
<file path=[Content_Types].xml><?xml version="1.0" encoding="utf-8"?>
<Types xmlns="http://schemas.openxmlformats.org/package/2006/content-types">
  <Default Extension="glb" ContentType="model/gltf.binary"/>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318" r:id="rId2"/>
    <p:sldId id="307" r:id="rId3"/>
    <p:sldId id="308" r:id="rId4"/>
    <p:sldId id="345" r:id="rId5"/>
    <p:sldId id="346" r:id="rId6"/>
    <p:sldId id="347" r:id="rId7"/>
    <p:sldId id="348" r:id="rId8"/>
    <p:sldId id="349" r:id="rId9"/>
    <p:sldId id="350" r:id="rId10"/>
    <p:sldId id="339" r:id="rId11"/>
    <p:sldId id="340" r:id="rId12"/>
    <p:sldId id="342" r:id="rId13"/>
    <p:sldId id="351" r:id="rId14"/>
    <p:sldId id="352" r:id="rId15"/>
    <p:sldId id="312" r:id="rId16"/>
    <p:sldId id="335" r:id="rId17"/>
    <p:sldId id="336" r:id="rId18"/>
    <p:sldId id="337" r:id="rId19"/>
    <p:sldId id="332" r:id="rId20"/>
    <p:sldId id="333" r:id="rId21"/>
    <p:sldId id="334" r:id="rId22"/>
    <p:sldId id="331" r:id="rId23"/>
    <p:sldId id="306" r:id="rId24"/>
    <p:sldId id="338" r:id="rId25"/>
    <p:sldId id="329" r:id="rId26"/>
    <p:sldId id="330" r:id="rId27"/>
    <p:sldId id="321" r:id="rId28"/>
    <p:sldId id="324" r:id="rId29"/>
    <p:sldId id="325" r:id="rId30"/>
    <p:sldId id="326" r:id="rId31"/>
    <p:sldId id="328" r:id="rId32"/>
    <p:sldId id="323" r:id="rId33"/>
    <p:sldId id="343" r:id="rId34"/>
    <p:sldId id="344" r:id="rId35"/>
    <p:sldId id="319" r:id="rId36"/>
    <p:sldId id="353" r:id="rId37"/>
    <p:sldId id="354"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16473AD-B8B1-4DC9-9390-0E23AB307653}">
          <p14:sldIdLst>
            <p14:sldId id="318"/>
            <p14:sldId id="307"/>
            <p14:sldId id="308"/>
            <p14:sldId id="345"/>
            <p14:sldId id="346"/>
            <p14:sldId id="347"/>
            <p14:sldId id="348"/>
            <p14:sldId id="349"/>
            <p14:sldId id="350"/>
            <p14:sldId id="339"/>
            <p14:sldId id="340"/>
            <p14:sldId id="342"/>
            <p14:sldId id="351"/>
            <p14:sldId id="352"/>
            <p14:sldId id="312"/>
            <p14:sldId id="335"/>
            <p14:sldId id="336"/>
            <p14:sldId id="337"/>
            <p14:sldId id="332"/>
            <p14:sldId id="333"/>
            <p14:sldId id="334"/>
            <p14:sldId id="331"/>
            <p14:sldId id="306"/>
            <p14:sldId id="338"/>
            <p14:sldId id="329"/>
            <p14:sldId id="330"/>
            <p14:sldId id="321"/>
            <p14:sldId id="324"/>
            <p14:sldId id="325"/>
            <p14:sldId id="326"/>
            <p14:sldId id="328"/>
            <p14:sldId id="323"/>
            <p14:sldId id="343"/>
            <p14:sldId id="344"/>
            <p14:sldId id="319"/>
            <p14:sldId id="353"/>
            <p14:sldId id="354"/>
          </p14:sldIdLst>
        </p14:section>
        <p14:section name="0-资源" id="{24CF9FF9-82CB-4850-A3B4-3C155BB3F11A}">
          <p14:sldIdLst/>
        </p14:section>
      </p14:sectionLst>
    </p:ext>
    <p:ext uri="{EFAFB233-063F-42B5-8137-9DF3F51BA10A}">
      <p15:sldGuideLst xmlns:p15="http://schemas.microsoft.com/office/powerpoint/2012/main">
        <p15:guide id="3" orient="horz" pos="96" userDrawn="1">
          <p15:clr>
            <a:srgbClr val="A4A3A4"/>
          </p15:clr>
        </p15:guide>
        <p15:guide id="14" pos="3046" userDrawn="1">
          <p15:clr>
            <a:srgbClr val="A4A3A4"/>
          </p15:clr>
        </p15:guide>
        <p15:guide id="15" orient="horz" pos="1253" userDrawn="1">
          <p15:clr>
            <a:srgbClr val="A4A3A4"/>
          </p15:clr>
        </p15:guide>
        <p15:guide id="16" pos="302" userDrawn="1">
          <p15:clr>
            <a:srgbClr val="A4A3A4"/>
          </p15:clr>
        </p15:guide>
        <p15:guide id="18" pos="1118" userDrawn="1">
          <p15:clr>
            <a:srgbClr val="A4A3A4"/>
          </p15:clr>
        </p15:guide>
        <p15:guide id="19" pos="7446" userDrawn="1">
          <p15:clr>
            <a:srgbClr val="A4A3A4"/>
          </p15:clr>
        </p15:guide>
        <p15:guide id="20" pos="4294" userDrawn="1">
          <p15:clr>
            <a:srgbClr val="A4A3A4"/>
          </p15:clr>
        </p15:guide>
        <p15:guide id="22" pos="415" userDrawn="1">
          <p15:clr>
            <a:srgbClr val="A4A3A4"/>
          </p15:clr>
        </p15:guide>
        <p15:guide id="23" pos="7265" userDrawn="1">
          <p15:clr>
            <a:srgbClr val="A4A3A4"/>
          </p15:clr>
        </p15:guide>
        <p15:guide id="24" orient="horz" pos="358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DD3B3F"/>
    <a:srgbClr val="041235"/>
    <a:srgbClr val="E2CB38"/>
    <a:srgbClr val="22A4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39" autoAdjust="0"/>
    <p:restoredTop sz="94674" autoAdjust="0"/>
  </p:normalViewPr>
  <p:slideViewPr>
    <p:cSldViewPr snapToGrid="0" showGuides="1">
      <p:cViewPr varScale="1">
        <p:scale>
          <a:sx n="101" d="100"/>
          <a:sy n="101" d="100"/>
        </p:scale>
        <p:origin x="150" y="102"/>
      </p:cViewPr>
      <p:guideLst>
        <p:guide orient="horz" pos="96"/>
        <p:guide pos="3046"/>
        <p:guide orient="horz" pos="1253"/>
        <p:guide pos="302"/>
        <p:guide pos="1118"/>
        <p:guide pos="7446"/>
        <p:guide pos="4294"/>
        <p:guide pos="415"/>
        <p:guide pos="7265"/>
        <p:guide orient="horz" pos="3589"/>
      </p:guideLst>
    </p:cSldViewPr>
  </p:slideViewPr>
  <p:outlineViewPr>
    <p:cViewPr>
      <p:scale>
        <a:sx n="33" d="100"/>
        <a:sy n="33" d="100"/>
      </p:scale>
      <p:origin x="0" y="-3797"/>
    </p:cViewPr>
  </p:outlineViewPr>
  <p:notesTextViewPr>
    <p:cViewPr>
      <p:scale>
        <a:sx n="1" d="1"/>
        <a:sy n="1" d="1"/>
      </p:scale>
      <p:origin x="0" y="0"/>
    </p:cViewPr>
  </p:notesTextViewPr>
  <p:sorterViewPr>
    <p:cViewPr>
      <p:scale>
        <a:sx n="200" d="100"/>
        <a:sy n="200" d="100"/>
      </p:scale>
      <p:origin x="0" y="-31670"/>
    </p:cViewPr>
  </p:sorterViewPr>
  <p:notesViewPr>
    <p:cSldViewPr snapToGrid="0" showGuides="1">
      <p:cViewPr varScale="1">
        <p:scale>
          <a:sx n="59" d="100"/>
          <a:sy n="59" d="100"/>
        </p:scale>
        <p:origin x="2318" y="6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image" Target="../media/image53.png"/><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image" Target="../media/image54.png"/><Relationship Id="rId2" Type="http://schemas.microsoft.com/office/2011/relationships/chartColorStyle" Target="colors9.xml"/><Relationship Id="rId1" Type="http://schemas.microsoft.com/office/2011/relationships/chartStyle" Target="style9.xml"/><Relationship Id="rId6" Type="http://schemas.openxmlformats.org/officeDocument/2006/relationships/package" Target="../embeddings/Microsoft_Excel_Worksheet8.xlsx"/><Relationship Id="rId5" Type="http://schemas.openxmlformats.org/officeDocument/2006/relationships/image" Target="../media/image56.png"/><Relationship Id="rId4" Type="http://schemas.openxmlformats.org/officeDocument/2006/relationships/image" Target="../media/image55.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01669458321073"/>
          <c:y val="0.26049465593862586"/>
          <c:w val="0.5841612670536106"/>
          <c:h val="0.5841612670536106"/>
        </c:manualLayout>
      </c:layout>
      <c:radarChart>
        <c:radarStyle val="marker"/>
        <c:varyColors val="0"/>
        <c:ser>
          <c:idx val="0"/>
          <c:order val="0"/>
          <c:tx>
            <c:strRef>
              <c:f>Sheet1!$B$1</c:f>
              <c:strCache>
                <c:ptCount val="1"/>
                <c:pt idx="0">
                  <c:v>系列 1</c:v>
                </c:pt>
              </c:strCache>
            </c:strRef>
          </c:tx>
          <c:spPr>
            <a:ln w="28575" cap="rnd">
              <a:solidFill>
                <a:schemeClr val="accent2"/>
              </a:solidFill>
              <a:round/>
              <a:headEnd type="oval"/>
              <a:tailEnd w="lg" len="lg"/>
            </a:ln>
            <a:effectLst/>
          </c:spPr>
          <c:marker>
            <c:symbol val="circle"/>
            <c:size val="6"/>
            <c:spPr>
              <a:solidFill>
                <a:schemeClr val="accent5"/>
              </a:solidFill>
              <a:ln w="9525">
                <a:noFill/>
              </a:ln>
              <a:effectLst/>
            </c:spPr>
          </c:marker>
          <c:cat>
            <c:strRef>
              <c:f>Sheet1!$A$2:$A$6</c:f>
              <c:strCache>
                <c:ptCount val="5"/>
                <c:pt idx="0">
                  <c:v>实用性</c:v>
                </c:pt>
                <c:pt idx="1">
                  <c:v>复用性</c:v>
                </c:pt>
                <c:pt idx="2">
                  <c:v>美观</c:v>
                </c:pt>
                <c:pt idx="3">
                  <c:v>难度</c:v>
                </c:pt>
                <c:pt idx="4">
                  <c:v>灵活性</c:v>
                </c:pt>
              </c:strCache>
            </c:strRef>
          </c:cat>
          <c:val>
            <c:numRef>
              <c:f>Sheet1!$B$2:$B$6</c:f>
              <c:numCache>
                <c:formatCode>General</c:formatCode>
                <c:ptCount val="5"/>
                <c:pt idx="0">
                  <c:v>4</c:v>
                </c:pt>
                <c:pt idx="1">
                  <c:v>2</c:v>
                </c:pt>
                <c:pt idx="2">
                  <c:v>3</c:v>
                </c:pt>
                <c:pt idx="3">
                  <c:v>3</c:v>
                </c:pt>
                <c:pt idx="4">
                  <c:v>3</c:v>
                </c:pt>
              </c:numCache>
            </c:numRef>
          </c:val>
          <c:extLst>
            <c:ext xmlns:c16="http://schemas.microsoft.com/office/drawing/2014/chart" uri="{C3380CC4-5D6E-409C-BE32-E72D297353CC}">
              <c16:uniqueId val="{00000000-E486-4809-AEAF-58A98A326641}"/>
            </c:ext>
          </c:extLst>
        </c:ser>
        <c:dLbls>
          <c:showLegendKey val="0"/>
          <c:showVal val="0"/>
          <c:showCatName val="0"/>
          <c:showSerName val="0"/>
          <c:showPercent val="0"/>
          <c:showBubbleSize val="0"/>
        </c:dLbls>
        <c:axId val="1107101919"/>
        <c:axId val="1107081535"/>
      </c:radarChart>
      <c:catAx>
        <c:axId val="11071019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zh-CN"/>
          </a:p>
        </c:txPr>
        <c:crossAx val="1107081535"/>
        <c:crosses val="autoZero"/>
        <c:auto val="1"/>
        <c:lblAlgn val="ctr"/>
        <c:lblOffset val="100"/>
        <c:noMultiLvlLbl val="0"/>
      </c:catAx>
      <c:valAx>
        <c:axId val="1107081535"/>
        <c:scaling>
          <c:orientation val="minMax"/>
        </c:scaling>
        <c:delete val="1"/>
        <c:axPos val="l"/>
        <c:majorGridlines>
          <c:spPr>
            <a:ln w="3175" cap="flat" cmpd="sng" algn="ctr">
              <a:solidFill>
                <a:schemeClr val="accent2">
                  <a:alpha val="40000"/>
                </a:schemeClr>
              </a:solidFill>
              <a:round/>
            </a:ln>
            <a:effectLst/>
          </c:spPr>
        </c:majorGridlines>
        <c:numFmt formatCode="General" sourceLinked="1"/>
        <c:majorTickMark val="out"/>
        <c:minorTickMark val="none"/>
        <c:tickLblPos val="nextTo"/>
        <c:crossAx val="1107101919"/>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2"/>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01669458321073"/>
          <c:y val="0.26049465593862586"/>
          <c:w val="0.5841612670536106"/>
          <c:h val="0.5841612670536106"/>
        </c:manualLayout>
      </c:layout>
      <c:radarChart>
        <c:radarStyle val="marker"/>
        <c:varyColors val="0"/>
        <c:ser>
          <c:idx val="0"/>
          <c:order val="0"/>
          <c:tx>
            <c:strRef>
              <c:f>Sheet1!$B$1</c:f>
              <c:strCache>
                <c:ptCount val="1"/>
                <c:pt idx="0">
                  <c:v>系列 1</c:v>
                </c:pt>
              </c:strCache>
            </c:strRef>
          </c:tx>
          <c:spPr>
            <a:ln w="28575" cap="rnd">
              <a:solidFill>
                <a:schemeClr val="accent2"/>
              </a:solidFill>
              <a:round/>
              <a:headEnd type="oval"/>
              <a:tailEnd w="lg" len="lg"/>
            </a:ln>
            <a:effectLst/>
          </c:spPr>
          <c:marker>
            <c:symbol val="circle"/>
            <c:size val="6"/>
            <c:spPr>
              <a:solidFill>
                <a:schemeClr val="accent5"/>
              </a:solidFill>
              <a:ln w="9525">
                <a:noFill/>
              </a:ln>
              <a:effectLst/>
            </c:spPr>
          </c:marker>
          <c:cat>
            <c:strRef>
              <c:f>Sheet1!$A$2:$A$6</c:f>
              <c:strCache>
                <c:ptCount val="5"/>
                <c:pt idx="0">
                  <c:v>实用性</c:v>
                </c:pt>
                <c:pt idx="1">
                  <c:v>复用性</c:v>
                </c:pt>
                <c:pt idx="2">
                  <c:v>美观</c:v>
                </c:pt>
                <c:pt idx="3">
                  <c:v>难度</c:v>
                </c:pt>
                <c:pt idx="4">
                  <c:v>灵活性</c:v>
                </c:pt>
              </c:strCache>
            </c:strRef>
          </c:cat>
          <c:val>
            <c:numRef>
              <c:f>Sheet1!$B$2:$B$6</c:f>
              <c:numCache>
                <c:formatCode>General</c:formatCode>
                <c:ptCount val="5"/>
                <c:pt idx="0">
                  <c:v>4</c:v>
                </c:pt>
                <c:pt idx="1">
                  <c:v>5</c:v>
                </c:pt>
                <c:pt idx="2">
                  <c:v>3</c:v>
                </c:pt>
                <c:pt idx="3">
                  <c:v>3</c:v>
                </c:pt>
                <c:pt idx="4">
                  <c:v>5</c:v>
                </c:pt>
              </c:numCache>
            </c:numRef>
          </c:val>
          <c:extLst>
            <c:ext xmlns:c16="http://schemas.microsoft.com/office/drawing/2014/chart" uri="{C3380CC4-5D6E-409C-BE32-E72D297353CC}">
              <c16:uniqueId val="{00000000-213C-4728-9712-4978BFCF00E0}"/>
            </c:ext>
          </c:extLst>
        </c:ser>
        <c:dLbls>
          <c:showLegendKey val="0"/>
          <c:showVal val="0"/>
          <c:showCatName val="0"/>
          <c:showSerName val="0"/>
          <c:showPercent val="0"/>
          <c:showBubbleSize val="0"/>
        </c:dLbls>
        <c:axId val="1107101919"/>
        <c:axId val="1107081535"/>
      </c:radarChart>
      <c:catAx>
        <c:axId val="11071019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zh-CN"/>
          </a:p>
        </c:txPr>
        <c:crossAx val="1107081535"/>
        <c:crosses val="autoZero"/>
        <c:auto val="1"/>
        <c:lblAlgn val="ctr"/>
        <c:lblOffset val="100"/>
        <c:noMultiLvlLbl val="0"/>
      </c:catAx>
      <c:valAx>
        <c:axId val="1107081535"/>
        <c:scaling>
          <c:orientation val="minMax"/>
        </c:scaling>
        <c:delete val="1"/>
        <c:axPos val="l"/>
        <c:majorGridlines>
          <c:spPr>
            <a:ln w="3175" cap="flat" cmpd="sng" algn="ctr">
              <a:solidFill>
                <a:schemeClr val="accent2">
                  <a:alpha val="40000"/>
                </a:schemeClr>
              </a:solidFill>
              <a:round/>
            </a:ln>
            <a:effectLst/>
          </c:spPr>
        </c:majorGridlines>
        <c:numFmt formatCode="General" sourceLinked="1"/>
        <c:majorTickMark val="out"/>
        <c:minorTickMark val="none"/>
        <c:tickLblPos val="nextTo"/>
        <c:crossAx val="1107101919"/>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2"/>
          </a:solidFill>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01669458321073"/>
          <c:y val="0.26049465593862586"/>
          <c:w val="0.5841612670536106"/>
          <c:h val="0.5841612670536106"/>
        </c:manualLayout>
      </c:layout>
      <c:radarChart>
        <c:radarStyle val="marker"/>
        <c:varyColors val="0"/>
        <c:ser>
          <c:idx val="0"/>
          <c:order val="0"/>
          <c:tx>
            <c:strRef>
              <c:f>Sheet1!$B$1</c:f>
              <c:strCache>
                <c:ptCount val="1"/>
                <c:pt idx="0">
                  <c:v>系列 1</c:v>
                </c:pt>
              </c:strCache>
            </c:strRef>
          </c:tx>
          <c:spPr>
            <a:ln w="28575" cap="rnd">
              <a:solidFill>
                <a:schemeClr val="accent2"/>
              </a:solidFill>
              <a:round/>
              <a:headEnd type="oval"/>
              <a:tailEnd w="lg" len="lg"/>
            </a:ln>
            <a:effectLst/>
          </c:spPr>
          <c:marker>
            <c:symbol val="circle"/>
            <c:size val="6"/>
            <c:spPr>
              <a:solidFill>
                <a:schemeClr val="accent5"/>
              </a:solidFill>
              <a:ln w="9525">
                <a:noFill/>
              </a:ln>
              <a:effectLst/>
            </c:spPr>
          </c:marker>
          <c:cat>
            <c:strRef>
              <c:f>Sheet1!$A$2:$A$6</c:f>
              <c:strCache>
                <c:ptCount val="5"/>
                <c:pt idx="0">
                  <c:v>实用性</c:v>
                </c:pt>
                <c:pt idx="1">
                  <c:v>复用性</c:v>
                </c:pt>
                <c:pt idx="2">
                  <c:v>美观</c:v>
                </c:pt>
                <c:pt idx="3">
                  <c:v>难度</c:v>
                </c:pt>
                <c:pt idx="4">
                  <c:v>灵活性</c:v>
                </c:pt>
              </c:strCache>
            </c:strRef>
          </c:cat>
          <c:val>
            <c:numRef>
              <c:f>Sheet1!$B$2:$B$6</c:f>
              <c:numCache>
                <c:formatCode>General</c:formatCode>
                <c:ptCount val="5"/>
                <c:pt idx="0">
                  <c:v>4</c:v>
                </c:pt>
                <c:pt idx="1">
                  <c:v>5</c:v>
                </c:pt>
                <c:pt idx="2">
                  <c:v>3</c:v>
                </c:pt>
                <c:pt idx="3">
                  <c:v>2</c:v>
                </c:pt>
                <c:pt idx="4">
                  <c:v>2</c:v>
                </c:pt>
              </c:numCache>
            </c:numRef>
          </c:val>
          <c:extLst>
            <c:ext xmlns:c16="http://schemas.microsoft.com/office/drawing/2014/chart" uri="{C3380CC4-5D6E-409C-BE32-E72D297353CC}">
              <c16:uniqueId val="{00000000-53CF-4358-B8BA-ABB28D7BABC4}"/>
            </c:ext>
          </c:extLst>
        </c:ser>
        <c:dLbls>
          <c:showLegendKey val="0"/>
          <c:showVal val="0"/>
          <c:showCatName val="0"/>
          <c:showSerName val="0"/>
          <c:showPercent val="0"/>
          <c:showBubbleSize val="0"/>
        </c:dLbls>
        <c:axId val="1107101919"/>
        <c:axId val="1107081535"/>
      </c:radarChart>
      <c:catAx>
        <c:axId val="11071019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2"/>
                </a:solidFill>
                <a:latin typeface="+mn-lt"/>
                <a:ea typeface="+mn-ea"/>
                <a:cs typeface="+mn-cs"/>
              </a:defRPr>
            </a:pPr>
            <a:endParaRPr lang="zh-CN"/>
          </a:p>
        </c:txPr>
        <c:crossAx val="1107081535"/>
        <c:crosses val="autoZero"/>
        <c:auto val="1"/>
        <c:lblAlgn val="ctr"/>
        <c:lblOffset val="100"/>
        <c:noMultiLvlLbl val="0"/>
      </c:catAx>
      <c:valAx>
        <c:axId val="1107081535"/>
        <c:scaling>
          <c:orientation val="minMax"/>
        </c:scaling>
        <c:delete val="1"/>
        <c:axPos val="l"/>
        <c:majorGridlines>
          <c:spPr>
            <a:ln w="3175" cap="flat" cmpd="sng" algn="ctr">
              <a:solidFill>
                <a:schemeClr val="accent2">
                  <a:alpha val="40000"/>
                </a:schemeClr>
              </a:solidFill>
              <a:round/>
            </a:ln>
            <a:effectLst/>
          </c:spPr>
        </c:majorGridlines>
        <c:numFmt formatCode="General" sourceLinked="1"/>
        <c:majorTickMark val="out"/>
        <c:minorTickMark val="none"/>
        <c:tickLblPos val="nextTo"/>
        <c:crossAx val="1107101919"/>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2"/>
          </a:solidFill>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294983960338272E-2"/>
          <c:y val="0"/>
          <c:w val="0.88641987459900851"/>
          <c:h val="1"/>
        </c:manualLayout>
      </c:layout>
      <c:doughnutChart>
        <c:varyColors val="1"/>
        <c:ser>
          <c:idx val="0"/>
          <c:order val="0"/>
          <c:spPr>
            <a:solidFill>
              <a:schemeClr val="accent5"/>
            </a:solidFill>
            <a:ln>
              <a:noFill/>
            </a:ln>
          </c:spPr>
          <c:dPt>
            <c:idx val="0"/>
            <c:bubble3D val="0"/>
            <c:spPr>
              <a:solidFill>
                <a:schemeClr val="accent5"/>
              </a:solidFill>
              <a:ln w="19050">
                <a:noFill/>
              </a:ln>
              <a:effectLst/>
            </c:spPr>
            <c:extLst>
              <c:ext xmlns:c16="http://schemas.microsoft.com/office/drawing/2014/chart" uri="{C3380CC4-5D6E-409C-BE32-E72D297353CC}">
                <c16:uniqueId val="{00000001-7E8E-4E42-ACA3-C7FB97BE1670}"/>
              </c:ext>
            </c:extLst>
          </c:dPt>
          <c:dPt>
            <c:idx val="1"/>
            <c:bubble3D val="0"/>
            <c:spPr>
              <a:noFill/>
              <a:ln w="19050">
                <a:noFill/>
              </a:ln>
              <a:effectLst/>
            </c:spPr>
            <c:extLst>
              <c:ext xmlns:c16="http://schemas.microsoft.com/office/drawing/2014/chart" uri="{C3380CC4-5D6E-409C-BE32-E72D297353CC}">
                <c16:uniqueId val="{00000003-7E8E-4E42-ACA3-C7FB97BE1670}"/>
              </c:ext>
            </c:extLst>
          </c:dPt>
          <c:cat>
            <c:strRef>
              <c:f>Sheet1!$A$3:$A$4</c:f>
              <c:strCache>
                <c:ptCount val="2"/>
                <c:pt idx="0">
                  <c:v>数据</c:v>
                </c:pt>
                <c:pt idx="1">
                  <c:v>凑整</c:v>
                </c:pt>
              </c:strCache>
            </c:strRef>
          </c:cat>
          <c:val>
            <c:numRef>
              <c:f>Sheet1!$B$3:$B$4</c:f>
              <c:numCache>
                <c:formatCode>General</c:formatCode>
                <c:ptCount val="2"/>
                <c:pt idx="0">
                  <c:v>78</c:v>
                </c:pt>
                <c:pt idx="1">
                  <c:v>22</c:v>
                </c:pt>
              </c:numCache>
            </c:numRef>
          </c:val>
          <c:extLst>
            <c:ext xmlns:c16="http://schemas.microsoft.com/office/drawing/2014/chart" uri="{C3380CC4-5D6E-409C-BE32-E72D297353CC}">
              <c16:uniqueId val="{00000004-7E8E-4E42-ACA3-C7FB97BE167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294983960338272E-2"/>
          <c:y val="0"/>
          <c:w val="0.88641987459900851"/>
          <c:h val="1"/>
        </c:manualLayout>
      </c:layout>
      <c:doughnutChart>
        <c:varyColors val="1"/>
        <c:ser>
          <c:idx val="0"/>
          <c:order val="0"/>
          <c:spPr>
            <a:solidFill>
              <a:schemeClr val="accent5"/>
            </a:solidFill>
            <a:ln>
              <a:noFill/>
            </a:ln>
          </c:spPr>
          <c:dPt>
            <c:idx val="0"/>
            <c:bubble3D val="0"/>
            <c:spPr>
              <a:solidFill>
                <a:schemeClr val="accent5"/>
              </a:solidFill>
              <a:ln w="19050">
                <a:noFill/>
              </a:ln>
              <a:effectLst/>
            </c:spPr>
            <c:extLst>
              <c:ext xmlns:c16="http://schemas.microsoft.com/office/drawing/2014/chart" uri="{C3380CC4-5D6E-409C-BE32-E72D297353CC}">
                <c16:uniqueId val="{00000001-29E8-430B-8CF1-6CE97A74273C}"/>
              </c:ext>
            </c:extLst>
          </c:dPt>
          <c:dPt>
            <c:idx val="1"/>
            <c:bubble3D val="0"/>
            <c:spPr>
              <a:noFill/>
              <a:ln w="19050">
                <a:noFill/>
              </a:ln>
              <a:effectLst/>
            </c:spPr>
            <c:extLst>
              <c:ext xmlns:c16="http://schemas.microsoft.com/office/drawing/2014/chart" uri="{C3380CC4-5D6E-409C-BE32-E72D297353CC}">
                <c16:uniqueId val="{00000003-29E8-430B-8CF1-6CE97A74273C}"/>
              </c:ext>
            </c:extLst>
          </c:dPt>
          <c:cat>
            <c:strRef>
              <c:f>Sheet1!$A$3:$A$4</c:f>
              <c:strCache>
                <c:ptCount val="2"/>
                <c:pt idx="0">
                  <c:v>数据</c:v>
                </c:pt>
                <c:pt idx="1">
                  <c:v>凑整</c:v>
                </c:pt>
              </c:strCache>
            </c:strRef>
          </c:cat>
          <c:val>
            <c:numRef>
              <c:f>Sheet1!$B$3:$B$4</c:f>
              <c:numCache>
                <c:formatCode>General</c:formatCode>
                <c:ptCount val="2"/>
                <c:pt idx="0">
                  <c:v>37</c:v>
                </c:pt>
                <c:pt idx="1">
                  <c:v>63</c:v>
                </c:pt>
              </c:numCache>
            </c:numRef>
          </c:val>
          <c:extLst>
            <c:ext xmlns:c16="http://schemas.microsoft.com/office/drawing/2014/chart" uri="{C3380CC4-5D6E-409C-BE32-E72D297353CC}">
              <c16:uniqueId val="{00000004-29E8-430B-8CF1-6CE97A74273C}"/>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294983960338272E-2"/>
          <c:y val="0"/>
          <c:w val="0.88641987459900851"/>
          <c:h val="1"/>
        </c:manualLayout>
      </c:layout>
      <c:doughnutChart>
        <c:varyColors val="1"/>
        <c:ser>
          <c:idx val="0"/>
          <c:order val="0"/>
          <c:spPr>
            <a:solidFill>
              <a:schemeClr val="accent5"/>
            </a:solidFill>
            <a:ln>
              <a:noFill/>
            </a:ln>
          </c:spPr>
          <c:dPt>
            <c:idx val="0"/>
            <c:bubble3D val="0"/>
            <c:spPr>
              <a:solidFill>
                <a:schemeClr val="accent5"/>
              </a:solidFill>
              <a:ln w="19050">
                <a:noFill/>
              </a:ln>
              <a:effectLst/>
            </c:spPr>
            <c:extLst>
              <c:ext xmlns:c16="http://schemas.microsoft.com/office/drawing/2014/chart" uri="{C3380CC4-5D6E-409C-BE32-E72D297353CC}">
                <c16:uniqueId val="{00000001-9A44-410C-A496-5FB206C1F003}"/>
              </c:ext>
            </c:extLst>
          </c:dPt>
          <c:dPt>
            <c:idx val="1"/>
            <c:bubble3D val="0"/>
            <c:spPr>
              <a:noFill/>
              <a:ln w="19050">
                <a:noFill/>
              </a:ln>
              <a:effectLst/>
            </c:spPr>
            <c:extLst>
              <c:ext xmlns:c16="http://schemas.microsoft.com/office/drawing/2014/chart" uri="{C3380CC4-5D6E-409C-BE32-E72D297353CC}">
                <c16:uniqueId val="{00000003-9A44-410C-A496-5FB206C1F003}"/>
              </c:ext>
            </c:extLst>
          </c:dPt>
          <c:cat>
            <c:strRef>
              <c:f>Sheet1!$A$3:$A$4</c:f>
              <c:strCache>
                <c:ptCount val="2"/>
                <c:pt idx="0">
                  <c:v>数据</c:v>
                </c:pt>
                <c:pt idx="1">
                  <c:v>凑整</c:v>
                </c:pt>
              </c:strCache>
            </c:strRef>
          </c:cat>
          <c:val>
            <c:numRef>
              <c:f>Sheet1!$B$3:$B$4</c:f>
              <c:numCache>
                <c:formatCode>General</c:formatCode>
                <c:ptCount val="2"/>
                <c:pt idx="0">
                  <c:v>45</c:v>
                </c:pt>
                <c:pt idx="1">
                  <c:v>55</c:v>
                </c:pt>
              </c:numCache>
            </c:numRef>
          </c:val>
          <c:extLst>
            <c:ext xmlns:c16="http://schemas.microsoft.com/office/drawing/2014/chart" uri="{C3380CC4-5D6E-409C-BE32-E72D297353CC}">
              <c16:uniqueId val="{00000004-9A44-410C-A496-5FB206C1F00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294983960338272E-2"/>
          <c:y val="0"/>
          <c:w val="0.88641987459900851"/>
          <c:h val="1"/>
        </c:manualLayout>
      </c:layout>
      <c:doughnutChart>
        <c:varyColors val="1"/>
        <c:ser>
          <c:idx val="0"/>
          <c:order val="0"/>
          <c:spPr>
            <a:solidFill>
              <a:schemeClr val="accent5"/>
            </a:solidFill>
            <a:ln>
              <a:noFill/>
            </a:ln>
          </c:spPr>
          <c:dPt>
            <c:idx val="0"/>
            <c:bubble3D val="0"/>
            <c:spPr>
              <a:solidFill>
                <a:schemeClr val="accent5"/>
              </a:solidFill>
              <a:ln w="19050">
                <a:noFill/>
              </a:ln>
              <a:effectLst/>
            </c:spPr>
            <c:extLst>
              <c:ext xmlns:c16="http://schemas.microsoft.com/office/drawing/2014/chart" uri="{C3380CC4-5D6E-409C-BE32-E72D297353CC}">
                <c16:uniqueId val="{00000001-4FB3-4559-8BF1-B3BFB26372B3}"/>
              </c:ext>
            </c:extLst>
          </c:dPt>
          <c:dPt>
            <c:idx val="1"/>
            <c:bubble3D val="0"/>
            <c:spPr>
              <a:noFill/>
              <a:ln w="19050">
                <a:noFill/>
              </a:ln>
              <a:effectLst/>
            </c:spPr>
            <c:extLst>
              <c:ext xmlns:c16="http://schemas.microsoft.com/office/drawing/2014/chart" uri="{C3380CC4-5D6E-409C-BE32-E72D297353CC}">
                <c16:uniqueId val="{00000003-4FB3-4559-8BF1-B3BFB26372B3}"/>
              </c:ext>
            </c:extLst>
          </c:dPt>
          <c:cat>
            <c:strRef>
              <c:f>Sheet1!$A$3:$A$4</c:f>
              <c:strCache>
                <c:ptCount val="2"/>
                <c:pt idx="0">
                  <c:v>数据</c:v>
                </c:pt>
                <c:pt idx="1">
                  <c:v>凑整</c:v>
                </c:pt>
              </c:strCache>
            </c:strRef>
          </c:cat>
          <c:val>
            <c:numRef>
              <c:f>Sheet1!$B$3:$B$4</c:f>
              <c:numCache>
                <c:formatCode>General</c:formatCode>
                <c:ptCount val="2"/>
                <c:pt idx="0">
                  <c:v>63</c:v>
                </c:pt>
                <c:pt idx="1">
                  <c:v>37</c:v>
                </c:pt>
              </c:numCache>
            </c:numRef>
          </c:val>
          <c:extLst>
            <c:ext xmlns:c16="http://schemas.microsoft.com/office/drawing/2014/chart" uri="{C3380CC4-5D6E-409C-BE32-E72D297353CC}">
              <c16:uniqueId val="{00000004-4FB3-4559-8BF1-B3BFB26372B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每日销售值</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3"/>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周一</c:v>
                </c:pt>
                <c:pt idx="1">
                  <c:v>周二</c:v>
                </c:pt>
                <c:pt idx="2">
                  <c:v>周三</c:v>
                </c:pt>
                <c:pt idx="3">
                  <c:v>周四</c:v>
                </c:pt>
                <c:pt idx="4">
                  <c:v>周五</c:v>
                </c:pt>
                <c:pt idx="5">
                  <c:v>周六</c:v>
                </c:pt>
                <c:pt idx="6">
                  <c:v>周日</c:v>
                </c:pt>
              </c:strCache>
            </c:strRef>
          </c:cat>
          <c:val>
            <c:numRef>
              <c:f>Sheet1!$B$2:$B$8</c:f>
              <c:numCache>
                <c:formatCode>General</c:formatCode>
                <c:ptCount val="7"/>
                <c:pt idx="0">
                  <c:v>120</c:v>
                </c:pt>
                <c:pt idx="1">
                  <c:v>110</c:v>
                </c:pt>
                <c:pt idx="2">
                  <c:v>150</c:v>
                </c:pt>
                <c:pt idx="3">
                  <c:v>130</c:v>
                </c:pt>
                <c:pt idx="4">
                  <c:v>170</c:v>
                </c:pt>
                <c:pt idx="5">
                  <c:v>15</c:v>
                </c:pt>
                <c:pt idx="6">
                  <c:v>19</c:v>
                </c:pt>
              </c:numCache>
            </c:numRef>
          </c:val>
          <c:extLst>
            <c:ext xmlns:c16="http://schemas.microsoft.com/office/drawing/2014/chart" uri="{C3380CC4-5D6E-409C-BE32-E72D297353CC}">
              <c16:uniqueId val="{00000000-74AA-4D29-B38A-E80A4ECF3C09}"/>
            </c:ext>
          </c:extLst>
        </c:ser>
        <c:dLbls>
          <c:showLegendKey val="0"/>
          <c:showVal val="0"/>
          <c:showCatName val="0"/>
          <c:showSerName val="0"/>
          <c:showPercent val="0"/>
          <c:showBubbleSize val="0"/>
        </c:dLbls>
        <c:gapWidth val="219"/>
        <c:overlap val="-27"/>
        <c:axId val="268344976"/>
        <c:axId val="268326256"/>
      </c:barChart>
      <c:lineChart>
        <c:grouping val="standard"/>
        <c:varyColors val="0"/>
        <c:ser>
          <c:idx val="1"/>
          <c:order val="1"/>
          <c:tx>
            <c:strRef>
              <c:f>Sheet1!$C$1</c:f>
              <c:strCache>
                <c:ptCount val="1"/>
                <c:pt idx="0">
                  <c:v>日累加值</c:v>
                </c:pt>
              </c:strCache>
            </c:strRef>
          </c:tx>
          <c:spPr>
            <a:ln w="3175" cap="rnd">
              <a:solidFill>
                <a:schemeClr val="accent2">
                  <a:alpha val="80000"/>
                </a:schemeClr>
              </a:solidFill>
              <a:prstDash val="sysDash"/>
              <a:round/>
            </a:ln>
            <a:effectLst/>
          </c:spPr>
          <c:marker>
            <c:symbol val="circle"/>
            <c:size val="6"/>
            <c:spPr>
              <a:gradFill>
                <a:gsLst>
                  <a:gs pos="0">
                    <a:schemeClr val="accent3"/>
                  </a:gs>
                  <a:gs pos="100000">
                    <a:schemeClr val="accent4"/>
                  </a:gs>
                </a:gsLst>
                <a:lin ang="5400000" scaled="0"/>
              </a:gradFill>
              <a:ln w="9525">
                <a:solidFill>
                  <a:schemeClr val="accent2"/>
                </a:solidFill>
              </a:ln>
              <a:effectLst/>
            </c:spPr>
          </c:marker>
          <c:cat>
            <c:strRef>
              <c:f>Sheet1!$A$2:$A$8</c:f>
              <c:strCache>
                <c:ptCount val="7"/>
                <c:pt idx="0">
                  <c:v>周一</c:v>
                </c:pt>
                <c:pt idx="1">
                  <c:v>周二</c:v>
                </c:pt>
                <c:pt idx="2">
                  <c:v>周三</c:v>
                </c:pt>
                <c:pt idx="3">
                  <c:v>周四</c:v>
                </c:pt>
                <c:pt idx="4">
                  <c:v>周五</c:v>
                </c:pt>
                <c:pt idx="5">
                  <c:v>周六</c:v>
                </c:pt>
                <c:pt idx="6">
                  <c:v>周日</c:v>
                </c:pt>
              </c:strCache>
            </c:strRef>
          </c:cat>
          <c:val>
            <c:numRef>
              <c:f>Sheet1!$C$2:$C$8</c:f>
              <c:numCache>
                <c:formatCode>General</c:formatCode>
                <c:ptCount val="7"/>
                <c:pt idx="0">
                  <c:v>120</c:v>
                </c:pt>
                <c:pt idx="1">
                  <c:v>230</c:v>
                </c:pt>
                <c:pt idx="2">
                  <c:v>380</c:v>
                </c:pt>
                <c:pt idx="3">
                  <c:v>510</c:v>
                </c:pt>
                <c:pt idx="4">
                  <c:v>680</c:v>
                </c:pt>
                <c:pt idx="5">
                  <c:v>695</c:v>
                </c:pt>
                <c:pt idx="6">
                  <c:v>724</c:v>
                </c:pt>
              </c:numCache>
            </c:numRef>
          </c:val>
          <c:smooth val="0"/>
          <c:extLst>
            <c:ext xmlns:c16="http://schemas.microsoft.com/office/drawing/2014/chart" uri="{C3380CC4-5D6E-409C-BE32-E72D297353CC}">
              <c16:uniqueId val="{00000001-74AA-4D29-B38A-E80A4ECF3C09}"/>
            </c:ext>
          </c:extLst>
        </c:ser>
        <c:ser>
          <c:idx val="2"/>
          <c:order val="2"/>
          <c:tx>
            <c:strRef>
              <c:f>Sheet1!$D$1</c:f>
              <c:strCache>
                <c:ptCount val="1"/>
                <c:pt idx="0">
                  <c:v>目标累加</c:v>
                </c:pt>
              </c:strCache>
            </c:strRef>
          </c:tx>
          <c:spPr>
            <a:ln w="12700" cap="rnd">
              <a:solidFill>
                <a:schemeClr val="accent2"/>
              </a:solidFill>
              <a:round/>
            </a:ln>
            <a:effectLst/>
          </c:spPr>
          <c:marker>
            <c:symbol val="none"/>
          </c:marker>
          <c:cat>
            <c:strRef>
              <c:f>Sheet1!$A$2:$A$8</c:f>
              <c:strCache>
                <c:ptCount val="7"/>
                <c:pt idx="0">
                  <c:v>周一</c:v>
                </c:pt>
                <c:pt idx="1">
                  <c:v>周二</c:v>
                </c:pt>
                <c:pt idx="2">
                  <c:v>周三</c:v>
                </c:pt>
                <c:pt idx="3">
                  <c:v>周四</c:v>
                </c:pt>
                <c:pt idx="4">
                  <c:v>周五</c:v>
                </c:pt>
                <c:pt idx="5">
                  <c:v>周六</c:v>
                </c:pt>
                <c:pt idx="6">
                  <c:v>周日</c:v>
                </c:pt>
              </c:strCache>
            </c:strRef>
          </c:cat>
          <c:val>
            <c:numRef>
              <c:f>Sheet1!$D$2:$D$8</c:f>
              <c:numCache>
                <c:formatCode>General</c:formatCode>
                <c:ptCount val="7"/>
                <c:pt idx="0">
                  <c:v>100</c:v>
                </c:pt>
                <c:pt idx="1">
                  <c:v>200</c:v>
                </c:pt>
                <c:pt idx="2">
                  <c:v>300</c:v>
                </c:pt>
                <c:pt idx="3">
                  <c:v>400</c:v>
                </c:pt>
                <c:pt idx="4">
                  <c:v>500</c:v>
                </c:pt>
                <c:pt idx="5">
                  <c:v>600</c:v>
                </c:pt>
                <c:pt idx="6">
                  <c:v>700</c:v>
                </c:pt>
              </c:numCache>
            </c:numRef>
          </c:val>
          <c:smooth val="0"/>
          <c:extLst>
            <c:ext xmlns:c16="http://schemas.microsoft.com/office/drawing/2014/chart" uri="{C3380CC4-5D6E-409C-BE32-E72D297353CC}">
              <c16:uniqueId val="{00000002-74AA-4D29-B38A-E80A4ECF3C09}"/>
            </c:ext>
          </c:extLst>
        </c:ser>
        <c:ser>
          <c:idx val="3"/>
          <c:order val="3"/>
          <c:tx>
            <c:strRef>
              <c:f>Sheet1!$E$1</c:f>
              <c:strCache>
                <c:ptCount val="1"/>
                <c:pt idx="0">
                  <c:v>目标值</c:v>
                </c:pt>
              </c:strCache>
            </c:strRef>
          </c:tx>
          <c:spPr>
            <a:ln w="28575" cap="rnd">
              <a:noFill/>
              <a:round/>
            </a:ln>
            <a:effectLst/>
          </c:spPr>
          <c:marker>
            <c:symbol val="circle"/>
            <c:size val="5"/>
            <c:spPr>
              <a:solidFill>
                <a:schemeClr val="accent2"/>
              </a:solidFill>
              <a:ln w="9525">
                <a:noFill/>
              </a:ln>
              <a:effectLst/>
            </c:spPr>
          </c:marker>
          <c:cat>
            <c:strRef>
              <c:f>Sheet1!$A$2:$A$8</c:f>
              <c:strCache>
                <c:ptCount val="7"/>
                <c:pt idx="0">
                  <c:v>周一</c:v>
                </c:pt>
                <c:pt idx="1">
                  <c:v>周二</c:v>
                </c:pt>
                <c:pt idx="2">
                  <c:v>周三</c:v>
                </c:pt>
                <c:pt idx="3">
                  <c:v>周四</c:v>
                </c:pt>
                <c:pt idx="4">
                  <c:v>周五</c:v>
                </c:pt>
                <c:pt idx="5">
                  <c:v>周六</c:v>
                </c:pt>
                <c:pt idx="6">
                  <c:v>周日</c:v>
                </c:pt>
              </c:strCache>
            </c:strRef>
          </c:cat>
          <c:val>
            <c:numRef>
              <c:f>Sheet1!$E$2:$E$8</c:f>
              <c:numCache>
                <c:formatCode>General</c:formatCode>
                <c:ptCount val="7"/>
                <c:pt idx="6">
                  <c:v>700</c:v>
                </c:pt>
              </c:numCache>
            </c:numRef>
          </c:val>
          <c:smooth val="0"/>
          <c:extLst>
            <c:ext xmlns:c16="http://schemas.microsoft.com/office/drawing/2014/chart" uri="{C3380CC4-5D6E-409C-BE32-E72D297353CC}">
              <c16:uniqueId val="{00000003-74AA-4D29-B38A-E80A4ECF3C09}"/>
            </c:ext>
          </c:extLst>
        </c:ser>
        <c:dLbls>
          <c:showLegendKey val="0"/>
          <c:showVal val="0"/>
          <c:showCatName val="0"/>
          <c:showSerName val="0"/>
          <c:showPercent val="0"/>
          <c:showBubbleSize val="0"/>
        </c:dLbls>
        <c:marker val="1"/>
        <c:smooth val="0"/>
        <c:axId val="272263616"/>
        <c:axId val="272249888"/>
      </c:lineChart>
      <c:catAx>
        <c:axId val="27226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3"/>
                </a:solidFill>
                <a:latin typeface="+mn-lt"/>
                <a:ea typeface="+mn-ea"/>
                <a:cs typeface="+mn-cs"/>
              </a:defRPr>
            </a:pPr>
            <a:endParaRPr lang="zh-CN"/>
          </a:p>
        </c:txPr>
        <c:crossAx val="272249888"/>
        <c:crosses val="autoZero"/>
        <c:auto val="1"/>
        <c:lblAlgn val="ctr"/>
        <c:lblOffset val="100"/>
        <c:noMultiLvlLbl val="0"/>
      </c:catAx>
      <c:valAx>
        <c:axId val="2722498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3"/>
                </a:solidFill>
                <a:latin typeface="+mn-lt"/>
                <a:ea typeface="+mn-ea"/>
                <a:cs typeface="+mn-cs"/>
              </a:defRPr>
            </a:pPr>
            <a:endParaRPr lang="zh-CN"/>
          </a:p>
        </c:txPr>
        <c:crossAx val="272263616"/>
        <c:crosses val="autoZero"/>
        <c:crossBetween val="between"/>
      </c:valAx>
      <c:valAx>
        <c:axId val="268326256"/>
        <c:scaling>
          <c:orientation val="minMax"/>
        </c:scaling>
        <c:delete val="1"/>
        <c:axPos val="r"/>
        <c:numFmt formatCode="General" sourceLinked="1"/>
        <c:majorTickMark val="out"/>
        <c:minorTickMark val="none"/>
        <c:tickLblPos val="nextTo"/>
        <c:crossAx val="268344976"/>
        <c:crosses val="max"/>
        <c:crossBetween val="between"/>
      </c:valAx>
      <c:catAx>
        <c:axId val="268344976"/>
        <c:scaling>
          <c:orientation val="minMax"/>
        </c:scaling>
        <c:delete val="1"/>
        <c:axPos val="b"/>
        <c:numFmt formatCode="General" sourceLinked="1"/>
        <c:majorTickMark val="out"/>
        <c:minorTickMark val="none"/>
        <c:tickLblPos val="nextTo"/>
        <c:crossAx val="268326256"/>
        <c:crosses val="autoZero"/>
        <c:auto val="1"/>
        <c:lblAlgn val="ctr"/>
        <c:lblOffset val="100"/>
        <c:noMultiLvlLbl val="0"/>
      </c:catAx>
      <c:spPr>
        <a:noFill/>
        <a:ln>
          <a:noFill/>
        </a:ln>
        <a:effectLst/>
      </c:spPr>
    </c:plotArea>
    <c:legend>
      <c:legendPos val="b"/>
      <c:layout>
        <c:manualLayout>
          <c:xMode val="edge"/>
          <c:yMode val="edge"/>
          <c:x val="5.5450049212598426E-2"/>
          <c:y val="5.4406369684647507E-3"/>
          <c:w val="0.59534990157480316"/>
          <c:h val="4.299692156761062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9985385141495522E-2"/>
          <c:y val="0"/>
          <c:w val="0.94298913342858826"/>
          <c:h val="0.96561806269965889"/>
        </c:manualLayout>
      </c:layout>
      <c:barChart>
        <c:barDir val="bar"/>
        <c:grouping val="clustered"/>
        <c:varyColors val="0"/>
        <c:ser>
          <c:idx val="2"/>
          <c:order val="2"/>
          <c:tx>
            <c:strRef>
              <c:f>Sheet1!$D$1</c:f>
              <c:strCache>
                <c:ptCount val="1"/>
                <c:pt idx="0">
                  <c:v>3</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strRef>
              <c:f>Sheet1!$A$2:$A$7</c:f>
              <c:strCache>
                <c:ptCount val="6"/>
                <c:pt idx="0">
                  <c:v>A</c:v>
                </c:pt>
                <c:pt idx="1">
                  <c:v>B</c:v>
                </c:pt>
                <c:pt idx="2">
                  <c:v>C</c:v>
                </c:pt>
                <c:pt idx="3">
                  <c:v>D</c:v>
                </c:pt>
                <c:pt idx="4">
                  <c:v>E</c:v>
                </c:pt>
                <c:pt idx="5">
                  <c:v>F</c:v>
                </c:pt>
              </c:strCache>
            </c:strRef>
          </c:cat>
          <c:val>
            <c:numRef>
              <c:f>Sheet1!$D$2:$D$7</c:f>
              <c:numCache>
                <c:formatCode>General</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00-D890-4232-B395-0A69DA542F68}"/>
            </c:ext>
          </c:extLst>
        </c:ser>
        <c:dLbls>
          <c:showLegendKey val="0"/>
          <c:showVal val="0"/>
          <c:showCatName val="0"/>
          <c:showSerName val="0"/>
          <c:showPercent val="0"/>
          <c:showBubbleSize val="0"/>
        </c:dLbls>
        <c:gapWidth val="196"/>
        <c:overlap val="100"/>
        <c:axId val="1033162511"/>
        <c:axId val="1033162927"/>
      </c:barChart>
      <c:barChart>
        <c:barDir val="bar"/>
        <c:grouping val="clustered"/>
        <c:varyColors val="0"/>
        <c:ser>
          <c:idx val="0"/>
          <c:order val="0"/>
          <c:tx>
            <c:strRef>
              <c:f>Sheet1!$B$1</c:f>
              <c:strCache>
                <c:ptCount val="1"/>
                <c:pt idx="0">
                  <c:v>1</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Sheet1!$A$2:$A$7</c:f>
              <c:strCache>
                <c:ptCount val="6"/>
                <c:pt idx="0">
                  <c:v>A</c:v>
                </c:pt>
                <c:pt idx="1">
                  <c:v>B</c:v>
                </c:pt>
                <c:pt idx="2">
                  <c:v>C</c:v>
                </c:pt>
                <c:pt idx="3">
                  <c:v>D</c:v>
                </c:pt>
                <c:pt idx="4">
                  <c:v>E</c:v>
                </c:pt>
                <c:pt idx="5">
                  <c:v>F</c:v>
                </c:pt>
              </c:strCache>
            </c:strRef>
          </c:cat>
          <c:val>
            <c:numRef>
              <c:f>Sheet1!$B$2:$B$7</c:f>
              <c:numCache>
                <c:formatCode>General</c:formatCode>
                <c:ptCount val="6"/>
                <c:pt idx="0">
                  <c:v>65</c:v>
                </c:pt>
                <c:pt idx="1">
                  <c:v>32</c:v>
                </c:pt>
                <c:pt idx="2">
                  <c:v>54</c:v>
                </c:pt>
                <c:pt idx="3">
                  <c:v>94</c:v>
                </c:pt>
                <c:pt idx="4">
                  <c:v>72</c:v>
                </c:pt>
                <c:pt idx="5">
                  <c:v>31</c:v>
                </c:pt>
              </c:numCache>
            </c:numRef>
          </c:val>
          <c:extLst>
            <c:ext xmlns:c16="http://schemas.microsoft.com/office/drawing/2014/chart" uri="{C3380CC4-5D6E-409C-BE32-E72D297353CC}">
              <c16:uniqueId val="{00000001-D890-4232-B395-0A69DA542F68}"/>
            </c:ext>
          </c:extLst>
        </c:ser>
        <c:ser>
          <c:idx val="1"/>
          <c:order val="1"/>
          <c:tx>
            <c:strRef>
              <c:f>Sheet1!$C$1</c:f>
              <c:strCache>
                <c:ptCount val="1"/>
                <c:pt idx="0">
                  <c:v>2</c:v>
                </c:pt>
              </c:strCache>
            </c:strRef>
          </c:tx>
          <c:spPr>
            <a:blipFill>
              <a:blip xmlns:r="http://schemas.openxmlformats.org/officeDocument/2006/relationships" r:embed="rId5"/>
              <a:stretch>
                <a:fillRect/>
              </a:stretch>
            </a:blipFill>
            <a:ln w="3175">
              <a:noFill/>
            </a:ln>
            <a:effectLst/>
          </c:spPr>
          <c:invertIfNegative val="0"/>
          <c:pictureOptions>
            <c:pictureFormat val="stretch"/>
          </c:pictureOptions>
          <c:dLbls>
            <c:dLbl>
              <c:idx val="0"/>
              <c:tx>
                <c:rich>
                  <a:bodyPr/>
                  <a:lstStyle/>
                  <a:p>
                    <a:fld id="{674B3095-E00B-446F-8AC5-9886211ECD8E}" type="CELLRANGE">
                      <a:rPr lang="en-US" altLang="zh-CN"/>
                      <a:pPr/>
                      <a:t>[CELLRANGE]</a:t>
                    </a:fld>
                    <a:endParaRPr lang="zh-CN" altLang="en-US"/>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2-D890-4232-B395-0A69DA542F68}"/>
                </c:ext>
              </c:extLst>
            </c:dLbl>
            <c:dLbl>
              <c:idx val="1"/>
              <c:tx>
                <c:rich>
                  <a:bodyPr/>
                  <a:lstStyle/>
                  <a:p>
                    <a:fld id="{F170873B-1190-405D-9546-80B88C94125A}" type="CELLRANGE">
                      <a:rPr lang="zh-CN" altLang="en-US"/>
                      <a:pPr/>
                      <a:t>[CELLRANGE]</a:t>
                    </a:fld>
                    <a:endParaRPr lang="zh-CN" alt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D890-4232-B395-0A69DA542F68}"/>
                </c:ext>
              </c:extLst>
            </c:dLbl>
            <c:dLbl>
              <c:idx val="2"/>
              <c:tx>
                <c:rich>
                  <a:bodyPr/>
                  <a:lstStyle/>
                  <a:p>
                    <a:fld id="{3A42B65A-A718-43EE-A040-B0B7951DBFEB}" type="CELLRANGE">
                      <a:rPr lang="zh-CN" altLang="en-US"/>
                      <a:pPr/>
                      <a:t>[CELLRANGE]</a:t>
                    </a:fld>
                    <a:endParaRPr lang="zh-CN" alt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D890-4232-B395-0A69DA542F68}"/>
                </c:ext>
              </c:extLst>
            </c:dLbl>
            <c:dLbl>
              <c:idx val="3"/>
              <c:tx>
                <c:rich>
                  <a:bodyPr/>
                  <a:lstStyle/>
                  <a:p>
                    <a:fld id="{6797C777-9C40-485D-B084-9B7F1452FC4D}" type="CELLRANGE">
                      <a:rPr lang="zh-CN" altLang="en-US"/>
                      <a:pPr/>
                      <a:t>[CELLRANGE]</a:t>
                    </a:fld>
                    <a:endParaRPr lang="zh-CN" alt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D890-4232-B395-0A69DA542F68}"/>
                </c:ext>
              </c:extLst>
            </c:dLbl>
            <c:dLbl>
              <c:idx val="4"/>
              <c:tx>
                <c:rich>
                  <a:bodyPr/>
                  <a:lstStyle/>
                  <a:p>
                    <a:fld id="{4CF1A6CC-CEEE-47C4-BECA-D352593ABB02}" type="CELLRANGE">
                      <a:rPr lang="zh-CN" altLang="en-US"/>
                      <a:pPr/>
                      <a:t>[CELLRANGE]</a:t>
                    </a:fld>
                    <a:endParaRPr lang="zh-CN" alt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D890-4232-B395-0A69DA542F68}"/>
                </c:ext>
              </c:extLst>
            </c:dLbl>
            <c:dLbl>
              <c:idx val="5"/>
              <c:tx>
                <c:rich>
                  <a:bodyPr/>
                  <a:lstStyle/>
                  <a:p>
                    <a:fld id="{17759552-55AD-487A-AA34-1EAEE2294319}" type="CELLRANGE">
                      <a:rPr lang="zh-CN" altLang="en-US"/>
                      <a:pPr/>
                      <a:t>[CELLRANGE]</a:t>
                    </a:fld>
                    <a:endParaRPr lang="zh-CN" altLang="en-US"/>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D890-4232-B395-0A69DA542F6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3"/>
                    </a:solidFill>
                    <a:latin typeface="Digital Numbers" panose="02000503000000000000" pitchFamily="2" charset="0"/>
                    <a:ea typeface="+mn-ea"/>
                    <a:cs typeface="+mn-cs"/>
                  </a:defRPr>
                </a:pPr>
                <a:endParaRPr lang="zh-CN"/>
              </a:p>
            </c:txPr>
            <c:dLblPos val="outEnd"/>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cat>
            <c:strRef>
              <c:f>Sheet1!$A$2:$A$7</c:f>
              <c:strCache>
                <c:ptCount val="6"/>
                <c:pt idx="0">
                  <c:v>A</c:v>
                </c:pt>
                <c:pt idx="1">
                  <c:v>B</c:v>
                </c:pt>
                <c:pt idx="2">
                  <c:v>C</c:v>
                </c:pt>
                <c:pt idx="3">
                  <c:v>D</c:v>
                </c:pt>
                <c:pt idx="4">
                  <c:v>E</c:v>
                </c:pt>
                <c:pt idx="5">
                  <c:v>F</c:v>
                </c:pt>
              </c:strCache>
            </c:strRef>
          </c:cat>
          <c:val>
            <c:numRef>
              <c:f>Sheet1!$C$2:$C$7</c:f>
              <c:numCache>
                <c:formatCode>General</c:formatCode>
                <c:ptCount val="6"/>
                <c:pt idx="0">
                  <c:v>100</c:v>
                </c:pt>
                <c:pt idx="1">
                  <c:v>100</c:v>
                </c:pt>
                <c:pt idx="2">
                  <c:v>100</c:v>
                </c:pt>
                <c:pt idx="3">
                  <c:v>100</c:v>
                </c:pt>
                <c:pt idx="4">
                  <c:v>100</c:v>
                </c:pt>
                <c:pt idx="5">
                  <c:v>100</c:v>
                </c:pt>
              </c:numCache>
            </c:numRef>
          </c:val>
          <c:extLst>
            <c:ext xmlns:c15="http://schemas.microsoft.com/office/drawing/2012/chart" uri="{02D57815-91ED-43cb-92C2-25804820EDAC}">
              <c15:datalabelsRange>
                <c15:f>Sheet1!$B$2:$B$7</c15:f>
                <c15:dlblRangeCache>
                  <c:ptCount val="6"/>
                  <c:pt idx="0">
                    <c:v>65</c:v>
                  </c:pt>
                  <c:pt idx="1">
                    <c:v>32</c:v>
                  </c:pt>
                  <c:pt idx="2">
                    <c:v>54</c:v>
                  </c:pt>
                  <c:pt idx="3">
                    <c:v>94</c:v>
                  </c:pt>
                  <c:pt idx="4">
                    <c:v>72</c:v>
                  </c:pt>
                  <c:pt idx="5">
                    <c:v>31</c:v>
                  </c:pt>
                </c15:dlblRangeCache>
              </c15:datalabelsRange>
            </c:ext>
            <c:ext xmlns:c16="http://schemas.microsoft.com/office/drawing/2014/chart" uri="{C3380CC4-5D6E-409C-BE32-E72D297353CC}">
              <c16:uniqueId val="{00000008-D890-4232-B395-0A69DA542F68}"/>
            </c:ext>
          </c:extLst>
        </c:ser>
        <c:dLbls>
          <c:showLegendKey val="0"/>
          <c:showVal val="0"/>
          <c:showCatName val="0"/>
          <c:showSerName val="0"/>
          <c:showPercent val="0"/>
          <c:showBubbleSize val="0"/>
        </c:dLbls>
        <c:gapWidth val="196"/>
        <c:overlap val="100"/>
        <c:axId val="1319159023"/>
        <c:axId val="1319152367"/>
      </c:barChart>
      <c:catAx>
        <c:axId val="1033162511"/>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accent3"/>
                </a:solidFill>
                <a:latin typeface="+mn-lt"/>
                <a:ea typeface="+mn-ea"/>
                <a:cs typeface="+mn-cs"/>
              </a:defRPr>
            </a:pPr>
            <a:endParaRPr lang="zh-CN"/>
          </a:p>
        </c:txPr>
        <c:crossAx val="1033162927"/>
        <c:crosses val="autoZero"/>
        <c:auto val="1"/>
        <c:lblAlgn val="ctr"/>
        <c:lblOffset val="100"/>
        <c:noMultiLvlLbl val="0"/>
      </c:catAx>
      <c:valAx>
        <c:axId val="1033162927"/>
        <c:scaling>
          <c:orientation val="minMax"/>
        </c:scaling>
        <c:delete val="1"/>
        <c:axPos val="b"/>
        <c:numFmt formatCode="General" sourceLinked="1"/>
        <c:majorTickMark val="none"/>
        <c:minorTickMark val="none"/>
        <c:tickLblPos val="nextTo"/>
        <c:crossAx val="1033162511"/>
        <c:crosses val="max"/>
        <c:crossBetween val="between"/>
      </c:valAx>
      <c:valAx>
        <c:axId val="1319152367"/>
        <c:scaling>
          <c:orientation val="minMax"/>
        </c:scaling>
        <c:delete val="1"/>
        <c:axPos val="t"/>
        <c:numFmt formatCode="General" sourceLinked="1"/>
        <c:majorTickMark val="out"/>
        <c:minorTickMark val="none"/>
        <c:tickLblPos val="nextTo"/>
        <c:crossAx val="1319159023"/>
        <c:crosses val="max"/>
        <c:crossBetween val="between"/>
      </c:valAx>
      <c:catAx>
        <c:axId val="1319159023"/>
        <c:scaling>
          <c:orientation val="minMax"/>
        </c:scaling>
        <c:delete val="1"/>
        <c:axPos val="l"/>
        <c:numFmt formatCode="General" sourceLinked="1"/>
        <c:majorTickMark val="out"/>
        <c:minorTickMark val="none"/>
        <c:tickLblPos val="nextTo"/>
        <c:crossAx val="1319152367"/>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F2A2D7-77DF-4DFC-979F-F65537E7CBA9}" type="datetimeFigureOut">
              <a:rPr lang="zh-CN" altLang="en-US" smtClean="0"/>
              <a:t>2022/7/28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4C61E8-B833-498B-B12D-1D9495757954}" type="slidenum">
              <a:rPr lang="zh-CN" altLang="en-US" smtClean="0"/>
              <a:t>‹#›</a:t>
            </a:fld>
            <a:endParaRPr lang="zh-CN" altLang="en-US"/>
          </a:p>
        </p:txBody>
      </p:sp>
    </p:spTree>
    <p:extLst>
      <p:ext uri="{BB962C8B-B14F-4D97-AF65-F5344CB8AC3E}">
        <p14:creationId xmlns:p14="http://schemas.microsoft.com/office/powerpoint/2010/main" val="3331022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a:t>
            </a:fld>
            <a:endParaRPr lang="zh-CN" altLang="en-US"/>
          </a:p>
        </p:txBody>
      </p:sp>
    </p:spTree>
    <p:extLst>
      <p:ext uri="{BB962C8B-B14F-4D97-AF65-F5344CB8AC3E}">
        <p14:creationId xmlns:p14="http://schemas.microsoft.com/office/powerpoint/2010/main" val="3030187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10</a:t>
            </a:fld>
            <a:endParaRPr lang="zh-CN" altLang="en-US"/>
          </a:p>
        </p:txBody>
      </p:sp>
    </p:spTree>
    <p:extLst>
      <p:ext uri="{BB962C8B-B14F-4D97-AF65-F5344CB8AC3E}">
        <p14:creationId xmlns:p14="http://schemas.microsoft.com/office/powerpoint/2010/main" val="2714362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11</a:t>
            </a:fld>
            <a:endParaRPr lang="zh-CN" altLang="en-US"/>
          </a:p>
        </p:txBody>
      </p:sp>
    </p:spTree>
    <p:extLst>
      <p:ext uri="{BB962C8B-B14F-4D97-AF65-F5344CB8AC3E}">
        <p14:creationId xmlns:p14="http://schemas.microsoft.com/office/powerpoint/2010/main" val="3731960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12</a:t>
            </a:fld>
            <a:endParaRPr lang="zh-CN" altLang="en-US"/>
          </a:p>
        </p:txBody>
      </p:sp>
    </p:spTree>
    <p:extLst>
      <p:ext uri="{BB962C8B-B14F-4D97-AF65-F5344CB8AC3E}">
        <p14:creationId xmlns:p14="http://schemas.microsoft.com/office/powerpoint/2010/main" val="2874921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13</a:t>
            </a:fld>
            <a:endParaRPr lang="zh-CN" altLang="en-US"/>
          </a:p>
        </p:txBody>
      </p:sp>
    </p:spTree>
    <p:extLst>
      <p:ext uri="{BB962C8B-B14F-4D97-AF65-F5344CB8AC3E}">
        <p14:creationId xmlns:p14="http://schemas.microsoft.com/office/powerpoint/2010/main" val="2073712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14</a:t>
            </a:fld>
            <a:endParaRPr lang="zh-CN" altLang="en-US"/>
          </a:p>
        </p:txBody>
      </p:sp>
    </p:spTree>
    <p:extLst>
      <p:ext uri="{BB962C8B-B14F-4D97-AF65-F5344CB8AC3E}">
        <p14:creationId xmlns:p14="http://schemas.microsoft.com/office/powerpoint/2010/main" val="836186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15</a:t>
            </a:fld>
            <a:endParaRPr lang="zh-CN" altLang="en-US"/>
          </a:p>
        </p:txBody>
      </p:sp>
    </p:spTree>
    <p:extLst>
      <p:ext uri="{BB962C8B-B14F-4D97-AF65-F5344CB8AC3E}">
        <p14:creationId xmlns:p14="http://schemas.microsoft.com/office/powerpoint/2010/main" val="1782367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4C61E8-B833-498B-B12D-1D9495757954}" type="slidenum">
              <a:rPr lang="zh-CN" altLang="en-US" smtClean="0"/>
              <a:t>16</a:t>
            </a:fld>
            <a:endParaRPr lang="zh-CN" altLang="en-US"/>
          </a:p>
        </p:txBody>
      </p:sp>
    </p:spTree>
    <p:extLst>
      <p:ext uri="{BB962C8B-B14F-4D97-AF65-F5344CB8AC3E}">
        <p14:creationId xmlns:p14="http://schemas.microsoft.com/office/powerpoint/2010/main" val="2583069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17</a:t>
            </a:fld>
            <a:endParaRPr lang="zh-CN" altLang="en-US"/>
          </a:p>
        </p:txBody>
      </p:sp>
    </p:spTree>
    <p:extLst>
      <p:ext uri="{BB962C8B-B14F-4D97-AF65-F5344CB8AC3E}">
        <p14:creationId xmlns:p14="http://schemas.microsoft.com/office/powerpoint/2010/main" val="456972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18</a:t>
            </a:fld>
            <a:endParaRPr lang="zh-CN" altLang="en-US"/>
          </a:p>
        </p:txBody>
      </p:sp>
    </p:spTree>
    <p:extLst>
      <p:ext uri="{BB962C8B-B14F-4D97-AF65-F5344CB8AC3E}">
        <p14:creationId xmlns:p14="http://schemas.microsoft.com/office/powerpoint/2010/main" val="2490796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4C61E8-B833-498B-B12D-1D9495757954}" type="slidenum">
              <a:rPr lang="zh-CN" altLang="en-US" smtClean="0"/>
              <a:t>19</a:t>
            </a:fld>
            <a:endParaRPr lang="zh-CN" altLang="en-US"/>
          </a:p>
        </p:txBody>
      </p:sp>
    </p:spTree>
    <p:extLst>
      <p:ext uri="{BB962C8B-B14F-4D97-AF65-F5344CB8AC3E}">
        <p14:creationId xmlns:p14="http://schemas.microsoft.com/office/powerpoint/2010/main" val="2838859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2</a:t>
            </a:fld>
            <a:endParaRPr lang="zh-CN" altLang="en-US"/>
          </a:p>
        </p:txBody>
      </p:sp>
    </p:spTree>
    <p:extLst>
      <p:ext uri="{BB962C8B-B14F-4D97-AF65-F5344CB8AC3E}">
        <p14:creationId xmlns:p14="http://schemas.microsoft.com/office/powerpoint/2010/main" val="15946536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20</a:t>
            </a:fld>
            <a:endParaRPr lang="zh-CN" altLang="en-US"/>
          </a:p>
        </p:txBody>
      </p:sp>
    </p:spTree>
    <p:extLst>
      <p:ext uri="{BB962C8B-B14F-4D97-AF65-F5344CB8AC3E}">
        <p14:creationId xmlns:p14="http://schemas.microsoft.com/office/powerpoint/2010/main" val="82998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4C61E8-B833-498B-B12D-1D9495757954}" type="slidenum">
              <a:rPr lang="zh-CN" altLang="en-US" smtClean="0"/>
              <a:t>21</a:t>
            </a:fld>
            <a:endParaRPr lang="zh-CN" altLang="en-US"/>
          </a:p>
        </p:txBody>
      </p:sp>
    </p:spTree>
    <p:extLst>
      <p:ext uri="{BB962C8B-B14F-4D97-AF65-F5344CB8AC3E}">
        <p14:creationId xmlns:p14="http://schemas.microsoft.com/office/powerpoint/2010/main" val="91524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4C61E8-B833-498B-B12D-1D9495757954}" type="slidenum">
              <a:rPr lang="zh-CN" altLang="en-US" smtClean="0"/>
              <a:t>22</a:t>
            </a:fld>
            <a:endParaRPr lang="zh-CN" altLang="en-US"/>
          </a:p>
        </p:txBody>
      </p:sp>
    </p:spTree>
    <p:extLst>
      <p:ext uri="{BB962C8B-B14F-4D97-AF65-F5344CB8AC3E}">
        <p14:creationId xmlns:p14="http://schemas.microsoft.com/office/powerpoint/2010/main" val="29684220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4C61E8-B833-498B-B12D-1D9495757954}" type="slidenum">
              <a:rPr lang="zh-CN" altLang="en-US" smtClean="0"/>
              <a:t>23</a:t>
            </a:fld>
            <a:endParaRPr lang="zh-CN" altLang="en-US"/>
          </a:p>
        </p:txBody>
      </p:sp>
    </p:spTree>
    <p:extLst>
      <p:ext uri="{BB962C8B-B14F-4D97-AF65-F5344CB8AC3E}">
        <p14:creationId xmlns:p14="http://schemas.microsoft.com/office/powerpoint/2010/main" val="38923461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24</a:t>
            </a:fld>
            <a:endParaRPr lang="zh-CN" altLang="en-US"/>
          </a:p>
        </p:txBody>
      </p:sp>
    </p:spTree>
    <p:extLst>
      <p:ext uri="{BB962C8B-B14F-4D97-AF65-F5344CB8AC3E}">
        <p14:creationId xmlns:p14="http://schemas.microsoft.com/office/powerpoint/2010/main" val="3829436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25</a:t>
            </a:fld>
            <a:endParaRPr lang="zh-CN" altLang="en-US"/>
          </a:p>
        </p:txBody>
      </p:sp>
    </p:spTree>
    <p:extLst>
      <p:ext uri="{BB962C8B-B14F-4D97-AF65-F5344CB8AC3E}">
        <p14:creationId xmlns:p14="http://schemas.microsoft.com/office/powerpoint/2010/main" val="1972794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26</a:t>
            </a:fld>
            <a:endParaRPr lang="zh-CN" altLang="en-US"/>
          </a:p>
        </p:txBody>
      </p:sp>
    </p:spTree>
    <p:extLst>
      <p:ext uri="{BB962C8B-B14F-4D97-AF65-F5344CB8AC3E}">
        <p14:creationId xmlns:p14="http://schemas.microsoft.com/office/powerpoint/2010/main" val="8080294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27</a:t>
            </a:fld>
            <a:endParaRPr lang="zh-CN" altLang="en-US"/>
          </a:p>
        </p:txBody>
      </p:sp>
    </p:spTree>
    <p:extLst>
      <p:ext uri="{BB962C8B-B14F-4D97-AF65-F5344CB8AC3E}">
        <p14:creationId xmlns:p14="http://schemas.microsoft.com/office/powerpoint/2010/main" val="30830739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28</a:t>
            </a:fld>
            <a:endParaRPr lang="zh-CN" altLang="en-US"/>
          </a:p>
        </p:txBody>
      </p:sp>
    </p:spTree>
    <p:extLst>
      <p:ext uri="{BB962C8B-B14F-4D97-AF65-F5344CB8AC3E}">
        <p14:creationId xmlns:p14="http://schemas.microsoft.com/office/powerpoint/2010/main" val="38385573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29</a:t>
            </a:fld>
            <a:endParaRPr lang="zh-CN" altLang="en-US"/>
          </a:p>
        </p:txBody>
      </p:sp>
    </p:spTree>
    <p:extLst>
      <p:ext uri="{BB962C8B-B14F-4D97-AF65-F5344CB8AC3E}">
        <p14:creationId xmlns:p14="http://schemas.microsoft.com/office/powerpoint/2010/main" val="2282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3</a:t>
            </a:fld>
            <a:endParaRPr lang="zh-CN" altLang="en-US"/>
          </a:p>
        </p:txBody>
      </p:sp>
    </p:spTree>
    <p:extLst>
      <p:ext uri="{BB962C8B-B14F-4D97-AF65-F5344CB8AC3E}">
        <p14:creationId xmlns:p14="http://schemas.microsoft.com/office/powerpoint/2010/main" val="37449515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30</a:t>
            </a:fld>
            <a:endParaRPr lang="zh-CN" altLang="en-US"/>
          </a:p>
        </p:txBody>
      </p:sp>
    </p:spTree>
    <p:extLst>
      <p:ext uri="{BB962C8B-B14F-4D97-AF65-F5344CB8AC3E}">
        <p14:creationId xmlns:p14="http://schemas.microsoft.com/office/powerpoint/2010/main" val="32823126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31</a:t>
            </a:fld>
            <a:endParaRPr lang="zh-CN" altLang="en-US"/>
          </a:p>
        </p:txBody>
      </p:sp>
    </p:spTree>
    <p:extLst>
      <p:ext uri="{BB962C8B-B14F-4D97-AF65-F5344CB8AC3E}">
        <p14:creationId xmlns:p14="http://schemas.microsoft.com/office/powerpoint/2010/main" val="18429556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32</a:t>
            </a:fld>
            <a:endParaRPr lang="zh-CN" altLang="en-US"/>
          </a:p>
        </p:txBody>
      </p:sp>
    </p:spTree>
    <p:extLst>
      <p:ext uri="{BB962C8B-B14F-4D97-AF65-F5344CB8AC3E}">
        <p14:creationId xmlns:p14="http://schemas.microsoft.com/office/powerpoint/2010/main" val="5151205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33</a:t>
            </a:fld>
            <a:endParaRPr lang="zh-CN" altLang="en-US"/>
          </a:p>
        </p:txBody>
      </p:sp>
    </p:spTree>
    <p:extLst>
      <p:ext uri="{BB962C8B-B14F-4D97-AF65-F5344CB8AC3E}">
        <p14:creationId xmlns:p14="http://schemas.microsoft.com/office/powerpoint/2010/main" val="39787459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34</a:t>
            </a:fld>
            <a:endParaRPr lang="zh-CN" altLang="en-US"/>
          </a:p>
        </p:txBody>
      </p:sp>
    </p:spTree>
    <p:extLst>
      <p:ext uri="{BB962C8B-B14F-4D97-AF65-F5344CB8AC3E}">
        <p14:creationId xmlns:p14="http://schemas.microsoft.com/office/powerpoint/2010/main" val="19345355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35</a:t>
            </a:fld>
            <a:endParaRPr lang="zh-CN" altLang="en-US"/>
          </a:p>
        </p:txBody>
      </p:sp>
    </p:spTree>
    <p:extLst>
      <p:ext uri="{BB962C8B-B14F-4D97-AF65-F5344CB8AC3E}">
        <p14:creationId xmlns:p14="http://schemas.microsoft.com/office/powerpoint/2010/main" val="15926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4C61E8-B833-498B-B12D-1D9495757954}" type="slidenum">
              <a:rPr lang="zh-CN" altLang="en-US" smtClean="0"/>
              <a:t>36</a:t>
            </a:fld>
            <a:endParaRPr lang="zh-CN" altLang="en-US"/>
          </a:p>
        </p:txBody>
      </p:sp>
    </p:spTree>
    <p:extLst>
      <p:ext uri="{BB962C8B-B14F-4D97-AF65-F5344CB8AC3E}">
        <p14:creationId xmlns:p14="http://schemas.microsoft.com/office/powerpoint/2010/main" val="16274933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37</a:t>
            </a:fld>
            <a:endParaRPr lang="zh-CN" altLang="en-US"/>
          </a:p>
        </p:txBody>
      </p:sp>
    </p:spTree>
    <p:extLst>
      <p:ext uri="{BB962C8B-B14F-4D97-AF65-F5344CB8AC3E}">
        <p14:creationId xmlns:p14="http://schemas.microsoft.com/office/powerpoint/2010/main" val="1462595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4</a:t>
            </a:fld>
            <a:endParaRPr lang="zh-CN" altLang="en-US"/>
          </a:p>
        </p:txBody>
      </p:sp>
    </p:spTree>
    <p:extLst>
      <p:ext uri="{BB962C8B-B14F-4D97-AF65-F5344CB8AC3E}">
        <p14:creationId xmlns:p14="http://schemas.microsoft.com/office/powerpoint/2010/main" val="3610482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5</a:t>
            </a:fld>
            <a:endParaRPr lang="zh-CN" altLang="en-US"/>
          </a:p>
        </p:txBody>
      </p:sp>
    </p:spTree>
    <p:extLst>
      <p:ext uri="{BB962C8B-B14F-4D97-AF65-F5344CB8AC3E}">
        <p14:creationId xmlns:p14="http://schemas.microsoft.com/office/powerpoint/2010/main" val="2497020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6</a:t>
            </a:fld>
            <a:endParaRPr lang="zh-CN" altLang="en-US"/>
          </a:p>
        </p:txBody>
      </p:sp>
    </p:spTree>
    <p:extLst>
      <p:ext uri="{BB962C8B-B14F-4D97-AF65-F5344CB8AC3E}">
        <p14:creationId xmlns:p14="http://schemas.microsoft.com/office/powerpoint/2010/main" val="2257789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7</a:t>
            </a:fld>
            <a:endParaRPr lang="zh-CN" altLang="en-US"/>
          </a:p>
        </p:txBody>
      </p:sp>
    </p:spTree>
    <p:extLst>
      <p:ext uri="{BB962C8B-B14F-4D97-AF65-F5344CB8AC3E}">
        <p14:creationId xmlns:p14="http://schemas.microsoft.com/office/powerpoint/2010/main" val="2422012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8</a:t>
            </a:fld>
            <a:endParaRPr lang="zh-CN" altLang="en-US"/>
          </a:p>
        </p:txBody>
      </p:sp>
    </p:spTree>
    <p:extLst>
      <p:ext uri="{BB962C8B-B14F-4D97-AF65-F5344CB8AC3E}">
        <p14:creationId xmlns:p14="http://schemas.microsoft.com/office/powerpoint/2010/main" val="1955993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4C61E8-B833-498B-B12D-1D9495757954}" type="slidenum">
              <a:rPr lang="zh-CN" altLang="en-US" smtClean="0"/>
              <a:t>9</a:t>
            </a:fld>
            <a:endParaRPr lang="zh-CN" altLang="en-US"/>
          </a:p>
        </p:txBody>
      </p:sp>
    </p:spTree>
    <p:extLst>
      <p:ext uri="{BB962C8B-B14F-4D97-AF65-F5344CB8AC3E}">
        <p14:creationId xmlns:p14="http://schemas.microsoft.com/office/powerpoint/2010/main" val="2733923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0-空白">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016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基本版式 - 封面封底">
    <p:bg>
      <p:bgPr>
        <a:solidFill>
          <a:schemeClr val="accent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DFB9C8B-F19D-44D0-B3FF-7071F018AE8D}"/>
              </a:ext>
            </a:extLst>
          </p:cNvPr>
          <p:cNvPicPr>
            <a:picLocks noChangeAspect="1"/>
          </p:cNvPicPr>
          <p:nvPr userDrawn="1"/>
        </p:nvPicPr>
        <p:blipFill>
          <a:blip r:embed="rId4">
            <a:duotone>
              <a:prstClr val="black"/>
              <a:schemeClr val="accent4">
                <a:tint val="45000"/>
                <a:satMod val="400000"/>
              </a:schemeClr>
            </a:duotone>
            <a:alphaModFix amt="10000"/>
          </a:blip>
          <a:stretch>
            <a:fillRect/>
          </a:stretch>
        </p:blipFill>
        <p:spPr>
          <a:xfrm>
            <a:off x="0" y="0"/>
            <a:ext cx="12192000" cy="6858001"/>
          </a:xfrm>
          <a:prstGeom prst="rect">
            <a:avLst/>
          </a:prstGeom>
        </p:spPr>
      </p:pic>
      <p:sp>
        <p:nvSpPr>
          <p:cNvPr id="4" name="任意多边形: 形状 3">
            <a:extLst>
              <a:ext uri="{FF2B5EF4-FFF2-40B4-BE49-F238E27FC236}">
                <a16:creationId xmlns:a16="http://schemas.microsoft.com/office/drawing/2014/main" id="{69468BF9-A2C7-4AA8-9C16-F8089C35F017}"/>
              </a:ext>
            </a:extLst>
          </p:cNvPr>
          <p:cNvSpPr/>
          <p:nvPr userDrawn="1"/>
        </p:nvSpPr>
        <p:spPr>
          <a:xfrm>
            <a:off x="2099534" y="1945357"/>
            <a:ext cx="7992932" cy="2138614"/>
          </a:xfrm>
          <a:custGeom>
            <a:avLst/>
            <a:gdLst>
              <a:gd name="connsiteX0" fmla="*/ 507291 w 7992932"/>
              <a:gd name="connsiteY0" fmla="*/ 0 h 2138614"/>
              <a:gd name="connsiteX1" fmla="*/ 687107 w 7992932"/>
              <a:gd name="connsiteY1" fmla="*/ 0 h 2138614"/>
              <a:gd name="connsiteX2" fmla="*/ 1211356 w 7992932"/>
              <a:gd name="connsiteY2" fmla="*/ 0 h 2138614"/>
              <a:gd name="connsiteX3" fmla="*/ 1282786 w 7992932"/>
              <a:gd name="connsiteY3" fmla="*/ 0 h 2138614"/>
              <a:gd name="connsiteX4" fmla="*/ 1355643 w 7992932"/>
              <a:gd name="connsiteY4" fmla="*/ 73146 h 2138614"/>
              <a:gd name="connsiteX5" fmla="*/ 7740119 w 7992932"/>
              <a:gd name="connsiteY5" fmla="*/ 73146 h 2138614"/>
              <a:gd name="connsiteX6" fmla="*/ 7992932 w 7992932"/>
              <a:gd name="connsiteY6" fmla="*/ 325959 h 2138614"/>
              <a:gd name="connsiteX7" fmla="*/ 7992932 w 7992932"/>
              <a:gd name="connsiteY7" fmla="*/ 1968806 h 2138614"/>
              <a:gd name="connsiteX8" fmla="*/ 7908519 w 7992932"/>
              <a:gd name="connsiteY8" fmla="*/ 2053554 h 2138614"/>
              <a:gd name="connsiteX9" fmla="*/ 6848493 w 7992932"/>
              <a:gd name="connsiteY9" fmla="*/ 2053554 h 2138614"/>
              <a:gd name="connsiteX10" fmla="*/ 6763769 w 7992932"/>
              <a:gd name="connsiteY10" fmla="*/ 2138614 h 2138614"/>
              <a:gd name="connsiteX11" fmla="*/ 252813 w 7992932"/>
              <a:gd name="connsiteY11" fmla="*/ 2138614 h 2138614"/>
              <a:gd name="connsiteX12" fmla="*/ 0 w 7992932"/>
              <a:gd name="connsiteY12" fmla="*/ 1885801 h 2138614"/>
              <a:gd name="connsiteX13" fmla="*/ 0 w 7992932"/>
              <a:gd name="connsiteY13" fmla="*/ 73146 h 2138614"/>
              <a:gd name="connsiteX14" fmla="*/ 434434 w 7992932"/>
              <a:gd name="connsiteY14" fmla="*/ 73146 h 213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92932" h="2138614">
                <a:moveTo>
                  <a:pt x="507291" y="0"/>
                </a:moveTo>
                <a:lnTo>
                  <a:pt x="687107" y="0"/>
                </a:lnTo>
                <a:lnTo>
                  <a:pt x="1211356" y="0"/>
                </a:lnTo>
                <a:lnTo>
                  <a:pt x="1282786" y="0"/>
                </a:lnTo>
                <a:lnTo>
                  <a:pt x="1355643" y="73146"/>
                </a:lnTo>
                <a:lnTo>
                  <a:pt x="7740119" y="73146"/>
                </a:lnTo>
                <a:lnTo>
                  <a:pt x="7992932" y="325959"/>
                </a:lnTo>
                <a:lnTo>
                  <a:pt x="7992932" y="1968806"/>
                </a:lnTo>
                <a:lnTo>
                  <a:pt x="7908519" y="2053554"/>
                </a:lnTo>
                <a:lnTo>
                  <a:pt x="6848493" y="2053554"/>
                </a:lnTo>
                <a:lnTo>
                  <a:pt x="6763769" y="2138614"/>
                </a:lnTo>
                <a:lnTo>
                  <a:pt x="252813" y="2138614"/>
                </a:lnTo>
                <a:lnTo>
                  <a:pt x="0" y="1885801"/>
                </a:lnTo>
                <a:lnTo>
                  <a:pt x="0" y="73146"/>
                </a:lnTo>
                <a:lnTo>
                  <a:pt x="434434" y="73146"/>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 name="任意多边形: 形状 4">
            <a:extLst>
              <a:ext uri="{FF2B5EF4-FFF2-40B4-BE49-F238E27FC236}">
                <a16:creationId xmlns:a16="http://schemas.microsoft.com/office/drawing/2014/main" id="{68452D40-F12F-4FC6-8EE2-03AFE9C8A074}"/>
              </a:ext>
            </a:extLst>
          </p:cNvPr>
          <p:cNvSpPr/>
          <p:nvPr userDrawn="1"/>
        </p:nvSpPr>
        <p:spPr>
          <a:xfrm>
            <a:off x="2099534" y="3688923"/>
            <a:ext cx="406967" cy="395048"/>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4925"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PA-任意多边形 64">
            <a:extLst>
              <a:ext uri="{FF2B5EF4-FFF2-40B4-BE49-F238E27FC236}">
                <a16:creationId xmlns:a16="http://schemas.microsoft.com/office/drawing/2014/main" id="{3EB35685-3215-4CA2-848E-B9F45A4FE36E}"/>
              </a:ext>
            </a:extLst>
          </p:cNvPr>
          <p:cNvSpPr>
            <a:spLocks/>
          </p:cNvSpPr>
          <p:nvPr userDrawn="1">
            <p:custDataLst>
              <p:tags r:id="rId1"/>
            </p:custDataLst>
          </p:nvPr>
        </p:nvSpPr>
        <p:spPr>
          <a:xfrm rot="12960000">
            <a:off x="11853995" y="4129643"/>
            <a:ext cx="217973" cy="192573"/>
          </a:xfrm>
          <a:custGeom>
            <a:avLst/>
            <a:gdLst>
              <a:gd name="connsiteX0" fmla="*/ 199847 w 260579"/>
              <a:gd name="connsiteY0" fmla="*/ 199848 h 230214"/>
              <a:gd name="connsiteX1" fmla="*/ 230333 w 260579"/>
              <a:gd name="connsiteY1" fmla="*/ 199848 h 230214"/>
              <a:gd name="connsiteX2" fmla="*/ 260579 w 260579"/>
              <a:gd name="connsiteY2" fmla="*/ 230214 h 230214"/>
              <a:gd name="connsiteX3" fmla="*/ 230093 w 260579"/>
              <a:gd name="connsiteY3" fmla="*/ 230214 h 230214"/>
              <a:gd name="connsiteX4" fmla="*/ 30246 w 260579"/>
              <a:gd name="connsiteY4" fmla="*/ 199848 h 230214"/>
              <a:gd name="connsiteX5" fmla="*/ 60732 w 260579"/>
              <a:gd name="connsiteY5" fmla="*/ 199848 h 230214"/>
              <a:gd name="connsiteX6" fmla="*/ 30486 w 260579"/>
              <a:gd name="connsiteY6" fmla="*/ 230214 h 230214"/>
              <a:gd name="connsiteX7" fmla="*/ 0 w 260579"/>
              <a:gd name="connsiteY7" fmla="*/ 230214 h 230214"/>
              <a:gd name="connsiteX8" fmla="*/ 159878 w 260579"/>
              <a:gd name="connsiteY8" fmla="*/ 159878 h 230214"/>
              <a:gd name="connsiteX9" fmla="*/ 190364 w 260579"/>
              <a:gd name="connsiteY9" fmla="*/ 159878 h 230214"/>
              <a:gd name="connsiteX10" fmla="*/ 220610 w 260579"/>
              <a:gd name="connsiteY10" fmla="*/ 190244 h 230214"/>
              <a:gd name="connsiteX11" fmla="*/ 190124 w 260579"/>
              <a:gd name="connsiteY11" fmla="*/ 190244 h 230214"/>
              <a:gd name="connsiteX12" fmla="*/ 70215 w 260579"/>
              <a:gd name="connsiteY12" fmla="*/ 159878 h 230214"/>
              <a:gd name="connsiteX13" fmla="*/ 100701 w 260579"/>
              <a:gd name="connsiteY13" fmla="*/ 159878 h 230214"/>
              <a:gd name="connsiteX14" fmla="*/ 70455 w 260579"/>
              <a:gd name="connsiteY14" fmla="*/ 190244 h 230214"/>
              <a:gd name="connsiteX15" fmla="*/ 39969 w 260579"/>
              <a:gd name="connsiteY15" fmla="*/ 190244 h 230214"/>
              <a:gd name="connsiteX16" fmla="*/ 110185 w 260579"/>
              <a:gd name="connsiteY16" fmla="*/ 119909 h 230214"/>
              <a:gd name="connsiteX17" fmla="*/ 119908 w 260579"/>
              <a:gd name="connsiteY17" fmla="*/ 119909 h 230214"/>
              <a:gd name="connsiteX18" fmla="*/ 140671 w 260579"/>
              <a:gd name="connsiteY18" fmla="*/ 119909 h 230214"/>
              <a:gd name="connsiteX19" fmla="*/ 150394 w 260579"/>
              <a:gd name="connsiteY19" fmla="*/ 119909 h 230214"/>
              <a:gd name="connsiteX20" fmla="*/ 180640 w 260579"/>
              <a:gd name="connsiteY20" fmla="*/ 150275 h 230214"/>
              <a:gd name="connsiteX21" fmla="*/ 150154 w 260579"/>
              <a:gd name="connsiteY21" fmla="*/ 150275 h 230214"/>
              <a:gd name="connsiteX22" fmla="*/ 130290 w 260579"/>
              <a:gd name="connsiteY22" fmla="*/ 130332 h 230214"/>
              <a:gd name="connsiteX23" fmla="*/ 110425 w 260579"/>
              <a:gd name="connsiteY23" fmla="*/ 150275 h 230214"/>
              <a:gd name="connsiteX24" fmla="*/ 79939 w 260579"/>
              <a:gd name="connsiteY24" fmla="*/ 150275 h 230214"/>
              <a:gd name="connsiteX25" fmla="*/ 79939 w 260579"/>
              <a:gd name="connsiteY25" fmla="*/ 79939 h 230214"/>
              <a:gd name="connsiteX26" fmla="*/ 110425 w 260579"/>
              <a:gd name="connsiteY26" fmla="*/ 79939 h 230214"/>
              <a:gd name="connsiteX27" fmla="*/ 130290 w 260579"/>
              <a:gd name="connsiteY27" fmla="*/ 99882 h 230214"/>
              <a:gd name="connsiteX28" fmla="*/ 150154 w 260579"/>
              <a:gd name="connsiteY28" fmla="*/ 79939 h 230214"/>
              <a:gd name="connsiteX29" fmla="*/ 180640 w 260579"/>
              <a:gd name="connsiteY29" fmla="*/ 79939 h 230214"/>
              <a:gd name="connsiteX30" fmla="*/ 150394 w 260579"/>
              <a:gd name="connsiteY30" fmla="*/ 110305 h 230214"/>
              <a:gd name="connsiteX31" fmla="*/ 140671 w 260579"/>
              <a:gd name="connsiteY31" fmla="*/ 110305 h 230214"/>
              <a:gd name="connsiteX32" fmla="*/ 119908 w 260579"/>
              <a:gd name="connsiteY32" fmla="*/ 110305 h 230214"/>
              <a:gd name="connsiteX33" fmla="*/ 110185 w 260579"/>
              <a:gd name="connsiteY33" fmla="*/ 110305 h 230214"/>
              <a:gd name="connsiteX34" fmla="*/ 190124 w 260579"/>
              <a:gd name="connsiteY34" fmla="*/ 39970 h 230214"/>
              <a:gd name="connsiteX35" fmla="*/ 220610 w 260579"/>
              <a:gd name="connsiteY35" fmla="*/ 39970 h 230214"/>
              <a:gd name="connsiteX36" fmla="*/ 190364 w 260579"/>
              <a:gd name="connsiteY36" fmla="*/ 70336 h 230214"/>
              <a:gd name="connsiteX37" fmla="*/ 159878 w 260579"/>
              <a:gd name="connsiteY37" fmla="*/ 70336 h 230214"/>
              <a:gd name="connsiteX38" fmla="*/ 39969 w 260579"/>
              <a:gd name="connsiteY38" fmla="*/ 39970 h 230214"/>
              <a:gd name="connsiteX39" fmla="*/ 70455 w 260579"/>
              <a:gd name="connsiteY39" fmla="*/ 39970 h 230214"/>
              <a:gd name="connsiteX40" fmla="*/ 100701 w 260579"/>
              <a:gd name="connsiteY40" fmla="*/ 70336 h 230214"/>
              <a:gd name="connsiteX41" fmla="*/ 70215 w 260579"/>
              <a:gd name="connsiteY41" fmla="*/ 70336 h 230214"/>
              <a:gd name="connsiteX42" fmla="*/ 230093 w 260579"/>
              <a:gd name="connsiteY42" fmla="*/ 0 h 230214"/>
              <a:gd name="connsiteX43" fmla="*/ 260579 w 260579"/>
              <a:gd name="connsiteY43" fmla="*/ 0 h 230214"/>
              <a:gd name="connsiteX44" fmla="*/ 230333 w 260579"/>
              <a:gd name="connsiteY44" fmla="*/ 30366 h 230214"/>
              <a:gd name="connsiteX45" fmla="*/ 199847 w 260579"/>
              <a:gd name="connsiteY45" fmla="*/ 30366 h 230214"/>
              <a:gd name="connsiteX46" fmla="*/ 0 w 260579"/>
              <a:gd name="connsiteY46" fmla="*/ 0 h 230214"/>
              <a:gd name="connsiteX47" fmla="*/ 30486 w 260579"/>
              <a:gd name="connsiteY47" fmla="*/ 0 h 230214"/>
              <a:gd name="connsiteX48" fmla="*/ 60732 w 260579"/>
              <a:gd name="connsiteY48" fmla="*/ 30366 h 230214"/>
              <a:gd name="connsiteX49" fmla="*/ 30246 w 260579"/>
              <a:gd name="connsiteY49"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60579" h="230214">
                <a:moveTo>
                  <a:pt x="199847" y="199848"/>
                </a:moveTo>
                <a:lnTo>
                  <a:pt x="230333" y="199848"/>
                </a:lnTo>
                <a:lnTo>
                  <a:pt x="260579" y="230214"/>
                </a:lnTo>
                <a:lnTo>
                  <a:pt x="230093" y="230214"/>
                </a:lnTo>
                <a:close/>
                <a:moveTo>
                  <a:pt x="30246" y="199848"/>
                </a:moveTo>
                <a:lnTo>
                  <a:pt x="60732" y="199848"/>
                </a:lnTo>
                <a:lnTo>
                  <a:pt x="30486" y="230214"/>
                </a:lnTo>
                <a:lnTo>
                  <a:pt x="0" y="230214"/>
                </a:lnTo>
                <a:close/>
                <a:moveTo>
                  <a:pt x="159878" y="159878"/>
                </a:moveTo>
                <a:lnTo>
                  <a:pt x="190364" y="159878"/>
                </a:lnTo>
                <a:lnTo>
                  <a:pt x="220610" y="190244"/>
                </a:lnTo>
                <a:lnTo>
                  <a:pt x="190124" y="190244"/>
                </a:lnTo>
                <a:close/>
                <a:moveTo>
                  <a:pt x="70215" y="159878"/>
                </a:moveTo>
                <a:lnTo>
                  <a:pt x="100701" y="159878"/>
                </a:lnTo>
                <a:lnTo>
                  <a:pt x="70455" y="190244"/>
                </a:lnTo>
                <a:lnTo>
                  <a:pt x="39969" y="190244"/>
                </a:lnTo>
                <a:close/>
                <a:moveTo>
                  <a:pt x="110185" y="119909"/>
                </a:moveTo>
                <a:lnTo>
                  <a:pt x="119908" y="119909"/>
                </a:lnTo>
                <a:lnTo>
                  <a:pt x="140671" y="119909"/>
                </a:lnTo>
                <a:lnTo>
                  <a:pt x="150394" y="119909"/>
                </a:lnTo>
                <a:lnTo>
                  <a:pt x="180640" y="150275"/>
                </a:lnTo>
                <a:lnTo>
                  <a:pt x="150154" y="150275"/>
                </a:lnTo>
                <a:lnTo>
                  <a:pt x="130290" y="130332"/>
                </a:lnTo>
                <a:lnTo>
                  <a:pt x="110425" y="150275"/>
                </a:lnTo>
                <a:lnTo>
                  <a:pt x="79939" y="150275"/>
                </a:lnTo>
                <a:close/>
                <a:moveTo>
                  <a:pt x="79939" y="79939"/>
                </a:moveTo>
                <a:lnTo>
                  <a:pt x="110425" y="79939"/>
                </a:lnTo>
                <a:lnTo>
                  <a:pt x="130290" y="99882"/>
                </a:lnTo>
                <a:lnTo>
                  <a:pt x="150154" y="79939"/>
                </a:lnTo>
                <a:lnTo>
                  <a:pt x="180640" y="79939"/>
                </a:lnTo>
                <a:lnTo>
                  <a:pt x="150394" y="110305"/>
                </a:lnTo>
                <a:lnTo>
                  <a:pt x="140671" y="110305"/>
                </a:lnTo>
                <a:lnTo>
                  <a:pt x="119908" y="110305"/>
                </a:lnTo>
                <a:lnTo>
                  <a:pt x="110185" y="110305"/>
                </a:lnTo>
                <a:close/>
                <a:moveTo>
                  <a:pt x="190124" y="39970"/>
                </a:moveTo>
                <a:lnTo>
                  <a:pt x="220610" y="39970"/>
                </a:lnTo>
                <a:lnTo>
                  <a:pt x="190364" y="70336"/>
                </a:lnTo>
                <a:lnTo>
                  <a:pt x="159878" y="70336"/>
                </a:lnTo>
                <a:close/>
                <a:moveTo>
                  <a:pt x="39969" y="39970"/>
                </a:moveTo>
                <a:lnTo>
                  <a:pt x="70455" y="39970"/>
                </a:lnTo>
                <a:lnTo>
                  <a:pt x="100701" y="70336"/>
                </a:lnTo>
                <a:lnTo>
                  <a:pt x="70215" y="70336"/>
                </a:lnTo>
                <a:close/>
                <a:moveTo>
                  <a:pt x="230093" y="0"/>
                </a:moveTo>
                <a:lnTo>
                  <a:pt x="260579" y="0"/>
                </a:lnTo>
                <a:lnTo>
                  <a:pt x="230333" y="30366"/>
                </a:lnTo>
                <a:lnTo>
                  <a:pt x="199847" y="30366"/>
                </a:lnTo>
                <a:close/>
                <a:moveTo>
                  <a:pt x="0" y="0"/>
                </a:moveTo>
                <a:lnTo>
                  <a:pt x="30486" y="0"/>
                </a:lnTo>
                <a:lnTo>
                  <a:pt x="60732" y="30366"/>
                </a:lnTo>
                <a:lnTo>
                  <a:pt x="30246" y="30366"/>
                </a:lnTo>
                <a:close/>
              </a:path>
            </a:pathLst>
          </a:custGeom>
          <a:solidFill>
            <a:schemeClr val="accent2">
              <a:alpha val="2144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C0AD5B5C-BB65-4416-88BC-72487036D2B6}"/>
              </a:ext>
            </a:extLst>
          </p:cNvPr>
          <p:cNvSpPr/>
          <p:nvPr userDrawn="1"/>
        </p:nvSpPr>
        <p:spPr>
          <a:xfrm rot="5400000">
            <a:off x="2051005" y="1955307"/>
            <a:ext cx="175406" cy="181253"/>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9B0A7039-D812-4AEB-B581-BDE1E708762A}"/>
              </a:ext>
            </a:extLst>
          </p:cNvPr>
          <p:cNvSpPr/>
          <p:nvPr userDrawn="1"/>
        </p:nvSpPr>
        <p:spPr>
          <a:xfrm flipH="1">
            <a:off x="2581182" y="1945358"/>
            <a:ext cx="826781" cy="25745"/>
          </a:xfrm>
          <a:custGeom>
            <a:avLst/>
            <a:gdLst>
              <a:gd name="connsiteX0" fmla="*/ 801138 w 826781"/>
              <a:gd name="connsiteY0" fmla="*/ 0 h 25745"/>
              <a:gd name="connsiteX1" fmla="*/ 621322 w 826781"/>
              <a:gd name="connsiteY1" fmla="*/ 0 h 25745"/>
              <a:gd name="connsiteX2" fmla="*/ 97073 w 826781"/>
              <a:gd name="connsiteY2" fmla="*/ 0 h 25745"/>
              <a:gd name="connsiteX3" fmla="*/ 25643 w 826781"/>
              <a:gd name="connsiteY3" fmla="*/ 0 h 25745"/>
              <a:gd name="connsiteX4" fmla="*/ 0 w 826781"/>
              <a:gd name="connsiteY4" fmla="*/ 25745 h 25745"/>
              <a:gd name="connsiteX5" fmla="*/ 826781 w 826781"/>
              <a:gd name="connsiteY5" fmla="*/ 25745 h 2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6781" h="25745">
                <a:moveTo>
                  <a:pt x="801138" y="0"/>
                </a:moveTo>
                <a:lnTo>
                  <a:pt x="621322" y="0"/>
                </a:lnTo>
                <a:lnTo>
                  <a:pt x="97073" y="0"/>
                </a:lnTo>
                <a:lnTo>
                  <a:pt x="25643" y="0"/>
                </a:lnTo>
                <a:lnTo>
                  <a:pt x="0" y="25745"/>
                </a:lnTo>
                <a:lnTo>
                  <a:pt x="826781" y="2574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平行四边形 8">
            <a:extLst>
              <a:ext uri="{FF2B5EF4-FFF2-40B4-BE49-F238E27FC236}">
                <a16:creationId xmlns:a16="http://schemas.microsoft.com/office/drawing/2014/main" id="{E680CAFF-8A09-424C-BC8B-6BD63D2DA6DC}"/>
              </a:ext>
            </a:extLst>
          </p:cNvPr>
          <p:cNvSpPr/>
          <p:nvPr userDrawn="1"/>
        </p:nvSpPr>
        <p:spPr>
          <a:xfrm>
            <a:off x="2259458" y="1945355"/>
            <a:ext cx="64800" cy="52575"/>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id="{ABF516F0-F583-489E-9455-D83DE2FBFC2C}"/>
              </a:ext>
            </a:extLst>
          </p:cNvPr>
          <p:cNvSpPr/>
          <p:nvPr userDrawn="1"/>
        </p:nvSpPr>
        <p:spPr>
          <a:xfrm>
            <a:off x="2512613" y="1945355"/>
            <a:ext cx="64800" cy="52575"/>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a16="http://schemas.microsoft.com/office/drawing/2014/main" id="{14665767-A209-499A-91E6-C3267AE119FA}"/>
              </a:ext>
            </a:extLst>
          </p:cNvPr>
          <p:cNvSpPr/>
          <p:nvPr userDrawn="1"/>
        </p:nvSpPr>
        <p:spPr>
          <a:xfrm>
            <a:off x="2476448" y="1945355"/>
            <a:ext cx="64800" cy="52575"/>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a:extLst>
              <a:ext uri="{FF2B5EF4-FFF2-40B4-BE49-F238E27FC236}">
                <a16:creationId xmlns:a16="http://schemas.microsoft.com/office/drawing/2014/main" id="{43C5644A-99F4-4E1D-B03E-9E1C26480BEB}"/>
              </a:ext>
            </a:extLst>
          </p:cNvPr>
          <p:cNvSpPr/>
          <p:nvPr userDrawn="1"/>
        </p:nvSpPr>
        <p:spPr>
          <a:xfrm>
            <a:off x="2440283" y="1945355"/>
            <a:ext cx="64800" cy="52575"/>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a:extLst>
              <a:ext uri="{FF2B5EF4-FFF2-40B4-BE49-F238E27FC236}">
                <a16:creationId xmlns:a16="http://schemas.microsoft.com/office/drawing/2014/main" id="{F9148B56-38C5-4D69-B48E-0FE7D2A5BA72}"/>
              </a:ext>
            </a:extLst>
          </p:cNvPr>
          <p:cNvSpPr/>
          <p:nvPr userDrawn="1"/>
        </p:nvSpPr>
        <p:spPr>
          <a:xfrm>
            <a:off x="2404118" y="1945355"/>
            <a:ext cx="64800" cy="52575"/>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a:extLst>
              <a:ext uri="{FF2B5EF4-FFF2-40B4-BE49-F238E27FC236}">
                <a16:creationId xmlns:a16="http://schemas.microsoft.com/office/drawing/2014/main" id="{7967BD0C-148C-4752-951A-27A6DCE2959B}"/>
              </a:ext>
            </a:extLst>
          </p:cNvPr>
          <p:cNvSpPr/>
          <p:nvPr userDrawn="1"/>
        </p:nvSpPr>
        <p:spPr>
          <a:xfrm>
            <a:off x="2367953" y="1945355"/>
            <a:ext cx="64800" cy="52575"/>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a:extLst>
              <a:ext uri="{FF2B5EF4-FFF2-40B4-BE49-F238E27FC236}">
                <a16:creationId xmlns:a16="http://schemas.microsoft.com/office/drawing/2014/main" id="{E855614D-901C-486D-AACA-EAA6DB00D93E}"/>
              </a:ext>
            </a:extLst>
          </p:cNvPr>
          <p:cNvSpPr/>
          <p:nvPr userDrawn="1"/>
        </p:nvSpPr>
        <p:spPr>
          <a:xfrm>
            <a:off x="2331788" y="1945355"/>
            <a:ext cx="64800" cy="52575"/>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C6A3CFB7-A93E-47C7-A204-094438E1D221}"/>
              </a:ext>
            </a:extLst>
          </p:cNvPr>
          <p:cNvSpPr/>
          <p:nvPr userDrawn="1"/>
        </p:nvSpPr>
        <p:spPr>
          <a:xfrm>
            <a:off x="2295623" y="1945355"/>
            <a:ext cx="64800" cy="52575"/>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B460DB43-D8F5-4357-A70B-C3934EF260E3}"/>
              </a:ext>
            </a:extLst>
          </p:cNvPr>
          <p:cNvSpPr/>
          <p:nvPr userDrawn="1"/>
        </p:nvSpPr>
        <p:spPr>
          <a:xfrm>
            <a:off x="9727610" y="2018503"/>
            <a:ext cx="364856" cy="364856"/>
          </a:xfrm>
          <a:custGeom>
            <a:avLst/>
            <a:gdLst>
              <a:gd name="connsiteX0" fmla="*/ 0 w 364856"/>
              <a:gd name="connsiteY0" fmla="*/ 0 h 364856"/>
              <a:gd name="connsiteX1" fmla="*/ 112043 w 364856"/>
              <a:gd name="connsiteY1" fmla="*/ 0 h 364856"/>
              <a:gd name="connsiteX2" fmla="*/ 364856 w 364856"/>
              <a:gd name="connsiteY2" fmla="*/ 252813 h 364856"/>
              <a:gd name="connsiteX3" fmla="*/ 364856 w 364856"/>
              <a:gd name="connsiteY3" fmla="*/ 364856 h 364856"/>
              <a:gd name="connsiteX4" fmla="*/ 0 w 364856"/>
              <a:gd name="connsiteY4" fmla="*/ 0 h 364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856" h="364856">
                <a:moveTo>
                  <a:pt x="0" y="0"/>
                </a:moveTo>
                <a:lnTo>
                  <a:pt x="112043" y="0"/>
                </a:lnTo>
                <a:lnTo>
                  <a:pt x="364856" y="252813"/>
                </a:lnTo>
                <a:lnTo>
                  <a:pt x="364856" y="364856"/>
                </a:lnTo>
                <a:lnTo>
                  <a:pt x="0" y="0"/>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8" name="图片 17">
            <a:extLst>
              <a:ext uri="{FF2B5EF4-FFF2-40B4-BE49-F238E27FC236}">
                <a16:creationId xmlns:a16="http://schemas.microsoft.com/office/drawing/2014/main" id="{19C48BE1-7040-4EC9-B608-239766B4DF6A}"/>
              </a:ext>
            </a:extLst>
          </p:cNvPr>
          <p:cNvPicPr>
            <a:picLocks noChangeAspect="1"/>
          </p:cNvPicPr>
          <p:nvPr userDrawn="1"/>
        </p:nvPicPr>
        <p:blipFill>
          <a:blip r:embed="rId5" cstate="screen">
            <a:alphaModFix amt="70000"/>
            <a:extLst>
              <a:ext uri="{28A0092B-C50C-407E-A947-70E740481C1C}">
                <a14:useLocalDpi xmlns:a14="http://schemas.microsoft.com/office/drawing/2010/main"/>
              </a:ext>
            </a:extLst>
          </a:blip>
          <a:stretch>
            <a:fillRect/>
          </a:stretch>
        </p:blipFill>
        <p:spPr>
          <a:xfrm>
            <a:off x="8912077" y="3805121"/>
            <a:ext cx="1097611" cy="193696"/>
          </a:xfrm>
          <a:prstGeom prst="rect">
            <a:avLst/>
          </a:prstGeom>
        </p:spPr>
      </p:pic>
      <p:sp>
        <p:nvSpPr>
          <p:cNvPr id="19" name="平行四边形 18">
            <a:extLst>
              <a:ext uri="{FF2B5EF4-FFF2-40B4-BE49-F238E27FC236}">
                <a16:creationId xmlns:a16="http://schemas.microsoft.com/office/drawing/2014/main" id="{F004DB48-A447-4E40-98B1-2ED20631F2C9}"/>
              </a:ext>
            </a:extLst>
          </p:cNvPr>
          <p:cNvSpPr/>
          <p:nvPr userDrawn="1"/>
        </p:nvSpPr>
        <p:spPr>
          <a:xfrm>
            <a:off x="8912078" y="4018197"/>
            <a:ext cx="432000" cy="7085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8FC2D075-04B8-4245-8124-B0CE4090C95F}"/>
              </a:ext>
            </a:extLst>
          </p:cNvPr>
          <p:cNvSpPr/>
          <p:nvPr userDrawn="1"/>
        </p:nvSpPr>
        <p:spPr>
          <a:xfrm>
            <a:off x="9311495" y="4018197"/>
            <a:ext cx="216000" cy="7085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8AD9257D-EE2E-4C2E-92B1-1A7E3165E786}"/>
              </a:ext>
            </a:extLst>
          </p:cNvPr>
          <p:cNvSpPr/>
          <p:nvPr userDrawn="1"/>
        </p:nvSpPr>
        <p:spPr>
          <a:xfrm>
            <a:off x="9494912" y="4018197"/>
            <a:ext cx="108000" cy="7085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2EF223C6-36FB-4166-846E-82B2EE442201}"/>
              </a:ext>
            </a:extLst>
          </p:cNvPr>
          <p:cNvSpPr/>
          <p:nvPr userDrawn="1"/>
        </p:nvSpPr>
        <p:spPr>
          <a:xfrm>
            <a:off x="9570329" y="4018197"/>
            <a:ext cx="108000" cy="7085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a16="http://schemas.microsoft.com/office/drawing/2014/main" id="{E168EE76-CFCF-46BA-9928-1A8027F8064E}"/>
              </a:ext>
            </a:extLst>
          </p:cNvPr>
          <p:cNvSpPr/>
          <p:nvPr userDrawn="1"/>
        </p:nvSpPr>
        <p:spPr>
          <a:xfrm>
            <a:off x="9645746" y="4018197"/>
            <a:ext cx="108000" cy="7085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id="{16C46A41-EE09-4724-BB42-FE85F3567C33}"/>
              </a:ext>
            </a:extLst>
          </p:cNvPr>
          <p:cNvSpPr/>
          <p:nvPr userDrawn="1"/>
        </p:nvSpPr>
        <p:spPr>
          <a:xfrm>
            <a:off x="9721163" y="4018197"/>
            <a:ext cx="108000" cy="7085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a16="http://schemas.microsoft.com/office/drawing/2014/main" id="{86E7CBD9-92EF-487D-8839-A69D34CE1AE4}"/>
              </a:ext>
            </a:extLst>
          </p:cNvPr>
          <p:cNvSpPr/>
          <p:nvPr userDrawn="1"/>
        </p:nvSpPr>
        <p:spPr>
          <a:xfrm>
            <a:off x="9796580" y="4018197"/>
            <a:ext cx="108000" cy="7085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a16="http://schemas.microsoft.com/office/drawing/2014/main" id="{F53DFDA7-CE3C-419D-A886-1A508B9443BC}"/>
              </a:ext>
            </a:extLst>
          </p:cNvPr>
          <p:cNvSpPr/>
          <p:nvPr userDrawn="1"/>
        </p:nvSpPr>
        <p:spPr>
          <a:xfrm>
            <a:off x="9871994" y="4018197"/>
            <a:ext cx="108000" cy="7085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26">
            <a:extLst>
              <a:ext uri="{FF2B5EF4-FFF2-40B4-BE49-F238E27FC236}">
                <a16:creationId xmlns:a16="http://schemas.microsoft.com/office/drawing/2014/main" id="{21329AD5-E6E4-45FA-9305-9A73BE54303D}"/>
              </a:ext>
            </a:extLst>
          </p:cNvPr>
          <p:cNvSpPr/>
          <p:nvPr userDrawn="1"/>
        </p:nvSpPr>
        <p:spPr>
          <a:xfrm rot="16200000">
            <a:off x="9948097" y="3940871"/>
            <a:ext cx="148179" cy="14817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任意多边形 67">
            <a:extLst>
              <a:ext uri="{FF2B5EF4-FFF2-40B4-BE49-F238E27FC236}">
                <a16:creationId xmlns:a16="http://schemas.microsoft.com/office/drawing/2014/main" id="{A5554013-8CD4-483C-81A0-859ECCD3ADA6}"/>
              </a:ext>
            </a:extLst>
          </p:cNvPr>
          <p:cNvSpPr>
            <a:spLocks/>
          </p:cNvSpPr>
          <p:nvPr userDrawn="1">
            <p:custDataLst>
              <p:tags r:id="rId2"/>
            </p:custDataLst>
          </p:nvPr>
        </p:nvSpPr>
        <p:spPr>
          <a:xfrm rot="8640000">
            <a:off x="1511554" y="4037812"/>
            <a:ext cx="191490" cy="169176"/>
          </a:xfrm>
          <a:custGeom>
            <a:avLst/>
            <a:gdLst>
              <a:gd name="connsiteX0" fmla="*/ 199847 w 260579"/>
              <a:gd name="connsiteY0" fmla="*/ 199848 h 230214"/>
              <a:gd name="connsiteX1" fmla="*/ 230333 w 260579"/>
              <a:gd name="connsiteY1" fmla="*/ 199848 h 230214"/>
              <a:gd name="connsiteX2" fmla="*/ 260579 w 260579"/>
              <a:gd name="connsiteY2" fmla="*/ 230214 h 230214"/>
              <a:gd name="connsiteX3" fmla="*/ 230093 w 260579"/>
              <a:gd name="connsiteY3" fmla="*/ 230214 h 230214"/>
              <a:gd name="connsiteX4" fmla="*/ 30246 w 260579"/>
              <a:gd name="connsiteY4" fmla="*/ 199848 h 230214"/>
              <a:gd name="connsiteX5" fmla="*/ 60732 w 260579"/>
              <a:gd name="connsiteY5" fmla="*/ 199848 h 230214"/>
              <a:gd name="connsiteX6" fmla="*/ 30486 w 260579"/>
              <a:gd name="connsiteY6" fmla="*/ 230214 h 230214"/>
              <a:gd name="connsiteX7" fmla="*/ 0 w 260579"/>
              <a:gd name="connsiteY7" fmla="*/ 230214 h 230214"/>
              <a:gd name="connsiteX8" fmla="*/ 159878 w 260579"/>
              <a:gd name="connsiteY8" fmla="*/ 159878 h 230214"/>
              <a:gd name="connsiteX9" fmla="*/ 190364 w 260579"/>
              <a:gd name="connsiteY9" fmla="*/ 159878 h 230214"/>
              <a:gd name="connsiteX10" fmla="*/ 220610 w 260579"/>
              <a:gd name="connsiteY10" fmla="*/ 190244 h 230214"/>
              <a:gd name="connsiteX11" fmla="*/ 190124 w 260579"/>
              <a:gd name="connsiteY11" fmla="*/ 190244 h 230214"/>
              <a:gd name="connsiteX12" fmla="*/ 70215 w 260579"/>
              <a:gd name="connsiteY12" fmla="*/ 159878 h 230214"/>
              <a:gd name="connsiteX13" fmla="*/ 100701 w 260579"/>
              <a:gd name="connsiteY13" fmla="*/ 159878 h 230214"/>
              <a:gd name="connsiteX14" fmla="*/ 70455 w 260579"/>
              <a:gd name="connsiteY14" fmla="*/ 190244 h 230214"/>
              <a:gd name="connsiteX15" fmla="*/ 39969 w 260579"/>
              <a:gd name="connsiteY15" fmla="*/ 190244 h 230214"/>
              <a:gd name="connsiteX16" fmla="*/ 110185 w 260579"/>
              <a:gd name="connsiteY16" fmla="*/ 119909 h 230214"/>
              <a:gd name="connsiteX17" fmla="*/ 119908 w 260579"/>
              <a:gd name="connsiteY17" fmla="*/ 119909 h 230214"/>
              <a:gd name="connsiteX18" fmla="*/ 140671 w 260579"/>
              <a:gd name="connsiteY18" fmla="*/ 119909 h 230214"/>
              <a:gd name="connsiteX19" fmla="*/ 150394 w 260579"/>
              <a:gd name="connsiteY19" fmla="*/ 119909 h 230214"/>
              <a:gd name="connsiteX20" fmla="*/ 180640 w 260579"/>
              <a:gd name="connsiteY20" fmla="*/ 150275 h 230214"/>
              <a:gd name="connsiteX21" fmla="*/ 150154 w 260579"/>
              <a:gd name="connsiteY21" fmla="*/ 150275 h 230214"/>
              <a:gd name="connsiteX22" fmla="*/ 130290 w 260579"/>
              <a:gd name="connsiteY22" fmla="*/ 130332 h 230214"/>
              <a:gd name="connsiteX23" fmla="*/ 110425 w 260579"/>
              <a:gd name="connsiteY23" fmla="*/ 150275 h 230214"/>
              <a:gd name="connsiteX24" fmla="*/ 79939 w 260579"/>
              <a:gd name="connsiteY24" fmla="*/ 150275 h 230214"/>
              <a:gd name="connsiteX25" fmla="*/ 79939 w 260579"/>
              <a:gd name="connsiteY25" fmla="*/ 79939 h 230214"/>
              <a:gd name="connsiteX26" fmla="*/ 110425 w 260579"/>
              <a:gd name="connsiteY26" fmla="*/ 79939 h 230214"/>
              <a:gd name="connsiteX27" fmla="*/ 130290 w 260579"/>
              <a:gd name="connsiteY27" fmla="*/ 99882 h 230214"/>
              <a:gd name="connsiteX28" fmla="*/ 150154 w 260579"/>
              <a:gd name="connsiteY28" fmla="*/ 79939 h 230214"/>
              <a:gd name="connsiteX29" fmla="*/ 180640 w 260579"/>
              <a:gd name="connsiteY29" fmla="*/ 79939 h 230214"/>
              <a:gd name="connsiteX30" fmla="*/ 150394 w 260579"/>
              <a:gd name="connsiteY30" fmla="*/ 110305 h 230214"/>
              <a:gd name="connsiteX31" fmla="*/ 140671 w 260579"/>
              <a:gd name="connsiteY31" fmla="*/ 110305 h 230214"/>
              <a:gd name="connsiteX32" fmla="*/ 119908 w 260579"/>
              <a:gd name="connsiteY32" fmla="*/ 110305 h 230214"/>
              <a:gd name="connsiteX33" fmla="*/ 110185 w 260579"/>
              <a:gd name="connsiteY33" fmla="*/ 110305 h 230214"/>
              <a:gd name="connsiteX34" fmla="*/ 190124 w 260579"/>
              <a:gd name="connsiteY34" fmla="*/ 39970 h 230214"/>
              <a:gd name="connsiteX35" fmla="*/ 220610 w 260579"/>
              <a:gd name="connsiteY35" fmla="*/ 39970 h 230214"/>
              <a:gd name="connsiteX36" fmla="*/ 190364 w 260579"/>
              <a:gd name="connsiteY36" fmla="*/ 70336 h 230214"/>
              <a:gd name="connsiteX37" fmla="*/ 159878 w 260579"/>
              <a:gd name="connsiteY37" fmla="*/ 70336 h 230214"/>
              <a:gd name="connsiteX38" fmla="*/ 39969 w 260579"/>
              <a:gd name="connsiteY38" fmla="*/ 39970 h 230214"/>
              <a:gd name="connsiteX39" fmla="*/ 70455 w 260579"/>
              <a:gd name="connsiteY39" fmla="*/ 39970 h 230214"/>
              <a:gd name="connsiteX40" fmla="*/ 100701 w 260579"/>
              <a:gd name="connsiteY40" fmla="*/ 70336 h 230214"/>
              <a:gd name="connsiteX41" fmla="*/ 70215 w 260579"/>
              <a:gd name="connsiteY41" fmla="*/ 70336 h 230214"/>
              <a:gd name="connsiteX42" fmla="*/ 230093 w 260579"/>
              <a:gd name="connsiteY42" fmla="*/ 0 h 230214"/>
              <a:gd name="connsiteX43" fmla="*/ 260579 w 260579"/>
              <a:gd name="connsiteY43" fmla="*/ 0 h 230214"/>
              <a:gd name="connsiteX44" fmla="*/ 230333 w 260579"/>
              <a:gd name="connsiteY44" fmla="*/ 30366 h 230214"/>
              <a:gd name="connsiteX45" fmla="*/ 199847 w 260579"/>
              <a:gd name="connsiteY45" fmla="*/ 30366 h 230214"/>
              <a:gd name="connsiteX46" fmla="*/ 0 w 260579"/>
              <a:gd name="connsiteY46" fmla="*/ 0 h 230214"/>
              <a:gd name="connsiteX47" fmla="*/ 30486 w 260579"/>
              <a:gd name="connsiteY47" fmla="*/ 0 h 230214"/>
              <a:gd name="connsiteX48" fmla="*/ 60732 w 260579"/>
              <a:gd name="connsiteY48" fmla="*/ 30366 h 230214"/>
              <a:gd name="connsiteX49" fmla="*/ 30246 w 260579"/>
              <a:gd name="connsiteY49"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60579" h="230214">
                <a:moveTo>
                  <a:pt x="199847" y="199848"/>
                </a:moveTo>
                <a:lnTo>
                  <a:pt x="230333" y="199848"/>
                </a:lnTo>
                <a:lnTo>
                  <a:pt x="260579" y="230214"/>
                </a:lnTo>
                <a:lnTo>
                  <a:pt x="230093" y="230214"/>
                </a:lnTo>
                <a:close/>
                <a:moveTo>
                  <a:pt x="30246" y="199848"/>
                </a:moveTo>
                <a:lnTo>
                  <a:pt x="60732" y="199848"/>
                </a:lnTo>
                <a:lnTo>
                  <a:pt x="30486" y="230214"/>
                </a:lnTo>
                <a:lnTo>
                  <a:pt x="0" y="230214"/>
                </a:lnTo>
                <a:close/>
                <a:moveTo>
                  <a:pt x="159878" y="159878"/>
                </a:moveTo>
                <a:lnTo>
                  <a:pt x="190364" y="159878"/>
                </a:lnTo>
                <a:lnTo>
                  <a:pt x="220610" y="190244"/>
                </a:lnTo>
                <a:lnTo>
                  <a:pt x="190124" y="190244"/>
                </a:lnTo>
                <a:close/>
                <a:moveTo>
                  <a:pt x="70215" y="159878"/>
                </a:moveTo>
                <a:lnTo>
                  <a:pt x="100701" y="159878"/>
                </a:lnTo>
                <a:lnTo>
                  <a:pt x="70455" y="190244"/>
                </a:lnTo>
                <a:lnTo>
                  <a:pt x="39969" y="190244"/>
                </a:lnTo>
                <a:close/>
                <a:moveTo>
                  <a:pt x="110185" y="119909"/>
                </a:moveTo>
                <a:lnTo>
                  <a:pt x="119908" y="119909"/>
                </a:lnTo>
                <a:lnTo>
                  <a:pt x="140671" y="119909"/>
                </a:lnTo>
                <a:lnTo>
                  <a:pt x="150394" y="119909"/>
                </a:lnTo>
                <a:lnTo>
                  <a:pt x="180640" y="150275"/>
                </a:lnTo>
                <a:lnTo>
                  <a:pt x="150154" y="150275"/>
                </a:lnTo>
                <a:lnTo>
                  <a:pt x="130290" y="130332"/>
                </a:lnTo>
                <a:lnTo>
                  <a:pt x="110425" y="150275"/>
                </a:lnTo>
                <a:lnTo>
                  <a:pt x="79939" y="150275"/>
                </a:lnTo>
                <a:close/>
                <a:moveTo>
                  <a:pt x="79939" y="79939"/>
                </a:moveTo>
                <a:lnTo>
                  <a:pt x="110425" y="79939"/>
                </a:lnTo>
                <a:lnTo>
                  <a:pt x="130290" y="99882"/>
                </a:lnTo>
                <a:lnTo>
                  <a:pt x="150154" y="79939"/>
                </a:lnTo>
                <a:lnTo>
                  <a:pt x="180640" y="79939"/>
                </a:lnTo>
                <a:lnTo>
                  <a:pt x="150394" y="110305"/>
                </a:lnTo>
                <a:lnTo>
                  <a:pt x="140671" y="110305"/>
                </a:lnTo>
                <a:lnTo>
                  <a:pt x="119908" y="110305"/>
                </a:lnTo>
                <a:lnTo>
                  <a:pt x="110185" y="110305"/>
                </a:lnTo>
                <a:close/>
                <a:moveTo>
                  <a:pt x="190124" y="39970"/>
                </a:moveTo>
                <a:lnTo>
                  <a:pt x="220610" y="39970"/>
                </a:lnTo>
                <a:lnTo>
                  <a:pt x="190364" y="70336"/>
                </a:lnTo>
                <a:lnTo>
                  <a:pt x="159878" y="70336"/>
                </a:lnTo>
                <a:close/>
                <a:moveTo>
                  <a:pt x="39969" y="39970"/>
                </a:moveTo>
                <a:lnTo>
                  <a:pt x="70455" y="39970"/>
                </a:lnTo>
                <a:lnTo>
                  <a:pt x="100701" y="70336"/>
                </a:lnTo>
                <a:lnTo>
                  <a:pt x="70215" y="70336"/>
                </a:lnTo>
                <a:close/>
                <a:moveTo>
                  <a:pt x="230093" y="0"/>
                </a:moveTo>
                <a:lnTo>
                  <a:pt x="260579" y="0"/>
                </a:lnTo>
                <a:lnTo>
                  <a:pt x="230333" y="30366"/>
                </a:lnTo>
                <a:lnTo>
                  <a:pt x="199847" y="30366"/>
                </a:lnTo>
                <a:close/>
                <a:moveTo>
                  <a:pt x="0" y="0"/>
                </a:moveTo>
                <a:lnTo>
                  <a:pt x="30486" y="0"/>
                </a:lnTo>
                <a:lnTo>
                  <a:pt x="60732" y="30366"/>
                </a:lnTo>
                <a:lnTo>
                  <a:pt x="30246" y="30366"/>
                </a:lnTo>
                <a:close/>
              </a:path>
            </a:pathLst>
          </a:custGeom>
          <a:solidFill>
            <a:schemeClr val="accent2">
              <a:alpha val="275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六边形 28">
            <a:extLst>
              <a:ext uri="{FF2B5EF4-FFF2-40B4-BE49-F238E27FC236}">
                <a16:creationId xmlns:a16="http://schemas.microsoft.com/office/drawing/2014/main" id="{4E34D183-378B-41E9-8580-2A1136ED502D}"/>
              </a:ext>
            </a:extLst>
          </p:cNvPr>
          <p:cNvSpPr/>
          <p:nvPr userDrawn="1"/>
        </p:nvSpPr>
        <p:spPr>
          <a:xfrm>
            <a:off x="5047423" y="3624683"/>
            <a:ext cx="2057400" cy="319366"/>
          </a:xfrm>
          <a:prstGeom prst="hexagon">
            <a:avLst>
              <a:gd name="adj" fmla="val 44088"/>
              <a:gd name="vf" fmla="val 115470"/>
            </a:avLst>
          </a:prstGeom>
          <a:gradFill>
            <a:gsLst>
              <a:gs pos="0">
                <a:schemeClr val="accent3">
                  <a:alpha val="0"/>
                </a:schemeClr>
              </a:gs>
              <a:gs pos="90000">
                <a:schemeClr val="accent4">
                  <a:alpha val="10000"/>
                </a:schemeClr>
              </a:gs>
            </a:gsLst>
            <a:path path="circle">
              <a:fillToRect l="50000" t="50000" r="50000" b="50000"/>
            </a:path>
          </a:gradFill>
          <a:ln w="6350">
            <a:gradFill>
              <a:gsLst>
                <a:gs pos="84000">
                  <a:srgbClr val="269EDF">
                    <a:alpha val="0"/>
                  </a:srgbClr>
                </a:gs>
                <a:gs pos="16000">
                  <a:srgbClr val="269EDF">
                    <a:alpha val="0"/>
                  </a:srgbClr>
                </a:gs>
                <a:gs pos="0">
                  <a:schemeClr val="accent2"/>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0" name="组合 29">
            <a:extLst>
              <a:ext uri="{FF2B5EF4-FFF2-40B4-BE49-F238E27FC236}">
                <a16:creationId xmlns:a16="http://schemas.microsoft.com/office/drawing/2014/main" id="{E7DC9815-4DD4-48D3-AE5A-2FFA23D714F8}"/>
              </a:ext>
            </a:extLst>
          </p:cNvPr>
          <p:cNvGrpSpPr/>
          <p:nvPr userDrawn="1"/>
        </p:nvGrpSpPr>
        <p:grpSpPr>
          <a:xfrm>
            <a:off x="2102960" y="2479212"/>
            <a:ext cx="7986080" cy="295217"/>
            <a:chOff x="2095724" y="2856975"/>
            <a:chExt cx="7986080" cy="295217"/>
          </a:xfrm>
        </p:grpSpPr>
        <p:grpSp>
          <p:nvGrpSpPr>
            <p:cNvPr id="31" name="组合 30">
              <a:extLst>
                <a:ext uri="{FF2B5EF4-FFF2-40B4-BE49-F238E27FC236}">
                  <a16:creationId xmlns:a16="http://schemas.microsoft.com/office/drawing/2014/main" id="{58530E02-07EC-4F27-9C1F-66592CAF1EDF}"/>
                </a:ext>
              </a:extLst>
            </p:cNvPr>
            <p:cNvGrpSpPr/>
            <p:nvPr/>
          </p:nvGrpSpPr>
          <p:grpSpPr>
            <a:xfrm>
              <a:off x="2095724" y="2856975"/>
              <a:ext cx="721282" cy="295217"/>
              <a:chOff x="2331788" y="3879355"/>
              <a:chExt cx="1800000" cy="295217"/>
            </a:xfrm>
          </p:grpSpPr>
          <p:cxnSp>
            <p:nvCxnSpPr>
              <p:cNvPr id="36" name="直接连接符 35">
                <a:extLst>
                  <a:ext uri="{FF2B5EF4-FFF2-40B4-BE49-F238E27FC236}">
                    <a16:creationId xmlns:a16="http://schemas.microsoft.com/office/drawing/2014/main" id="{34C795BE-A768-46F2-A203-960BCDF0735F}"/>
                  </a:ext>
                </a:extLst>
              </p:cNvPr>
              <p:cNvCxnSpPr>
                <a:cxnSpLocks/>
              </p:cNvCxnSpPr>
              <p:nvPr/>
            </p:nvCxnSpPr>
            <p:spPr>
              <a:xfrm flipH="1">
                <a:off x="2331788" y="3879355"/>
                <a:ext cx="1800000" cy="0"/>
              </a:xfrm>
              <a:prstGeom prst="line">
                <a:avLst/>
              </a:prstGeom>
              <a:ln>
                <a:gradFill>
                  <a:gsLst>
                    <a:gs pos="1000">
                      <a:schemeClr val="accent2">
                        <a:alpha val="50000"/>
                      </a:schemeClr>
                    </a:gs>
                    <a:gs pos="100000">
                      <a:schemeClr val="accent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AC9E1976-612A-4541-A60C-BA42F523A5D9}"/>
                  </a:ext>
                </a:extLst>
              </p:cNvPr>
              <p:cNvCxnSpPr>
                <a:cxnSpLocks/>
              </p:cNvCxnSpPr>
              <p:nvPr/>
            </p:nvCxnSpPr>
            <p:spPr>
              <a:xfrm flipH="1">
                <a:off x="3051788" y="4025806"/>
                <a:ext cx="1080000" cy="0"/>
              </a:xfrm>
              <a:prstGeom prst="line">
                <a:avLst/>
              </a:prstGeom>
              <a:ln>
                <a:gradFill>
                  <a:gsLst>
                    <a:gs pos="1000">
                      <a:schemeClr val="accent2">
                        <a:alpha val="50000"/>
                      </a:schemeClr>
                    </a:gs>
                    <a:gs pos="100000">
                      <a:schemeClr val="accent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1617871-5047-4015-A22A-4250086F6D51}"/>
                  </a:ext>
                </a:extLst>
              </p:cNvPr>
              <p:cNvCxnSpPr>
                <a:cxnSpLocks/>
              </p:cNvCxnSpPr>
              <p:nvPr/>
            </p:nvCxnSpPr>
            <p:spPr>
              <a:xfrm flipH="1">
                <a:off x="3591788" y="4174572"/>
                <a:ext cx="540000" cy="0"/>
              </a:xfrm>
              <a:prstGeom prst="line">
                <a:avLst/>
              </a:prstGeom>
              <a:ln>
                <a:gradFill>
                  <a:gsLst>
                    <a:gs pos="1000">
                      <a:schemeClr val="accent2">
                        <a:alpha val="50000"/>
                      </a:schemeClr>
                    </a:gs>
                    <a:gs pos="100000">
                      <a:schemeClr val="accent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40E5E17C-7015-401C-9AB0-43495C58F8CA}"/>
                </a:ext>
              </a:extLst>
            </p:cNvPr>
            <p:cNvGrpSpPr/>
            <p:nvPr/>
          </p:nvGrpSpPr>
          <p:grpSpPr>
            <a:xfrm flipH="1">
              <a:off x="9360522" y="2856975"/>
              <a:ext cx="721282" cy="295217"/>
              <a:chOff x="2331788" y="3879355"/>
              <a:chExt cx="1800000" cy="295217"/>
            </a:xfrm>
          </p:grpSpPr>
          <p:cxnSp>
            <p:nvCxnSpPr>
              <p:cNvPr id="33" name="直接连接符 32">
                <a:extLst>
                  <a:ext uri="{FF2B5EF4-FFF2-40B4-BE49-F238E27FC236}">
                    <a16:creationId xmlns:a16="http://schemas.microsoft.com/office/drawing/2014/main" id="{8C481E68-81AB-4DFB-84F6-6A538D36BAC3}"/>
                  </a:ext>
                </a:extLst>
              </p:cNvPr>
              <p:cNvCxnSpPr>
                <a:cxnSpLocks/>
              </p:cNvCxnSpPr>
              <p:nvPr/>
            </p:nvCxnSpPr>
            <p:spPr>
              <a:xfrm flipH="1">
                <a:off x="2331788" y="3879355"/>
                <a:ext cx="1800000" cy="0"/>
              </a:xfrm>
              <a:prstGeom prst="line">
                <a:avLst/>
              </a:prstGeom>
              <a:ln>
                <a:gradFill>
                  <a:gsLst>
                    <a:gs pos="1000">
                      <a:schemeClr val="accent2">
                        <a:alpha val="50000"/>
                      </a:schemeClr>
                    </a:gs>
                    <a:gs pos="100000">
                      <a:schemeClr val="accent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309F7418-999B-4D86-9447-76158D118121}"/>
                  </a:ext>
                </a:extLst>
              </p:cNvPr>
              <p:cNvCxnSpPr>
                <a:cxnSpLocks/>
              </p:cNvCxnSpPr>
              <p:nvPr/>
            </p:nvCxnSpPr>
            <p:spPr>
              <a:xfrm flipH="1">
                <a:off x="3051788" y="4025806"/>
                <a:ext cx="1080000" cy="0"/>
              </a:xfrm>
              <a:prstGeom prst="line">
                <a:avLst/>
              </a:prstGeom>
              <a:ln>
                <a:gradFill>
                  <a:gsLst>
                    <a:gs pos="1000">
                      <a:schemeClr val="accent2">
                        <a:alpha val="50000"/>
                      </a:schemeClr>
                    </a:gs>
                    <a:gs pos="100000">
                      <a:schemeClr val="accent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37824182-6543-4FFE-8670-588C6B67C34D}"/>
                  </a:ext>
                </a:extLst>
              </p:cNvPr>
              <p:cNvCxnSpPr>
                <a:cxnSpLocks/>
              </p:cNvCxnSpPr>
              <p:nvPr/>
            </p:nvCxnSpPr>
            <p:spPr>
              <a:xfrm flipH="1">
                <a:off x="3591788" y="4174572"/>
                <a:ext cx="540000" cy="0"/>
              </a:xfrm>
              <a:prstGeom prst="line">
                <a:avLst/>
              </a:prstGeom>
              <a:ln>
                <a:gradFill>
                  <a:gsLst>
                    <a:gs pos="1000">
                      <a:schemeClr val="accent2">
                        <a:alpha val="50000"/>
                      </a:schemeClr>
                    </a:gs>
                    <a:gs pos="100000">
                      <a:schemeClr val="accent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pic>
        <p:nvPicPr>
          <p:cNvPr id="39" name="图片 38">
            <a:extLst>
              <a:ext uri="{FF2B5EF4-FFF2-40B4-BE49-F238E27FC236}">
                <a16:creationId xmlns:a16="http://schemas.microsoft.com/office/drawing/2014/main" id="{D5AA9173-53B5-4352-B3FD-A67DF0C3C68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70916" y="2240535"/>
            <a:ext cx="3817203" cy="274313"/>
          </a:xfrm>
          <a:prstGeom prst="rect">
            <a:avLst/>
          </a:prstGeom>
        </p:spPr>
      </p:pic>
      <p:pic>
        <p:nvPicPr>
          <p:cNvPr id="40" name="图片 39">
            <a:extLst>
              <a:ext uri="{FF2B5EF4-FFF2-40B4-BE49-F238E27FC236}">
                <a16:creationId xmlns:a16="http://schemas.microsoft.com/office/drawing/2014/main" id="{E5B2A28E-F54D-4265-8EF3-7607C9B6FC58}"/>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716049" y="2790240"/>
            <a:ext cx="3817203" cy="274313"/>
          </a:xfrm>
          <a:prstGeom prst="rect">
            <a:avLst/>
          </a:prstGeom>
        </p:spPr>
      </p:pic>
      <p:sp>
        <p:nvSpPr>
          <p:cNvPr id="44" name="文本占位符 12">
            <a:extLst>
              <a:ext uri="{FF2B5EF4-FFF2-40B4-BE49-F238E27FC236}">
                <a16:creationId xmlns:a16="http://schemas.microsoft.com/office/drawing/2014/main" id="{A9E27C01-5482-4589-8417-4AF2ECABD897}"/>
              </a:ext>
            </a:extLst>
          </p:cNvPr>
          <p:cNvSpPr>
            <a:spLocks noGrp="1"/>
          </p:cNvSpPr>
          <p:nvPr>
            <p:ph type="body" sz="quarter" idx="29" hasCustomPrompt="1"/>
          </p:nvPr>
        </p:nvSpPr>
        <p:spPr>
          <a:xfrm>
            <a:off x="2344228" y="2216713"/>
            <a:ext cx="7503545" cy="910873"/>
          </a:xfrm>
          <a:prstGeom prst="rect">
            <a:avLst/>
          </a:prstGeom>
        </p:spPr>
        <p:txBody>
          <a:bodyPr lIns="0" tIns="0" rIns="0" bIns="0"/>
          <a:lstStyle>
            <a:lvl1pPr marL="0" indent="0" algn="ctr" defTabSz="914400" rtl="0" eaLnBrk="1" latinLnBrk="0" hangingPunct="1">
              <a:lnSpc>
                <a:spcPct val="100000"/>
              </a:lnSpc>
              <a:spcBef>
                <a:spcPts val="0"/>
              </a:spcBef>
              <a:buNone/>
              <a:defRPr lang="zh-CN" altLang="en-US" sz="6000" kern="1200" spc="300" dirty="0">
                <a:gradFill flip="none" rotWithShape="1">
                  <a:gsLst>
                    <a:gs pos="0">
                      <a:schemeClr val="accent3"/>
                    </a:gs>
                    <a:gs pos="100000">
                      <a:schemeClr val="accent4"/>
                    </a:gs>
                  </a:gsLst>
                  <a:lin ang="5400000" scaled="0"/>
                  <a:tileRect/>
                </a:gradFill>
                <a:effectLst>
                  <a:reflection blurRad="101600" stA="25000" endPos="36000" dist="12700" dir="5400000" sy="-100000" algn="bl" rotWithShape="0"/>
                </a:effectLst>
                <a:latin typeface="优设标题黑" panose="00000500000000000000" pitchFamily="2" charset="-122"/>
                <a:ea typeface="优设标题黑" panose="00000500000000000000" pitchFamily="2" charset="-122"/>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插入主标题</a:t>
            </a:r>
          </a:p>
        </p:txBody>
      </p:sp>
      <p:sp>
        <p:nvSpPr>
          <p:cNvPr id="45" name="文本占位符 12">
            <a:extLst>
              <a:ext uri="{FF2B5EF4-FFF2-40B4-BE49-F238E27FC236}">
                <a16:creationId xmlns:a16="http://schemas.microsoft.com/office/drawing/2014/main" id="{3ED4D228-61FB-4D13-A9DF-BC0AE8B934AC}"/>
              </a:ext>
            </a:extLst>
          </p:cNvPr>
          <p:cNvSpPr>
            <a:spLocks noGrp="1"/>
          </p:cNvSpPr>
          <p:nvPr>
            <p:ph type="body" sz="quarter" idx="30" hasCustomPrompt="1"/>
          </p:nvPr>
        </p:nvSpPr>
        <p:spPr>
          <a:xfrm>
            <a:off x="2344228" y="3169077"/>
            <a:ext cx="7503545" cy="293789"/>
          </a:xfrm>
          <a:prstGeom prst="rect">
            <a:avLst/>
          </a:prstGeom>
        </p:spPr>
        <p:txBody>
          <a:bodyPr lIns="0" tIns="0" rIns="0" bIns="0" anchor="ctr" anchorCtr="1"/>
          <a:lstStyle>
            <a:lvl1pPr marL="0" indent="0" algn="ctr" defTabSz="914400" rtl="0" eaLnBrk="1" latinLnBrk="0" hangingPunct="1">
              <a:lnSpc>
                <a:spcPct val="100000"/>
              </a:lnSpc>
              <a:spcBef>
                <a:spcPts val="0"/>
              </a:spcBef>
              <a:buNone/>
              <a:defRPr lang="zh-CN" altLang="en-US" sz="1400" kern="1200" spc="300" dirty="0">
                <a:solidFill>
                  <a:schemeClr val="bg1"/>
                </a:solidFill>
                <a:latin typeface="+mn-ea"/>
                <a:ea typeface="+mn-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插入副标题</a:t>
            </a:r>
          </a:p>
        </p:txBody>
      </p:sp>
      <p:sp>
        <p:nvSpPr>
          <p:cNvPr id="46" name="文本占位符 12">
            <a:extLst>
              <a:ext uri="{FF2B5EF4-FFF2-40B4-BE49-F238E27FC236}">
                <a16:creationId xmlns:a16="http://schemas.microsoft.com/office/drawing/2014/main" id="{807C7CB4-BAFC-40EF-A3FA-F99FF5D02FE6}"/>
              </a:ext>
            </a:extLst>
          </p:cNvPr>
          <p:cNvSpPr>
            <a:spLocks noGrp="1"/>
          </p:cNvSpPr>
          <p:nvPr>
            <p:ph type="body" sz="quarter" idx="31" hasCustomPrompt="1"/>
          </p:nvPr>
        </p:nvSpPr>
        <p:spPr>
          <a:xfrm>
            <a:off x="5376000" y="3633536"/>
            <a:ext cx="1440000" cy="293789"/>
          </a:xfrm>
          <a:prstGeom prst="rect">
            <a:avLst/>
          </a:prstGeom>
        </p:spPr>
        <p:txBody>
          <a:bodyPr lIns="0" tIns="0" rIns="0" bIns="0" anchor="ctr" anchorCtr="1"/>
          <a:lstStyle>
            <a:lvl1pPr marL="0" indent="0" algn="ctr" defTabSz="914400" rtl="0" eaLnBrk="1" latinLnBrk="0" hangingPunct="1">
              <a:lnSpc>
                <a:spcPct val="100000"/>
              </a:lnSpc>
              <a:spcBef>
                <a:spcPts val="0"/>
              </a:spcBef>
              <a:buNone/>
              <a:defRPr lang="zh-CN" altLang="en-US" sz="1400" kern="1200" spc="0" dirty="0">
                <a:solidFill>
                  <a:schemeClr val="bg1"/>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培训讲师</a:t>
            </a:r>
          </a:p>
        </p:txBody>
      </p:sp>
    </p:spTree>
    <p:extLst>
      <p:ext uri="{BB962C8B-B14F-4D97-AF65-F5344CB8AC3E}">
        <p14:creationId xmlns:p14="http://schemas.microsoft.com/office/powerpoint/2010/main" val="992576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基本版式 - 目录">
    <p:bg>
      <p:bgPr>
        <a:solidFill>
          <a:schemeClr val="accent1"/>
        </a:solidFill>
        <a:effectLst/>
      </p:bgPr>
    </p:bg>
    <p:spTree>
      <p:nvGrpSpPr>
        <p:cNvPr id="1" name=""/>
        <p:cNvGrpSpPr/>
        <p:nvPr/>
      </p:nvGrpSpPr>
      <p:grpSpPr>
        <a:xfrm>
          <a:off x="0" y="0"/>
          <a:ext cx="0" cy="0"/>
          <a:chOff x="0" y="0"/>
          <a:chExt cx="0" cy="0"/>
        </a:xfrm>
      </p:grpSpPr>
      <p:sp>
        <p:nvSpPr>
          <p:cNvPr id="3" name="梯形 2">
            <a:extLst>
              <a:ext uri="{FF2B5EF4-FFF2-40B4-BE49-F238E27FC236}">
                <a16:creationId xmlns:a16="http://schemas.microsoft.com/office/drawing/2014/main" id="{5D4F5ACD-F2DF-4A90-95D2-BAD3115495DE}"/>
              </a:ext>
            </a:extLst>
          </p:cNvPr>
          <p:cNvSpPr/>
          <p:nvPr userDrawn="1"/>
        </p:nvSpPr>
        <p:spPr>
          <a:xfrm rot="5400000" flipV="1">
            <a:off x="2874837" y="-2111119"/>
            <a:ext cx="5404336" cy="11080237"/>
          </a:xfrm>
          <a:prstGeom prst="trapezoid">
            <a:avLst>
              <a:gd name="adj" fmla="val 25000"/>
            </a:avLst>
          </a:prstGeom>
          <a:gradFill flip="none" rotWithShape="1">
            <a:gsLst>
              <a:gs pos="0">
                <a:schemeClr val="accent3">
                  <a:alpha val="10000"/>
                </a:schemeClr>
              </a:gs>
              <a:gs pos="100000">
                <a:schemeClr val="accent3">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BE248147-EF76-4355-9BC6-6A736D04A215}"/>
              </a:ext>
            </a:extLst>
          </p:cNvPr>
          <p:cNvGrpSpPr/>
          <p:nvPr userDrawn="1"/>
        </p:nvGrpSpPr>
        <p:grpSpPr>
          <a:xfrm>
            <a:off x="866136" y="936585"/>
            <a:ext cx="4984830" cy="4984830"/>
            <a:chOff x="3625491" y="388909"/>
            <a:chExt cx="4107640" cy="4107640"/>
          </a:xfrm>
        </p:grpSpPr>
        <p:sp>
          <p:nvSpPr>
            <p:cNvPr id="5" name="椭圆 4">
              <a:extLst>
                <a:ext uri="{FF2B5EF4-FFF2-40B4-BE49-F238E27FC236}">
                  <a16:creationId xmlns:a16="http://schemas.microsoft.com/office/drawing/2014/main" id="{196452B2-84E6-48D7-8044-B8F89DDFE396}"/>
                </a:ext>
              </a:extLst>
            </p:cNvPr>
            <p:cNvSpPr/>
            <p:nvPr userDrawn="1"/>
          </p:nvSpPr>
          <p:spPr>
            <a:xfrm>
              <a:off x="4812143" y="1575561"/>
              <a:ext cx="1734337" cy="1734337"/>
            </a:xfrm>
            <a:prstGeom prst="ellipse">
              <a:avLst/>
            </a:prstGeom>
            <a:gradFill flip="none" rotWithShape="1">
              <a:gsLst>
                <a:gs pos="14000">
                  <a:schemeClr val="accent3">
                    <a:lumMod val="100000"/>
                    <a:alpha val="10000"/>
                  </a:schemeClr>
                </a:gs>
                <a:gs pos="100000">
                  <a:schemeClr val="accent4">
                    <a:alpha val="1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9A5DBFD8-67FB-46A2-AE9F-401E40B1D115}"/>
                </a:ext>
              </a:extLst>
            </p:cNvPr>
            <p:cNvSpPr/>
            <p:nvPr/>
          </p:nvSpPr>
          <p:spPr>
            <a:xfrm>
              <a:off x="3625491" y="388909"/>
              <a:ext cx="4107640" cy="410764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47B20AC0-FBD2-44C2-A037-13F9B41C3E18}"/>
                </a:ext>
              </a:extLst>
            </p:cNvPr>
            <p:cNvSpPr/>
            <p:nvPr/>
          </p:nvSpPr>
          <p:spPr>
            <a:xfrm>
              <a:off x="4461346" y="1129018"/>
              <a:ext cx="2435929" cy="2627421"/>
            </a:xfrm>
            <a:custGeom>
              <a:avLst/>
              <a:gdLst>
                <a:gd name="connsiteX0" fmla="*/ 1921397 w 3842796"/>
                <a:gd name="connsiteY0" fmla="*/ 487443 h 4144884"/>
                <a:gd name="connsiteX1" fmla="*/ 336398 w 3842796"/>
                <a:gd name="connsiteY1" fmla="*/ 2072442 h 4144884"/>
                <a:gd name="connsiteX2" fmla="*/ 1921397 w 3842796"/>
                <a:gd name="connsiteY2" fmla="*/ 3657441 h 4144884"/>
                <a:gd name="connsiteX3" fmla="*/ 3506396 w 3842796"/>
                <a:gd name="connsiteY3" fmla="*/ 2072442 h 4144884"/>
                <a:gd name="connsiteX4" fmla="*/ 1921397 w 3842796"/>
                <a:gd name="connsiteY4" fmla="*/ 487443 h 4144884"/>
                <a:gd name="connsiteX5" fmla="*/ 1921396 w 3842796"/>
                <a:gd name="connsiteY5" fmla="*/ 0 h 4144884"/>
                <a:gd name="connsiteX6" fmla="*/ 2133291 w 3842796"/>
                <a:gd name="connsiteY6" fmla="*/ 10699 h 4144884"/>
                <a:gd name="connsiteX7" fmla="*/ 2155049 w 3842796"/>
                <a:gd name="connsiteY7" fmla="*/ 14020 h 4144884"/>
                <a:gd name="connsiteX8" fmla="*/ 2239850 w 3842796"/>
                <a:gd name="connsiteY8" fmla="*/ 179584 h 4144884"/>
                <a:gd name="connsiteX9" fmla="*/ 2308627 w 3842796"/>
                <a:gd name="connsiteY9" fmla="*/ 190081 h 4144884"/>
                <a:gd name="connsiteX10" fmla="*/ 3280032 w 3842796"/>
                <a:gd name="connsiteY10" fmla="*/ 713809 h 4144884"/>
                <a:gd name="connsiteX11" fmla="*/ 3403902 w 3842796"/>
                <a:gd name="connsiteY11" fmla="*/ 850101 h 4144884"/>
                <a:gd name="connsiteX12" fmla="*/ 3585498 w 3842796"/>
                <a:gd name="connsiteY12" fmla="*/ 840969 h 4144884"/>
                <a:gd name="connsiteX13" fmla="*/ 3639898 w 3842796"/>
                <a:gd name="connsiteY13" fmla="*/ 913720 h 4144884"/>
                <a:gd name="connsiteX14" fmla="*/ 3743707 w 3842796"/>
                <a:gd name="connsiteY14" fmla="*/ 1084593 h 4144884"/>
                <a:gd name="connsiteX15" fmla="*/ 3821093 w 3842796"/>
                <a:gd name="connsiteY15" fmla="*/ 1245235 h 4144884"/>
                <a:gd name="connsiteX16" fmla="*/ 3720010 w 3842796"/>
                <a:gd name="connsiteY16" fmla="*/ 1401613 h 4144884"/>
                <a:gd name="connsiteX17" fmla="*/ 3756414 w 3842796"/>
                <a:gd name="connsiteY17" fmla="*/ 1501077 h 4144884"/>
                <a:gd name="connsiteX18" fmla="*/ 3842796 w 3842796"/>
                <a:gd name="connsiteY18" fmla="*/ 2072442 h 4144884"/>
                <a:gd name="connsiteX19" fmla="*/ 3726206 w 3842796"/>
                <a:gd name="connsiteY19" fmla="*/ 2733083 h 4144884"/>
                <a:gd name="connsiteX20" fmla="*/ 3721203 w 3842796"/>
                <a:gd name="connsiteY20" fmla="*/ 2745120 h 4144884"/>
                <a:gd name="connsiteX21" fmla="*/ 3821091 w 3842796"/>
                <a:gd name="connsiteY21" fmla="*/ 2899649 h 4144884"/>
                <a:gd name="connsiteX22" fmla="*/ 3743706 w 3842796"/>
                <a:gd name="connsiteY22" fmla="*/ 3060291 h 4144884"/>
                <a:gd name="connsiteX23" fmla="*/ 3639898 w 3842796"/>
                <a:gd name="connsiteY23" fmla="*/ 3231163 h 4144884"/>
                <a:gd name="connsiteX24" fmla="*/ 3585495 w 3842796"/>
                <a:gd name="connsiteY24" fmla="*/ 3303915 h 4144884"/>
                <a:gd name="connsiteX25" fmla="*/ 3403904 w 3842796"/>
                <a:gd name="connsiteY25" fmla="*/ 3294784 h 4144884"/>
                <a:gd name="connsiteX26" fmla="*/ 3296233 w 3842796"/>
                <a:gd name="connsiteY26" fmla="*/ 3414680 h 4144884"/>
                <a:gd name="connsiteX27" fmla="*/ 2308627 w 3842796"/>
                <a:gd name="connsiteY27" fmla="*/ 3954804 h 4144884"/>
                <a:gd name="connsiteX28" fmla="*/ 2239851 w 3842796"/>
                <a:gd name="connsiteY28" fmla="*/ 3965301 h 4144884"/>
                <a:gd name="connsiteX29" fmla="*/ 2155050 w 3842796"/>
                <a:gd name="connsiteY29" fmla="*/ 4130863 h 4144884"/>
                <a:gd name="connsiteX30" fmla="*/ 2133292 w 3842796"/>
                <a:gd name="connsiteY30" fmla="*/ 4134183 h 4144884"/>
                <a:gd name="connsiteX31" fmla="*/ 1921397 w 3842796"/>
                <a:gd name="connsiteY31" fmla="*/ 4144884 h 4144884"/>
                <a:gd name="connsiteX32" fmla="*/ 1709502 w 3842796"/>
                <a:gd name="connsiteY32" fmla="*/ 4134183 h 4144884"/>
                <a:gd name="connsiteX33" fmla="*/ 1687746 w 3842796"/>
                <a:gd name="connsiteY33" fmla="*/ 4130862 h 4144884"/>
                <a:gd name="connsiteX34" fmla="*/ 1602946 w 3842796"/>
                <a:gd name="connsiteY34" fmla="*/ 3965301 h 4144884"/>
                <a:gd name="connsiteX35" fmla="*/ 1534169 w 3842796"/>
                <a:gd name="connsiteY35" fmla="*/ 3954804 h 4144884"/>
                <a:gd name="connsiteX36" fmla="*/ 562765 w 3842796"/>
                <a:gd name="connsiteY36" fmla="*/ 3431076 h 4144884"/>
                <a:gd name="connsiteX37" fmla="*/ 438895 w 3842796"/>
                <a:gd name="connsiteY37" fmla="*/ 3294785 h 4144884"/>
                <a:gd name="connsiteX38" fmla="*/ 257297 w 3842796"/>
                <a:gd name="connsiteY38" fmla="*/ 3303916 h 4144884"/>
                <a:gd name="connsiteX39" fmla="*/ 202894 w 3842796"/>
                <a:gd name="connsiteY39" fmla="*/ 3231164 h 4144884"/>
                <a:gd name="connsiteX40" fmla="*/ 99087 w 3842796"/>
                <a:gd name="connsiteY40" fmla="*/ 3060292 h 4144884"/>
                <a:gd name="connsiteX41" fmla="*/ 21702 w 3842796"/>
                <a:gd name="connsiteY41" fmla="*/ 2899650 h 4144884"/>
                <a:gd name="connsiteX42" fmla="*/ 122786 w 3842796"/>
                <a:gd name="connsiteY42" fmla="*/ 2743270 h 4144884"/>
                <a:gd name="connsiteX43" fmla="*/ 86382 w 3842796"/>
                <a:gd name="connsiteY43" fmla="*/ 2643807 h 4144884"/>
                <a:gd name="connsiteX44" fmla="*/ 0 w 3842796"/>
                <a:gd name="connsiteY44" fmla="*/ 2072442 h 4144884"/>
                <a:gd name="connsiteX45" fmla="*/ 86382 w 3842796"/>
                <a:gd name="connsiteY45" fmla="*/ 1501077 h 4144884"/>
                <a:gd name="connsiteX46" fmla="*/ 122786 w 3842796"/>
                <a:gd name="connsiteY46" fmla="*/ 1401614 h 4144884"/>
                <a:gd name="connsiteX47" fmla="*/ 21701 w 3842796"/>
                <a:gd name="connsiteY47" fmla="*/ 1245233 h 4144884"/>
                <a:gd name="connsiteX48" fmla="*/ 99087 w 3842796"/>
                <a:gd name="connsiteY48" fmla="*/ 1084592 h 4144884"/>
                <a:gd name="connsiteX49" fmla="*/ 202894 w 3842796"/>
                <a:gd name="connsiteY49" fmla="*/ 913719 h 4144884"/>
                <a:gd name="connsiteX50" fmla="*/ 257296 w 3842796"/>
                <a:gd name="connsiteY50" fmla="*/ 840968 h 4144884"/>
                <a:gd name="connsiteX51" fmla="*/ 438894 w 3842796"/>
                <a:gd name="connsiteY51" fmla="*/ 850100 h 4144884"/>
                <a:gd name="connsiteX52" fmla="*/ 562765 w 3842796"/>
                <a:gd name="connsiteY52" fmla="*/ 713809 h 4144884"/>
                <a:gd name="connsiteX53" fmla="*/ 1534169 w 3842796"/>
                <a:gd name="connsiteY53" fmla="*/ 190081 h 4144884"/>
                <a:gd name="connsiteX54" fmla="*/ 1602944 w 3842796"/>
                <a:gd name="connsiteY54" fmla="*/ 179584 h 4144884"/>
                <a:gd name="connsiteX55" fmla="*/ 1687745 w 3842796"/>
                <a:gd name="connsiteY55" fmla="*/ 14019 h 4144884"/>
                <a:gd name="connsiteX56" fmla="*/ 1709501 w 3842796"/>
                <a:gd name="connsiteY56" fmla="*/ 10699 h 4144884"/>
                <a:gd name="connsiteX57" fmla="*/ 1921396 w 3842796"/>
                <a:gd name="connsiteY57" fmla="*/ 0 h 41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842796" h="4144884">
                  <a:moveTo>
                    <a:pt x="1921397" y="487443"/>
                  </a:moveTo>
                  <a:cubicBezTo>
                    <a:pt x="1046026" y="487443"/>
                    <a:pt x="336398" y="1197071"/>
                    <a:pt x="336398" y="2072442"/>
                  </a:cubicBezTo>
                  <a:cubicBezTo>
                    <a:pt x="336398" y="2947813"/>
                    <a:pt x="1046026" y="3657441"/>
                    <a:pt x="1921397" y="3657441"/>
                  </a:cubicBezTo>
                  <a:cubicBezTo>
                    <a:pt x="2796768" y="3657441"/>
                    <a:pt x="3506396" y="2947813"/>
                    <a:pt x="3506396" y="2072442"/>
                  </a:cubicBezTo>
                  <a:cubicBezTo>
                    <a:pt x="3506396" y="1197071"/>
                    <a:pt x="2796768" y="487443"/>
                    <a:pt x="1921397" y="487443"/>
                  </a:cubicBezTo>
                  <a:close/>
                  <a:moveTo>
                    <a:pt x="1921396" y="0"/>
                  </a:moveTo>
                  <a:cubicBezTo>
                    <a:pt x="1992932" y="0"/>
                    <a:pt x="2063622" y="3624"/>
                    <a:pt x="2133291" y="10699"/>
                  </a:cubicBezTo>
                  <a:lnTo>
                    <a:pt x="2155049" y="14020"/>
                  </a:lnTo>
                  <a:lnTo>
                    <a:pt x="2239850" y="179584"/>
                  </a:lnTo>
                  <a:lnTo>
                    <a:pt x="2308627" y="190081"/>
                  </a:lnTo>
                  <a:cubicBezTo>
                    <a:pt x="2683862" y="266865"/>
                    <a:pt x="3019253" y="453030"/>
                    <a:pt x="3280032" y="713809"/>
                  </a:cubicBezTo>
                  <a:lnTo>
                    <a:pt x="3403902" y="850101"/>
                  </a:lnTo>
                  <a:lnTo>
                    <a:pt x="3585498" y="840969"/>
                  </a:lnTo>
                  <a:lnTo>
                    <a:pt x="3639898" y="913720"/>
                  </a:lnTo>
                  <a:cubicBezTo>
                    <a:pt x="3677143" y="968847"/>
                    <a:pt x="3711803" y="1025863"/>
                    <a:pt x="3743707" y="1084593"/>
                  </a:cubicBezTo>
                  <a:lnTo>
                    <a:pt x="3821093" y="1245235"/>
                  </a:lnTo>
                  <a:lnTo>
                    <a:pt x="3720010" y="1401613"/>
                  </a:lnTo>
                  <a:lnTo>
                    <a:pt x="3756414" y="1501077"/>
                  </a:lnTo>
                  <a:cubicBezTo>
                    <a:pt x="3812553" y="1681571"/>
                    <a:pt x="3842796" y="1873475"/>
                    <a:pt x="3842796" y="2072442"/>
                  </a:cubicBezTo>
                  <a:cubicBezTo>
                    <a:pt x="3842796" y="2304571"/>
                    <a:pt x="3801632" y="2527085"/>
                    <a:pt x="3726206" y="2733083"/>
                  </a:cubicBezTo>
                  <a:lnTo>
                    <a:pt x="3721203" y="2745120"/>
                  </a:lnTo>
                  <a:lnTo>
                    <a:pt x="3821091" y="2899649"/>
                  </a:lnTo>
                  <a:lnTo>
                    <a:pt x="3743706" y="3060291"/>
                  </a:lnTo>
                  <a:cubicBezTo>
                    <a:pt x="3711802" y="3119020"/>
                    <a:pt x="3677142" y="3176035"/>
                    <a:pt x="3639898" y="3231163"/>
                  </a:cubicBezTo>
                  <a:lnTo>
                    <a:pt x="3585495" y="3303915"/>
                  </a:lnTo>
                  <a:lnTo>
                    <a:pt x="3403904" y="3294784"/>
                  </a:lnTo>
                  <a:lnTo>
                    <a:pt x="3296233" y="3414680"/>
                  </a:lnTo>
                  <a:cubicBezTo>
                    <a:pt x="3033211" y="3684050"/>
                    <a:pt x="2691680" y="3876420"/>
                    <a:pt x="2308627" y="3954804"/>
                  </a:cubicBezTo>
                  <a:lnTo>
                    <a:pt x="2239851" y="3965301"/>
                  </a:lnTo>
                  <a:lnTo>
                    <a:pt x="2155050" y="4130863"/>
                  </a:lnTo>
                  <a:lnTo>
                    <a:pt x="2133292" y="4134183"/>
                  </a:lnTo>
                  <a:cubicBezTo>
                    <a:pt x="2063623" y="4141259"/>
                    <a:pt x="1992933" y="4144884"/>
                    <a:pt x="1921397" y="4144884"/>
                  </a:cubicBezTo>
                  <a:cubicBezTo>
                    <a:pt x="1849861" y="4144884"/>
                    <a:pt x="1779171" y="4141259"/>
                    <a:pt x="1709502" y="4134183"/>
                  </a:cubicBezTo>
                  <a:lnTo>
                    <a:pt x="1687746" y="4130862"/>
                  </a:lnTo>
                  <a:lnTo>
                    <a:pt x="1602946" y="3965301"/>
                  </a:lnTo>
                  <a:lnTo>
                    <a:pt x="1534169" y="3954804"/>
                  </a:lnTo>
                  <a:cubicBezTo>
                    <a:pt x="1158934" y="3878020"/>
                    <a:pt x="823543" y="3691855"/>
                    <a:pt x="562765" y="3431076"/>
                  </a:cubicBezTo>
                  <a:lnTo>
                    <a:pt x="438895" y="3294785"/>
                  </a:lnTo>
                  <a:lnTo>
                    <a:pt x="257297" y="3303916"/>
                  </a:lnTo>
                  <a:lnTo>
                    <a:pt x="202894" y="3231164"/>
                  </a:lnTo>
                  <a:cubicBezTo>
                    <a:pt x="165651" y="3176037"/>
                    <a:pt x="130991" y="3119021"/>
                    <a:pt x="99087" y="3060292"/>
                  </a:cubicBezTo>
                  <a:lnTo>
                    <a:pt x="21702" y="2899650"/>
                  </a:lnTo>
                  <a:lnTo>
                    <a:pt x="122786" y="2743270"/>
                  </a:lnTo>
                  <a:lnTo>
                    <a:pt x="86382" y="2643807"/>
                  </a:lnTo>
                  <a:cubicBezTo>
                    <a:pt x="30243" y="2463313"/>
                    <a:pt x="0" y="2271410"/>
                    <a:pt x="0" y="2072442"/>
                  </a:cubicBezTo>
                  <a:cubicBezTo>
                    <a:pt x="0" y="1873475"/>
                    <a:pt x="30243" y="1681571"/>
                    <a:pt x="86382" y="1501077"/>
                  </a:cubicBezTo>
                  <a:lnTo>
                    <a:pt x="122786" y="1401614"/>
                  </a:lnTo>
                  <a:lnTo>
                    <a:pt x="21701" y="1245233"/>
                  </a:lnTo>
                  <a:lnTo>
                    <a:pt x="99087" y="1084592"/>
                  </a:lnTo>
                  <a:cubicBezTo>
                    <a:pt x="130990" y="1025861"/>
                    <a:pt x="165651" y="968846"/>
                    <a:pt x="202894" y="913719"/>
                  </a:cubicBezTo>
                  <a:lnTo>
                    <a:pt x="257296" y="840968"/>
                  </a:lnTo>
                  <a:lnTo>
                    <a:pt x="438894" y="850100"/>
                  </a:lnTo>
                  <a:lnTo>
                    <a:pt x="562765" y="713809"/>
                  </a:lnTo>
                  <a:cubicBezTo>
                    <a:pt x="823543" y="453030"/>
                    <a:pt x="1158934" y="266865"/>
                    <a:pt x="1534169" y="190081"/>
                  </a:cubicBezTo>
                  <a:lnTo>
                    <a:pt x="1602944" y="179584"/>
                  </a:lnTo>
                  <a:lnTo>
                    <a:pt x="1687745" y="14019"/>
                  </a:lnTo>
                  <a:lnTo>
                    <a:pt x="1709501" y="10699"/>
                  </a:lnTo>
                  <a:cubicBezTo>
                    <a:pt x="1779170" y="3624"/>
                    <a:pt x="1849860" y="0"/>
                    <a:pt x="19213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8" name="椭圆 7">
              <a:extLst>
                <a:ext uri="{FF2B5EF4-FFF2-40B4-BE49-F238E27FC236}">
                  <a16:creationId xmlns:a16="http://schemas.microsoft.com/office/drawing/2014/main" id="{C98E9F82-B14A-4B95-B828-1ED326E8DA9A}"/>
                </a:ext>
              </a:extLst>
            </p:cNvPr>
            <p:cNvSpPr/>
            <p:nvPr/>
          </p:nvSpPr>
          <p:spPr>
            <a:xfrm rot="16200000">
              <a:off x="3797500" y="560918"/>
              <a:ext cx="3763623" cy="376362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6C14E99E-9090-4394-86FA-856A30774E3F}"/>
                </a:ext>
              </a:extLst>
            </p:cNvPr>
            <p:cNvSpPr/>
            <p:nvPr/>
          </p:nvSpPr>
          <p:spPr>
            <a:xfrm>
              <a:off x="4695647" y="1459065"/>
              <a:ext cx="1967329" cy="1967329"/>
            </a:xfrm>
            <a:custGeom>
              <a:avLst/>
              <a:gdLst>
                <a:gd name="connsiteX0" fmla="*/ 1005224 w 3103556"/>
                <a:gd name="connsiteY0" fmla="*/ 2952600 h 3103556"/>
                <a:gd name="connsiteX1" fmla="*/ 1104315 w 3103556"/>
                <a:gd name="connsiteY1" fmla="*/ 2988868 h 3103556"/>
                <a:gd name="connsiteX2" fmla="*/ 1397927 w 3103556"/>
                <a:gd name="connsiteY2" fmla="*/ 3048749 h 3103556"/>
                <a:gd name="connsiteX3" fmla="*/ 1533779 w 3103556"/>
                <a:gd name="connsiteY3" fmla="*/ 3055609 h 3103556"/>
                <a:gd name="connsiteX4" fmla="*/ 1533779 w 3103556"/>
                <a:gd name="connsiteY4" fmla="*/ 3103556 h 3103556"/>
                <a:gd name="connsiteX5" fmla="*/ 1393025 w 3103556"/>
                <a:gd name="connsiteY5" fmla="*/ 3096449 h 3103556"/>
                <a:gd name="connsiteX6" fmla="*/ 1090057 w 3103556"/>
                <a:gd name="connsiteY6" fmla="*/ 3034659 h 3103556"/>
                <a:gd name="connsiteX7" fmla="*/ 987269 w 3103556"/>
                <a:gd name="connsiteY7" fmla="*/ 2997039 h 3103556"/>
                <a:gd name="connsiteX8" fmla="*/ 2123005 w 3103556"/>
                <a:gd name="connsiteY8" fmla="*/ 2943570 h 3103556"/>
                <a:gd name="connsiteX9" fmla="*/ 2141746 w 3103556"/>
                <a:gd name="connsiteY9" fmla="*/ 2987721 h 3103556"/>
                <a:gd name="connsiteX10" fmla="*/ 2013500 w 3103556"/>
                <a:gd name="connsiteY10" fmla="*/ 3034659 h 3103556"/>
                <a:gd name="connsiteX11" fmla="*/ 1710531 w 3103556"/>
                <a:gd name="connsiteY11" fmla="*/ 3096449 h 3103556"/>
                <a:gd name="connsiteX12" fmla="*/ 1569779 w 3103556"/>
                <a:gd name="connsiteY12" fmla="*/ 3103556 h 3103556"/>
                <a:gd name="connsiteX13" fmla="*/ 1569779 w 3103556"/>
                <a:gd name="connsiteY13" fmla="*/ 3055609 h 3103556"/>
                <a:gd name="connsiteX14" fmla="*/ 1705629 w 3103556"/>
                <a:gd name="connsiteY14" fmla="*/ 3048749 h 3103556"/>
                <a:gd name="connsiteX15" fmla="*/ 1999242 w 3103556"/>
                <a:gd name="connsiteY15" fmla="*/ 2988868 h 3103556"/>
                <a:gd name="connsiteX16" fmla="*/ 501102 w 3103556"/>
                <a:gd name="connsiteY16" fmla="*/ 2627910 h 3103556"/>
                <a:gd name="connsiteX17" fmla="*/ 594624 w 3103556"/>
                <a:gd name="connsiteY17" fmla="*/ 2712909 h 3103556"/>
                <a:gd name="connsiteX18" fmla="*/ 966066 w 3103556"/>
                <a:gd name="connsiteY18" fmla="*/ 2938268 h 3103556"/>
                <a:gd name="connsiteX19" fmla="*/ 971398 w 3103556"/>
                <a:gd name="connsiteY19" fmla="*/ 2940220 h 3103556"/>
                <a:gd name="connsiteX20" fmla="*/ 953444 w 3103556"/>
                <a:gd name="connsiteY20" fmla="*/ 2984658 h 3103556"/>
                <a:gd name="connsiteX21" fmla="*/ 947403 w 3103556"/>
                <a:gd name="connsiteY21" fmla="*/ 2982447 h 3103556"/>
                <a:gd name="connsiteX22" fmla="*/ 564125 w 3103556"/>
                <a:gd name="connsiteY22" fmla="*/ 2749907 h 3103556"/>
                <a:gd name="connsiteX23" fmla="*/ 467199 w 3103556"/>
                <a:gd name="connsiteY23" fmla="*/ 2661814 h 3103556"/>
                <a:gd name="connsiteX24" fmla="*/ 2602455 w 3103556"/>
                <a:gd name="connsiteY24" fmla="*/ 2627910 h 3103556"/>
                <a:gd name="connsiteX25" fmla="*/ 2636359 w 3103556"/>
                <a:gd name="connsiteY25" fmla="*/ 2661813 h 3103556"/>
                <a:gd name="connsiteX26" fmla="*/ 2539431 w 3103556"/>
                <a:gd name="connsiteY26" fmla="*/ 2749907 h 3103556"/>
                <a:gd name="connsiteX27" fmla="*/ 2291881 w 3103556"/>
                <a:gd name="connsiteY27" fmla="*/ 2917064 h 3103556"/>
                <a:gd name="connsiteX28" fmla="*/ 2174803 w 3103556"/>
                <a:gd name="connsiteY28" fmla="*/ 2973464 h 3103556"/>
                <a:gd name="connsiteX29" fmla="*/ 2156065 w 3103556"/>
                <a:gd name="connsiteY29" fmla="*/ 2929321 h 3103556"/>
                <a:gd name="connsiteX30" fmla="*/ 2269027 w 3103556"/>
                <a:gd name="connsiteY30" fmla="*/ 2874904 h 3103556"/>
                <a:gd name="connsiteX31" fmla="*/ 2508933 w 3103556"/>
                <a:gd name="connsiteY31" fmla="*/ 2712909 h 3103556"/>
                <a:gd name="connsiteX32" fmla="*/ 174236 w 3103556"/>
                <a:gd name="connsiteY32" fmla="*/ 2156065 h 3103556"/>
                <a:gd name="connsiteX33" fmla="*/ 228652 w 3103556"/>
                <a:gd name="connsiteY33" fmla="*/ 2269027 h 3103556"/>
                <a:gd name="connsiteX34" fmla="*/ 390648 w 3103556"/>
                <a:gd name="connsiteY34" fmla="*/ 2508933 h 3103556"/>
                <a:gd name="connsiteX35" fmla="*/ 475646 w 3103556"/>
                <a:gd name="connsiteY35" fmla="*/ 2602455 h 3103556"/>
                <a:gd name="connsiteX36" fmla="*/ 441743 w 3103556"/>
                <a:gd name="connsiteY36" fmla="*/ 2636358 h 3103556"/>
                <a:gd name="connsiteX37" fmla="*/ 353650 w 3103556"/>
                <a:gd name="connsiteY37" fmla="*/ 2539431 h 3103556"/>
                <a:gd name="connsiteX38" fmla="*/ 186492 w 3103556"/>
                <a:gd name="connsiteY38" fmla="*/ 2291881 h 3103556"/>
                <a:gd name="connsiteX39" fmla="*/ 130093 w 3103556"/>
                <a:gd name="connsiteY39" fmla="*/ 2174803 h 3103556"/>
                <a:gd name="connsiteX40" fmla="*/ 2940220 w 3103556"/>
                <a:gd name="connsiteY40" fmla="*/ 2132158 h 3103556"/>
                <a:gd name="connsiteX41" fmla="*/ 2984659 w 3103556"/>
                <a:gd name="connsiteY41" fmla="*/ 2150113 h 3103556"/>
                <a:gd name="connsiteX42" fmla="*/ 2982447 w 3103556"/>
                <a:gd name="connsiteY42" fmla="*/ 2156154 h 3103556"/>
                <a:gd name="connsiteX43" fmla="*/ 2749907 w 3103556"/>
                <a:gd name="connsiteY43" fmla="*/ 2539431 h 3103556"/>
                <a:gd name="connsiteX44" fmla="*/ 2661814 w 3103556"/>
                <a:gd name="connsiteY44" fmla="*/ 2636358 h 3103556"/>
                <a:gd name="connsiteX45" fmla="*/ 2627911 w 3103556"/>
                <a:gd name="connsiteY45" fmla="*/ 2602454 h 3103556"/>
                <a:gd name="connsiteX46" fmla="*/ 2712909 w 3103556"/>
                <a:gd name="connsiteY46" fmla="*/ 2508933 h 3103556"/>
                <a:gd name="connsiteX47" fmla="*/ 2938268 w 3103556"/>
                <a:gd name="connsiteY47" fmla="*/ 2137491 h 3103556"/>
                <a:gd name="connsiteX48" fmla="*/ 3103556 w 3103556"/>
                <a:gd name="connsiteY48" fmla="*/ 1569778 h 3103556"/>
                <a:gd name="connsiteX49" fmla="*/ 3096449 w 3103556"/>
                <a:gd name="connsiteY49" fmla="*/ 1710531 h 3103556"/>
                <a:gd name="connsiteX50" fmla="*/ 3034660 w 3103556"/>
                <a:gd name="connsiteY50" fmla="*/ 2013500 h 3103556"/>
                <a:gd name="connsiteX51" fmla="*/ 2997039 w 3103556"/>
                <a:gd name="connsiteY51" fmla="*/ 2116287 h 3103556"/>
                <a:gd name="connsiteX52" fmla="*/ 2952600 w 3103556"/>
                <a:gd name="connsiteY52" fmla="*/ 2098333 h 3103556"/>
                <a:gd name="connsiteX53" fmla="*/ 2988868 w 3103556"/>
                <a:gd name="connsiteY53" fmla="*/ 1999242 h 3103556"/>
                <a:gd name="connsiteX54" fmla="*/ 3048750 w 3103556"/>
                <a:gd name="connsiteY54" fmla="*/ 1705629 h 3103556"/>
                <a:gd name="connsiteX55" fmla="*/ 3055609 w 3103556"/>
                <a:gd name="connsiteY55" fmla="*/ 1569778 h 3103556"/>
                <a:gd name="connsiteX56" fmla="*/ 0 w 3103556"/>
                <a:gd name="connsiteY56" fmla="*/ 1569778 h 3103556"/>
                <a:gd name="connsiteX57" fmla="*/ 47947 w 3103556"/>
                <a:gd name="connsiteY57" fmla="*/ 1569778 h 3103556"/>
                <a:gd name="connsiteX58" fmla="*/ 54807 w 3103556"/>
                <a:gd name="connsiteY58" fmla="*/ 1705629 h 3103556"/>
                <a:gd name="connsiteX59" fmla="*/ 114688 w 3103556"/>
                <a:gd name="connsiteY59" fmla="*/ 1999242 h 3103556"/>
                <a:gd name="connsiteX60" fmla="*/ 159986 w 3103556"/>
                <a:gd name="connsiteY60" fmla="*/ 2123005 h 3103556"/>
                <a:gd name="connsiteX61" fmla="*/ 115836 w 3103556"/>
                <a:gd name="connsiteY61" fmla="*/ 2141746 h 3103556"/>
                <a:gd name="connsiteX62" fmla="*/ 68897 w 3103556"/>
                <a:gd name="connsiteY62" fmla="*/ 2013500 h 3103556"/>
                <a:gd name="connsiteX63" fmla="*/ 7108 w 3103556"/>
                <a:gd name="connsiteY63" fmla="*/ 1710531 h 3103556"/>
                <a:gd name="connsiteX64" fmla="*/ 106518 w 3103556"/>
                <a:gd name="connsiteY64" fmla="*/ 987269 h 3103556"/>
                <a:gd name="connsiteX65" fmla="*/ 150956 w 3103556"/>
                <a:gd name="connsiteY65" fmla="*/ 1005223 h 3103556"/>
                <a:gd name="connsiteX66" fmla="*/ 114688 w 3103556"/>
                <a:gd name="connsiteY66" fmla="*/ 1104315 h 3103556"/>
                <a:gd name="connsiteX67" fmla="*/ 54807 w 3103556"/>
                <a:gd name="connsiteY67" fmla="*/ 1397927 h 3103556"/>
                <a:gd name="connsiteX68" fmla="*/ 47947 w 3103556"/>
                <a:gd name="connsiteY68" fmla="*/ 1533778 h 3103556"/>
                <a:gd name="connsiteX69" fmla="*/ 0 w 3103556"/>
                <a:gd name="connsiteY69" fmla="*/ 1533778 h 3103556"/>
                <a:gd name="connsiteX70" fmla="*/ 7108 w 3103556"/>
                <a:gd name="connsiteY70" fmla="*/ 1393025 h 3103556"/>
                <a:gd name="connsiteX71" fmla="*/ 68897 w 3103556"/>
                <a:gd name="connsiteY71" fmla="*/ 1090057 h 3103556"/>
                <a:gd name="connsiteX72" fmla="*/ 2987721 w 3103556"/>
                <a:gd name="connsiteY72" fmla="*/ 961812 h 3103556"/>
                <a:gd name="connsiteX73" fmla="*/ 3034660 w 3103556"/>
                <a:gd name="connsiteY73" fmla="*/ 1090057 h 3103556"/>
                <a:gd name="connsiteX74" fmla="*/ 3096449 w 3103556"/>
                <a:gd name="connsiteY74" fmla="*/ 1393025 h 3103556"/>
                <a:gd name="connsiteX75" fmla="*/ 3103556 w 3103556"/>
                <a:gd name="connsiteY75" fmla="*/ 1533779 h 3103556"/>
                <a:gd name="connsiteX76" fmla="*/ 3055609 w 3103556"/>
                <a:gd name="connsiteY76" fmla="*/ 1533779 h 3103556"/>
                <a:gd name="connsiteX77" fmla="*/ 3048750 w 3103556"/>
                <a:gd name="connsiteY77" fmla="*/ 1397927 h 3103556"/>
                <a:gd name="connsiteX78" fmla="*/ 2988868 w 3103556"/>
                <a:gd name="connsiteY78" fmla="*/ 1104315 h 3103556"/>
                <a:gd name="connsiteX79" fmla="*/ 2943571 w 3103556"/>
                <a:gd name="connsiteY79" fmla="*/ 980552 h 3103556"/>
                <a:gd name="connsiteX80" fmla="*/ 2661814 w 3103556"/>
                <a:gd name="connsiteY80" fmla="*/ 467199 h 3103556"/>
                <a:gd name="connsiteX81" fmla="*/ 2749907 w 3103556"/>
                <a:gd name="connsiteY81" fmla="*/ 564125 h 3103556"/>
                <a:gd name="connsiteX82" fmla="*/ 2917064 w 3103556"/>
                <a:gd name="connsiteY82" fmla="*/ 811675 h 3103556"/>
                <a:gd name="connsiteX83" fmla="*/ 2973464 w 3103556"/>
                <a:gd name="connsiteY83" fmla="*/ 928755 h 3103556"/>
                <a:gd name="connsiteX84" fmla="*/ 2929321 w 3103556"/>
                <a:gd name="connsiteY84" fmla="*/ 947493 h 3103556"/>
                <a:gd name="connsiteX85" fmla="*/ 2874904 w 3103556"/>
                <a:gd name="connsiteY85" fmla="*/ 834530 h 3103556"/>
                <a:gd name="connsiteX86" fmla="*/ 2712909 w 3103556"/>
                <a:gd name="connsiteY86" fmla="*/ 594624 h 3103556"/>
                <a:gd name="connsiteX87" fmla="*/ 2627911 w 3103556"/>
                <a:gd name="connsiteY87" fmla="*/ 501103 h 3103556"/>
                <a:gd name="connsiteX88" fmla="*/ 441743 w 3103556"/>
                <a:gd name="connsiteY88" fmla="*/ 467198 h 3103556"/>
                <a:gd name="connsiteX89" fmla="*/ 475646 w 3103556"/>
                <a:gd name="connsiteY89" fmla="*/ 501102 h 3103556"/>
                <a:gd name="connsiteX90" fmla="*/ 390648 w 3103556"/>
                <a:gd name="connsiteY90" fmla="*/ 594624 h 3103556"/>
                <a:gd name="connsiteX91" fmla="*/ 165288 w 3103556"/>
                <a:gd name="connsiteY91" fmla="*/ 966065 h 3103556"/>
                <a:gd name="connsiteX92" fmla="*/ 163337 w 3103556"/>
                <a:gd name="connsiteY92" fmla="*/ 971398 h 3103556"/>
                <a:gd name="connsiteX93" fmla="*/ 118898 w 3103556"/>
                <a:gd name="connsiteY93" fmla="*/ 953443 h 3103556"/>
                <a:gd name="connsiteX94" fmla="*/ 121109 w 3103556"/>
                <a:gd name="connsiteY94" fmla="*/ 947402 h 3103556"/>
                <a:gd name="connsiteX95" fmla="*/ 353650 w 3103556"/>
                <a:gd name="connsiteY95" fmla="*/ 564125 h 3103556"/>
                <a:gd name="connsiteX96" fmla="*/ 928755 w 3103556"/>
                <a:gd name="connsiteY96" fmla="*/ 130092 h 3103556"/>
                <a:gd name="connsiteX97" fmla="*/ 947492 w 3103556"/>
                <a:gd name="connsiteY97" fmla="*/ 174235 h 3103556"/>
                <a:gd name="connsiteX98" fmla="*/ 834530 w 3103556"/>
                <a:gd name="connsiteY98" fmla="*/ 228652 h 3103556"/>
                <a:gd name="connsiteX99" fmla="*/ 594624 w 3103556"/>
                <a:gd name="connsiteY99" fmla="*/ 390648 h 3103556"/>
                <a:gd name="connsiteX100" fmla="*/ 501102 w 3103556"/>
                <a:gd name="connsiteY100" fmla="*/ 475646 h 3103556"/>
                <a:gd name="connsiteX101" fmla="*/ 467199 w 3103556"/>
                <a:gd name="connsiteY101" fmla="*/ 441742 h 3103556"/>
                <a:gd name="connsiteX102" fmla="*/ 564125 w 3103556"/>
                <a:gd name="connsiteY102" fmla="*/ 353650 h 3103556"/>
                <a:gd name="connsiteX103" fmla="*/ 811676 w 3103556"/>
                <a:gd name="connsiteY103" fmla="*/ 186492 h 3103556"/>
                <a:gd name="connsiteX104" fmla="*/ 2150114 w 3103556"/>
                <a:gd name="connsiteY104" fmla="*/ 118898 h 3103556"/>
                <a:gd name="connsiteX105" fmla="*/ 2156154 w 3103556"/>
                <a:gd name="connsiteY105" fmla="*/ 121109 h 3103556"/>
                <a:gd name="connsiteX106" fmla="*/ 2539431 w 3103556"/>
                <a:gd name="connsiteY106" fmla="*/ 353650 h 3103556"/>
                <a:gd name="connsiteX107" fmla="*/ 2636359 w 3103556"/>
                <a:gd name="connsiteY107" fmla="*/ 441743 h 3103556"/>
                <a:gd name="connsiteX108" fmla="*/ 2602455 w 3103556"/>
                <a:gd name="connsiteY108" fmla="*/ 475647 h 3103556"/>
                <a:gd name="connsiteX109" fmla="*/ 2508933 w 3103556"/>
                <a:gd name="connsiteY109" fmla="*/ 390648 h 3103556"/>
                <a:gd name="connsiteX110" fmla="*/ 2137491 w 3103556"/>
                <a:gd name="connsiteY110" fmla="*/ 165288 h 3103556"/>
                <a:gd name="connsiteX111" fmla="*/ 2132160 w 3103556"/>
                <a:gd name="connsiteY111" fmla="*/ 163337 h 3103556"/>
                <a:gd name="connsiteX112" fmla="*/ 1569779 w 3103556"/>
                <a:gd name="connsiteY112" fmla="*/ 0 h 3103556"/>
                <a:gd name="connsiteX113" fmla="*/ 1710531 w 3103556"/>
                <a:gd name="connsiteY113" fmla="*/ 7108 h 3103556"/>
                <a:gd name="connsiteX114" fmla="*/ 2013500 w 3103556"/>
                <a:gd name="connsiteY114" fmla="*/ 68897 h 3103556"/>
                <a:gd name="connsiteX115" fmla="*/ 2116288 w 3103556"/>
                <a:gd name="connsiteY115" fmla="*/ 106518 h 3103556"/>
                <a:gd name="connsiteX116" fmla="*/ 2098334 w 3103556"/>
                <a:gd name="connsiteY116" fmla="*/ 150956 h 3103556"/>
                <a:gd name="connsiteX117" fmla="*/ 1999242 w 3103556"/>
                <a:gd name="connsiteY117" fmla="*/ 114688 h 3103556"/>
                <a:gd name="connsiteX118" fmla="*/ 1705629 w 3103556"/>
                <a:gd name="connsiteY118" fmla="*/ 54807 h 3103556"/>
                <a:gd name="connsiteX119" fmla="*/ 1569779 w 3103556"/>
                <a:gd name="connsiteY119" fmla="*/ 47947 h 3103556"/>
                <a:gd name="connsiteX120" fmla="*/ 1533778 w 3103556"/>
                <a:gd name="connsiteY120" fmla="*/ 0 h 3103556"/>
                <a:gd name="connsiteX121" fmla="*/ 1533778 w 3103556"/>
                <a:gd name="connsiteY121" fmla="*/ 47947 h 3103556"/>
                <a:gd name="connsiteX122" fmla="*/ 1397927 w 3103556"/>
                <a:gd name="connsiteY122" fmla="*/ 54807 h 3103556"/>
                <a:gd name="connsiteX123" fmla="*/ 1104315 w 3103556"/>
                <a:gd name="connsiteY123" fmla="*/ 114688 h 3103556"/>
                <a:gd name="connsiteX124" fmla="*/ 980552 w 3103556"/>
                <a:gd name="connsiteY124" fmla="*/ 159986 h 3103556"/>
                <a:gd name="connsiteX125" fmla="*/ 961811 w 3103556"/>
                <a:gd name="connsiteY125" fmla="*/ 115835 h 3103556"/>
                <a:gd name="connsiteX126" fmla="*/ 1090057 w 3103556"/>
                <a:gd name="connsiteY126" fmla="*/ 68897 h 3103556"/>
                <a:gd name="connsiteX127" fmla="*/ 1393025 w 3103556"/>
                <a:gd name="connsiteY127" fmla="*/ 7108 h 310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103556" h="3103556">
                  <a:moveTo>
                    <a:pt x="1005224" y="2952600"/>
                  </a:moveTo>
                  <a:lnTo>
                    <a:pt x="1104315" y="2988868"/>
                  </a:lnTo>
                  <a:cubicBezTo>
                    <a:pt x="1198550" y="3018178"/>
                    <a:pt x="1296757" y="3038475"/>
                    <a:pt x="1397927" y="3048749"/>
                  </a:cubicBezTo>
                  <a:lnTo>
                    <a:pt x="1533779" y="3055609"/>
                  </a:lnTo>
                  <a:lnTo>
                    <a:pt x="1533779" y="3103556"/>
                  </a:lnTo>
                  <a:lnTo>
                    <a:pt x="1393025" y="3096449"/>
                  </a:lnTo>
                  <a:cubicBezTo>
                    <a:pt x="1288632" y="3085847"/>
                    <a:pt x="1187295" y="3064904"/>
                    <a:pt x="1090057" y="3034659"/>
                  </a:cubicBezTo>
                  <a:lnTo>
                    <a:pt x="987269" y="2997039"/>
                  </a:lnTo>
                  <a:close/>
                  <a:moveTo>
                    <a:pt x="2123005" y="2943570"/>
                  </a:moveTo>
                  <a:lnTo>
                    <a:pt x="2141746" y="2987721"/>
                  </a:lnTo>
                  <a:lnTo>
                    <a:pt x="2013500" y="3034659"/>
                  </a:lnTo>
                  <a:cubicBezTo>
                    <a:pt x="1916261" y="3064904"/>
                    <a:pt x="1814925" y="3085847"/>
                    <a:pt x="1710531" y="3096449"/>
                  </a:cubicBezTo>
                  <a:lnTo>
                    <a:pt x="1569779" y="3103556"/>
                  </a:lnTo>
                  <a:lnTo>
                    <a:pt x="1569779" y="3055609"/>
                  </a:lnTo>
                  <a:lnTo>
                    <a:pt x="1705629" y="3048749"/>
                  </a:lnTo>
                  <a:cubicBezTo>
                    <a:pt x="1806799" y="3038475"/>
                    <a:pt x="1905006" y="3018178"/>
                    <a:pt x="1999242" y="2988868"/>
                  </a:cubicBezTo>
                  <a:close/>
                  <a:moveTo>
                    <a:pt x="501102" y="2627910"/>
                  </a:moveTo>
                  <a:lnTo>
                    <a:pt x="594624" y="2712909"/>
                  </a:lnTo>
                  <a:cubicBezTo>
                    <a:pt x="706099" y="2804906"/>
                    <a:pt x="831047" y="2881160"/>
                    <a:pt x="966066" y="2938268"/>
                  </a:cubicBezTo>
                  <a:lnTo>
                    <a:pt x="971398" y="2940220"/>
                  </a:lnTo>
                  <a:lnTo>
                    <a:pt x="953444" y="2984658"/>
                  </a:lnTo>
                  <a:lnTo>
                    <a:pt x="947403" y="2982447"/>
                  </a:lnTo>
                  <a:cubicBezTo>
                    <a:pt x="808082" y="2923520"/>
                    <a:pt x="679152" y="2844835"/>
                    <a:pt x="564125" y="2749907"/>
                  </a:cubicBezTo>
                  <a:lnTo>
                    <a:pt x="467199" y="2661814"/>
                  </a:lnTo>
                  <a:close/>
                  <a:moveTo>
                    <a:pt x="2602455" y="2627910"/>
                  </a:moveTo>
                  <a:lnTo>
                    <a:pt x="2636359" y="2661813"/>
                  </a:lnTo>
                  <a:lnTo>
                    <a:pt x="2539431" y="2749907"/>
                  </a:lnTo>
                  <a:cubicBezTo>
                    <a:pt x="2462747" y="2813193"/>
                    <a:pt x="2379883" y="2869259"/>
                    <a:pt x="2291881" y="2917064"/>
                  </a:cubicBezTo>
                  <a:lnTo>
                    <a:pt x="2174803" y="2973464"/>
                  </a:lnTo>
                  <a:lnTo>
                    <a:pt x="2156065" y="2929321"/>
                  </a:lnTo>
                  <a:lnTo>
                    <a:pt x="2269027" y="2874904"/>
                  </a:lnTo>
                  <a:cubicBezTo>
                    <a:pt x="2354311" y="2828575"/>
                    <a:pt x="2434616" y="2774240"/>
                    <a:pt x="2508933" y="2712909"/>
                  </a:cubicBezTo>
                  <a:close/>
                  <a:moveTo>
                    <a:pt x="174236" y="2156065"/>
                  </a:moveTo>
                  <a:lnTo>
                    <a:pt x="228652" y="2269027"/>
                  </a:lnTo>
                  <a:cubicBezTo>
                    <a:pt x="274982" y="2354311"/>
                    <a:pt x="329316" y="2434616"/>
                    <a:pt x="390648" y="2508933"/>
                  </a:cubicBezTo>
                  <a:lnTo>
                    <a:pt x="475646" y="2602455"/>
                  </a:lnTo>
                  <a:lnTo>
                    <a:pt x="441743" y="2636358"/>
                  </a:lnTo>
                  <a:lnTo>
                    <a:pt x="353650" y="2539431"/>
                  </a:lnTo>
                  <a:cubicBezTo>
                    <a:pt x="290364" y="2462747"/>
                    <a:pt x="234298" y="2379883"/>
                    <a:pt x="186492" y="2291881"/>
                  </a:cubicBezTo>
                  <a:lnTo>
                    <a:pt x="130093" y="2174803"/>
                  </a:lnTo>
                  <a:close/>
                  <a:moveTo>
                    <a:pt x="2940220" y="2132158"/>
                  </a:moveTo>
                  <a:lnTo>
                    <a:pt x="2984659" y="2150113"/>
                  </a:lnTo>
                  <a:lnTo>
                    <a:pt x="2982447" y="2156154"/>
                  </a:lnTo>
                  <a:cubicBezTo>
                    <a:pt x="2923520" y="2295475"/>
                    <a:pt x="2844835" y="2424404"/>
                    <a:pt x="2749907" y="2539431"/>
                  </a:cubicBezTo>
                  <a:lnTo>
                    <a:pt x="2661814" y="2636358"/>
                  </a:lnTo>
                  <a:lnTo>
                    <a:pt x="2627911" y="2602454"/>
                  </a:lnTo>
                  <a:lnTo>
                    <a:pt x="2712909" y="2508933"/>
                  </a:lnTo>
                  <a:cubicBezTo>
                    <a:pt x="2804906" y="2397458"/>
                    <a:pt x="2881160" y="2272509"/>
                    <a:pt x="2938268" y="2137491"/>
                  </a:cubicBezTo>
                  <a:close/>
                  <a:moveTo>
                    <a:pt x="3103556" y="1569778"/>
                  </a:moveTo>
                  <a:lnTo>
                    <a:pt x="3096449" y="1710531"/>
                  </a:lnTo>
                  <a:cubicBezTo>
                    <a:pt x="3085847" y="1814925"/>
                    <a:pt x="3064904" y="1916261"/>
                    <a:pt x="3034660" y="2013500"/>
                  </a:cubicBezTo>
                  <a:lnTo>
                    <a:pt x="2997039" y="2116287"/>
                  </a:lnTo>
                  <a:lnTo>
                    <a:pt x="2952600" y="2098333"/>
                  </a:lnTo>
                  <a:lnTo>
                    <a:pt x="2988868" y="1999242"/>
                  </a:lnTo>
                  <a:cubicBezTo>
                    <a:pt x="3018179" y="1905006"/>
                    <a:pt x="3038475" y="1806799"/>
                    <a:pt x="3048750" y="1705629"/>
                  </a:cubicBezTo>
                  <a:lnTo>
                    <a:pt x="3055609" y="1569778"/>
                  </a:lnTo>
                  <a:close/>
                  <a:moveTo>
                    <a:pt x="0" y="1569778"/>
                  </a:moveTo>
                  <a:lnTo>
                    <a:pt x="47947" y="1569778"/>
                  </a:lnTo>
                  <a:lnTo>
                    <a:pt x="54807" y="1705629"/>
                  </a:lnTo>
                  <a:cubicBezTo>
                    <a:pt x="65082" y="1806799"/>
                    <a:pt x="85378" y="1905006"/>
                    <a:pt x="114688" y="1999242"/>
                  </a:cubicBezTo>
                  <a:lnTo>
                    <a:pt x="159986" y="2123005"/>
                  </a:lnTo>
                  <a:lnTo>
                    <a:pt x="115836" y="2141746"/>
                  </a:lnTo>
                  <a:lnTo>
                    <a:pt x="68897" y="2013500"/>
                  </a:lnTo>
                  <a:cubicBezTo>
                    <a:pt x="38653" y="1916261"/>
                    <a:pt x="17709" y="1814925"/>
                    <a:pt x="7108" y="1710531"/>
                  </a:cubicBezTo>
                  <a:close/>
                  <a:moveTo>
                    <a:pt x="106518" y="987269"/>
                  </a:moveTo>
                  <a:lnTo>
                    <a:pt x="150956" y="1005223"/>
                  </a:lnTo>
                  <a:lnTo>
                    <a:pt x="114688" y="1104315"/>
                  </a:lnTo>
                  <a:cubicBezTo>
                    <a:pt x="85378" y="1198550"/>
                    <a:pt x="65082" y="1296757"/>
                    <a:pt x="54807" y="1397927"/>
                  </a:cubicBezTo>
                  <a:lnTo>
                    <a:pt x="47947" y="1533778"/>
                  </a:lnTo>
                  <a:lnTo>
                    <a:pt x="0" y="1533778"/>
                  </a:lnTo>
                  <a:lnTo>
                    <a:pt x="7108" y="1393025"/>
                  </a:lnTo>
                  <a:cubicBezTo>
                    <a:pt x="17709" y="1288631"/>
                    <a:pt x="38653" y="1187295"/>
                    <a:pt x="68897" y="1090057"/>
                  </a:cubicBezTo>
                  <a:close/>
                  <a:moveTo>
                    <a:pt x="2987721" y="961812"/>
                  </a:moveTo>
                  <a:lnTo>
                    <a:pt x="3034660" y="1090057"/>
                  </a:lnTo>
                  <a:cubicBezTo>
                    <a:pt x="3064904" y="1187295"/>
                    <a:pt x="3085847" y="1288631"/>
                    <a:pt x="3096449" y="1393025"/>
                  </a:cubicBezTo>
                  <a:lnTo>
                    <a:pt x="3103556" y="1533779"/>
                  </a:lnTo>
                  <a:lnTo>
                    <a:pt x="3055609" y="1533779"/>
                  </a:lnTo>
                  <a:lnTo>
                    <a:pt x="3048750" y="1397927"/>
                  </a:lnTo>
                  <a:cubicBezTo>
                    <a:pt x="3038475" y="1296757"/>
                    <a:pt x="3018179" y="1198550"/>
                    <a:pt x="2988868" y="1104315"/>
                  </a:cubicBezTo>
                  <a:lnTo>
                    <a:pt x="2943571" y="980552"/>
                  </a:lnTo>
                  <a:close/>
                  <a:moveTo>
                    <a:pt x="2661814" y="467199"/>
                  </a:moveTo>
                  <a:lnTo>
                    <a:pt x="2749907" y="564125"/>
                  </a:lnTo>
                  <a:cubicBezTo>
                    <a:pt x="2813193" y="640810"/>
                    <a:pt x="2869259" y="723673"/>
                    <a:pt x="2917064" y="811675"/>
                  </a:cubicBezTo>
                  <a:lnTo>
                    <a:pt x="2973464" y="928755"/>
                  </a:lnTo>
                  <a:lnTo>
                    <a:pt x="2929321" y="947493"/>
                  </a:lnTo>
                  <a:lnTo>
                    <a:pt x="2874904" y="834530"/>
                  </a:lnTo>
                  <a:cubicBezTo>
                    <a:pt x="2828575" y="749245"/>
                    <a:pt x="2774240" y="668940"/>
                    <a:pt x="2712909" y="594624"/>
                  </a:cubicBezTo>
                  <a:lnTo>
                    <a:pt x="2627911" y="501103"/>
                  </a:lnTo>
                  <a:close/>
                  <a:moveTo>
                    <a:pt x="441743" y="467198"/>
                  </a:moveTo>
                  <a:lnTo>
                    <a:pt x="475646" y="501102"/>
                  </a:lnTo>
                  <a:lnTo>
                    <a:pt x="390648" y="594624"/>
                  </a:lnTo>
                  <a:cubicBezTo>
                    <a:pt x="298651" y="706099"/>
                    <a:pt x="222396" y="831047"/>
                    <a:pt x="165288" y="966065"/>
                  </a:cubicBezTo>
                  <a:lnTo>
                    <a:pt x="163337" y="971398"/>
                  </a:lnTo>
                  <a:lnTo>
                    <a:pt x="118898" y="953443"/>
                  </a:lnTo>
                  <a:lnTo>
                    <a:pt x="121109" y="947402"/>
                  </a:lnTo>
                  <a:cubicBezTo>
                    <a:pt x="180037" y="808082"/>
                    <a:pt x="258721" y="679152"/>
                    <a:pt x="353650" y="564125"/>
                  </a:cubicBezTo>
                  <a:close/>
                  <a:moveTo>
                    <a:pt x="928755" y="130092"/>
                  </a:moveTo>
                  <a:lnTo>
                    <a:pt x="947492" y="174235"/>
                  </a:lnTo>
                  <a:lnTo>
                    <a:pt x="834530" y="228652"/>
                  </a:lnTo>
                  <a:cubicBezTo>
                    <a:pt x="749245" y="274982"/>
                    <a:pt x="668940" y="329316"/>
                    <a:pt x="594624" y="390648"/>
                  </a:cubicBezTo>
                  <a:lnTo>
                    <a:pt x="501102" y="475646"/>
                  </a:lnTo>
                  <a:lnTo>
                    <a:pt x="467199" y="441742"/>
                  </a:lnTo>
                  <a:lnTo>
                    <a:pt x="564125" y="353650"/>
                  </a:lnTo>
                  <a:cubicBezTo>
                    <a:pt x="640810" y="290364"/>
                    <a:pt x="723674" y="234298"/>
                    <a:pt x="811676" y="186492"/>
                  </a:cubicBezTo>
                  <a:close/>
                  <a:moveTo>
                    <a:pt x="2150114" y="118898"/>
                  </a:moveTo>
                  <a:lnTo>
                    <a:pt x="2156154" y="121109"/>
                  </a:lnTo>
                  <a:cubicBezTo>
                    <a:pt x="2295475" y="180037"/>
                    <a:pt x="2424404" y="258721"/>
                    <a:pt x="2539431" y="353650"/>
                  </a:cubicBezTo>
                  <a:lnTo>
                    <a:pt x="2636359" y="441743"/>
                  </a:lnTo>
                  <a:lnTo>
                    <a:pt x="2602455" y="475647"/>
                  </a:lnTo>
                  <a:lnTo>
                    <a:pt x="2508933" y="390648"/>
                  </a:lnTo>
                  <a:cubicBezTo>
                    <a:pt x="2397458" y="298650"/>
                    <a:pt x="2272509" y="222396"/>
                    <a:pt x="2137491" y="165288"/>
                  </a:cubicBezTo>
                  <a:lnTo>
                    <a:pt x="2132160" y="163337"/>
                  </a:lnTo>
                  <a:close/>
                  <a:moveTo>
                    <a:pt x="1569779" y="0"/>
                  </a:moveTo>
                  <a:lnTo>
                    <a:pt x="1710531" y="7108"/>
                  </a:lnTo>
                  <a:cubicBezTo>
                    <a:pt x="1814925" y="17709"/>
                    <a:pt x="1916261" y="38653"/>
                    <a:pt x="2013500" y="68897"/>
                  </a:cubicBezTo>
                  <a:lnTo>
                    <a:pt x="2116288" y="106518"/>
                  </a:lnTo>
                  <a:lnTo>
                    <a:pt x="2098334" y="150956"/>
                  </a:lnTo>
                  <a:lnTo>
                    <a:pt x="1999242" y="114688"/>
                  </a:lnTo>
                  <a:cubicBezTo>
                    <a:pt x="1905006" y="85378"/>
                    <a:pt x="1806799" y="65081"/>
                    <a:pt x="1705629" y="54807"/>
                  </a:cubicBezTo>
                  <a:lnTo>
                    <a:pt x="1569779" y="47947"/>
                  </a:lnTo>
                  <a:close/>
                  <a:moveTo>
                    <a:pt x="1533778" y="0"/>
                  </a:moveTo>
                  <a:lnTo>
                    <a:pt x="1533778" y="47947"/>
                  </a:lnTo>
                  <a:lnTo>
                    <a:pt x="1397927" y="54807"/>
                  </a:lnTo>
                  <a:cubicBezTo>
                    <a:pt x="1296757" y="65081"/>
                    <a:pt x="1198550" y="85378"/>
                    <a:pt x="1104315" y="114688"/>
                  </a:cubicBezTo>
                  <a:lnTo>
                    <a:pt x="980552" y="159986"/>
                  </a:lnTo>
                  <a:lnTo>
                    <a:pt x="961811" y="115835"/>
                  </a:lnTo>
                  <a:lnTo>
                    <a:pt x="1090057" y="68897"/>
                  </a:lnTo>
                  <a:cubicBezTo>
                    <a:pt x="1187295" y="38653"/>
                    <a:pt x="1288632" y="17709"/>
                    <a:pt x="1393025" y="7108"/>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10" name="组合 9">
              <a:extLst>
                <a:ext uri="{FF2B5EF4-FFF2-40B4-BE49-F238E27FC236}">
                  <a16:creationId xmlns:a16="http://schemas.microsoft.com/office/drawing/2014/main" id="{C1A99E79-219B-4D98-8572-5A71894181D0}"/>
                </a:ext>
              </a:extLst>
            </p:cNvPr>
            <p:cNvGrpSpPr/>
            <p:nvPr/>
          </p:nvGrpSpPr>
          <p:grpSpPr>
            <a:xfrm>
              <a:off x="4766501" y="1529919"/>
              <a:ext cx="1825618" cy="1825618"/>
              <a:chOff x="4766502" y="1529920"/>
              <a:chExt cx="1825618" cy="1825618"/>
            </a:xfrm>
          </p:grpSpPr>
          <p:cxnSp>
            <p:nvCxnSpPr>
              <p:cNvPr id="25" name="直接连接符 24">
                <a:extLst>
                  <a:ext uri="{FF2B5EF4-FFF2-40B4-BE49-F238E27FC236}">
                    <a16:creationId xmlns:a16="http://schemas.microsoft.com/office/drawing/2014/main" id="{4072864F-9E6A-437D-961B-04075C62B158}"/>
                  </a:ext>
                </a:extLst>
              </p:cNvPr>
              <p:cNvCxnSpPr>
                <a:cxnSpLocks/>
              </p:cNvCxnSpPr>
              <p:nvPr userDrawn="1"/>
            </p:nvCxnSpPr>
            <p:spPr>
              <a:xfrm>
                <a:off x="5679311" y="1529920"/>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9D56B503-5CEF-4155-B54F-DBB64241CAE3}"/>
                  </a:ext>
                </a:extLst>
              </p:cNvPr>
              <p:cNvCxnSpPr>
                <a:cxnSpLocks/>
              </p:cNvCxnSpPr>
              <p:nvPr userDrawn="1"/>
            </p:nvCxnSpPr>
            <p:spPr>
              <a:xfrm>
                <a:off x="5679311" y="3283538"/>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0E2CA30D-D4FC-48D8-BA54-AD4D6085EB16}"/>
                  </a:ext>
                </a:extLst>
              </p:cNvPr>
              <p:cNvCxnSpPr>
                <a:cxnSpLocks/>
              </p:cNvCxnSpPr>
              <p:nvPr userDrawn="1"/>
            </p:nvCxnSpPr>
            <p:spPr>
              <a:xfrm rot="8100000">
                <a:off x="6299309" y="3026727"/>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FE3E7570-C47D-44EA-97C8-629F02AE14F0}"/>
                  </a:ext>
                </a:extLst>
              </p:cNvPr>
              <p:cNvCxnSpPr>
                <a:cxnSpLocks/>
              </p:cNvCxnSpPr>
              <p:nvPr userDrawn="1"/>
            </p:nvCxnSpPr>
            <p:spPr>
              <a:xfrm rot="8100000">
                <a:off x="5059313" y="1786731"/>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182ADD29-A5A5-441D-919A-96BEABEEEDD6}"/>
                  </a:ext>
                </a:extLst>
              </p:cNvPr>
              <p:cNvCxnSpPr>
                <a:cxnSpLocks/>
              </p:cNvCxnSpPr>
              <p:nvPr userDrawn="1"/>
            </p:nvCxnSpPr>
            <p:spPr>
              <a:xfrm rot="5400000">
                <a:off x="6556120" y="2406729"/>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B9387929-A246-450A-B039-AD315E540C90}"/>
                  </a:ext>
                </a:extLst>
              </p:cNvPr>
              <p:cNvCxnSpPr>
                <a:cxnSpLocks/>
              </p:cNvCxnSpPr>
              <p:nvPr userDrawn="1"/>
            </p:nvCxnSpPr>
            <p:spPr>
              <a:xfrm rot="5400000">
                <a:off x="4802502" y="2406729"/>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116B80A6-86E0-4BC7-9ADA-C55369163611}"/>
                  </a:ext>
                </a:extLst>
              </p:cNvPr>
              <p:cNvCxnSpPr>
                <a:cxnSpLocks/>
              </p:cNvCxnSpPr>
              <p:nvPr userDrawn="1"/>
            </p:nvCxnSpPr>
            <p:spPr>
              <a:xfrm rot="2700000">
                <a:off x="6299309" y="1786731"/>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9BCFCCF4-FA60-46AD-8AB1-3756DB28FCBF}"/>
                  </a:ext>
                </a:extLst>
              </p:cNvPr>
              <p:cNvCxnSpPr>
                <a:cxnSpLocks/>
              </p:cNvCxnSpPr>
              <p:nvPr userDrawn="1"/>
            </p:nvCxnSpPr>
            <p:spPr>
              <a:xfrm rot="2700000">
                <a:off x="5059313" y="3026727"/>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6EB7136C-D8DB-4F1B-AC86-E55A9C06B3DB}"/>
                </a:ext>
              </a:extLst>
            </p:cNvPr>
            <p:cNvGrpSpPr/>
            <p:nvPr/>
          </p:nvGrpSpPr>
          <p:grpSpPr>
            <a:xfrm rot="1314750">
              <a:off x="4766502" y="1529920"/>
              <a:ext cx="1825618" cy="1825618"/>
              <a:chOff x="4766502" y="1529920"/>
              <a:chExt cx="1825618" cy="1825618"/>
            </a:xfrm>
          </p:grpSpPr>
          <p:grpSp>
            <p:nvGrpSpPr>
              <p:cNvPr id="13" name="组合 12">
                <a:extLst>
                  <a:ext uri="{FF2B5EF4-FFF2-40B4-BE49-F238E27FC236}">
                    <a16:creationId xmlns:a16="http://schemas.microsoft.com/office/drawing/2014/main" id="{3D5C994C-3792-427C-BC46-11AAD496B24F}"/>
                  </a:ext>
                </a:extLst>
              </p:cNvPr>
              <p:cNvGrpSpPr/>
              <p:nvPr/>
            </p:nvGrpSpPr>
            <p:grpSpPr>
              <a:xfrm>
                <a:off x="5679311" y="1529920"/>
                <a:ext cx="0" cy="1825618"/>
                <a:chOff x="5679311" y="1529920"/>
                <a:chExt cx="0" cy="1825618"/>
              </a:xfrm>
            </p:grpSpPr>
            <p:cxnSp>
              <p:nvCxnSpPr>
                <p:cNvPr id="23" name="直接连接符 22">
                  <a:extLst>
                    <a:ext uri="{FF2B5EF4-FFF2-40B4-BE49-F238E27FC236}">
                      <a16:creationId xmlns:a16="http://schemas.microsoft.com/office/drawing/2014/main" id="{D33A5765-29CE-4E67-A158-6EBF88988AB7}"/>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68D4DF54-F747-40D8-9CF6-04257CD30724}"/>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F48067B5-2F92-4CBC-91F0-2A9860871091}"/>
                  </a:ext>
                </a:extLst>
              </p:cNvPr>
              <p:cNvGrpSpPr/>
              <p:nvPr/>
            </p:nvGrpSpPr>
            <p:grpSpPr>
              <a:xfrm rot="8100000">
                <a:off x="5679311" y="1529920"/>
                <a:ext cx="0" cy="1825618"/>
                <a:chOff x="5679311" y="1529920"/>
                <a:chExt cx="0" cy="1825618"/>
              </a:xfrm>
            </p:grpSpPr>
            <p:cxnSp>
              <p:nvCxnSpPr>
                <p:cNvPr id="21" name="直接连接符 20">
                  <a:extLst>
                    <a:ext uri="{FF2B5EF4-FFF2-40B4-BE49-F238E27FC236}">
                      <a16:creationId xmlns:a16="http://schemas.microsoft.com/office/drawing/2014/main" id="{22078B3E-F3F3-4A6F-BEE9-16DC36578880}"/>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AF5CDF7F-BFEE-4632-A6F2-C661EE665C9E}"/>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123F0EA3-5B08-4BF3-9BBD-36F80E259C40}"/>
                  </a:ext>
                </a:extLst>
              </p:cNvPr>
              <p:cNvGrpSpPr/>
              <p:nvPr/>
            </p:nvGrpSpPr>
            <p:grpSpPr>
              <a:xfrm rot="5400000">
                <a:off x="5679311" y="1529920"/>
                <a:ext cx="0" cy="1825618"/>
                <a:chOff x="5679311" y="1529920"/>
                <a:chExt cx="0" cy="1825618"/>
              </a:xfrm>
            </p:grpSpPr>
            <p:cxnSp>
              <p:nvCxnSpPr>
                <p:cNvPr id="19" name="直接连接符 18">
                  <a:extLst>
                    <a:ext uri="{FF2B5EF4-FFF2-40B4-BE49-F238E27FC236}">
                      <a16:creationId xmlns:a16="http://schemas.microsoft.com/office/drawing/2014/main" id="{6EE3A733-3624-4935-9C1B-7B0CD0050DED}"/>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3526FECF-3AC7-4810-85A3-74D2E012C3D4}"/>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350491E5-660E-420F-92EF-879D22C941F6}"/>
                  </a:ext>
                </a:extLst>
              </p:cNvPr>
              <p:cNvGrpSpPr/>
              <p:nvPr/>
            </p:nvGrpSpPr>
            <p:grpSpPr>
              <a:xfrm rot="2700000">
                <a:off x="5679311" y="1529920"/>
                <a:ext cx="0" cy="1825618"/>
                <a:chOff x="5679311" y="1529920"/>
                <a:chExt cx="0" cy="1825618"/>
              </a:xfrm>
            </p:grpSpPr>
            <p:cxnSp>
              <p:nvCxnSpPr>
                <p:cNvPr id="17" name="直接连接符 16">
                  <a:extLst>
                    <a:ext uri="{FF2B5EF4-FFF2-40B4-BE49-F238E27FC236}">
                      <a16:creationId xmlns:a16="http://schemas.microsoft.com/office/drawing/2014/main" id="{68FDCF69-F479-4E4B-AF0B-C2BE9E6290AE}"/>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D51EF35A-CB38-45CF-A63F-EAA9F730EC3B}"/>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12" name="椭圆 11">
              <a:extLst>
                <a:ext uri="{FF2B5EF4-FFF2-40B4-BE49-F238E27FC236}">
                  <a16:creationId xmlns:a16="http://schemas.microsoft.com/office/drawing/2014/main" id="{183FE249-B0AC-42BE-8389-2028CAB2E8ED}"/>
                </a:ext>
              </a:extLst>
            </p:cNvPr>
            <p:cNvSpPr/>
            <p:nvPr/>
          </p:nvSpPr>
          <p:spPr>
            <a:xfrm>
              <a:off x="4766502" y="1529920"/>
              <a:ext cx="1825618" cy="18256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4B6BD845-E236-40BA-8511-79387ECD1E2D}"/>
              </a:ext>
            </a:extLst>
          </p:cNvPr>
          <p:cNvSpPr txBox="1"/>
          <p:nvPr userDrawn="1"/>
        </p:nvSpPr>
        <p:spPr>
          <a:xfrm>
            <a:off x="2116043" y="2708238"/>
            <a:ext cx="2485017" cy="1441524"/>
          </a:xfrm>
          <a:prstGeom prst="rect">
            <a:avLst/>
          </a:prstGeom>
          <a:noFill/>
        </p:spPr>
        <p:txBody>
          <a:bodyPr wrap="square" lIns="0" tIns="0" rIns="0" bIns="0" rtlCol="0" anchor="ctr" anchorCtr="1">
            <a:noAutofit/>
          </a:bodyPr>
          <a:lstStyle/>
          <a:p>
            <a:pPr algn="ctr"/>
            <a:r>
              <a:rPr lang="zh-CN" altLang="en-US" sz="4800" dirty="0">
                <a:solidFill>
                  <a:schemeClr val="accent3"/>
                </a:solidFill>
                <a:latin typeface="+mj-ea"/>
                <a:ea typeface="+mj-ea"/>
              </a:rPr>
              <a:t>目  录</a:t>
            </a:r>
            <a:endParaRPr lang="en-US" altLang="zh-CN" sz="4800" dirty="0">
              <a:solidFill>
                <a:schemeClr val="accent3"/>
              </a:solidFill>
              <a:latin typeface="+mj-ea"/>
              <a:ea typeface="+mj-ea"/>
            </a:endParaRPr>
          </a:p>
          <a:p>
            <a:pPr algn="ctr"/>
            <a:r>
              <a:rPr lang="en-US" altLang="zh-CN" sz="2400" dirty="0">
                <a:solidFill>
                  <a:schemeClr val="accent3"/>
                </a:solidFill>
                <a:latin typeface="+mj-ea"/>
                <a:ea typeface="+mj-ea"/>
              </a:rPr>
              <a:t>CONTENT</a:t>
            </a:r>
            <a:endParaRPr lang="zh-CN" altLang="en-US" sz="2400" dirty="0">
              <a:solidFill>
                <a:schemeClr val="accent3"/>
              </a:solidFill>
              <a:latin typeface="+mj-ea"/>
              <a:ea typeface="+mj-ea"/>
            </a:endParaRPr>
          </a:p>
        </p:txBody>
      </p:sp>
      <p:grpSp>
        <p:nvGrpSpPr>
          <p:cNvPr id="34" name="组合 33">
            <a:extLst>
              <a:ext uri="{FF2B5EF4-FFF2-40B4-BE49-F238E27FC236}">
                <a16:creationId xmlns:a16="http://schemas.microsoft.com/office/drawing/2014/main" id="{795B753C-5522-4D12-A19D-2D88050AF87A}"/>
              </a:ext>
            </a:extLst>
          </p:cNvPr>
          <p:cNvGrpSpPr/>
          <p:nvPr userDrawn="1"/>
        </p:nvGrpSpPr>
        <p:grpSpPr>
          <a:xfrm>
            <a:off x="1626096" y="1676400"/>
            <a:ext cx="3464910" cy="3505200"/>
            <a:chOff x="1810551" y="1863000"/>
            <a:chExt cx="3096000" cy="3132000"/>
          </a:xfrm>
        </p:grpSpPr>
        <p:sp>
          <p:nvSpPr>
            <p:cNvPr id="35" name="椭圆 34">
              <a:extLst>
                <a:ext uri="{FF2B5EF4-FFF2-40B4-BE49-F238E27FC236}">
                  <a16:creationId xmlns:a16="http://schemas.microsoft.com/office/drawing/2014/main" id="{11916FA3-27DB-4FAD-9763-934A01D51E89}"/>
                </a:ext>
              </a:extLst>
            </p:cNvPr>
            <p:cNvSpPr/>
            <p:nvPr/>
          </p:nvSpPr>
          <p:spPr>
            <a:xfrm>
              <a:off x="1810551" y="1881000"/>
              <a:ext cx="3096000" cy="3096000"/>
            </a:xfrm>
            <a:prstGeom prst="ellipse">
              <a:avLst/>
            </a:prstGeom>
            <a:no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431189CB-C2C2-44EA-858A-357AA62CFAC3}"/>
                </a:ext>
              </a:extLst>
            </p:cNvPr>
            <p:cNvGrpSpPr/>
            <p:nvPr/>
          </p:nvGrpSpPr>
          <p:grpSpPr>
            <a:xfrm>
              <a:off x="1831363" y="1863000"/>
              <a:ext cx="3054377" cy="3132000"/>
              <a:chOff x="4341778" y="-318640"/>
              <a:chExt cx="3054377" cy="3132000"/>
            </a:xfrm>
          </p:grpSpPr>
          <p:sp>
            <p:nvSpPr>
              <p:cNvPr id="37" name="椭圆 36">
                <a:extLst>
                  <a:ext uri="{FF2B5EF4-FFF2-40B4-BE49-F238E27FC236}">
                    <a16:creationId xmlns:a16="http://schemas.microsoft.com/office/drawing/2014/main" id="{F80D4E62-FD6A-41F4-A5E7-009AB720163A}"/>
                  </a:ext>
                </a:extLst>
              </p:cNvPr>
              <p:cNvSpPr/>
              <p:nvPr/>
            </p:nvSpPr>
            <p:spPr>
              <a:xfrm rot="5400000">
                <a:off x="5850966" y="-31864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a:extLst>
                  <a:ext uri="{FF2B5EF4-FFF2-40B4-BE49-F238E27FC236}">
                    <a16:creationId xmlns:a16="http://schemas.microsoft.com/office/drawing/2014/main" id="{3C867C27-0A9D-4C26-A2FA-E29E5A819FBA}"/>
                  </a:ext>
                </a:extLst>
              </p:cNvPr>
              <p:cNvSpPr/>
              <p:nvPr/>
            </p:nvSpPr>
            <p:spPr>
              <a:xfrm rot="5400000">
                <a:off x="6522618" y="-16534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a:extLst>
                  <a:ext uri="{FF2B5EF4-FFF2-40B4-BE49-F238E27FC236}">
                    <a16:creationId xmlns:a16="http://schemas.microsoft.com/office/drawing/2014/main" id="{9FA64B16-9F29-4036-A343-BE74DB117DBB}"/>
                  </a:ext>
                </a:extLst>
              </p:cNvPr>
              <p:cNvSpPr/>
              <p:nvPr/>
            </p:nvSpPr>
            <p:spPr>
              <a:xfrm rot="5400000">
                <a:off x="7061241" y="264198"/>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a:extLst>
                  <a:ext uri="{FF2B5EF4-FFF2-40B4-BE49-F238E27FC236}">
                    <a16:creationId xmlns:a16="http://schemas.microsoft.com/office/drawing/2014/main" id="{5C3CF007-9C0C-4C97-A644-51DDC4A1B888}"/>
                  </a:ext>
                </a:extLst>
              </p:cNvPr>
              <p:cNvSpPr/>
              <p:nvPr/>
            </p:nvSpPr>
            <p:spPr>
              <a:xfrm rot="5400000">
                <a:off x="7360155" y="884898"/>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a:extLst>
                  <a:ext uri="{FF2B5EF4-FFF2-40B4-BE49-F238E27FC236}">
                    <a16:creationId xmlns:a16="http://schemas.microsoft.com/office/drawing/2014/main" id="{C9445168-AFAD-4D46-B408-30B62562E104}"/>
                  </a:ext>
                </a:extLst>
              </p:cNvPr>
              <p:cNvSpPr/>
              <p:nvPr/>
            </p:nvSpPr>
            <p:spPr>
              <a:xfrm rot="5400000">
                <a:off x="7360155" y="1573822"/>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a:extLst>
                  <a:ext uri="{FF2B5EF4-FFF2-40B4-BE49-F238E27FC236}">
                    <a16:creationId xmlns:a16="http://schemas.microsoft.com/office/drawing/2014/main" id="{B5EA235A-4D04-4898-84EF-70CC1D0C7A82}"/>
                  </a:ext>
                </a:extLst>
              </p:cNvPr>
              <p:cNvSpPr/>
              <p:nvPr/>
            </p:nvSpPr>
            <p:spPr>
              <a:xfrm rot="5400000">
                <a:off x="7061241" y="2194522"/>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a:extLst>
                  <a:ext uri="{FF2B5EF4-FFF2-40B4-BE49-F238E27FC236}">
                    <a16:creationId xmlns:a16="http://schemas.microsoft.com/office/drawing/2014/main" id="{38674208-27B8-40E4-8704-B7F3AA32D2DE}"/>
                  </a:ext>
                </a:extLst>
              </p:cNvPr>
              <p:cNvSpPr/>
              <p:nvPr/>
            </p:nvSpPr>
            <p:spPr>
              <a:xfrm rot="5400000">
                <a:off x="6522618" y="262406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a:extLst>
                  <a:ext uri="{FF2B5EF4-FFF2-40B4-BE49-F238E27FC236}">
                    <a16:creationId xmlns:a16="http://schemas.microsoft.com/office/drawing/2014/main" id="{79DD0BD8-B2DD-4359-9AEB-B0B8D624AB25}"/>
                  </a:ext>
                </a:extLst>
              </p:cNvPr>
              <p:cNvSpPr/>
              <p:nvPr/>
            </p:nvSpPr>
            <p:spPr>
              <a:xfrm rot="5400000">
                <a:off x="5850966" y="277736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id="{6A0CCC7D-1B86-4A58-8906-BA258D5A8F5D}"/>
                  </a:ext>
                </a:extLst>
              </p:cNvPr>
              <p:cNvSpPr/>
              <p:nvPr/>
            </p:nvSpPr>
            <p:spPr>
              <a:xfrm rot="5400000">
                <a:off x="5179314" y="262406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a:extLst>
                  <a:ext uri="{FF2B5EF4-FFF2-40B4-BE49-F238E27FC236}">
                    <a16:creationId xmlns:a16="http://schemas.microsoft.com/office/drawing/2014/main" id="{B4363ED2-66A4-4B2C-B9D3-20BF639A34DF}"/>
                  </a:ext>
                </a:extLst>
              </p:cNvPr>
              <p:cNvSpPr/>
              <p:nvPr/>
            </p:nvSpPr>
            <p:spPr>
              <a:xfrm rot="5400000">
                <a:off x="4640691" y="2194522"/>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a:extLst>
                  <a:ext uri="{FF2B5EF4-FFF2-40B4-BE49-F238E27FC236}">
                    <a16:creationId xmlns:a16="http://schemas.microsoft.com/office/drawing/2014/main" id="{8CA299B2-A7B4-4546-8AA5-86B77A17A2DF}"/>
                  </a:ext>
                </a:extLst>
              </p:cNvPr>
              <p:cNvSpPr/>
              <p:nvPr/>
            </p:nvSpPr>
            <p:spPr>
              <a:xfrm rot="5400000">
                <a:off x="4341778" y="1573822"/>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a:extLst>
                  <a:ext uri="{FF2B5EF4-FFF2-40B4-BE49-F238E27FC236}">
                    <a16:creationId xmlns:a16="http://schemas.microsoft.com/office/drawing/2014/main" id="{F0A26885-44E9-4983-A7D4-6779FAD1A65A}"/>
                  </a:ext>
                </a:extLst>
              </p:cNvPr>
              <p:cNvSpPr/>
              <p:nvPr/>
            </p:nvSpPr>
            <p:spPr>
              <a:xfrm rot="5400000">
                <a:off x="4341778" y="884898"/>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a:extLst>
                  <a:ext uri="{FF2B5EF4-FFF2-40B4-BE49-F238E27FC236}">
                    <a16:creationId xmlns:a16="http://schemas.microsoft.com/office/drawing/2014/main" id="{ED2AB7FF-90A9-491D-92F3-8127D82D3126}"/>
                  </a:ext>
                </a:extLst>
              </p:cNvPr>
              <p:cNvSpPr/>
              <p:nvPr/>
            </p:nvSpPr>
            <p:spPr>
              <a:xfrm rot="5400000">
                <a:off x="4640691" y="264198"/>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a:extLst>
                  <a:ext uri="{FF2B5EF4-FFF2-40B4-BE49-F238E27FC236}">
                    <a16:creationId xmlns:a16="http://schemas.microsoft.com/office/drawing/2014/main" id="{E5B23AC8-8E2D-4787-8449-72C115614B2C}"/>
                  </a:ext>
                </a:extLst>
              </p:cNvPr>
              <p:cNvSpPr/>
              <p:nvPr/>
            </p:nvSpPr>
            <p:spPr>
              <a:xfrm rot="5400000">
                <a:off x="5179314" y="-16534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pic>
        <p:nvPicPr>
          <p:cNvPr id="73" name="图片 72">
            <a:extLst>
              <a:ext uri="{FF2B5EF4-FFF2-40B4-BE49-F238E27FC236}">
                <a16:creationId xmlns:a16="http://schemas.microsoft.com/office/drawing/2014/main" id="{6FDC7CFB-DD7B-4F2D-B43A-992F98F2248E}"/>
              </a:ext>
            </a:extLst>
          </p:cNvPr>
          <p:cNvPicPr>
            <a:picLocks noChangeAspect="1"/>
          </p:cNvPicPr>
          <p:nvPr userDrawn="1"/>
        </p:nvPicPr>
        <p:blipFill>
          <a:blip r:embed="rId2" cstate="screen">
            <a:alphaModFix amt="30000"/>
            <a:extLst>
              <a:ext uri="{28A0092B-C50C-407E-A947-70E740481C1C}">
                <a14:useLocalDpi xmlns:a14="http://schemas.microsoft.com/office/drawing/2010/main"/>
              </a:ext>
            </a:extLst>
          </a:blip>
          <a:stretch>
            <a:fillRect/>
          </a:stretch>
        </p:blipFill>
        <p:spPr>
          <a:xfrm flipH="1">
            <a:off x="-164079" y="1994701"/>
            <a:ext cx="1908000" cy="2872724"/>
          </a:xfrm>
          <a:prstGeom prst="rect">
            <a:avLst/>
          </a:prstGeom>
          <a:scene3d>
            <a:camera prst="perspectiveLeft" fov="4200000">
              <a:rot lat="0" lon="1800000" rev="0"/>
            </a:camera>
            <a:lightRig rig="threePt" dir="t"/>
          </a:scene3d>
        </p:spPr>
      </p:pic>
      <p:sp>
        <p:nvSpPr>
          <p:cNvPr id="51" name="平行四边形 50">
            <a:extLst>
              <a:ext uri="{FF2B5EF4-FFF2-40B4-BE49-F238E27FC236}">
                <a16:creationId xmlns:a16="http://schemas.microsoft.com/office/drawing/2014/main" id="{B8EB7254-3520-41A1-B477-0610696C2AA6}"/>
              </a:ext>
            </a:extLst>
          </p:cNvPr>
          <p:cNvSpPr/>
          <p:nvPr userDrawn="1"/>
        </p:nvSpPr>
        <p:spPr>
          <a:xfrm flipV="1">
            <a:off x="6950531" y="144828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AAB500A6-A995-4F14-BB76-D089EA6C0D8F}"/>
              </a:ext>
            </a:extLst>
          </p:cNvPr>
          <p:cNvSpPr/>
          <p:nvPr userDrawn="1"/>
        </p:nvSpPr>
        <p:spPr>
          <a:xfrm>
            <a:off x="6126034" y="1436692"/>
            <a:ext cx="751917" cy="622039"/>
          </a:xfrm>
          <a:custGeom>
            <a:avLst/>
            <a:gdLst>
              <a:gd name="connsiteX0" fmla="*/ 0 w 751917"/>
              <a:gd name="connsiteY0" fmla="*/ 0 h 622039"/>
              <a:gd name="connsiteX1" fmla="*/ 751917 w 751917"/>
              <a:gd name="connsiteY1" fmla="*/ 0 h 622039"/>
              <a:gd name="connsiteX2" fmla="*/ 751917 w 751917"/>
              <a:gd name="connsiteY2" fmla="*/ 622039 h 622039"/>
              <a:gd name="connsiteX3" fmla="*/ 103675 w 751917"/>
              <a:gd name="connsiteY3" fmla="*/ 622039 h 622039"/>
              <a:gd name="connsiteX4" fmla="*/ 0 w 751917"/>
              <a:gd name="connsiteY4" fmla="*/ 518364 h 622039"/>
              <a:gd name="connsiteX5" fmla="*/ 0 w 751917"/>
              <a:gd name="connsiteY5" fmla="*/ 0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917" h="622039">
                <a:moveTo>
                  <a:pt x="0" y="0"/>
                </a:moveTo>
                <a:lnTo>
                  <a:pt x="751917" y="0"/>
                </a:lnTo>
                <a:lnTo>
                  <a:pt x="751917" y="622039"/>
                </a:lnTo>
                <a:lnTo>
                  <a:pt x="103675" y="622039"/>
                </a:lnTo>
                <a:lnTo>
                  <a:pt x="0" y="518364"/>
                </a:lnTo>
                <a:lnTo>
                  <a:pt x="0" y="0"/>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3" name="任意多边形: 形状 52">
            <a:extLst>
              <a:ext uri="{FF2B5EF4-FFF2-40B4-BE49-F238E27FC236}">
                <a16:creationId xmlns:a16="http://schemas.microsoft.com/office/drawing/2014/main" id="{E0B9E246-6623-42C9-A31F-0ABBDB9D8D1E}"/>
              </a:ext>
            </a:extLst>
          </p:cNvPr>
          <p:cNvSpPr/>
          <p:nvPr userDrawn="1"/>
        </p:nvSpPr>
        <p:spPr>
          <a:xfrm>
            <a:off x="6935206" y="1436692"/>
            <a:ext cx="4181917" cy="622039"/>
          </a:xfrm>
          <a:custGeom>
            <a:avLst/>
            <a:gdLst>
              <a:gd name="connsiteX0" fmla="*/ 0 w 4181917"/>
              <a:gd name="connsiteY0" fmla="*/ 0 h 622039"/>
              <a:gd name="connsiteX1" fmla="*/ 4078242 w 4181917"/>
              <a:gd name="connsiteY1" fmla="*/ 0 h 622039"/>
              <a:gd name="connsiteX2" fmla="*/ 4181917 w 4181917"/>
              <a:gd name="connsiteY2" fmla="*/ 103675 h 622039"/>
              <a:gd name="connsiteX3" fmla="*/ 4181917 w 4181917"/>
              <a:gd name="connsiteY3" fmla="*/ 586705 h 622039"/>
              <a:gd name="connsiteX4" fmla="*/ 3512680 w 4181917"/>
              <a:gd name="connsiteY4" fmla="*/ 586705 h 622039"/>
              <a:gd name="connsiteX5" fmla="*/ 3547874 w 4181917"/>
              <a:gd name="connsiteY5" fmla="*/ 622039 h 622039"/>
              <a:gd name="connsiteX6" fmla="*/ 0 w 4181917"/>
              <a:gd name="connsiteY6" fmla="*/ 622039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1917" h="622039">
                <a:moveTo>
                  <a:pt x="0" y="0"/>
                </a:moveTo>
                <a:lnTo>
                  <a:pt x="4078242" y="0"/>
                </a:lnTo>
                <a:lnTo>
                  <a:pt x="4181917" y="103675"/>
                </a:lnTo>
                <a:lnTo>
                  <a:pt x="4181917" y="586705"/>
                </a:lnTo>
                <a:lnTo>
                  <a:pt x="3512680" y="586705"/>
                </a:lnTo>
                <a:lnTo>
                  <a:pt x="3547874" y="622039"/>
                </a:lnTo>
                <a:lnTo>
                  <a:pt x="0" y="622039"/>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54" name="图片 53">
            <a:extLst>
              <a:ext uri="{FF2B5EF4-FFF2-40B4-BE49-F238E27FC236}">
                <a16:creationId xmlns:a16="http://schemas.microsoft.com/office/drawing/2014/main" id="{49A1229E-11C1-4FC9-B52D-228AC8670FB3}"/>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079401" y="1840195"/>
            <a:ext cx="1037722" cy="185162"/>
          </a:xfrm>
          <a:prstGeom prst="rect">
            <a:avLst/>
          </a:prstGeom>
        </p:spPr>
      </p:pic>
      <p:sp>
        <p:nvSpPr>
          <p:cNvPr id="55" name="文本框 54">
            <a:extLst>
              <a:ext uri="{FF2B5EF4-FFF2-40B4-BE49-F238E27FC236}">
                <a16:creationId xmlns:a16="http://schemas.microsoft.com/office/drawing/2014/main" id="{A96DC642-CAC7-4B97-867D-D88103DCB42D}"/>
              </a:ext>
            </a:extLst>
          </p:cNvPr>
          <p:cNvSpPr txBox="1"/>
          <p:nvPr userDrawn="1"/>
        </p:nvSpPr>
        <p:spPr>
          <a:xfrm>
            <a:off x="6183465" y="1471021"/>
            <a:ext cx="618285" cy="614340"/>
          </a:xfrm>
          <a:prstGeom prst="rect">
            <a:avLst/>
          </a:prstGeom>
          <a:noFill/>
        </p:spPr>
        <p:txBody>
          <a:bodyPr wrap="none" lIns="0" tIns="0" rIns="0" bIns="0" rtlCol="0" anchor="t" anchorCtr="0">
            <a:noAutofit/>
          </a:bodyPr>
          <a:lstStyle/>
          <a:p>
            <a:pPr algn="ctr"/>
            <a:r>
              <a:rPr lang="en-US" altLang="zh-CN" sz="3600" dirty="0">
                <a:solidFill>
                  <a:schemeClr val="bg1"/>
                </a:solidFill>
                <a:latin typeface="Digital Numbers" panose="02000503000000000000" pitchFamily="2" charset="0"/>
              </a:rPr>
              <a:t>1</a:t>
            </a:r>
            <a:endParaRPr lang="zh-CN" altLang="en-US" sz="3600" dirty="0">
              <a:solidFill>
                <a:schemeClr val="bg1"/>
              </a:solidFill>
              <a:latin typeface="Digital Numbers" panose="02000503000000000000" pitchFamily="2" charset="0"/>
            </a:endParaRPr>
          </a:p>
        </p:txBody>
      </p:sp>
      <p:sp>
        <p:nvSpPr>
          <p:cNvPr id="58" name="任意多边形: 形状 57">
            <a:extLst>
              <a:ext uri="{FF2B5EF4-FFF2-40B4-BE49-F238E27FC236}">
                <a16:creationId xmlns:a16="http://schemas.microsoft.com/office/drawing/2014/main" id="{30B15FBB-18BD-4CFD-B0BF-83AB493390A4}"/>
              </a:ext>
            </a:extLst>
          </p:cNvPr>
          <p:cNvSpPr/>
          <p:nvPr userDrawn="1"/>
        </p:nvSpPr>
        <p:spPr>
          <a:xfrm>
            <a:off x="6126034" y="1898775"/>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a:extLst>
              <a:ext uri="{FF2B5EF4-FFF2-40B4-BE49-F238E27FC236}">
                <a16:creationId xmlns:a16="http://schemas.microsoft.com/office/drawing/2014/main" id="{6C3D1384-8E58-46A0-B856-64E8F14F4951}"/>
              </a:ext>
            </a:extLst>
          </p:cNvPr>
          <p:cNvSpPr/>
          <p:nvPr userDrawn="1"/>
        </p:nvSpPr>
        <p:spPr>
          <a:xfrm rot="10800000">
            <a:off x="10952341" y="1436692"/>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直角三角形 59">
            <a:extLst>
              <a:ext uri="{FF2B5EF4-FFF2-40B4-BE49-F238E27FC236}">
                <a16:creationId xmlns:a16="http://schemas.microsoft.com/office/drawing/2014/main" id="{8D23D538-52EE-401E-83B4-77ED05271568}"/>
              </a:ext>
            </a:extLst>
          </p:cNvPr>
          <p:cNvSpPr/>
          <p:nvPr userDrawn="1"/>
        </p:nvSpPr>
        <p:spPr>
          <a:xfrm rot="10800000">
            <a:off x="6764321" y="1436692"/>
            <a:ext cx="113630" cy="11363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a:extLst>
              <a:ext uri="{FF2B5EF4-FFF2-40B4-BE49-F238E27FC236}">
                <a16:creationId xmlns:a16="http://schemas.microsoft.com/office/drawing/2014/main" id="{35131122-24DA-4B5B-B961-C758861436A2}"/>
              </a:ext>
            </a:extLst>
          </p:cNvPr>
          <p:cNvSpPr/>
          <p:nvPr userDrawn="1"/>
        </p:nvSpPr>
        <p:spPr>
          <a:xfrm flipV="1">
            <a:off x="7003780" y="144828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090B9893-B45F-4902-8BCD-0BA4F836AD0E}"/>
              </a:ext>
            </a:extLst>
          </p:cNvPr>
          <p:cNvSpPr/>
          <p:nvPr userDrawn="1"/>
        </p:nvSpPr>
        <p:spPr>
          <a:xfrm flipV="1">
            <a:off x="7057029" y="144828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F39B1C0D-6035-46ED-9348-C9F7F5927329}"/>
              </a:ext>
            </a:extLst>
          </p:cNvPr>
          <p:cNvSpPr/>
          <p:nvPr userDrawn="1"/>
        </p:nvSpPr>
        <p:spPr>
          <a:xfrm flipV="1">
            <a:off x="10485986"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a:extLst>
              <a:ext uri="{FF2B5EF4-FFF2-40B4-BE49-F238E27FC236}">
                <a16:creationId xmlns:a16="http://schemas.microsoft.com/office/drawing/2014/main" id="{F86100D4-08F2-4C72-9616-DA61E28ADF06}"/>
              </a:ext>
            </a:extLst>
          </p:cNvPr>
          <p:cNvSpPr/>
          <p:nvPr userDrawn="1"/>
        </p:nvSpPr>
        <p:spPr>
          <a:xfrm flipV="1">
            <a:off x="10548112"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a:extLst>
              <a:ext uri="{FF2B5EF4-FFF2-40B4-BE49-F238E27FC236}">
                <a16:creationId xmlns:a16="http://schemas.microsoft.com/office/drawing/2014/main" id="{3D474E44-B085-4D3D-A4EE-1973789A0C2A}"/>
              </a:ext>
            </a:extLst>
          </p:cNvPr>
          <p:cNvSpPr/>
          <p:nvPr userDrawn="1"/>
        </p:nvSpPr>
        <p:spPr>
          <a:xfrm flipV="1">
            <a:off x="10610238"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a:extLst>
              <a:ext uri="{FF2B5EF4-FFF2-40B4-BE49-F238E27FC236}">
                <a16:creationId xmlns:a16="http://schemas.microsoft.com/office/drawing/2014/main" id="{BFEAA822-5451-4A7C-84A5-062AA4A724D6}"/>
              </a:ext>
            </a:extLst>
          </p:cNvPr>
          <p:cNvSpPr/>
          <p:nvPr userDrawn="1"/>
        </p:nvSpPr>
        <p:spPr>
          <a:xfrm flipV="1">
            <a:off x="10672364"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a:extLst>
              <a:ext uri="{FF2B5EF4-FFF2-40B4-BE49-F238E27FC236}">
                <a16:creationId xmlns:a16="http://schemas.microsoft.com/office/drawing/2014/main" id="{52DF40AD-5814-48D1-9177-08AD112C851E}"/>
              </a:ext>
            </a:extLst>
          </p:cNvPr>
          <p:cNvSpPr/>
          <p:nvPr userDrawn="1"/>
        </p:nvSpPr>
        <p:spPr>
          <a:xfrm flipV="1">
            <a:off x="10796616"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a:extLst>
              <a:ext uri="{FF2B5EF4-FFF2-40B4-BE49-F238E27FC236}">
                <a16:creationId xmlns:a16="http://schemas.microsoft.com/office/drawing/2014/main" id="{3FE6F949-A804-4345-AD0B-92499CF07A23}"/>
              </a:ext>
            </a:extLst>
          </p:cNvPr>
          <p:cNvSpPr/>
          <p:nvPr userDrawn="1"/>
        </p:nvSpPr>
        <p:spPr>
          <a:xfrm flipV="1">
            <a:off x="10734490"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平行四边形 68">
            <a:extLst>
              <a:ext uri="{FF2B5EF4-FFF2-40B4-BE49-F238E27FC236}">
                <a16:creationId xmlns:a16="http://schemas.microsoft.com/office/drawing/2014/main" id="{077FC102-D359-4BF4-8CC6-711205FC1639}"/>
              </a:ext>
            </a:extLst>
          </p:cNvPr>
          <p:cNvSpPr/>
          <p:nvPr userDrawn="1"/>
        </p:nvSpPr>
        <p:spPr>
          <a:xfrm flipV="1">
            <a:off x="10858742"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a:extLst>
              <a:ext uri="{FF2B5EF4-FFF2-40B4-BE49-F238E27FC236}">
                <a16:creationId xmlns:a16="http://schemas.microsoft.com/office/drawing/2014/main" id="{E3C8DDA7-339E-42CC-AB7B-55812AA30A32}"/>
              </a:ext>
            </a:extLst>
          </p:cNvPr>
          <p:cNvSpPr/>
          <p:nvPr userDrawn="1"/>
        </p:nvSpPr>
        <p:spPr>
          <a:xfrm flipV="1">
            <a:off x="10920868"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a:extLst>
              <a:ext uri="{FF2B5EF4-FFF2-40B4-BE49-F238E27FC236}">
                <a16:creationId xmlns:a16="http://schemas.microsoft.com/office/drawing/2014/main" id="{E71A0D08-F1FA-4F53-B07D-331EB202CE5F}"/>
              </a:ext>
            </a:extLst>
          </p:cNvPr>
          <p:cNvSpPr/>
          <p:nvPr userDrawn="1"/>
        </p:nvSpPr>
        <p:spPr>
          <a:xfrm flipV="1">
            <a:off x="10982994"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a:extLst>
              <a:ext uri="{FF2B5EF4-FFF2-40B4-BE49-F238E27FC236}">
                <a16:creationId xmlns:a16="http://schemas.microsoft.com/office/drawing/2014/main" id="{9815C10A-B67B-47C4-8769-7F3422E443BB}"/>
              </a:ext>
            </a:extLst>
          </p:cNvPr>
          <p:cNvSpPr/>
          <p:nvPr userDrawn="1"/>
        </p:nvSpPr>
        <p:spPr>
          <a:xfrm flipV="1">
            <a:off x="11045123" y="2029931"/>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平行四边形 75">
            <a:extLst>
              <a:ext uri="{FF2B5EF4-FFF2-40B4-BE49-F238E27FC236}">
                <a16:creationId xmlns:a16="http://schemas.microsoft.com/office/drawing/2014/main" id="{A95049AD-EF8A-467A-9AF2-3374836AF0D7}"/>
              </a:ext>
            </a:extLst>
          </p:cNvPr>
          <p:cNvSpPr/>
          <p:nvPr userDrawn="1"/>
        </p:nvSpPr>
        <p:spPr>
          <a:xfrm flipV="1">
            <a:off x="6950531" y="228226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145C68DC-7561-4862-93C1-67038FD71E40}"/>
              </a:ext>
            </a:extLst>
          </p:cNvPr>
          <p:cNvSpPr/>
          <p:nvPr userDrawn="1"/>
        </p:nvSpPr>
        <p:spPr>
          <a:xfrm>
            <a:off x="6126034" y="2270679"/>
            <a:ext cx="751917" cy="622039"/>
          </a:xfrm>
          <a:custGeom>
            <a:avLst/>
            <a:gdLst>
              <a:gd name="connsiteX0" fmla="*/ 0 w 751917"/>
              <a:gd name="connsiteY0" fmla="*/ 0 h 622039"/>
              <a:gd name="connsiteX1" fmla="*/ 751917 w 751917"/>
              <a:gd name="connsiteY1" fmla="*/ 0 h 622039"/>
              <a:gd name="connsiteX2" fmla="*/ 751917 w 751917"/>
              <a:gd name="connsiteY2" fmla="*/ 622039 h 622039"/>
              <a:gd name="connsiteX3" fmla="*/ 103675 w 751917"/>
              <a:gd name="connsiteY3" fmla="*/ 622039 h 622039"/>
              <a:gd name="connsiteX4" fmla="*/ 0 w 751917"/>
              <a:gd name="connsiteY4" fmla="*/ 518364 h 622039"/>
              <a:gd name="connsiteX5" fmla="*/ 0 w 751917"/>
              <a:gd name="connsiteY5" fmla="*/ 0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917" h="622039">
                <a:moveTo>
                  <a:pt x="0" y="0"/>
                </a:moveTo>
                <a:lnTo>
                  <a:pt x="751917" y="0"/>
                </a:lnTo>
                <a:lnTo>
                  <a:pt x="751917" y="622039"/>
                </a:lnTo>
                <a:lnTo>
                  <a:pt x="103675" y="622039"/>
                </a:lnTo>
                <a:lnTo>
                  <a:pt x="0" y="518364"/>
                </a:lnTo>
                <a:lnTo>
                  <a:pt x="0" y="0"/>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8" name="任意多边形: 形状 77">
            <a:extLst>
              <a:ext uri="{FF2B5EF4-FFF2-40B4-BE49-F238E27FC236}">
                <a16:creationId xmlns:a16="http://schemas.microsoft.com/office/drawing/2014/main" id="{3CED0E2A-60CC-4B7E-A1B7-1B9EA07D58CE}"/>
              </a:ext>
            </a:extLst>
          </p:cNvPr>
          <p:cNvSpPr/>
          <p:nvPr userDrawn="1"/>
        </p:nvSpPr>
        <p:spPr>
          <a:xfrm>
            <a:off x="6935206" y="2270679"/>
            <a:ext cx="4181917" cy="622039"/>
          </a:xfrm>
          <a:custGeom>
            <a:avLst/>
            <a:gdLst>
              <a:gd name="connsiteX0" fmla="*/ 0 w 4181917"/>
              <a:gd name="connsiteY0" fmla="*/ 0 h 622039"/>
              <a:gd name="connsiteX1" fmla="*/ 4078242 w 4181917"/>
              <a:gd name="connsiteY1" fmla="*/ 0 h 622039"/>
              <a:gd name="connsiteX2" fmla="*/ 4181917 w 4181917"/>
              <a:gd name="connsiteY2" fmla="*/ 103675 h 622039"/>
              <a:gd name="connsiteX3" fmla="*/ 4181917 w 4181917"/>
              <a:gd name="connsiteY3" fmla="*/ 586705 h 622039"/>
              <a:gd name="connsiteX4" fmla="*/ 3512680 w 4181917"/>
              <a:gd name="connsiteY4" fmla="*/ 586705 h 622039"/>
              <a:gd name="connsiteX5" fmla="*/ 3547874 w 4181917"/>
              <a:gd name="connsiteY5" fmla="*/ 622039 h 622039"/>
              <a:gd name="connsiteX6" fmla="*/ 0 w 4181917"/>
              <a:gd name="connsiteY6" fmla="*/ 622039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1917" h="622039">
                <a:moveTo>
                  <a:pt x="0" y="0"/>
                </a:moveTo>
                <a:lnTo>
                  <a:pt x="4078242" y="0"/>
                </a:lnTo>
                <a:lnTo>
                  <a:pt x="4181917" y="103675"/>
                </a:lnTo>
                <a:lnTo>
                  <a:pt x="4181917" y="586705"/>
                </a:lnTo>
                <a:lnTo>
                  <a:pt x="3512680" y="586705"/>
                </a:lnTo>
                <a:lnTo>
                  <a:pt x="3547874" y="622039"/>
                </a:lnTo>
                <a:lnTo>
                  <a:pt x="0" y="622039"/>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79" name="图片 78">
            <a:extLst>
              <a:ext uri="{FF2B5EF4-FFF2-40B4-BE49-F238E27FC236}">
                <a16:creationId xmlns:a16="http://schemas.microsoft.com/office/drawing/2014/main" id="{BC56D976-812A-4F00-B505-02774800B077}"/>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079401" y="2674182"/>
            <a:ext cx="1037722" cy="185162"/>
          </a:xfrm>
          <a:prstGeom prst="rect">
            <a:avLst/>
          </a:prstGeom>
        </p:spPr>
      </p:pic>
      <p:sp>
        <p:nvSpPr>
          <p:cNvPr id="80" name="文本框 79">
            <a:extLst>
              <a:ext uri="{FF2B5EF4-FFF2-40B4-BE49-F238E27FC236}">
                <a16:creationId xmlns:a16="http://schemas.microsoft.com/office/drawing/2014/main" id="{2EECBD7B-867A-4AFD-B2C7-3A2CAFD73F3A}"/>
              </a:ext>
            </a:extLst>
          </p:cNvPr>
          <p:cNvSpPr txBox="1"/>
          <p:nvPr userDrawn="1"/>
        </p:nvSpPr>
        <p:spPr>
          <a:xfrm>
            <a:off x="6259665" y="2305008"/>
            <a:ext cx="618285" cy="614340"/>
          </a:xfrm>
          <a:prstGeom prst="rect">
            <a:avLst/>
          </a:prstGeom>
          <a:noFill/>
        </p:spPr>
        <p:txBody>
          <a:bodyPr wrap="none" lIns="0" tIns="0" rIns="0" bIns="0" rtlCol="0" anchor="t" anchorCtr="0">
            <a:noAutofit/>
          </a:bodyPr>
          <a:lstStyle/>
          <a:p>
            <a:pPr algn="ctr"/>
            <a:r>
              <a:rPr lang="en-US" altLang="zh-CN" sz="3600" dirty="0">
                <a:solidFill>
                  <a:schemeClr val="bg1"/>
                </a:solidFill>
                <a:latin typeface="Digital Numbers" panose="02000503000000000000" pitchFamily="2" charset="0"/>
              </a:rPr>
              <a:t>2</a:t>
            </a:r>
            <a:endParaRPr lang="zh-CN" altLang="en-US" sz="3600" dirty="0">
              <a:solidFill>
                <a:schemeClr val="bg1"/>
              </a:solidFill>
              <a:latin typeface="Digital Numbers" panose="02000503000000000000" pitchFamily="2" charset="0"/>
            </a:endParaRPr>
          </a:p>
        </p:txBody>
      </p:sp>
      <p:sp>
        <p:nvSpPr>
          <p:cNvPr id="83" name="任意多边形: 形状 82">
            <a:extLst>
              <a:ext uri="{FF2B5EF4-FFF2-40B4-BE49-F238E27FC236}">
                <a16:creationId xmlns:a16="http://schemas.microsoft.com/office/drawing/2014/main" id="{CD643FDD-D9D3-405D-B736-C7578923C03F}"/>
              </a:ext>
            </a:extLst>
          </p:cNvPr>
          <p:cNvSpPr/>
          <p:nvPr userDrawn="1"/>
        </p:nvSpPr>
        <p:spPr>
          <a:xfrm>
            <a:off x="6126034" y="2732762"/>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任意多边形: 形状 83">
            <a:extLst>
              <a:ext uri="{FF2B5EF4-FFF2-40B4-BE49-F238E27FC236}">
                <a16:creationId xmlns:a16="http://schemas.microsoft.com/office/drawing/2014/main" id="{FF119B50-1748-4A59-9097-925C43F28392}"/>
              </a:ext>
            </a:extLst>
          </p:cNvPr>
          <p:cNvSpPr/>
          <p:nvPr userDrawn="1"/>
        </p:nvSpPr>
        <p:spPr>
          <a:xfrm rot="10800000">
            <a:off x="10952341" y="2270679"/>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5" name="直角三角形 84">
            <a:extLst>
              <a:ext uri="{FF2B5EF4-FFF2-40B4-BE49-F238E27FC236}">
                <a16:creationId xmlns:a16="http://schemas.microsoft.com/office/drawing/2014/main" id="{B9FC2D37-2996-4247-8D65-9F195DA22D37}"/>
              </a:ext>
            </a:extLst>
          </p:cNvPr>
          <p:cNvSpPr/>
          <p:nvPr userDrawn="1"/>
        </p:nvSpPr>
        <p:spPr>
          <a:xfrm rot="10800000">
            <a:off x="6764321" y="2270679"/>
            <a:ext cx="113630" cy="11363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平行四边形 85">
            <a:extLst>
              <a:ext uri="{FF2B5EF4-FFF2-40B4-BE49-F238E27FC236}">
                <a16:creationId xmlns:a16="http://schemas.microsoft.com/office/drawing/2014/main" id="{7C477312-738C-453E-829E-0417BF8B3D39}"/>
              </a:ext>
            </a:extLst>
          </p:cNvPr>
          <p:cNvSpPr/>
          <p:nvPr userDrawn="1"/>
        </p:nvSpPr>
        <p:spPr>
          <a:xfrm flipV="1">
            <a:off x="7003780" y="228226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平行四边形 86">
            <a:extLst>
              <a:ext uri="{FF2B5EF4-FFF2-40B4-BE49-F238E27FC236}">
                <a16:creationId xmlns:a16="http://schemas.microsoft.com/office/drawing/2014/main" id="{E47A6711-7979-4474-BA8E-17849FE3BA4B}"/>
              </a:ext>
            </a:extLst>
          </p:cNvPr>
          <p:cNvSpPr/>
          <p:nvPr userDrawn="1"/>
        </p:nvSpPr>
        <p:spPr>
          <a:xfrm flipV="1">
            <a:off x="7057029" y="228226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平行四边形 87">
            <a:extLst>
              <a:ext uri="{FF2B5EF4-FFF2-40B4-BE49-F238E27FC236}">
                <a16:creationId xmlns:a16="http://schemas.microsoft.com/office/drawing/2014/main" id="{FB37FB8D-5171-46C7-9B27-F7672F1D2B02}"/>
              </a:ext>
            </a:extLst>
          </p:cNvPr>
          <p:cNvSpPr/>
          <p:nvPr userDrawn="1"/>
        </p:nvSpPr>
        <p:spPr>
          <a:xfrm flipV="1">
            <a:off x="10485986"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平行四边形 88">
            <a:extLst>
              <a:ext uri="{FF2B5EF4-FFF2-40B4-BE49-F238E27FC236}">
                <a16:creationId xmlns:a16="http://schemas.microsoft.com/office/drawing/2014/main" id="{EA20B346-51DA-4417-B6DC-E1C9C1FCF34A}"/>
              </a:ext>
            </a:extLst>
          </p:cNvPr>
          <p:cNvSpPr/>
          <p:nvPr userDrawn="1"/>
        </p:nvSpPr>
        <p:spPr>
          <a:xfrm flipV="1">
            <a:off x="10548112"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平行四边形 89">
            <a:extLst>
              <a:ext uri="{FF2B5EF4-FFF2-40B4-BE49-F238E27FC236}">
                <a16:creationId xmlns:a16="http://schemas.microsoft.com/office/drawing/2014/main" id="{4775121E-2EBD-41C7-8113-04E587528822}"/>
              </a:ext>
            </a:extLst>
          </p:cNvPr>
          <p:cNvSpPr/>
          <p:nvPr userDrawn="1"/>
        </p:nvSpPr>
        <p:spPr>
          <a:xfrm flipV="1">
            <a:off x="10610238"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平行四边形 90">
            <a:extLst>
              <a:ext uri="{FF2B5EF4-FFF2-40B4-BE49-F238E27FC236}">
                <a16:creationId xmlns:a16="http://schemas.microsoft.com/office/drawing/2014/main" id="{97B38D9D-3C39-4731-913C-492EFE6291B9}"/>
              </a:ext>
            </a:extLst>
          </p:cNvPr>
          <p:cNvSpPr/>
          <p:nvPr userDrawn="1"/>
        </p:nvSpPr>
        <p:spPr>
          <a:xfrm flipV="1">
            <a:off x="10672364"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平行四边形 91">
            <a:extLst>
              <a:ext uri="{FF2B5EF4-FFF2-40B4-BE49-F238E27FC236}">
                <a16:creationId xmlns:a16="http://schemas.microsoft.com/office/drawing/2014/main" id="{518E5216-EE93-47B6-AD15-1D5786E1D3C8}"/>
              </a:ext>
            </a:extLst>
          </p:cNvPr>
          <p:cNvSpPr/>
          <p:nvPr userDrawn="1"/>
        </p:nvSpPr>
        <p:spPr>
          <a:xfrm flipV="1">
            <a:off x="10796616"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平行四边形 92">
            <a:extLst>
              <a:ext uri="{FF2B5EF4-FFF2-40B4-BE49-F238E27FC236}">
                <a16:creationId xmlns:a16="http://schemas.microsoft.com/office/drawing/2014/main" id="{D1802959-01CB-4DFE-8FB1-422068DEB54B}"/>
              </a:ext>
            </a:extLst>
          </p:cNvPr>
          <p:cNvSpPr/>
          <p:nvPr userDrawn="1"/>
        </p:nvSpPr>
        <p:spPr>
          <a:xfrm flipV="1">
            <a:off x="10734490"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平行四边形 93">
            <a:extLst>
              <a:ext uri="{FF2B5EF4-FFF2-40B4-BE49-F238E27FC236}">
                <a16:creationId xmlns:a16="http://schemas.microsoft.com/office/drawing/2014/main" id="{CE3C4BCE-EF7D-4712-883C-CBAB4D3D9A0C}"/>
              </a:ext>
            </a:extLst>
          </p:cNvPr>
          <p:cNvSpPr/>
          <p:nvPr userDrawn="1"/>
        </p:nvSpPr>
        <p:spPr>
          <a:xfrm flipV="1">
            <a:off x="10858742"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平行四边形 94">
            <a:extLst>
              <a:ext uri="{FF2B5EF4-FFF2-40B4-BE49-F238E27FC236}">
                <a16:creationId xmlns:a16="http://schemas.microsoft.com/office/drawing/2014/main" id="{0286F1A8-6263-4D91-B1BA-A659330114A9}"/>
              </a:ext>
            </a:extLst>
          </p:cNvPr>
          <p:cNvSpPr/>
          <p:nvPr userDrawn="1"/>
        </p:nvSpPr>
        <p:spPr>
          <a:xfrm flipV="1">
            <a:off x="10920868"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平行四边形 95">
            <a:extLst>
              <a:ext uri="{FF2B5EF4-FFF2-40B4-BE49-F238E27FC236}">
                <a16:creationId xmlns:a16="http://schemas.microsoft.com/office/drawing/2014/main" id="{96E1667D-1D30-400E-8247-CF52179A86EC}"/>
              </a:ext>
            </a:extLst>
          </p:cNvPr>
          <p:cNvSpPr/>
          <p:nvPr userDrawn="1"/>
        </p:nvSpPr>
        <p:spPr>
          <a:xfrm flipV="1">
            <a:off x="10982994"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平行四边形 96">
            <a:extLst>
              <a:ext uri="{FF2B5EF4-FFF2-40B4-BE49-F238E27FC236}">
                <a16:creationId xmlns:a16="http://schemas.microsoft.com/office/drawing/2014/main" id="{92FA5E8E-4353-4B63-A2F3-0FBA5A905A1F}"/>
              </a:ext>
            </a:extLst>
          </p:cNvPr>
          <p:cNvSpPr/>
          <p:nvPr userDrawn="1"/>
        </p:nvSpPr>
        <p:spPr>
          <a:xfrm flipV="1">
            <a:off x="11045123" y="2863918"/>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平行四边形 98">
            <a:extLst>
              <a:ext uri="{FF2B5EF4-FFF2-40B4-BE49-F238E27FC236}">
                <a16:creationId xmlns:a16="http://schemas.microsoft.com/office/drawing/2014/main" id="{53CF1F64-5F3A-4FEC-98F9-2FDC65F25800}"/>
              </a:ext>
            </a:extLst>
          </p:cNvPr>
          <p:cNvSpPr/>
          <p:nvPr userDrawn="1"/>
        </p:nvSpPr>
        <p:spPr>
          <a:xfrm flipV="1">
            <a:off x="6950531" y="311625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形状 99">
            <a:extLst>
              <a:ext uri="{FF2B5EF4-FFF2-40B4-BE49-F238E27FC236}">
                <a16:creationId xmlns:a16="http://schemas.microsoft.com/office/drawing/2014/main" id="{5F5F7584-745E-49C3-8D27-5E59D81E0C38}"/>
              </a:ext>
            </a:extLst>
          </p:cNvPr>
          <p:cNvSpPr/>
          <p:nvPr userDrawn="1"/>
        </p:nvSpPr>
        <p:spPr>
          <a:xfrm>
            <a:off x="6126034" y="3104666"/>
            <a:ext cx="751917" cy="622039"/>
          </a:xfrm>
          <a:custGeom>
            <a:avLst/>
            <a:gdLst>
              <a:gd name="connsiteX0" fmla="*/ 0 w 751917"/>
              <a:gd name="connsiteY0" fmla="*/ 0 h 622039"/>
              <a:gd name="connsiteX1" fmla="*/ 751917 w 751917"/>
              <a:gd name="connsiteY1" fmla="*/ 0 h 622039"/>
              <a:gd name="connsiteX2" fmla="*/ 751917 w 751917"/>
              <a:gd name="connsiteY2" fmla="*/ 622039 h 622039"/>
              <a:gd name="connsiteX3" fmla="*/ 103675 w 751917"/>
              <a:gd name="connsiteY3" fmla="*/ 622039 h 622039"/>
              <a:gd name="connsiteX4" fmla="*/ 0 w 751917"/>
              <a:gd name="connsiteY4" fmla="*/ 518364 h 622039"/>
              <a:gd name="connsiteX5" fmla="*/ 0 w 751917"/>
              <a:gd name="connsiteY5" fmla="*/ 0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917" h="622039">
                <a:moveTo>
                  <a:pt x="0" y="0"/>
                </a:moveTo>
                <a:lnTo>
                  <a:pt x="751917" y="0"/>
                </a:lnTo>
                <a:lnTo>
                  <a:pt x="751917" y="622039"/>
                </a:lnTo>
                <a:lnTo>
                  <a:pt x="103675" y="622039"/>
                </a:lnTo>
                <a:lnTo>
                  <a:pt x="0" y="518364"/>
                </a:lnTo>
                <a:lnTo>
                  <a:pt x="0" y="0"/>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1" name="任意多边形: 形状 100">
            <a:extLst>
              <a:ext uri="{FF2B5EF4-FFF2-40B4-BE49-F238E27FC236}">
                <a16:creationId xmlns:a16="http://schemas.microsoft.com/office/drawing/2014/main" id="{6033F008-1B89-4516-B5E1-A27C3BF8342C}"/>
              </a:ext>
            </a:extLst>
          </p:cNvPr>
          <p:cNvSpPr/>
          <p:nvPr userDrawn="1"/>
        </p:nvSpPr>
        <p:spPr>
          <a:xfrm>
            <a:off x="6935206" y="3104666"/>
            <a:ext cx="4181917" cy="622039"/>
          </a:xfrm>
          <a:custGeom>
            <a:avLst/>
            <a:gdLst>
              <a:gd name="connsiteX0" fmla="*/ 0 w 4181917"/>
              <a:gd name="connsiteY0" fmla="*/ 0 h 622039"/>
              <a:gd name="connsiteX1" fmla="*/ 4078242 w 4181917"/>
              <a:gd name="connsiteY1" fmla="*/ 0 h 622039"/>
              <a:gd name="connsiteX2" fmla="*/ 4181917 w 4181917"/>
              <a:gd name="connsiteY2" fmla="*/ 103675 h 622039"/>
              <a:gd name="connsiteX3" fmla="*/ 4181917 w 4181917"/>
              <a:gd name="connsiteY3" fmla="*/ 586705 h 622039"/>
              <a:gd name="connsiteX4" fmla="*/ 3512680 w 4181917"/>
              <a:gd name="connsiteY4" fmla="*/ 586705 h 622039"/>
              <a:gd name="connsiteX5" fmla="*/ 3547874 w 4181917"/>
              <a:gd name="connsiteY5" fmla="*/ 622039 h 622039"/>
              <a:gd name="connsiteX6" fmla="*/ 0 w 4181917"/>
              <a:gd name="connsiteY6" fmla="*/ 622039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1917" h="622039">
                <a:moveTo>
                  <a:pt x="0" y="0"/>
                </a:moveTo>
                <a:lnTo>
                  <a:pt x="4078242" y="0"/>
                </a:lnTo>
                <a:lnTo>
                  <a:pt x="4181917" y="103675"/>
                </a:lnTo>
                <a:lnTo>
                  <a:pt x="4181917" y="586705"/>
                </a:lnTo>
                <a:lnTo>
                  <a:pt x="3512680" y="586705"/>
                </a:lnTo>
                <a:lnTo>
                  <a:pt x="3547874" y="622039"/>
                </a:lnTo>
                <a:lnTo>
                  <a:pt x="0" y="622039"/>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02" name="图片 101">
            <a:extLst>
              <a:ext uri="{FF2B5EF4-FFF2-40B4-BE49-F238E27FC236}">
                <a16:creationId xmlns:a16="http://schemas.microsoft.com/office/drawing/2014/main" id="{FBB076F9-D126-428F-AD5A-F620335E782A}"/>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079401" y="3508169"/>
            <a:ext cx="1037722" cy="185162"/>
          </a:xfrm>
          <a:prstGeom prst="rect">
            <a:avLst/>
          </a:prstGeom>
        </p:spPr>
      </p:pic>
      <p:sp>
        <p:nvSpPr>
          <p:cNvPr id="103" name="文本框 102">
            <a:extLst>
              <a:ext uri="{FF2B5EF4-FFF2-40B4-BE49-F238E27FC236}">
                <a16:creationId xmlns:a16="http://schemas.microsoft.com/office/drawing/2014/main" id="{31262E3A-E65D-4108-ABBD-C4083CBB9DC5}"/>
              </a:ext>
            </a:extLst>
          </p:cNvPr>
          <p:cNvSpPr txBox="1"/>
          <p:nvPr userDrawn="1"/>
        </p:nvSpPr>
        <p:spPr>
          <a:xfrm>
            <a:off x="6259665" y="3138995"/>
            <a:ext cx="618285" cy="614340"/>
          </a:xfrm>
          <a:prstGeom prst="rect">
            <a:avLst/>
          </a:prstGeom>
          <a:noFill/>
        </p:spPr>
        <p:txBody>
          <a:bodyPr wrap="none" lIns="0" tIns="0" rIns="0" bIns="0" rtlCol="0" anchor="t" anchorCtr="0">
            <a:noAutofit/>
          </a:bodyPr>
          <a:lstStyle/>
          <a:p>
            <a:pPr algn="ctr"/>
            <a:r>
              <a:rPr lang="en-US" altLang="zh-CN" sz="3600" dirty="0">
                <a:solidFill>
                  <a:schemeClr val="bg1"/>
                </a:solidFill>
                <a:latin typeface="Digital Numbers" panose="02000503000000000000" pitchFamily="2" charset="0"/>
              </a:rPr>
              <a:t>3</a:t>
            </a:r>
            <a:endParaRPr lang="zh-CN" altLang="en-US" sz="3600" dirty="0">
              <a:solidFill>
                <a:schemeClr val="bg1"/>
              </a:solidFill>
              <a:latin typeface="Digital Numbers" panose="02000503000000000000" pitchFamily="2" charset="0"/>
            </a:endParaRPr>
          </a:p>
        </p:txBody>
      </p:sp>
      <p:sp>
        <p:nvSpPr>
          <p:cNvPr id="106" name="任意多边形: 形状 105">
            <a:extLst>
              <a:ext uri="{FF2B5EF4-FFF2-40B4-BE49-F238E27FC236}">
                <a16:creationId xmlns:a16="http://schemas.microsoft.com/office/drawing/2014/main" id="{8635341B-7ACB-4737-853F-69878309CA63}"/>
              </a:ext>
            </a:extLst>
          </p:cNvPr>
          <p:cNvSpPr/>
          <p:nvPr userDrawn="1"/>
        </p:nvSpPr>
        <p:spPr>
          <a:xfrm>
            <a:off x="6126034" y="3566749"/>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7" name="任意多边形: 形状 106">
            <a:extLst>
              <a:ext uri="{FF2B5EF4-FFF2-40B4-BE49-F238E27FC236}">
                <a16:creationId xmlns:a16="http://schemas.microsoft.com/office/drawing/2014/main" id="{5F2EE3ED-394C-4843-B4E4-0B4B746F5CEF}"/>
              </a:ext>
            </a:extLst>
          </p:cNvPr>
          <p:cNvSpPr/>
          <p:nvPr userDrawn="1"/>
        </p:nvSpPr>
        <p:spPr>
          <a:xfrm rot="10800000">
            <a:off x="10952341" y="3104666"/>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8" name="直角三角形 107">
            <a:extLst>
              <a:ext uri="{FF2B5EF4-FFF2-40B4-BE49-F238E27FC236}">
                <a16:creationId xmlns:a16="http://schemas.microsoft.com/office/drawing/2014/main" id="{1E325596-A864-41C3-A1BB-077B80B864E2}"/>
              </a:ext>
            </a:extLst>
          </p:cNvPr>
          <p:cNvSpPr/>
          <p:nvPr userDrawn="1"/>
        </p:nvSpPr>
        <p:spPr>
          <a:xfrm rot="10800000">
            <a:off x="6764321" y="3104666"/>
            <a:ext cx="113630" cy="11363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平行四边形 108">
            <a:extLst>
              <a:ext uri="{FF2B5EF4-FFF2-40B4-BE49-F238E27FC236}">
                <a16:creationId xmlns:a16="http://schemas.microsoft.com/office/drawing/2014/main" id="{078886C4-0DBE-4A55-9870-251067386407}"/>
              </a:ext>
            </a:extLst>
          </p:cNvPr>
          <p:cNvSpPr/>
          <p:nvPr userDrawn="1"/>
        </p:nvSpPr>
        <p:spPr>
          <a:xfrm flipV="1">
            <a:off x="7003780" y="311625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平行四边形 109">
            <a:extLst>
              <a:ext uri="{FF2B5EF4-FFF2-40B4-BE49-F238E27FC236}">
                <a16:creationId xmlns:a16="http://schemas.microsoft.com/office/drawing/2014/main" id="{DD419E3F-B1B7-410A-979D-6F6AB7347D75}"/>
              </a:ext>
            </a:extLst>
          </p:cNvPr>
          <p:cNvSpPr/>
          <p:nvPr userDrawn="1"/>
        </p:nvSpPr>
        <p:spPr>
          <a:xfrm flipV="1">
            <a:off x="7057029" y="311625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平行四边形 110">
            <a:extLst>
              <a:ext uri="{FF2B5EF4-FFF2-40B4-BE49-F238E27FC236}">
                <a16:creationId xmlns:a16="http://schemas.microsoft.com/office/drawing/2014/main" id="{3AAA841E-CD8D-47EE-8FE7-40D052DE12EC}"/>
              </a:ext>
            </a:extLst>
          </p:cNvPr>
          <p:cNvSpPr/>
          <p:nvPr userDrawn="1"/>
        </p:nvSpPr>
        <p:spPr>
          <a:xfrm flipV="1">
            <a:off x="10485986"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平行四边形 111">
            <a:extLst>
              <a:ext uri="{FF2B5EF4-FFF2-40B4-BE49-F238E27FC236}">
                <a16:creationId xmlns:a16="http://schemas.microsoft.com/office/drawing/2014/main" id="{1456252C-5EC1-45A7-A22E-C571C43D6FC1}"/>
              </a:ext>
            </a:extLst>
          </p:cNvPr>
          <p:cNvSpPr/>
          <p:nvPr userDrawn="1"/>
        </p:nvSpPr>
        <p:spPr>
          <a:xfrm flipV="1">
            <a:off x="10548112"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平行四边形 112">
            <a:extLst>
              <a:ext uri="{FF2B5EF4-FFF2-40B4-BE49-F238E27FC236}">
                <a16:creationId xmlns:a16="http://schemas.microsoft.com/office/drawing/2014/main" id="{34C577D3-FA00-4239-B766-DA0C947D2620}"/>
              </a:ext>
            </a:extLst>
          </p:cNvPr>
          <p:cNvSpPr/>
          <p:nvPr userDrawn="1"/>
        </p:nvSpPr>
        <p:spPr>
          <a:xfrm flipV="1">
            <a:off x="10610238"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平行四边形 113">
            <a:extLst>
              <a:ext uri="{FF2B5EF4-FFF2-40B4-BE49-F238E27FC236}">
                <a16:creationId xmlns:a16="http://schemas.microsoft.com/office/drawing/2014/main" id="{4ADF8082-1F42-470F-94BE-8CC3747AE138}"/>
              </a:ext>
            </a:extLst>
          </p:cNvPr>
          <p:cNvSpPr/>
          <p:nvPr userDrawn="1"/>
        </p:nvSpPr>
        <p:spPr>
          <a:xfrm flipV="1">
            <a:off x="10672364"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平行四边形 114">
            <a:extLst>
              <a:ext uri="{FF2B5EF4-FFF2-40B4-BE49-F238E27FC236}">
                <a16:creationId xmlns:a16="http://schemas.microsoft.com/office/drawing/2014/main" id="{9E66021A-0CC9-4813-8F4C-0EDF6039F32F}"/>
              </a:ext>
            </a:extLst>
          </p:cNvPr>
          <p:cNvSpPr/>
          <p:nvPr userDrawn="1"/>
        </p:nvSpPr>
        <p:spPr>
          <a:xfrm flipV="1">
            <a:off x="10796616"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平行四边形 115">
            <a:extLst>
              <a:ext uri="{FF2B5EF4-FFF2-40B4-BE49-F238E27FC236}">
                <a16:creationId xmlns:a16="http://schemas.microsoft.com/office/drawing/2014/main" id="{9934AAF5-3544-4AA4-868B-2EA0F645BCFF}"/>
              </a:ext>
            </a:extLst>
          </p:cNvPr>
          <p:cNvSpPr/>
          <p:nvPr userDrawn="1"/>
        </p:nvSpPr>
        <p:spPr>
          <a:xfrm flipV="1">
            <a:off x="10734490"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平行四边形 116">
            <a:extLst>
              <a:ext uri="{FF2B5EF4-FFF2-40B4-BE49-F238E27FC236}">
                <a16:creationId xmlns:a16="http://schemas.microsoft.com/office/drawing/2014/main" id="{80AB2532-EFED-4F2D-82D7-C1DA892E5BD8}"/>
              </a:ext>
            </a:extLst>
          </p:cNvPr>
          <p:cNvSpPr/>
          <p:nvPr userDrawn="1"/>
        </p:nvSpPr>
        <p:spPr>
          <a:xfrm flipV="1">
            <a:off x="10858742"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平行四边形 117">
            <a:extLst>
              <a:ext uri="{FF2B5EF4-FFF2-40B4-BE49-F238E27FC236}">
                <a16:creationId xmlns:a16="http://schemas.microsoft.com/office/drawing/2014/main" id="{6CB626B1-D4E3-4CC6-8E2A-D4FB9718B02C}"/>
              </a:ext>
            </a:extLst>
          </p:cNvPr>
          <p:cNvSpPr/>
          <p:nvPr userDrawn="1"/>
        </p:nvSpPr>
        <p:spPr>
          <a:xfrm flipV="1">
            <a:off x="10920868"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平行四边形 118">
            <a:extLst>
              <a:ext uri="{FF2B5EF4-FFF2-40B4-BE49-F238E27FC236}">
                <a16:creationId xmlns:a16="http://schemas.microsoft.com/office/drawing/2014/main" id="{75008704-4D1A-495C-9BDF-3890488B021E}"/>
              </a:ext>
            </a:extLst>
          </p:cNvPr>
          <p:cNvSpPr/>
          <p:nvPr userDrawn="1"/>
        </p:nvSpPr>
        <p:spPr>
          <a:xfrm flipV="1">
            <a:off x="10982994"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平行四边形 119">
            <a:extLst>
              <a:ext uri="{FF2B5EF4-FFF2-40B4-BE49-F238E27FC236}">
                <a16:creationId xmlns:a16="http://schemas.microsoft.com/office/drawing/2014/main" id="{2DA96605-D5F8-4C0E-A102-163F3A674730}"/>
              </a:ext>
            </a:extLst>
          </p:cNvPr>
          <p:cNvSpPr/>
          <p:nvPr userDrawn="1"/>
        </p:nvSpPr>
        <p:spPr>
          <a:xfrm flipV="1">
            <a:off x="11045123" y="3697905"/>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平行四边形 121">
            <a:extLst>
              <a:ext uri="{FF2B5EF4-FFF2-40B4-BE49-F238E27FC236}">
                <a16:creationId xmlns:a16="http://schemas.microsoft.com/office/drawing/2014/main" id="{FD41B4A4-785B-481B-B4AA-824D49F3BE12}"/>
              </a:ext>
            </a:extLst>
          </p:cNvPr>
          <p:cNvSpPr/>
          <p:nvPr userDrawn="1"/>
        </p:nvSpPr>
        <p:spPr>
          <a:xfrm flipV="1">
            <a:off x="6950531" y="395024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id="{F0CA4591-1604-4A44-8AD0-45BC5DF581D9}"/>
              </a:ext>
            </a:extLst>
          </p:cNvPr>
          <p:cNvSpPr/>
          <p:nvPr userDrawn="1"/>
        </p:nvSpPr>
        <p:spPr>
          <a:xfrm>
            <a:off x="6126034" y="3938653"/>
            <a:ext cx="751917" cy="622039"/>
          </a:xfrm>
          <a:custGeom>
            <a:avLst/>
            <a:gdLst>
              <a:gd name="connsiteX0" fmla="*/ 0 w 751917"/>
              <a:gd name="connsiteY0" fmla="*/ 0 h 622039"/>
              <a:gd name="connsiteX1" fmla="*/ 751917 w 751917"/>
              <a:gd name="connsiteY1" fmla="*/ 0 h 622039"/>
              <a:gd name="connsiteX2" fmla="*/ 751917 w 751917"/>
              <a:gd name="connsiteY2" fmla="*/ 622039 h 622039"/>
              <a:gd name="connsiteX3" fmla="*/ 103675 w 751917"/>
              <a:gd name="connsiteY3" fmla="*/ 622039 h 622039"/>
              <a:gd name="connsiteX4" fmla="*/ 0 w 751917"/>
              <a:gd name="connsiteY4" fmla="*/ 518364 h 622039"/>
              <a:gd name="connsiteX5" fmla="*/ 0 w 751917"/>
              <a:gd name="connsiteY5" fmla="*/ 0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917" h="622039">
                <a:moveTo>
                  <a:pt x="0" y="0"/>
                </a:moveTo>
                <a:lnTo>
                  <a:pt x="751917" y="0"/>
                </a:lnTo>
                <a:lnTo>
                  <a:pt x="751917" y="622039"/>
                </a:lnTo>
                <a:lnTo>
                  <a:pt x="103675" y="622039"/>
                </a:lnTo>
                <a:lnTo>
                  <a:pt x="0" y="518364"/>
                </a:lnTo>
                <a:lnTo>
                  <a:pt x="0" y="0"/>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4" name="任意多边形: 形状 123">
            <a:extLst>
              <a:ext uri="{FF2B5EF4-FFF2-40B4-BE49-F238E27FC236}">
                <a16:creationId xmlns:a16="http://schemas.microsoft.com/office/drawing/2014/main" id="{A68B3EAE-0867-4439-A8C8-C05A4FCA5677}"/>
              </a:ext>
            </a:extLst>
          </p:cNvPr>
          <p:cNvSpPr/>
          <p:nvPr userDrawn="1"/>
        </p:nvSpPr>
        <p:spPr>
          <a:xfrm>
            <a:off x="6935206" y="3938653"/>
            <a:ext cx="4181917" cy="622039"/>
          </a:xfrm>
          <a:custGeom>
            <a:avLst/>
            <a:gdLst>
              <a:gd name="connsiteX0" fmla="*/ 0 w 4181917"/>
              <a:gd name="connsiteY0" fmla="*/ 0 h 622039"/>
              <a:gd name="connsiteX1" fmla="*/ 4078242 w 4181917"/>
              <a:gd name="connsiteY1" fmla="*/ 0 h 622039"/>
              <a:gd name="connsiteX2" fmla="*/ 4181917 w 4181917"/>
              <a:gd name="connsiteY2" fmla="*/ 103675 h 622039"/>
              <a:gd name="connsiteX3" fmla="*/ 4181917 w 4181917"/>
              <a:gd name="connsiteY3" fmla="*/ 586705 h 622039"/>
              <a:gd name="connsiteX4" fmla="*/ 3512680 w 4181917"/>
              <a:gd name="connsiteY4" fmla="*/ 586705 h 622039"/>
              <a:gd name="connsiteX5" fmla="*/ 3547874 w 4181917"/>
              <a:gd name="connsiteY5" fmla="*/ 622039 h 622039"/>
              <a:gd name="connsiteX6" fmla="*/ 0 w 4181917"/>
              <a:gd name="connsiteY6" fmla="*/ 622039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1917" h="622039">
                <a:moveTo>
                  <a:pt x="0" y="0"/>
                </a:moveTo>
                <a:lnTo>
                  <a:pt x="4078242" y="0"/>
                </a:lnTo>
                <a:lnTo>
                  <a:pt x="4181917" y="103675"/>
                </a:lnTo>
                <a:lnTo>
                  <a:pt x="4181917" y="586705"/>
                </a:lnTo>
                <a:lnTo>
                  <a:pt x="3512680" y="586705"/>
                </a:lnTo>
                <a:lnTo>
                  <a:pt x="3547874" y="622039"/>
                </a:lnTo>
                <a:lnTo>
                  <a:pt x="0" y="622039"/>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25" name="图片 124">
            <a:extLst>
              <a:ext uri="{FF2B5EF4-FFF2-40B4-BE49-F238E27FC236}">
                <a16:creationId xmlns:a16="http://schemas.microsoft.com/office/drawing/2014/main" id="{55738584-27EB-48EE-8CF9-9A779C589892}"/>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079401" y="4342156"/>
            <a:ext cx="1037722" cy="185162"/>
          </a:xfrm>
          <a:prstGeom prst="rect">
            <a:avLst/>
          </a:prstGeom>
        </p:spPr>
      </p:pic>
      <p:sp>
        <p:nvSpPr>
          <p:cNvPr id="126" name="文本框 125">
            <a:extLst>
              <a:ext uri="{FF2B5EF4-FFF2-40B4-BE49-F238E27FC236}">
                <a16:creationId xmlns:a16="http://schemas.microsoft.com/office/drawing/2014/main" id="{3E1024F7-3064-4FD7-8A24-AA85C98E449D}"/>
              </a:ext>
            </a:extLst>
          </p:cNvPr>
          <p:cNvSpPr txBox="1"/>
          <p:nvPr userDrawn="1"/>
        </p:nvSpPr>
        <p:spPr>
          <a:xfrm>
            <a:off x="6259665" y="3972982"/>
            <a:ext cx="618285" cy="614340"/>
          </a:xfrm>
          <a:prstGeom prst="rect">
            <a:avLst/>
          </a:prstGeom>
          <a:noFill/>
        </p:spPr>
        <p:txBody>
          <a:bodyPr wrap="none" lIns="0" tIns="0" rIns="0" bIns="0" rtlCol="0" anchor="t" anchorCtr="0">
            <a:noAutofit/>
          </a:bodyPr>
          <a:lstStyle/>
          <a:p>
            <a:pPr algn="ctr"/>
            <a:r>
              <a:rPr lang="en-US" altLang="zh-CN" sz="3600" dirty="0">
                <a:solidFill>
                  <a:schemeClr val="bg1"/>
                </a:solidFill>
                <a:latin typeface="Digital Numbers" panose="02000503000000000000" pitchFamily="2" charset="0"/>
              </a:rPr>
              <a:t>4</a:t>
            </a:r>
            <a:endParaRPr lang="zh-CN" altLang="en-US" sz="3600" dirty="0">
              <a:solidFill>
                <a:schemeClr val="bg1"/>
              </a:solidFill>
              <a:latin typeface="Digital Numbers" panose="02000503000000000000" pitchFamily="2" charset="0"/>
            </a:endParaRPr>
          </a:p>
        </p:txBody>
      </p:sp>
      <p:sp>
        <p:nvSpPr>
          <p:cNvPr id="129" name="任意多边形: 形状 128">
            <a:extLst>
              <a:ext uri="{FF2B5EF4-FFF2-40B4-BE49-F238E27FC236}">
                <a16:creationId xmlns:a16="http://schemas.microsoft.com/office/drawing/2014/main" id="{34801970-BA26-4610-B8A5-54B2C0F582FC}"/>
              </a:ext>
            </a:extLst>
          </p:cNvPr>
          <p:cNvSpPr/>
          <p:nvPr userDrawn="1"/>
        </p:nvSpPr>
        <p:spPr>
          <a:xfrm>
            <a:off x="6126034" y="4400736"/>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0" name="任意多边形: 形状 129">
            <a:extLst>
              <a:ext uri="{FF2B5EF4-FFF2-40B4-BE49-F238E27FC236}">
                <a16:creationId xmlns:a16="http://schemas.microsoft.com/office/drawing/2014/main" id="{89B10A49-8EFF-44C4-9C61-2B9394C40D62}"/>
              </a:ext>
            </a:extLst>
          </p:cNvPr>
          <p:cNvSpPr/>
          <p:nvPr userDrawn="1"/>
        </p:nvSpPr>
        <p:spPr>
          <a:xfrm rot="10800000">
            <a:off x="10952341" y="3938653"/>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直角三角形 130">
            <a:extLst>
              <a:ext uri="{FF2B5EF4-FFF2-40B4-BE49-F238E27FC236}">
                <a16:creationId xmlns:a16="http://schemas.microsoft.com/office/drawing/2014/main" id="{6A940902-9522-4940-890B-0DD4771264E1}"/>
              </a:ext>
            </a:extLst>
          </p:cNvPr>
          <p:cNvSpPr/>
          <p:nvPr userDrawn="1"/>
        </p:nvSpPr>
        <p:spPr>
          <a:xfrm rot="10800000">
            <a:off x="6764321" y="3938653"/>
            <a:ext cx="113630" cy="11363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平行四边形 131">
            <a:extLst>
              <a:ext uri="{FF2B5EF4-FFF2-40B4-BE49-F238E27FC236}">
                <a16:creationId xmlns:a16="http://schemas.microsoft.com/office/drawing/2014/main" id="{F91979A8-9E9E-450A-9C88-6A1AD8D11422}"/>
              </a:ext>
            </a:extLst>
          </p:cNvPr>
          <p:cNvSpPr/>
          <p:nvPr userDrawn="1"/>
        </p:nvSpPr>
        <p:spPr>
          <a:xfrm flipV="1">
            <a:off x="7003780" y="395024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平行四边形 132">
            <a:extLst>
              <a:ext uri="{FF2B5EF4-FFF2-40B4-BE49-F238E27FC236}">
                <a16:creationId xmlns:a16="http://schemas.microsoft.com/office/drawing/2014/main" id="{6FDB058B-4155-4D0F-9033-603BCA82E5C0}"/>
              </a:ext>
            </a:extLst>
          </p:cNvPr>
          <p:cNvSpPr/>
          <p:nvPr userDrawn="1"/>
        </p:nvSpPr>
        <p:spPr>
          <a:xfrm flipV="1">
            <a:off x="7057029" y="395024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平行四边形 133">
            <a:extLst>
              <a:ext uri="{FF2B5EF4-FFF2-40B4-BE49-F238E27FC236}">
                <a16:creationId xmlns:a16="http://schemas.microsoft.com/office/drawing/2014/main" id="{5AA512A7-11F6-43F4-983C-BB4973135494}"/>
              </a:ext>
            </a:extLst>
          </p:cNvPr>
          <p:cNvSpPr/>
          <p:nvPr userDrawn="1"/>
        </p:nvSpPr>
        <p:spPr>
          <a:xfrm flipV="1">
            <a:off x="10485986"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平行四边形 134">
            <a:extLst>
              <a:ext uri="{FF2B5EF4-FFF2-40B4-BE49-F238E27FC236}">
                <a16:creationId xmlns:a16="http://schemas.microsoft.com/office/drawing/2014/main" id="{771D3BD2-5F5C-40AA-AFDB-839336937558}"/>
              </a:ext>
            </a:extLst>
          </p:cNvPr>
          <p:cNvSpPr/>
          <p:nvPr userDrawn="1"/>
        </p:nvSpPr>
        <p:spPr>
          <a:xfrm flipV="1">
            <a:off x="10548112"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平行四边形 135">
            <a:extLst>
              <a:ext uri="{FF2B5EF4-FFF2-40B4-BE49-F238E27FC236}">
                <a16:creationId xmlns:a16="http://schemas.microsoft.com/office/drawing/2014/main" id="{32A240FA-FB0A-45FD-B88C-296A5D27F490}"/>
              </a:ext>
            </a:extLst>
          </p:cNvPr>
          <p:cNvSpPr/>
          <p:nvPr userDrawn="1"/>
        </p:nvSpPr>
        <p:spPr>
          <a:xfrm flipV="1">
            <a:off x="10610238"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平行四边形 136">
            <a:extLst>
              <a:ext uri="{FF2B5EF4-FFF2-40B4-BE49-F238E27FC236}">
                <a16:creationId xmlns:a16="http://schemas.microsoft.com/office/drawing/2014/main" id="{9E3016DC-818E-4584-8B79-BDF64CE907D9}"/>
              </a:ext>
            </a:extLst>
          </p:cNvPr>
          <p:cNvSpPr/>
          <p:nvPr userDrawn="1"/>
        </p:nvSpPr>
        <p:spPr>
          <a:xfrm flipV="1">
            <a:off x="10672364"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平行四边形 137">
            <a:extLst>
              <a:ext uri="{FF2B5EF4-FFF2-40B4-BE49-F238E27FC236}">
                <a16:creationId xmlns:a16="http://schemas.microsoft.com/office/drawing/2014/main" id="{272F2DA3-F4B7-4F16-903C-B1A2AAB1DD9F}"/>
              </a:ext>
            </a:extLst>
          </p:cNvPr>
          <p:cNvSpPr/>
          <p:nvPr userDrawn="1"/>
        </p:nvSpPr>
        <p:spPr>
          <a:xfrm flipV="1">
            <a:off x="10796616"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平行四边形 138">
            <a:extLst>
              <a:ext uri="{FF2B5EF4-FFF2-40B4-BE49-F238E27FC236}">
                <a16:creationId xmlns:a16="http://schemas.microsoft.com/office/drawing/2014/main" id="{8E649D9B-2C5F-497D-937A-464A7D2D6474}"/>
              </a:ext>
            </a:extLst>
          </p:cNvPr>
          <p:cNvSpPr/>
          <p:nvPr userDrawn="1"/>
        </p:nvSpPr>
        <p:spPr>
          <a:xfrm flipV="1">
            <a:off x="10734490"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平行四边形 139">
            <a:extLst>
              <a:ext uri="{FF2B5EF4-FFF2-40B4-BE49-F238E27FC236}">
                <a16:creationId xmlns:a16="http://schemas.microsoft.com/office/drawing/2014/main" id="{349C7E93-7A8D-4D34-9F6B-9FF8992D3AEB}"/>
              </a:ext>
            </a:extLst>
          </p:cNvPr>
          <p:cNvSpPr/>
          <p:nvPr userDrawn="1"/>
        </p:nvSpPr>
        <p:spPr>
          <a:xfrm flipV="1">
            <a:off x="10858742"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平行四边形 140">
            <a:extLst>
              <a:ext uri="{FF2B5EF4-FFF2-40B4-BE49-F238E27FC236}">
                <a16:creationId xmlns:a16="http://schemas.microsoft.com/office/drawing/2014/main" id="{85D4C965-C948-406A-AAE1-8B3EAD4DB1F8}"/>
              </a:ext>
            </a:extLst>
          </p:cNvPr>
          <p:cNvSpPr/>
          <p:nvPr userDrawn="1"/>
        </p:nvSpPr>
        <p:spPr>
          <a:xfrm flipV="1">
            <a:off x="10920868"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平行四边形 141">
            <a:extLst>
              <a:ext uri="{FF2B5EF4-FFF2-40B4-BE49-F238E27FC236}">
                <a16:creationId xmlns:a16="http://schemas.microsoft.com/office/drawing/2014/main" id="{69B83691-7B11-4D64-99C7-4682BF7083E3}"/>
              </a:ext>
            </a:extLst>
          </p:cNvPr>
          <p:cNvSpPr/>
          <p:nvPr userDrawn="1"/>
        </p:nvSpPr>
        <p:spPr>
          <a:xfrm flipV="1">
            <a:off x="10982994"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平行四边形 142">
            <a:extLst>
              <a:ext uri="{FF2B5EF4-FFF2-40B4-BE49-F238E27FC236}">
                <a16:creationId xmlns:a16="http://schemas.microsoft.com/office/drawing/2014/main" id="{70E45B12-2259-4ABC-ADC7-E42F9D77CCA7}"/>
              </a:ext>
            </a:extLst>
          </p:cNvPr>
          <p:cNvSpPr/>
          <p:nvPr userDrawn="1"/>
        </p:nvSpPr>
        <p:spPr>
          <a:xfrm flipV="1">
            <a:off x="11045123" y="4531892"/>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平行四边形 144">
            <a:extLst>
              <a:ext uri="{FF2B5EF4-FFF2-40B4-BE49-F238E27FC236}">
                <a16:creationId xmlns:a16="http://schemas.microsoft.com/office/drawing/2014/main" id="{4837BE9F-C43D-4F46-8D38-0530D37CC973}"/>
              </a:ext>
            </a:extLst>
          </p:cNvPr>
          <p:cNvSpPr/>
          <p:nvPr userDrawn="1"/>
        </p:nvSpPr>
        <p:spPr>
          <a:xfrm flipV="1">
            <a:off x="6950531" y="478422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形状 145">
            <a:extLst>
              <a:ext uri="{FF2B5EF4-FFF2-40B4-BE49-F238E27FC236}">
                <a16:creationId xmlns:a16="http://schemas.microsoft.com/office/drawing/2014/main" id="{7A2A613B-FE15-4F72-8D01-543ACBE78481}"/>
              </a:ext>
            </a:extLst>
          </p:cNvPr>
          <p:cNvSpPr/>
          <p:nvPr userDrawn="1"/>
        </p:nvSpPr>
        <p:spPr>
          <a:xfrm>
            <a:off x="6126034" y="4772640"/>
            <a:ext cx="751917" cy="622039"/>
          </a:xfrm>
          <a:custGeom>
            <a:avLst/>
            <a:gdLst>
              <a:gd name="connsiteX0" fmla="*/ 0 w 751917"/>
              <a:gd name="connsiteY0" fmla="*/ 0 h 622039"/>
              <a:gd name="connsiteX1" fmla="*/ 751917 w 751917"/>
              <a:gd name="connsiteY1" fmla="*/ 0 h 622039"/>
              <a:gd name="connsiteX2" fmla="*/ 751917 w 751917"/>
              <a:gd name="connsiteY2" fmla="*/ 622039 h 622039"/>
              <a:gd name="connsiteX3" fmla="*/ 103675 w 751917"/>
              <a:gd name="connsiteY3" fmla="*/ 622039 h 622039"/>
              <a:gd name="connsiteX4" fmla="*/ 0 w 751917"/>
              <a:gd name="connsiteY4" fmla="*/ 518364 h 622039"/>
              <a:gd name="connsiteX5" fmla="*/ 0 w 751917"/>
              <a:gd name="connsiteY5" fmla="*/ 0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917" h="622039">
                <a:moveTo>
                  <a:pt x="0" y="0"/>
                </a:moveTo>
                <a:lnTo>
                  <a:pt x="751917" y="0"/>
                </a:lnTo>
                <a:lnTo>
                  <a:pt x="751917" y="622039"/>
                </a:lnTo>
                <a:lnTo>
                  <a:pt x="103675" y="622039"/>
                </a:lnTo>
                <a:lnTo>
                  <a:pt x="0" y="518364"/>
                </a:lnTo>
                <a:lnTo>
                  <a:pt x="0" y="0"/>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7" name="任意多边形: 形状 146">
            <a:extLst>
              <a:ext uri="{FF2B5EF4-FFF2-40B4-BE49-F238E27FC236}">
                <a16:creationId xmlns:a16="http://schemas.microsoft.com/office/drawing/2014/main" id="{D67E51A8-005C-4846-ADE4-B9AB5FD1B694}"/>
              </a:ext>
            </a:extLst>
          </p:cNvPr>
          <p:cNvSpPr/>
          <p:nvPr userDrawn="1"/>
        </p:nvSpPr>
        <p:spPr>
          <a:xfrm>
            <a:off x="6935206" y="4772640"/>
            <a:ext cx="4181917" cy="622039"/>
          </a:xfrm>
          <a:custGeom>
            <a:avLst/>
            <a:gdLst>
              <a:gd name="connsiteX0" fmla="*/ 0 w 4181917"/>
              <a:gd name="connsiteY0" fmla="*/ 0 h 622039"/>
              <a:gd name="connsiteX1" fmla="*/ 4078242 w 4181917"/>
              <a:gd name="connsiteY1" fmla="*/ 0 h 622039"/>
              <a:gd name="connsiteX2" fmla="*/ 4181917 w 4181917"/>
              <a:gd name="connsiteY2" fmla="*/ 103675 h 622039"/>
              <a:gd name="connsiteX3" fmla="*/ 4181917 w 4181917"/>
              <a:gd name="connsiteY3" fmla="*/ 586705 h 622039"/>
              <a:gd name="connsiteX4" fmla="*/ 3512680 w 4181917"/>
              <a:gd name="connsiteY4" fmla="*/ 586705 h 622039"/>
              <a:gd name="connsiteX5" fmla="*/ 3547874 w 4181917"/>
              <a:gd name="connsiteY5" fmla="*/ 622039 h 622039"/>
              <a:gd name="connsiteX6" fmla="*/ 0 w 4181917"/>
              <a:gd name="connsiteY6" fmla="*/ 622039 h 62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1917" h="622039">
                <a:moveTo>
                  <a:pt x="0" y="0"/>
                </a:moveTo>
                <a:lnTo>
                  <a:pt x="4078242" y="0"/>
                </a:lnTo>
                <a:lnTo>
                  <a:pt x="4181917" y="103675"/>
                </a:lnTo>
                <a:lnTo>
                  <a:pt x="4181917" y="586705"/>
                </a:lnTo>
                <a:lnTo>
                  <a:pt x="3512680" y="586705"/>
                </a:lnTo>
                <a:lnTo>
                  <a:pt x="3547874" y="622039"/>
                </a:lnTo>
                <a:lnTo>
                  <a:pt x="0" y="622039"/>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148" name="图片 147">
            <a:extLst>
              <a:ext uri="{FF2B5EF4-FFF2-40B4-BE49-F238E27FC236}">
                <a16:creationId xmlns:a16="http://schemas.microsoft.com/office/drawing/2014/main" id="{042CFE74-DF7A-4F41-9576-4F7D5FB307A7}"/>
              </a:ext>
            </a:extLst>
          </p:cNvPr>
          <p:cNvPicPr>
            <a:picLocks noChangeAspect="1"/>
          </p:cNvPicPr>
          <p:nvPr userDrawn="1"/>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0079401" y="5176143"/>
            <a:ext cx="1037722" cy="185162"/>
          </a:xfrm>
          <a:prstGeom prst="rect">
            <a:avLst/>
          </a:prstGeom>
        </p:spPr>
      </p:pic>
      <p:sp>
        <p:nvSpPr>
          <p:cNvPr id="149" name="文本框 148">
            <a:extLst>
              <a:ext uri="{FF2B5EF4-FFF2-40B4-BE49-F238E27FC236}">
                <a16:creationId xmlns:a16="http://schemas.microsoft.com/office/drawing/2014/main" id="{D2CB6BC4-EB09-49ED-B3D5-00CD743AD4E3}"/>
              </a:ext>
            </a:extLst>
          </p:cNvPr>
          <p:cNvSpPr txBox="1"/>
          <p:nvPr userDrawn="1"/>
        </p:nvSpPr>
        <p:spPr>
          <a:xfrm>
            <a:off x="6259665" y="4806969"/>
            <a:ext cx="618285" cy="614340"/>
          </a:xfrm>
          <a:prstGeom prst="rect">
            <a:avLst/>
          </a:prstGeom>
          <a:noFill/>
        </p:spPr>
        <p:txBody>
          <a:bodyPr wrap="none" lIns="0" tIns="0" rIns="0" bIns="0" rtlCol="0" anchor="t" anchorCtr="0">
            <a:noAutofit/>
          </a:bodyPr>
          <a:lstStyle/>
          <a:p>
            <a:pPr algn="ctr"/>
            <a:r>
              <a:rPr lang="en-US" altLang="zh-CN" sz="3600" dirty="0">
                <a:solidFill>
                  <a:schemeClr val="bg1"/>
                </a:solidFill>
                <a:latin typeface="Digital Numbers" panose="02000503000000000000" pitchFamily="2" charset="0"/>
              </a:rPr>
              <a:t>5</a:t>
            </a:r>
            <a:endParaRPr lang="zh-CN" altLang="en-US" sz="3600" dirty="0">
              <a:solidFill>
                <a:schemeClr val="bg1"/>
              </a:solidFill>
              <a:latin typeface="Digital Numbers" panose="02000503000000000000" pitchFamily="2" charset="0"/>
            </a:endParaRPr>
          </a:p>
        </p:txBody>
      </p:sp>
      <p:sp>
        <p:nvSpPr>
          <p:cNvPr id="152" name="任意多边形: 形状 151">
            <a:extLst>
              <a:ext uri="{FF2B5EF4-FFF2-40B4-BE49-F238E27FC236}">
                <a16:creationId xmlns:a16="http://schemas.microsoft.com/office/drawing/2014/main" id="{04D95978-BC54-4899-84C4-BC05E97130A7}"/>
              </a:ext>
            </a:extLst>
          </p:cNvPr>
          <p:cNvSpPr/>
          <p:nvPr userDrawn="1"/>
        </p:nvSpPr>
        <p:spPr>
          <a:xfrm>
            <a:off x="6126034" y="5234723"/>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3" name="任意多边形: 形状 152">
            <a:extLst>
              <a:ext uri="{FF2B5EF4-FFF2-40B4-BE49-F238E27FC236}">
                <a16:creationId xmlns:a16="http://schemas.microsoft.com/office/drawing/2014/main" id="{7F050383-A7CF-46DC-B040-DFB1946D1BC1}"/>
              </a:ext>
            </a:extLst>
          </p:cNvPr>
          <p:cNvSpPr/>
          <p:nvPr userDrawn="1"/>
        </p:nvSpPr>
        <p:spPr>
          <a:xfrm rot="10800000">
            <a:off x="10952341" y="4772640"/>
            <a:ext cx="164782" cy="159956"/>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17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4" name="直角三角形 153">
            <a:extLst>
              <a:ext uri="{FF2B5EF4-FFF2-40B4-BE49-F238E27FC236}">
                <a16:creationId xmlns:a16="http://schemas.microsoft.com/office/drawing/2014/main" id="{ADC4E6A5-1684-4A3C-90B1-342AF544E439}"/>
              </a:ext>
            </a:extLst>
          </p:cNvPr>
          <p:cNvSpPr/>
          <p:nvPr userDrawn="1"/>
        </p:nvSpPr>
        <p:spPr>
          <a:xfrm rot="10800000">
            <a:off x="6764321" y="4772640"/>
            <a:ext cx="113630" cy="11363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平行四边形 154">
            <a:extLst>
              <a:ext uri="{FF2B5EF4-FFF2-40B4-BE49-F238E27FC236}">
                <a16:creationId xmlns:a16="http://schemas.microsoft.com/office/drawing/2014/main" id="{D3B13BB9-2E78-43E9-BCAF-ABCB019F3FED}"/>
              </a:ext>
            </a:extLst>
          </p:cNvPr>
          <p:cNvSpPr/>
          <p:nvPr userDrawn="1"/>
        </p:nvSpPr>
        <p:spPr>
          <a:xfrm flipV="1">
            <a:off x="7003780" y="478422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平行四边形 155">
            <a:extLst>
              <a:ext uri="{FF2B5EF4-FFF2-40B4-BE49-F238E27FC236}">
                <a16:creationId xmlns:a16="http://schemas.microsoft.com/office/drawing/2014/main" id="{C7259BC8-D84A-4734-B048-BFCE5A2FE4D9}"/>
              </a:ext>
            </a:extLst>
          </p:cNvPr>
          <p:cNvSpPr/>
          <p:nvPr userDrawn="1"/>
        </p:nvSpPr>
        <p:spPr>
          <a:xfrm flipV="1">
            <a:off x="7057029" y="478422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平行四边形 156">
            <a:extLst>
              <a:ext uri="{FF2B5EF4-FFF2-40B4-BE49-F238E27FC236}">
                <a16:creationId xmlns:a16="http://schemas.microsoft.com/office/drawing/2014/main" id="{F956AE3A-E2DB-4E17-B653-3F15C09820BB}"/>
              </a:ext>
            </a:extLst>
          </p:cNvPr>
          <p:cNvSpPr/>
          <p:nvPr userDrawn="1"/>
        </p:nvSpPr>
        <p:spPr>
          <a:xfrm flipV="1">
            <a:off x="10485986"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平行四边形 157">
            <a:extLst>
              <a:ext uri="{FF2B5EF4-FFF2-40B4-BE49-F238E27FC236}">
                <a16:creationId xmlns:a16="http://schemas.microsoft.com/office/drawing/2014/main" id="{CF143699-A63B-41E1-9FB8-C4F7657188DB}"/>
              </a:ext>
            </a:extLst>
          </p:cNvPr>
          <p:cNvSpPr/>
          <p:nvPr userDrawn="1"/>
        </p:nvSpPr>
        <p:spPr>
          <a:xfrm flipV="1">
            <a:off x="10548112"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平行四边形 158">
            <a:extLst>
              <a:ext uri="{FF2B5EF4-FFF2-40B4-BE49-F238E27FC236}">
                <a16:creationId xmlns:a16="http://schemas.microsoft.com/office/drawing/2014/main" id="{A5CC5531-9167-4663-8AA0-B006DE2FC9FA}"/>
              </a:ext>
            </a:extLst>
          </p:cNvPr>
          <p:cNvSpPr/>
          <p:nvPr userDrawn="1"/>
        </p:nvSpPr>
        <p:spPr>
          <a:xfrm flipV="1">
            <a:off x="10610238"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平行四边形 159">
            <a:extLst>
              <a:ext uri="{FF2B5EF4-FFF2-40B4-BE49-F238E27FC236}">
                <a16:creationId xmlns:a16="http://schemas.microsoft.com/office/drawing/2014/main" id="{1BBB41E8-2542-4BDA-8BAF-A945F674802C}"/>
              </a:ext>
            </a:extLst>
          </p:cNvPr>
          <p:cNvSpPr/>
          <p:nvPr userDrawn="1"/>
        </p:nvSpPr>
        <p:spPr>
          <a:xfrm flipV="1">
            <a:off x="10672364"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平行四边形 160">
            <a:extLst>
              <a:ext uri="{FF2B5EF4-FFF2-40B4-BE49-F238E27FC236}">
                <a16:creationId xmlns:a16="http://schemas.microsoft.com/office/drawing/2014/main" id="{D06F7B7F-9C90-4E93-95AE-209E584E796B}"/>
              </a:ext>
            </a:extLst>
          </p:cNvPr>
          <p:cNvSpPr/>
          <p:nvPr userDrawn="1"/>
        </p:nvSpPr>
        <p:spPr>
          <a:xfrm flipV="1">
            <a:off x="10796616"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平行四边形 161">
            <a:extLst>
              <a:ext uri="{FF2B5EF4-FFF2-40B4-BE49-F238E27FC236}">
                <a16:creationId xmlns:a16="http://schemas.microsoft.com/office/drawing/2014/main" id="{9A597CDB-758F-4668-83F2-87FE171971EB}"/>
              </a:ext>
            </a:extLst>
          </p:cNvPr>
          <p:cNvSpPr/>
          <p:nvPr userDrawn="1"/>
        </p:nvSpPr>
        <p:spPr>
          <a:xfrm flipV="1">
            <a:off x="10734490"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平行四边形 162">
            <a:extLst>
              <a:ext uri="{FF2B5EF4-FFF2-40B4-BE49-F238E27FC236}">
                <a16:creationId xmlns:a16="http://schemas.microsoft.com/office/drawing/2014/main" id="{D50C1C75-673A-4150-8A3B-E09FC8839AD9}"/>
              </a:ext>
            </a:extLst>
          </p:cNvPr>
          <p:cNvSpPr/>
          <p:nvPr userDrawn="1"/>
        </p:nvSpPr>
        <p:spPr>
          <a:xfrm flipV="1">
            <a:off x="10858742"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平行四边形 163">
            <a:extLst>
              <a:ext uri="{FF2B5EF4-FFF2-40B4-BE49-F238E27FC236}">
                <a16:creationId xmlns:a16="http://schemas.microsoft.com/office/drawing/2014/main" id="{E0554071-A825-4BDD-912E-4C9E1E0ABC0A}"/>
              </a:ext>
            </a:extLst>
          </p:cNvPr>
          <p:cNvSpPr/>
          <p:nvPr userDrawn="1"/>
        </p:nvSpPr>
        <p:spPr>
          <a:xfrm flipV="1">
            <a:off x="10920868"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平行四边形 164">
            <a:extLst>
              <a:ext uri="{FF2B5EF4-FFF2-40B4-BE49-F238E27FC236}">
                <a16:creationId xmlns:a16="http://schemas.microsoft.com/office/drawing/2014/main" id="{BE8C7B2D-AA40-4C21-BAA3-D68A16D6B3DA}"/>
              </a:ext>
            </a:extLst>
          </p:cNvPr>
          <p:cNvSpPr/>
          <p:nvPr userDrawn="1"/>
        </p:nvSpPr>
        <p:spPr>
          <a:xfrm flipV="1">
            <a:off x="10982994"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平行四边形 165">
            <a:extLst>
              <a:ext uri="{FF2B5EF4-FFF2-40B4-BE49-F238E27FC236}">
                <a16:creationId xmlns:a16="http://schemas.microsoft.com/office/drawing/2014/main" id="{32DBAA49-8E5C-4716-AA9E-862BDA002F74}"/>
              </a:ext>
            </a:extLst>
          </p:cNvPr>
          <p:cNvSpPr/>
          <p:nvPr userDrawn="1"/>
        </p:nvSpPr>
        <p:spPr>
          <a:xfrm flipV="1">
            <a:off x="11045123" y="5365879"/>
            <a:ext cx="72000" cy="288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文本占位符 12">
            <a:extLst>
              <a:ext uri="{FF2B5EF4-FFF2-40B4-BE49-F238E27FC236}">
                <a16:creationId xmlns:a16="http://schemas.microsoft.com/office/drawing/2014/main" id="{C6FD5A61-F510-4BE0-96FF-F7C9F80B9012}"/>
              </a:ext>
            </a:extLst>
          </p:cNvPr>
          <p:cNvSpPr>
            <a:spLocks noGrp="1"/>
          </p:cNvSpPr>
          <p:nvPr>
            <p:ph type="body" sz="quarter" idx="29" hasCustomPrompt="1"/>
          </p:nvPr>
        </p:nvSpPr>
        <p:spPr>
          <a:xfrm>
            <a:off x="7069159" y="1527423"/>
            <a:ext cx="2556000" cy="288000"/>
          </a:xfrm>
          <a:prstGeom prst="rect">
            <a:avLst/>
          </a:prstGeom>
        </p:spPr>
        <p:txBody>
          <a:bodyPr lIns="0" tIns="0" rIns="0" bIns="0"/>
          <a:lstStyle>
            <a:lvl1pPr marL="0" indent="0">
              <a:lnSpc>
                <a:spcPct val="100000"/>
              </a:lnSpc>
              <a:spcBef>
                <a:spcPts val="0"/>
              </a:spcBef>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插入章节名</a:t>
            </a:r>
          </a:p>
        </p:txBody>
      </p:sp>
      <p:sp>
        <p:nvSpPr>
          <p:cNvPr id="169" name="文本占位符 12">
            <a:extLst>
              <a:ext uri="{FF2B5EF4-FFF2-40B4-BE49-F238E27FC236}">
                <a16:creationId xmlns:a16="http://schemas.microsoft.com/office/drawing/2014/main" id="{48FB593E-C915-41B3-9FD0-6E75E9DFB46A}"/>
              </a:ext>
            </a:extLst>
          </p:cNvPr>
          <p:cNvSpPr>
            <a:spLocks noGrp="1"/>
          </p:cNvSpPr>
          <p:nvPr>
            <p:ph type="body" sz="quarter" idx="30" hasCustomPrompt="1"/>
          </p:nvPr>
        </p:nvSpPr>
        <p:spPr>
          <a:xfrm>
            <a:off x="7069159" y="1825066"/>
            <a:ext cx="2556000" cy="185162"/>
          </a:xfrm>
          <a:prstGeom prst="rect">
            <a:avLst/>
          </a:prstGeom>
        </p:spPr>
        <p:txBody>
          <a:bodyPr lIns="0" tIns="0" rIns="0" bIns="0" anchor="b" anchorCtr="0"/>
          <a:lstStyle>
            <a:lvl1pPr marL="0" indent="0">
              <a:lnSpc>
                <a:spcPct val="100000"/>
              </a:lnSpc>
              <a:spcBef>
                <a:spcPts val="0"/>
              </a:spcBef>
              <a:buNone/>
              <a:defRPr lang="zh-CN" altLang="en-US" sz="12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插入章节内容概述 </a:t>
            </a:r>
          </a:p>
        </p:txBody>
      </p:sp>
      <p:sp>
        <p:nvSpPr>
          <p:cNvPr id="170" name="文本占位符 12">
            <a:extLst>
              <a:ext uri="{FF2B5EF4-FFF2-40B4-BE49-F238E27FC236}">
                <a16:creationId xmlns:a16="http://schemas.microsoft.com/office/drawing/2014/main" id="{2B1D05A0-E00F-49E5-B582-B21C9A0A2441}"/>
              </a:ext>
            </a:extLst>
          </p:cNvPr>
          <p:cNvSpPr>
            <a:spLocks noGrp="1"/>
          </p:cNvSpPr>
          <p:nvPr>
            <p:ph type="body" sz="quarter" idx="31" hasCustomPrompt="1"/>
          </p:nvPr>
        </p:nvSpPr>
        <p:spPr>
          <a:xfrm>
            <a:off x="7069159" y="2361410"/>
            <a:ext cx="2556000" cy="288000"/>
          </a:xfrm>
          <a:prstGeom prst="rect">
            <a:avLst/>
          </a:prstGeom>
        </p:spPr>
        <p:txBody>
          <a:bodyPr lIns="0" tIns="0" rIns="0" bIns="0"/>
          <a:lstStyle>
            <a:lvl1pPr marL="0" indent="0">
              <a:lnSpc>
                <a:spcPct val="100000"/>
              </a:lnSpc>
              <a:spcBef>
                <a:spcPts val="0"/>
              </a:spcBef>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插入章节名</a:t>
            </a:r>
          </a:p>
        </p:txBody>
      </p:sp>
      <p:sp>
        <p:nvSpPr>
          <p:cNvPr id="171" name="文本占位符 12">
            <a:extLst>
              <a:ext uri="{FF2B5EF4-FFF2-40B4-BE49-F238E27FC236}">
                <a16:creationId xmlns:a16="http://schemas.microsoft.com/office/drawing/2014/main" id="{AAAB0F57-BE9E-4612-BC39-DAA07AA0B477}"/>
              </a:ext>
            </a:extLst>
          </p:cNvPr>
          <p:cNvSpPr>
            <a:spLocks noGrp="1"/>
          </p:cNvSpPr>
          <p:nvPr>
            <p:ph type="body" sz="quarter" idx="32" hasCustomPrompt="1"/>
          </p:nvPr>
        </p:nvSpPr>
        <p:spPr>
          <a:xfrm>
            <a:off x="7069159" y="2659053"/>
            <a:ext cx="2556000" cy="185162"/>
          </a:xfrm>
          <a:prstGeom prst="rect">
            <a:avLst/>
          </a:prstGeom>
        </p:spPr>
        <p:txBody>
          <a:bodyPr lIns="0" tIns="0" rIns="0" bIns="0" anchor="b" anchorCtr="0"/>
          <a:lstStyle>
            <a:lvl1pPr marL="0" indent="0">
              <a:lnSpc>
                <a:spcPct val="100000"/>
              </a:lnSpc>
              <a:spcBef>
                <a:spcPts val="0"/>
              </a:spcBef>
              <a:buNone/>
              <a:defRPr lang="zh-CN" altLang="en-US" sz="12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插入章节内容概述 </a:t>
            </a:r>
          </a:p>
        </p:txBody>
      </p:sp>
      <p:sp>
        <p:nvSpPr>
          <p:cNvPr id="172" name="文本占位符 12">
            <a:extLst>
              <a:ext uri="{FF2B5EF4-FFF2-40B4-BE49-F238E27FC236}">
                <a16:creationId xmlns:a16="http://schemas.microsoft.com/office/drawing/2014/main" id="{A13BF7CF-F5FF-4586-8CA3-C90B452B384A}"/>
              </a:ext>
            </a:extLst>
          </p:cNvPr>
          <p:cNvSpPr>
            <a:spLocks noGrp="1"/>
          </p:cNvSpPr>
          <p:nvPr>
            <p:ph type="body" sz="quarter" idx="33" hasCustomPrompt="1"/>
          </p:nvPr>
        </p:nvSpPr>
        <p:spPr>
          <a:xfrm>
            <a:off x="7069159" y="3195397"/>
            <a:ext cx="2556000" cy="288000"/>
          </a:xfrm>
          <a:prstGeom prst="rect">
            <a:avLst/>
          </a:prstGeom>
        </p:spPr>
        <p:txBody>
          <a:bodyPr lIns="0" tIns="0" rIns="0" bIns="0"/>
          <a:lstStyle>
            <a:lvl1pPr marL="0" indent="0">
              <a:lnSpc>
                <a:spcPct val="100000"/>
              </a:lnSpc>
              <a:spcBef>
                <a:spcPts val="0"/>
              </a:spcBef>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插入章节名</a:t>
            </a:r>
          </a:p>
        </p:txBody>
      </p:sp>
      <p:sp>
        <p:nvSpPr>
          <p:cNvPr id="173" name="文本占位符 12">
            <a:extLst>
              <a:ext uri="{FF2B5EF4-FFF2-40B4-BE49-F238E27FC236}">
                <a16:creationId xmlns:a16="http://schemas.microsoft.com/office/drawing/2014/main" id="{38E27AAC-842C-438A-AA7B-2A72A3620FA4}"/>
              </a:ext>
            </a:extLst>
          </p:cNvPr>
          <p:cNvSpPr>
            <a:spLocks noGrp="1"/>
          </p:cNvSpPr>
          <p:nvPr>
            <p:ph type="body" sz="quarter" idx="34" hasCustomPrompt="1"/>
          </p:nvPr>
        </p:nvSpPr>
        <p:spPr>
          <a:xfrm>
            <a:off x="7069159" y="3493040"/>
            <a:ext cx="2556000" cy="185162"/>
          </a:xfrm>
          <a:prstGeom prst="rect">
            <a:avLst/>
          </a:prstGeom>
        </p:spPr>
        <p:txBody>
          <a:bodyPr lIns="0" tIns="0" rIns="0" bIns="0" anchor="b" anchorCtr="0"/>
          <a:lstStyle>
            <a:lvl1pPr marL="0" indent="0">
              <a:lnSpc>
                <a:spcPct val="100000"/>
              </a:lnSpc>
              <a:spcBef>
                <a:spcPts val="0"/>
              </a:spcBef>
              <a:buNone/>
              <a:defRPr lang="zh-CN" altLang="en-US" sz="12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插入章节内容概述 </a:t>
            </a:r>
          </a:p>
        </p:txBody>
      </p:sp>
      <p:sp>
        <p:nvSpPr>
          <p:cNvPr id="174" name="文本占位符 12">
            <a:extLst>
              <a:ext uri="{FF2B5EF4-FFF2-40B4-BE49-F238E27FC236}">
                <a16:creationId xmlns:a16="http://schemas.microsoft.com/office/drawing/2014/main" id="{006C5A00-DED3-4536-9742-7117BE95560C}"/>
              </a:ext>
            </a:extLst>
          </p:cNvPr>
          <p:cNvSpPr>
            <a:spLocks noGrp="1"/>
          </p:cNvSpPr>
          <p:nvPr>
            <p:ph type="body" sz="quarter" idx="35" hasCustomPrompt="1"/>
          </p:nvPr>
        </p:nvSpPr>
        <p:spPr>
          <a:xfrm>
            <a:off x="7069159" y="4029384"/>
            <a:ext cx="2556000" cy="288000"/>
          </a:xfrm>
          <a:prstGeom prst="rect">
            <a:avLst/>
          </a:prstGeom>
        </p:spPr>
        <p:txBody>
          <a:bodyPr lIns="0" tIns="0" rIns="0" bIns="0"/>
          <a:lstStyle>
            <a:lvl1pPr marL="0" indent="0">
              <a:lnSpc>
                <a:spcPct val="100000"/>
              </a:lnSpc>
              <a:spcBef>
                <a:spcPts val="0"/>
              </a:spcBef>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插入章节名</a:t>
            </a:r>
          </a:p>
        </p:txBody>
      </p:sp>
      <p:sp>
        <p:nvSpPr>
          <p:cNvPr id="175" name="文本占位符 12">
            <a:extLst>
              <a:ext uri="{FF2B5EF4-FFF2-40B4-BE49-F238E27FC236}">
                <a16:creationId xmlns:a16="http://schemas.microsoft.com/office/drawing/2014/main" id="{E3284D2B-7B36-40E4-B4D0-5FB1405F946C}"/>
              </a:ext>
            </a:extLst>
          </p:cNvPr>
          <p:cNvSpPr>
            <a:spLocks noGrp="1"/>
          </p:cNvSpPr>
          <p:nvPr>
            <p:ph type="body" sz="quarter" idx="36" hasCustomPrompt="1"/>
          </p:nvPr>
        </p:nvSpPr>
        <p:spPr>
          <a:xfrm>
            <a:off x="7069159" y="4327027"/>
            <a:ext cx="2556000" cy="185162"/>
          </a:xfrm>
          <a:prstGeom prst="rect">
            <a:avLst/>
          </a:prstGeom>
        </p:spPr>
        <p:txBody>
          <a:bodyPr lIns="0" tIns="0" rIns="0" bIns="0" anchor="b" anchorCtr="0"/>
          <a:lstStyle>
            <a:lvl1pPr marL="0" indent="0">
              <a:lnSpc>
                <a:spcPct val="100000"/>
              </a:lnSpc>
              <a:spcBef>
                <a:spcPts val="0"/>
              </a:spcBef>
              <a:buNone/>
              <a:defRPr lang="zh-CN" altLang="en-US" sz="12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插入章节内容概述 </a:t>
            </a:r>
          </a:p>
        </p:txBody>
      </p:sp>
      <p:sp>
        <p:nvSpPr>
          <p:cNvPr id="176" name="文本占位符 12">
            <a:extLst>
              <a:ext uri="{FF2B5EF4-FFF2-40B4-BE49-F238E27FC236}">
                <a16:creationId xmlns:a16="http://schemas.microsoft.com/office/drawing/2014/main" id="{D21D0D95-7FAF-4B15-9FDF-AB29E7FEC381}"/>
              </a:ext>
            </a:extLst>
          </p:cNvPr>
          <p:cNvSpPr>
            <a:spLocks noGrp="1"/>
          </p:cNvSpPr>
          <p:nvPr>
            <p:ph type="body" sz="quarter" idx="37" hasCustomPrompt="1"/>
          </p:nvPr>
        </p:nvSpPr>
        <p:spPr>
          <a:xfrm>
            <a:off x="7069159" y="4863371"/>
            <a:ext cx="2556000" cy="288000"/>
          </a:xfrm>
          <a:prstGeom prst="rect">
            <a:avLst/>
          </a:prstGeom>
        </p:spPr>
        <p:txBody>
          <a:bodyPr lIns="0" tIns="0" rIns="0" bIns="0"/>
          <a:lstStyle>
            <a:lvl1pPr marL="0" indent="0">
              <a:lnSpc>
                <a:spcPct val="100000"/>
              </a:lnSpc>
              <a:spcBef>
                <a:spcPts val="0"/>
              </a:spcBef>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插入章节名</a:t>
            </a:r>
          </a:p>
        </p:txBody>
      </p:sp>
      <p:sp>
        <p:nvSpPr>
          <p:cNvPr id="177" name="文本占位符 12">
            <a:extLst>
              <a:ext uri="{FF2B5EF4-FFF2-40B4-BE49-F238E27FC236}">
                <a16:creationId xmlns:a16="http://schemas.microsoft.com/office/drawing/2014/main" id="{13B5EEF9-E79D-44D5-9FF3-D9C2A82E5684}"/>
              </a:ext>
            </a:extLst>
          </p:cNvPr>
          <p:cNvSpPr>
            <a:spLocks noGrp="1"/>
          </p:cNvSpPr>
          <p:nvPr>
            <p:ph type="body" sz="quarter" idx="38" hasCustomPrompt="1"/>
          </p:nvPr>
        </p:nvSpPr>
        <p:spPr>
          <a:xfrm>
            <a:off x="7069159" y="5161014"/>
            <a:ext cx="2556000" cy="185162"/>
          </a:xfrm>
          <a:prstGeom prst="rect">
            <a:avLst/>
          </a:prstGeom>
        </p:spPr>
        <p:txBody>
          <a:bodyPr lIns="0" tIns="0" rIns="0" bIns="0" anchor="b" anchorCtr="0"/>
          <a:lstStyle>
            <a:lvl1pPr marL="0" indent="0">
              <a:lnSpc>
                <a:spcPct val="100000"/>
              </a:lnSpc>
              <a:spcBef>
                <a:spcPts val="0"/>
              </a:spcBef>
              <a:buNone/>
              <a:defRPr lang="zh-CN" altLang="en-US" sz="12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插入章节内容概述 </a:t>
            </a:r>
          </a:p>
        </p:txBody>
      </p:sp>
    </p:spTree>
    <p:extLst>
      <p:ext uri="{BB962C8B-B14F-4D97-AF65-F5344CB8AC3E}">
        <p14:creationId xmlns:p14="http://schemas.microsoft.com/office/powerpoint/2010/main" val="1609918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基本版式 - 转场">
    <p:bg>
      <p:bgPr>
        <a:solidFill>
          <a:schemeClr val="accent1"/>
        </a:solidFill>
        <a:effectLst/>
      </p:bgPr>
    </p:bg>
    <p:spTree>
      <p:nvGrpSpPr>
        <p:cNvPr id="1" name=""/>
        <p:cNvGrpSpPr/>
        <p:nvPr/>
      </p:nvGrpSpPr>
      <p:grpSpPr>
        <a:xfrm>
          <a:off x="0" y="0"/>
          <a:ext cx="0" cy="0"/>
          <a:chOff x="0" y="0"/>
          <a:chExt cx="0" cy="0"/>
        </a:xfrm>
      </p:grpSpPr>
      <p:grpSp>
        <p:nvGrpSpPr>
          <p:cNvPr id="125" name="组合 124">
            <a:extLst>
              <a:ext uri="{FF2B5EF4-FFF2-40B4-BE49-F238E27FC236}">
                <a16:creationId xmlns:a16="http://schemas.microsoft.com/office/drawing/2014/main" id="{BCC8524A-B32C-466B-9F48-43DFD801859C}"/>
              </a:ext>
            </a:extLst>
          </p:cNvPr>
          <p:cNvGrpSpPr/>
          <p:nvPr userDrawn="1"/>
        </p:nvGrpSpPr>
        <p:grpSpPr>
          <a:xfrm>
            <a:off x="-1615440" y="5365879"/>
            <a:ext cx="16352520" cy="1495963"/>
            <a:chOff x="-1615440" y="5365879"/>
            <a:chExt cx="16352520" cy="1495963"/>
          </a:xfrm>
        </p:grpSpPr>
        <p:grpSp>
          <p:nvGrpSpPr>
            <p:cNvPr id="126" name="组合 125">
              <a:extLst>
                <a:ext uri="{FF2B5EF4-FFF2-40B4-BE49-F238E27FC236}">
                  <a16:creationId xmlns:a16="http://schemas.microsoft.com/office/drawing/2014/main" id="{E51A6257-9F7B-4D75-A00E-EF2E3B904D76}"/>
                </a:ext>
              </a:extLst>
            </p:cNvPr>
            <p:cNvGrpSpPr/>
            <p:nvPr/>
          </p:nvGrpSpPr>
          <p:grpSpPr>
            <a:xfrm>
              <a:off x="-1615440" y="5516563"/>
              <a:ext cx="16200120" cy="1192879"/>
              <a:chOff x="-1615440" y="4779300"/>
              <a:chExt cx="16200120" cy="1930143"/>
            </a:xfrm>
          </p:grpSpPr>
          <p:sp>
            <p:nvSpPr>
              <p:cNvPr id="137" name="任意多边形: 形状 136">
                <a:extLst>
                  <a:ext uri="{FF2B5EF4-FFF2-40B4-BE49-F238E27FC236}">
                    <a16:creationId xmlns:a16="http://schemas.microsoft.com/office/drawing/2014/main" id="{47716921-3928-442B-9AC2-4B1EB95FA7BD}"/>
                  </a:ext>
                </a:extLst>
              </p:cNvPr>
              <p:cNvSpPr/>
              <p:nvPr/>
            </p:nvSpPr>
            <p:spPr>
              <a:xfrm>
                <a:off x="-1615440" y="4779300"/>
                <a:ext cx="16047720" cy="1777744"/>
              </a:xfrm>
              <a:custGeom>
                <a:avLst/>
                <a:gdLst>
                  <a:gd name="connsiteX0" fmla="*/ 0 w 16047720"/>
                  <a:gd name="connsiteY0" fmla="*/ 1469100 h 1777744"/>
                  <a:gd name="connsiteX1" fmla="*/ 2529840 w 16047720"/>
                  <a:gd name="connsiteY1" fmla="*/ 219420 h 1777744"/>
                  <a:gd name="connsiteX2" fmla="*/ 5897880 w 16047720"/>
                  <a:gd name="connsiteY2" fmla="*/ 1149060 h 1777744"/>
                  <a:gd name="connsiteX3" fmla="*/ 9585960 w 16047720"/>
                  <a:gd name="connsiteY3" fmla="*/ 6060 h 1777744"/>
                  <a:gd name="connsiteX4" fmla="*/ 12938760 w 16047720"/>
                  <a:gd name="connsiteY4" fmla="*/ 1758660 h 1777744"/>
                  <a:gd name="connsiteX5" fmla="*/ 16047720 w 16047720"/>
                  <a:gd name="connsiteY5" fmla="*/ 783300 h 177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720" h="1777744">
                    <a:moveTo>
                      <a:pt x="0" y="1469100"/>
                    </a:moveTo>
                    <a:cubicBezTo>
                      <a:pt x="773430" y="870930"/>
                      <a:pt x="1546860" y="272760"/>
                      <a:pt x="2529840" y="219420"/>
                    </a:cubicBezTo>
                    <a:cubicBezTo>
                      <a:pt x="3512820" y="166080"/>
                      <a:pt x="4721860" y="1184620"/>
                      <a:pt x="5897880" y="1149060"/>
                    </a:cubicBezTo>
                    <a:cubicBezTo>
                      <a:pt x="7073900" y="1113500"/>
                      <a:pt x="8412480" y="-95540"/>
                      <a:pt x="9585960" y="6060"/>
                    </a:cubicBezTo>
                    <a:cubicBezTo>
                      <a:pt x="10759440" y="107660"/>
                      <a:pt x="11861800" y="1629120"/>
                      <a:pt x="12938760" y="1758660"/>
                    </a:cubicBezTo>
                    <a:cubicBezTo>
                      <a:pt x="14015720" y="1888200"/>
                      <a:pt x="15031720" y="1335750"/>
                      <a:pt x="16047720" y="783300"/>
                    </a:cubicBezTo>
                  </a:path>
                </a:pathLst>
              </a:custGeom>
              <a:noFill/>
              <a:ln w="6350">
                <a:gradFill>
                  <a:gsLst>
                    <a:gs pos="0">
                      <a:schemeClr val="accent2">
                        <a:alpha val="0"/>
                      </a:schemeClr>
                    </a:gs>
                    <a:gs pos="22038">
                      <a:srgbClr val="269EDF">
                        <a:alpha val="8000"/>
                      </a:srgbClr>
                    </a:gs>
                    <a:gs pos="81550">
                      <a:srgbClr val="269EDF">
                        <a:alpha val="3000"/>
                      </a:srgbClr>
                    </a:gs>
                    <a:gs pos="32125">
                      <a:srgbClr val="269EDF">
                        <a:alpha val="34000"/>
                      </a:srgbClr>
                    </a:gs>
                    <a:gs pos="62500">
                      <a:srgbClr val="269EDF">
                        <a:alpha val="12000"/>
                      </a:srgbClr>
                    </a:gs>
                    <a:gs pos="10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形状 137">
                <a:extLst>
                  <a:ext uri="{FF2B5EF4-FFF2-40B4-BE49-F238E27FC236}">
                    <a16:creationId xmlns:a16="http://schemas.microsoft.com/office/drawing/2014/main" id="{D092EB72-DDF5-4677-96FC-613EAA41D7F5}"/>
                  </a:ext>
                </a:extLst>
              </p:cNvPr>
              <p:cNvSpPr/>
              <p:nvPr/>
            </p:nvSpPr>
            <p:spPr>
              <a:xfrm flipV="1">
                <a:off x="-1463040" y="6104862"/>
                <a:ext cx="16047720" cy="604581"/>
              </a:xfrm>
              <a:custGeom>
                <a:avLst/>
                <a:gdLst>
                  <a:gd name="connsiteX0" fmla="*/ 0 w 16047720"/>
                  <a:gd name="connsiteY0" fmla="*/ 1469100 h 1777744"/>
                  <a:gd name="connsiteX1" fmla="*/ 2529840 w 16047720"/>
                  <a:gd name="connsiteY1" fmla="*/ 219420 h 1777744"/>
                  <a:gd name="connsiteX2" fmla="*/ 5897880 w 16047720"/>
                  <a:gd name="connsiteY2" fmla="*/ 1149060 h 1777744"/>
                  <a:gd name="connsiteX3" fmla="*/ 9585960 w 16047720"/>
                  <a:gd name="connsiteY3" fmla="*/ 6060 h 1777744"/>
                  <a:gd name="connsiteX4" fmla="*/ 12938760 w 16047720"/>
                  <a:gd name="connsiteY4" fmla="*/ 1758660 h 1777744"/>
                  <a:gd name="connsiteX5" fmla="*/ 16047720 w 16047720"/>
                  <a:gd name="connsiteY5" fmla="*/ 783300 h 177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720" h="1777744">
                    <a:moveTo>
                      <a:pt x="0" y="1469100"/>
                    </a:moveTo>
                    <a:cubicBezTo>
                      <a:pt x="773430" y="870930"/>
                      <a:pt x="1546860" y="272760"/>
                      <a:pt x="2529840" y="219420"/>
                    </a:cubicBezTo>
                    <a:cubicBezTo>
                      <a:pt x="3512820" y="166080"/>
                      <a:pt x="4721860" y="1184620"/>
                      <a:pt x="5897880" y="1149060"/>
                    </a:cubicBezTo>
                    <a:cubicBezTo>
                      <a:pt x="7073900" y="1113500"/>
                      <a:pt x="8412480" y="-95540"/>
                      <a:pt x="9585960" y="6060"/>
                    </a:cubicBezTo>
                    <a:cubicBezTo>
                      <a:pt x="10759440" y="107660"/>
                      <a:pt x="11861800" y="1629120"/>
                      <a:pt x="12938760" y="1758660"/>
                    </a:cubicBezTo>
                    <a:cubicBezTo>
                      <a:pt x="14015720" y="1888200"/>
                      <a:pt x="15031720" y="1335750"/>
                      <a:pt x="16047720" y="783300"/>
                    </a:cubicBezTo>
                  </a:path>
                </a:pathLst>
              </a:custGeom>
              <a:noFill/>
              <a:ln w="6350">
                <a:gradFill>
                  <a:gsLst>
                    <a:gs pos="0">
                      <a:schemeClr val="accent2">
                        <a:alpha val="0"/>
                      </a:schemeClr>
                    </a:gs>
                    <a:gs pos="22038">
                      <a:srgbClr val="269EDF">
                        <a:alpha val="8000"/>
                      </a:srgbClr>
                    </a:gs>
                    <a:gs pos="81550">
                      <a:srgbClr val="269EDF">
                        <a:alpha val="3000"/>
                      </a:srgbClr>
                    </a:gs>
                    <a:gs pos="32125">
                      <a:srgbClr val="269EDF">
                        <a:alpha val="34000"/>
                      </a:srgbClr>
                    </a:gs>
                    <a:gs pos="62500">
                      <a:srgbClr val="269EDF">
                        <a:alpha val="12000"/>
                      </a:srgbClr>
                    </a:gs>
                    <a:gs pos="10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形状 138">
                <a:extLst>
                  <a:ext uri="{FF2B5EF4-FFF2-40B4-BE49-F238E27FC236}">
                    <a16:creationId xmlns:a16="http://schemas.microsoft.com/office/drawing/2014/main" id="{50E5A0B4-92C5-4208-BE2C-06BDA0F54B95}"/>
                  </a:ext>
                </a:extLst>
              </p:cNvPr>
              <p:cNvSpPr/>
              <p:nvPr/>
            </p:nvSpPr>
            <p:spPr>
              <a:xfrm flipH="1" flipV="1">
                <a:off x="-1463040" y="5365880"/>
                <a:ext cx="16047720" cy="936494"/>
              </a:xfrm>
              <a:custGeom>
                <a:avLst/>
                <a:gdLst>
                  <a:gd name="connsiteX0" fmla="*/ 0 w 16047720"/>
                  <a:gd name="connsiteY0" fmla="*/ 1469100 h 1777744"/>
                  <a:gd name="connsiteX1" fmla="*/ 2529840 w 16047720"/>
                  <a:gd name="connsiteY1" fmla="*/ 219420 h 1777744"/>
                  <a:gd name="connsiteX2" fmla="*/ 5897880 w 16047720"/>
                  <a:gd name="connsiteY2" fmla="*/ 1149060 h 1777744"/>
                  <a:gd name="connsiteX3" fmla="*/ 9585960 w 16047720"/>
                  <a:gd name="connsiteY3" fmla="*/ 6060 h 1777744"/>
                  <a:gd name="connsiteX4" fmla="*/ 12938760 w 16047720"/>
                  <a:gd name="connsiteY4" fmla="*/ 1758660 h 1777744"/>
                  <a:gd name="connsiteX5" fmla="*/ 16047720 w 16047720"/>
                  <a:gd name="connsiteY5" fmla="*/ 783300 h 177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720" h="1777744">
                    <a:moveTo>
                      <a:pt x="0" y="1469100"/>
                    </a:moveTo>
                    <a:cubicBezTo>
                      <a:pt x="773430" y="870930"/>
                      <a:pt x="1546860" y="272760"/>
                      <a:pt x="2529840" y="219420"/>
                    </a:cubicBezTo>
                    <a:cubicBezTo>
                      <a:pt x="3512820" y="166080"/>
                      <a:pt x="4721860" y="1184620"/>
                      <a:pt x="5897880" y="1149060"/>
                    </a:cubicBezTo>
                    <a:cubicBezTo>
                      <a:pt x="7073900" y="1113500"/>
                      <a:pt x="8412480" y="-95540"/>
                      <a:pt x="9585960" y="6060"/>
                    </a:cubicBezTo>
                    <a:cubicBezTo>
                      <a:pt x="10759440" y="107660"/>
                      <a:pt x="11861800" y="1629120"/>
                      <a:pt x="12938760" y="1758660"/>
                    </a:cubicBezTo>
                    <a:cubicBezTo>
                      <a:pt x="14015720" y="1888200"/>
                      <a:pt x="15031720" y="1335750"/>
                      <a:pt x="16047720" y="783300"/>
                    </a:cubicBezTo>
                  </a:path>
                </a:pathLst>
              </a:custGeom>
              <a:noFill/>
              <a:ln w="6350">
                <a:gradFill>
                  <a:gsLst>
                    <a:gs pos="0">
                      <a:schemeClr val="accent2">
                        <a:alpha val="0"/>
                      </a:schemeClr>
                    </a:gs>
                    <a:gs pos="22038">
                      <a:srgbClr val="269EDF">
                        <a:alpha val="8000"/>
                      </a:srgbClr>
                    </a:gs>
                    <a:gs pos="81550">
                      <a:srgbClr val="269EDF">
                        <a:alpha val="3000"/>
                      </a:srgbClr>
                    </a:gs>
                    <a:gs pos="32125">
                      <a:srgbClr val="269EDF">
                        <a:alpha val="34000"/>
                      </a:srgbClr>
                    </a:gs>
                    <a:gs pos="62500">
                      <a:srgbClr val="269EDF">
                        <a:alpha val="12000"/>
                      </a:srgbClr>
                    </a:gs>
                    <a:gs pos="10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a:extLst>
                <a:ext uri="{FF2B5EF4-FFF2-40B4-BE49-F238E27FC236}">
                  <a16:creationId xmlns:a16="http://schemas.microsoft.com/office/drawing/2014/main" id="{32F94149-7A6A-4259-90F1-7E16B8214F9D}"/>
                </a:ext>
              </a:extLst>
            </p:cNvPr>
            <p:cNvGrpSpPr/>
            <p:nvPr/>
          </p:nvGrpSpPr>
          <p:grpSpPr>
            <a:xfrm flipH="1">
              <a:off x="-1463040" y="5365879"/>
              <a:ext cx="16200120" cy="1495963"/>
              <a:chOff x="-1615440" y="4779300"/>
              <a:chExt cx="16200120" cy="1930143"/>
            </a:xfrm>
          </p:grpSpPr>
          <p:sp>
            <p:nvSpPr>
              <p:cNvPr id="134" name="任意多边形: 形状 133">
                <a:extLst>
                  <a:ext uri="{FF2B5EF4-FFF2-40B4-BE49-F238E27FC236}">
                    <a16:creationId xmlns:a16="http://schemas.microsoft.com/office/drawing/2014/main" id="{F3192528-D6DE-4111-B6FE-7FB83DA8C3B9}"/>
                  </a:ext>
                </a:extLst>
              </p:cNvPr>
              <p:cNvSpPr/>
              <p:nvPr/>
            </p:nvSpPr>
            <p:spPr>
              <a:xfrm>
                <a:off x="-1615440" y="4779300"/>
                <a:ext cx="16047720" cy="1777744"/>
              </a:xfrm>
              <a:custGeom>
                <a:avLst/>
                <a:gdLst>
                  <a:gd name="connsiteX0" fmla="*/ 0 w 16047720"/>
                  <a:gd name="connsiteY0" fmla="*/ 1469100 h 1777744"/>
                  <a:gd name="connsiteX1" fmla="*/ 2529840 w 16047720"/>
                  <a:gd name="connsiteY1" fmla="*/ 219420 h 1777744"/>
                  <a:gd name="connsiteX2" fmla="*/ 5897880 w 16047720"/>
                  <a:gd name="connsiteY2" fmla="*/ 1149060 h 1777744"/>
                  <a:gd name="connsiteX3" fmla="*/ 9585960 w 16047720"/>
                  <a:gd name="connsiteY3" fmla="*/ 6060 h 1777744"/>
                  <a:gd name="connsiteX4" fmla="*/ 12938760 w 16047720"/>
                  <a:gd name="connsiteY4" fmla="*/ 1758660 h 1777744"/>
                  <a:gd name="connsiteX5" fmla="*/ 16047720 w 16047720"/>
                  <a:gd name="connsiteY5" fmla="*/ 783300 h 177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720" h="1777744">
                    <a:moveTo>
                      <a:pt x="0" y="1469100"/>
                    </a:moveTo>
                    <a:cubicBezTo>
                      <a:pt x="773430" y="870930"/>
                      <a:pt x="1546860" y="272760"/>
                      <a:pt x="2529840" y="219420"/>
                    </a:cubicBezTo>
                    <a:cubicBezTo>
                      <a:pt x="3512820" y="166080"/>
                      <a:pt x="4721860" y="1184620"/>
                      <a:pt x="5897880" y="1149060"/>
                    </a:cubicBezTo>
                    <a:cubicBezTo>
                      <a:pt x="7073900" y="1113500"/>
                      <a:pt x="8412480" y="-95540"/>
                      <a:pt x="9585960" y="6060"/>
                    </a:cubicBezTo>
                    <a:cubicBezTo>
                      <a:pt x="10759440" y="107660"/>
                      <a:pt x="11861800" y="1629120"/>
                      <a:pt x="12938760" y="1758660"/>
                    </a:cubicBezTo>
                    <a:cubicBezTo>
                      <a:pt x="14015720" y="1888200"/>
                      <a:pt x="15031720" y="1335750"/>
                      <a:pt x="16047720" y="783300"/>
                    </a:cubicBezTo>
                  </a:path>
                </a:pathLst>
              </a:custGeom>
              <a:noFill/>
              <a:ln w="6350">
                <a:gradFill>
                  <a:gsLst>
                    <a:gs pos="0">
                      <a:schemeClr val="accent2">
                        <a:alpha val="0"/>
                      </a:schemeClr>
                    </a:gs>
                    <a:gs pos="29000">
                      <a:srgbClr val="269EDF">
                        <a:alpha val="8000"/>
                      </a:srgbClr>
                    </a:gs>
                    <a:gs pos="59000">
                      <a:srgbClr val="269EDF">
                        <a:alpha val="23000"/>
                      </a:srgbClr>
                    </a:gs>
                    <a:gs pos="49000">
                      <a:srgbClr val="269EDF">
                        <a:alpha val="14000"/>
                      </a:srgbClr>
                    </a:gs>
                    <a:gs pos="16000">
                      <a:srgbClr val="269EDF">
                        <a:alpha val="12000"/>
                      </a:srgbClr>
                    </a:gs>
                    <a:gs pos="9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形状 134">
                <a:extLst>
                  <a:ext uri="{FF2B5EF4-FFF2-40B4-BE49-F238E27FC236}">
                    <a16:creationId xmlns:a16="http://schemas.microsoft.com/office/drawing/2014/main" id="{29C12461-D400-4C83-B490-B631474D872D}"/>
                  </a:ext>
                </a:extLst>
              </p:cNvPr>
              <p:cNvSpPr/>
              <p:nvPr/>
            </p:nvSpPr>
            <p:spPr>
              <a:xfrm flipV="1">
                <a:off x="-1463040" y="6104862"/>
                <a:ext cx="16047720" cy="604581"/>
              </a:xfrm>
              <a:custGeom>
                <a:avLst/>
                <a:gdLst>
                  <a:gd name="connsiteX0" fmla="*/ 0 w 16047720"/>
                  <a:gd name="connsiteY0" fmla="*/ 1469100 h 1777744"/>
                  <a:gd name="connsiteX1" fmla="*/ 2529840 w 16047720"/>
                  <a:gd name="connsiteY1" fmla="*/ 219420 h 1777744"/>
                  <a:gd name="connsiteX2" fmla="*/ 5897880 w 16047720"/>
                  <a:gd name="connsiteY2" fmla="*/ 1149060 h 1777744"/>
                  <a:gd name="connsiteX3" fmla="*/ 9585960 w 16047720"/>
                  <a:gd name="connsiteY3" fmla="*/ 6060 h 1777744"/>
                  <a:gd name="connsiteX4" fmla="*/ 12938760 w 16047720"/>
                  <a:gd name="connsiteY4" fmla="*/ 1758660 h 1777744"/>
                  <a:gd name="connsiteX5" fmla="*/ 16047720 w 16047720"/>
                  <a:gd name="connsiteY5" fmla="*/ 783300 h 177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720" h="1777744">
                    <a:moveTo>
                      <a:pt x="0" y="1469100"/>
                    </a:moveTo>
                    <a:cubicBezTo>
                      <a:pt x="773430" y="870930"/>
                      <a:pt x="1546860" y="272760"/>
                      <a:pt x="2529840" y="219420"/>
                    </a:cubicBezTo>
                    <a:cubicBezTo>
                      <a:pt x="3512820" y="166080"/>
                      <a:pt x="4721860" y="1184620"/>
                      <a:pt x="5897880" y="1149060"/>
                    </a:cubicBezTo>
                    <a:cubicBezTo>
                      <a:pt x="7073900" y="1113500"/>
                      <a:pt x="8412480" y="-95540"/>
                      <a:pt x="9585960" y="6060"/>
                    </a:cubicBezTo>
                    <a:cubicBezTo>
                      <a:pt x="10759440" y="107660"/>
                      <a:pt x="11861800" y="1629120"/>
                      <a:pt x="12938760" y="1758660"/>
                    </a:cubicBezTo>
                    <a:cubicBezTo>
                      <a:pt x="14015720" y="1888200"/>
                      <a:pt x="15031720" y="1335750"/>
                      <a:pt x="16047720" y="783300"/>
                    </a:cubicBezTo>
                  </a:path>
                </a:pathLst>
              </a:custGeom>
              <a:noFill/>
              <a:ln w="6350">
                <a:gradFill>
                  <a:gsLst>
                    <a:gs pos="0">
                      <a:schemeClr val="accent2">
                        <a:alpha val="0"/>
                      </a:schemeClr>
                    </a:gs>
                    <a:gs pos="29000">
                      <a:srgbClr val="269EDF">
                        <a:alpha val="8000"/>
                      </a:srgbClr>
                    </a:gs>
                    <a:gs pos="59000">
                      <a:srgbClr val="269EDF">
                        <a:alpha val="23000"/>
                      </a:srgbClr>
                    </a:gs>
                    <a:gs pos="49000">
                      <a:srgbClr val="269EDF">
                        <a:alpha val="14000"/>
                      </a:srgbClr>
                    </a:gs>
                    <a:gs pos="16000">
                      <a:srgbClr val="269EDF">
                        <a:alpha val="12000"/>
                      </a:srgbClr>
                    </a:gs>
                    <a:gs pos="9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560157D1-E032-4600-9CBB-B4DF9EF8ADE7}"/>
                  </a:ext>
                </a:extLst>
              </p:cNvPr>
              <p:cNvSpPr/>
              <p:nvPr/>
            </p:nvSpPr>
            <p:spPr>
              <a:xfrm flipH="1" flipV="1">
                <a:off x="-1463040" y="5365880"/>
                <a:ext cx="16047720" cy="936494"/>
              </a:xfrm>
              <a:custGeom>
                <a:avLst/>
                <a:gdLst>
                  <a:gd name="connsiteX0" fmla="*/ 0 w 16047720"/>
                  <a:gd name="connsiteY0" fmla="*/ 1469100 h 1777744"/>
                  <a:gd name="connsiteX1" fmla="*/ 2529840 w 16047720"/>
                  <a:gd name="connsiteY1" fmla="*/ 219420 h 1777744"/>
                  <a:gd name="connsiteX2" fmla="*/ 5897880 w 16047720"/>
                  <a:gd name="connsiteY2" fmla="*/ 1149060 h 1777744"/>
                  <a:gd name="connsiteX3" fmla="*/ 9585960 w 16047720"/>
                  <a:gd name="connsiteY3" fmla="*/ 6060 h 1777744"/>
                  <a:gd name="connsiteX4" fmla="*/ 12938760 w 16047720"/>
                  <a:gd name="connsiteY4" fmla="*/ 1758660 h 1777744"/>
                  <a:gd name="connsiteX5" fmla="*/ 16047720 w 16047720"/>
                  <a:gd name="connsiteY5" fmla="*/ 783300 h 177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47720" h="1777744">
                    <a:moveTo>
                      <a:pt x="0" y="1469100"/>
                    </a:moveTo>
                    <a:cubicBezTo>
                      <a:pt x="773430" y="870930"/>
                      <a:pt x="1546860" y="272760"/>
                      <a:pt x="2529840" y="219420"/>
                    </a:cubicBezTo>
                    <a:cubicBezTo>
                      <a:pt x="3512820" y="166080"/>
                      <a:pt x="4721860" y="1184620"/>
                      <a:pt x="5897880" y="1149060"/>
                    </a:cubicBezTo>
                    <a:cubicBezTo>
                      <a:pt x="7073900" y="1113500"/>
                      <a:pt x="8412480" y="-95540"/>
                      <a:pt x="9585960" y="6060"/>
                    </a:cubicBezTo>
                    <a:cubicBezTo>
                      <a:pt x="10759440" y="107660"/>
                      <a:pt x="11861800" y="1629120"/>
                      <a:pt x="12938760" y="1758660"/>
                    </a:cubicBezTo>
                    <a:cubicBezTo>
                      <a:pt x="14015720" y="1888200"/>
                      <a:pt x="15031720" y="1335750"/>
                      <a:pt x="16047720" y="783300"/>
                    </a:cubicBezTo>
                  </a:path>
                </a:pathLst>
              </a:custGeom>
              <a:noFill/>
              <a:ln w="6350">
                <a:gradFill>
                  <a:gsLst>
                    <a:gs pos="0">
                      <a:schemeClr val="accent2">
                        <a:alpha val="0"/>
                      </a:schemeClr>
                    </a:gs>
                    <a:gs pos="29000">
                      <a:srgbClr val="269EDF">
                        <a:alpha val="8000"/>
                      </a:srgbClr>
                    </a:gs>
                    <a:gs pos="59000">
                      <a:srgbClr val="269EDF">
                        <a:alpha val="23000"/>
                      </a:srgbClr>
                    </a:gs>
                    <a:gs pos="49000">
                      <a:srgbClr val="269EDF">
                        <a:alpha val="14000"/>
                      </a:srgbClr>
                    </a:gs>
                    <a:gs pos="16000">
                      <a:srgbClr val="269EDF">
                        <a:alpha val="12000"/>
                      </a:srgbClr>
                    </a:gs>
                    <a:gs pos="90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椭圆 127">
              <a:extLst>
                <a:ext uri="{FF2B5EF4-FFF2-40B4-BE49-F238E27FC236}">
                  <a16:creationId xmlns:a16="http://schemas.microsoft.com/office/drawing/2014/main" id="{9696325B-CB2C-4DD1-8763-5879AA8DE2D2}"/>
                </a:ext>
              </a:extLst>
            </p:cNvPr>
            <p:cNvSpPr/>
            <p:nvPr/>
          </p:nvSpPr>
          <p:spPr>
            <a:xfrm>
              <a:off x="8015559" y="6097717"/>
              <a:ext cx="141514" cy="141514"/>
            </a:xfrm>
            <a:prstGeom prst="ellipse">
              <a:avLst/>
            </a:prstGeom>
            <a:solidFill>
              <a:schemeClr val="accent3">
                <a:alpha val="8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62323365-C838-4041-9BB1-16E26BDE8440}"/>
                </a:ext>
              </a:extLst>
            </p:cNvPr>
            <p:cNvSpPr/>
            <p:nvPr/>
          </p:nvSpPr>
          <p:spPr>
            <a:xfrm>
              <a:off x="4909231" y="6086105"/>
              <a:ext cx="141514" cy="141514"/>
            </a:xfrm>
            <a:prstGeom prst="ellipse">
              <a:avLst/>
            </a:prstGeom>
            <a:solidFill>
              <a:schemeClr val="accent3"/>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FA6B82F7-0FC7-467F-B72C-B5AF687A63AC}"/>
                </a:ext>
              </a:extLst>
            </p:cNvPr>
            <p:cNvSpPr/>
            <p:nvPr/>
          </p:nvSpPr>
          <p:spPr>
            <a:xfrm>
              <a:off x="3254035" y="6075916"/>
              <a:ext cx="141514" cy="141514"/>
            </a:xfrm>
            <a:prstGeom prst="ellipse">
              <a:avLst/>
            </a:prstGeom>
            <a:solidFill>
              <a:schemeClr val="accent3">
                <a:alpha val="67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B7C73770-E902-434D-BFE8-02C9A7E93B20}"/>
                </a:ext>
              </a:extLst>
            </p:cNvPr>
            <p:cNvSpPr/>
            <p:nvPr/>
          </p:nvSpPr>
          <p:spPr>
            <a:xfrm>
              <a:off x="1704068" y="6322503"/>
              <a:ext cx="141514" cy="141514"/>
            </a:xfrm>
            <a:prstGeom prst="ellipse">
              <a:avLst/>
            </a:prstGeom>
            <a:solidFill>
              <a:schemeClr val="accent3">
                <a:alpha val="50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D2CCBFCB-88CD-4B1C-805B-727CF3D471EA}"/>
                </a:ext>
              </a:extLst>
            </p:cNvPr>
            <p:cNvSpPr/>
            <p:nvPr/>
          </p:nvSpPr>
          <p:spPr>
            <a:xfrm>
              <a:off x="9897292" y="6096664"/>
              <a:ext cx="141514" cy="141514"/>
            </a:xfrm>
            <a:prstGeom prst="ellipse">
              <a:avLst/>
            </a:prstGeom>
            <a:solidFill>
              <a:schemeClr val="accent3">
                <a:alpha val="78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754C2FF3-2F6B-4186-B0EC-FB756B3E5217}"/>
                </a:ext>
              </a:extLst>
            </p:cNvPr>
            <p:cNvSpPr/>
            <p:nvPr/>
          </p:nvSpPr>
          <p:spPr>
            <a:xfrm>
              <a:off x="9353007" y="6529894"/>
              <a:ext cx="141514" cy="141514"/>
            </a:xfrm>
            <a:prstGeom prst="ellipse">
              <a:avLst/>
            </a:prstGeom>
            <a:solidFill>
              <a:schemeClr val="accent3">
                <a:alpha val="50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C3BB5A07-83AB-4910-88C9-FD8B9B286EC2}"/>
              </a:ext>
            </a:extLst>
          </p:cNvPr>
          <p:cNvGrpSpPr/>
          <p:nvPr userDrawn="1"/>
        </p:nvGrpSpPr>
        <p:grpSpPr>
          <a:xfrm>
            <a:off x="1682406" y="201168"/>
            <a:ext cx="2699318" cy="2699318"/>
            <a:chOff x="866136" y="936585"/>
            <a:chExt cx="4984830" cy="4984830"/>
          </a:xfrm>
        </p:grpSpPr>
        <p:grpSp>
          <p:nvGrpSpPr>
            <p:cNvPr id="3" name="组合 2">
              <a:extLst>
                <a:ext uri="{FF2B5EF4-FFF2-40B4-BE49-F238E27FC236}">
                  <a16:creationId xmlns:a16="http://schemas.microsoft.com/office/drawing/2014/main" id="{680CAF21-3E15-400E-882F-6E077E0312CC}"/>
                </a:ext>
              </a:extLst>
            </p:cNvPr>
            <p:cNvGrpSpPr/>
            <p:nvPr userDrawn="1"/>
          </p:nvGrpSpPr>
          <p:grpSpPr>
            <a:xfrm>
              <a:off x="866136" y="936585"/>
              <a:ext cx="4984830" cy="4984830"/>
              <a:chOff x="3625491" y="388909"/>
              <a:chExt cx="4107640" cy="4107640"/>
            </a:xfrm>
          </p:grpSpPr>
          <p:sp>
            <p:nvSpPr>
              <p:cNvPr id="4" name="椭圆 3">
                <a:extLst>
                  <a:ext uri="{FF2B5EF4-FFF2-40B4-BE49-F238E27FC236}">
                    <a16:creationId xmlns:a16="http://schemas.microsoft.com/office/drawing/2014/main" id="{F86755FD-A07C-4124-B86F-92F6B71402B4}"/>
                  </a:ext>
                </a:extLst>
              </p:cNvPr>
              <p:cNvSpPr/>
              <p:nvPr userDrawn="1"/>
            </p:nvSpPr>
            <p:spPr>
              <a:xfrm>
                <a:off x="4812143" y="1575561"/>
                <a:ext cx="1734337" cy="1734337"/>
              </a:xfrm>
              <a:prstGeom prst="ellipse">
                <a:avLst/>
              </a:prstGeom>
              <a:gradFill flip="none" rotWithShape="1">
                <a:gsLst>
                  <a:gs pos="14000">
                    <a:schemeClr val="accent3">
                      <a:lumMod val="100000"/>
                      <a:alpha val="10000"/>
                    </a:schemeClr>
                  </a:gs>
                  <a:gs pos="100000">
                    <a:schemeClr val="accent4">
                      <a:alpha val="1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Digital Numbers" panose="02000503000000000000" pitchFamily="2" charset="0"/>
                </a:endParaRPr>
              </a:p>
            </p:txBody>
          </p:sp>
          <p:sp>
            <p:nvSpPr>
              <p:cNvPr id="5" name="椭圆 4">
                <a:extLst>
                  <a:ext uri="{FF2B5EF4-FFF2-40B4-BE49-F238E27FC236}">
                    <a16:creationId xmlns:a16="http://schemas.microsoft.com/office/drawing/2014/main" id="{9BAA3AED-AA41-42CE-97CB-5403CA7CB564}"/>
                  </a:ext>
                </a:extLst>
              </p:cNvPr>
              <p:cNvSpPr/>
              <p:nvPr/>
            </p:nvSpPr>
            <p:spPr>
              <a:xfrm>
                <a:off x="3625491" y="388909"/>
                <a:ext cx="4107640" cy="410764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Digital Numbers" panose="02000503000000000000" pitchFamily="2" charset="0"/>
                </a:endParaRPr>
              </a:p>
            </p:txBody>
          </p:sp>
          <p:sp>
            <p:nvSpPr>
              <p:cNvPr id="6" name="任意多边形: 形状 5">
                <a:extLst>
                  <a:ext uri="{FF2B5EF4-FFF2-40B4-BE49-F238E27FC236}">
                    <a16:creationId xmlns:a16="http://schemas.microsoft.com/office/drawing/2014/main" id="{89C6ED00-619E-429F-88C8-92ACB4CE1BDF}"/>
                  </a:ext>
                </a:extLst>
              </p:cNvPr>
              <p:cNvSpPr/>
              <p:nvPr/>
            </p:nvSpPr>
            <p:spPr>
              <a:xfrm>
                <a:off x="4461346" y="1129018"/>
                <a:ext cx="2435929" cy="2627421"/>
              </a:xfrm>
              <a:custGeom>
                <a:avLst/>
                <a:gdLst>
                  <a:gd name="connsiteX0" fmla="*/ 1921397 w 3842796"/>
                  <a:gd name="connsiteY0" fmla="*/ 487443 h 4144884"/>
                  <a:gd name="connsiteX1" fmla="*/ 336398 w 3842796"/>
                  <a:gd name="connsiteY1" fmla="*/ 2072442 h 4144884"/>
                  <a:gd name="connsiteX2" fmla="*/ 1921397 w 3842796"/>
                  <a:gd name="connsiteY2" fmla="*/ 3657441 h 4144884"/>
                  <a:gd name="connsiteX3" fmla="*/ 3506396 w 3842796"/>
                  <a:gd name="connsiteY3" fmla="*/ 2072442 h 4144884"/>
                  <a:gd name="connsiteX4" fmla="*/ 1921397 w 3842796"/>
                  <a:gd name="connsiteY4" fmla="*/ 487443 h 4144884"/>
                  <a:gd name="connsiteX5" fmla="*/ 1921396 w 3842796"/>
                  <a:gd name="connsiteY5" fmla="*/ 0 h 4144884"/>
                  <a:gd name="connsiteX6" fmla="*/ 2133291 w 3842796"/>
                  <a:gd name="connsiteY6" fmla="*/ 10699 h 4144884"/>
                  <a:gd name="connsiteX7" fmla="*/ 2155049 w 3842796"/>
                  <a:gd name="connsiteY7" fmla="*/ 14020 h 4144884"/>
                  <a:gd name="connsiteX8" fmla="*/ 2239850 w 3842796"/>
                  <a:gd name="connsiteY8" fmla="*/ 179584 h 4144884"/>
                  <a:gd name="connsiteX9" fmla="*/ 2308627 w 3842796"/>
                  <a:gd name="connsiteY9" fmla="*/ 190081 h 4144884"/>
                  <a:gd name="connsiteX10" fmla="*/ 3280032 w 3842796"/>
                  <a:gd name="connsiteY10" fmla="*/ 713809 h 4144884"/>
                  <a:gd name="connsiteX11" fmla="*/ 3403902 w 3842796"/>
                  <a:gd name="connsiteY11" fmla="*/ 850101 h 4144884"/>
                  <a:gd name="connsiteX12" fmla="*/ 3585498 w 3842796"/>
                  <a:gd name="connsiteY12" fmla="*/ 840969 h 4144884"/>
                  <a:gd name="connsiteX13" fmla="*/ 3639898 w 3842796"/>
                  <a:gd name="connsiteY13" fmla="*/ 913720 h 4144884"/>
                  <a:gd name="connsiteX14" fmla="*/ 3743707 w 3842796"/>
                  <a:gd name="connsiteY14" fmla="*/ 1084593 h 4144884"/>
                  <a:gd name="connsiteX15" fmla="*/ 3821093 w 3842796"/>
                  <a:gd name="connsiteY15" fmla="*/ 1245235 h 4144884"/>
                  <a:gd name="connsiteX16" fmla="*/ 3720010 w 3842796"/>
                  <a:gd name="connsiteY16" fmla="*/ 1401613 h 4144884"/>
                  <a:gd name="connsiteX17" fmla="*/ 3756414 w 3842796"/>
                  <a:gd name="connsiteY17" fmla="*/ 1501077 h 4144884"/>
                  <a:gd name="connsiteX18" fmla="*/ 3842796 w 3842796"/>
                  <a:gd name="connsiteY18" fmla="*/ 2072442 h 4144884"/>
                  <a:gd name="connsiteX19" fmla="*/ 3726206 w 3842796"/>
                  <a:gd name="connsiteY19" fmla="*/ 2733083 h 4144884"/>
                  <a:gd name="connsiteX20" fmla="*/ 3721203 w 3842796"/>
                  <a:gd name="connsiteY20" fmla="*/ 2745120 h 4144884"/>
                  <a:gd name="connsiteX21" fmla="*/ 3821091 w 3842796"/>
                  <a:gd name="connsiteY21" fmla="*/ 2899649 h 4144884"/>
                  <a:gd name="connsiteX22" fmla="*/ 3743706 w 3842796"/>
                  <a:gd name="connsiteY22" fmla="*/ 3060291 h 4144884"/>
                  <a:gd name="connsiteX23" fmla="*/ 3639898 w 3842796"/>
                  <a:gd name="connsiteY23" fmla="*/ 3231163 h 4144884"/>
                  <a:gd name="connsiteX24" fmla="*/ 3585495 w 3842796"/>
                  <a:gd name="connsiteY24" fmla="*/ 3303915 h 4144884"/>
                  <a:gd name="connsiteX25" fmla="*/ 3403904 w 3842796"/>
                  <a:gd name="connsiteY25" fmla="*/ 3294784 h 4144884"/>
                  <a:gd name="connsiteX26" fmla="*/ 3296233 w 3842796"/>
                  <a:gd name="connsiteY26" fmla="*/ 3414680 h 4144884"/>
                  <a:gd name="connsiteX27" fmla="*/ 2308627 w 3842796"/>
                  <a:gd name="connsiteY27" fmla="*/ 3954804 h 4144884"/>
                  <a:gd name="connsiteX28" fmla="*/ 2239851 w 3842796"/>
                  <a:gd name="connsiteY28" fmla="*/ 3965301 h 4144884"/>
                  <a:gd name="connsiteX29" fmla="*/ 2155050 w 3842796"/>
                  <a:gd name="connsiteY29" fmla="*/ 4130863 h 4144884"/>
                  <a:gd name="connsiteX30" fmla="*/ 2133292 w 3842796"/>
                  <a:gd name="connsiteY30" fmla="*/ 4134183 h 4144884"/>
                  <a:gd name="connsiteX31" fmla="*/ 1921397 w 3842796"/>
                  <a:gd name="connsiteY31" fmla="*/ 4144884 h 4144884"/>
                  <a:gd name="connsiteX32" fmla="*/ 1709502 w 3842796"/>
                  <a:gd name="connsiteY32" fmla="*/ 4134183 h 4144884"/>
                  <a:gd name="connsiteX33" fmla="*/ 1687746 w 3842796"/>
                  <a:gd name="connsiteY33" fmla="*/ 4130862 h 4144884"/>
                  <a:gd name="connsiteX34" fmla="*/ 1602946 w 3842796"/>
                  <a:gd name="connsiteY34" fmla="*/ 3965301 h 4144884"/>
                  <a:gd name="connsiteX35" fmla="*/ 1534169 w 3842796"/>
                  <a:gd name="connsiteY35" fmla="*/ 3954804 h 4144884"/>
                  <a:gd name="connsiteX36" fmla="*/ 562765 w 3842796"/>
                  <a:gd name="connsiteY36" fmla="*/ 3431076 h 4144884"/>
                  <a:gd name="connsiteX37" fmla="*/ 438895 w 3842796"/>
                  <a:gd name="connsiteY37" fmla="*/ 3294785 h 4144884"/>
                  <a:gd name="connsiteX38" fmla="*/ 257297 w 3842796"/>
                  <a:gd name="connsiteY38" fmla="*/ 3303916 h 4144884"/>
                  <a:gd name="connsiteX39" fmla="*/ 202894 w 3842796"/>
                  <a:gd name="connsiteY39" fmla="*/ 3231164 h 4144884"/>
                  <a:gd name="connsiteX40" fmla="*/ 99087 w 3842796"/>
                  <a:gd name="connsiteY40" fmla="*/ 3060292 h 4144884"/>
                  <a:gd name="connsiteX41" fmla="*/ 21702 w 3842796"/>
                  <a:gd name="connsiteY41" fmla="*/ 2899650 h 4144884"/>
                  <a:gd name="connsiteX42" fmla="*/ 122786 w 3842796"/>
                  <a:gd name="connsiteY42" fmla="*/ 2743270 h 4144884"/>
                  <a:gd name="connsiteX43" fmla="*/ 86382 w 3842796"/>
                  <a:gd name="connsiteY43" fmla="*/ 2643807 h 4144884"/>
                  <a:gd name="connsiteX44" fmla="*/ 0 w 3842796"/>
                  <a:gd name="connsiteY44" fmla="*/ 2072442 h 4144884"/>
                  <a:gd name="connsiteX45" fmla="*/ 86382 w 3842796"/>
                  <a:gd name="connsiteY45" fmla="*/ 1501077 h 4144884"/>
                  <a:gd name="connsiteX46" fmla="*/ 122786 w 3842796"/>
                  <a:gd name="connsiteY46" fmla="*/ 1401614 h 4144884"/>
                  <a:gd name="connsiteX47" fmla="*/ 21701 w 3842796"/>
                  <a:gd name="connsiteY47" fmla="*/ 1245233 h 4144884"/>
                  <a:gd name="connsiteX48" fmla="*/ 99087 w 3842796"/>
                  <a:gd name="connsiteY48" fmla="*/ 1084592 h 4144884"/>
                  <a:gd name="connsiteX49" fmla="*/ 202894 w 3842796"/>
                  <a:gd name="connsiteY49" fmla="*/ 913719 h 4144884"/>
                  <a:gd name="connsiteX50" fmla="*/ 257296 w 3842796"/>
                  <a:gd name="connsiteY50" fmla="*/ 840968 h 4144884"/>
                  <a:gd name="connsiteX51" fmla="*/ 438894 w 3842796"/>
                  <a:gd name="connsiteY51" fmla="*/ 850100 h 4144884"/>
                  <a:gd name="connsiteX52" fmla="*/ 562765 w 3842796"/>
                  <a:gd name="connsiteY52" fmla="*/ 713809 h 4144884"/>
                  <a:gd name="connsiteX53" fmla="*/ 1534169 w 3842796"/>
                  <a:gd name="connsiteY53" fmla="*/ 190081 h 4144884"/>
                  <a:gd name="connsiteX54" fmla="*/ 1602944 w 3842796"/>
                  <a:gd name="connsiteY54" fmla="*/ 179584 h 4144884"/>
                  <a:gd name="connsiteX55" fmla="*/ 1687745 w 3842796"/>
                  <a:gd name="connsiteY55" fmla="*/ 14019 h 4144884"/>
                  <a:gd name="connsiteX56" fmla="*/ 1709501 w 3842796"/>
                  <a:gd name="connsiteY56" fmla="*/ 10699 h 4144884"/>
                  <a:gd name="connsiteX57" fmla="*/ 1921396 w 3842796"/>
                  <a:gd name="connsiteY57" fmla="*/ 0 h 41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842796" h="4144884">
                    <a:moveTo>
                      <a:pt x="1921397" y="487443"/>
                    </a:moveTo>
                    <a:cubicBezTo>
                      <a:pt x="1046026" y="487443"/>
                      <a:pt x="336398" y="1197071"/>
                      <a:pt x="336398" y="2072442"/>
                    </a:cubicBezTo>
                    <a:cubicBezTo>
                      <a:pt x="336398" y="2947813"/>
                      <a:pt x="1046026" y="3657441"/>
                      <a:pt x="1921397" y="3657441"/>
                    </a:cubicBezTo>
                    <a:cubicBezTo>
                      <a:pt x="2796768" y="3657441"/>
                      <a:pt x="3506396" y="2947813"/>
                      <a:pt x="3506396" y="2072442"/>
                    </a:cubicBezTo>
                    <a:cubicBezTo>
                      <a:pt x="3506396" y="1197071"/>
                      <a:pt x="2796768" y="487443"/>
                      <a:pt x="1921397" y="487443"/>
                    </a:cubicBezTo>
                    <a:close/>
                    <a:moveTo>
                      <a:pt x="1921396" y="0"/>
                    </a:moveTo>
                    <a:cubicBezTo>
                      <a:pt x="1992932" y="0"/>
                      <a:pt x="2063622" y="3624"/>
                      <a:pt x="2133291" y="10699"/>
                    </a:cubicBezTo>
                    <a:lnTo>
                      <a:pt x="2155049" y="14020"/>
                    </a:lnTo>
                    <a:lnTo>
                      <a:pt x="2239850" y="179584"/>
                    </a:lnTo>
                    <a:lnTo>
                      <a:pt x="2308627" y="190081"/>
                    </a:lnTo>
                    <a:cubicBezTo>
                      <a:pt x="2683862" y="266865"/>
                      <a:pt x="3019253" y="453030"/>
                      <a:pt x="3280032" y="713809"/>
                    </a:cubicBezTo>
                    <a:lnTo>
                      <a:pt x="3403902" y="850101"/>
                    </a:lnTo>
                    <a:lnTo>
                      <a:pt x="3585498" y="840969"/>
                    </a:lnTo>
                    <a:lnTo>
                      <a:pt x="3639898" y="913720"/>
                    </a:lnTo>
                    <a:cubicBezTo>
                      <a:pt x="3677143" y="968847"/>
                      <a:pt x="3711803" y="1025863"/>
                      <a:pt x="3743707" y="1084593"/>
                    </a:cubicBezTo>
                    <a:lnTo>
                      <a:pt x="3821093" y="1245235"/>
                    </a:lnTo>
                    <a:lnTo>
                      <a:pt x="3720010" y="1401613"/>
                    </a:lnTo>
                    <a:lnTo>
                      <a:pt x="3756414" y="1501077"/>
                    </a:lnTo>
                    <a:cubicBezTo>
                      <a:pt x="3812553" y="1681571"/>
                      <a:pt x="3842796" y="1873475"/>
                      <a:pt x="3842796" y="2072442"/>
                    </a:cubicBezTo>
                    <a:cubicBezTo>
                      <a:pt x="3842796" y="2304571"/>
                      <a:pt x="3801632" y="2527085"/>
                      <a:pt x="3726206" y="2733083"/>
                    </a:cubicBezTo>
                    <a:lnTo>
                      <a:pt x="3721203" y="2745120"/>
                    </a:lnTo>
                    <a:lnTo>
                      <a:pt x="3821091" y="2899649"/>
                    </a:lnTo>
                    <a:lnTo>
                      <a:pt x="3743706" y="3060291"/>
                    </a:lnTo>
                    <a:cubicBezTo>
                      <a:pt x="3711802" y="3119020"/>
                      <a:pt x="3677142" y="3176035"/>
                      <a:pt x="3639898" y="3231163"/>
                    </a:cubicBezTo>
                    <a:lnTo>
                      <a:pt x="3585495" y="3303915"/>
                    </a:lnTo>
                    <a:lnTo>
                      <a:pt x="3403904" y="3294784"/>
                    </a:lnTo>
                    <a:lnTo>
                      <a:pt x="3296233" y="3414680"/>
                    </a:lnTo>
                    <a:cubicBezTo>
                      <a:pt x="3033211" y="3684050"/>
                      <a:pt x="2691680" y="3876420"/>
                      <a:pt x="2308627" y="3954804"/>
                    </a:cubicBezTo>
                    <a:lnTo>
                      <a:pt x="2239851" y="3965301"/>
                    </a:lnTo>
                    <a:lnTo>
                      <a:pt x="2155050" y="4130863"/>
                    </a:lnTo>
                    <a:lnTo>
                      <a:pt x="2133292" y="4134183"/>
                    </a:lnTo>
                    <a:cubicBezTo>
                      <a:pt x="2063623" y="4141259"/>
                      <a:pt x="1992933" y="4144884"/>
                      <a:pt x="1921397" y="4144884"/>
                    </a:cubicBezTo>
                    <a:cubicBezTo>
                      <a:pt x="1849861" y="4144884"/>
                      <a:pt x="1779171" y="4141259"/>
                      <a:pt x="1709502" y="4134183"/>
                    </a:cubicBezTo>
                    <a:lnTo>
                      <a:pt x="1687746" y="4130862"/>
                    </a:lnTo>
                    <a:lnTo>
                      <a:pt x="1602946" y="3965301"/>
                    </a:lnTo>
                    <a:lnTo>
                      <a:pt x="1534169" y="3954804"/>
                    </a:lnTo>
                    <a:cubicBezTo>
                      <a:pt x="1158934" y="3878020"/>
                      <a:pt x="823543" y="3691855"/>
                      <a:pt x="562765" y="3431076"/>
                    </a:cubicBezTo>
                    <a:lnTo>
                      <a:pt x="438895" y="3294785"/>
                    </a:lnTo>
                    <a:lnTo>
                      <a:pt x="257297" y="3303916"/>
                    </a:lnTo>
                    <a:lnTo>
                      <a:pt x="202894" y="3231164"/>
                    </a:lnTo>
                    <a:cubicBezTo>
                      <a:pt x="165651" y="3176037"/>
                      <a:pt x="130991" y="3119021"/>
                      <a:pt x="99087" y="3060292"/>
                    </a:cubicBezTo>
                    <a:lnTo>
                      <a:pt x="21702" y="2899650"/>
                    </a:lnTo>
                    <a:lnTo>
                      <a:pt x="122786" y="2743270"/>
                    </a:lnTo>
                    <a:lnTo>
                      <a:pt x="86382" y="2643807"/>
                    </a:lnTo>
                    <a:cubicBezTo>
                      <a:pt x="30243" y="2463313"/>
                      <a:pt x="0" y="2271410"/>
                      <a:pt x="0" y="2072442"/>
                    </a:cubicBezTo>
                    <a:cubicBezTo>
                      <a:pt x="0" y="1873475"/>
                      <a:pt x="30243" y="1681571"/>
                      <a:pt x="86382" y="1501077"/>
                    </a:cubicBezTo>
                    <a:lnTo>
                      <a:pt x="122786" y="1401614"/>
                    </a:lnTo>
                    <a:lnTo>
                      <a:pt x="21701" y="1245233"/>
                    </a:lnTo>
                    <a:lnTo>
                      <a:pt x="99087" y="1084592"/>
                    </a:lnTo>
                    <a:cubicBezTo>
                      <a:pt x="130990" y="1025861"/>
                      <a:pt x="165651" y="968846"/>
                      <a:pt x="202894" y="913719"/>
                    </a:cubicBezTo>
                    <a:lnTo>
                      <a:pt x="257296" y="840968"/>
                    </a:lnTo>
                    <a:lnTo>
                      <a:pt x="438894" y="850100"/>
                    </a:lnTo>
                    <a:lnTo>
                      <a:pt x="562765" y="713809"/>
                    </a:lnTo>
                    <a:cubicBezTo>
                      <a:pt x="823543" y="453030"/>
                      <a:pt x="1158934" y="266865"/>
                      <a:pt x="1534169" y="190081"/>
                    </a:cubicBezTo>
                    <a:lnTo>
                      <a:pt x="1602944" y="179584"/>
                    </a:lnTo>
                    <a:lnTo>
                      <a:pt x="1687745" y="14019"/>
                    </a:lnTo>
                    <a:lnTo>
                      <a:pt x="1709501" y="10699"/>
                    </a:lnTo>
                    <a:cubicBezTo>
                      <a:pt x="1779170" y="3624"/>
                      <a:pt x="1849860" y="0"/>
                      <a:pt x="19213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Digital Numbers" panose="02000503000000000000" pitchFamily="2" charset="0"/>
                </a:endParaRPr>
              </a:p>
            </p:txBody>
          </p:sp>
          <p:sp>
            <p:nvSpPr>
              <p:cNvPr id="7" name="椭圆 6">
                <a:extLst>
                  <a:ext uri="{FF2B5EF4-FFF2-40B4-BE49-F238E27FC236}">
                    <a16:creationId xmlns:a16="http://schemas.microsoft.com/office/drawing/2014/main" id="{97E9EB0F-E935-4D77-B829-3BC43C90107A}"/>
                  </a:ext>
                </a:extLst>
              </p:cNvPr>
              <p:cNvSpPr/>
              <p:nvPr/>
            </p:nvSpPr>
            <p:spPr>
              <a:xfrm rot="16200000">
                <a:off x="3797500" y="560918"/>
                <a:ext cx="3763623" cy="376362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Digital Numbers" panose="02000503000000000000" pitchFamily="2" charset="0"/>
                </a:endParaRPr>
              </a:p>
            </p:txBody>
          </p:sp>
          <p:sp>
            <p:nvSpPr>
              <p:cNvPr id="8" name="任意多边形: 形状 7">
                <a:extLst>
                  <a:ext uri="{FF2B5EF4-FFF2-40B4-BE49-F238E27FC236}">
                    <a16:creationId xmlns:a16="http://schemas.microsoft.com/office/drawing/2014/main" id="{FC6953DF-77A9-4C1E-B1C4-EFF352CF85CB}"/>
                  </a:ext>
                </a:extLst>
              </p:cNvPr>
              <p:cNvSpPr/>
              <p:nvPr/>
            </p:nvSpPr>
            <p:spPr>
              <a:xfrm>
                <a:off x="4695647" y="1459065"/>
                <a:ext cx="1967329" cy="1967329"/>
              </a:xfrm>
              <a:custGeom>
                <a:avLst/>
                <a:gdLst>
                  <a:gd name="connsiteX0" fmla="*/ 1005224 w 3103556"/>
                  <a:gd name="connsiteY0" fmla="*/ 2952600 h 3103556"/>
                  <a:gd name="connsiteX1" fmla="*/ 1104315 w 3103556"/>
                  <a:gd name="connsiteY1" fmla="*/ 2988868 h 3103556"/>
                  <a:gd name="connsiteX2" fmla="*/ 1397927 w 3103556"/>
                  <a:gd name="connsiteY2" fmla="*/ 3048749 h 3103556"/>
                  <a:gd name="connsiteX3" fmla="*/ 1533779 w 3103556"/>
                  <a:gd name="connsiteY3" fmla="*/ 3055609 h 3103556"/>
                  <a:gd name="connsiteX4" fmla="*/ 1533779 w 3103556"/>
                  <a:gd name="connsiteY4" fmla="*/ 3103556 h 3103556"/>
                  <a:gd name="connsiteX5" fmla="*/ 1393025 w 3103556"/>
                  <a:gd name="connsiteY5" fmla="*/ 3096449 h 3103556"/>
                  <a:gd name="connsiteX6" fmla="*/ 1090057 w 3103556"/>
                  <a:gd name="connsiteY6" fmla="*/ 3034659 h 3103556"/>
                  <a:gd name="connsiteX7" fmla="*/ 987269 w 3103556"/>
                  <a:gd name="connsiteY7" fmla="*/ 2997039 h 3103556"/>
                  <a:gd name="connsiteX8" fmla="*/ 2123005 w 3103556"/>
                  <a:gd name="connsiteY8" fmla="*/ 2943570 h 3103556"/>
                  <a:gd name="connsiteX9" fmla="*/ 2141746 w 3103556"/>
                  <a:gd name="connsiteY9" fmla="*/ 2987721 h 3103556"/>
                  <a:gd name="connsiteX10" fmla="*/ 2013500 w 3103556"/>
                  <a:gd name="connsiteY10" fmla="*/ 3034659 h 3103556"/>
                  <a:gd name="connsiteX11" fmla="*/ 1710531 w 3103556"/>
                  <a:gd name="connsiteY11" fmla="*/ 3096449 h 3103556"/>
                  <a:gd name="connsiteX12" fmla="*/ 1569779 w 3103556"/>
                  <a:gd name="connsiteY12" fmla="*/ 3103556 h 3103556"/>
                  <a:gd name="connsiteX13" fmla="*/ 1569779 w 3103556"/>
                  <a:gd name="connsiteY13" fmla="*/ 3055609 h 3103556"/>
                  <a:gd name="connsiteX14" fmla="*/ 1705629 w 3103556"/>
                  <a:gd name="connsiteY14" fmla="*/ 3048749 h 3103556"/>
                  <a:gd name="connsiteX15" fmla="*/ 1999242 w 3103556"/>
                  <a:gd name="connsiteY15" fmla="*/ 2988868 h 3103556"/>
                  <a:gd name="connsiteX16" fmla="*/ 501102 w 3103556"/>
                  <a:gd name="connsiteY16" fmla="*/ 2627910 h 3103556"/>
                  <a:gd name="connsiteX17" fmla="*/ 594624 w 3103556"/>
                  <a:gd name="connsiteY17" fmla="*/ 2712909 h 3103556"/>
                  <a:gd name="connsiteX18" fmla="*/ 966066 w 3103556"/>
                  <a:gd name="connsiteY18" fmla="*/ 2938268 h 3103556"/>
                  <a:gd name="connsiteX19" fmla="*/ 971398 w 3103556"/>
                  <a:gd name="connsiteY19" fmla="*/ 2940220 h 3103556"/>
                  <a:gd name="connsiteX20" fmla="*/ 953444 w 3103556"/>
                  <a:gd name="connsiteY20" fmla="*/ 2984658 h 3103556"/>
                  <a:gd name="connsiteX21" fmla="*/ 947403 w 3103556"/>
                  <a:gd name="connsiteY21" fmla="*/ 2982447 h 3103556"/>
                  <a:gd name="connsiteX22" fmla="*/ 564125 w 3103556"/>
                  <a:gd name="connsiteY22" fmla="*/ 2749907 h 3103556"/>
                  <a:gd name="connsiteX23" fmla="*/ 467199 w 3103556"/>
                  <a:gd name="connsiteY23" fmla="*/ 2661814 h 3103556"/>
                  <a:gd name="connsiteX24" fmla="*/ 2602455 w 3103556"/>
                  <a:gd name="connsiteY24" fmla="*/ 2627910 h 3103556"/>
                  <a:gd name="connsiteX25" fmla="*/ 2636359 w 3103556"/>
                  <a:gd name="connsiteY25" fmla="*/ 2661813 h 3103556"/>
                  <a:gd name="connsiteX26" fmla="*/ 2539431 w 3103556"/>
                  <a:gd name="connsiteY26" fmla="*/ 2749907 h 3103556"/>
                  <a:gd name="connsiteX27" fmla="*/ 2291881 w 3103556"/>
                  <a:gd name="connsiteY27" fmla="*/ 2917064 h 3103556"/>
                  <a:gd name="connsiteX28" fmla="*/ 2174803 w 3103556"/>
                  <a:gd name="connsiteY28" fmla="*/ 2973464 h 3103556"/>
                  <a:gd name="connsiteX29" fmla="*/ 2156065 w 3103556"/>
                  <a:gd name="connsiteY29" fmla="*/ 2929321 h 3103556"/>
                  <a:gd name="connsiteX30" fmla="*/ 2269027 w 3103556"/>
                  <a:gd name="connsiteY30" fmla="*/ 2874904 h 3103556"/>
                  <a:gd name="connsiteX31" fmla="*/ 2508933 w 3103556"/>
                  <a:gd name="connsiteY31" fmla="*/ 2712909 h 3103556"/>
                  <a:gd name="connsiteX32" fmla="*/ 174236 w 3103556"/>
                  <a:gd name="connsiteY32" fmla="*/ 2156065 h 3103556"/>
                  <a:gd name="connsiteX33" fmla="*/ 228652 w 3103556"/>
                  <a:gd name="connsiteY33" fmla="*/ 2269027 h 3103556"/>
                  <a:gd name="connsiteX34" fmla="*/ 390648 w 3103556"/>
                  <a:gd name="connsiteY34" fmla="*/ 2508933 h 3103556"/>
                  <a:gd name="connsiteX35" fmla="*/ 475646 w 3103556"/>
                  <a:gd name="connsiteY35" fmla="*/ 2602455 h 3103556"/>
                  <a:gd name="connsiteX36" fmla="*/ 441743 w 3103556"/>
                  <a:gd name="connsiteY36" fmla="*/ 2636358 h 3103556"/>
                  <a:gd name="connsiteX37" fmla="*/ 353650 w 3103556"/>
                  <a:gd name="connsiteY37" fmla="*/ 2539431 h 3103556"/>
                  <a:gd name="connsiteX38" fmla="*/ 186492 w 3103556"/>
                  <a:gd name="connsiteY38" fmla="*/ 2291881 h 3103556"/>
                  <a:gd name="connsiteX39" fmla="*/ 130093 w 3103556"/>
                  <a:gd name="connsiteY39" fmla="*/ 2174803 h 3103556"/>
                  <a:gd name="connsiteX40" fmla="*/ 2940220 w 3103556"/>
                  <a:gd name="connsiteY40" fmla="*/ 2132158 h 3103556"/>
                  <a:gd name="connsiteX41" fmla="*/ 2984659 w 3103556"/>
                  <a:gd name="connsiteY41" fmla="*/ 2150113 h 3103556"/>
                  <a:gd name="connsiteX42" fmla="*/ 2982447 w 3103556"/>
                  <a:gd name="connsiteY42" fmla="*/ 2156154 h 3103556"/>
                  <a:gd name="connsiteX43" fmla="*/ 2749907 w 3103556"/>
                  <a:gd name="connsiteY43" fmla="*/ 2539431 h 3103556"/>
                  <a:gd name="connsiteX44" fmla="*/ 2661814 w 3103556"/>
                  <a:gd name="connsiteY44" fmla="*/ 2636358 h 3103556"/>
                  <a:gd name="connsiteX45" fmla="*/ 2627911 w 3103556"/>
                  <a:gd name="connsiteY45" fmla="*/ 2602454 h 3103556"/>
                  <a:gd name="connsiteX46" fmla="*/ 2712909 w 3103556"/>
                  <a:gd name="connsiteY46" fmla="*/ 2508933 h 3103556"/>
                  <a:gd name="connsiteX47" fmla="*/ 2938268 w 3103556"/>
                  <a:gd name="connsiteY47" fmla="*/ 2137491 h 3103556"/>
                  <a:gd name="connsiteX48" fmla="*/ 3103556 w 3103556"/>
                  <a:gd name="connsiteY48" fmla="*/ 1569778 h 3103556"/>
                  <a:gd name="connsiteX49" fmla="*/ 3096449 w 3103556"/>
                  <a:gd name="connsiteY49" fmla="*/ 1710531 h 3103556"/>
                  <a:gd name="connsiteX50" fmla="*/ 3034660 w 3103556"/>
                  <a:gd name="connsiteY50" fmla="*/ 2013500 h 3103556"/>
                  <a:gd name="connsiteX51" fmla="*/ 2997039 w 3103556"/>
                  <a:gd name="connsiteY51" fmla="*/ 2116287 h 3103556"/>
                  <a:gd name="connsiteX52" fmla="*/ 2952600 w 3103556"/>
                  <a:gd name="connsiteY52" fmla="*/ 2098333 h 3103556"/>
                  <a:gd name="connsiteX53" fmla="*/ 2988868 w 3103556"/>
                  <a:gd name="connsiteY53" fmla="*/ 1999242 h 3103556"/>
                  <a:gd name="connsiteX54" fmla="*/ 3048750 w 3103556"/>
                  <a:gd name="connsiteY54" fmla="*/ 1705629 h 3103556"/>
                  <a:gd name="connsiteX55" fmla="*/ 3055609 w 3103556"/>
                  <a:gd name="connsiteY55" fmla="*/ 1569778 h 3103556"/>
                  <a:gd name="connsiteX56" fmla="*/ 0 w 3103556"/>
                  <a:gd name="connsiteY56" fmla="*/ 1569778 h 3103556"/>
                  <a:gd name="connsiteX57" fmla="*/ 47947 w 3103556"/>
                  <a:gd name="connsiteY57" fmla="*/ 1569778 h 3103556"/>
                  <a:gd name="connsiteX58" fmla="*/ 54807 w 3103556"/>
                  <a:gd name="connsiteY58" fmla="*/ 1705629 h 3103556"/>
                  <a:gd name="connsiteX59" fmla="*/ 114688 w 3103556"/>
                  <a:gd name="connsiteY59" fmla="*/ 1999242 h 3103556"/>
                  <a:gd name="connsiteX60" fmla="*/ 159986 w 3103556"/>
                  <a:gd name="connsiteY60" fmla="*/ 2123005 h 3103556"/>
                  <a:gd name="connsiteX61" fmla="*/ 115836 w 3103556"/>
                  <a:gd name="connsiteY61" fmla="*/ 2141746 h 3103556"/>
                  <a:gd name="connsiteX62" fmla="*/ 68897 w 3103556"/>
                  <a:gd name="connsiteY62" fmla="*/ 2013500 h 3103556"/>
                  <a:gd name="connsiteX63" fmla="*/ 7108 w 3103556"/>
                  <a:gd name="connsiteY63" fmla="*/ 1710531 h 3103556"/>
                  <a:gd name="connsiteX64" fmla="*/ 106518 w 3103556"/>
                  <a:gd name="connsiteY64" fmla="*/ 987269 h 3103556"/>
                  <a:gd name="connsiteX65" fmla="*/ 150956 w 3103556"/>
                  <a:gd name="connsiteY65" fmla="*/ 1005223 h 3103556"/>
                  <a:gd name="connsiteX66" fmla="*/ 114688 w 3103556"/>
                  <a:gd name="connsiteY66" fmla="*/ 1104315 h 3103556"/>
                  <a:gd name="connsiteX67" fmla="*/ 54807 w 3103556"/>
                  <a:gd name="connsiteY67" fmla="*/ 1397927 h 3103556"/>
                  <a:gd name="connsiteX68" fmla="*/ 47947 w 3103556"/>
                  <a:gd name="connsiteY68" fmla="*/ 1533778 h 3103556"/>
                  <a:gd name="connsiteX69" fmla="*/ 0 w 3103556"/>
                  <a:gd name="connsiteY69" fmla="*/ 1533778 h 3103556"/>
                  <a:gd name="connsiteX70" fmla="*/ 7108 w 3103556"/>
                  <a:gd name="connsiteY70" fmla="*/ 1393025 h 3103556"/>
                  <a:gd name="connsiteX71" fmla="*/ 68897 w 3103556"/>
                  <a:gd name="connsiteY71" fmla="*/ 1090057 h 3103556"/>
                  <a:gd name="connsiteX72" fmla="*/ 2987721 w 3103556"/>
                  <a:gd name="connsiteY72" fmla="*/ 961812 h 3103556"/>
                  <a:gd name="connsiteX73" fmla="*/ 3034660 w 3103556"/>
                  <a:gd name="connsiteY73" fmla="*/ 1090057 h 3103556"/>
                  <a:gd name="connsiteX74" fmla="*/ 3096449 w 3103556"/>
                  <a:gd name="connsiteY74" fmla="*/ 1393025 h 3103556"/>
                  <a:gd name="connsiteX75" fmla="*/ 3103556 w 3103556"/>
                  <a:gd name="connsiteY75" fmla="*/ 1533779 h 3103556"/>
                  <a:gd name="connsiteX76" fmla="*/ 3055609 w 3103556"/>
                  <a:gd name="connsiteY76" fmla="*/ 1533779 h 3103556"/>
                  <a:gd name="connsiteX77" fmla="*/ 3048750 w 3103556"/>
                  <a:gd name="connsiteY77" fmla="*/ 1397927 h 3103556"/>
                  <a:gd name="connsiteX78" fmla="*/ 2988868 w 3103556"/>
                  <a:gd name="connsiteY78" fmla="*/ 1104315 h 3103556"/>
                  <a:gd name="connsiteX79" fmla="*/ 2943571 w 3103556"/>
                  <a:gd name="connsiteY79" fmla="*/ 980552 h 3103556"/>
                  <a:gd name="connsiteX80" fmla="*/ 2661814 w 3103556"/>
                  <a:gd name="connsiteY80" fmla="*/ 467199 h 3103556"/>
                  <a:gd name="connsiteX81" fmla="*/ 2749907 w 3103556"/>
                  <a:gd name="connsiteY81" fmla="*/ 564125 h 3103556"/>
                  <a:gd name="connsiteX82" fmla="*/ 2917064 w 3103556"/>
                  <a:gd name="connsiteY82" fmla="*/ 811675 h 3103556"/>
                  <a:gd name="connsiteX83" fmla="*/ 2973464 w 3103556"/>
                  <a:gd name="connsiteY83" fmla="*/ 928755 h 3103556"/>
                  <a:gd name="connsiteX84" fmla="*/ 2929321 w 3103556"/>
                  <a:gd name="connsiteY84" fmla="*/ 947493 h 3103556"/>
                  <a:gd name="connsiteX85" fmla="*/ 2874904 w 3103556"/>
                  <a:gd name="connsiteY85" fmla="*/ 834530 h 3103556"/>
                  <a:gd name="connsiteX86" fmla="*/ 2712909 w 3103556"/>
                  <a:gd name="connsiteY86" fmla="*/ 594624 h 3103556"/>
                  <a:gd name="connsiteX87" fmla="*/ 2627911 w 3103556"/>
                  <a:gd name="connsiteY87" fmla="*/ 501103 h 3103556"/>
                  <a:gd name="connsiteX88" fmla="*/ 441743 w 3103556"/>
                  <a:gd name="connsiteY88" fmla="*/ 467198 h 3103556"/>
                  <a:gd name="connsiteX89" fmla="*/ 475646 w 3103556"/>
                  <a:gd name="connsiteY89" fmla="*/ 501102 h 3103556"/>
                  <a:gd name="connsiteX90" fmla="*/ 390648 w 3103556"/>
                  <a:gd name="connsiteY90" fmla="*/ 594624 h 3103556"/>
                  <a:gd name="connsiteX91" fmla="*/ 165288 w 3103556"/>
                  <a:gd name="connsiteY91" fmla="*/ 966065 h 3103556"/>
                  <a:gd name="connsiteX92" fmla="*/ 163337 w 3103556"/>
                  <a:gd name="connsiteY92" fmla="*/ 971398 h 3103556"/>
                  <a:gd name="connsiteX93" fmla="*/ 118898 w 3103556"/>
                  <a:gd name="connsiteY93" fmla="*/ 953443 h 3103556"/>
                  <a:gd name="connsiteX94" fmla="*/ 121109 w 3103556"/>
                  <a:gd name="connsiteY94" fmla="*/ 947402 h 3103556"/>
                  <a:gd name="connsiteX95" fmla="*/ 353650 w 3103556"/>
                  <a:gd name="connsiteY95" fmla="*/ 564125 h 3103556"/>
                  <a:gd name="connsiteX96" fmla="*/ 928755 w 3103556"/>
                  <a:gd name="connsiteY96" fmla="*/ 130092 h 3103556"/>
                  <a:gd name="connsiteX97" fmla="*/ 947492 w 3103556"/>
                  <a:gd name="connsiteY97" fmla="*/ 174235 h 3103556"/>
                  <a:gd name="connsiteX98" fmla="*/ 834530 w 3103556"/>
                  <a:gd name="connsiteY98" fmla="*/ 228652 h 3103556"/>
                  <a:gd name="connsiteX99" fmla="*/ 594624 w 3103556"/>
                  <a:gd name="connsiteY99" fmla="*/ 390648 h 3103556"/>
                  <a:gd name="connsiteX100" fmla="*/ 501102 w 3103556"/>
                  <a:gd name="connsiteY100" fmla="*/ 475646 h 3103556"/>
                  <a:gd name="connsiteX101" fmla="*/ 467199 w 3103556"/>
                  <a:gd name="connsiteY101" fmla="*/ 441742 h 3103556"/>
                  <a:gd name="connsiteX102" fmla="*/ 564125 w 3103556"/>
                  <a:gd name="connsiteY102" fmla="*/ 353650 h 3103556"/>
                  <a:gd name="connsiteX103" fmla="*/ 811676 w 3103556"/>
                  <a:gd name="connsiteY103" fmla="*/ 186492 h 3103556"/>
                  <a:gd name="connsiteX104" fmla="*/ 2150114 w 3103556"/>
                  <a:gd name="connsiteY104" fmla="*/ 118898 h 3103556"/>
                  <a:gd name="connsiteX105" fmla="*/ 2156154 w 3103556"/>
                  <a:gd name="connsiteY105" fmla="*/ 121109 h 3103556"/>
                  <a:gd name="connsiteX106" fmla="*/ 2539431 w 3103556"/>
                  <a:gd name="connsiteY106" fmla="*/ 353650 h 3103556"/>
                  <a:gd name="connsiteX107" fmla="*/ 2636359 w 3103556"/>
                  <a:gd name="connsiteY107" fmla="*/ 441743 h 3103556"/>
                  <a:gd name="connsiteX108" fmla="*/ 2602455 w 3103556"/>
                  <a:gd name="connsiteY108" fmla="*/ 475647 h 3103556"/>
                  <a:gd name="connsiteX109" fmla="*/ 2508933 w 3103556"/>
                  <a:gd name="connsiteY109" fmla="*/ 390648 h 3103556"/>
                  <a:gd name="connsiteX110" fmla="*/ 2137491 w 3103556"/>
                  <a:gd name="connsiteY110" fmla="*/ 165288 h 3103556"/>
                  <a:gd name="connsiteX111" fmla="*/ 2132160 w 3103556"/>
                  <a:gd name="connsiteY111" fmla="*/ 163337 h 3103556"/>
                  <a:gd name="connsiteX112" fmla="*/ 1569779 w 3103556"/>
                  <a:gd name="connsiteY112" fmla="*/ 0 h 3103556"/>
                  <a:gd name="connsiteX113" fmla="*/ 1710531 w 3103556"/>
                  <a:gd name="connsiteY113" fmla="*/ 7108 h 3103556"/>
                  <a:gd name="connsiteX114" fmla="*/ 2013500 w 3103556"/>
                  <a:gd name="connsiteY114" fmla="*/ 68897 h 3103556"/>
                  <a:gd name="connsiteX115" fmla="*/ 2116288 w 3103556"/>
                  <a:gd name="connsiteY115" fmla="*/ 106518 h 3103556"/>
                  <a:gd name="connsiteX116" fmla="*/ 2098334 w 3103556"/>
                  <a:gd name="connsiteY116" fmla="*/ 150956 h 3103556"/>
                  <a:gd name="connsiteX117" fmla="*/ 1999242 w 3103556"/>
                  <a:gd name="connsiteY117" fmla="*/ 114688 h 3103556"/>
                  <a:gd name="connsiteX118" fmla="*/ 1705629 w 3103556"/>
                  <a:gd name="connsiteY118" fmla="*/ 54807 h 3103556"/>
                  <a:gd name="connsiteX119" fmla="*/ 1569779 w 3103556"/>
                  <a:gd name="connsiteY119" fmla="*/ 47947 h 3103556"/>
                  <a:gd name="connsiteX120" fmla="*/ 1533778 w 3103556"/>
                  <a:gd name="connsiteY120" fmla="*/ 0 h 3103556"/>
                  <a:gd name="connsiteX121" fmla="*/ 1533778 w 3103556"/>
                  <a:gd name="connsiteY121" fmla="*/ 47947 h 3103556"/>
                  <a:gd name="connsiteX122" fmla="*/ 1397927 w 3103556"/>
                  <a:gd name="connsiteY122" fmla="*/ 54807 h 3103556"/>
                  <a:gd name="connsiteX123" fmla="*/ 1104315 w 3103556"/>
                  <a:gd name="connsiteY123" fmla="*/ 114688 h 3103556"/>
                  <a:gd name="connsiteX124" fmla="*/ 980552 w 3103556"/>
                  <a:gd name="connsiteY124" fmla="*/ 159986 h 3103556"/>
                  <a:gd name="connsiteX125" fmla="*/ 961811 w 3103556"/>
                  <a:gd name="connsiteY125" fmla="*/ 115835 h 3103556"/>
                  <a:gd name="connsiteX126" fmla="*/ 1090057 w 3103556"/>
                  <a:gd name="connsiteY126" fmla="*/ 68897 h 3103556"/>
                  <a:gd name="connsiteX127" fmla="*/ 1393025 w 3103556"/>
                  <a:gd name="connsiteY127" fmla="*/ 7108 h 310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103556" h="3103556">
                    <a:moveTo>
                      <a:pt x="1005224" y="2952600"/>
                    </a:moveTo>
                    <a:lnTo>
                      <a:pt x="1104315" y="2988868"/>
                    </a:lnTo>
                    <a:cubicBezTo>
                      <a:pt x="1198550" y="3018178"/>
                      <a:pt x="1296757" y="3038475"/>
                      <a:pt x="1397927" y="3048749"/>
                    </a:cubicBezTo>
                    <a:lnTo>
                      <a:pt x="1533779" y="3055609"/>
                    </a:lnTo>
                    <a:lnTo>
                      <a:pt x="1533779" y="3103556"/>
                    </a:lnTo>
                    <a:lnTo>
                      <a:pt x="1393025" y="3096449"/>
                    </a:lnTo>
                    <a:cubicBezTo>
                      <a:pt x="1288632" y="3085847"/>
                      <a:pt x="1187295" y="3064904"/>
                      <a:pt x="1090057" y="3034659"/>
                    </a:cubicBezTo>
                    <a:lnTo>
                      <a:pt x="987269" y="2997039"/>
                    </a:lnTo>
                    <a:close/>
                    <a:moveTo>
                      <a:pt x="2123005" y="2943570"/>
                    </a:moveTo>
                    <a:lnTo>
                      <a:pt x="2141746" y="2987721"/>
                    </a:lnTo>
                    <a:lnTo>
                      <a:pt x="2013500" y="3034659"/>
                    </a:lnTo>
                    <a:cubicBezTo>
                      <a:pt x="1916261" y="3064904"/>
                      <a:pt x="1814925" y="3085847"/>
                      <a:pt x="1710531" y="3096449"/>
                    </a:cubicBezTo>
                    <a:lnTo>
                      <a:pt x="1569779" y="3103556"/>
                    </a:lnTo>
                    <a:lnTo>
                      <a:pt x="1569779" y="3055609"/>
                    </a:lnTo>
                    <a:lnTo>
                      <a:pt x="1705629" y="3048749"/>
                    </a:lnTo>
                    <a:cubicBezTo>
                      <a:pt x="1806799" y="3038475"/>
                      <a:pt x="1905006" y="3018178"/>
                      <a:pt x="1999242" y="2988868"/>
                    </a:cubicBezTo>
                    <a:close/>
                    <a:moveTo>
                      <a:pt x="501102" y="2627910"/>
                    </a:moveTo>
                    <a:lnTo>
                      <a:pt x="594624" y="2712909"/>
                    </a:lnTo>
                    <a:cubicBezTo>
                      <a:pt x="706099" y="2804906"/>
                      <a:pt x="831047" y="2881160"/>
                      <a:pt x="966066" y="2938268"/>
                    </a:cubicBezTo>
                    <a:lnTo>
                      <a:pt x="971398" y="2940220"/>
                    </a:lnTo>
                    <a:lnTo>
                      <a:pt x="953444" y="2984658"/>
                    </a:lnTo>
                    <a:lnTo>
                      <a:pt x="947403" y="2982447"/>
                    </a:lnTo>
                    <a:cubicBezTo>
                      <a:pt x="808082" y="2923520"/>
                      <a:pt x="679152" y="2844835"/>
                      <a:pt x="564125" y="2749907"/>
                    </a:cubicBezTo>
                    <a:lnTo>
                      <a:pt x="467199" y="2661814"/>
                    </a:lnTo>
                    <a:close/>
                    <a:moveTo>
                      <a:pt x="2602455" y="2627910"/>
                    </a:moveTo>
                    <a:lnTo>
                      <a:pt x="2636359" y="2661813"/>
                    </a:lnTo>
                    <a:lnTo>
                      <a:pt x="2539431" y="2749907"/>
                    </a:lnTo>
                    <a:cubicBezTo>
                      <a:pt x="2462747" y="2813193"/>
                      <a:pt x="2379883" y="2869259"/>
                      <a:pt x="2291881" y="2917064"/>
                    </a:cubicBezTo>
                    <a:lnTo>
                      <a:pt x="2174803" y="2973464"/>
                    </a:lnTo>
                    <a:lnTo>
                      <a:pt x="2156065" y="2929321"/>
                    </a:lnTo>
                    <a:lnTo>
                      <a:pt x="2269027" y="2874904"/>
                    </a:lnTo>
                    <a:cubicBezTo>
                      <a:pt x="2354311" y="2828575"/>
                      <a:pt x="2434616" y="2774240"/>
                      <a:pt x="2508933" y="2712909"/>
                    </a:cubicBezTo>
                    <a:close/>
                    <a:moveTo>
                      <a:pt x="174236" y="2156065"/>
                    </a:moveTo>
                    <a:lnTo>
                      <a:pt x="228652" y="2269027"/>
                    </a:lnTo>
                    <a:cubicBezTo>
                      <a:pt x="274982" y="2354311"/>
                      <a:pt x="329316" y="2434616"/>
                      <a:pt x="390648" y="2508933"/>
                    </a:cubicBezTo>
                    <a:lnTo>
                      <a:pt x="475646" y="2602455"/>
                    </a:lnTo>
                    <a:lnTo>
                      <a:pt x="441743" y="2636358"/>
                    </a:lnTo>
                    <a:lnTo>
                      <a:pt x="353650" y="2539431"/>
                    </a:lnTo>
                    <a:cubicBezTo>
                      <a:pt x="290364" y="2462747"/>
                      <a:pt x="234298" y="2379883"/>
                      <a:pt x="186492" y="2291881"/>
                    </a:cubicBezTo>
                    <a:lnTo>
                      <a:pt x="130093" y="2174803"/>
                    </a:lnTo>
                    <a:close/>
                    <a:moveTo>
                      <a:pt x="2940220" y="2132158"/>
                    </a:moveTo>
                    <a:lnTo>
                      <a:pt x="2984659" y="2150113"/>
                    </a:lnTo>
                    <a:lnTo>
                      <a:pt x="2982447" y="2156154"/>
                    </a:lnTo>
                    <a:cubicBezTo>
                      <a:pt x="2923520" y="2295475"/>
                      <a:pt x="2844835" y="2424404"/>
                      <a:pt x="2749907" y="2539431"/>
                    </a:cubicBezTo>
                    <a:lnTo>
                      <a:pt x="2661814" y="2636358"/>
                    </a:lnTo>
                    <a:lnTo>
                      <a:pt x="2627911" y="2602454"/>
                    </a:lnTo>
                    <a:lnTo>
                      <a:pt x="2712909" y="2508933"/>
                    </a:lnTo>
                    <a:cubicBezTo>
                      <a:pt x="2804906" y="2397458"/>
                      <a:pt x="2881160" y="2272509"/>
                      <a:pt x="2938268" y="2137491"/>
                    </a:cubicBezTo>
                    <a:close/>
                    <a:moveTo>
                      <a:pt x="3103556" y="1569778"/>
                    </a:moveTo>
                    <a:lnTo>
                      <a:pt x="3096449" y="1710531"/>
                    </a:lnTo>
                    <a:cubicBezTo>
                      <a:pt x="3085847" y="1814925"/>
                      <a:pt x="3064904" y="1916261"/>
                      <a:pt x="3034660" y="2013500"/>
                    </a:cubicBezTo>
                    <a:lnTo>
                      <a:pt x="2997039" y="2116287"/>
                    </a:lnTo>
                    <a:lnTo>
                      <a:pt x="2952600" y="2098333"/>
                    </a:lnTo>
                    <a:lnTo>
                      <a:pt x="2988868" y="1999242"/>
                    </a:lnTo>
                    <a:cubicBezTo>
                      <a:pt x="3018179" y="1905006"/>
                      <a:pt x="3038475" y="1806799"/>
                      <a:pt x="3048750" y="1705629"/>
                    </a:cubicBezTo>
                    <a:lnTo>
                      <a:pt x="3055609" y="1569778"/>
                    </a:lnTo>
                    <a:close/>
                    <a:moveTo>
                      <a:pt x="0" y="1569778"/>
                    </a:moveTo>
                    <a:lnTo>
                      <a:pt x="47947" y="1569778"/>
                    </a:lnTo>
                    <a:lnTo>
                      <a:pt x="54807" y="1705629"/>
                    </a:lnTo>
                    <a:cubicBezTo>
                      <a:pt x="65082" y="1806799"/>
                      <a:pt x="85378" y="1905006"/>
                      <a:pt x="114688" y="1999242"/>
                    </a:cubicBezTo>
                    <a:lnTo>
                      <a:pt x="159986" y="2123005"/>
                    </a:lnTo>
                    <a:lnTo>
                      <a:pt x="115836" y="2141746"/>
                    </a:lnTo>
                    <a:lnTo>
                      <a:pt x="68897" y="2013500"/>
                    </a:lnTo>
                    <a:cubicBezTo>
                      <a:pt x="38653" y="1916261"/>
                      <a:pt x="17709" y="1814925"/>
                      <a:pt x="7108" y="1710531"/>
                    </a:cubicBezTo>
                    <a:close/>
                    <a:moveTo>
                      <a:pt x="106518" y="987269"/>
                    </a:moveTo>
                    <a:lnTo>
                      <a:pt x="150956" y="1005223"/>
                    </a:lnTo>
                    <a:lnTo>
                      <a:pt x="114688" y="1104315"/>
                    </a:lnTo>
                    <a:cubicBezTo>
                      <a:pt x="85378" y="1198550"/>
                      <a:pt x="65082" y="1296757"/>
                      <a:pt x="54807" y="1397927"/>
                    </a:cubicBezTo>
                    <a:lnTo>
                      <a:pt x="47947" y="1533778"/>
                    </a:lnTo>
                    <a:lnTo>
                      <a:pt x="0" y="1533778"/>
                    </a:lnTo>
                    <a:lnTo>
                      <a:pt x="7108" y="1393025"/>
                    </a:lnTo>
                    <a:cubicBezTo>
                      <a:pt x="17709" y="1288631"/>
                      <a:pt x="38653" y="1187295"/>
                      <a:pt x="68897" y="1090057"/>
                    </a:cubicBezTo>
                    <a:close/>
                    <a:moveTo>
                      <a:pt x="2987721" y="961812"/>
                    </a:moveTo>
                    <a:lnTo>
                      <a:pt x="3034660" y="1090057"/>
                    </a:lnTo>
                    <a:cubicBezTo>
                      <a:pt x="3064904" y="1187295"/>
                      <a:pt x="3085847" y="1288631"/>
                      <a:pt x="3096449" y="1393025"/>
                    </a:cubicBezTo>
                    <a:lnTo>
                      <a:pt x="3103556" y="1533779"/>
                    </a:lnTo>
                    <a:lnTo>
                      <a:pt x="3055609" y="1533779"/>
                    </a:lnTo>
                    <a:lnTo>
                      <a:pt x="3048750" y="1397927"/>
                    </a:lnTo>
                    <a:cubicBezTo>
                      <a:pt x="3038475" y="1296757"/>
                      <a:pt x="3018179" y="1198550"/>
                      <a:pt x="2988868" y="1104315"/>
                    </a:cubicBezTo>
                    <a:lnTo>
                      <a:pt x="2943571" y="980552"/>
                    </a:lnTo>
                    <a:close/>
                    <a:moveTo>
                      <a:pt x="2661814" y="467199"/>
                    </a:moveTo>
                    <a:lnTo>
                      <a:pt x="2749907" y="564125"/>
                    </a:lnTo>
                    <a:cubicBezTo>
                      <a:pt x="2813193" y="640810"/>
                      <a:pt x="2869259" y="723673"/>
                      <a:pt x="2917064" y="811675"/>
                    </a:cubicBezTo>
                    <a:lnTo>
                      <a:pt x="2973464" y="928755"/>
                    </a:lnTo>
                    <a:lnTo>
                      <a:pt x="2929321" y="947493"/>
                    </a:lnTo>
                    <a:lnTo>
                      <a:pt x="2874904" y="834530"/>
                    </a:lnTo>
                    <a:cubicBezTo>
                      <a:pt x="2828575" y="749245"/>
                      <a:pt x="2774240" y="668940"/>
                      <a:pt x="2712909" y="594624"/>
                    </a:cubicBezTo>
                    <a:lnTo>
                      <a:pt x="2627911" y="501103"/>
                    </a:lnTo>
                    <a:close/>
                    <a:moveTo>
                      <a:pt x="441743" y="467198"/>
                    </a:moveTo>
                    <a:lnTo>
                      <a:pt x="475646" y="501102"/>
                    </a:lnTo>
                    <a:lnTo>
                      <a:pt x="390648" y="594624"/>
                    </a:lnTo>
                    <a:cubicBezTo>
                      <a:pt x="298651" y="706099"/>
                      <a:pt x="222396" y="831047"/>
                      <a:pt x="165288" y="966065"/>
                    </a:cubicBezTo>
                    <a:lnTo>
                      <a:pt x="163337" y="971398"/>
                    </a:lnTo>
                    <a:lnTo>
                      <a:pt x="118898" y="953443"/>
                    </a:lnTo>
                    <a:lnTo>
                      <a:pt x="121109" y="947402"/>
                    </a:lnTo>
                    <a:cubicBezTo>
                      <a:pt x="180037" y="808082"/>
                      <a:pt x="258721" y="679152"/>
                      <a:pt x="353650" y="564125"/>
                    </a:cubicBezTo>
                    <a:close/>
                    <a:moveTo>
                      <a:pt x="928755" y="130092"/>
                    </a:moveTo>
                    <a:lnTo>
                      <a:pt x="947492" y="174235"/>
                    </a:lnTo>
                    <a:lnTo>
                      <a:pt x="834530" y="228652"/>
                    </a:lnTo>
                    <a:cubicBezTo>
                      <a:pt x="749245" y="274982"/>
                      <a:pt x="668940" y="329316"/>
                      <a:pt x="594624" y="390648"/>
                    </a:cubicBezTo>
                    <a:lnTo>
                      <a:pt x="501102" y="475646"/>
                    </a:lnTo>
                    <a:lnTo>
                      <a:pt x="467199" y="441742"/>
                    </a:lnTo>
                    <a:lnTo>
                      <a:pt x="564125" y="353650"/>
                    </a:lnTo>
                    <a:cubicBezTo>
                      <a:pt x="640810" y="290364"/>
                      <a:pt x="723674" y="234298"/>
                      <a:pt x="811676" y="186492"/>
                    </a:cubicBezTo>
                    <a:close/>
                    <a:moveTo>
                      <a:pt x="2150114" y="118898"/>
                    </a:moveTo>
                    <a:lnTo>
                      <a:pt x="2156154" y="121109"/>
                    </a:lnTo>
                    <a:cubicBezTo>
                      <a:pt x="2295475" y="180037"/>
                      <a:pt x="2424404" y="258721"/>
                      <a:pt x="2539431" y="353650"/>
                    </a:cubicBezTo>
                    <a:lnTo>
                      <a:pt x="2636359" y="441743"/>
                    </a:lnTo>
                    <a:lnTo>
                      <a:pt x="2602455" y="475647"/>
                    </a:lnTo>
                    <a:lnTo>
                      <a:pt x="2508933" y="390648"/>
                    </a:lnTo>
                    <a:cubicBezTo>
                      <a:pt x="2397458" y="298650"/>
                      <a:pt x="2272509" y="222396"/>
                      <a:pt x="2137491" y="165288"/>
                    </a:cubicBezTo>
                    <a:lnTo>
                      <a:pt x="2132160" y="163337"/>
                    </a:lnTo>
                    <a:close/>
                    <a:moveTo>
                      <a:pt x="1569779" y="0"/>
                    </a:moveTo>
                    <a:lnTo>
                      <a:pt x="1710531" y="7108"/>
                    </a:lnTo>
                    <a:cubicBezTo>
                      <a:pt x="1814925" y="17709"/>
                      <a:pt x="1916261" y="38653"/>
                      <a:pt x="2013500" y="68897"/>
                    </a:cubicBezTo>
                    <a:lnTo>
                      <a:pt x="2116288" y="106518"/>
                    </a:lnTo>
                    <a:lnTo>
                      <a:pt x="2098334" y="150956"/>
                    </a:lnTo>
                    <a:lnTo>
                      <a:pt x="1999242" y="114688"/>
                    </a:lnTo>
                    <a:cubicBezTo>
                      <a:pt x="1905006" y="85378"/>
                      <a:pt x="1806799" y="65081"/>
                      <a:pt x="1705629" y="54807"/>
                    </a:cubicBezTo>
                    <a:lnTo>
                      <a:pt x="1569779" y="47947"/>
                    </a:lnTo>
                    <a:close/>
                    <a:moveTo>
                      <a:pt x="1533778" y="0"/>
                    </a:moveTo>
                    <a:lnTo>
                      <a:pt x="1533778" y="47947"/>
                    </a:lnTo>
                    <a:lnTo>
                      <a:pt x="1397927" y="54807"/>
                    </a:lnTo>
                    <a:cubicBezTo>
                      <a:pt x="1296757" y="65081"/>
                      <a:pt x="1198550" y="85378"/>
                      <a:pt x="1104315" y="114688"/>
                    </a:cubicBezTo>
                    <a:lnTo>
                      <a:pt x="980552" y="159986"/>
                    </a:lnTo>
                    <a:lnTo>
                      <a:pt x="961811" y="115835"/>
                    </a:lnTo>
                    <a:lnTo>
                      <a:pt x="1090057" y="68897"/>
                    </a:lnTo>
                    <a:cubicBezTo>
                      <a:pt x="1187295" y="38653"/>
                      <a:pt x="1288632" y="17709"/>
                      <a:pt x="1393025" y="7108"/>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Digital Numbers" panose="02000503000000000000" pitchFamily="2" charset="0"/>
                </a:endParaRPr>
              </a:p>
            </p:txBody>
          </p:sp>
          <p:grpSp>
            <p:nvGrpSpPr>
              <p:cNvPr id="9" name="组合 8">
                <a:extLst>
                  <a:ext uri="{FF2B5EF4-FFF2-40B4-BE49-F238E27FC236}">
                    <a16:creationId xmlns:a16="http://schemas.microsoft.com/office/drawing/2014/main" id="{A5B9347F-E4A4-4206-88A7-7E313D88DBB9}"/>
                  </a:ext>
                </a:extLst>
              </p:cNvPr>
              <p:cNvGrpSpPr/>
              <p:nvPr/>
            </p:nvGrpSpPr>
            <p:grpSpPr>
              <a:xfrm>
                <a:off x="4766501" y="1529919"/>
                <a:ext cx="1825618" cy="1825618"/>
                <a:chOff x="4766502" y="1529920"/>
                <a:chExt cx="1825618" cy="1825618"/>
              </a:xfrm>
            </p:grpSpPr>
            <p:cxnSp>
              <p:nvCxnSpPr>
                <p:cNvPr id="24" name="直接连接符 23">
                  <a:extLst>
                    <a:ext uri="{FF2B5EF4-FFF2-40B4-BE49-F238E27FC236}">
                      <a16:creationId xmlns:a16="http://schemas.microsoft.com/office/drawing/2014/main" id="{4EE270B2-C0A4-46EE-B2A5-44F6A6462029}"/>
                    </a:ext>
                  </a:extLst>
                </p:cNvPr>
                <p:cNvCxnSpPr>
                  <a:cxnSpLocks/>
                </p:cNvCxnSpPr>
                <p:nvPr userDrawn="1"/>
              </p:nvCxnSpPr>
              <p:spPr>
                <a:xfrm>
                  <a:off x="5679311" y="1529920"/>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43B82075-6CCA-4F73-96A3-20D6D54E701E}"/>
                    </a:ext>
                  </a:extLst>
                </p:cNvPr>
                <p:cNvCxnSpPr>
                  <a:cxnSpLocks/>
                </p:cNvCxnSpPr>
                <p:nvPr userDrawn="1"/>
              </p:nvCxnSpPr>
              <p:spPr>
                <a:xfrm>
                  <a:off x="5679311" y="3283538"/>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E28B5C2-AA09-4722-97DF-515D060BA966}"/>
                    </a:ext>
                  </a:extLst>
                </p:cNvPr>
                <p:cNvCxnSpPr>
                  <a:cxnSpLocks/>
                </p:cNvCxnSpPr>
                <p:nvPr userDrawn="1"/>
              </p:nvCxnSpPr>
              <p:spPr>
                <a:xfrm rot="8100000">
                  <a:off x="6299309" y="3026727"/>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C4BE17BF-D620-466A-8099-4F5E6C8E2057}"/>
                    </a:ext>
                  </a:extLst>
                </p:cNvPr>
                <p:cNvCxnSpPr>
                  <a:cxnSpLocks/>
                </p:cNvCxnSpPr>
                <p:nvPr userDrawn="1"/>
              </p:nvCxnSpPr>
              <p:spPr>
                <a:xfrm rot="8100000">
                  <a:off x="5059313" y="1786731"/>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DD51F7E6-9757-4358-96C9-23C64CD7C563}"/>
                    </a:ext>
                  </a:extLst>
                </p:cNvPr>
                <p:cNvCxnSpPr>
                  <a:cxnSpLocks/>
                </p:cNvCxnSpPr>
                <p:nvPr userDrawn="1"/>
              </p:nvCxnSpPr>
              <p:spPr>
                <a:xfrm rot="5400000">
                  <a:off x="6556120" y="2406729"/>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86EE286-8712-40E6-A38A-7FABAF3CA31A}"/>
                    </a:ext>
                  </a:extLst>
                </p:cNvPr>
                <p:cNvCxnSpPr>
                  <a:cxnSpLocks/>
                </p:cNvCxnSpPr>
                <p:nvPr userDrawn="1"/>
              </p:nvCxnSpPr>
              <p:spPr>
                <a:xfrm rot="5400000">
                  <a:off x="4802502" y="2406729"/>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7E455087-564C-491F-9E1C-1F325D5EF497}"/>
                    </a:ext>
                  </a:extLst>
                </p:cNvPr>
                <p:cNvCxnSpPr>
                  <a:cxnSpLocks/>
                </p:cNvCxnSpPr>
                <p:nvPr userDrawn="1"/>
              </p:nvCxnSpPr>
              <p:spPr>
                <a:xfrm rot="2700000">
                  <a:off x="6299309" y="1786731"/>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C40EB09F-FC16-461E-A11F-75ADD47776D0}"/>
                    </a:ext>
                  </a:extLst>
                </p:cNvPr>
                <p:cNvCxnSpPr>
                  <a:cxnSpLocks/>
                </p:cNvCxnSpPr>
                <p:nvPr userDrawn="1"/>
              </p:nvCxnSpPr>
              <p:spPr>
                <a:xfrm rot="2700000">
                  <a:off x="5059313" y="3026727"/>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0E9905EA-5630-4A98-A1E8-E629C159ED67}"/>
                  </a:ext>
                </a:extLst>
              </p:cNvPr>
              <p:cNvGrpSpPr/>
              <p:nvPr/>
            </p:nvGrpSpPr>
            <p:grpSpPr>
              <a:xfrm rot="1314750">
                <a:off x="4766502" y="1529920"/>
                <a:ext cx="1825618" cy="1825618"/>
                <a:chOff x="4766502" y="1529920"/>
                <a:chExt cx="1825618" cy="1825618"/>
              </a:xfrm>
            </p:grpSpPr>
            <p:grpSp>
              <p:nvGrpSpPr>
                <p:cNvPr id="12" name="组合 11">
                  <a:extLst>
                    <a:ext uri="{FF2B5EF4-FFF2-40B4-BE49-F238E27FC236}">
                      <a16:creationId xmlns:a16="http://schemas.microsoft.com/office/drawing/2014/main" id="{16CC842D-8A7B-44C8-BB44-D079A9A4A177}"/>
                    </a:ext>
                  </a:extLst>
                </p:cNvPr>
                <p:cNvGrpSpPr/>
                <p:nvPr/>
              </p:nvGrpSpPr>
              <p:grpSpPr>
                <a:xfrm>
                  <a:off x="5679311" y="1529920"/>
                  <a:ext cx="0" cy="1825618"/>
                  <a:chOff x="5679311" y="1529920"/>
                  <a:chExt cx="0" cy="1825618"/>
                </a:xfrm>
              </p:grpSpPr>
              <p:cxnSp>
                <p:nvCxnSpPr>
                  <p:cNvPr id="22" name="直接连接符 21">
                    <a:extLst>
                      <a:ext uri="{FF2B5EF4-FFF2-40B4-BE49-F238E27FC236}">
                        <a16:creationId xmlns:a16="http://schemas.microsoft.com/office/drawing/2014/main" id="{623A70AC-9DF1-4416-9123-660F09BEE0C4}"/>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D6C5B37A-5841-43DE-BF0F-27D05A73C8EB}"/>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6E504C5C-AB0F-457C-840B-2FC9ADEF96AD}"/>
                    </a:ext>
                  </a:extLst>
                </p:cNvPr>
                <p:cNvGrpSpPr/>
                <p:nvPr/>
              </p:nvGrpSpPr>
              <p:grpSpPr>
                <a:xfrm rot="8100000">
                  <a:off x="5679311" y="1529920"/>
                  <a:ext cx="0" cy="1825618"/>
                  <a:chOff x="5679311" y="1529920"/>
                  <a:chExt cx="0" cy="1825618"/>
                </a:xfrm>
              </p:grpSpPr>
              <p:cxnSp>
                <p:nvCxnSpPr>
                  <p:cNvPr id="20" name="直接连接符 19">
                    <a:extLst>
                      <a:ext uri="{FF2B5EF4-FFF2-40B4-BE49-F238E27FC236}">
                        <a16:creationId xmlns:a16="http://schemas.microsoft.com/office/drawing/2014/main" id="{4BA5CC35-B9A4-47DF-AC3F-D9DE7A69DA03}"/>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4EAB2F1C-2800-42F1-926B-733350AE401B}"/>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E3E00277-9C5A-4679-9238-F54B3D8CAB8D}"/>
                    </a:ext>
                  </a:extLst>
                </p:cNvPr>
                <p:cNvGrpSpPr/>
                <p:nvPr/>
              </p:nvGrpSpPr>
              <p:grpSpPr>
                <a:xfrm rot="5400000">
                  <a:off x="5679311" y="1529920"/>
                  <a:ext cx="0" cy="1825618"/>
                  <a:chOff x="5679311" y="1529920"/>
                  <a:chExt cx="0" cy="1825618"/>
                </a:xfrm>
              </p:grpSpPr>
              <p:cxnSp>
                <p:nvCxnSpPr>
                  <p:cNvPr id="18" name="直接连接符 17">
                    <a:extLst>
                      <a:ext uri="{FF2B5EF4-FFF2-40B4-BE49-F238E27FC236}">
                        <a16:creationId xmlns:a16="http://schemas.microsoft.com/office/drawing/2014/main" id="{1B8A558B-F774-4E68-9E3D-CD000143D056}"/>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0662625-6E88-439C-A982-F47D329329FE}"/>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1ACF785D-FAC3-46C5-BC6C-9136CD9C14A4}"/>
                    </a:ext>
                  </a:extLst>
                </p:cNvPr>
                <p:cNvGrpSpPr/>
                <p:nvPr/>
              </p:nvGrpSpPr>
              <p:grpSpPr>
                <a:xfrm rot="2700000">
                  <a:off x="5679311" y="1529920"/>
                  <a:ext cx="0" cy="1825618"/>
                  <a:chOff x="5679311" y="1529920"/>
                  <a:chExt cx="0" cy="1825618"/>
                </a:xfrm>
              </p:grpSpPr>
              <p:cxnSp>
                <p:nvCxnSpPr>
                  <p:cNvPr id="16" name="直接连接符 15">
                    <a:extLst>
                      <a:ext uri="{FF2B5EF4-FFF2-40B4-BE49-F238E27FC236}">
                        <a16:creationId xmlns:a16="http://schemas.microsoft.com/office/drawing/2014/main" id="{66BA92FF-62FF-4B75-8434-3067B29F2BA3}"/>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09B45C2E-ECAD-49AD-95B8-6128338C3EBC}"/>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11" name="椭圆 10">
                <a:extLst>
                  <a:ext uri="{FF2B5EF4-FFF2-40B4-BE49-F238E27FC236}">
                    <a16:creationId xmlns:a16="http://schemas.microsoft.com/office/drawing/2014/main" id="{FDECA37C-E49E-4048-8518-949C84E44813}"/>
                  </a:ext>
                </a:extLst>
              </p:cNvPr>
              <p:cNvSpPr/>
              <p:nvPr/>
            </p:nvSpPr>
            <p:spPr>
              <a:xfrm>
                <a:off x="4766502" y="1529920"/>
                <a:ext cx="1825618" cy="182561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Digital Numbers" panose="02000503000000000000" pitchFamily="2" charset="0"/>
                </a:endParaRPr>
              </a:p>
            </p:txBody>
          </p:sp>
        </p:grpSp>
        <p:grpSp>
          <p:nvGrpSpPr>
            <p:cNvPr id="32" name="组合 31">
              <a:extLst>
                <a:ext uri="{FF2B5EF4-FFF2-40B4-BE49-F238E27FC236}">
                  <a16:creationId xmlns:a16="http://schemas.microsoft.com/office/drawing/2014/main" id="{4E001972-3E07-45E9-9EA8-94F33418203B}"/>
                </a:ext>
              </a:extLst>
            </p:cNvPr>
            <p:cNvGrpSpPr/>
            <p:nvPr userDrawn="1"/>
          </p:nvGrpSpPr>
          <p:grpSpPr>
            <a:xfrm>
              <a:off x="1626096" y="1676400"/>
              <a:ext cx="3464910" cy="3505200"/>
              <a:chOff x="1810551" y="1863000"/>
              <a:chExt cx="3096000" cy="3132000"/>
            </a:xfrm>
          </p:grpSpPr>
          <p:sp>
            <p:nvSpPr>
              <p:cNvPr id="33" name="椭圆 32">
                <a:extLst>
                  <a:ext uri="{FF2B5EF4-FFF2-40B4-BE49-F238E27FC236}">
                    <a16:creationId xmlns:a16="http://schemas.microsoft.com/office/drawing/2014/main" id="{59EFBC36-160D-407D-84E9-B8A5C9864A9A}"/>
                  </a:ext>
                </a:extLst>
              </p:cNvPr>
              <p:cNvSpPr/>
              <p:nvPr/>
            </p:nvSpPr>
            <p:spPr>
              <a:xfrm>
                <a:off x="1810551" y="1881000"/>
                <a:ext cx="3096000" cy="3096000"/>
              </a:xfrm>
              <a:prstGeom prst="ellipse">
                <a:avLst/>
              </a:prstGeom>
              <a:no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Digital Numbers" panose="02000503000000000000" pitchFamily="2" charset="0"/>
                </a:endParaRPr>
              </a:p>
            </p:txBody>
          </p:sp>
          <p:grpSp>
            <p:nvGrpSpPr>
              <p:cNvPr id="34" name="组合 33">
                <a:extLst>
                  <a:ext uri="{FF2B5EF4-FFF2-40B4-BE49-F238E27FC236}">
                    <a16:creationId xmlns:a16="http://schemas.microsoft.com/office/drawing/2014/main" id="{3EF7A3AA-15E8-4A38-BAAD-591AAA9942FB}"/>
                  </a:ext>
                </a:extLst>
              </p:cNvPr>
              <p:cNvGrpSpPr/>
              <p:nvPr/>
            </p:nvGrpSpPr>
            <p:grpSpPr>
              <a:xfrm>
                <a:off x="1831363" y="1863000"/>
                <a:ext cx="3054377" cy="3132000"/>
                <a:chOff x="4341778" y="-318640"/>
                <a:chExt cx="3054377" cy="3132000"/>
              </a:xfrm>
            </p:grpSpPr>
            <p:sp>
              <p:nvSpPr>
                <p:cNvPr id="35" name="椭圆 34">
                  <a:extLst>
                    <a:ext uri="{FF2B5EF4-FFF2-40B4-BE49-F238E27FC236}">
                      <a16:creationId xmlns:a16="http://schemas.microsoft.com/office/drawing/2014/main" id="{18A93882-E9E5-4478-A5F5-39CB836F0C5A}"/>
                    </a:ext>
                  </a:extLst>
                </p:cNvPr>
                <p:cNvSpPr/>
                <p:nvPr/>
              </p:nvSpPr>
              <p:spPr>
                <a:xfrm rot="5400000">
                  <a:off x="5850966" y="-31864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36" name="椭圆 35">
                  <a:extLst>
                    <a:ext uri="{FF2B5EF4-FFF2-40B4-BE49-F238E27FC236}">
                      <a16:creationId xmlns:a16="http://schemas.microsoft.com/office/drawing/2014/main" id="{BEBE9E58-56BF-4353-8A26-8FFFCA891908}"/>
                    </a:ext>
                  </a:extLst>
                </p:cNvPr>
                <p:cNvSpPr/>
                <p:nvPr/>
              </p:nvSpPr>
              <p:spPr>
                <a:xfrm rot="5400000">
                  <a:off x="6522618" y="-16534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37" name="椭圆 36">
                  <a:extLst>
                    <a:ext uri="{FF2B5EF4-FFF2-40B4-BE49-F238E27FC236}">
                      <a16:creationId xmlns:a16="http://schemas.microsoft.com/office/drawing/2014/main" id="{B99F0FFE-BAF2-4271-9272-F8BC8CBB505D}"/>
                    </a:ext>
                  </a:extLst>
                </p:cNvPr>
                <p:cNvSpPr/>
                <p:nvPr/>
              </p:nvSpPr>
              <p:spPr>
                <a:xfrm rot="5400000">
                  <a:off x="7061241" y="264198"/>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38" name="椭圆 37">
                  <a:extLst>
                    <a:ext uri="{FF2B5EF4-FFF2-40B4-BE49-F238E27FC236}">
                      <a16:creationId xmlns:a16="http://schemas.microsoft.com/office/drawing/2014/main" id="{EACC3B4D-934D-4A2D-83D2-74B7492C996D}"/>
                    </a:ext>
                  </a:extLst>
                </p:cNvPr>
                <p:cNvSpPr/>
                <p:nvPr/>
              </p:nvSpPr>
              <p:spPr>
                <a:xfrm rot="5400000">
                  <a:off x="7360155" y="884898"/>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39" name="椭圆 38">
                  <a:extLst>
                    <a:ext uri="{FF2B5EF4-FFF2-40B4-BE49-F238E27FC236}">
                      <a16:creationId xmlns:a16="http://schemas.microsoft.com/office/drawing/2014/main" id="{A9B83E9F-82CA-4688-8C03-4BD9CBAAAD70}"/>
                    </a:ext>
                  </a:extLst>
                </p:cNvPr>
                <p:cNvSpPr/>
                <p:nvPr/>
              </p:nvSpPr>
              <p:spPr>
                <a:xfrm rot="5400000">
                  <a:off x="7360155" y="1573822"/>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0" name="椭圆 39">
                  <a:extLst>
                    <a:ext uri="{FF2B5EF4-FFF2-40B4-BE49-F238E27FC236}">
                      <a16:creationId xmlns:a16="http://schemas.microsoft.com/office/drawing/2014/main" id="{B98188B9-B169-4BB3-81FE-9BCBEFE244C2}"/>
                    </a:ext>
                  </a:extLst>
                </p:cNvPr>
                <p:cNvSpPr/>
                <p:nvPr/>
              </p:nvSpPr>
              <p:spPr>
                <a:xfrm rot="5400000">
                  <a:off x="7061241" y="2194522"/>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1" name="椭圆 40">
                  <a:extLst>
                    <a:ext uri="{FF2B5EF4-FFF2-40B4-BE49-F238E27FC236}">
                      <a16:creationId xmlns:a16="http://schemas.microsoft.com/office/drawing/2014/main" id="{198F071C-2BD8-4AE5-94AF-FEFA57B2175D}"/>
                    </a:ext>
                  </a:extLst>
                </p:cNvPr>
                <p:cNvSpPr/>
                <p:nvPr/>
              </p:nvSpPr>
              <p:spPr>
                <a:xfrm rot="5400000">
                  <a:off x="6522618" y="262406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2" name="椭圆 41">
                  <a:extLst>
                    <a:ext uri="{FF2B5EF4-FFF2-40B4-BE49-F238E27FC236}">
                      <a16:creationId xmlns:a16="http://schemas.microsoft.com/office/drawing/2014/main" id="{E3122374-0503-4C0F-97DF-10C809B382A2}"/>
                    </a:ext>
                  </a:extLst>
                </p:cNvPr>
                <p:cNvSpPr/>
                <p:nvPr/>
              </p:nvSpPr>
              <p:spPr>
                <a:xfrm rot="5400000">
                  <a:off x="5850966" y="277736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3" name="椭圆 42">
                  <a:extLst>
                    <a:ext uri="{FF2B5EF4-FFF2-40B4-BE49-F238E27FC236}">
                      <a16:creationId xmlns:a16="http://schemas.microsoft.com/office/drawing/2014/main" id="{3064B094-41FA-4AE6-8A22-0CC7DEA0FDBB}"/>
                    </a:ext>
                  </a:extLst>
                </p:cNvPr>
                <p:cNvSpPr/>
                <p:nvPr/>
              </p:nvSpPr>
              <p:spPr>
                <a:xfrm rot="5400000">
                  <a:off x="5179314" y="262406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4" name="椭圆 43">
                  <a:extLst>
                    <a:ext uri="{FF2B5EF4-FFF2-40B4-BE49-F238E27FC236}">
                      <a16:creationId xmlns:a16="http://schemas.microsoft.com/office/drawing/2014/main" id="{5E48B963-14FC-4FDC-B1ED-888B3F86BDFB}"/>
                    </a:ext>
                  </a:extLst>
                </p:cNvPr>
                <p:cNvSpPr/>
                <p:nvPr/>
              </p:nvSpPr>
              <p:spPr>
                <a:xfrm rot="5400000">
                  <a:off x="4640691" y="2194522"/>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5" name="椭圆 44">
                  <a:extLst>
                    <a:ext uri="{FF2B5EF4-FFF2-40B4-BE49-F238E27FC236}">
                      <a16:creationId xmlns:a16="http://schemas.microsoft.com/office/drawing/2014/main" id="{743BEA55-8F4F-4488-BB70-FE1ED7EEDDCF}"/>
                    </a:ext>
                  </a:extLst>
                </p:cNvPr>
                <p:cNvSpPr/>
                <p:nvPr/>
              </p:nvSpPr>
              <p:spPr>
                <a:xfrm rot="5400000">
                  <a:off x="4341778" y="1573822"/>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6" name="椭圆 45">
                  <a:extLst>
                    <a:ext uri="{FF2B5EF4-FFF2-40B4-BE49-F238E27FC236}">
                      <a16:creationId xmlns:a16="http://schemas.microsoft.com/office/drawing/2014/main" id="{0208E12C-F395-4F2A-AF20-8BF4E4F616DB}"/>
                    </a:ext>
                  </a:extLst>
                </p:cNvPr>
                <p:cNvSpPr/>
                <p:nvPr/>
              </p:nvSpPr>
              <p:spPr>
                <a:xfrm rot="5400000">
                  <a:off x="4341778" y="884898"/>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7" name="椭圆 46">
                  <a:extLst>
                    <a:ext uri="{FF2B5EF4-FFF2-40B4-BE49-F238E27FC236}">
                      <a16:creationId xmlns:a16="http://schemas.microsoft.com/office/drawing/2014/main" id="{818473F2-374D-40DB-8F9C-1DC139259473}"/>
                    </a:ext>
                  </a:extLst>
                </p:cNvPr>
                <p:cNvSpPr/>
                <p:nvPr/>
              </p:nvSpPr>
              <p:spPr>
                <a:xfrm rot="5400000">
                  <a:off x="4640691" y="264198"/>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sp>
              <p:nvSpPr>
                <p:cNvPr id="48" name="椭圆 47">
                  <a:extLst>
                    <a:ext uri="{FF2B5EF4-FFF2-40B4-BE49-F238E27FC236}">
                      <a16:creationId xmlns:a16="http://schemas.microsoft.com/office/drawing/2014/main" id="{19243FB0-6546-4A52-BDBB-CF9D80233BE7}"/>
                    </a:ext>
                  </a:extLst>
                </p:cNvPr>
                <p:cNvSpPr/>
                <p:nvPr/>
              </p:nvSpPr>
              <p:spPr>
                <a:xfrm rot="5400000">
                  <a:off x="5179314" y="-165340"/>
                  <a:ext cx="36000" cy="3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Digital Numbers" panose="02000503000000000000" pitchFamily="2" charset="0"/>
                  </a:endParaRPr>
                </a:p>
              </p:txBody>
            </p:sp>
          </p:grpSp>
        </p:grpSp>
      </p:grpSp>
      <p:sp>
        <p:nvSpPr>
          <p:cNvPr id="106" name="任意多边形: 形状 105">
            <a:extLst>
              <a:ext uri="{FF2B5EF4-FFF2-40B4-BE49-F238E27FC236}">
                <a16:creationId xmlns:a16="http://schemas.microsoft.com/office/drawing/2014/main" id="{C9891987-E2E6-4226-86C6-F0D44F47218C}"/>
              </a:ext>
            </a:extLst>
          </p:cNvPr>
          <p:cNvSpPr/>
          <p:nvPr userDrawn="1"/>
        </p:nvSpPr>
        <p:spPr>
          <a:xfrm flipV="1">
            <a:off x="3025222" y="1544479"/>
            <a:ext cx="6141557" cy="3574184"/>
          </a:xfrm>
          <a:custGeom>
            <a:avLst/>
            <a:gdLst>
              <a:gd name="connsiteX0" fmla="*/ 537399 w 6141557"/>
              <a:gd name="connsiteY0" fmla="*/ 3574184 h 3574184"/>
              <a:gd name="connsiteX1" fmla="*/ 1469650 w 6141557"/>
              <a:gd name="connsiteY1" fmla="*/ 3574184 h 3574184"/>
              <a:gd name="connsiteX2" fmla="*/ 1748922 w 6141557"/>
              <a:gd name="connsiteY2" fmla="*/ 3293804 h 3574184"/>
              <a:gd name="connsiteX3" fmla="*/ 1921056 w 6141557"/>
              <a:gd name="connsiteY3" fmla="*/ 3293804 h 3574184"/>
              <a:gd name="connsiteX4" fmla="*/ 4220500 w 6141557"/>
              <a:gd name="connsiteY4" fmla="*/ 3293804 h 3574184"/>
              <a:gd name="connsiteX5" fmla="*/ 4392634 w 6141557"/>
              <a:gd name="connsiteY5" fmla="*/ 3293804 h 3574184"/>
              <a:gd name="connsiteX6" fmla="*/ 4671906 w 6141557"/>
              <a:gd name="connsiteY6" fmla="*/ 3574184 h 3574184"/>
              <a:gd name="connsiteX7" fmla="*/ 6141557 w 6141557"/>
              <a:gd name="connsiteY7" fmla="*/ 3574184 h 3574184"/>
              <a:gd name="connsiteX8" fmla="*/ 6141557 w 6141557"/>
              <a:gd name="connsiteY8" fmla="*/ 3401130 h 3574184"/>
              <a:gd name="connsiteX9" fmla="*/ 6089939 w 6141557"/>
              <a:gd name="connsiteY9" fmla="*/ 3349716 h 3574184"/>
              <a:gd name="connsiteX10" fmla="*/ 6089939 w 6141557"/>
              <a:gd name="connsiteY10" fmla="*/ 3319678 h 3574184"/>
              <a:gd name="connsiteX11" fmla="*/ 6089939 w 6141557"/>
              <a:gd name="connsiteY11" fmla="*/ 2844863 h 3574184"/>
              <a:gd name="connsiteX12" fmla="*/ 6089939 w 6141557"/>
              <a:gd name="connsiteY12" fmla="*/ 2814825 h 3574184"/>
              <a:gd name="connsiteX13" fmla="*/ 6141557 w 6141557"/>
              <a:gd name="connsiteY13" fmla="*/ 2763410 h 3574184"/>
              <a:gd name="connsiteX14" fmla="*/ 6141557 w 6141557"/>
              <a:gd name="connsiteY14" fmla="*/ 184213 h 3574184"/>
              <a:gd name="connsiteX15" fmla="*/ 5957344 w 6141557"/>
              <a:gd name="connsiteY15" fmla="*/ 0 h 3574184"/>
              <a:gd name="connsiteX16" fmla="*/ 184213 w 6141557"/>
              <a:gd name="connsiteY16" fmla="*/ 0 h 3574184"/>
              <a:gd name="connsiteX17" fmla="*/ 0 w 6141557"/>
              <a:gd name="connsiteY17" fmla="*/ 184213 h 3574184"/>
              <a:gd name="connsiteX18" fmla="*/ 0 w 6141557"/>
              <a:gd name="connsiteY18" fmla="*/ 523577 h 3574184"/>
              <a:gd name="connsiteX19" fmla="*/ 51616 w 6141557"/>
              <a:gd name="connsiteY19" fmla="*/ 574989 h 3574184"/>
              <a:gd name="connsiteX20" fmla="*/ 51616 w 6141557"/>
              <a:gd name="connsiteY20" fmla="*/ 605027 h 3574184"/>
              <a:gd name="connsiteX21" fmla="*/ 51616 w 6141557"/>
              <a:gd name="connsiteY21" fmla="*/ 1079842 h 3574184"/>
              <a:gd name="connsiteX22" fmla="*/ 51616 w 6141557"/>
              <a:gd name="connsiteY22" fmla="*/ 1109880 h 3574184"/>
              <a:gd name="connsiteX23" fmla="*/ 0 w 6141557"/>
              <a:gd name="connsiteY23" fmla="*/ 1161292 h 3574184"/>
              <a:gd name="connsiteX24" fmla="*/ 0 w 6141557"/>
              <a:gd name="connsiteY24" fmla="*/ 3037330 h 3574184"/>
              <a:gd name="connsiteX25" fmla="*/ 6844 w 6141557"/>
              <a:gd name="connsiteY25" fmla="*/ 3036640 h 3574184"/>
              <a:gd name="connsiteX26" fmla="*/ 538039 w 6141557"/>
              <a:gd name="connsiteY26" fmla="*/ 3567835 h 357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141557" h="3574184">
                <a:moveTo>
                  <a:pt x="537399" y="3574184"/>
                </a:moveTo>
                <a:lnTo>
                  <a:pt x="1469650" y="3574184"/>
                </a:lnTo>
                <a:lnTo>
                  <a:pt x="1748922" y="3293804"/>
                </a:lnTo>
                <a:lnTo>
                  <a:pt x="1921056" y="3293804"/>
                </a:lnTo>
                <a:lnTo>
                  <a:pt x="4220500" y="3293804"/>
                </a:lnTo>
                <a:lnTo>
                  <a:pt x="4392634" y="3293804"/>
                </a:lnTo>
                <a:lnTo>
                  <a:pt x="4671906" y="3574184"/>
                </a:lnTo>
                <a:lnTo>
                  <a:pt x="6141557" y="3574184"/>
                </a:lnTo>
                <a:lnTo>
                  <a:pt x="6141557" y="3401130"/>
                </a:lnTo>
                <a:lnTo>
                  <a:pt x="6089939" y="3349716"/>
                </a:lnTo>
                <a:lnTo>
                  <a:pt x="6089939" y="3319678"/>
                </a:lnTo>
                <a:lnTo>
                  <a:pt x="6089939" y="2844863"/>
                </a:lnTo>
                <a:lnTo>
                  <a:pt x="6089939" y="2814825"/>
                </a:lnTo>
                <a:lnTo>
                  <a:pt x="6141557" y="2763410"/>
                </a:lnTo>
                <a:lnTo>
                  <a:pt x="6141557" y="184213"/>
                </a:lnTo>
                <a:lnTo>
                  <a:pt x="5957344" y="0"/>
                </a:lnTo>
                <a:lnTo>
                  <a:pt x="184213" y="0"/>
                </a:lnTo>
                <a:lnTo>
                  <a:pt x="0" y="184213"/>
                </a:lnTo>
                <a:lnTo>
                  <a:pt x="0" y="523577"/>
                </a:lnTo>
                <a:lnTo>
                  <a:pt x="51616" y="574989"/>
                </a:lnTo>
                <a:lnTo>
                  <a:pt x="51616" y="605027"/>
                </a:lnTo>
                <a:lnTo>
                  <a:pt x="51616" y="1079842"/>
                </a:lnTo>
                <a:lnTo>
                  <a:pt x="51616" y="1109880"/>
                </a:lnTo>
                <a:lnTo>
                  <a:pt x="0" y="1161292"/>
                </a:lnTo>
                <a:lnTo>
                  <a:pt x="0" y="3037330"/>
                </a:lnTo>
                <a:lnTo>
                  <a:pt x="6844" y="3036640"/>
                </a:lnTo>
                <a:cubicBezTo>
                  <a:pt x="300215" y="3036640"/>
                  <a:pt x="538039" y="3274464"/>
                  <a:pt x="538039" y="3567835"/>
                </a:cubicBezTo>
                <a:close/>
              </a:path>
            </a:pathLst>
          </a:custGeom>
          <a:solidFill>
            <a:schemeClr val="accent1">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5" name="任意多边形: 形状 104">
            <a:extLst>
              <a:ext uri="{FF2B5EF4-FFF2-40B4-BE49-F238E27FC236}">
                <a16:creationId xmlns:a16="http://schemas.microsoft.com/office/drawing/2014/main" id="{9E9DBAA9-6157-4BF2-AD73-EE84A9454E00}"/>
              </a:ext>
            </a:extLst>
          </p:cNvPr>
          <p:cNvSpPr/>
          <p:nvPr/>
        </p:nvSpPr>
        <p:spPr>
          <a:xfrm flipV="1">
            <a:off x="3025222" y="1544479"/>
            <a:ext cx="6141557" cy="3574184"/>
          </a:xfrm>
          <a:custGeom>
            <a:avLst/>
            <a:gdLst>
              <a:gd name="connsiteX0" fmla="*/ 537399 w 6141557"/>
              <a:gd name="connsiteY0" fmla="*/ 3574184 h 3574184"/>
              <a:gd name="connsiteX1" fmla="*/ 1469650 w 6141557"/>
              <a:gd name="connsiteY1" fmla="*/ 3574184 h 3574184"/>
              <a:gd name="connsiteX2" fmla="*/ 1748922 w 6141557"/>
              <a:gd name="connsiteY2" fmla="*/ 3293804 h 3574184"/>
              <a:gd name="connsiteX3" fmla="*/ 1921056 w 6141557"/>
              <a:gd name="connsiteY3" fmla="*/ 3293804 h 3574184"/>
              <a:gd name="connsiteX4" fmla="*/ 4220500 w 6141557"/>
              <a:gd name="connsiteY4" fmla="*/ 3293804 h 3574184"/>
              <a:gd name="connsiteX5" fmla="*/ 4392634 w 6141557"/>
              <a:gd name="connsiteY5" fmla="*/ 3293804 h 3574184"/>
              <a:gd name="connsiteX6" fmla="*/ 4671906 w 6141557"/>
              <a:gd name="connsiteY6" fmla="*/ 3574184 h 3574184"/>
              <a:gd name="connsiteX7" fmla="*/ 6141557 w 6141557"/>
              <a:gd name="connsiteY7" fmla="*/ 3574184 h 3574184"/>
              <a:gd name="connsiteX8" fmla="*/ 6141557 w 6141557"/>
              <a:gd name="connsiteY8" fmla="*/ 3401130 h 3574184"/>
              <a:gd name="connsiteX9" fmla="*/ 6089939 w 6141557"/>
              <a:gd name="connsiteY9" fmla="*/ 3349716 h 3574184"/>
              <a:gd name="connsiteX10" fmla="*/ 6089939 w 6141557"/>
              <a:gd name="connsiteY10" fmla="*/ 3319678 h 3574184"/>
              <a:gd name="connsiteX11" fmla="*/ 6089939 w 6141557"/>
              <a:gd name="connsiteY11" fmla="*/ 2844863 h 3574184"/>
              <a:gd name="connsiteX12" fmla="*/ 6089939 w 6141557"/>
              <a:gd name="connsiteY12" fmla="*/ 2814825 h 3574184"/>
              <a:gd name="connsiteX13" fmla="*/ 6141557 w 6141557"/>
              <a:gd name="connsiteY13" fmla="*/ 2763410 h 3574184"/>
              <a:gd name="connsiteX14" fmla="*/ 6141557 w 6141557"/>
              <a:gd name="connsiteY14" fmla="*/ 184213 h 3574184"/>
              <a:gd name="connsiteX15" fmla="*/ 5957344 w 6141557"/>
              <a:gd name="connsiteY15" fmla="*/ 0 h 3574184"/>
              <a:gd name="connsiteX16" fmla="*/ 184213 w 6141557"/>
              <a:gd name="connsiteY16" fmla="*/ 0 h 3574184"/>
              <a:gd name="connsiteX17" fmla="*/ 0 w 6141557"/>
              <a:gd name="connsiteY17" fmla="*/ 184213 h 3574184"/>
              <a:gd name="connsiteX18" fmla="*/ 0 w 6141557"/>
              <a:gd name="connsiteY18" fmla="*/ 523577 h 3574184"/>
              <a:gd name="connsiteX19" fmla="*/ 51616 w 6141557"/>
              <a:gd name="connsiteY19" fmla="*/ 574989 h 3574184"/>
              <a:gd name="connsiteX20" fmla="*/ 51616 w 6141557"/>
              <a:gd name="connsiteY20" fmla="*/ 605027 h 3574184"/>
              <a:gd name="connsiteX21" fmla="*/ 51616 w 6141557"/>
              <a:gd name="connsiteY21" fmla="*/ 1079842 h 3574184"/>
              <a:gd name="connsiteX22" fmla="*/ 51616 w 6141557"/>
              <a:gd name="connsiteY22" fmla="*/ 1109880 h 3574184"/>
              <a:gd name="connsiteX23" fmla="*/ 0 w 6141557"/>
              <a:gd name="connsiteY23" fmla="*/ 1161292 h 3574184"/>
              <a:gd name="connsiteX24" fmla="*/ 0 w 6141557"/>
              <a:gd name="connsiteY24" fmla="*/ 3037329 h 3574184"/>
              <a:gd name="connsiteX25" fmla="*/ 6844 w 6141557"/>
              <a:gd name="connsiteY25" fmla="*/ 3036639 h 3574184"/>
              <a:gd name="connsiteX26" fmla="*/ 538039 w 6141557"/>
              <a:gd name="connsiteY26" fmla="*/ 3567834 h 357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141557" h="3574184">
                <a:moveTo>
                  <a:pt x="537399" y="3574184"/>
                </a:moveTo>
                <a:lnTo>
                  <a:pt x="1469650" y="3574184"/>
                </a:lnTo>
                <a:lnTo>
                  <a:pt x="1748922" y="3293804"/>
                </a:lnTo>
                <a:lnTo>
                  <a:pt x="1921056" y="3293804"/>
                </a:lnTo>
                <a:lnTo>
                  <a:pt x="4220500" y="3293804"/>
                </a:lnTo>
                <a:lnTo>
                  <a:pt x="4392634" y="3293804"/>
                </a:lnTo>
                <a:lnTo>
                  <a:pt x="4671906" y="3574184"/>
                </a:lnTo>
                <a:lnTo>
                  <a:pt x="6141557" y="3574184"/>
                </a:lnTo>
                <a:lnTo>
                  <a:pt x="6141557" y="3401130"/>
                </a:lnTo>
                <a:lnTo>
                  <a:pt x="6089939" y="3349716"/>
                </a:lnTo>
                <a:lnTo>
                  <a:pt x="6089939" y="3319678"/>
                </a:lnTo>
                <a:lnTo>
                  <a:pt x="6089939" y="2844863"/>
                </a:lnTo>
                <a:lnTo>
                  <a:pt x="6089939" y="2814825"/>
                </a:lnTo>
                <a:lnTo>
                  <a:pt x="6141557" y="2763410"/>
                </a:lnTo>
                <a:lnTo>
                  <a:pt x="6141557" y="184213"/>
                </a:lnTo>
                <a:lnTo>
                  <a:pt x="5957344" y="0"/>
                </a:lnTo>
                <a:lnTo>
                  <a:pt x="184213" y="0"/>
                </a:lnTo>
                <a:lnTo>
                  <a:pt x="0" y="184213"/>
                </a:lnTo>
                <a:lnTo>
                  <a:pt x="0" y="523577"/>
                </a:lnTo>
                <a:lnTo>
                  <a:pt x="51616" y="574989"/>
                </a:lnTo>
                <a:lnTo>
                  <a:pt x="51616" y="605027"/>
                </a:lnTo>
                <a:lnTo>
                  <a:pt x="51616" y="1079842"/>
                </a:lnTo>
                <a:lnTo>
                  <a:pt x="51616" y="1109880"/>
                </a:lnTo>
                <a:lnTo>
                  <a:pt x="0" y="1161292"/>
                </a:lnTo>
                <a:lnTo>
                  <a:pt x="0" y="3037329"/>
                </a:lnTo>
                <a:lnTo>
                  <a:pt x="6844" y="3036639"/>
                </a:lnTo>
                <a:cubicBezTo>
                  <a:pt x="300215" y="3036639"/>
                  <a:pt x="538039" y="3274463"/>
                  <a:pt x="538039" y="3567834"/>
                </a:cubicBez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6" name="平行四边形 55">
            <a:extLst>
              <a:ext uri="{FF2B5EF4-FFF2-40B4-BE49-F238E27FC236}">
                <a16:creationId xmlns:a16="http://schemas.microsoft.com/office/drawing/2014/main" id="{28D47BDC-7D43-402D-AA44-C4D009BA7DB0}"/>
              </a:ext>
            </a:extLst>
          </p:cNvPr>
          <p:cNvSpPr/>
          <p:nvPr/>
        </p:nvSpPr>
        <p:spPr>
          <a:xfrm rot="10800000" flipH="1" flipV="1">
            <a:off x="7297991"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a:extLst>
              <a:ext uri="{FF2B5EF4-FFF2-40B4-BE49-F238E27FC236}">
                <a16:creationId xmlns:a16="http://schemas.microsoft.com/office/drawing/2014/main" id="{4FE5F515-8C89-49ED-80EA-D1DD98967EBE}"/>
              </a:ext>
            </a:extLst>
          </p:cNvPr>
          <p:cNvSpPr/>
          <p:nvPr/>
        </p:nvSpPr>
        <p:spPr>
          <a:xfrm rot="10800000" flipH="1" flipV="1">
            <a:off x="7121659"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a16="http://schemas.microsoft.com/office/drawing/2014/main" id="{0E578E80-E43A-4C0C-ABE0-0CB37444A213}"/>
              </a:ext>
            </a:extLst>
          </p:cNvPr>
          <p:cNvSpPr/>
          <p:nvPr/>
        </p:nvSpPr>
        <p:spPr>
          <a:xfrm rot="10800000" flipH="1" flipV="1">
            <a:off x="6945327"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id="{4824114F-07BD-4DC6-8995-1F2A06BACFA4}"/>
              </a:ext>
            </a:extLst>
          </p:cNvPr>
          <p:cNvSpPr/>
          <p:nvPr/>
        </p:nvSpPr>
        <p:spPr>
          <a:xfrm rot="10800000" flipH="1" flipV="1">
            <a:off x="6768995"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a:extLst>
              <a:ext uri="{FF2B5EF4-FFF2-40B4-BE49-F238E27FC236}">
                <a16:creationId xmlns:a16="http://schemas.microsoft.com/office/drawing/2014/main" id="{2E430660-97AE-48F2-8586-A32ABD25E929}"/>
              </a:ext>
            </a:extLst>
          </p:cNvPr>
          <p:cNvSpPr/>
          <p:nvPr/>
        </p:nvSpPr>
        <p:spPr>
          <a:xfrm rot="10800000" flipH="1" flipV="1">
            <a:off x="6592663"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a:extLst>
              <a:ext uri="{FF2B5EF4-FFF2-40B4-BE49-F238E27FC236}">
                <a16:creationId xmlns:a16="http://schemas.microsoft.com/office/drawing/2014/main" id="{1F221D32-5539-4FA4-8EA0-94D87E26BE41}"/>
              </a:ext>
            </a:extLst>
          </p:cNvPr>
          <p:cNvSpPr/>
          <p:nvPr/>
        </p:nvSpPr>
        <p:spPr>
          <a:xfrm rot="10800000" flipH="1" flipV="1">
            <a:off x="6416331"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E382434C-B482-4203-939F-C8A115540173}"/>
              </a:ext>
            </a:extLst>
          </p:cNvPr>
          <p:cNvSpPr/>
          <p:nvPr/>
        </p:nvSpPr>
        <p:spPr>
          <a:xfrm rot="10800000" flipV="1">
            <a:off x="4555409"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平行四边形 62">
            <a:extLst>
              <a:ext uri="{FF2B5EF4-FFF2-40B4-BE49-F238E27FC236}">
                <a16:creationId xmlns:a16="http://schemas.microsoft.com/office/drawing/2014/main" id="{14840668-1700-46D7-A377-A57E26DA058A}"/>
              </a:ext>
            </a:extLst>
          </p:cNvPr>
          <p:cNvSpPr/>
          <p:nvPr/>
        </p:nvSpPr>
        <p:spPr>
          <a:xfrm rot="10800000" flipV="1">
            <a:off x="4734174"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平行四边形 63">
            <a:extLst>
              <a:ext uri="{FF2B5EF4-FFF2-40B4-BE49-F238E27FC236}">
                <a16:creationId xmlns:a16="http://schemas.microsoft.com/office/drawing/2014/main" id="{579B9594-389D-4B44-8FF2-DEC16AFDE8B1}"/>
              </a:ext>
            </a:extLst>
          </p:cNvPr>
          <p:cNvSpPr/>
          <p:nvPr/>
        </p:nvSpPr>
        <p:spPr>
          <a:xfrm rot="10800000" flipV="1">
            <a:off x="4912939"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平行四边形 64">
            <a:extLst>
              <a:ext uri="{FF2B5EF4-FFF2-40B4-BE49-F238E27FC236}">
                <a16:creationId xmlns:a16="http://schemas.microsoft.com/office/drawing/2014/main" id="{F373DD6E-B617-4596-B69D-ABFF471642E1}"/>
              </a:ext>
            </a:extLst>
          </p:cNvPr>
          <p:cNvSpPr/>
          <p:nvPr/>
        </p:nvSpPr>
        <p:spPr>
          <a:xfrm rot="10800000" flipV="1">
            <a:off x="5091704"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平行四边形 65">
            <a:extLst>
              <a:ext uri="{FF2B5EF4-FFF2-40B4-BE49-F238E27FC236}">
                <a16:creationId xmlns:a16="http://schemas.microsoft.com/office/drawing/2014/main" id="{85E253A9-B2D7-4A9D-AFC2-4D663577A00C}"/>
              </a:ext>
            </a:extLst>
          </p:cNvPr>
          <p:cNvSpPr/>
          <p:nvPr/>
        </p:nvSpPr>
        <p:spPr>
          <a:xfrm rot="10800000" flipV="1">
            <a:off x="5270469"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平行四边形 66">
            <a:extLst>
              <a:ext uri="{FF2B5EF4-FFF2-40B4-BE49-F238E27FC236}">
                <a16:creationId xmlns:a16="http://schemas.microsoft.com/office/drawing/2014/main" id="{779B23A1-E693-41EA-B7BD-14A301D030E0}"/>
              </a:ext>
            </a:extLst>
          </p:cNvPr>
          <p:cNvSpPr/>
          <p:nvPr/>
        </p:nvSpPr>
        <p:spPr>
          <a:xfrm rot="10800000" flipV="1">
            <a:off x="5449234" y="1544477"/>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8" name="组合 67">
            <a:extLst>
              <a:ext uri="{FF2B5EF4-FFF2-40B4-BE49-F238E27FC236}">
                <a16:creationId xmlns:a16="http://schemas.microsoft.com/office/drawing/2014/main" id="{4F3745BB-B16E-42F7-BB44-B275CD1F5924}"/>
              </a:ext>
            </a:extLst>
          </p:cNvPr>
          <p:cNvGrpSpPr/>
          <p:nvPr/>
        </p:nvGrpSpPr>
        <p:grpSpPr>
          <a:xfrm rot="10800000" flipV="1">
            <a:off x="5627999" y="1544477"/>
            <a:ext cx="936003" cy="216000"/>
            <a:chOff x="6034084" y="2707540"/>
            <a:chExt cx="936003" cy="216000"/>
          </a:xfrm>
          <a:solidFill>
            <a:schemeClr val="accent2"/>
          </a:solidFill>
        </p:grpSpPr>
        <p:sp>
          <p:nvSpPr>
            <p:cNvPr id="91" name="平行四边形 90">
              <a:extLst>
                <a:ext uri="{FF2B5EF4-FFF2-40B4-BE49-F238E27FC236}">
                  <a16:creationId xmlns:a16="http://schemas.microsoft.com/office/drawing/2014/main" id="{C96D6A2D-56B7-41F1-BA52-BA7C265C0552}"/>
                </a:ext>
              </a:extLst>
            </p:cNvPr>
            <p:cNvSpPr/>
            <p:nvPr/>
          </p:nvSpPr>
          <p:spPr>
            <a:xfrm flipH="1">
              <a:off x="6034084" y="2707540"/>
              <a:ext cx="540000" cy="21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平行四边形 91">
              <a:extLst>
                <a:ext uri="{FF2B5EF4-FFF2-40B4-BE49-F238E27FC236}">
                  <a16:creationId xmlns:a16="http://schemas.microsoft.com/office/drawing/2014/main" id="{2DD36F8E-AA54-4F98-86DD-1F6E196BCF11}"/>
                </a:ext>
              </a:extLst>
            </p:cNvPr>
            <p:cNvSpPr/>
            <p:nvPr/>
          </p:nvSpPr>
          <p:spPr>
            <a:xfrm>
              <a:off x="6430087" y="2707540"/>
              <a:ext cx="540000" cy="21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9" name="组合 68">
            <a:extLst>
              <a:ext uri="{FF2B5EF4-FFF2-40B4-BE49-F238E27FC236}">
                <a16:creationId xmlns:a16="http://schemas.microsoft.com/office/drawing/2014/main" id="{056866BC-7E63-486F-B41F-E3B4FEAED138}"/>
              </a:ext>
            </a:extLst>
          </p:cNvPr>
          <p:cNvGrpSpPr/>
          <p:nvPr/>
        </p:nvGrpSpPr>
        <p:grpSpPr>
          <a:xfrm rot="10800000" flipV="1">
            <a:off x="3844301" y="1571147"/>
            <a:ext cx="664137" cy="36000"/>
            <a:chOff x="7929087" y="2734210"/>
            <a:chExt cx="664137" cy="36000"/>
          </a:xfrm>
        </p:grpSpPr>
        <p:sp>
          <p:nvSpPr>
            <p:cNvPr id="81" name="平行四边形 80">
              <a:extLst>
                <a:ext uri="{FF2B5EF4-FFF2-40B4-BE49-F238E27FC236}">
                  <a16:creationId xmlns:a16="http://schemas.microsoft.com/office/drawing/2014/main" id="{1C464E9C-2125-40A7-9240-8DA5613DF128}"/>
                </a:ext>
              </a:extLst>
            </p:cNvPr>
            <p:cNvSpPr/>
            <p:nvPr/>
          </p:nvSpPr>
          <p:spPr>
            <a:xfrm>
              <a:off x="7929087"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平行四边形 81">
              <a:extLst>
                <a:ext uri="{FF2B5EF4-FFF2-40B4-BE49-F238E27FC236}">
                  <a16:creationId xmlns:a16="http://schemas.microsoft.com/office/drawing/2014/main" id="{D8065188-11EF-45BE-915F-436AC1A310C3}"/>
                </a:ext>
              </a:extLst>
            </p:cNvPr>
            <p:cNvSpPr/>
            <p:nvPr/>
          </p:nvSpPr>
          <p:spPr>
            <a:xfrm>
              <a:off x="7994880"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平行四边形 82">
              <a:extLst>
                <a:ext uri="{FF2B5EF4-FFF2-40B4-BE49-F238E27FC236}">
                  <a16:creationId xmlns:a16="http://schemas.microsoft.com/office/drawing/2014/main" id="{E91A5581-9F08-436C-B8EC-36416EB58A3A}"/>
                </a:ext>
              </a:extLst>
            </p:cNvPr>
            <p:cNvSpPr/>
            <p:nvPr/>
          </p:nvSpPr>
          <p:spPr>
            <a:xfrm>
              <a:off x="8060673"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平行四边形 83">
              <a:extLst>
                <a:ext uri="{FF2B5EF4-FFF2-40B4-BE49-F238E27FC236}">
                  <a16:creationId xmlns:a16="http://schemas.microsoft.com/office/drawing/2014/main" id="{0D1EBE90-9013-47DD-8760-9CB675A1253E}"/>
                </a:ext>
              </a:extLst>
            </p:cNvPr>
            <p:cNvSpPr/>
            <p:nvPr/>
          </p:nvSpPr>
          <p:spPr>
            <a:xfrm>
              <a:off x="8126466"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平行四边形 84">
              <a:extLst>
                <a:ext uri="{FF2B5EF4-FFF2-40B4-BE49-F238E27FC236}">
                  <a16:creationId xmlns:a16="http://schemas.microsoft.com/office/drawing/2014/main" id="{947E5C1B-2CF0-4C4C-9AFD-7746B0491C1B}"/>
                </a:ext>
              </a:extLst>
            </p:cNvPr>
            <p:cNvSpPr/>
            <p:nvPr/>
          </p:nvSpPr>
          <p:spPr>
            <a:xfrm>
              <a:off x="8192259"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平行四边形 85">
              <a:extLst>
                <a:ext uri="{FF2B5EF4-FFF2-40B4-BE49-F238E27FC236}">
                  <a16:creationId xmlns:a16="http://schemas.microsoft.com/office/drawing/2014/main" id="{C52B2090-FAB5-404B-B85A-558F386A1257}"/>
                </a:ext>
              </a:extLst>
            </p:cNvPr>
            <p:cNvSpPr/>
            <p:nvPr/>
          </p:nvSpPr>
          <p:spPr>
            <a:xfrm>
              <a:off x="8258052"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平行四边形 86">
              <a:extLst>
                <a:ext uri="{FF2B5EF4-FFF2-40B4-BE49-F238E27FC236}">
                  <a16:creationId xmlns:a16="http://schemas.microsoft.com/office/drawing/2014/main" id="{35E47079-3330-4405-A6FB-0BE5EEE7E4FE}"/>
                </a:ext>
              </a:extLst>
            </p:cNvPr>
            <p:cNvSpPr/>
            <p:nvPr/>
          </p:nvSpPr>
          <p:spPr>
            <a:xfrm>
              <a:off x="8323845"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平行四边形 87">
              <a:extLst>
                <a:ext uri="{FF2B5EF4-FFF2-40B4-BE49-F238E27FC236}">
                  <a16:creationId xmlns:a16="http://schemas.microsoft.com/office/drawing/2014/main" id="{9814D243-5F42-478B-833E-A13171A02879}"/>
                </a:ext>
              </a:extLst>
            </p:cNvPr>
            <p:cNvSpPr/>
            <p:nvPr/>
          </p:nvSpPr>
          <p:spPr>
            <a:xfrm>
              <a:off x="8389638"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平行四边形 88">
              <a:extLst>
                <a:ext uri="{FF2B5EF4-FFF2-40B4-BE49-F238E27FC236}">
                  <a16:creationId xmlns:a16="http://schemas.microsoft.com/office/drawing/2014/main" id="{006B2F9A-2D28-4B41-8544-EADC759F81F3}"/>
                </a:ext>
              </a:extLst>
            </p:cNvPr>
            <p:cNvSpPr/>
            <p:nvPr/>
          </p:nvSpPr>
          <p:spPr>
            <a:xfrm>
              <a:off x="8455431"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平行四边形 89">
              <a:extLst>
                <a:ext uri="{FF2B5EF4-FFF2-40B4-BE49-F238E27FC236}">
                  <a16:creationId xmlns:a16="http://schemas.microsoft.com/office/drawing/2014/main" id="{D86706B9-DFD1-4886-A44C-C61EC411B667}"/>
                </a:ext>
              </a:extLst>
            </p:cNvPr>
            <p:cNvSpPr/>
            <p:nvPr/>
          </p:nvSpPr>
          <p:spPr>
            <a:xfrm>
              <a:off x="8521224"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70" name="组合 69">
            <a:extLst>
              <a:ext uri="{FF2B5EF4-FFF2-40B4-BE49-F238E27FC236}">
                <a16:creationId xmlns:a16="http://schemas.microsoft.com/office/drawing/2014/main" id="{786A4714-94E6-4BD6-BD99-D2E4D248E88E}"/>
              </a:ext>
            </a:extLst>
          </p:cNvPr>
          <p:cNvGrpSpPr/>
          <p:nvPr/>
        </p:nvGrpSpPr>
        <p:grpSpPr>
          <a:xfrm rot="10800000" flipH="1" flipV="1">
            <a:off x="7683563" y="1571147"/>
            <a:ext cx="664137" cy="36000"/>
            <a:chOff x="7929087" y="2734210"/>
            <a:chExt cx="664137" cy="36000"/>
          </a:xfrm>
        </p:grpSpPr>
        <p:sp>
          <p:nvSpPr>
            <p:cNvPr id="71" name="平行四边形 70">
              <a:extLst>
                <a:ext uri="{FF2B5EF4-FFF2-40B4-BE49-F238E27FC236}">
                  <a16:creationId xmlns:a16="http://schemas.microsoft.com/office/drawing/2014/main" id="{624336A5-8B6C-4D08-BC80-7385FA9198B7}"/>
                </a:ext>
              </a:extLst>
            </p:cNvPr>
            <p:cNvSpPr/>
            <p:nvPr/>
          </p:nvSpPr>
          <p:spPr>
            <a:xfrm>
              <a:off x="7929087"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平行四边形 71">
              <a:extLst>
                <a:ext uri="{FF2B5EF4-FFF2-40B4-BE49-F238E27FC236}">
                  <a16:creationId xmlns:a16="http://schemas.microsoft.com/office/drawing/2014/main" id="{1B501E38-5276-4118-A905-1DD698E81591}"/>
                </a:ext>
              </a:extLst>
            </p:cNvPr>
            <p:cNvSpPr/>
            <p:nvPr/>
          </p:nvSpPr>
          <p:spPr>
            <a:xfrm>
              <a:off x="7994880"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平行四边形 72">
              <a:extLst>
                <a:ext uri="{FF2B5EF4-FFF2-40B4-BE49-F238E27FC236}">
                  <a16:creationId xmlns:a16="http://schemas.microsoft.com/office/drawing/2014/main" id="{BF5AB04A-0E96-4D80-A09D-9C553556F7A0}"/>
                </a:ext>
              </a:extLst>
            </p:cNvPr>
            <p:cNvSpPr/>
            <p:nvPr/>
          </p:nvSpPr>
          <p:spPr>
            <a:xfrm>
              <a:off x="8060673"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平行四边形 73">
              <a:extLst>
                <a:ext uri="{FF2B5EF4-FFF2-40B4-BE49-F238E27FC236}">
                  <a16:creationId xmlns:a16="http://schemas.microsoft.com/office/drawing/2014/main" id="{56D3B388-9076-4570-88D7-767670A7A1E6}"/>
                </a:ext>
              </a:extLst>
            </p:cNvPr>
            <p:cNvSpPr/>
            <p:nvPr/>
          </p:nvSpPr>
          <p:spPr>
            <a:xfrm>
              <a:off x="8126466"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平行四边形 74">
              <a:extLst>
                <a:ext uri="{FF2B5EF4-FFF2-40B4-BE49-F238E27FC236}">
                  <a16:creationId xmlns:a16="http://schemas.microsoft.com/office/drawing/2014/main" id="{377CECD3-D40F-4446-8E52-14027502C603}"/>
                </a:ext>
              </a:extLst>
            </p:cNvPr>
            <p:cNvSpPr/>
            <p:nvPr/>
          </p:nvSpPr>
          <p:spPr>
            <a:xfrm>
              <a:off x="8192259"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平行四边形 75">
              <a:extLst>
                <a:ext uri="{FF2B5EF4-FFF2-40B4-BE49-F238E27FC236}">
                  <a16:creationId xmlns:a16="http://schemas.microsoft.com/office/drawing/2014/main" id="{55B97231-3641-458E-B160-1DA6074FDA81}"/>
                </a:ext>
              </a:extLst>
            </p:cNvPr>
            <p:cNvSpPr/>
            <p:nvPr/>
          </p:nvSpPr>
          <p:spPr>
            <a:xfrm>
              <a:off x="8258052"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平行四边形 76">
              <a:extLst>
                <a:ext uri="{FF2B5EF4-FFF2-40B4-BE49-F238E27FC236}">
                  <a16:creationId xmlns:a16="http://schemas.microsoft.com/office/drawing/2014/main" id="{90BA7826-A601-4AFF-840E-4EBD88166B74}"/>
                </a:ext>
              </a:extLst>
            </p:cNvPr>
            <p:cNvSpPr/>
            <p:nvPr/>
          </p:nvSpPr>
          <p:spPr>
            <a:xfrm>
              <a:off x="8323845"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平行四边形 77">
              <a:extLst>
                <a:ext uri="{FF2B5EF4-FFF2-40B4-BE49-F238E27FC236}">
                  <a16:creationId xmlns:a16="http://schemas.microsoft.com/office/drawing/2014/main" id="{B6E6017C-3444-43FA-90EC-1F63F14E90B9}"/>
                </a:ext>
              </a:extLst>
            </p:cNvPr>
            <p:cNvSpPr/>
            <p:nvPr/>
          </p:nvSpPr>
          <p:spPr>
            <a:xfrm>
              <a:off x="8389638"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平行四边形 78">
              <a:extLst>
                <a:ext uri="{FF2B5EF4-FFF2-40B4-BE49-F238E27FC236}">
                  <a16:creationId xmlns:a16="http://schemas.microsoft.com/office/drawing/2014/main" id="{B927D870-1BCE-43C4-94D0-22081F1836C4}"/>
                </a:ext>
              </a:extLst>
            </p:cNvPr>
            <p:cNvSpPr/>
            <p:nvPr/>
          </p:nvSpPr>
          <p:spPr>
            <a:xfrm>
              <a:off x="8455431"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平行四边形 79">
              <a:extLst>
                <a:ext uri="{FF2B5EF4-FFF2-40B4-BE49-F238E27FC236}">
                  <a16:creationId xmlns:a16="http://schemas.microsoft.com/office/drawing/2014/main" id="{A64E949A-D05B-4B69-8894-E783892C9820}"/>
                </a:ext>
              </a:extLst>
            </p:cNvPr>
            <p:cNvSpPr/>
            <p:nvPr/>
          </p:nvSpPr>
          <p:spPr>
            <a:xfrm>
              <a:off x="8521224"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2" name="直角三角形 51">
            <a:extLst>
              <a:ext uri="{FF2B5EF4-FFF2-40B4-BE49-F238E27FC236}">
                <a16:creationId xmlns:a16="http://schemas.microsoft.com/office/drawing/2014/main" id="{2CA7C788-5EDC-4357-AC74-65CE7A44B44E}"/>
              </a:ext>
            </a:extLst>
          </p:cNvPr>
          <p:cNvSpPr>
            <a:spLocks noChangeAspect="1"/>
          </p:cNvSpPr>
          <p:nvPr/>
        </p:nvSpPr>
        <p:spPr>
          <a:xfrm rot="18900000">
            <a:off x="6024000" y="1474575"/>
            <a:ext cx="144000" cy="144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F2CAAB60-07B6-4E7E-9937-46D9356EDEFA}"/>
              </a:ext>
            </a:extLst>
          </p:cNvPr>
          <p:cNvSpPr/>
          <p:nvPr/>
        </p:nvSpPr>
        <p:spPr>
          <a:xfrm flipH="1">
            <a:off x="8872745" y="4833241"/>
            <a:ext cx="294033" cy="285422"/>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4925"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1" name="文本占位符 12">
            <a:extLst>
              <a:ext uri="{FF2B5EF4-FFF2-40B4-BE49-F238E27FC236}">
                <a16:creationId xmlns:a16="http://schemas.microsoft.com/office/drawing/2014/main" id="{AF1B139B-BCBA-493C-A8D4-107CFC1CC30B}"/>
              </a:ext>
            </a:extLst>
          </p:cNvPr>
          <p:cNvSpPr>
            <a:spLocks noGrp="1"/>
          </p:cNvSpPr>
          <p:nvPr>
            <p:ph type="body" sz="quarter" idx="29" hasCustomPrompt="1"/>
          </p:nvPr>
        </p:nvSpPr>
        <p:spPr>
          <a:xfrm>
            <a:off x="4584000" y="2195286"/>
            <a:ext cx="3024000" cy="592166"/>
          </a:xfrm>
          <a:prstGeom prst="rect">
            <a:avLst/>
          </a:prstGeom>
        </p:spPr>
        <p:txBody>
          <a:bodyPr lIns="0" tIns="0" rIns="0" bIns="0"/>
          <a:lstStyle>
            <a:lvl1pPr marL="0" indent="0" algn="ctr">
              <a:lnSpc>
                <a:spcPct val="100000"/>
              </a:lnSpc>
              <a:spcBef>
                <a:spcPts val="0"/>
              </a:spcBef>
              <a:buNone/>
              <a:defRPr lang="zh-CN" altLang="en-US" sz="36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插入章节名</a:t>
            </a:r>
          </a:p>
        </p:txBody>
      </p:sp>
      <p:sp>
        <p:nvSpPr>
          <p:cNvPr id="102" name="文本占位符 12">
            <a:extLst>
              <a:ext uri="{FF2B5EF4-FFF2-40B4-BE49-F238E27FC236}">
                <a16:creationId xmlns:a16="http://schemas.microsoft.com/office/drawing/2014/main" id="{B6965550-BEBB-4D0D-A15A-AC7E3A2A7BF4}"/>
              </a:ext>
            </a:extLst>
          </p:cNvPr>
          <p:cNvSpPr>
            <a:spLocks noGrp="1"/>
          </p:cNvSpPr>
          <p:nvPr>
            <p:ph type="body" sz="quarter" idx="30" hasCustomPrompt="1"/>
          </p:nvPr>
        </p:nvSpPr>
        <p:spPr>
          <a:xfrm>
            <a:off x="4584000" y="2812085"/>
            <a:ext cx="3024000" cy="185162"/>
          </a:xfrm>
          <a:prstGeom prst="rect">
            <a:avLst/>
          </a:prstGeom>
        </p:spPr>
        <p:txBody>
          <a:bodyPr lIns="0" tIns="0" rIns="0" bIns="0" anchor="b" anchorCtr="0"/>
          <a:lstStyle>
            <a:lvl1pPr marL="0" indent="0" algn="ctr">
              <a:lnSpc>
                <a:spcPct val="100000"/>
              </a:lnSpc>
              <a:spcBef>
                <a:spcPts val="0"/>
              </a:spcBef>
              <a:buNone/>
              <a:defRPr lang="zh-CN" altLang="en-US" sz="12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插入章节内容概述 </a:t>
            </a:r>
          </a:p>
        </p:txBody>
      </p:sp>
      <p:sp>
        <p:nvSpPr>
          <p:cNvPr id="107" name="文本占位符 12">
            <a:extLst>
              <a:ext uri="{FF2B5EF4-FFF2-40B4-BE49-F238E27FC236}">
                <a16:creationId xmlns:a16="http://schemas.microsoft.com/office/drawing/2014/main" id="{173BC228-8E6E-40ED-9BA3-BD7C58AD3D35}"/>
              </a:ext>
            </a:extLst>
          </p:cNvPr>
          <p:cNvSpPr>
            <a:spLocks noGrp="1"/>
          </p:cNvSpPr>
          <p:nvPr>
            <p:ph type="body" sz="quarter" idx="31" hasCustomPrompt="1"/>
          </p:nvPr>
        </p:nvSpPr>
        <p:spPr>
          <a:xfrm>
            <a:off x="2593471" y="1108265"/>
            <a:ext cx="877189" cy="885124"/>
          </a:xfrm>
          <a:prstGeom prst="rect">
            <a:avLst/>
          </a:prstGeom>
        </p:spPr>
        <p:txBody>
          <a:bodyPr lIns="0" tIns="0" rIns="0" bIns="0" anchor="ctr" anchorCtr="1"/>
          <a:lstStyle>
            <a:lvl1pPr marL="0" indent="0" algn="ctr">
              <a:lnSpc>
                <a:spcPct val="100000"/>
              </a:lnSpc>
              <a:spcBef>
                <a:spcPts val="0"/>
              </a:spcBef>
              <a:buNone/>
              <a:defRPr lang="zh-CN" altLang="en-US" sz="3600" b="1" kern="1200" dirty="0">
                <a:ln>
                  <a:solidFill>
                    <a:schemeClr val="accent2"/>
                  </a:solidFill>
                </a:ln>
                <a:noFill/>
                <a:effectLst>
                  <a:glow rad="25400">
                    <a:schemeClr val="accent3">
                      <a:alpha val="10000"/>
                    </a:schemeClr>
                  </a:glow>
                </a:effectLst>
                <a:latin typeface="Digital Numbers" panose="02000503000000000000" pitchFamily="2" charset="0"/>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en-US" altLang="zh-CN" dirty="0"/>
              <a:t>01</a:t>
            </a:r>
            <a:endParaRPr lang="zh-CN" altLang="en-US" dirty="0"/>
          </a:p>
        </p:txBody>
      </p:sp>
      <p:grpSp>
        <p:nvGrpSpPr>
          <p:cNvPr id="1344" name="组合 1343">
            <a:extLst>
              <a:ext uri="{FF2B5EF4-FFF2-40B4-BE49-F238E27FC236}">
                <a16:creationId xmlns:a16="http://schemas.microsoft.com/office/drawing/2014/main" id="{F2530836-CA2E-45A7-A667-FF5139DC2449}"/>
              </a:ext>
            </a:extLst>
          </p:cNvPr>
          <p:cNvGrpSpPr/>
          <p:nvPr userDrawn="1"/>
        </p:nvGrpSpPr>
        <p:grpSpPr>
          <a:xfrm>
            <a:off x="3475111" y="2175048"/>
            <a:ext cx="5241779" cy="841270"/>
            <a:chOff x="3356099" y="2791963"/>
            <a:chExt cx="5241779" cy="841270"/>
          </a:xfrm>
        </p:grpSpPr>
        <p:grpSp>
          <p:nvGrpSpPr>
            <p:cNvPr id="108" name="组合 107">
              <a:extLst>
                <a:ext uri="{FF2B5EF4-FFF2-40B4-BE49-F238E27FC236}">
                  <a16:creationId xmlns:a16="http://schemas.microsoft.com/office/drawing/2014/main" id="{54D6787E-1191-4C6E-933D-285FBB09D585}"/>
                </a:ext>
              </a:extLst>
            </p:cNvPr>
            <p:cNvGrpSpPr/>
            <p:nvPr userDrawn="1"/>
          </p:nvGrpSpPr>
          <p:grpSpPr>
            <a:xfrm>
              <a:off x="3356099" y="2791963"/>
              <a:ext cx="1011096" cy="841270"/>
              <a:chOff x="9700873" y="3759325"/>
              <a:chExt cx="1379795" cy="1148042"/>
            </a:xfrm>
          </p:grpSpPr>
          <p:sp>
            <p:nvSpPr>
              <p:cNvPr id="109" name="平行四边形 108">
                <a:extLst>
                  <a:ext uri="{FF2B5EF4-FFF2-40B4-BE49-F238E27FC236}">
                    <a16:creationId xmlns:a16="http://schemas.microsoft.com/office/drawing/2014/main" id="{5389858D-3531-4642-8199-9AF4FDCF9254}"/>
                  </a:ext>
                </a:extLst>
              </p:cNvPr>
              <p:cNvSpPr/>
              <p:nvPr/>
            </p:nvSpPr>
            <p:spPr>
              <a:xfrm flipV="1">
                <a:off x="9700873" y="4332380"/>
                <a:ext cx="967206" cy="1934"/>
              </a:xfrm>
              <a:prstGeom prst="parallelogram">
                <a:avLst>
                  <a:gd name="adj" fmla="val 99605"/>
                </a:avLst>
              </a:prstGeom>
              <a:gradFill flip="none" rotWithShape="1">
                <a:gsLst>
                  <a:gs pos="0">
                    <a:schemeClr val="accent5">
                      <a:alpha val="0"/>
                    </a:schemeClr>
                  </a:gs>
                  <a:gs pos="100000">
                    <a:schemeClr val="accent5"/>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形状 109">
                <a:extLst>
                  <a:ext uri="{FF2B5EF4-FFF2-40B4-BE49-F238E27FC236}">
                    <a16:creationId xmlns:a16="http://schemas.microsoft.com/office/drawing/2014/main" id="{6ECC5951-41F2-48EC-94B4-5231CBDA5D1C}"/>
                  </a:ext>
                </a:extLst>
              </p:cNvPr>
              <p:cNvSpPr/>
              <p:nvPr/>
            </p:nvSpPr>
            <p:spPr>
              <a:xfrm>
                <a:off x="10493845" y="3759325"/>
                <a:ext cx="586823" cy="1148042"/>
              </a:xfrm>
              <a:custGeom>
                <a:avLst/>
                <a:gdLst>
                  <a:gd name="connsiteX0" fmla="*/ 374038 w 586823"/>
                  <a:gd name="connsiteY0" fmla="*/ 1051321 h 1148042"/>
                  <a:gd name="connsiteX1" fmla="*/ 435733 w 586823"/>
                  <a:gd name="connsiteY1" fmla="*/ 1051321 h 1148042"/>
                  <a:gd name="connsiteX2" fmla="*/ 479229 w 586823"/>
                  <a:gd name="connsiteY2" fmla="*/ 1128698 h 1148042"/>
                  <a:gd name="connsiteX3" fmla="*/ 567555 w 586823"/>
                  <a:gd name="connsiteY3" fmla="*/ 1128698 h 1148042"/>
                  <a:gd name="connsiteX4" fmla="*/ 586823 w 586823"/>
                  <a:gd name="connsiteY4" fmla="*/ 1148042 h 1148042"/>
                  <a:gd name="connsiteX5" fmla="*/ 490103 w 586823"/>
                  <a:gd name="connsiteY5" fmla="*/ 1148042 h 1148042"/>
                  <a:gd name="connsiteX6" fmla="*/ 451338 w 586823"/>
                  <a:gd name="connsiteY6" fmla="*/ 1148042 h 1148042"/>
                  <a:gd name="connsiteX7" fmla="*/ 428408 w 586823"/>
                  <a:gd name="connsiteY7" fmla="*/ 1148042 h 1148042"/>
                  <a:gd name="connsiteX8" fmla="*/ 306447 w 586823"/>
                  <a:gd name="connsiteY8" fmla="*/ 934249 h 1148042"/>
                  <a:gd name="connsiteX9" fmla="*/ 368142 w 586823"/>
                  <a:gd name="connsiteY9" fmla="*/ 934249 h 1148042"/>
                  <a:gd name="connsiteX10" fmla="*/ 422512 w 586823"/>
                  <a:gd name="connsiteY10" fmla="*/ 1030970 h 1148042"/>
                  <a:gd name="connsiteX11" fmla="*/ 360817 w 586823"/>
                  <a:gd name="connsiteY11" fmla="*/ 1030970 h 1148042"/>
                  <a:gd name="connsiteX12" fmla="*/ 238856 w 586823"/>
                  <a:gd name="connsiteY12" fmla="*/ 817178 h 1148042"/>
                  <a:gd name="connsiteX13" fmla="*/ 300551 w 586823"/>
                  <a:gd name="connsiteY13" fmla="*/ 817178 h 1148042"/>
                  <a:gd name="connsiteX14" fmla="*/ 354921 w 586823"/>
                  <a:gd name="connsiteY14" fmla="*/ 913899 h 1148042"/>
                  <a:gd name="connsiteX15" fmla="*/ 293226 w 586823"/>
                  <a:gd name="connsiteY15" fmla="*/ 913899 h 1148042"/>
                  <a:gd name="connsiteX16" fmla="*/ 171265 w 586823"/>
                  <a:gd name="connsiteY16" fmla="*/ 700106 h 1148042"/>
                  <a:gd name="connsiteX17" fmla="*/ 232960 w 586823"/>
                  <a:gd name="connsiteY17" fmla="*/ 700106 h 1148042"/>
                  <a:gd name="connsiteX18" fmla="*/ 287330 w 586823"/>
                  <a:gd name="connsiteY18" fmla="*/ 796827 h 1148042"/>
                  <a:gd name="connsiteX19" fmla="*/ 225635 w 586823"/>
                  <a:gd name="connsiteY19" fmla="*/ 796827 h 1148042"/>
                  <a:gd name="connsiteX20" fmla="*/ 0 w 586823"/>
                  <a:gd name="connsiteY20" fmla="*/ 583034 h 1148042"/>
                  <a:gd name="connsiteX21" fmla="*/ 103675 w 586823"/>
                  <a:gd name="connsiteY21" fmla="*/ 583034 h 1148042"/>
                  <a:gd name="connsiteX22" fmla="*/ 135485 w 586823"/>
                  <a:gd name="connsiteY22" fmla="*/ 583034 h 1148042"/>
                  <a:gd name="connsiteX23" fmla="*/ 165370 w 586823"/>
                  <a:gd name="connsiteY23" fmla="*/ 583034 h 1148042"/>
                  <a:gd name="connsiteX24" fmla="*/ 219740 w 586823"/>
                  <a:gd name="connsiteY24" fmla="*/ 679755 h 1148042"/>
                  <a:gd name="connsiteX25" fmla="*/ 158045 w 586823"/>
                  <a:gd name="connsiteY25" fmla="*/ 679755 h 1148042"/>
                  <a:gd name="connsiteX26" fmla="*/ 114549 w 586823"/>
                  <a:gd name="connsiteY26" fmla="*/ 602378 h 1148042"/>
                  <a:gd name="connsiteX27" fmla="*/ 19268 w 586823"/>
                  <a:gd name="connsiteY27" fmla="*/ 602378 h 1148042"/>
                  <a:gd name="connsiteX28" fmla="*/ 203887 w 586823"/>
                  <a:gd name="connsiteY28" fmla="*/ 516648 h 1148042"/>
                  <a:gd name="connsiteX29" fmla="*/ 229297 w 586823"/>
                  <a:gd name="connsiteY29" fmla="*/ 516648 h 1148042"/>
                  <a:gd name="connsiteX30" fmla="*/ 197045 w 586823"/>
                  <a:gd name="connsiteY30" fmla="*/ 574021 h 1148042"/>
                  <a:gd name="connsiteX31" fmla="*/ 229297 w 586823"/>
                  <a:gd name="connsiteY31" fmla="*/ 631394 h 1148042"/>
                  <a:gd name="connsiteX32" fmla="*/ 203887 w 586823"/>
                  <a:gd name="connsiteY32" fmla="*/ 631394 h 1148042"/>
                  <a:gd name="connsiteX33" fmla="*/ 172006 w 586823"/>
                  <a:gd name="connsiteY33" fmla="*/ 574680 h 1148042"/>
                  <a:gd name="connsiteX34" fmla="*/ 171265 w 586823"/>
                  <a:gd name="connsiteY34" fmla="*/ 574680 h 1148042"/>
                  <a:gd name="connsiteX35" fmla="*/ 171635 w 586823"/>
                  <a:gd name="connsiteY35" fmla="*/ 574021 h 1148042"/>
                  <a:gd name="connsiteX36" fmla="*/ 171265 w 586823"/>
                  <a:gd name="connsiteY36" fmla="*/ 573362 h 1148042"/>
                  <a:gd name="connsiteX37" fmla="*/ 172006 w 586823"/>
                  <a:gd name="connsiteY37" fmla="*/ 573362 h 1148042"/>
                  <a:gd name="connsiteX38" fmla="*/ 158045 w 586823"/>
                  <a:gd name="connsiteY38" fmla="*/ 468288 h 1148042"/>
                  <a:gd name="connsiteX39" fmla="*/ 219740 w 586823"/>
                  <a:gd name="connsiteY39" fmla="*/ 468288 h 1148042"/>
                  <a:gd name="connsiteX40" fmla="*/ 165370 w 586823"/>
                  <a:gd name="connsiteY40" fmla="*/ 565009 h 1148042"/>
                  <a:gd name="connsiteX41" fmla="*/ 103675 w 586823"/>
                  <a:gd name="connsiteY41" fmla="*/ 565009 h 1148042"/>
                  <a:gd name="connsiteX42" fmla="*/ 103676 w 586823"/>
                  <a:gd name="connsiteY42" fmla="*/ 565008 h 1148042"/>
                  <a:gd name="connsiteX43" fmla="*/ 0 w 586823"/>
                  <a:gd name="connsiteY43" fmla="*/ 565008 h 1148042"/>
                  <a:gd name="connsiteX44" fmla="*/ 19268 w 586823"/>
                  <a:gd name="connsiteY44" fmla="*/ 545664 h 1148042"/>
                  <a:gd name="connsiteX45" fmla="*/ 114549 w 586823"/>
                  <a:gd name="connsiteY45" fmla="*/ 545664 h 1148042"/>
                  <a:gd name="connsiteX46" fmla="*/ 225635 w 586823"/>
                  <a:gd name="connsiteY46" fmla="*/ 351215 h 1148042"/>
                  <a:gd name="connsiteX47" fmla="*/ 287330 w 586823"/>
                  <a:gd name="connsiteY47" fmla="*/ 351215 h 1148042"/>
                  <a:gd name="connsiteX48" fmla="*/ 232960 w 586823"/>
                  <a:gd name="connsiteY48" fmla="*/ 447936 h 1148042"/>
                  <a:gd name="connsiteX49" fmla="*/ 171265 w 586823"/>
                  <a:gd name="connsiteY49" fmla="*/ 447936 h 1148042"/>
                  <a:gd name="connsiteX50" fmla="*/ 293226 w 586823"/>
                  <a:gd name="connsiteY50" fmla="*/ 234144 h 1148042"/>
                  <a:gd name="connsiteX51" fmla="*/ 354921 w 586823"/>
                  <a:gd name="connsiteY51" fmla="*/ 234144 h 1148042"/>
                  <a:gd name="connsiteX52" fmla="*/ 300551 w 586823"/>
                  <a:gd name="connsiteY52" fmla="*/ 330865 h 1148042"/>
                  <a:gd name="connsiteX53" fmla="*/ 238856 w 586823"/>
                  <a:gd name="connsiteY53" fmla="*/ 330865 h 1148042"/>
                  <a:gd name="connsiteX54" fmla="*/ 360817 w 586823"/>
                  <a:gd name="connsiteY54" fmla="*/ 117072 h 1148042"/>
                  <a:gd name="connsiteX55" fmla="*/ 422512 w 586823"/>
                  <a:gd name="connsiteY55" fmla="*/ 117072 h 1148042"/>
                  <a:gd name="connsiteX56" fmla="*/ 368142 w 586823"/>
                  <a:gd name="connsiteY56" fmla="*/ 213793 h 1148042"/>
                  <a:gd name="connsiteX57" fmla="*/ 306447 w 586823"/>
                  <a:gd name="connsiteY57" fmla="*/ 213793 h 1148042"/>
                  <a:gd name="connsiteX58" fmla="*/ 428408 w 586823"/>
                  <a:gd name="connsiteY58" fmla="*/ 0 h 1148042"/>
                  <a:gd name="connsiteX59" fmla="*/ 451338 w 586823"/>
                  <a:gd name="connsiteY59" fmla="*/ 0 h 1148042"/>
                  <a:gd name="connsiteX60" fmla="*/ 490103 w 586823"/>
                  <a:gd name="connsiteY60" fmla="*/ 0 h 1148042"/>
                  <a:gd name="connsiteX61" fmla="*/ 586823 w 586823"/>
                  <a:gd name="connsiteY61" fmla="*/ 0 h 1148042"/>
                  <a:gd name="connsiteX62" fmla="*/ 567555 w 586823"/>
                  <a:gd name="connsiteY62" fmla="*/ 19344 h 1148042"/>
                  <a:gd name="connsiteX63" fmla="*/ 479229 w 586823"/>
                  <a:gd name="connsiteY63" fmla="*/ 19344 h 1148042"/>
                  <a:gd name="connsiteX64" fmla="*/ 435733 w 586823"/>
                  <a:gd name="connsiteY64" fmla="*/ 96721 h 1148042"/>
                  <a:gd name="connsiteX65" fmla="*/ 374038 w 586823"/>
                  <a:gd name="connsiteY65" fmla="*/ 96721 h 114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6823" h="1148042">
                    <a:moveTo>
                      <a:pt x="374038" y="1051321"/>
                    </a:moveTo>
                    <a:lnTo>
                      <a:pt x="435733" y="1051321"/>
                    </a:lnTo>
                    <a:lnTo>
                      <a:pt x="479229" y="1128698"/>
                    </a:lnTo>
                    <a:lnTo>
                      <a:pt x="567555" y="1128698"/>
                    </a:lnTo>
                    <a:lnTo>
                      <a:pt x="586823" y="1148042"/>
                    </a:lnTo>
                    <a:lnTo>
                      <a:pt x="490103" y="1148042"/>
                    </a:lnTo>
                    <a:lnTo>
                      <a:pt x="451338" y="1148042"/>
                    </a:lnTo>
                    <a:lnTo>
                      <a:pt x="428408" y="1148042"/>
                    </a:lnTo>
                    <a:close/>
                    <a:moveTo>
                      <a:pt x="306447" y="934249"/>
                    </a:moveTo>
                    <a:lnTo>
                      <a:pt x="368142" y="934249"/>
                    </a:lnTo>
                    <a:lnTo>
                      <a:pt x="422512" y="1030970"/>
                    </a:lnTo>
                    <a:lnTo>
                      <a:pt x="360817" y="1030970"/>
                    </a:lnTo>
                    <a:close/>
                    <a:moveTo>
                      <a:pt x="238856" y="817178"/>
                    </a:moveTo>
                    <a:lnTo>
                      <a:pt x="300551" y="817178"/>
                    </a:lnTo>
                    <a:lnTo>
                      <a:pt x="354921" y="913899"/>
                    </a:lnTo>
                    <a:lnTo>
                      <a:pt x="293226" y="913899"/>
                    </a:lnTo>
                    <a:close/>
                    <a:moveTo>
                      <a:pt x="171265" y="700106"/>
                    </a:moveTo>
                    <a:lnTo>
                      <a:pt x="232960" y="700106"/>
                    </a:lnTo>
                    <a:lnTo>
                      <a:pt x="287330" y="796827"/>
                    </a:lnTo>
                    <a:lnTo>
                      <a:pt x="225635" y="796827"/>
                    </a:lnTo>
                    <a:close/>
                    <a:moveTo>
                      <a:pt x="0" y="583034"/>
                    </a:moveTo>
                    <a:lnTo>
                      <a:pt x="103675" y="583034"/>
                    </a:lnTo>
                    <a:lnTo>
                      <a:pt x="135485" y="583034"/>
                    </a:lnTo>
                    <a:lnTo>
                      <a:pt x="165370" y="583034"/>
                    </a:lnTo>
                    <a:lnTo>
                      <a:pt x="219740" y="679755"/>
                    </a:lnTo>
                    <a:lnTo>
                      <a:pt x="158045" y="679755"/>
                    </a:lnTo>
                    <a:lnTo>
                      <a:pt x="114549" y="602378"/>
                    </a:lnTo>
                    <a:lnTo>
                      <a:pt x="19268" y="602378"/>
                    </a:lnTo>
                    <a:close/>
                    <a:moveTo>
                      <a:pt x="203887" y="516648"/>
                    </a:moveTo>
                    <a:lnTo>
                      <a:pt x="229297" y="516648"/>
                    </a:lnTo>
                    <a:lnTo>
                      <a:pt x="197045" y="574021"/>
                    </a:lnTo>
                    <a:lnTo>
                      <a:pt x="229297" y="631394"/>
                    </a:lnTo>
                    <a:lnTo>
                      <a:pt x="203887" y="631394"/>
                    </a:lnTo>
                    <a:lnTo>
                      <a:pt x="172006" y="574680"/>
                    </a:lnTo>
                    <a:lnTo>
                      <a:pt x="171265" y="574680"/>
                    </a:lnTo>
                    <a:lnTo>
                      <a:pt x="171635" y="574021"/>
                    </a:lnTo>
                    <a:lnTo>
                      <a:pt x="171265" y="573362"/>
                    </a:lnTo>
                    <a:lnTo>
                      <a:pt x="172006" y="573362"/>
                    </a:lnTo>
                    <a:close/>
                    <a:moveTo>
                      <a:pt x="158045" y="468288"/>
                    </a:moveTo>
                    <a:lnTo>
                      <a:pt x="219740" y="468288"/>
                    </a:lnTo>
                    <a:lnTo>
                      <a:pt x="165370" y="565009"/>
                    </a:lnTo>
                    <a:lnTo>
                      <a:pt x="103675" y="565009"/>
                    </a:lnTo>
                    <a:lnTo>
                      <a:pt x="103676" y="565008"/>
                    </a:lnTo>
                    <a:lnTo>
                      <a:pt x="0" y="565008"/>
                    </a:lnTo>
                    <a:lnTo>
                      <a:pt x="19268" y="545664"/>
                    </a:lnTo>
                    <a:lnTo>
                      <a:pt x="114549" y="545664"/>
                    </a:lnTo>
                    <a:close/>
                    <a:moveTo>
                      <a:pt x="225635" y="351215"/>
                    </a:moveTo>
                    <a:lnTo>
                      <a:pt x="287330" y="351215"/>
                    </a:lnTo>
                    <a:lnTo>
                      <a:pt x="232960" y="447936"/>
                    </a:lnTo>
                    <a:lnTo>
                      <a:pt x="171265" y="447936"/>
                    </a:lnTo>
                    <a:close/>
                    <a:moveTo>
                      <a:pt x="293226" y="234144"/>
                    </a:moveTo>
                    <a:lnTo>
                      <a:pt x="354921" y="234144"/>
                    </a:lnTo>
                    <a:lnTo>
                      <a:pt x="300551" y="330865"/>
                    </a:lnTo>
                    <a:lnTo>
                      <a:pt x="238856" y="330865"/>
                    </a:lnTo>
                    <a:close/>
                    <a:moveTo>
                      <a:pt x="360817" y="117072"/>
                    </a:moveTo>
                    <a:lnTo>
                      <a:pt x="422512" y="117072"/>
                    </a:lnTo>
                    <a:lnTo>
                      <a:pt x="368142" y="213793"/>
                    </a:lnTo>
                    <a:lnTo>
                      <a:pt x="306447" y="213793"/>
                    </a:lnTo>
                    <a:close/>
                    <a:moveTo>
                      <a:pt x="428408" y="0"/>
                    </a:moveTo>
                    <a:lnTo>
                      <a:pt x="451338" y="0"/>
                    </a:lnTo>
                    <a:lnTo>
                      <a:pt x="490103" y="0"/>
                    </a:lnTo>
                    <a:lnTo>
                      <a:pt x="586823" y="0"/>
                    </a:lnTo>
                    <a:lnTo>
                      <a:pt x="567555" y="19344"/>
                    </a:lnTo>
                    <a:lnTo>
                      <a:pt x="479229" y="19344"/>
                    </a:lnTo>
                    <a:lnTo>
                      <a:pt x="435733" y="96721"/>
                    </a:lnTo>
                    <a:lnTo>
                      <a:pt x="374038" y="9672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11" name="组合 110">
              <a:extLst>
                <a:ext uri="{FF2B5EF4-FFF2-40B4-BE49-F238E27FC236}">
                  <a16:creationId xmlns:a16="http://schemas.microsoft.com/office/drawing/2014/main" id="{43C97554-EBBA-4F99-8EF3-168F4E58B0B2}"/>
                </a:ext>
              </a:extLst>
            </p:cNvPr>
            <p:cNvGrpSpPr/>
            <p:nvPr userDrawn="1"/>
          </p:nvGrpSpPr>
          <p:grpSpPr>
            <a:xfrm flipH="1">
              <a:off x="7586782" y="2791963"/>
              <a:ext cx="1011096" cy="841270"/>
              <a:chOff x="9700873" y="3759325"/>
              <a:chExt cx="1379795" cy="1148042"/>
            </a:xfrm>
          </p:grpSpPr>
          <p:sp>
            <p:nvSpPr>
              <p:cNvPr id="112" name="平行四边形 111">
                <a:extLst>
                  <a:ext uri="{FF2B5EF4-FFF2-40B4-BE49-F238E27FC236}">
                    <a16:creationId xmlns:a16="http://schemas.microsoft.com/office/drawing/2014/main" id="{CEA896B1-04D9-48F5-8DAD-4F2829C2DED5}"/>
                  </a:ext>
                </a:extLst>
              </p:cNvPr>
              <p:cNvSpPr/>
              <p:nvPr/>
            </p:nvSpPr>
            <p:spPr>
              <a:xfrm flipV="1">
                <a:off x="9700873" y="4332380"/>
                <a:ext cx="967206" cy="1934"/>
              </a:xfrm>
              <a:prstGeom prst="parallelogram">
                <a:avLst>
                  <a:gd name="adj" fmla="val 99605"/>
                </a:avLst>
              </a:prstGeom>
              <a:gradFill flip="none" rotWithShape="1">
                <a:gsLst>
                  <a:gs pos="0">
                    <a:schemeClr val="accent5">
                      <a:alpha val="0"/>
                    </a:schemeClr>
                  </a:gs>
                  <a:gs pos="100000">
                    <a:schemeClr val="accent5"/>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形状 112">
                <a:extLst>
                  <a:ext uri="{FF2B5EF4-FFF2-40B4-BE49-F238E27FC236}">
                    <a16:creationId xmlns:a16="http://schemas.microsoft.com/office/drawing/2014/main" id="{EE9E18E4-7DF2-461D-BB12-F03C655EE453}"/>
                  </a:ext>
                </a:extLst>
              </p:cNvPr>
              <p:cNvSpPr/>
              <p:nvPr/>
            </p:nvSpPr>
            <p:spPr>
              <a:xfrm>
                <a:off x="10493845" y="3759325"/>
                <a:ext cx="586823" cy="1148042"/>
              </a:xfrm>
              <a:custGeom>
                <a:avLst/>
                <a:gdLst>
                  <a:gd name="connsiteX0" fmla="*/ 374038 w 586823"/>
                  <a:gd name="connsiteY0" fmla="*/ 1051321 h 1148042"/>
                  <a:gd name="connsiteX1" fmla="*/ 435733 w 586823"/>
                  <a:gd name="connsiteY1" fmla="*/ 1051321 h 1148042"/>
                  <a:gd name="connsiteX2" fmla="*/ 479229 w 586823"/>
                  <a:gd name="connsiteY2" fmla="*/ 1128698 h 1148042"/>
                  <a:gd name="connsiteX3" fmla="*/ 567555 w 586823"/>
                  <a:gd name="connsiteY3" fmla="*/ 1128698 h 1148042"/>
                  <a:gd name="connsiteX4" fmla="*/ 586823 w 586823"/>
                  <a:gd name="connsiteY4" fmla="*/ 1148042 h 1148042"/>
                  <a:gd name="connsiteX5" fmla="*/ 490103 w 586823"/>
                  <a:gd name="connsiteY5" fmla="*/ 1148042 h 1148042"/>
                  <a:gd name="connsiteX6" fmla="*/ 451338 w 586823"/>
                  <a:gd name="connsiteY6" fmla="*/ 1148042 h 1148042"/>
                  <a:gd name="connsiteX7" fmla="*/ 428408 w 586823"/>
                  <a:gd name="connsiteY7" fmla="*/ 1148042 h 1148042"/>
                  <a:gd name="connsiteX8" fmla="*/ 306447 w 586823"/>
                  <a:gd name="connsiteY8" fmla="*/ 934249 h 1148042"/>
                  <a:gd name="connsiteX9" fmla="*/ 368142 w 586823"/>
                  <a:gd name="connsiteY9" fmla="*/ 934249 h 1148042"/>
                  <a:gd name="connsiteX10" fmla="*/ 422512 w 586823"/>
                  <a:gd name="connsiteY10" fmla="*/ 1030970 h 1148042"/>
                  <a:gd name="connsiteX11" fmla="*/ 360817 w 586823"/>
                  <a:gd name="connsiteY11" fmla="*/ 1030970 h 1148042"/>
                  <a:gd name="connsiteX12" fmla="*/ 238856 w 586823"/>
                  <a:gd name="connsiteY12" fmla="*/ 817178 h 1148042"/>
                  <a:gd name="connsiteX13" fmla="*/ 300551 w 586823"/>
                  <a:gd name="connsiteY13" fmla="*/ 817178 h 1148042"/>
                  <a:gd name="connsiteX14" fmla="*/ 354921 w 586823"/>
                  <a:gd name="connsiteY14" fmla="*/ 913899 h 1148042"/>
                  <a:gd name="connsiteX15" fmla="*/ 293226 w 586823"/>
                  <a:gd name="connsiteY15" fmla="*/ 913899 h 1148042"/>
                  <a:gd name="connsiteX16" fmla="*/ 171265 w 586823"/>
                  <a:gd name="connsiteY16" fmla="*/ 700106 h 1148042"/>
                  <a:gd name="connsiteX17" fmla="*/ 232960 w 586823"/>
                  <a:gd name="connsiteY17" fmla="*/ 700106 h 1148042"/>
                  <a:gd name="connsiteX18" fmla="*/ 287330 w 586823"/>
                  <a:gd name="connsiteY18" fmla="*/ 796827 h 1148042"/>
                  <a:gd name="connsiteX19" fmla="*/ 225635 w 586823"/>
                  <a:gd name="connsiteY19" fmla="*/ 796827 h 1148042"/>
                  <a:gd name="connsiteX20" fmla="*/ 0 w 586823"/>
                  <a:gd name="connsiteY20" fmla="*/ 583034 h 1148042"/>
                  <a:gd name="connsiteX21" fmla="*/ 103675 w 586823"/>
                  <a:gd name="connsiteY21" fmla="*/ 583034 h 1148042"/>
                  <a:gd name="connsiteX22" fmla="*/ 135485 w 586823"/>
                  <a:gd name="connsiteY22" fmla="*/ 583034 h 1148042"/>
                  <a:gd name="connsiteX23" fmla="*/ 165370 w 586823"/>
                  <a:gd name="connsiteY23" fmla="*/ 583034 h 1148042"/>
                  <a:gd name="connsiteX24" fmla="*/ 219740 w 586823"/>
                  <a:gd name="connsiteY24" fmla="*/ 679755 h 1148042"/>
                  <a:gd name="connsiteX25" fmla="*/ 158045 w 586823"/>
                  <a:gd name="connsiteY25" fmla="*/ 679755 h 1148042"/>
                  <a:gd name="connsiteX26" fmla="*/ 114549 w 586823"/>
                  <a:gd name="connsiteY26" fmla="*/ 602378 h 1148042"/>
                  <a:gd name="connsiteX27" fmla="*/ 19268 w 586823"/>
                  <a:gd name="connsiteY27" fmla="*/ 602378 h 1148042"/>
                  <a:gd name="connsiteX28" fmla="*/ 203887 w 586823"/>
                  <a:gd name="connsiteY28" fmla="*/ 516648 h 1148042"/>
                  <a:gd name="connsiteX29" fmla="*/ 229297 w 586823"/>
                  <a:gd name="connsiteY29" fmla="*/ 516648 h 1148042"/>
                  <a:gd name="connsiteX30" fmla="*/ 197045 w 586823"/>
                  <a:gd name="connsiteY30" fmla="*/ 574021 h 1148042"/>
                  <a:gd name="connsiteX31" fmla="*/ 229297 w 586823"/>
                  <a:gd name="connsiteY31" fmla="*/ 631394 h 1148042"/>
                  <a:gd name="connsiteX32" fmla="*/ 203887 w 586823"/>
                  <a:gd name="connsiteY32" fmla="*/ 631394 h 1148042"/>
                  <a:gd name="connsiteX33" fmla="*/ 172006 w 586823"/>
                  <a:gd name="connsiteY33" fmla="*/ 574680 h 1148042"/>
                  <a:gd name="connsiteX34" fmla="*/ 171265 w 586823"/>
                  <a:gd name="connsiteY34" fmla="*/ 574680 h 1148042"/>
                  <a:gd name="connsiteX35" fmla="*/ 171635 w 586823"/>
                  <a:gd name="connsiteY35" fmla="*/ 574021 h 1148042"/>
                  <a:gd name="connsiteX36" fmla="*/ 171265 w 586823"/>
                  <a:gd name="connsiteY36" fmla="*/ 573362 h 1148042"/>
                  <a:gd name="connsiteX37" fmla="*/ 172006 w 586823"/>
                  <a:gd name="connsiteY37" fmla="*/ 573362 h 1148042"/>
                  <a:gd name="connsiteX38" fmla="*/ 158045 w 586823"/>
                  <a:gd name="connsiteY38" fmla="*/ 468288 h 1148042"/>
                  <a:gd name="connsiteX39" fmla="*/ 219740 w 586823"/>
                  <a:gd name="connsiteY39" fmla="*/ 468288 h 1148042"/>
                  <a:gd name="connsiteX40" fmla="*/ 165370 w 586823"/>
                  <a:gd name="connsiteY40" fmla="*/ 565009 h 1148042"/>
                  <a:gd name="connsiteX41" fmla="*/ 103675 w 586823"/>
                  <a:gd name="connsiteY41" fmla="*/ 565009 h 1148042"/>
                  <a:gd name="connsiteX42" fmla="*/ 103676 w 586823"/>
                  <a:gd name="connsiteY42" fmla="*/ 565008 h 1148042"/>
                  <a:gd name="connsiteX43" fmla="*/ 0 w 586823"/>
                  <a:gd name="connsiteY43" fmla="*/ 565008 h 1148042"/>
                  <a:gd name="connsiteX44" fmla="*/ 19268 w 586823"/>
                  <a:gd name="connsiteY44" fmla="*/ 545664 h 1148042"/>
                  <a:gd name="connsiteX45" fmla="*/ 114549 w 586823"/>
                  <a:gd name="connsiteY45" fmla="*/ 545664 h 1148042"/>
                  <a:gd name="connsiteX46" fmla="*/ 225635 w 586823"/>
                  <a:gd name="connsiteY46" fmla="*/ 351215 h 1148042"/>
                  <a:gd name="connsiteX47" fmla="*/ 287330 w 586823"/>
                  <a:gd name="connsiteY47" fmla="*/ 351215 h 1148042"/>
                  <a:gd name="connsiteX48" fmla="*/ 232960 w 586823"/>
                  <a:gd name="connsiteY48" fmla="*/ 447936 h 1148042"/>
                  <a:gd name="connsiteX49" fmla="*/ 171265 w 586823"/>
                  <a:gd name="connsiteY49" fmla="*/ 447936 h 1148042"/>
                  <a:gd name="connsiteX50" fmla="*/ 293226 w 586823"/>
                  <a:gd name="connsiteY50" fmla="*/ 234144 h 1148042"/>
                  <a:gd name="connsiteX51" fmla="*/ 354921 w 586823"/>
                  <a:gd name="connsiteY51" fmla="*/ 234144 h 1148042"/>
                  <a:gd name="connsiteX52" fmla="*/ 300551 w 586823"/>
                  <a:gd name="connsiteY52" fmla="*/ 330865 h 1148042"/>
                  <a:gd name="connsiteX53" fmla="*/ 238856 w 586823"/>
                  <a:gd name="connsiteY53" fmla="*/ 330865 h 1148042"/>
                  <a:gd name="connsiteX54" fmla="*/ 360817 w 586823"/>
                  <a:gd name="connsiteY54" fmla="*/ 117072 h 1148042"/>
                  <a:gd name="connsiteX55" fmla="*/ 422512 w 586823"/>
                  <a:gd name="connsiteY55" fmla="*/ 117072 h 1148042"/>
                  <a:gd name="connsiteX56" fmla="*/ 368142 w 586823"/>
                  <a:gd name="connsiteY56" fmla="*/ 213793 h 1148042"/>
                  <a:gd name="connsiteX57" fmla="*/ 306447 w 586823"/>
                  <a:gd name="connsiteY57" fmla="*/ 213793 h 1148042"/>
                  <a:gd name="connsiteX58" fmla="*/ 428408 w 586823"/>
                  <a:gd name="connsiteY58" fmla="*/ 0 h 1148042"/>
                  <a:gd name="connsiteX59" fmla="*/ 451338 w 586823"/>
                  <a:gd name="connsiteY59" fmla="*/ 0 h 1148042"/>
                  <a:gd name="connsiteX60" fmla="*/ 490103 w 586823"/>
                  <a:gd name="connsiteY60" fmla="*/ 0 h 1148042"/>
                  <a:gd name="connsiteX61" fmla="*/ 586823 w 586823"/>
                  <a:gd name="connsiteY61" fmla="*/ 0 h 1148042"/>
                  <a:gd name="connsiteX62" fmla="*/ 567555 w 586823"/>
                  <a:gd name="connsiteY62" fmla="*/ 19344 h 1148042"/>
                  <a:gd name="connsiteX63" fmla="*/ 479229 w 586823"/>
                  <a:gd name="connsiteY63" fmla="*/ 19344 h 1148042"/>
                  <a:gd name="connsiteX64" fmla="*/ 435733 w 586823"/>
                  <a:gd name="connsiteY64" fmla="*/ 96721 h 1148042"/>
                  <a:gd name="connsiteX65" fmla="*/ 374038 w 586823"/>
                  <a:gd name="connsiteY65" fmla="*/ 96721 h 114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6823" h="1148042">
                    <a:moveTo>
                      <a:pt x="374038" y="1051321"/>
                    </a:moveTo>
                    <a:lnTo>
                      <a:pt x="435733" y="1051321"/>
                    </a:lnTo>
                    <a:lnTo>
                      <a:pt x="479229" y="1128698"/>
                    </a:lnTo>
                    <a:lnTo>
                      <a:pt x="567555" y="1128698"/>
                    </a:lnTo>
                    <a:lnTo>
                      <a:pt x="586823" y="1148042"/>
                    </a:lnTo>
                    <a:lnTo>
                      <a:pt x="490103" y="1148042"/>
                    </a:lnTo>
                    <a:lnTo>
                      <a:pt x="451338" y="1148042"/>
                    </a:lnTo>
                    <a:lnTo>
                      <a:pt x="428408" y="1148042"/>
                    </a:lnTo>
                    <a:close/>
                    <a:moveTo>
                      <a:pt x="306447" y="934249"/>
                    </a:moveTo>
                    <a:lnTo>
                      <a:pt x="368142" y="934249"/>
                    </a:lnTo>
                    <a:lnTo>
                      <a:pt x="422512" y="1030970"/>
                    </a:lnTo>
                    <a:lnTo>
                      <a:pt x="360817" y="1030970"/>
                    </a:lnTo>
                    <a:close/>
                    <a:moveTo>
                      <a:pt x="238856" y="817178"/>
                    </a:moveTo>
                    <a:lnTo>
                      <a:pt x="300551" y="817178"/>
                    </a:lnTo>
                    <a:lnTo>
                      <a:pt x="354921" y="913899"/>
                    </a:lnTo>
                    <a:lnTo>
                      <a:pt x="293226" y="913899"/>
                    </a:lnTo>
                    <a:close/>
                    <a:moveTo>
                      <a:pt x="171265" y="700106"/>
                    </a:moveTo>
                    <a:lnTo>
                      <a:pt x="232960" y="700106"/>
                    </a:lnTo>
                    <a:lnTo>
                      <a:pt x="287330" y="796827"/>
                    </a:lnTo>
                    <a:lnTo>
                      <a:pt x="225635" y="796827"/>
                    </a:lnTo>
                    <a:close/>
                    <a:moveTo>
                      <a:pt x="0" y="583034"/>
                    </a:moveTo>
                    <a:lnTo>
                      <a:pt x="103675" y="583034"/>
                    </a:lnTo>
                    <a:lnTo>
                      <a:pt x="135485" y="583034"/>
                    </a:lnTo>
                    <a:lnTo>
                      <a:pt x="165370" y="583034"/>
                    </a:lnTo>
                    <a:lnTo>
                      <a:pt x="219740" y="679755"/>
                    </a:lnTo>
                    <a:lnTo>
                      <a:pt x="158045" y="679755"/>
                    </a:lnTo>
                    <a:lnTo>
                      <a:pt x="114549" y="602378"/>
                    </a:lnTo>
                    <a:lnTo>
                      <a:pt x="19268" y="602378"/>
                    </a:lnTo>
                    <a:close/>
                    <a:moveTo>
                      <a:pt x="203887" y="516648"/>
                    </a:moveTo>
                    <a:lnTo>
                      <a:pt x="229297" y="516648"/>
                    </a:lnTo>
                    <a:lnTo>
                      <a:pt x="197045" y="574021"/>
                    </a:lnTo>
                    <a:lnTo>
                      <a:pt x="229297" y="631394"/>
                    </a:lnTo>
                    <a:lnTo>
                      <a:pt x="203887" y="631394"/>
                    </a:lnTo>
                    <a:lnTo>
                      <a:pt x="172006" y="574680"/>
                    </a:lnTo>
                    <a:lnTo>
                      <a:pt x="171265" y="574680"/>
                    </a:lnTo>
                    <a:lnTo>
                      <a:pt x="171635" y="574021"/>
                    </a:lnTo>
                    <a:lnTo>
                      <a:pt x="171265" y="573362"/>
                    </a:lnTo>
                    <a:lnTo>
                      <a:pt x="172006" y="573362"/>
                    </a:lnTo>
                    <a:close/>
                    <a:moveTo>
                      <a:pt x="158045" y="468288"/>
                    </a:moveTo>
                    <a:lnTo>
                      <a:pt x="219740" y="468288"/>
                    </a:lnTo>
                    <a:lnTo>
                      <a:pt x="165370" y="565009"/>
                    </a:lnTo>
                    <a:lnTo>
                      <a:pt x="103675" y="565009"/>
                    </a:lnTo>
                    <a:lnTo>
                      <a:pt x="103676" y="565008"/>
                    </a:lnTo>
                    <a:lnTo>
                      <a:pt x="0" y="565008"/>
                    </a:lnTo>
                    <a:lnTo>
                      <a:pt x="19268" y="545664"/>
                    </a:lnTo>
                    <a:lnTo>
                      <a:pt x="114549" y="545664"/>
                    </a:lnTo>
                    <a:close/>
                    <a:moveTo>
                      <a:pt x="225635" y="351215"/>
                    </a:moveTo>
                    <a:lnTo>
                      <a:pt x="287330" y="351215"/>
                    </a:lnTo>
                    <a:lnTo>
                      <a:pt x="232960" y="447936"/>
                    </a:lnTo>
                    <a:lnTo>
                      <a:pt x="171265" y="447936"/>
                    </a:lnTo>
                    <a:close/>
                    <a:moveTo>
                      <a:pt x="293226" y="234144"/>
                    </a:moveTo>
                    <a:lnTo>
                      <a:pt x="354921" y="234144"/>
                    </a:lnTo>
                    <a:lnTo>
                      <a:pt x="300551" y="330865"/>
                    </a:lnTo>
                    <a:lnTo>
                      <a:pt x="238856" y="330865"/>
                    </a:lnTo>
                    <a:close/>
                    <a:moveTo>
                      <a:pt x="360817" y="117072"/>
                    </a:moveTo>
                    <a:lnTo>
                      <a:pt x="422512" y="117072"/>
                    </a:lnTo>
                    <a:lnTo>
                      <a:pt x="368142" y="213793"/>
                    </a:lnTo>
                    <a:lnTo>
                      <a:pt x="306447" y="213793"/>
                    </a:lnTo>
                    <a:close/>
                    <a:moveTo>
                      <a:pt x="428408" y="0"/>
                    </a:moveTo>
                    <a:lnTo>
                      <a:pt x="451338" y="0"/>
                    </a:lnTo>
                    <a:lnTo>
                      <a:pt x="490103" y="0"/>
                    </a:lnTo>
                    <a:lnTo>
                      <a:pt x="586823" y="0"/>
                    </a:lnTo>
                    <a:lnTo>
                      <a:pt x="567555" y="19344"/>
                    </a:lnTo>
                    <a:lnTo>
                      <a:pt x="479229" y="19344"/>
                    </a:lnTo>
                    <a:lnTo>
                      <a:pt x="435733" y="96721"/>
                    </a:lnTo>
                    <a:lnTo>
                      <a:pt x="374038" y="9672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sp>
        <p:nvSpPr>
          <p:cNvPr id="1345" name="椭圆 1344">
            <a:extLst>
              <a:ext uri="{FF2B5EF4-FFF2-40B4-BE49-F238E27FC236}">
                <a16:creationId xmlns:a16="http://schemas.microsoft.com/office/drawing/2014/main" id="{458602E4-BE9B-4B48-AC2E-28C0C60CC2A3}"/>
              </a:ext>
            </a:extLst>
          </p:cNvPr>
          <p:cNvSpPr/>
          <p:nvPr userDrawn="1"/>
        </p:nvSpPr>
        <p:spPr>
          <a:xfrm>
            <a:off x="5379721" y="3443920"/>
            <a:ext cx="1432560" cy="1432558"/>
          </a:xfrm>
          <a:prstGeom prst="ellipse">
            <a:avLst/>
          </a:prstGeom>
          <a:noFill/>
          <a:ln w="3175">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图片占位符 118">
            <a:extLst>
              <a:ext uri="{FF2B5EF4-FFF2-40B4-BE49-F238E27FC236}">
                <a16:creationId xmlns:a16="http://schemas.microsoft.com/office/drawing/2014/main" id="{B4F83B79-01DB-4667-A1E2-B04A88F07554}"/>
              </a:ext>
            </a:extLst>
          </p:cNvPr>
          <p:cNvSpPr>
            <a:spLocks noGrp="1"/>
          </p:cNvSpPr>
          <p:nvPr>
            <p:ph type="pic" sz="quarter" idx="32"/>
          </p:nvPr>
        </p:nvSpPr>
        <p:spPr>
          <a:xfrm>
            <a:off x="5433687" y="3497885"/>
            <a:ext cx="1324628" cy="1324628"/>
          </a:xfrm>
          <a:custGeom>
            <a:avLst/>
            <a:gdLst>
              <a:gd name="connsiteX0" fmla="*/ 662314 w 1324628"/>
              <a:gd name="connsiteY0" fmla="*/ 0 h 1324628"/>
              <a:gd name="connsiteX1" fmla="*/ 1324628 w 1324628"/>
              <a:gd name="connsiteY1" fmla="*/ 662314 h 1324628"/>
              <a:gd name="connsiteX2" fmla="*/ 662314 w 1324628"/>
              <a:gd name="connsiteY2" fmla="*/ 1324628 h 1324628"/>
              <a:gd name="connsiteX3" fmla="*/ 0 w 1324628"/>
              <a:gd name="connsiteY3" fmla="*/ 662314 h 1324628"/>
              <a:gd name="connsiteX4" fmla="*/ 662314 w 1324628"/>
              <a:gd name="connsiteY4" fmla="*/ 0 h 1324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628" h="1324628">
                <a:moveTo>
                  <a:pt x="662314" y="0"/>
                </a:moveTo>
                <a:cubicBezTo>
                  <a:pt x="1028100" y="0"/>
                  <a:pt x="1324628" y="296528"/>
                  <a:pt x="1324628" y="662314"/>
                </a:cubicBezTo>
                <a:cubicBezTo>
                  <a:pt x="1324628" y="1028100"/>
                  <a:pt x="1028100" y="1324628"/>
                  <a:pt x="662314" y="1324628"/>
                </a:cubicBezTo>
                <a:cubicBezTo>
                  <a:pt x="296528" y="1324628"/>
                  <a:pt x="0" y="1028100"/>
                  <a:pt x="0" y="662314"/>
                </a:cubicBezTo>
                <a:cubicBezTo>
                  <a:pt x="0" y="296528"/>
                  <a:pt x="296528" y="0"/>
                  <a:pt x="662314" y="0"/>
                </a:cubicBezTo>
                <a:close/>
              </a:path>
            </a:pathLst>
          </a:custGeom>
        </p:spPr>
        <p:txBody>
          <a:bodyPr wrap="square" anchor="ctr" anchorCtr="1">
            <a:noAutofit/>
          </a:bodyPr>
          <a:lstStyle>
            <a:lvl1pPr marL="0" indent="0">
              <a:buNone/>
              <a:defRPr>
                <a:solidFill>
                  <a:schemeClr val="accent3"/>
                </a:solidFill>
              </a:defRPr>
            </a:lvl1pPr>
          </a:lstStyle>
          <a:p>
            <a:endParaRPr lang="zh-CN" altLang="en-US"/>
          </a:p>
        </p:txBody>
      </p:sp>
    </p:spTree>
    <p:extLst>
      <p:ext uri="{BB962C8B-B14F-4D97-AF65-F5344CB8AC3E}">
        <p14:creationId xmlns:p14="http://schemas.microsoft.com/office/powerpoint/2010/main" val="4151735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基本版式 - 仅标题">
    <p:bg>
      <p:bgPr>
        <a:solidFill>
          <a:schemeClr val="accent1"/>
        </a:solidFill>
        <a:effectLst/>
      </p:bgPr>
    </p:bg>
    <p:spTree>
      <p:nvGrpSpPr>
        <p:cNvPr id="1" name=""/>
        <p:cNvGrpSpPr/>
        <p:nvPr/>
      </p:nvGrpSpPr>
      <p:grpSpPr>
        <a:xfrm>
          <a:off x="0" y="0"/>
          <a:ext cx="0" cy="0"/>
          <a:chOff x="0" y="0"/>
          <a:chExt cx="0" cy="0"/>
        </a:xfrm>
      </p:grpSpPr>
      <p:sp>
        <p:nvSpPr>
          <p:cNvPr id="2" name="文本占位符 12">
            <a:extLst>
              <a:ext uri="{FF2B5EF4-FFF2-40B4-BE49-F238E27FC236}">
                <a16:creationId xmlns:a16="http://schemas.microsoft.com/office/drawing/2014/main" id="{658DA9A2-D8DA-4259-AA73-EB7EBC8E7F56}"/>
              </a:ext>
            </a:extLst>
          </p:cNvPr>
          <p:cNvSpPr>
            <a:spLocks noGrp="1"/>
          </p:cNvSpPr>
          <p:nvPr>
            <p:ph type="body" sz="quarter" idx="21" hasCustomPrompt="1"/>
          </p:nvPr>
        </p:nvSpPr>
        <p:spPr>
          <a:xfrm>
            <a:off x="451467" y="262136"/>
            <a:ext cx="7014036" cy="503050"/>
          </a:xfrm>
          <a:prstGeom prst="rect">
            <a:avLst/>
          </a:prstGeom>
        </p:spPr>
        <p:txBody>
          <a:bodyPr lIns="0" tIns="0" rIns="0" bIns="0"/>
          <a:lstStyle>
            <a:lvl1pPr marL="0" indent="0">
              <a:lnSpc>
                <a:spcPct val="100000"/>
              </a:lnSpc>
              <a:spcBef>
                <a:spcPts val="0"/>
              </a:spcBef>
              <a:buNone/>
              <a:defRPr lang="zh-CN" altLang="en-US" sz="28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单击此处插入页标题</a:t>
            </a:r>
          </a:p>
        </p:txBody>
      </p:sp>
      <p:grpSp>
        <p:nvGrpSpPr>
          <p:cNvPr id="3" name="组合 2">
            <a:extLst>
              <a:ext uri="{FF2B5EF4-FFF2-40B4-BE49-F238E27FC236}">
                <a16:creationId xmlns:a16="http://schemas.microsoft.com/office/drawing/2014/main" id="{662F3C04-A53E-42A4-B2F4-69046FC3D794}"/>
              </a:ext>
            </a:extLst>
          </p:cNvPr>
          <p:cNvGrpSpPr/>
          <p:nvPr userDrawn="1"/>
        </p:nvGrpSpPr>
        <p:grpSpPr>
          <a:xfrm>
            <a:off x="471787" y="700296"/>
            <a:ext cx="3280410" cy="146304"/>
            <a:chOff x="471787" y="700296"/>
            <a:chExt cx="3280410" cy="146304"/>
          </a:xfrm>
        </p:grpSpPr>
        <p:grpSp>
          <p:nvGrpSpPr>
            <p:cNvPr id="4" name="组合 3">
              <a:extLst>
                <a:ext uri="{FF2B5EF4-FFF2-40B4-BE49-F238E27FC236}">
                  <a16:creationId xmlns:a16="http://schemas.microsoft.com/office/drawing/2014/main" id="{C7553911-7BA7-4D54-BEAC-730948BF76B6}"/>
                </a:ext>
              </a:extLst>
            </p:cNvPr>
            <p:cNvGrpSpPr/>
            <p:nvPr/>
          </p:nvGrpSpPr>
          <p:grpSpPr>
            <a:xfrm>
              <a:off x="471787" y="826770"/>
              <a:ext cx="3280410" cy="19050"/>
              <a:chOff x="529590" y="826770"/>
              <a:chExt cx="3280410" cy="19050"/>
            </a:xfrm>
          </p:grpSpPr>
          <p:cxnSp>
            <p:nvCxnSpPr>
              <p:cNvPr id="8" name="直接连接符 7">
                <a:extLst>
                  <a:ext uri="{FF2B5EF4-FFF2-40B4-BE49-F238E27FC236}">
                    <a16:creationId xmlns:a16="http://schemas.microsoft.com/office/drawing/2014/main" id="{058F79EF-C349-46E3-9409-C990ABC943AD}"/>
                  </a:ext>
                </a:extLst>
              </p:cNvPr>
              <p:cNvCxnSpPr/>
              <p:nvPr/>
            </p:nvCxnSpPr>
            <p:spPr>
              <a:xfrm>
                <a:off x="529590" y="845820"/>
                <a:ext cx="3280410" cy="0"/>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EDE41515-A30A-4580-AE37-6009F17B3ED2}"/>
                  </a:ext>
                </a:extLst>
              </p:cNvPr>
              <p:cNvCxnSpPr/>
              <p:nvPr/>
            </p:nvCxnSpPr>
            <p:spPr>
              <a:xfrm>
                <a:off x="529590" y="826770"/>
                <a:ext cx="1080000" cy="0"/>
              </a:xfrm>
              <a:prstGeom prst="line">
                <a:avLst/>
              </a:prstGeom>
              <a:ln w="38100">
                <a:solidFill>
                  <a:schemeClr val="accent2"/>
                </a:solidFill>
                <a:tailEnd type="none" w="sm" len="sm"/>
              </a:ln>
            </p:spPr>
            <p:style>
              <a:lnRef idx="1">
                <a:schemeClr val="accent1"/>
              </a:lnRef>
              <a:fillRef idx="0">
                <a:schemeClr val="accent1"/>
              </a:fillRef>
              <a:effectRef idx="0">
                <a:schemeClr val="accent1"/>
              </a:effectRef>
              <a:fontRef idx="minor">
                <a:schemeClr val="tx1"/>
              </a:fontRef>
            </p:style>
          </p:cxnSp>
        </p:grpSp>
        <p:sp>
          <p:nvSpPr>
            <p:cNvPr id="5" name="任意多边形: 形状 4">
              <a:extLst>
                <a:ext uri="{FF2B5EF4-FFF2-40B4-BE49-F238E27FC236}">
                  <a16:creationId xmlns:a16="http://schemas.microsoft.com/office/drawing/2014/main" id="{42AE0FD0-F99E-4E05-AD92-D7F83560F330}"/>
                </a:ext>
              </a:extLst>
            </p:cNvPr>
            <p:cNvSpPr/>
            <p:nvPr/>
          </p:nvSpPr>
          <p:spPr>
            <a:xfrm>
              <a:off x="2401824" y="700296"/>
              <a:ext cx="853440" cy="146304"/>
            </a:xfrm>
            <a:custGeom>
              <a:avLst/>
              <a:gdLst>
                <a:gd name="connsiteX0" fmla="*/ 0 w 853440"/>
                <a:gd name="connsiteY0" fmla="*/ 146304 h 146304"/>
                <a:gd name="connsiteX1" fmla="*/ 213360 w 853440"/>
                <a:gd name="connsiteY1" fmla="*/ 146304 h 146304"/>
                <a:gd name="connsiteX2" fmla="*/ 359664 w 853440"/>
                <a:gd name="connsiteY2" fmla="*/ 0 h 146304"/>
                <a:gd name="connsiteX3" fmla="*/ 853440 w 853440"/>
                <a:gd name="connsiteY3" fmla="*/ 0 h 146304"/>
              </a:gdLst>
              <a:ahLst/>
              <a:cxnLst>
                <a:cxn ang="0">
                  <a:pos x="connsiteX0" y="connsiteY0"/>
                </a:cxn>
                <a:cxn ang="0">
                  <a:pos x="connsiteX1" y="connsiteY1"/>
                </a:cxn>
                <a:cxn ang="0">
                  <a:pos x="connsiteX2" y="connsiteY2"/>
                </a:cxn>
                <a:cxn ang="0">
                  <a:pos x="connsiteX3" y="connsiteY3"/>
                </a:cxn>
              </a:cxnLst>
              <a:rect l="l" t="t" r="r" b="b"/>
              <a:pathLst>
                <a:path w="853440" h="146304">
                  <a:moveTo>
                    <a:pt x="0" y="146304"/>
                  </a:moveTo>
                  <a:lnTo>
                    <a:pt x="213360" y="146304"/>
                  </a:lnTo>
                  <a:lnTo>
                    <a:pt x="359664" y="0"/>
                  </a:lnTo>
                  <a:lnTo>
                    <a:pt x="853440" y="0"/>
                  </a:lnTo>
                </a:path>
              </a:pathLst>
            </a:custGeom>
            <a:noFill/>
            <a:ln w="3175">
              <a:solidFill>
                <a:schemeClr val="accent2"/>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ACADEB67-7DDA-49C6-A4CB-56D9A3EE987D}"/>
                </a:ext>
              </a:extLst>
            </p:cNvPr>
            <p:cNvSpPr/>
            <p:nvPr/>
          </p:nvSpPr>
          <p:spPr>
            <a:xfrm flipV="1">
              <a:off x="2786442" y="700296"/>
              <a:ext cx="417632" cy="71594"/>
            </a:xfrm>
            <a:custGeom>
              <a:avLst/>
              <a:gdLst>
                <a:gd name="connsiteX0" fmla="*/ 0 w 853440"/>
                <a:gd name="connsiteY0" fmla="*/ 146304 h 146304"/>
                <a:gd name="connsiteX1" fmla="*/ 213360 w 853440"/>
                <a:gd name="connsiteY1" fmla="*/ 146304 h 146304"/>
                <a:gd name="connsiteX2" fmla="*/ 359664 w 853440"/>
                <a:gd name="connsiteY2" fmla="*/ 0 h 146304"/>
                <a:gd name="connsiteX3" fmla="*/ 853440 w 853440"/>
                <a:gd name="connsiteY3" fmla="*/ 0 h 146304"/>
              </a:gdLst>
              <a:ahLst/>
              <a:cxnLst>
                <a:cxn ang="0">
                  <a:pos x="connsiteX0" y="connsiteY0"/>
                </a:cxn>
                <a:cxn ang="0">
                  <a:pos x="connsiteX1" y="connsiteY1"/>
                </a:cxn>
                <a:cxn ang="0">
                  <a:pos x="connsiteX2" y="connsiteY2"/>
                </a:cxn>
                <a:cxn ang="0">
                  <a:pos x="connsiteX3" y="connsiteY3"/>
                </a:cxn>
              </a:cxnLst>
              <a:rect l="l" t="t" r="r" b="b"/>
              <a:pathLst>
                <a:path w="853440" h="146304">
                  <a:moveTo>
                    <a:pt x="0" y="146304"/>
                  </a:moveTo>
                  <a:lnTo>
                    <a:pt x="213360" y="146304"/>
                  </a:lnTo>
                  <a:lnTo>
                    <a:pt x="359664" y="0"/>
                  </a:lnTo>
                  <a:lnTo>
                    <a:pt x="853440" y="0"/>
                  </a:lnTo>
                </a:path>
              </a:pathLst>
            </a:custGeom>
            <a:noFill/>
            <a:ln w="3175">
              <a:solidFill>
                <a:schemeClr val="accent2"/>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4B3405BE-BF1B-4240-BF18-708CDDDE520C}"/>
                </a:ext>
              </a:extLst>
            </p:cNvPr>
            <p:cNvSpPr/>
            <p:nvPr/>
          </p:nvSpPr>
          <p:spPr>
            <a:xfrm>
              <a:off x="3202477" y="772588"/>
              <a:ext cx="427184" cy="73232"/>
            </a:xfrm>
            <a:custGeom>
              <a:avLst/>
              <a:gdLst>
                <a:gd name="connsiteX0" fmla="*/ 0 w 853440"/>
                <a:gd name="connsiteY0" fmla="*/ 146304 h 146304"/>
                <a:gd name="connsiteX1" fmla="*/ 213360 w 853440"/>
                <a:gd name="connsiteY1" fmla="*/ 146304 h 146304"/>
                <a:gd name="connsiteX2" fmla="*/ 359664 w 853440"/>
                <a:gd name="connsiteY2" fmla="*/ 0 h 146304"/>
                <a:gd name="connsiteX3" fmla="*/ 853440 w 853440"/>
                <a:gd name="connsiteY3" fmla="*/ 0 h 146304"/>
              </a:gdLst>
              <a:ahLst/>
              <a:cxnLst>
                <a:cxn ang="0">
                  <a:pos x="connsiteX0" y="connsiteY0"/>
                </a:cxn>
                <a:cxn ang="0">
                  <a:pos x="connsiteX1" y="connsiteY1"/>
                </a:cxn>
                <a:cxn ang="0">
                  <a:pos x="connsiteX2" y="connsiteY2"/>
                </a:cxn>
                <a:cxn ang="0">
                  <a:pos x="connsiteX3" y="connsiteY3"/>
                </a:cxn>
              </a:cxnLst>
              <a:rect l="l" t="t" r="r" b="b"/>
              <a:pathLst>
                <a:path w="853440" h="146304">
                  <a:moveTo>
                    <a:pt x="0" y="146304"/>
                  </a:moveTo>
                  <a:lnTo>
                    <a:pt x="213360" y="146304"/>
                  </a:lnTo>
                  <a:lnTo>
                    <a:pt x="359664" y="0"/>
                  </a:lnTo>
                  <a:lnTo>
                    <a:pt x="853440" y="0"/>
                  </a:lnTo>
                </a:path>
              </a:pathLst>
            </a:custGeom>
            <a:noFill/>
            <a:ln w="3175">
              <a:solidFill>
                <a:schemeClr val="accent2"/>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67318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基本版式 - 导航+分栏">
    <p:spTree>
      <p:nvGrpSpPr>
        <p:cNvPr id="1" name=""/>
        <p:cNvGrpSpPr/>
        <p:nvPr/>
      </p:nvGrpSpPr>
      <p:grpSpPr>
        <a:xfrm>
          <a:off x="0" y="0"/>
          <a:ext cx="0" cy="0"/>
          <a:chOff x="0" y="0"/>
          <a:chExt cx="0" cy="0"/>
        </a:xfrm>
      </p:grpSpPr>
      <p:grpSp>
        <p:nvGrpSpPr>
          <p:cNvPr id="74" name="组合 73">
            <a:extLst>
              <a:ext uri="{FF2B5EF4-FFF2-40B4-BE49-F238E27FC236}">
                <a16:creationId xmlns:a16="http://schemas.microsoft.com/office/drawing/2014/main" id="{1A75001E-7ADE-43AD-A017-677DD6D1D385}"/>
              </a:ext>
            </a:extLst>
          </p:cNvPr>
          <p:cNvGrpSpPr/>
          <p:nvPr userDrawn="1"/>
        </p:nvGrpSpPr>
        <p:grpSpPr>
          <a:xfrm>
            <a:off x="162711" y="185304"/>
            <a:ext cx="1261199" cy="6491429"/>
            <a:chOff x="162711" y="185304"/>
            <a:chExt cx="1261199" cy="6491429"/>
          </a:xfrm>
        </p:grpSpPr>
        <p:sp>
          <p:nvSpPr>
            <p:cNvPr id="24" name="矩形: 剪去对角 23">
              <a:extLst>
                <a:ext uri="{FF2B5EF4-FFF2-40B4-BE49-F238E27FC236}">
                  <a16:creationId xmlns:a16="http://schemas.microsoft.com/office/drawing/2014/main" id="{245B98F2-49B2-4952-B42F-634D5B86F070}"/>
                </a:ext>
              </a:extLst>
            </p:cNvPr>
            <p:cNvSpPr/>
            <p:nvPr/>
          </p:nvSpPr>
          <p:spPr>
            <a:xfrm>
              <a:off x="162711" y="196733"/>
              <a:ext cx="1261199" cy="6480000"/>
            </a:xfrm>
            <a:prstGeom prst="snip2DiagRect">
              <a:avLst/>
            </a:prstGeom>
            <a:gradFill flip="none" rotWithShape="1">
              <a:gsLst>
                <a:gs pos="0">
                  <a:schemeClr val="accent1">
                    <a:alpha val="10000"/>
                  </a:schemeClr>
                </a:gs>
                <a:gs pos="100000">
                  <a:schemeClr val="accent2">
                    <a:alpha val="10000"/>
                  </a:schemeClr>
                </a:gs>
              </a:gsLst>
              <a:path path="circle">
                <a:fillToRect l="50000" t="50000" r="50000" b="50000"/>
              </a:path>
              <a:tileRect/>
            </a:gra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1ECAAF95-AC58-4771-9357-7A8C09CF5866}"/>
                </a:ext>
              </a:extLst>
            </p:cNvPr>
            <p:cNvCxnSpPr/>
            <p:nvPr/>
          </p:nvCxnSpPr>
          <p:spPr>
            <a:xfrm flipH="1">
              <a:off x="1423766" y="405932"/>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B624274D-E837-4543-91D1-7220CE329719}"/>
                </a:ext>
              </a:extLst>
            </p:cNvPr>
            <p:cNvCxnSpPr>
              <a:cxnSpLocks/>
            </p:cNvCxnSpPr>
            <p:nvPr/>
          </p:nvCxnSpPr>
          <p:spPr>
            <a:xfrm rot="18900000" flipH="1">
              <a:off x="1396208" y="339399"/>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4E87488-AF80-4910-8E0C-775C6AF22D1C}"/>
                </a:ext>
              </a:extLst>
            </p:cNvPr>
            <p:cNvCxnSpPr/>
            <p:nvPr/>
          </p:nvCxnSpPr>
          <p:spPr>
            <a:xfrm rot="18900000" flipH="1">
              <a:off x="1238749" y="185304"/>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0BDCC6D1-18E8-4027-8053-2F84B65E1580}"/>
                </a:ext>
              </a:extLst>
            </p:cNvPr>
            <p:cNvCxnSpPr>
              <a:cxnSpLocks/>
            </p:cNvCxnSpPr>
            <p:nvPr/>
          </p:nvCxnSpPr>
          <p:spPr>
            <a:xfrm rot="16200000" flipH="1">
              <a:off x="1172217" y="157744"/>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grpSp>
      <p:pic>
        <p:nvPicPr>
          <p:cNvPr id="71" name="图片 70" descr="图片包含 室内, 餐桌, 就坐&#10;&#10;描述已自动生成">
            <a:extLst>
              <a:ext uri="{FF2B5EF4-FFF2-40B4-BE49-F238E27FC236}">
                <a16:creationId xmlns:a16="http://schemas.microsoft.com/office/drawing/2014/main" id="{F15A3A4A-8BDF-4289-BB19-FAB8C350E1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50048" y="6412389"/>
            <a:ext cx="5676800" cy="500403"/>
          </a:xfrm>
          <a:prstGeom prst="rect">
            <a:avLst/>
          </a:prstGeom>
        </p:spPr>
      </p:pic>
      <p:grpSp>
        <p:nvGrpSpPr>
          <p:cNvPr id="2" name="组合 1">
            <a:extLst>
              <a:ext uri="{FF2B5EF4-FFF2-40B4-BE49-F238E27FC236}">
                <a16:creationId xmlns:a16="http://schemas.microsoft.com/office/drawing/2014/main" id="{F71E3B01-A6B0-48D4-80F9-431D8046B519}"/>
              </a:ext>
            </a:extLst>
          </p:cNvPr>
          <p:cNvGrpSpPr/>
          <p:nvPr userDrawn="1"/>
        </p:nvGrpSpPr>
        <p:grpSpPr>
          <a:xfrm>
            <a:off x="1594607" y="66993"/>
            <a:ext cx="10441818" cy="6609737"/>
            <a:chOff x="1594607" y="66993"/>
            <a:chExt cx="10441818" cy="6609737"/>
          </a:xfrm>
        </p:grpSpPr>
        <p:sp>
          <p:nvSpPr>
            <p:cNvPr id="3" name="任意多边形: 形状 2">
              <a:extLst>
                <a:ext uri="{FF2B5EF4-FFF2-40B4-BE49-F238E27FC236}">
                  <a16:creationId xmlns:a16="http://schemas.microsoft.com/office/drawing/2014/main" id="{DD22D522-8AC3-4191-AA63-27C93174B533}"/>
                </a:ext>
              </a:extLst>
            </p:cNvPr>
            <p:cNvSpPr/>
            <p:nvPr userDrawn="1"/>
          </p:nvSpPr>
          <p:spPr>
            <a:xfrm>
              <a:off x="1596425" y="188913"/>
              <a:ext cx="10440000" cy="6487817"/>
            </a:xfrm>
            <a:custGeom>
              <a:avLst/>
              <a:gdLst>
                <a:gd name="connsiteX0" fmla="*/ 0 w 10440000"/>
                <a:gd name="connsiteY0" fmla="*/ 0 h 6487817"/>
                <a:gd name="connsiteX1" fmla="*/ 8486573 w 10440000"/>
                <a:gd name="connsiteY1" fmla="*/ 0 h 6487817"/>
                <a:gd name="connsiteX2" fmla="*/ 8351512 w 10440000"/>
                <a:gd name="connsiteY2" fmla="*/ 135597 h 6487817"/>
                <a:gd name="connsiteX3" fmla="*/ 10362407 w 10440000"/>
                <a:gd name="connsiteY3" fmla="*/ 135597 h 6487817"/>
                <a:gd name="connsiteX4" fmla="*/ 10440000 w 10440000"/>
                <a:gd name="connsiteY4" fmla="*/ 213190 h 6487817"/>
                <a:gd name="connsiteX5" fmla="*/ 10440000 w 10440000"/>
                <a:gd name="connsiteY5" fmla="*/ 6487817 h 6487817"/>
                <a:gd name="connsiteX6" fmla="*/ 213190 w 10440000"/>
                <a:gd name="connsiteY6" fmla="*/ 6487817 h 6487817"/>
                <a:gd name="connsiteX7" fmla="*/ 0 w 10440000"/>
                <a:gd name="connsiteY7" fmla="*/ 6274627 h 648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40000" h="6487817">
                  <a:moveTo>
                    <a:pt x="0" y="0"/>
                  </a:moveTo>
                  <a:lnTo>
                    <a:pt x="8486573" y="0"/>
                  </a:lnTo>
                  <a:lnTo>
                    <a:pt x="8351512" y="135597"/>
                  </a:lnTo>
                  <a:lnTo>
                    <a:pt x="10362407" y="135597"/>
                  </a:lnTo>
                  <a:lnTo>
                    <a:pt x="10440000" y="213190"/>
                  </a:lnTo>
                  <a:lnTo>
                    <a:pt x="10440000" y="6487817"/>
                  </a:lnTo>
                  <a:lnTo>
                    <a:pt x="213190" y="6487817"/>
                  </a:lnTo>
                  <a:lnTo>
                    <a:pt x="0" y="6274627"/>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4" name="组合 43">
              <a:extLst>
                <a:ext uri="{FF2B5EF4-FFF2-40B4-BE49-F238E27FC236}">
                  <a16:creationId xmlns:a16="http://schemas.microsoft.com/office/drawing/2014/main" id="{CF13EAD5-F580-4DB3-96A9-D62DC9A75E8A}"/>
                </a:ext>
              </a:extLst>
            </p:cNvPr>
            <p:cNvGrpSpPr/>
            <p:nvPr/>
          </p:nvGrpSpPr>
          <p:grpSpPr>
            <a:xfrm>
              <a:off x="1594607" y="188913"/>
              <a:ext cx="3078866" cy="523062"/>
              <a:chOff x="1889042" y="782320"/>
              <a:chExt cx="3078866" cy="523062"/>
            </a:xfrm>
          </p:grpSpPr>
          <p:sp>
            <p:nvSpPr>
              <p:cNvPr id="45" name="任意多边形: 形状 44">
                <a:extLst>
                  <a:ext uri="{FF2B5EF4-FFF2-40B4-BE49-F238E27FC236}">
                    <a16:creationId xmlns:a16="http://schemas.microsoft.com/office/drawing/2014/main" id="{01BF82C9-9405-462D-8626-0F3CB6A26D9E}"/>
                  </a:ext>
                </a:extLst>
              </p:cNvPr>
              <p:cNvSpPr/>
              <p:nvPr/>
            </p:nvSpPr>
            <p:spPr>
              <a:xfrm>
                <a:off x="1889042" y="782320"/>
                <a:ext cx="3078866" cy="520861"/>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442F6BFC-FE60-4928-AC04-00E422068ADA}"/>
                  </a:ext>
                </a:extLst>
              </p:cNvPr>
              <p:cNvSpPr/>
              <p:nvPr/>
            </p:nvSpPr>
            <p:spPr>
              <a:xfrm>
                <a:off x="2488785" y="786686"/>
                <a:ext cx="1533940" cy="25606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C9362CF9-2BFE-442B-B86C-967B92AAD92A}"/>
                  </a:ext>
                </a:extLst>
              </p:cNvPr>
              <p:cNvSpPr/>
              <p:nvPr/>
            </p:nvSpPr>
            <p:spPr>
              <a:xfrm>
                <a:off x="3525740" y="1042750"/>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1EAD86CD-CA96-47B3-9FE2-C3F496992F5C}"/>
                  </a:ext>
                </a:extLst>
              </p:cNvPr>
              <p:cNvSpPr/>
              <p:nvPr/>
            </p:nvSpPr>
            <p:spPr>
              <a:xfrm flipV="1">
                <a:off x="2488785" y="1177368"/>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1D06642D-FA7D-484A-BA47-7C121C40D82E}"/>
                  </a:ext>
                </a:extLst>
              </p:cNvPr>
              <p:cNvSpPr/>
              <p:nvPr/>
            </p:nvSpPr>
            <p:spPr>
              <a:xfrm flipV="1">
                <a:off x="2936913" y="919102"/>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C9801808-18F8-460A-8309-3B3B177F007E}"/>
                </a:ext>
              </a:extLst>
            </p:cNvPr>
            <p:cNvGrpSpPr/>
            <p:nvPr/>
          </p:nvGrpSpPr>
          <p:grpSpPr>
            <a:xfrm>
              <a:off x="8957559" y="6153668"/>
              <a:ext cx="3078866" cy="523062"/>
              <a:chOff x="8957559" y="1699258"/>
              <a:chExt cx="3078866" cy="523062"/>
            </a:xfrm>
          </p:grpSpPr>
          <p:sp>
            <p:nvSpPr>
              <p:cNvPr id="51" name="任意多边形: 形状 50">
                <a:extLst>
                  <a:ext uri="{FF2B5EF4-FFF2-40B4-BE49-F238E27FC236}">
                    <a16:creationId xmlns:a16="http://schemas.microsoft.com/office/drawing/2014/main" id="{70CC3F6D-6C24-4B24-857C-E0C5BDE9F5CB}"/>
                  </a:ext>
                </a:extLst>
              </p:cNvPr>
              <p:cNvSpPr/>
              <p:nvPr/>
            </p:nvSpPr>
            <p:spPr>
              <a:xfrm flipH="1" flipV="1">
                <a:off x="8957559" y="1701459"/>
                <a:ext cx="3078866" cy="520861"/>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840A6470-2A7B-4217-AA22-0DAD22DACF8C}"/>
                  </a:ext>
                </a:extLst>
              </p:cNvPr>
              <p:cNvSpPr/>
              <p:nvPr/>
            </p:nvSpPr>
            <p:spPr>
              <a:xfrm flipH="1" flipV="1">
                <a:off x="9902742" y="1961890"/>
                <a:ext cx="1533940" cy="25606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CC7E458E-F378-4C83-99B3-F12BB737B230}"/>
                  </a:ext>
                </a:extLst>
              </p:cNvPr>
              <p:cNvSpPr/>
              <p:nvPr/>
            </p:nvSpPr>
            <p:spPr>
              <a:xfrm flipH="1" flipV="1">
                <a:off x="9632867" y="1833876"/>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EEEC5492-ADD4-4132-9E43-7E211C07F468}"/>
                  </a:ext>
                </a:extLst>
              </p:cNvPr>
              <p:cNvSpPr/>
              <p:nvPr/>
            </p:nvSpPr>
            <p:spPr>
              <a:xfrm flipH="1">
                <a:off x="10669822" y="1699258"/>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F1677252-1FF6-47D6-B080-C5D537B9D878}"/>
                  </a:ext>
                </a:extLst>
              </p:cNvPr>
              <p:cNvSpPr/>
              <p:nvPr/>
            </p:nvSpPr>
            <p:spPr>
              <a:xfrm flipH="1">
                <a:off x="10221694" y="1957524"/>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id="{88BE9392-1D8C-487A-A340-3CAD5CD8D86E}"/>
                </a:ext>
              </a:extLst>
            </p:cNvPr>
            <p:cNvGrpSpPr/>
            <p:nvPr/>
          </p:nvGrpSpPr>
          <p:grpSpPr>
            <a:xfrm>
              <a:off x="10066655" y="188913"/>
              <a:ext cx="1489189" cy="112736"/>
              <a:chOff x="10066655" y="188913"/>
              <a:chExt cx="1489189" cy="112736"/>
            </a:xfrm>
          </p:grpSpPr>
          <p:sp>
            <p:nvSpPr>
              <p:cNvPr id="57" name="平行四边形 56">
                <a:extLst>
                  <a:ext uri="{FF2B5EF4-FFF2-40B4-BE49-F238E27FC236}">
                    <a16:creationId xmlns:a16="http://schemas.microsoft.com/office/drawing/2014/main" id="{7A8AB312-77D0-4408-ACE7-90D366B29102}"/>
                  </a:ext>
                </a:extLst>
              </p:cNvPr>
              <p:cNvSpPr/>
              <p:nvPr/>
            </p:nvSpPr>
            <p:spPr>
              <a:xfrm flipH="1" flipV="1">
                <a:off x="10066655"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a16="http://schemas.microsoft.com/office/drawing/2014/main" id="{33DEE1B7-3128-4B0C-800E-28A29EA1C8CB}"/>
                  </a:ext>
                </a:extLst>
              </p:cNvPr>
              <p:cNvSpPr/>
              <p:nvPr/>
            </p:nvSpPr>
            <p:spPr>
              <a:xfrm flipH="1" flipV="1">
                <a:off x="10226848"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id="{B611305F-79FB-4204-8E3B-062F1D624786}"/>
                  </a:ext>
                </a:extLst>
              </p:cNvPr>
              <p:cNvSpPr/>
              <p:nvPr/>
            </p:nvSpPr>
            <p:spPr>
              <a:xfrm flipH="1" flipV="1">
                <a:off x="10387041"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a:extLst>
                  <a:ext uri="{FF2B5EF4-FFF2-40B4-BE49-F238E27FC236}">
                    <a16:creationId xmlns:a16="http://schemas.microsoft.com/office/drawing/2014/main" id="{95A5C7B9-5FEE-437A-9CC2-CB4A493F9448}"/>
                  </a:ext>
                </a:extLst>
              </p:cNvPr>
              <p:cNvSpPr/>
              <p:nvPr/>
            </p:nvSpPr>
            <p:spPr>
              <a:xfrm flipH="1" flipV="1">
                <a:off x="10547234"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a:extLst>
                  <a:ext uri="{FF2B5EF4-FFF2-40B4-BE49-F238E27FC236}">
                    <a16:creationId xmlns:a16="http://schemas.microsoft.com/office/drawing/2014/main" id="{D599BAC7-9FDC-4F41-B116-3A05F9C0C937}"/>
                  </a:ext>
                </a:extLst>
              </p:cNvPr>
              <p:cNvSpPr/>
              <p:nvPr/>
            </p:nvSpPr>
            <p:spPr>
              <a:xfrm flipH="1" flipV="1">
                <a:off x="10707427"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DD0A80E5-3AE1-4142-B10B-038D582FFA42}"/>
                  </a:ext>
                </a:extLst>
              </p:cNvPr>
              <p:cNvSpPr/>
              <p:nvPr/>
            </p:nvSpPr>
            <p:spPr>
              <a:xfrm flipH="1" flipV="1">
                <a:off x="10867620"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64D8FE52-D04B-4625-9D0E-CECB7E4BA107}"/>
                  </a:ext>
                </a:extLst>
              </p:cNvPr>
              <p:cNvSpPr/>
              <p:nvPr/>
            </p:nvSpPr>
            <p:spPr>
              <a:xfrm flipH="1" flipV="1">
                <a:off x="11027813"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a:extLst>
                  <a:ext uri="{FF2B5EF4-FFF2-40B4-BE49-F238E27FC236}">
                    <a16:creationId xmlns:a16="http://schemas.microsoft.com/office/drawing/2014/main" id="{7352E5CD-6505-4CA8-82BD-44AC77DD67B5}"/>
                  </a:ext>
                </a:extLst>
              </p:cNvPr>
              <p:cNvSpPr/>
              <p:nvPr/>
            </p:nvSpPr>
            <p:spPr>
              <a:xfrm flipH="1" flipV="1">
                <a:off x="11188006"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a:extLst>
                  <a:ext uri="{FF2B5EF4-FFF2-40B4-BE49-F238E27FC236}">
                    <a16:creationId xmlns:a16="http://schemas.microsoft.com/office/drawing/2014/main" id="{D3E98E3B-375C-4CA9-AA78-DDE353AB3FCC}"/>
                  </a:ext>
                </a:extLst>
              </p:cNvPr>
              <p:cNvSpPr/>
              <p:nvPr/>
            </p:nvSpPr>
            <p:spPr>
              <a:xfrm flipH="1" flipV="1">
                <a:off x="11348199"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直角三角形 65">
              <a:extLst>
                <a:ext uri="{FF2B5EF4-FFF2-40B4-BE49-F238E27FC236}">
                  <a16:creationId xmlns:a16="http://schemas.microsoft.com/office/drawing/2014/main" id="{54D4EEEA-DCA7-4272-8270-B45E9CE48DAF}"/>
                </a:ext>
              </a:extLst>
            </p:cNvPr>
            <p:cNvSpPr/>
            <p:nvPr/>
          </p:nvSpPr>
          <p:spPr>
            <a:xfrm>
              <a:off x="1594607" y="6538827"/>
              <a:ext cx="137903" cy="137903"/>
            </a:xfrm>
            <a:prstGeom prst="rtTriangl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id="{8D3FE75A-E219-40EC-A29C-56A74CE588C4}"/>
                </a:ext>
              </a:extLst>
            </p:cNvPr>
            <p:cNvCxnSpPr>
              <a:cxnSpLocks/>
            </p:cNvCxnSpPr>
            <p:nvPr/>
          </p:nvCxnSpPr>
          <p:spPr>
            <a:xfrm>
              <a:off x="11964425" y="667673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2643AA7C-087C-4028-9002-72BC189177C5}"/>
                </a:ext>
              </a:extLst>
            </p:cNvPr>
            <p:cNvCxnSpPr>
              <a:cxnSpLocks/>
            </p:cNvCxnSpPr>
            <p:nvPr/>
          </p:nvCxnSpPr>
          <p:spPr>
            <a:xfrm rot="5400000">
              <a:off x="12000425" y="664073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FCE77120-7E4A-4ACB-96E8-EFD6B901F445}"/>
                </a:ext>
              </a:extLst>
            </p:cNvPr>
            <p:cNvCxnSpPr>
              <a:cxnSpLocks/>
            </p:cNvCxnSpPr>
            <p:nvPr/>
          </p:nvCxnSpPr>
          <p:spPr>
            <a:xfrm flipH="1" flipV="1">
              <a:off x="1594607" y="188913"/>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25819B91-551C-427D-8FE4-E665FC7F9A15}"/>
                </a:ext>
              </a:extLst>
            </p:cNvPr>
            <p:cNvCxnSpPr>
              <a:cxnSpLocks/>
            </p:cNvCxnSpPr>
            <p:nvPr/>
          </p:nvCxnSpPr>
          <p:spPr>
            <a:xfrm rot="5400000" flipH="1" flipV="1">
              <a:off x="1558607" y="224913"/>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2" name="图片 71" descr="图片包含 室内, 餐桌, 就坐&#10;&#10;描述已自动生成">
              <a:extLst>
                <a:ext uri="{FF2B5EF4-FFF2-40B4-BE49-F238E27FC236}">
                  <a16:creationId xmlns:a16="http://schemas.microsoft.com/office/drawing/2014/main" id="{5C679715-75BE-4AFF-BDF1-E713DEDA4E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2741" y="66993"/>
              <a:ext cx="2126547" cy="500403"/>
            </a:xfrm>
            <a:prstGeom prst="rect">
              <a:avLst/>
            </a:prstGeom>
          </p:spPr>
        </p:pic>
      </p:grpSp>
    </p:spTree>
    <p:extLst>
      <p:ext uri="{BB962C8B-B14F-4D97-AF65-F5344CB8AC3E}">
        <p14:creationId xmlns:p14="http://schemas.microsoft.com/office/powerpoint/2010/main" val="641465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基本版式-导航+视频播放">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EF4540CD-9F74-4EB9-9D6B-68E6CFEA859E}"/>
              </a:ext>
            </a:extLst>
          </p:cNvPr>
          <p:cNvGrpSpPr/>
          <p:nvPr userDrawn="1"/>
        </p:nvGrpSpPr>
        <p:grpSpPr>
          <a:xfrm>
            <a:off x="1594607" y="188913"/>
            <a:ext cx="10441818" cy="6487817"/>
            <a:chOff x="1594607" y="188913"/>
            <a:chExt cx="10441818" cy="6487817"/>
          </a:xfrm>
        </p:grpSpPr>
        <p:grpSp>
          <p:nvGrpSpPr>
            <p:cNvPr id="5" name="组合 4">
              <a:extLst>
                <a:ext uri="{FF2B5EF4-FFF2-40B4-BE49-F238E27FC236}">
                  <a16:creationId xmlns:a16="http://schemas.microsoft.com/office/drawing/2014/main" id="{38A325CE-F25B-4FD2-B9EA-443C5A21F11F}"/>
                </a:ext>
              </a:extLst>
            </p:cNvPr>
            <p:cNvGrpSpPr/>
            <p:nvPr userDrawn="1"/>
          </p:nvGrpSpPr>
          <p:grpSpPr>
            <a:xfrm>
              <a:off x="1594607" y="188913"/>
              <a:ext cx="10441818" cy="6487817"/>
              <a:chOff x="1594607" y="188913"/>
              <a:chExt cx="10441818" cy="6487817"/>
            </a:xfrm>
          </p:grpSpPr>
          <p:cxnSp>
            <p:nvCxnSpPr>
              <p:cNvPr id="69" name="直接连接符 68">
                <a:extLst>
                  <a:ext uri="{FF2B5EF4-FFF2-40B4-BE49-F238E27FC236}">
                    <a16:creationId xmlns:a16="http://schemas.microsoft.com/office/drawing/2014/main" id="{FCE77120-7E4A-4ACB-96E8-EFD6B901F445}"/>
                  </a:ext>
                </a:extLst>
              </p:cNvPr>
              <p:cNvCxnSpPr>
                <a:cxnSpLocks/>
              </p:cNvCxnSpPr>
              <p:nvPr/>
            </p:nvCxnSpPr>
            <p:spPr>
              <a:xfrm flipH="1" flipV="1">
                <a:off x="1594607" y="188913"/>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25819B91-551C-427D-8FE4-E665FC7F9A15}"/>
                  </a:ext>
                </a:extLst>
              </p:cNvPr>
              <p:cNvCxnSpPr>
                <a:cxnSpLocks/>
              </p:cNvCxnSpPr>
              <p:nvPr/>
            </p:nvCxnSpPr>
            <p:spPr>
              <a:xfrm rot="5400000" flipH="1" flipV="1">
                <a:off x="1558607" y="224913"/>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D319F9CF-BA47-46B2-9102-3758B1FC1EE6}"/>
                  </a:ext>
                </a:extLst>
              </p:cNvPr>
              <p:cNvGrpSpPr/>
              <p:nvPr userDrawn="1"/>
            </p:nvGrpSpPr>
            <p:grpSpPr>
              <a:xfrm>
                <a:off x="1594607" y="188913"/>
                <a:ext cx="10441818" cy="6487817"/>
                <a:chOff x="1594607" y="188913"/>
                <a:chExt cx="10441818" cy="6487817"/>
              </a:xfrm>
            </p:grpSpPr>
            <p:sp>
              <p:nvSpPr>
                <p:cNvPr id="3" name="任意多边形: 形状 2">
                  <a:extLst>
                    <a:ext uri="{FF2B5EF4-FFF2-40B4-BE49-F238E27FC236}">
                      <a16:creationId xmlns:a16="http://schemas.microsoft.com/office/drawing/2014/main" id="{DD22D522-8AC3-4191-AA63-27C93174B533}"/>
                    </a:ext>
                  </a:extLst>
                </p:cNvPr>
                <p:cNvSpPr/>
                <p:nvPr userDrawn="1"/>
              </p:nvSpPr>
              <p:spPr>
                <a:xfrm>
                  <a:off x="1596425" y="188913"/>
                  <a:ext cx="10440000" cy="6487817"/>
                </a:xfrm>
                <a:custGeom>
                  <a:avLst/>
                  <a:gdLst>
                    <a:gd name="connsiteX0" fmla="*/ 0 w 10440000"/>
                    <a:gd name="connsiteY0" fmla="*/ 0 h 6487817"/>
                    <a:gd name="connsiteX1" fmla="*/ 8486573 w 10440000"/>
                    <a:gd name="connsiteY1" fmla="*/ 0 h 6487817"/>
                    <a:gd name="connsiteX2" fmla="*/ 8351512 w 10440000"/>
                    <a:gd name="connsiteY2" fmla="*/ 135597 h 6487817"/>
                    <a:gd name="connsiteX3" fmla="*/ 10362407 w 10440000"/>
                    <a:gd name="connsiteY3" fmla="*/ 135597 h 6487817"/>
                    <a:gd name="connsiteX4" fmla="*/ 10440000 w 10440000"/>
                    <a:gd name="connsiteY4" fmla="*/ 213190 h 6487817"/>
                    <a:gd name="connsiteX5" fmla="*/ 10440000 w 10440000"/>
                    <a:gd name="connsiteY5" fmla="*/ 6487817 h 6487817"/>
                    <a:gd name="connsiteX6" fmla="*/ 213190 w 10440000"/>
                    <a:gd name="connsiteY6" fmla="*/ 6487817 h 6487817"/>
                    <a:gd name="connsiteX7" fmla="*/ 0 w 10440000"/>
                    <a:gd name="connsiteY7" fmla="*/ 6274627 h 648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40000" h="6487817">
                      <a:moveTo>
                        <a:pt x="0" y="0"/>
                      </a:moveTo>
                      <a:lnTo>
                        <a:pt x="8486573" y="0"/>
                      </a:lnTo>
                      <a:lnTo>
                        <a:pt x="8351512" y="135597"/>
                      </a:lnTo>
                      <a:lnTo>
                        <a:pt x="10362407" y="135597"/>
                      </a:lnTo>
                      <a:lnTo>
                        <a:pt x="10440000" y="213190"/>
                      </a:lnTo>
                      <a:lnTo>
                        <a:pt x="10440000" y="6487817"/>
                      </a:lnTo>
                      <a:lnTo>
                        <a:pt x="213190" y="6487817"/>
                      </a:lnTo>
                      <a:lnTo>
                        <a:pt x="0" y="6274627"/>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直角三角形 65">
                  <a:extLst>
                    <a:ext uri="{FF2B5EF4-FFF2-40B4-BE49-F238E27FC236}">
                      <a16:creationId xmlns:a16="http://schemas.microsoft.com/office/drawing/2014/main" id="{54D4EEEA-DCA7-4272-8270-B45E9CE48DAF}"/>
                    </a:ext>
                  </a:extLst>
                </p:cNvPr>
                <p:cNvSpPr/>
                <p:nvPr/>
              </p:nvSpPr>
              <p:spPr>
                <a:xfrm>
                  <a:off x="1594607" y="6538827"/>
                  <a:ext cx="137903" cy="137903"/>
                </a:xfrm>
                <a:prstGeom prst="rtTriangl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id="{8D3FE75A-E219-40EC-A29C-56A74CE588C4}"/>
                    </a:ext>
                  </a:extLst>
                </p:cNvPr>
                <p:cNvCxnSpPr>
                  <a:cxnSpLocks/>
                </p:cNvCxnSpPr>
                <p:nvPr/>
              </p:nvCxnSpPr>
              <p:spPr>
                <a:xfrm>
                  <a:off x="11964425" y="667673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2643AA7C-087C-4028-9002-72BC189177C5}"/>
                    </a:ext>
                  </a:extLst>
                </p:cNvPr>
                <p:cNvCxnSpPr>
                  <a:cxnSpLocks/>
                </p:cNvCxnSpPr>
                <p:nvPr/>
              </p:nvCxnSpPr>
              <p:spPr>
                <a:xfrm rot="5400000">
                  <a:off x="12000425" y="664073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a16="http://schemas.microsoft.com/office/drawing/2014/main" id="{88BE9392-1D8C-487A-A340-3CAD5CD8D86E}"/>
                    </a:ext>
                  </a:extLst>
                </p:cNvPr>
                <p:cNvGrpSpPr/>
                <p:nvPr userDrawn="1"/>
              </p:nvGrpSpPr>
              <p:grpSpPr>
                <a:xfrm>
                  <a:off x="10066655" y="188913"/>
                  <a:ext cx="1489189" cy="112736"/>
                  <a:chOff x="10066655" y="188913"/>
                  <a:chExt cx="1489189" cy="112736"/>
                </a:xfrm>
              </p:grpSpPr>
              <p:sp>
                <p:nvSpPr>
                  <p:cNvPr id="57" name="平行四边形 56">
                    <a:extLst>
                      <a:ext uri="{FF2B5EF4-FFF2-40B4-BE49-F238E27FC236}">
                        <a16:creationId xmlns:a16="http://schemas.microsoft.com/office/drawing/2014/main" id="{7A8AB312-77D0-4408-ACE7-90D366B29102}"/>
                      </a:ext>
                    </a:extLst>
                  </p:cNvPr>
                  <p:cNvSpPr/>
                  <p:nvPr/>
                </p:nvSpPr>
                <p:spPr>
                  <a:xfrm flipH="1" flipV="1">
                    <a:off x="10066655"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a16="http://schemas.microsoft.com/office/drawing/2014/main" id="{33DEE1B7-3128-4B0C-800E-28A29EA1C8CB}"/>
                      </a:ext>
                    </a:extLst>
                  </p:cNvPr>
                  <p:cNvSpPr/>
                  <p:nvPr/>
                </p:nvSpPr>
                <p:spPr>
                  <a:xfrm flipH="1" flipV="1">
                    <a:off x="10226848"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id="{B611305F-79FB-4204-8E3B-062F1D624786}"/>
                      </a:ext>
                    </a:extLst>
                  </p:cNvPr>
                  <p:cNvSpPr/>
                  <p:nvPr/>
                </p:nvSpPr>
                <p:spPr>
                  <a:xfrm flipH="1" flipV="1">
                    <a:off x="10387041"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a:extLst>
                      <a:ext uri="{FF2B5EF4-FFF2-40B4-BE49-F238E27FC236}">
                        <a16:creationId xmlns:a16="http://schemas.microsoft.com/office/drawing/2014/main" id="{95A5C7B9-5FEE-437A-9CC2-CB4A493F9448}"/>
                      </a:ext>
                    </a:extLst>
                  </p:cNvPr>
                  <p:cNvSpPr/>
                  <p:nvPr/>
                </p:nvSpPr>
                <p:spPr>
                  <a:xfrm flipH="1" flipV="1">
                    <a:off x="10547234"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a:extLst>
                      <a:ext uri="{FF2B5EF4-FFF2-40B4-BE49-F238E27FC236}">
                        <a16:creationId xmlns:a16="http://schemas.microsoft.com/office/drawing/2014/main" id="{D599BAC7-9FDC-4F41-B116-3A05F9C0C937}"/>
                      </a:ext>
                    </a:extLst>
                  </p:cNvPr>
                  <p:cNvSpPr/>
                  <p:nvPr/>
                </p:nvSpPr>
                <p:spPr>
                  <a:xfrm flipH="1" flipV="1">
                    <a:off x="10707427"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a16="http://schemas.microsoft.com/office/drawing/2014/main" id="{DD0A80E5-3AE1-4142-B10B-038D582FFA42}"/>
                      </a:ext>
                    </a:extLst>
                  </p:cNvPr>
                  <p:cNvSpPr/>
                  <p:nvPr/>
                </p:nvSpPr>
                <p:spPr>
                  <a:xfrm flipH="1" flipV="1">
                    <a:off x="10867620"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a16="http://schemas.microsoft.com/office/drawing/2014/main" id="{64D8FE52-D04B-4625-9D0E-CECB7E4BA107}"/>
                      </a:ext>
                    </a:extLst>
                  </p:cNvPr>
                  <p:cNvSpPr/>
                  <p:nvPr/>
                </p:nvSpPr>
                <p:spPr>
                  <a:xfrm flipH="1" flipV="1">
                    <a:off x="11027813"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a:extLst>
                      <a:ext uri="{FF2B5EF4-FFF2-40B4-BE49-F238E27FC236}">
                        <a16:creationId xmlns:a16="http://schemas.microsoft.com/office/drawing/2014/main" id="{7352E5CD-6505-4CA8-82BD-44AC77DD67B5}"/>
                      </a:ext>
                    </a:extLst>
                  </p:cNvPr>
                  <p:cNvSpPr/>
                  <p:nvPr/>
                </p:nvSpPr>
                <p:spPr>
                  <a:xfrm flipH="1" flipV="1">
                    <a:off x="11188006"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a:extLst>
                      <a:ext uri="{FF2B5EF4-FFF2-40B4-BE49-F238E27FC236}">
                        <a16:creationId xmlns:a16="http://schemas.microsoft.com/office/drawing/2014/main" id="{D3E98E3B-375C-4CA9-AA78-DDE353AB3FCC}"/>
                      </a:ext>
                    </a:extLst>
                  </p:cNvPr>
                  <p:cNvSpPr/>
                  <p:nvPr/>
                </p:nvSpPr>
                <p:spPr>
                  <a:xfrm flipH="1" flipV="1">
                    <a:off x="11348199"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44" name="组合 43">
              <a:extLst>
                <a:ext uri="{FF2B5EF4-FFF2-40B4-BE49-F238E27FC236}">
                  <a16:creationId xmlns:a16="http://schemas.microsoft.com/office/drawing/2014/main" id="{CF13EAD5-F580-4DB3-96A9-D62DC9A75E8A}"/>
                </a:ext>
              </a:extLst>
            </p:cNvPr>
            <p:cNvGrpSpPr/>
            <p:nvPr userDrawn="1"/>
          </p:nvGrpSpPr>
          <p:grpSpPr>
            <a:xfrm>
              <a:off x="1594607" y="188913"/>
              <a:ext cx="3078866" cy="523062"/>
              <a:chOff x="1889042" y="782320"/>
              <a:chExt cx="3078866" cy="523062"/>
            </a:xfrm>
          </p:grpSpPr>
          <p:sp>
            <p:nvSpPr>
              <p:cNvPr id="45" name="任意多边形: 形状 44">
                <a:extLst>
                  <a:ext uri="{FF2B5EF4-FFF2-40B4-BE49-F238E27FC236}">
                    <a16:creationId xmlns:a16="http://schemas.microsoft.com/office/drawing/2014/main" id="{01BF82C9-9405-462D-8626-0F3CB6A26D9E}"/>
                  </a:ext>
                </a:extLst>
              </p:cNvPr>
              <p:cNvSpPr/>
              <p:nvPr/>
            </p:nvSpPr>
            <p:spPr>
              <a:xfrm>
                <a:off x="1889042" y="782320"/>
                <a:ext cx="3078866" cy="520861"/>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442F6BFC-FE60-4928-AC04-00E422068ADA}"/>
                  </a:ext>
                </a:extLst>
              </p:cNvPr>
              <p:cNvSpPr/>
              <p:nvPr/>
            </p:nvSpPr>
            <p:spPr>
              <a:xfrm>
                <a:off x="2488785" y="786686"/>
                <a:ext cx="1533940" cy="25606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C9362CF9-2BFE-442B-B86C-967B92AAD92A}"/>
                  </a:ext>
                </a:extLst>
              </p:cNvPr>
              <p:cNvSpPr/>
              <p:nvPr/>
            </p:nvSpPr>
            <p:spPr>
              <a:xfrm>
                <a:off x="3525740" y="1042750"/>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1EAD86CD-CA96-47B3-9FE2-C3F496992F5C}"/>
                  </a:ext>
                </a:extLst>
              </p:cNvPr>
              <p:cNvSpPr/>
              <p:nvPr/>
            </p:nvSpPr>
            <p:spPr>
              <a:xfrm flipV="1">
                <a:off x="2488785" y="1177368"/>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1D06642D-FA7D-484A-BA47-7C121C40D82E}"/>
                  </a:ext>
                </a:extLst>
              </p:cNvPr>
              <p:cNvSpPr/>
              <p:nvPr/>
            </p:nvSpPr>
            <p:spPr>
              <a:xfrm flipV="1">
                <a:off x="2936913" y="919102"/>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C9801808-18F8-460A-8309-3B3B177F007E}"/>
                </a:ext>
              </a:extLst>
            </p:cNvPr>
            <p:cNvGrpSpPr/>
            <p:nvPr userDrawn="1"/>
          </p:nvGrpSpPr>
          <p:grpSpPr>
            <a:xfrm>
              <a:off x="8957559" y="6153668"/>
              <a:ext cx="3078866" cy="523062"/>
              <a:chOff x="8957559" y="1699258"/>
              <a:chExt cx="3078866" cy="523062"/>
            </a:xfrm>
          </p:grpSpPr>
          <p:sp>
            <p:nvSpPr>
              <p:cNvPr id="51" name="任意多边形: 形状 50">
                <a:extLst>
                  <a:ext uri="{FF2B5EF4-FFF2-40B4-BE49-F238E27FC236}">
                    <a16:creationId xmlns:a16="http://schemas.microsoft.com/office/drawing/2014/main" id="{70CC3F6D-6C24-4B24-857C-E0C5BDE9F5CB}"/>
                  </a:ext>
                </a:extLst>
              </p:cNvPr>
              <p:cNvSpPr/>
              <p:nvPr/>
            </p:nvSpPr>
            <p:spPr>
              <a:xfrm flipH="1" flipV="1">
                <a:off x="8957559" y="1701459"/>
                <a:ext cx="3078866" cy="520861"/>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840A6470-2A7B-4217-AA22-0DAD22DACF8C}"/>
                  </a:ext>
                </a:extLst>
              </p:cNvPr>
              <p:cNvSpPr/>
              <p:nvPr/>
            </p:nvSpPr>
            <p:spPr>
              <a:xfrm flipH="1" flipV="1">
                <a:off x="9902742" y="1961890"/>
                <a:ext cx="1533940" cy="25606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CC7E458E-F378-4C83-99B3-F12BB737B230}"/>
                  </a:ext>
                </a:extLst>
              </p:cNvPr>
              <p:cNvSpPr/>
              <p:nvPr/>
            </p:nvSpPr>
            <p:spPr>
              <a:xfrm flipH="1" flipV="1">
                <a:off x="9632867" y="1833876"/>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EEEC5492-ADD4-4132-9E43-7E211C07F468}"/>
                  </a:ext>
                </a:extLst>
              </p:cNvPr>
              <p:cNvSpPr/>
              <p:nvPr/>
            </p:nvSpPr>
            <p:spPr>
              <a:xfrm flipH="1">
                <a:off x="10669822" y="1699258"/>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F1677252-1FF6-47D6-B080-C5D537B9D878}"/>
                  </a:ext>
                </a:extLst>
              </p:cNvPr>
              <p:cNvSpPr/>
              <p:nvPr/>
            </p:nvSpPr>
            <p:spPr>
              <a:xfrm flipH="1">
                <a:off x="10221694" y="1957524"/>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4" name="媒体占位符 153">
            <a:extLst>
              <a:ext uri="{FF2B5EF4-FFF2-40B4-BE49-F238E27FC236}">
                <a16:creationId xmlns:a16="http://schemas.microsoft.com/office/drawing/2014/main" id="{6C9A78BE-0465-4E6E-91CD-117F60648BE2}"/>
              </a:ext>
            </a:extLst>
          </p:cNvPr>
          <p:cNvSpPr>
            <a:spLocks noGrp="1"/>
          </p:cNvSpPr>
          <p:nvPr>
            <p:ph type="media" sz="quarter" idx="36" hasCustomPrompt="1"/>
          </p:nvPr>
        </p:nvSpPr>
        <p:spPr>
          <a:xfrm>
            <a:off x="1699259" y="802093"/>
            <a:ext cx="10260001" cy="5770800"/>
          </a:xfrm>
          <a:custGeom>
            <a:avLst/>
            <a:gdLst>
              <a:gd name="connsiteX0" fmla="*/ 62391 w 10260001"/>
              <a:gd name="connsiteY0" fmla="*/ 0 h 5770800"/>
              <a:gd name="connsiteX1" fmla="*/ 10197609 w 10260001"/>
              <a:gd name="connsiteY1" fmla="*/ 0 h 5770800"/>
              <a:gd name="connsiteX2" fmla="*/ 10221211 w 10260001"/>
              <a:gd name="connsiteY2" fmla="*/ 4769 h 5770800"/>
              <a:gd name="connsiteX3" fmla="*/ 10260001 w 10260001"/>
              <a:gd name="connsiteY3" fmla="*/ 63276 h 5770800"/>
              <a:gd name="connsiteX4" fmla="*/ 10260001 w 10260001"/>
              <a:gd name="connsiteY4" fmla="*/ 5707525 h 5770800"/>
              <a:gd name="connsiteX5" fmla="*/ 10221211 w 10260001"/>
              <a:gd name="connsiteY5" fmla="*/ 5766033 h 5770800"/>
              <a:gd name="connsiteX6" fmla="*/ 10197615 w 10260001"/>
              <a:gd name="connsiteY6" fmla="*/ 5770800 h 5770800"/>
              <a:gd name="connsiteX7" fmla="*/ 62387 w 10260001"/>
              <a:gd name="connsiteY7" fmla="*/ 5770800 h 5770800"/>
              <a:gd name="connsiteX8" fmla="*/ 38791 w 10260001"/>
              <a:gd name="connsiteY8" fmla="*/ 5766033 h 5770800"/>
              <a:gd name="connsiteX9" fmla="*/ 0 w 10260001"/>
              <a:gd name="connsiteY9" fmla="*/ 5707525 h 5770800"/>
              <a:gd name="connsiteX10" fmla="*/ 0 w 10260001"/>
              <a:gd name="connsiteY10" fmla="*/ 63276 h 5770800"/>
              <a:gd name="connsiteX11" fmla="*/ 38791 w 10260001"/>
              <a:gd name="connsiteY11" fmla="*/ 4769 h 577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60001" h="5770800">
                <a:moveTo>
                  <a:pt x="62391" y="0"/>
                </a:moveTo>
                <a:lnTo>
                  <a:pt x="10197609" y="0"/>
                </a:lnTo>
                <a:lnTo>
                  <a:pt x="10221211" y="4769"/>
                </a:lnTo>
                <a:cubicBezTo>
                  <a:pt x="10243999" y="14413"/>
                  <a:pt x="10260001" y="36987"/>
                  <a:pt x="10260001" y="63276"/>
                </a:cubicBezTo>
                <a:lnTo>
                  <a:pt x="10260001" y="5707525"/>
                </a:lnTo>
                <a:cubicBezTo>
                  <a:pt x="10260001" y="5733814"/>
                  <a:pt x="10243999" y="5756388"/>
                  <a:pt x="10221211" y="5766033"/>
                </a:cubicBezTo>
                <a:lnTo>
                  <a:pt x="10197615" y="5770800"/>
                </a:lnTo>
                <a:lnTo>
                  <a:pt x="62387" y="5770800"/>
                </a:lnTo>
                <a:lnTo>
                  <a:pt x="38791" y="5766033"/>
                </a:lnTo>
                <a:cubicBezTo>
                  <a:pt x="16002" y="5756388"/>
                  <a:pt x="0" y="5733814"/>
                  <a:pt x="0" y="5707525"/>
                </a:cubicBezTo>
                <a:lnTo>
                  <a:pt x="0" y="63276"/>
                </a:lnTo>
                <a:cubicBezTo>
                  <a:pt x="0" y="36987"/>
                  <a:pt x="16002" y="14413"/>
                  <a:pt x="38791" y="4769"/>
                </a:cubicBezTo>
                <a:close/>
              </a:path>
            </a:pathLst>
          </a:custGeom>
        </p:spPr>
        <p:txBody>
          <a:bodyPr wrap="square" anchor="ctr" anchorCtr="1">
            <a:noAutofit/>
          </a:bodyPr>
          <a:lstStyle>
            <a:lvl1pPr marL="0" indent="0" algn="ctr">
              <a:buNone/>
              <a:defRPr>
                <a:solidFill>
                  <a:schemeClr val="accent3"/>
                </a:solidFill>
              </a:defRPr>
            </a:lvl1pPr>
          </a:lstStyle>
          <a:p>
            <a:r>
              <a:rPr lang="zh-CN" altLang="en-US" dirty="0"/>
              <a:t>单击此处插入视频（</a:t>
            </a:r>
            <a:r>
              <a:rPr lang="en-US" altLang="zh-CN" dirty="0"/>
              <a:t>16</a:t>
            </a:r>
            <a:r>
              <a:rPr lang="zh-CN" altLang="en-US" dirty="0"/>
              <a:t>：</a:t>
            </a:r>
            <a:r>
              <a:rPr lang="en-US" altLang="zh-CN" dirty="0"/>
              <a:t>9</a:t>
            </a:r>
            <a:r>
              <a:rPr lang="zh-CN" altLang="en-US" dirty="0"/>
              <a:t>）</a:t>
            </a:r>
            <a:endParaRPr lang="en-US" altLang="zh-CN" dirty="0"/>
          </a:p>
          <a:p>
            <a:endParaRPr lang="zh-CN" altLang="en-US" dirty="0"/>
          </a:p>
        </p:txBody>
      </p:sp>
      <p:pic>
        <p:nvPicPr>
          <p:cNvPr id="71" name="图片 70" descr="图片包含 室内, 餐桌, 就坐&#10;&#10;描述已自动生成">
            <a:extLst>
              <a:ext uri="{FF2B5EF4-FFF2-40B4-BE49-F238E27FC236}">
                <a16:creationId xmlns:a16="http://schemas.microsoft.com/office/drawing/2014/main" id="{F15A3A4A-8BDF-4289-BB19-FAB8C350E1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50048" y="6412389"/>
            <a:ext cx="5676800" cy="500403"/>
          </a:xfrm>
          <a:prstGeom prst="rect">
            <a:avLst/>
          </a:prstGeom>
        </p:spPr>
      </p:pic>
      <p:pic>
        <p:nvPicPr>
          <p:cNvPr id="72" name="图片 71" descr="图片包含 室内, 餐桌, 就坐&#10;&#10;描述已自动生成">
            <a:extLst>
              <a:ext uri="{FF2B5EF4-FFF2-40B4-BE49-F238E27FC236}">
                <a16:creationId xmlns:a16="http://schemas.microsoft.com/office/drawing/2014/main" id="{5C679715-75BE-4AFF-BDF1-E713DEDA4E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2741" y="66993"/>
            <a:ext cx="2126547" cy="500403"/>
          </a:xfrm>
          <a:prstGeom prst="rect">
            <a:avLst/>
          </a:prstGeom>
        </p:spPr>
      </p:pic>
      <p:grpSp>
        <p:nvGrpSpPr>
          <p:cNvPr id="74" name="组合 73">
            <a:extLst>
              <a:ext uri="{FF2B5EF4-FFF2-40B4-BE49-F238E27FC236}">
                <a16:creationId xmlns:a16="http://schemas.microsoft.com/office/drawing/2014/main" id="{1A75001E-7ADE-43AD-A017-677DD6D1D385}"/>
              </a:ext>
            </a:extLst>
          </p:cNvPr>
          <p:cNvGrpSpPr/>
          <p:nvPr userDrawn="1"/>
        </p:nvGrpSpPr>
        <p:grpSpPr>
          <a:xfrm>
            <a:off x="162711" y="185304"/>
            <a:ext cx="1261199" cy="6491429"/>
            <a:chOff x="162711" y="185304"/>
            <a:chExt cx="1261199" cy="6491429"/>
          </a:xfrm>
        </p:grpSpPr>
        <p:sp>
          <p:nvSpPr>
            <p:cNvPr id="24" name="矩形: 剪去对角 23">
              <a:extLst>
                <a:ext uri="{FF2B5EF4-FFF2-40B4-BE49-F238E27FC236}">
                  <a16:creationId xmlns:a16="http://schemas.microsoft.com/office/drawing/2014/main" id="{245B98F2-49B2-4952-B42F-634D5B86F070}"/>
                </a:ext>
              </a:extLst>
            </p:cNvPr>
            <p:cNvSpPr/>
            <p:nvPr/>
          </p:nvSpPr>
          <p:spPr>
            <a:xfrm>
              <a:off x="162711" y="196733"/>
              <a:ext cx="1261199" cy="6480000"/>
            </a:xfrm>
            <a:prstGeom prst="snip2DiagRect">
              <a:avLst/>
            </a:prstGeom>
            <a:gradFill flip="none" rotWithShape="1">
              <a:gsLst>
                <a:gs pos="0">
                  <a:schemeClr val="accent1">
                    <a:alpha val="10000"/>
                  </a:schemeClr>
                </a:gs>
                <a:gs pos="100000">
                  <a:schemeClr val="accent2">
                    <a:alpha val="10000"/>
                  </a:schemeClr>
                </a:gs>
              </a:gsLst>
              <a:path path="circle">
                <a:fillToRect l="50000" t="50000" r="50000" b="50000"/>
              </a:path>
              <a:tileRect/>
            </a:gra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1ECAAF95-AC58-4771-9357-7A8C09CF5866}"/>
                </a:ext>
              </a:extLst>
            </p:cNvPr>
            <p:cNvCxnSpPr/>
            <p:nvPr/>
          </p:nvCxnSpPr>
          <p:spPr>
            <a:xfrm flipH="1">
              <a:off x="1423766" y="405932"/>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B624274D-E837-4543-91D1-7220CE329719}"/>
                </a:ext>
              </a:extLst>
            </p:cNvPr>
            <p:cNvCxnSpPr>
              <a:cxnSpLocks/>
            </p:cNvCxnSpPr>
            <p:nvPr/>
          </p:nvCxnSpPr>
          <p:spPr>
            <a:xfrm rot="18900000" flipH="1">
              <a:off x="1396208" y="339399"/>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4E87488-AF80-4910-8E0C-775C6AF22D1C}"/>
                </a:ext>
              </a:extLst>
            </p:cNvPr>
            <p:cNvCxnSpPr/>
            <p:nvPr/>
          </p:nvCxnSpPr>
          <p:spPr>
            <a:xfrm rot="18900000" flipH="1">
              <a:off x="1238749" y="185304"/>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0BDCC6D1-18E8-4027-8053-2F84B65E1580}"/>
                </a:ext>
              </a:extLst>
            </p:cNvPr>
            <p:cNvCxnSpPr>
              <a:cxnSpLocks/>
            </p:cNvCxnSpPr>
            <p:nvPr/>
          </p:nvCxnSpPr>
          <p:spPr>
            <a:xfrm rot="16200000" flipH="1">
              <a:off x="1172217" y="157744"/>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grpSp>
      <p:sp>
        <p:nvSpPr>
          <p:cNvPr id="114" name="文本占位符 12">
            <a:extLst>
              <a:ext uri="{FF2B5EF4-FFF2-40B4-BE49-F238E27FC236}">
                <a16:creationId xmlns:a16="http://schemas.microsoft.com/office/drawing/2014/main" id="{D66E6FAA-5A22-413C-85BA-4BA09284DDF6}"/>
              </a:ext>
            </a:extLst>
          </p:cNvPr>
          <p:cNvSpPr>
            <a:spLocks noGrp="1"/>
          </p:cNvSpPr>
          <p:nvPr userDrawn="1">
            <p:ph type="body" sz="quarter" idx="22" hasCustomPrompt="1"/>
          </p:nvPr>
        </p:nvSpPr>
        <p:spPr>
          <a:xfrm>
            <a:off x="4581571" y="284658"/>
            <a:ext cx="4467890" cy="468000"/>
          </a:xfrm>
          <a:prstGeom prst="rect">
            <a:avLst/>
          </a:prstGeom>
        </p:spPr>
        <p:txBody>
          <a:bodyPr lIns="0" tIns="0" rIns="0" bIns="0" anchor="ctr" anchorCtr="1"/>
          <a:lstStyle>
            <a:lvl1pPr marL="0" indent="0" algn="ctr">
              <a:lnSpc>
                <a:spcPct val="100000"/>
              </a:lnSpc>
              <a:spcBef>
                <a:spcPts val="0"/>
              </a:spcBef>
              <a:buNone/>
              <a:defRPr lang="zh-CN" altLang="en-US" sz="28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插入标题</a:t>
            </a:r>
          </a:p>
        </p:txBody>
      </p:sp>
      <p:grpSp>
        <p:nvGrpSpPr>
          <p:cNvPr id="118" name="组合 117">
            <a:extLst>
              <a:ext uri="{FF2B5EF4-FFF2-40B4-BE49-F238E27FC236}">
                <a16:creationId xmlns:a16="http://schemas.microsoft.com/office/drawing/2014/main" id="{C4DEB8C9-C872-4D3C-B123-31A7F8B7D465}"/>
              </a:ext>
            </a:extLst>
          </p:cNvPr>
          <p:cNvGrpSpPr/>
          <p:nvPr userDrawn="1"/>
        </p:nvGrpSpPr>
        <p:grpSpPr>
          <a:xfrm>
            <a:off x="1699259" y="802093"/>
            <a:ext cx="10260001" cy="5771249"/>
            <a:chOff x="1699259" y="802093"/>
            <a:chExt cx="10260001" cy="5771249"/>
          </a:xfrm>
        </p:grpSpPr>
        <p:sp>
          <p:nvSpPr>
            <p:cNvPr id="119" name="任意多边形: 形状 118">
              <a:extLst>
                <a:ext uri="{FF2B5EF4-FFF2-40B4-BE49-F238E27FC236}">
                  <a16:creationId xmlns:a16="http://schemas.microsoft.com/office/drawing/2014/main" id="{41703A3A-8E63-4F46-9F50-4E6DDA827A22}"/>
                </a:ext>
              </a:extLst>
            </p:cNvPr>
            <p:cNvSpPr/>
            <p:nvPr userDrawn="1"/>
          </p:nvSpPr>
          <p:spPr>
            <a:xfrm>
              <a:off x="1699260" y="6249341"/>
              <a:ext cx="10260000" cy="324000"/>
            </a:xfrm>
            <a:custGeom>
              <a:avLst/>
              <a:gdLst/>
              <a:ahLst/>
              <a:cxnLst/>
              <a:rect l="0" t="0" r="0" b="0"/>
              <a:pathLst>
                <a:path w="10260001" h="360001">
                  <a:moveTo>
                    <a:pt x="0" y="0"/>
                  </a:moveTo>
                  <a:lnTo>
                    <a:pt x="10260000" y="0"/>
                  </a:lnTo>
                  <a:lnTo>
                    <a:pt x="10260000" y="296500"/>
                  </a:lnTo>
                  <a:cubicBezTo>
                    <a:pt x="10260000" y="331552"/>
                    <a:pt x="10231552" y="360000"/>
                    <a:pt x="10196500" y="360000"/>
                  </a:cubicBezTo>
                  <a:lnTo>
                    <a:pt x="63500" y="360000"/>
                  </a:lnTo>
                  <a:cubicBezTo>
                    <a:pt x="28448" y="360000"/>
                    <a:pt x="0" y="331552"/>
                    <a:pt x="0" y="296500"/>
                  </a:cubicBez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a:extLst>
                <a:ext uri="{FF2B5EF4-FFF2-40B4-BE49-F238E27FC236}">
                  <a16:creationId xmlns:a16="http://schemas.microsoft.com/office/drawing/2014/main" id="{788B5006-E20E-4D1F-9C9D-BC57BC2C7F28}"/>
                </a:ext>
              </a:extLst>
            </p:cNvPr>
            <p:cNvSpPr/>
            <p:nvPr userDrawn="1"/>
          </p:nvSpPr>
          <p:spPr>
            <a:xfrm>
              <a:off x="1699259" y="6249341"/>
              <a:ext cx="10260000" cy="3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形状 127">
              <a:extLst>
                <a:ext uri="{FF2B5EF4-FFF2-40B4-BE49-F238E27FC236}">
                  <a16:creationId xmlns:a16="http://schemas.microsoft.com/office/drawing/2014/main" id="{638FFF72-FE32-4AD0-B9D7-D283F0E1ADFF}"/>
                </a:ext>
              </a:extLst>
            </p:cNvPr>
            <p:cNvSpPr/>
            <p:nvPr userDrawn="1"/>
          </p:nvSpPr>
          <p:spPr>
            <a:xfrm>
              <a:off x="1699259" y="802093"/>
              <a:ext cx="10260000" cy="5771249"/>
            </a:xfrm>
            <a:custGeom>
              <a:avLst/>
              <a:gdLst>
                <a:gd name="connsiteX0" fmla="*/ 63500 w 10260000"/>
                <a:gd name="connsiteY0" fmla="*/ 0 h 5771249"/>
                <a:gd name="connsiteX1" fmla="*/ 10196500 w 10260000"/>
                <a:gd name="connsiteY1" fmla="*/ 0 h 5771249"/>
                <a:gd name="connsiteX2" fmla="*/ 10260000 w 10260000"/>
                <a:gd name="connsiteY2" fmla="*/ 63500 h 5771249"/>
                <a:gd name="connsiteX3" fmla="*/ 10260000 w 10260000"/>
                <a:gd name="connsiteY3" fmla="*/ 5707749 h 5771249"/>
                <a:gd name="connsiteX4" fmla="*/ 10196500 w 10260000"/>
                <a:gd name="connsiteY4" fmla="*/ 5771249 h 5771249"/>
                <a:gd name="connsiteX5" fmla="*/ 63500 w 10260000"/>
                <a:gd name="connsiteY5" fmla="*/ 5771249 h 5771249"/>
                <a:gd name="connsiteX6" fmla="*/ 0 w 10260000"/>
                <a:gd name="connsiteY6" fmla="*/ 5707749 h 5771249"/>
                <a:gd name="connsiteX7" fmla="*/ 0 w 10260000"/>
                <a:gd name="connsiteY7" fmla="*/ 63500 h 5771249"/>
                <a:gd name="connsiteX8" fmla="*/ 63500 w 10260000"/>
                <a:gd name="connsiteY8" fmla="*/ 0 h 5771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0000" h="5771249">
                  <a:moveTo>
                    <a:pt x="63500" y="0"/>
                  </a:moveTo>
                  <a:lnTo>
                    <a:pt x="10196500" y="0"/>
                  </a:lnTo>
                  <a:cubicBezTo>
                    <a:pt x="10231552" y="0"/>
                    <a:pt x="10260000" y="28448"/>
                    <a:pt x="10260000" y="63500"/>
                  </a:cubicBezTo>
                  <a:lnTo>
                    <a:pt x="10260000" y="5707749"/>
                  </a:lnTo>
                  <a:cubicBezTo>
                    <a:pt x="10260000" y="5742801"/>
                    <a:pt x="10231552" y="5771249"/>
                    <a:pt x="10196500" y="5771249"/>
                  </a:cubicBezTo>
                  <a:lnTo>
                    <a:pt x="63500" y="5771249"/>
                  </a:lnTo>
                  <a:cubicBezTo>
                    <a:pt x="28448" y="5771249"/>
                    <a:pt x="0" y="5742801"/>
                    <a:pt x="0" y="5707749"/>
                  </a:cubicBezTo>
                  <a:lnTo>
                    <a:pt x="0" y="63500"/>
                  </a:lnTo>
                  <a:cubicBezTo>
                    <a:pt x="0" y="28448"/>
                    <a:pt x="28448" y="0"/>
                    <a:pt x="63500" y="0"/>
                  </a:cubicBezTo>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33" name="椭圆 132">
              <a:extLst>
                <a:ext uri="{FF2B5EF4-FFF2-40B4-BE49-F238E27FC236}">
                  <a16:creationId xmlns:a16="http://schemas.microsoft.com/office/drawing/2014/main" id="{C57B7AA2-D9DF-414D-89D0-F517A17A8C91}"/>
                </a:ext>
              </a:extLst>
            </p:cNvPr>
            <p:cNvSpPr/>
            <p:nvPr userDrawn="1"/>
          </p:nvSpPr>
          <p:spPr>
            <a:xfrm>
              <a:off x="6003925" y="2811928"/>
              <a:ext cx="1625600" cy="1625600"/>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形状 133">
              <a:extLst>
                <a:ext uri="{FF2B5EF4-FFF2-40B4-BE49-F238E27FC236}">
                  <a16:creationId xmlns:a16="http://schemas.microsoft.com/office/drawing/2014/main" id="{8E537DF4-7706-4C56-B4DF-3FA2AEE61F55}"/>
                </a:ext>
              </a:extLst>
            </p:cNvPr>
            <p:cNvSpPr/>
            <p:nvPr userDrawn="1"/>
          </p:nvSpPr>
          <p:spPr>
            <a:xfrm>
              <a:off x="6562828" y="3226119"/>
              <a:ext cx="731314" cy="822644"/>
            </a:xfrm>
            <a:custGeom>
              <a:avLst/>
              <a:gdLst>
                <a:gd name="connsiteX0" fmla="*/ 190719 w 1144077"/>
                <a:gd name="connsiteY0" fmla="*/ 17336 h 1286956"/>
                <a:gd name="connsiteX1" fmla="*/ 1080861 w 1144077"/>
                <a:gd name="connsiteY1" fmla="*/ 533620 h 1286956"/>
                <a:gd name="connsiteX2" fmla="*/ 1080861 w 1144077"/>
                <a:gd name="connsiteY2" fmla="*/ 753338 h 1286956"/>
                <a:gd name="connsiteX3" fmla="*/ 190718 w 1144077"/>
                <a:gd name="connsiteY3" fmla="*/ 1269620 h 1286956"/>
                <a:gd name="connsiteX4" fmla="*/ 0 w 1144077"/>
                <a:gd name="connsiteY4" fmla="*/ 1159761 h 1286956"/>
                <a:gd name="connsiteX5" fmla="*/ 0 w 1144077"/>
                <a:gd name="connsiteY5" fmla="*/ 127196 h 1286956"/>
                <a:gd name="connsiteX6" fmla="*/ 190719 w 1144077"/>
                <a:gd name="connsiteY6" fmla="*/ 17336 h 1286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077" h="1286956">
                  <a:moveTo>
                    <a:pt x="190719" y="17336"/>
                  </a:moveTo>
                  <a:lnTo>
                    <a:pt x="1080861" y="533620"/>
                  </a:lnTo>
                  <a:cubicBezTo>
                    <a:pt x="1165149" y="582507"/>
                    <a:pt x="1165149" y="704450"/>
                    <a:pt x="1080861" y="753338"/>
                  </a:cubicBezTo>
                  <a:lnTo>
                    <a:pt x="190718" y="1269620"/>
                  </a:lnTo>
                  <a:cubicBezTo>
                    <a:pt x="106040" y="1318734"/>
                    <a:pt x="0" y="1257653"/>
                    <a:pt x="0" y="1159761"/>
                  </a:cubicBezTo>
                  <a:lnTo>
                    <a:pt x="0" y="127196"/>
                  </a:lnTo>
                  <a:cubicBezTo>
                    <a:pt x="0" y="29304"/>
                    <a:pt x="106040" y="-31777"/>
                    <a:pt x="190719" y="17336"/>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5" name="任意多边形: 形状 134">
              <a:extLst>
                <a:ext uri="{FF2B5EF4-FFF2-40B4-BE49-F238E27FC236}">
                  <a16:creationId xmlns:a16="http://schemas.microsoft.com/office/drawing/2014/main" id="{35B2AEE9-3BEB-4A06-9A85-BCF5F2E7D2C4}"/>
                </a:ext>
              </a:extLst>
            </p:cNvPr>
            <p:cNvSpPr/>
            <p:nvPr userDrawn="1"/>
          </p:nvSpPr>
          <p:spPr>
            <a:xfrm flipV="1">
              <a:off x="1699260" y="802093"/>
              <a:ext cx="10260000" cy="203046"/>
            </a:xfrm>
            <a:custGeom>
              <a:avLst/>
              <a:gdLst>
                <a:gd name="connsiteX0" fmla="*/ 63500 w 10260000"/>
                <a:gd name="connsiteY0" fmla="*/ 203046 h 203046"/>
                <a:gd name="connsiteX1" fmla="*/ 10196500 w 10260000"/>
                <a:gd name="connsiteY1" fmla="*/ 203046 h 203046"/>
                <a:gd name="connsiteX2" fmla="*/ 10260000 w 10260000"/>
                <a:gd name="connsiteY2" fmla="*/ 145896 h 203046"/>
                <a:gd name="connsiteX3" fmla="*/ 10260000 w 10260000"/>
                <a:gd name="connsiteY3" fmla="*/ 0 h 203046"/>
                <a:gd name="connsiteX4" fmla="*/ 0 w 10260000"/>
                <a:gd name="connsiteY4" fmla="*/ 0 h 203046"/>
                <a:gd name="connsiteX5" fmla="*/ 0 w 10260000"/>
                <a:gd name="connsiteY5" fmla="*/ 145896 h 203046"/>
                <a:gd name="connsiteX6" fmla="*/ 63500 w 10260000"/>
                <a:gd name="connsiteY6" fmla="*/ 203046 h 20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60000" h="203046">
                  <a:moveTo>
                    <a:pt x="63500" y="203046"/>
                  </a:moveTo>
                  <a:lnTo>
                    <a:pt x="10196500" y="203046"/>
                  </a:lnTo>
                  <a:cubicBezTo>
                    <a:pt x="10231552" y="203046"/>
                    <a:pt x="10260000" y="177443"/>
                    <a:pt x="10260000" y="145896"/>
                  </a:cubicBezTo>
                  <a:lnTo>
                    <a:pt x="10260000" y="0"/>
                  </a:lnTo>
                  <a:lnTo>
                    <a:pt x="0" y="0"/>
                  </a:lnTo>
                  <a:lnTo>
                    <a:pt x="0" y="145896"/>
                  </a:lnTo>
                  <a:cubicBezTo>
                    <a:pt x="0" y="177443"/>
                    <a:pt x="28448" y="203046"/>
                    <a:pt x="63500" y="20304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35522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基本版式 - 导航+标题">
    <p:spTree>
      <p:nvGrpSpPr>
        <p:cNvPr id="1" name=""/>
        <p:cNvGrpSpPr/>
        <p:nvPr/>
      </p:nvGrpSpPr>
      <p:grpSpPr>
        <a:xfrm>
          <a:off x="0" y="0"/>
          <a:ext cx="0" cy="0"/>
          <a:chOff x="0" y="0"/>
          <a:chExt cx="0" cy="0"/>
        </a:xfrm>
      </p:grpSpPr>
      <p:pic>
        <p:nvPicPr>
          <p:cNvPr id="177" name="图片 176" descr="图片包含 室内, 餐桌, 就坐&#10;&#10;描述已自动生成">
            <a:extLst>
              <a:ext uri="{FF2B5EF4-FFF2-40B4-BE49-F238E27FC236}">
                <a16:creationId xmlns:a16="http://schemas.microsoft.com/office/drawing/2014/main" id="{50941097-2470-44E0-AE1B-33F922468E6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50048" y="6412389"/>
            <a:ext cx="5676800" cy="500403"/>
          </a:xfrm>
          <a:prstGeom prst="rect">
            <a:avLst/>
          </a:prstGeom>
        </p:spPr>
      </p:pic>
      <p:grpSp>
        <p:nvGrpSpPr>
          <p:cNvPr id="178" name="组合 177">
            <a:extLst>
              <a:ext uri="{FF2B5EF4-FFF2-40B4-BE49-F238E27FC236}">
                <a16:creationId xmlns:a16="http://schemas.microsoft.com/office/drawing/2014/main" id="{60AFA47A-FEBE-4B61-9DFB-35D13136F647}"/>
              </a:ext>
            </a:extLst>
          </p:cNvPr>
          <p:cNvGrpSpPr/>
          <p:nvPr userDrawn="1"/>
        </p:nvGrpSpPr>
        <p:grpSpPr>
          <a:xfrm>
            <a:off x="1594607" y="66993"/>
            <a:ext cx="10441818" cy="6609737"/>
            <a:chOff x="1594607" y="66993"/>
            <a:chExt cx="10441818" cy="6609737"/>
          </a:xfrm>
        </p:grpSpPr>
        <p:sp>
          <p:nvSpPr>
            <p:cNvPr id="179" name="任意多边形: 形状 178">
              <a:extLst>
                <a:ext uri="{FF2B5EF4-FFF2-40B4-BE49-F238E27FC236}">
                  <a16:creationId xmlns:a16="http://schemas.microsoft.com/office/drawing/2014/main" id="{6D5426B1-B92C-4C6A-9E81-F5ED544CC845}"/>
                </a:ext>
              </a:extLst>
            </p:cNvPr>
            <p:cNvSpPr/>
            <p:nvPr userDrawn="1"/>
          </p:nvSpPr>
          <p:spPr>
            <a:xfrm>
              <a:off x="1596425" y="188913"/>
              <a:ext cx="10440000" cy="6487817"/>
            </a:xfrm>
            <a:custGeom>
              <a:avLst/>
              <a:gdLst>
                <a:gd name="connsiteX0" fmla="*/ 0 w 10440000"/>
                <a:gd name="connsiteY0" fmla="*/ 0 h 6487817"/>
                <a:gd name="connsiteX1" fmla="*/ 8486573 w 10440000"/>
                <a:gd name="connsiteY1" fmla="*/ 0 h 6487817"/>
                <a:gd name="connsiteX2" fmla="*/ 8351512 w 10440000"/>
                <a:gd name="connsiteY2" fmla="*/ 135597 h 6487817"/>
                <a:gd name="connsiteX3" fmla="*/ 10362407 w 10440000"/>
                <a:gd name="connsiteY3" fmla="*/ 135597 h 6487817"/>
                <a:gd name="connsiteX4" fmla="*/ 10440000 w 10440000"/>
                <a:gd name="connsiteY4" fmla="*/ 213190 h 6487817"/>
                <a:gd name="connsiteX5" fmla="*/ 10440000 w 10440000"/>
                <a:gd name="connsiteY5" fmla="*/ 6487817 h 6487817"/>
                <a:gd name="connsiteX6" fmla="*/ 213190 w 10440000"/>
                <a:gd name="connsiteY6" fmla="*/ 6487817 h 6487817"/>
                <a:gd name="connsiteX7" fmla="*/ 0 w 10440000"/>
                <a:gd name="connsiteY7" fmla="*/ 6274627 h 648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40000" h="6487817">
                  <a:moveTo>
                    <a:pt x="0" y="0"/>
                  </a:moveTo>
                  <a:lnTo>
                    <a:pt x="8486573" y="0"/>
                  </a:lnTo>
                  <a:lnTo>
                    <a:pt x="8351512" y="135597"/>
                  </a:lnTo>
                  <a:lnTo>
                    <a:pt x="10362407" y="135597"/>
                  </a:lnTo>
                  <a:lnTo>
                    <a:pt x="10440000" y="213190"/>
                  </a:lnTo>
                  <a:lnTo>
                    <a:pt x="10440000" y="6487817"/>
                  </a:lnTo>
                  <a:lnTo>
                    <a:pt x="213190" y="6487817"/>
                  </a:lnTo>
                  <a:lnTo>
                    <a:pt x="0" y="6274627"/>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0" name="组合 179">
              <a:extLst>
                <a:ext uri="{FF2B5EF4-FFF2-40B4-BE49-F238E27FC236}">
                  <a16:creationId xmlns:a16="http://schemas.microsoft.com/office/drawing/2014/main" id="{688BC6E4-6236-45AB-82F2-1A427B39F9FB}"/>
                </a:ext>
              </a:extLst>
            </p:cNvPr>
            <p:cNvGrpSpPr/>
            <p:nvPr/>
          </p:nvGrpSpPr>
          <p:grpSpPr>
            <a:xfrm>
              <a:off x="1594607" y="188913"/>
              <a:ext cx="3078866" cy="523062"/>
              <a:chOff x="1889042" y="782320"/>
              <a:chExt cx="3078866" cy="523062"/>
            </a:xfrm>
          </p:grpSpPr>
          <p:sp>
            <p:nvSpPr>
              <p:cNvPr id="203" name="任意多边形: 形状 202">
                <a:extLst>
                  <a:ext uri="{FF2B5EF4-FFF2-40B4-BE49-F238E27FC236}">
                    <a16:creationId xmlns:a16="http://schemas.microsoft.com/office/drawing/2014/main" id="{72AD90C4-0A2B-4283-8A29-D018B81612EC}"/>
                  </a:ext>
                </a:extLst>
              </p:cNvPr>
              <p:cNvSpPr/>
              <p:nvPr/>
            </p:nvSpPr>
            <p:spPr>
              <a:xfrm>
                <a:off x="1889042" y="782320"/>
                <a:ext cx="3078866" cy="520861"/>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形状 203">
                <a:extLst>
                  <a:ext uri="{FF2B5EF4-FFF2-40B4-BE49-F238E27FC236}">
                    <a16:creationId xmlns:a16="http://schemas.microsoft.com/office/drawing/2014/main" id="{8998F7F0-C71C-4AD4-99D8-6BE895D8ABAF}"/>
                  </a:ext>
                </a:extLst>
              </p:cNvPr>
              <p:cNvSpPr/>
              <p:nvPr/>
            </p:nvSpPr>
            <p:spPr>
              <a:xfrm>
                <a:off x="2488785" y="786686"/>
                <a:ext cx="1533940" cy="25606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形状 204">
                <a:extLst>
                  <a:ext uri="{FF2B5EF4-FFF2-40B4-BE49-F238E27FC236}">
                    <a16:creationId xmlns:a16="http://schemas.microsoft.com/office/drawing/2014/main" id="{184F86C3-7B8D-49FF-88DB-08463F4D2542}"/>
                  </a:ext>
                </a:extLst>
              </p:cNvPr>
              <p:cNvSpPr/>
              <p:nvPr/>
            </p:nvSpPr>
            <p:spPr>
              <a:xfrm>
                <a:off x="3525740" y="1042750"/>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形状 205">
                <a:extLst>
                  <a:ext uri="{FF2B5EF4-FFF2-40B4-BE49-F238E27FC236}">
                    <a16:creationId xmlns:a16="http://schemas.microsoft.com/office/drawing/2014/main" id="{D67C70AA-8AF1-4435-825B-8F3DD0B1A911}"/>
                  </a:ext>
                </a:extLst>
              </p:cNvPr>
              <p:cNvSpPr/>
              <p:nvPr/>
            </p:nvSpPr>
            <p:spPr>
              <a:xfrm flipV="1">
                <a:off x="2488785" y="1177368"/>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形状 206">
                <a:extLst>
                  <a:ext uri="{FF2B5EF4-FFF2-40B4-BE49-F238E27FC236}">
                    <a16:creationId xmlns:a16="http://schemas.microsoft.com/office/drawing/2014/main" id="{70237C7A-6096-4D0A-844E-3368A70DE476}"/>
                  </a:ext>
                </a:extLst>
              </p:cNvPr>
              <p:cNvSpPr/>
              <p:nvPr/>
            </p:nvSpPr>
            <p:spPr>
              <a:xfrm flipV="1">
                <a:off x="2936913" y="919102"/>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a:extLst>
                <a:ext uri="{FF2B5EF4-FFF2-40B4-BE49-F238E27FC236}">
                  <a16:creationId xmlns:a16="http://schemas.microsoft.com/office/drawing/2014/main" id="{4C3D8F33-0ADC-4FAC-86E6-36EA36BE507A}"/>
                </a:ext>
              </a:extLst>
            </p:cNvPr>
            <p:cNvGrpSpPr/>
            <p:nvPr/>
          </p:nvGrpSpPr>
          <p:grpSpPr>
            <a:xfrm>
              <a:off x="8957559" y="6153668"/>
              <a:ext cx="3078866" cy="523062"/>
              <a:chOff x="8957559" y="1699258"/>
              <a:chExt cx="3078866" cy="523062"/>
            </a:xfrm>
          </p:grpSpPr>
          <p:sp>
            <p:nvSpPr>
              <p:cNvPr id="198" name="任意多边形: 形状 197">
                <a:extLst>
                  <a:ext uri="{FF2B5EF4-FFF2-40B4-BE49-F238E27FC236}">
                    <a16:creationId xmlns:a16="http://schemas.microsoft.com/office/drawing/2014/main" id="{8813632D-505D-4EBE-9E86-AC4713E658B2}"/>
                  </a:ext>
                </a:extLst>
              </p:cNvPr>
              <p:cNvSpPr/>
              <p:nvPr/>
            </p:nvSpPr>
            <p:spPr>
              <a:xfrm flipH="1" flipV="1">
                <a:off x="8957559" y="1701459"/>
                <a:ext cx="3078866" cy="520861"/>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形状 198">
                <a:extLst>
                  <a:ext uri="{FF2B5EF4-FFF2-40B4-BE49-F238E27FC236}">
                    <a16:creationId xmlns:a16="http://schemas.microsoft.com/office/drawing/2014/main" id="{830496F3-5328-4C1F-AA9B-9B70896F4CEF}"/>
                  </a:ext>
                </a:extLst>
              </p:cNvPr>
              <p:cNvSpPr/>
              <p:nvPr/>
            </p:nvSpPr>
            <p:spPr>
              <a:xfrm flipH="1" flipV="1">
                <a:off x="9902742" y="1961890"/>
                <a:ext cx="1533940" cy="25606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形状 199">
                <a:extLst>
                  <a:ext uri="{FF2B5EF4-FFF2-40B4-BE49-F238E27FC236}">
                    <a16:creationId xmlns:a16="http://schemas.microsoft.com/office/drawing/2014/main" id="{5D3C2FCE-6EF5-49AA-86E1-BB306CC1B8AB}"/>
                  </a:ext>
                </a:extLst>
              </p:cNvPr>
              <p:cNvSpPr/>
              <p:nvPr/>
            </p:nvSpPr>
            <p:spPr>
              <a:xfrm flipH="1" flipV="1">
                <a:off x="9632867" y="1833876"/>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形状 200">
                <a:extLst>
                  <a:ext uri="{FF2B5EF4-FFF2-40B4-BE49-F238E27FC236}">
                    <a16:creationId xmlns:a16="http://schemas.microsoft.com/office/drawing/2014/main" id="{58026C62-FF9E-4263-9F96-42C1678286E1}"/>
                  </a:ext>
                </a:extLst>
              </p:cNvPr>
              <p:cNvSpPr/>
              <p:nvPr/>
            </p:nvSpPr>
            <p:spPr>
              <a:xfrm flipH="1">
                <a:off x="10669822" y="1699258"/>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形状 201">
                <a:extLst>
                  <a:ext uri="{FF2B5EF4-FFF2-40B4-BE49-F238E27FC236}">
                    <a16:creationId xmlns:a16="http://schemas.microsoft.com/office/drawing/2014/main" id="{934FE7A5-93E3-4E3A-A9E2-2FD139D738D0}"/>
                  </a:ext>
                </a:extLst>
              </p:cNvPr>
              <p:cNvSpPr/>
              <p:nvPr/>
            </p:nvSpPr>
            <p:spPr>
              <a:xfrm flipH="1">
                <a:off x="10221694" y="1957524"/>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a:extLst>
                <a:ext uri="{FF2B5EF4-FFF2-40B4-BE49-F238E27FC236}">
                  <a16:creationId xmlns:a16="http://schemas.microsoft.com/office/drawing/2014/main" id="{715CE9EC-D0A2-4E27-9527-5C26BD307A84}"/>
                </a:ext>
              </a:extLst>
            </p:cNvPr>
            <p:cNvGrpSpPr/>
            <p:nvPr/>
          </p:nvGrpSpPr>
          <p:grpSpPr>
            <a:xfrm>
              <a:off x="10066655" y="188913"/>
              <a:ext cx="1489189" cy="112736"/>
              <a:chOff x="10066655" y="188913"/>
              <a:chExt cx="1489189" cy="112736"/>
            </a:xfrm>
          </p:grpSpPr>
          <p:sp>
            <p:nvSpPr>
              <p:cNvPr id="189" name="平行四边形 188">
                <a:extLst>
                  <a:ext uri="{FF2B5EF4-FFF2-40B4-BE49-F238E27FC236}">
                    <a16:creationId xmlns:a16="http://schemas.microsoft.com/office/drawing/2014/main" id="{7B874931-5938-4703-9EB1-EFB7CFD6DEEC}"/>
                  </a:ext>
                </a:extLst>
              </p:cNvPr>
              <p:cNvSpPr/>
              <p:nvPr/>
            </p:nvSpPr>
            <p:spPr>
              <a:xfrm flipH="1" flipV="1">
                <a:off x="10066655"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平行四边形 189">
                <a:extLst>
                  <a:ext uri="{FF2B5EF4-FFF2-40B4-BE49-F238E27FC236}">
                    <a16:creationId xmlns:a16="http://schemas.microsoft.com/office/drawing/2014/main" id="{7DE3100F-6D6F-4F23-956F-16E14B47CC9F}"/>
                  </a:ext>
                </a:extLst>
              </p:cNvPr>
              <p:cNvSpPr/>
              <p:nvPr/>
            </p:nvSpPr>
            <p:spPr>
              <a:xfrm flipH="1" flipV="1">
                <a:off x="10226848"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平行四边形 190">
                <a:extLst>
                  <a:ext uri="{FF2B5EF4-FFF2-40B4-BE49-F238E27FC236}">
                    <a16:creationId xmlns:a16="http://schemas.microsoft.com/office/drawing/2014/main" id="{29996522-A06F-42FE-A786-97B1612B577A}"/>
                  </a:ext>
                </a:extLst>
              </p:cNvPr>
              <p:cNvSpPr/>
              <p:nvPr/>
            </p:nvSpPr>
            <p:spPr>
              <a:xfrm flipH="1" flipV="1">
                <a:off x="10387041"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平行四边形 191">
                <a:extLst>
                  <a:ext uri="{FF2B5EF4-FFF2-40B4-BE49-F238E27FC236}">
                    <a16:creationId xmlns:a16="http://schemas.microsoft.com/office/drawing/2014/main" id="{C40D43F6-7DD9-4794-9626-3BCCC6A44C87}"/>
                  </a:ext>
                </a:extLst>
              </p:cNvPr>
              <p:cNvSpPr/>
              <p:nvPr/>
            </p:nvSpPr>
            <p:spPr>
              <a:xfrm flipH="1" flipV="1">
                <a:off x="10547234"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平行四边形 192">
                <a:extLst>
                  <a:ext uri="{FF2B5EF4-FFF2-40B4-BE49-F238E27FC236}">
                    <a16:creationId xmlns:a16="http://schemas.microsoft.com/office/drawing/2014/main" id="{10AD1D00-E4A7-41B7-A6B1-3383D9662685}"/>
                  </a:ext>
                </a:extLst>
              </p:cNvPr>
              <p:cNvSpPr/>
              <p:nvPr/>
            </p:nvSpPr>
            <p:spPr>
              <a:xfrm flipH="1" flipV="1">
                <a:off x="10707427"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平行四边形 193">
                <a:extLst>
                  <a:ext uri="{FF2B5EF4-FFF2-40B4-BE49-F238E27FC236}">
                    <a16:creationId xmlns:a16="http://schemas.microsoft.com/office/drawing/2014/main" id="{944349F1-4AB3-4611-99A0-45CEF5BB25FF}"/>
                  </a:ext>
                </a:extLst>
              </p:cNvPr>
              <p:cNvSpPr/>
              <p:nvPr/>
            </p:nvSpPr>
            <p:spPr>
              <a:xfrm flipH="1" flipV="1">
                <a:off x="10867620"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平行四边形 194">
                <a:extLst>
                  <a:ext uri="{FF2B5EF4-FFF2-40B4-BE49-F238E27FC236}">
                    <a16:creationId xmlns:a16="http://schemas.microsoft.com/office/drawing/2014/main" id="{646A3CD0-E09C-4980-8124-A2E975836328}"/>
                  </a:ext>
                </a:extLst>
              </p:cNvPr>
              <p:cNvSpPr/>
              <p:nvPr/>
            </p:nvSpPr>
            <p:spPr>
              <a:xfrm flipH="1" flipV="1">
                <a:off x="11027813"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平行四边形 195">
                <a:extLst>
                  <a:ext uri="{FF2B5EF4-FFF2-40B4-BE49-F238E27FC236}">
                    <a16:creationId xmlns:a16="http://schemas.microsoft.com/office/drawing/2014/main" id="{DB820EDE-1EE8-47A4-AEA3-176158CE837B}"/>
                  </a:ext>
                </a:extLst>
              </p:cNvPr>
              <p:cNvSpPr/>
              <p:nvPr/>
            </p:nvSpPr>
            <p:spPr>
              <a:xfrm flipH="1" flipV="1">
                <a:off x="11188006"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平行四边形 196">
                <a:extLst>
                  <a:ext uri="{FF2B5EF4-FFF2-40B4-BE49-F238E27FC236}">
                    <a16:creationId xmlns:a16="http://schemas.microsoft.com/office/drawing/2014/main" id="{087EDEFE-5505-44F3-A856-0F6DA34FE86E}"/>
                  </a:ext>
                </a:extLst>
              </p:cNvPr>
              <p:cNvSpPr/>
              <p:nvPr/>
            </p:nvSpPr>
            <p:spPr>
              <a:xfrm flipH="1" flipV="1">
                <a:off x="11348199" y="188913"/>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3" name="直角三角形 182">
              <a:extLst>
                <a:ext uri="{FF2B5EF4-FFF2-40B4-BE49-F238E27FC236}">
                  <a16:creationId xmlns:a16="http://schemas.microsoft.com/office/drawing/2014/main" id="{6B3D39B6-9132-4072-B07B-B5C6226D7BB0}"/>
                </a:ext>
              </a:extLst>
            </p:cNvPr>
            <p:cNvSpPr/>
            <p:nvPr/>
          </p:nvSpPr>
          <p:spPr>
            <a:xfrm>
              <a:off x="1594607" y="6538827"/>
              <a:ext cx="137903" cy="137903"/>
            </a:xfrm>
            <a:prstGeom prst="rtTriangl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4" name="直接连接符 183">
              <a:extLst>
                <a:ext uri="{FF2B5EF4-FFF2-40B4-BE49-F238E27FC236}">
                  <a16:creationId xmlns:a16="http://schemas.microsoft.com/office/drawing/2014/main" id="{03F9D5DF-4683-49B5-9B91-E6B6962E3D10}"/>
                </a:ext>
              </a:extLst>
            </p:cNvPr>
            <p:cNvCxnSpPr>
              <a:cxnSpLocks/>
            </p:cNvCxnSpPr>
            <p:nvPr/>
          </p:nvCxnSpPr>
          <p:spPr>
            <a:xfrm>
              <a:off x="11964425" y="667673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B850D88F-7DF0-488D-8326-5F3FA141F70C}"/>
                </a:ext>
              </a:extLst>
            </p:cNvPr>
            <p:cNvCxnSpPr>
              <a:cxnSpLocks/>
            </p:cNvCxnSpPr>
            <p:nvPr/>
          </p:nvCxnSpPr>
          <p:spPr>
            <a:xfrm rot="5400000">
              <a:off x="12000425" y="664073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id="{E7FF3997-6F55-47C8-8789-32A982783B77}"/>
                </a:ext>
              </a:extLst>
            </p:cNvPr>
            <p:cNvCxnSpPr>
              <a:cxnSpLocks/>
            </p:cNvCxnSpPr>
            <p:nvPr/>
          </p:nvCxnSpPr>
          <p:spPr>
            <a:xfrm flipH="1" flipV="1">
              <a:off x="1594607" y="188913"/>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id="{CA762147-DA19-4F7B-A88E-DFD78C3F23B2}"/>
                </a:ext>
              </a:extLst>
            </p:cNvPr>
            <p:cNvCxnSpPr>
              <a:cxnSpLocks/>
            </p:cNvCxnSpPr>
            <p:nvPr/>
          </p:nvCxnSpPr>
          <p:spPr>
            <a:xfrm rot="5400000" flipH="1" flipV="1">
              <a:off x="1558607" y="224913"/>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8" name="图片 187" descr="图片包含 室内, 餐桌, 就坐&#10;&#10;描述已自动生成">
              <a:extLst>
                <a:ext uri="{FF2B5EF4-FFF2-40B4-BE49-F238E27FC236}">
                  <a16:creationId xmlns:a16="http://schemas.microsoft.com/office/drawing/2014/main" id="{86DE0E10-4B64-47AF-87A7-BECF92B19D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2741" y="66993"/>
              <a:ext cx="2126547" cy="500403"/>
            </a:xfrm>
            <a:prstGeom prst="rect">
              <a:avLst/>
            </a:prstGeom>
          </p:spPr>
        </p:pic>
      </p:grpSp>
      <p:grpSp>
        <p:nvGrpSpPr>
          <p:cNvPr id="74" name="组合 73">
            <a:extLst>
              <a:ext uri="{FF2B5EF4-FFF2-40B4-BE49-F238E27FC236}">
                <a16:creationId xmlns:a16="http://schemas.microsoft.com/office/drawing/2014/main" id="{1A75001E-7ADE-43AD-A017-677DD6D1D385}"/>
              </a:ext>
            </a:extLst>
          </p:cNvPr>
          <p:cNvGrpSpPr/>
          <p:nvPr userDrawn="1"/>
        </p:nvGrpSpPr>
        <p:grpSpPr>
          <a:xfrm>
            <a:off x="162711" y="185304"/>
            <a:ext cx="1261199" cy="6491429"/>
            <a:chOff x="162711" y="185304"/>
            <a:chExt cx="1261199" cy="6491429"/>
          </a:xfrm>
        </p:grpSpPr>
        <p:sp>
          <p:nvSpPr>
            <p:cNvPr id="24" name="矩形: 剪去对角 23">
              <a:extLst>
                <a:ext uri="{FF2B5EF4-FFF2-40B4-BE49-F238E27FC236}">
                  <a16:creationId xmlns:a16="http://schemas.microsoft.com/office/drawing/2014/main" id="{245B98F2-49B2-4952-B42F-634D5B86F070}"/>
                </a:ext>
              </a:extLst>
            </p:cNvPr>
            <p:cNvSpPr/>
            <p:nvPr/>
          </p:nvSpPr>
          <p:spPr>
            <a:xfrm>
              <a:off x="162711" y="196733"/>
              <a:ext cx="1261199" cy="6480000"/>
            </a:xfrm>
            <a:prstGeom prst="snip2DiagRect">
              <a:avLst/>
            </a:prstGeom>
            <a:gradFill flip="none" rotWithShape="1">
              <a:gsLst>
                <a:gs pos="0">
                  <a:schemeClr val="accent1">
                    <a:alpha val="10000"/>
                  </a:schemeClr>
                </a:gs>
                <a:gs pos="100000">
                  <a:schemeClr val="accent2">
                    <a:alpha val="10000"/>
                  </a:schemeClr>
                </a:gs>
              </a:gsLst>
              <a:path path="circle">
                <a:fillToRect l="50000" t="50000" r="50000" b="50000"/>
              </a:path>
              <a:tileRect/>
            </a:gra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1ECAAF95-AC58-4771-9357-7A8C09CF5866}"/>
                </a:ext>
              </a:extLst>
            </p:cNvPr>
            <p:cNvCxnSpPr/>
            <p:nvPr/>
          </p:nvCxnSpPr>
          <p:spPr>
            <a:xfrm flipH="1">
              <a:off x="1423766" y="405932"/>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B624274D-E837-4543-91D1-7220CE329719}"/>
                </a:ext>
              </a:extLst>
            </p:cNvPr>
            <p:cNvCxnSpPr>
              <a:cxnSpLocks/>
            </p:cNvCxnSpPr>
            <p:nvPr/>
          </p:nvCxnSpPr>
          <p:spPr>
            <a:xfrm rot="18900000" flipH="1">
              <a:off x="1396208" y="339399"/>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4E87488-AF80-4910-8E0C-775C6AF22D1C}"/>
                </a:ext>
              </a:extLst>
            </p:cNvPr>
            <p:cNvCxnSpPr/>
            <p:nvPr/>
          </p:nvCxnSpPr>
          <p:spPr>
            <a:xfrm rot="18900000" flipH="1">
              <a:off x="1238749" y="185304"/>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0BDCC6D1-18E8-4027-8053-2F84B65E1580}"/>
                </a:ext>
              </a:extLst>
            </p:cNvPr>
            <p:cNvCxnSpPr>
              <a:cxnSpLocks/>
            </p:cNvCxnSpPr>
            <p:nvPr/>
          </p:nvCxnSpPr>
          <p:spPr>
            <a:xfrm rot="16200000" flipH="1">
              <a:off x="1172217" y="157744"/>
              <a:ext cx="0" cy="77947"/>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grpSp>
      <p:grpSp>
        <p:nvGrpSpPr>
          <p:cNvPr id="104" name="组合 103">
            <a:extLst>
              <a:ext uri="{FF2B5EF4-FFF2-40B4-BE49-F238E27FC236}">
                <a16:creationId xmlns:a16="http://schemas.microsoft.com/office/drawing/2014/main" id="{9E9CFF6C-6DA2-4E8E-9155-93F276B114F9}"/>
              </a:ext>
            </a:extLst>
          </p:cNvPr>
          <p:cNvGrpSpPr/>
          <p:nvPr userDrawn="1"/>
        </p:nvGrpSpPr>
        <p:grpSpPr>
          <a:xfrm flipV="1">
            <a:off x="2543199" y="417581"/>
            <a:ext cx="8544634" cy="597832"/>
            <a:chOff x="2359757" y="1215804"/>
            <a:chExt cx="8544634" cy="597832"/>
          </a:xfrm>
        </p:grpSpPr>
        <p:grpSp>
          <p:nvGrpSpPr>
            <p:cNvPr id="108" name="组合 107">
              <a:extLst>
                <a:ext uri="{FF2B5EF4-FFF2-40B4-BE49-F238E27FC236}">
                  <a16:creationId xmlns:a16="http://schemas.microsoft.com/office/drawing/2014/main" id="{36AE0416-6983-4F0F-84E1-3E91794178AE}"/>
                </a:ext>
              </a:extLst>
            </p:cNvPr>
            <p:cNvGrpSpPr/>
            <p:nvPr/>
          </p:nvGrpSpPr>
          <p:grpSpPr>
            <a:xfrm>
              <a:off x="4340313" y="1759636"/>
              <a:ext cx="4586047" cy="54000"/>
              <a:chOff x="4340313" y="1759636"/>
              <a:chExt cx="4586047" cy="54000"/>
            </a:xfrm>
            <a:solidFill>
              <a:schemeClr val="accent2"/>
            </a:solidFill>
          </p:grpSpPr>
          <p:sp>
            <p:nvSpPr>
              <p:cNvPr id="157" name="平行四边形 156">
                <a:extLst>
                  <a:ext uri="{FF2B5EF4-FFF2-40B4-BE49-F238E27FC236}">
                    <a16:creationId xmlns:a16="http://schemas.microsoft.com/office/drawing/2014/main" id="{DDE10575-C5FB-4044-A041-CD0EA1AFA3E4}"/>
                  </a:ext>
                </a:extLst>
              </p:cNvPr>
              <p:cNvSpPr/>
              <p:nvPr/>
            </p:nvSpPr>
            <p:spPr>
              <a:xfrm flipH="1">
                <a:off x="45850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平行四边形 157">
                <a:extLst>
                  <a:ext uri="{FF2B5EF4-FFF2-40B4-BE49-F238E27FC236}">
                    <a16:creationId xmlns:a16="http://schemas.microsoft.com/office/drawing/2014/main" id="{4BC78E12-D863-4AA1-9451-6AF8DD828828}"/>
                  </a:ext>
                </a:extLst>
              </p:cNvPr>
              <p:cNvSpPr/>
              <p:nvPr/>
            </p:nvSpPr>
            <p:spPr>
              <a:xfrm flipH="1">
                <a:off x="48298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平行四边形 158">
                <a:extLst>
                  <a:ext uri="{FF2B5EF4-FFF2-40B4-BE49-F238E27FC236}">
                    <a16:creationId xmlns:a16="http://schemas.microsoft.com/office/drawing/2014/main" id="{E0FE6A20-4742-4550-946A-BF184A9F81DE}"/>
                  </a:ext>
                </a:extLst>
              </p:cNvPr>
              <p:cNvSpPr/>
              <p:nvPr/>
            </p:nvSpPr>
            <p:spPr>
              <a:xfrm flipH="1">
                <a:off x="507465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平行四边形 159">
                <a:extLst>
                  <a:ext uri="{FF2B5EF4-FFF2-40B4-BE49-F238E27FC236}">
                    <a16:creationId xmlns:a16="http://schemas.microsoft.com/office/drawing/2014/main" id="{C61B0774-A5AC-4AAD-B7F4-DAAC3EBB36C4}"/>
                  </a:ext>
                </a:extLst>
              </p:cNvPr>
              <p:cNvSpPr/>
              <p:nvPr/>
            </p:nvSpPr>
            <p:spPr>
              <a:xfrm flipH="1">
                <a:off x="531943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平行四边形 160">
                <a:extLst>
                  <a:ext uri="{FF2B5EF4-FFF2-40B4-BE49-F238E27FC236}">
                    <a16:creationId xmlns:a16="http://schemas.microsoft.com/office/drawing/2014/main" id="{16D38300-9D1A-48A2-BE43-91F2BED41D2A}"/>
                  </a:ext>
                </a:extLst>
              </p:cNvPr>
              <p:cNvSpPr/>
              <p:nvPr/>
            </p:nvSpPr>
            <p:spPr>
              <a:xfrm flipH="1">
                <a:off x="55642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平行四边形 161">
                <a:extLst>
                  <a:ext uri="{FF2B5EF4-FFF2-40B4-BE49-F238E27FC236}">
                    <a16:creationId xmlns:a16="http://schemas.microsoft.com/office/drawing/2014/main" id="{9ECA6A69-7613-465A-ABAC-4EF0A57A412E}"/>
                  </a:ext>
                </a:extLst>
              </p:cNvPr>
              <p:cNvSpPr/>
              <p:nvPr/>
            </p:nvSpPr>
            <p:spPr>
              <a:xfrm flipH="1">
                <a:off x="58089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平行四边形 162">
                <a:extLst>
                  <a:ext uri="{FF2B5EF4-FFF2-40B4-BE49-F238E27FC236}">
                    <a16:creationId xmlns:a16="http://schemas.microsoft.com/office/drawing/2014/main" id="{79B0957F-78BF-4D67-95A8-BED81E3BF3CF}"/>
                  </a:ext>
                </a:extLst>
              </p:cNvPr>
              <p:cNvSpPr/>
              <p:nvPr/>
            </p:nvSpPr>
            <p:spPr>
              <a:xfrm flipH="1">
                <a:off x="60537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平行四边形 163">
                <a:extLst>
                  <a:ext uri="{FF2B5EF4-FFF2-40B4-BE49-F238E27FC236}">
                    <a16:creationId xmlns:a16="http://schemas.microsoft.com/office/drawing/2014/main" id="{A73273E6-9990-411E-80F8-7E54C23FBB2A}"/>
                  </a:ext>
                </a:extLst>
              </p:cNvPr>
              <p:cNvSpPr/>
              <p:nvPr/>
            </p:nvSpPr>
            <p:spPr>
              <a:xfrm>
                <a:off x="85015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平行四边形 164">
                <a:extLst>
                  <a:ext uri="{FF2B5EF4-FFF2-40B4-BE49-F238E27FC236}">
                    <a16:creationId xmlns:a16="http://schemas.microsoft.com/office/drawing/2014/main" id="{B3CC331A-DDCD-4603-8FD3-9197480F310B}"/>
                  </a:ext>
                </a:extLst>
              </p:cNvPr>
              <p:cNvSpPr/>
              <p:nvPr/>
            </p:nvSpPr>
            <p:spPr>
              <a:xfrm>
                <a:off x="82567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平行四边形 165">
                <a:extLst>
                  <a:ext uri="{FF2B5EF4-FFF2-40B4-BE49-F238E27FC236}">
                    <a16:creationId xmlns:a16="http://schemas.microsoft.com/office/drawing/2014/main" id="{30448811-6327-44B6-B870-59D7C90EC5D9}"/>
                  </a:ext>
                </a:extLst>
              </p:cNvPr>
              <p:cNvSpPr/>
              <p:nvPr/>
            </p:nvSpPr>
            <p:spPr>
              <a:xfrm>
                <a:off x="80120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平行四边形 166">
                <a:extLst>
                  <a:ext uri="{FF2B5EF4-FFF2-40B4-BE49-F238E27FC236}">
                    <a16:creationId xmlns:a16="http://schemas.microsoft.com/office/drawing/2014/main" id="{450B7CFE-9E06-4764-8927-5DDB7506E1F4}"/>
                  </a:ext>
                </a:extLst>
              </p:cNvPr>
              <p:cNvSpPr/>
              <p:nvPr/>
            </p:nvSpPr>
            <p:spPr>
              <a:xfrm>
                <a:off x="776723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平行四边形 167">
                <a:extLst>
                  <a:ext uri="{FF2B5EF4-FFF2-40B4-BE49-F238E27FC236}">
                    <a16:creationId xmlns:a16="http://schemas.microsoft.com/office/drawing/2014/main" id="{BED4CC70-B4CA-4678-B0CF-FD6082EFBA58}"/>
                  </a:ext>
                </a:extLst>
              </p:cNvPr>
              <p:cNvSpPr/>
              <p:nvPr/>
            </p:nvSpPr>
            <p:spPr>
              <a:xfrm>
                <a:off x="752245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平行四边形 168">
                <a:extLst>
                  <a:ext uri="{FF2B5EF4-FFF2-40B4-BE49-F238E27FC236}">
                    <a16:creationId xmlns:a16="http://schemas.microsoft.com/office/drawing/2014/main" id="{97D40049-E4A7-468A-A5AF-C69B4B910982}"/>
                  </a:ext>
                </a:extLst>
              </p:cNvPr>
              <p:cNvSpPr/>
              <p:nvPr/>
            </p:nvSpPr>
            <p:spPr>
              <a:xfrm>
                <a:off x="72776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平行四边形 169">
                <a:extLst>
                  <a:ext uri="{FF2B5EF4-FFF2-40B4-BE49-F238E27FC236}">
                    <a16:creationId xmlns:a16="http://schemas.microsoft.com/office/drawing/2014/main" id="{3764D8AA-D4AD-41B4-933A-43C6EF8DC872}"/>
                  </a:ext>
                </a:extLst>
              </p:cNvPr>
              <p:cNvSpPr/>
              <p:nvPr/>
            </p:nvSpPr>
            <p:spPr>
              <a:xfrm>
                <a:off x="70328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平行四边形 170">
                <a:extLst>
                  <a:ext uri="{FF2B5EF4-FFF2-40B4-BE49-F238E27FC236}">
                    <a16:creationId xmlns:a16="http://schemas.microsoft.com/office/drawing/2014/main" id="{0318C125-95B1-408D-A5D1-D1F8F08A8979}"/>
                  </a:ext>
                </a:extLst>
              </p:cNvPr>
              <p:cNvSpPr/>
              <p:nvPr/>
            </p:nvSpPr>
            <p:spPr>
              <a:xfrm>
                <a:off x="67881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2" name="组合 171">
                <a:extLst>
                  <a:ext uri="{FF2B5EF4-FFF2-40B4-BE49-F238E27FC236}">
                    <a16:creationId xmlns:a16="http://schemas.microsoft.com/office/drawing/2014/main" id="{6E139FA2-C086-4BCE-9D93-DD783CEDCB4C}"/>
                  </a:ext>
                </a:extLst>
              </p:cNvPr>
              <p:cNvGrpSpPr/>
              <p:nvPr/>
            </p:nvGrpSpPr>
            <p:grpSpPr>
              <a:xfrm>
                <a:off x="6298553" y="1759636"/>
                <a:ext cx="432739" cy="54000"/>
                <a:chOff x="6298553" y="1777636"/>
                <a:chExt cx="432739" cy="54000"/>
              </a:xfrm>
              <a:grpFill/>
            </p:grpSpPr>
            <p:sp>
              <p:nvSpPr>
                <p:cNvPr id="175" name="平行四边形 174">
                  <a:extLst>
                    <a:ext uri="{FF2B5EF4-FFF2-40B4-BE49-F238E27FC236}">
                      <a16:creationId xmlns:a16="http://schemas.microsoft.com/office/drawing/2014/main" id="{BAFB5E31-28B8-4893-B3BD-373DA76C3172}"/>
                    </a:ext>
                  </a:extLst>
                </p:cNvPr>
                <p:cNvSpPr/>
                <p:nvPr/>
              </p:nvSpPr>
              <p:spPr>
                <a:xfrm flipH="1">
                  <a:off x="6298553" y="1777636"/>
                  <a:ext cx="288000" cy="54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平行四边形 175">
                  <a:extLst>
                    <a:ext uri="{FF2B5EF4-FFF2-40B4-BE49-F238E27FC236}">
                      <a16:creationId xmlns:a16="http://schemas.microsoft.com/office/drawing/2014/main" id="{D53AF2EE-ACD3-4F7F-97D1-09FFE0F52137}"/>
                    </a:ext>
                  </a:extLst>
                </p:cNvPr>
                <p:cNvSpPr/>
                <p:nvPr/>
              </p:nvSpPr>
              <p:spPr>
                <a:xfrm>
                  <a:off x="6443292" y="1777636"/>
                  <a:ext cx="288000" cy="54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3" name="平行四边形 172">
                <a:extLst>
                  <a:ext uri="{FF2B5EF4-FFF2-40B4-BE49-F238E27FC236}">
                    <a16:creationId xmlns:a16="http://schemas.microsoft.com/office/drawing/2014/main" id="{6A425F4B-9F34-46FA-B0FB-E36EBDA487E3}"/>
                  </a:ext>
                </a:extLst>
              </p:cNvPr>
              <p:cNvSpPr/>
              <p:nvPr/>
            </p:nvSpPr>
            <p:spPr>
              <a:xfrm>
                <a:off x="8746360" y="1777636"/>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平行四边形 173">
                <a:extLst>
                  <a:ext uri="{FF2B5EF4-FFF2-40B4-BE49-F238E27FC236}">
                    <a16:creationId xmlns:a16="http://schemas.microsoft.com/office/drawing/2014/main" id="{B9731E55-235B-43BC-81A5-080E27559FB0}"/>
                  </a:ext>
                </a:extLst>
              </p:cNvPr>
              <p:cNvSpPr/>
              <p:nvPr/>
            </p:nvSpPr>
            <p:spPr>
              <a:xfrm flipH="1">
                <a:off x="4340313" y="1777636"/>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4DAE7EC8-20FA-402B-BC98-2C20BA282993}"/>
                </a:ext>
              </a:extLst>
            </p:cNvPr>
            <p:cNvGrpSpPr/>
            <p:nvPr/>
          </p:nvGrpSpPr>
          <p:grpSpPr>
            <a:xfrm flipV="1">
              <a:off x="2359757" y="1215804"/>
              <a:ext cx="8544634" cy="597832"/>
              <a:chOff x="2359757" y="1215804"/>
              <a:chExt cx="8544634" cy="597832"/>
            </a:xfrm>
          </p:grpSpPr>
          <p:grpSp>
            <p:nvGrpSpPr>
              <p:cNvPr id="113" name="组合 112">
                <a:extLst>
                  <a:ext uri="{FF2B5EF4-FFF2-40B4-BE49-F238E27FC236}">
                    <a16:creationId xmlns:a16="http://schemas.microsoft.com/office/drawing/2014/main" id="{9EF4ABEE-634F-4B91-9BA8-E5291F7B50B4}"/>
                  </a:ext>
                </a:extLst>
              </p:cNvPr>
              <p:cNvGrpSpPr/>
              <p:nvPr/>
            </p:nvGrpSpPr>
            <p:grpSpPr>
              <a:xfrm>
                <a:off x="2359757" y="1215804"/>
                <a:ext cx="8544634" cy="597832"/>
                <a:chOff x="1770477" y="1236793"/>
                <a:chExt cx="8544634" cy="597832"/>
              </a:xfrm>
              <a:solidFill>
                <a:schemeClr val="accent2"/>
              </a:solidFill>
            </p:grpSpPr>
            <p:grpSp>
              <p:nvGrpSpPr>
                <p:cNvPr id="118" name="组合 117">
                  <a:extLst>
                    <a:ext uri="{FF2B5EF4-FFF2-40B4-BE49-F238E27FC236}">
                      <a16:creationId xmlns:a16="http://schemas.microsoft.com/office/drawing/2014/main" id="{984E58D1-F698-41DD-A076-46A1BBCE13EA}"/>
                    </a:ext>
                  </a:extLst>
                </p:cNvPr>
                <p:cNvGrpSpPr/>
                <p:nvPr/>
              </p:nvGrpSpPr>
              <p:grpSpPr>
                <a:xfrm>
                  <a:off x="1770477" y="1236793"/>
                  <a:ext cx="2164655" cy="597832"/>
                  <a:chOff x="4111657" y="1242251"/>
                  <a:chExt cx="2164655" cy="597832"/>
                </a:xfrm>
                <a:grpFill/>
              </p:grpSpPr>
              <p:grpSp>
                <p:nvGrpSpPr>
                  <p:cNvPr id="145" name="组合 144">
                    <a:extLst>
                      <a:ext uri="{FF2B5EF4-FFF2-40B4-BE49-F238E27FC236}">
                        <a16:creationId xmlns:a16="http://schemas.microsoft.com/office/drawing/2014/main" id="{43BD54CE-89C1-4B2B-9274-AB53A39DDD69}"/>
                      </a:ext>
                    </a:extLst>
                  </p:cNvPr>
                  <p:cNvGrpSpPr/>
                  <p:nvPr/>
                </p:nvGrpSpPr>
                <p:grpSpPr>
                  <a:xfrm>
                    <a:off x="5616010" y="1242251"/>
                    <a:ext cx="660302" cy="288000"/>
                    <a:chOff x="5616010" y="1242251"/>
                    <a:chExt cx="660302" cy="288000"/>
                  </a:xfrm>
                  <a:grpFill/>
                </p:grpSpPr>
                <p:sp>
                  <p:nvSpPr>
                    <p:cNvPr id="154" name="平行四边形 153">
                      <a:extLst>
                        <a:ext uri="{FF2B5EF4-FFF2-40B4-BE49-F238E27FC236}">
                          <a16:creationId xmlns:a16="http://schemas.microsoft.com/office/drawing/2014/main" id="{F1544987-3627-498C-820F-245731447032}"/>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平行四边形 154">
                      <a:extLst>
                        <a:ext uri="{FF2B5EF4-FFF2-40B4-BE49-F238E27FC236}">
                          <a16:creationId xmlns:a16="http://schemas.microsoft.com/office/drawing/2014/main" id="{6ECD0BF3-67F3-41CB-84A9-7DF17F43845F}"/>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6" name="平行四边形 155">
                      <a:extLst>
                        <a:ext uri="{FF2B5EF4-FFF2-40B4-BE49-F238E27FC236}">
                          <a16:creationId xmlns:a16="http://schemas.microsoft.com/office/drawing/2014/main" id="{4C3A1221-18ED-4D20-B3D2-91822BF4DBE1}"/>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6" name="组合 145">
                    <a:extLst>
                      <a:ext uri="{FF2B5EF4-FFF2-40B4-BE49-F238E27FC236}">
                        <a16:creationId xmlns:a16="http://schemas.microsoft.com/office/drawing/2014/main" id="{7D2F1C35-F5C7-4387-B2A1-51434D005CA6}"/>
                      </a:ext>
                    </a:extLst>
                  </p:cNvPr>
                  <p:cNvGrpSpPr/>
                  <p:nvPr/>
                </p:nvGrpSpPr>
                <p:grpSpPr>
                  <a:xfrm flipV="1">
                    <a:off x="5616010" y="1552083"/>
                    <a:ext cx="660302" cy="288000"/>
                    <a:chOff x="5616010" y="1242251"/>
                    <a:chExt cx="660302" cy="288000"/>
                  </a:xfrm>
                  <a:grpFill/>
                </p:grpSpPr>
                <p:sp>
                  <p:nvSpPr>
                    <p:cNvPr id="151" name="平行四边形 150">
                      <a:extLst>
                        <a:ext uri="{FF2B5EF4-FFF2-40B4-BE49-F238E27FC236}">
                          <a16:creationId xmlns:a16="http://schemas.microsoft.com/office/drawing/2014/main" id="{966E6EFE-AFE4-4761-9F77-83C94A6AA475}"/>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平行四边形 151">
                      <a:extLst>
                        <a:ext uri="{FF2B5EF4-FFF2-40B4-BE49-F238E27FC236}">
                          <a16:creationId xmlns:a16="http://schemas.microsoft.com/office/drawing/2014/main" id="{FC40B2B0-7F8C-40B9-B0EC-A3CEAD06E8DD}"/>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平行四边形 152">
                      <a:extLst>
                        <a:ext uri="{FF2B5EF4-FFF2-40B4-BE49-F238E27FC236}">
                          <a16:creationId xmlns:a16="http://schemas.microsoft.com/office/drawing/2014/main" id="{D9F9DA0A-9DAA-482A-A6BD-1474FC147BC5}"/>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7" name="平行四边形 146">
                    <a:extLst>
                      <a:ext uri="{FF2B5EF4-FFF2-40B4-BE49-F238E27FC236}">
                        <a16:creationId xmlns:a16="http://schemas.microsoft.com/office/drawing/2014/main" id="{2D86EED0-DB1F-4549-9152-6EDCC3DF623B}"/>
                      </a:ext>
                    </a:extLst>
                  </p:cNvPr>
                  <p:cNvSpPr/>
                  <p:nvPr/>
                </p:nvSpPr>
                <p:spPr>
                  <a:xfrm flipV="1">
                    <a:off x="4111657" y="1539367"/>
                    <a:ext cx="1800000" cy="3600"/>
                  </a:xfrm>
                  <a:prstGeom prst="parallelogram">
                    <a:avLst>
                      <a:gd name="adj" fmla="val 99605"/>
                    </a:avLst>
                  </a:prstGeom>
                  <a:gradFill>
                    <a:gsLst>
                      <a:gs pos="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直角三角形 147">
                    <a:extLst>
                      <a:ext uri="{FF2B5EF4-FFF2-40B4-BE49-F238E27FC236}">
                        <a16:creationId xmlns:a16="http://schemas.microsoft.com/office/drawing/2014/main" id="{D1111C3F-F118-41FB-B756-6A615D1E0D63}"/>
                      </a:ext>
                    </a:extLst>
                  </p:cNvPr>
                  <p:cNvSpPr/>
                  <p:nvPr/>
                </p:nvSpPr>
                <p:spPr>
                  <a:xfrm rot="2711020">
                    <a:off x="5915113" y="1505158"/>
                    <a:ext cx="68168" cy="681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形状 148">
                    <a:extLst>
                      <a:ext uri="{FF2B5EF4-FFF2-40B4-BE49-F238E27FC236}">
                        <a16:creationId xmlns:a16="http://schemas.microsoft.com/office/drawing/2014/main" id="{A458FD36-A323-4105-8722-A542C1E95FC6}"/>
                      </a:ext>
                    </a:extLst>
                  </p:cNvPr>
                  <p:cNvSpPr/>
                  <p:nvPr/>
                </p:nvSpPr>
                <p:spPr>
                  <a:xfrm>
                    <a:off x="5739043" y="1242251"/>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0" name="任意多边形: 形状 149">
                    <a:extLst>
                      <a:ext uri="{FF2B5EF4-FFF2-40B4-BE49-F238E27FC236}">
                        <a16:creationId xmlns:a16="http://schemas.microsoft.com/office/drawing/2014/main" id="{A99BC2E3-4911-461C-9618-FE89AAF78E55}"/>
                      </a:ext>
                    </a:extLst>
                  </p:cNvPr>
                  <p:cNvSpPr/>
                  <p:nvPr/>
                </p:nvSpPr>
                <p:spPr>
                  <a:xfrm flipV="1">
                    <a:off x="5739043" y="1609869"/>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9" name="组合 118">
                  <a:extLst>
                    <a:ext uri="{FF2B5EF4-FFF2-40B4-BE49-F238E27FC236}">
                      <a16:creationId xmlns:a16="http://schemas.microsoft.com/office/drawing/2014/main" id="{15205D52-8B9C-4100-9E19-A3C74BE08B8F}"/>
                    </a:ext>
                  </a:extLst>
                </p:cNvPr>
                <p:cNvGrpSpPr/>
                <p:nvPr/>
              </p:nvGrpSpPr>
              <p:grpSpPr>
                <a:xfrm flipH="1">
                  <a:off x="8150456" y="1236793"/>
                  <a:ext cx="2164655" cy="597832"/>
                  <a:chOff x="4111657" y="1242251"/>
                  <a:chExt cx="2164655" cy="597832"/>
                </a:xfrm>
                <a:grpFill/>
              </p:grpSpPr>
              <p:grpSp>
                <p:nvGrpSpPr>
                  <p:cNvPr id="123" name="组合 122">
                    <a:extLst>
                      <a:ext uri="{FF2B5EF4-FFF2-40B4-BE49-F238E27FC236}">
                        <a16:creationId xmlns:a16="http://schemas.microsoft.com/office/drawing/2014/main" id="{9555895F-95A6-4C09-8A91-2CC1C1168291}"/>
                      </a:ext>
                    </a:extLst>
                  </p:cNvPr>
                  <p:cNvGrpSpPr/>
                  <p:nvPr/>
                </p:nvGrpSpPr>
                <p:grpSpPr>
                  <a:xfrm>
                    <a:off x="5616010" y="1242251"/>
                    <a:ext cx="660302" cy="288000"/>
                    <a:chOff x="5616010" y="1242251"/>
                    <a:chExt cx="660302" cy="288000"/>
                  </a:xfrm>
                  <a:grpFill/>
                </p:grpSpPr>
                <p:sp>
                  <p:nvSpPr>
                    <p:cNvPr id="142" name="平行四边形 141">
                      <a:extLst>
                        <a:ext uri="{FF2B5EF4-FFF2-40B4-BE49-F238E27FC236}">
                          <a16:creationId xmlns:a16="http://schemas.microsoft.com/office/drawing/2014/main" id="{AA844001-1223-43E4-AF57-45F636E92036}"/>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平行四边形 142">
                      <a:extLst>
                        <a:ext uri="{FF2B5EF4-FFF2-40B4-BE49-F238E27FC236}">
                          <a16:creationId xmlns:a16="http://schemas.microsoft.com/office/drawing/2014/main" id="{BA82F842-9CDD-4974-8DE2-E8CDD0B28FB1}"/>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4" name="平行四边形 143">
                      <a:extLst>
                        <a:ext uri="{FF2B5EF4-FFF2-40B4-BE49-F238E27FC236}">
                          <a16:creationId xmlns:a16="http://schemas.microsoft.com/office/drawing/2014/main" id="{1C59A2E8-8DB2-445C-93BD-CEDFE89E1F89}"/>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a:extLst>
                      <a:ext uri="{FF2B5EF4-FFF2-40B4-BE49-F238E27FC236}">
                        <a16:creationId xmlns:a16="http://schemas.microsoft.com/office/drawing/2014/main" id="{ECF31B37-4FFB-447A-8DF9-F8CD804C536C}"/>
                      </a:ext>
                    </a:extLst>
                  </p:cNvPr>
                  <p:cNvGrpSpPr/>
                  <p:nvPr/>
                </p:nvGrpSpPr>
                <p:grpSpPr>
                  <a:xfrm flipV="1">
                    <a:off x="5616010" y="1552083"/>
                    <a:ext cx="660302" cy="288000"/>
                    <a:chOff x="5616010" y="1242251"/>
                    <a:chExt cx="660302" cy="288000"/>
                  </a:xfrm>
                  <a:grpFill/>
                </p:grpSpPr>
                <p:sp>
                  <p:nvSpPr>
                    <p:cNvPr id="137" name="平行四边形 136">
                      <a:extLst>
                        <a:ext uri="{FF2B5EF4-FFF2-40B4-BE49-F238E27FC236}">
                          <a16:creationId xmlns:a16="http://schemas.microsoft.com/office/drawing/2014/main" id="{72FA3B74-DAFA-4867-910A-DD166B596C5D}"/>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平行四边形 137">
                      <a:extLst>
                        <a:ext uri="{FF2B5EF4-FFF2-40B4-BE49-F238E27FC236}">
                          <a16:creationId xmlns:a16="http://schemas.microsoft.com/office/drawing/2014/main" id="{95F7ED7C-B915-4CF1-9D1C-39D6A5C3FEC8}"/>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平行四边形 138">
                      <a:extLst>
                        <a:ext uri="{FF2B5EF4-FFF2-40B4-BE49-F238E27FC236}">
                          <a16:creationId xmlns:a16="http://schemas.microsoft.com/office/drawing/2014/main" id="{FC8FB2F7-413F-42A0-8A15-2F14D488614E}"/>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3" name="平行四边形 132">
                    <a:extLst>
                      <a:ext uri="{FF2B5EF4-FFF2-40B4-BE49-F238E27FC236}">
                        <a16:creationId xmlns:a16="http://schemas.microsoft.com/office/drawing/2014/main" id="{88CCB89F-8D11-4AC7-AFBB-1FBD8B24C20E}"/>
                      </a:ext>
                    </a:extLst>
                  </p:cNvPr>
                  <p:cNvSpPr/>
                  <p:nvPr/>
                </p:nvSpPr>
                <p:spPr>
                  <a:xfrm flipV="1">
                    <a:off x="4111657" y="1539367"/>
                    <a:ext cx="1800000" cy="3600"/>
                  </a:xfrm>
                  <a:prstGeom prst="parallelogram">
                    <a:avLst>
                      <a:gd name="adj" fmla="val 99605"/>
                    </a:avLst>
                  </a:prstGeom>
                  <a:gradFill>
                    <a:gsLst>
                      <a:gs pos="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直角三角形 133">
                    <a:extLst>
                      <a:ext uri="{FF2B5EF4-FFF2-40B4-BE49-F238E27FC236}">
                        <a16:creationId xmlns:a16="http://schemas.microsoft.com/office/drawing/2014/main" id="{EE272DFE-309F-4CA4-B37E-630C1B438C1D}"/>
                      </a:ext>
                    </a:extLst>
                  </p:cNvPr>
                  <p:cNvSpPr/>
                  <p:nvPr/>
                </p:nvSpPr>
                <p:spPr>
                  <a:xfrm rot="2711020">
                    <a:off x="5915113" y="1505158"/>
                    <a:ext cx="68168" cy="681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形状 134">
                    <a:extLst>
                      <a:ext uri="{FF2B5EF4-FFF2-40B4-BE49-F238E27FC236}">
                        <a16:creationId xmlns:a16="http://schemas.microsoft.com/office/drawing/2014/main" id="{6B5BBA71-E720-4243-B06B-C089005C9293}"/>
                      </a:ext>
                    </a:extLst>
                  </p:cNvPr>
                  <p:cNvSpPr/>
                  <p:nvPr/>
                </p:nvSpPr>
                <p:spPr>
                  <a:xfrm>
                    <a:off x="5739043" y="1242251"/>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6" name="任意多边形: 形状 135">
                    <a:extLst>
                      <a:ext uri="{FF2B5EF4-FFF2-40B4-BE49-F238E27FC236}">
                        <a16:creationId xmlns:a16="http://schemas.microsoft.com/office/drawing/2014/main" id="{C450F549-9B80-45EF-99B3-D88F7DB76EF7}"/>
                      </a:ext>
                    </a:extLst>
                  </p:cNvPr>
                  <p:cNvSpPr/>
                  <p:nvPr/>
                </p:nvSpPr>
                <p:spPr>
                  <a:xfrm flipV="1">
                    <a:off x="5739043" y="1609869"/>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114" name="八边形 113">
                <a:extLst>
                  <a:ext uri="{FF2B5EF4-FFF2-40B4-BE49-F238E27FC236}">
                    <a16:creationId xmlns:a16="http://schemas.microsoft.com/office/drawing/2014/main" id="{E75BEBC0-7123-445E-A977-BABB1A1411FE}"/>
                  </a:ext>
                </a:extLst>
              </p:cNvPr>
              <p:cNvSpPr/>
              <p:nvPr/>
            </p:nvSpPr>
            <p:spPr>
              <a:xfrm>
                <a:off x="4400074" y="1269804"/>
                <a:ext cx="4464000" cy="489832"/>
              </a:xfrm>
              <a:prstGeom prst="octagon">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a:p>
            </p:txBody>
          </p:sp>
        </p:grpSp>
      </p:grpSp>
      <p:sp>
        <p:nvSpPr>
          <p:cNvPr id="103" name="文本占位符 12">
            <a:extLst>
              <a:ext uri="{FF2B5EF4-FFF2-40B4-BE49-F238E27FC236}">
                <a16:creationId xmlns:a16="http://schemas.microsoft.com/office/drawing/2014/main" id="{323A5B7E-5C05-46F5-A1AD-C7BDE671E42C}"/>
              </a:ext>
            </a:extLst>
          </p:cNvPr>
          <p:cNvSpPr>
            <a:spLocks noGrp="1"/>
          </p:cNvSpPr>
          <p:nvPr>
            <p:ph type="body" sz="quarter" idx="22" hasCustomPrompt="1"/>
          </p:nvPr>
        </p:nvSpPr>
        <p:spPr>
          <a:xfrm>
            <a:off x="4581571" y="482497"/>
            <a:ext cx="4467890" cy="468000"/>
          </a:xfrm>
          <a:prstGeom prst="rect">
            <a:avLst/>
          </a:prstGeom>
        </p:spPr>
        <p:txBody>
          <a:bodyPr lIns="0" tIns="0" rIns="0" bIns="0" anchor="ctr" anchorCtr="1"/>
          <a:lstStyle>
            <a:lvl1pPr marL="0" indent="0" algn="ctr">
              <a:lnSpc>
                <a:spcPct val="100000"/>
              </a:lnSpc>
              <a:spcBef>
                <a:spcPts val="0"/>
              </a:spcBef>
              <a:buNone/>
              <a:defRPr lang="zh-CN" altLang="en-US" sz="2800" b="0" kern="1200" dirty="0">
                <a:solidFill>
                  <a:schemeClr val="accent2"/>
                </a:solidFill>
                <a:latin typeface="+mj-ea"/>
                <a:ea typeface="+mj-ea"/>
                <a:cs typeface="+mn-cs"/>
              </a:defRPr>
            </a:lvl1pPr>
            <a:lvl2pPr marL="457200" indent="0">
              <a:buNone/>
              <a:defRPr>
                <a:solidFill>
                  <a:schemeClr val="accent3"/>
                </a:solidFill>
              </a:defRPr>
            </a:lvl2pPr>
            <a:lvl3pPr marL="914400" indent="0">
              <a:buNone/>
              <a:defRPr>
                <a:solidFill>
                  <a:schemeClr val="accent3"/>
                </a:solidFill>
              </a:defRPr>
            </a:lvl3pPr>
            <a:lvl4pPr marL="1371600" indent="0">
              <a:buNone/>
              <a:defRPr>
                <a:solidFill>
                  <a:schemeClr val="accent3"/>
                </a:solidFill>
              </a:defRPr>
            </a:lvl4pPr>
            <a:lvl5pPr marL="1828800" indent="0">
              <a:buNone/>
              <a:defRPr>
                <a:solidFill>
                  <a:schemeClr val="accent3"/>
                </a:solidFill>
              </a:defRPr>
            </a:lvl5pPr>
          </a:lstStyle>
          <a:p>
            <a:pPr lvl="0"/>
            <a:r>
              <a:rPr lang="zh-CN" altLang="en-US" dirty="0"/>
              <a:t>插入标题</a:t>
            </a:r>
          </a:p>
        </p:txBody>
      </p:sp>
    </p:spTree>
    <p:extLst>
      <p:ext uri="{BB962C8B-B14F-4D97-AF65-F5344CB8AC3E}">
        <p14:creationId xmlns:p14="http://schemas.microsoft.com/office/powerpoint/2010/main" val="1437692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669813A-E3D7-4DD3-BC63-315BA2BFAB5D}"/>
              </a:ext>
            </a:extLst>
          </p:cNvPr>
          <p:cNvSpPr/>
          <p:nvPr userDrawn="1"/>
        </p:nvSpPr>
        <p:spPr>
          <a:xfrm>
            <a:off x="-37338000" y="-19568160"/>
            <a:ext cx="86868000" cy="45994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1C53CF0B-C2C8-45C9-A72B-27851A514620}"/>
              </a:ext>
            </a:extLst>
          </p:cNvPr>
          <p:cNvGrpSpPr/>
          <p:nvPr userDrawn="1"/>
        </p:nvGrpSpPr>
        <p:grpSpPr>
          <a:xfrm>
            <a:off x="-1352551" y="-3220106"/>
            <a:ext cx="14897102" cy="13298212"/>
            <a:chOff x="-1352551" y="-3220106"/>
            <a:chExt cx="14897102" cy="13298212"/>
          </a:xfrm>
        </p:grpSpPr>
        <p:cxnSp>
          <p:nvCxnSpPr>
            <p:cNvPr id="9" name="直接连接符 8">
              <a:extLst>
                <a:ext uri="{FF2B5EF4-FFF2-40B4-BE49-F238E27FC236}">
                  <a16:creationId xmlns:a16="http://schemas.microsoft.com/office/drawing/2014/main" id="{8F5B31AD-4C50-4C40-B9CF-585A39E05BC2}"/>
                </a:ext>
              </a:extLst>
            </p:cNvPr>
            <p:cNvCxnSpPr>
              <a:cxnSpLocks/>
            </p:cNvCxnSpPr>
            <p:nvPr/>
          </p:nvCxnSpPr>
          <p:spPr>
            <a:xfrm>
              <a:off x="-765250" y="3009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E2F51D0-6FD5-4EAC-9C8B-5A667F3092E9}"/>
                </a:ext>
              </a:extLst>
            </p:cNvPr>
            <p:cNvCxnSpPr>
              <a:cxnSpLocks/>
            </p:cNvCxnSpPr>
            <p:nvPr/>
          </p:nvCxnSpPr>
          <p:spPr>
            <a:xfrm rot="5400000">
              <a:off x="-5531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2B31B239-6F3D-4F3D-8013-B96C76D80671}"/>
                </a:ext>
              </a:extLst>
            </p:cNvPr>
            <p:cNvCxnSpPr>
              <a:cxnSpLocks/>
            </p:cNvCxnSpPr>
            <p:nvPr/>
          </p:nvCxnSpPr>
          <p:spPr>
            <a:xfrm rot="5400000">
              <a:off x="-6610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C971EBF8-9642-41A0-92E5-F4A9C5593F5E}"/>
                </a:ext>
              </a:extLst>
            </p:cNvPr>
            <p:cNvCxnSpPr>
              <a:cxnSpLocks/>
            </p:cNvCxnSpPr>
            <p:nvPr/>
          </p:nvCxnSpPr>
          <p:spPr>
            <a:xfrm rot="5400000">
              <a:off x="-7690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A56DE9EC-49A7-4BDC-A071-353C0AA17BF6}"/>
                </a:ext>
              </a:extLst>
            </p:cNvPr>
            <p:cNvCxnSpPr>
              <a:cxnSpLocks/>
            </p:cNvCxnSpPr>
            <p:nvPr/>
          </p:nvCxnSpPr>
          <p:spPr>
            <a:xfrm rot="5400000">
              <a:off x="-8769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99D0B2B-8642-4B02-84AF-812D3C8C4F4B}"/>
                </a:ext>
              </a:extLst>
            </p:cNvPr>
            <p:cNvCxnSpPr>
              <a:cxnSpLocks/>
            </p:cNvCxnSpPr>
            <p:nvPr/>
          </p:nvCxnSpPr>
          <p:spPr>
            <a:xfrm rot="5400000">
              <a:off x="-9849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D0648A9-807F-4EBE-8CDB-32ED6A52B857}"/>
                </a:ext>
              </a:extLst>
            </p:cNvPr>
            <p:cNvCxnSpPr>
              <a:cxnSpLocks/>
            </p:cNvCxnSpPr>
            <p:nvPr/>
          </p:nvCxnSpPr>
          <p:spPr>
            <a:xfrm rot="5400000">
              <a:off x="-10928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B9C4132C-B3EF-4C66-BA38-35A520EEC0E3}"/>
                </a:ext>
              </a:extLst>
            </p:cNvPr>
            <p:cNvCxnSpPr>
              <a:cxnSpLocks/>
            </p:cNvCxnSpPr>
            <p:nvPr/>
          </p:nvCxnSpPr>
          <p:spPr>
            <a:xfrm rot="5400000">
              <a:off x="-12008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911241E-06D7-4812-A651-DF554B392DAC}"/>
                </a:ext>
              </a:extLst>
            </p:cNvPr>
            <p:cNvCxnSpPr>
              <a:cxnSpLocks/>
            </p:cNvCxnSpPr>
            <p:nvPr/>
          </p:nvCxnSpPr>
          <p:spPr>
            <a:xfrm rot="5400000">
              <a:off x="-13087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A7C330D8-CC0B-49E2-882E-3CC6660DE722}"/>
                </a:ext>
              </a:extLst>
            </p:cNvPr>
            <p:cNvCxnSpPr>
              <a:cxnSpLocks/>
            </p:cNvCxnSpPr>
            <p:nvPr/>
          </p:nvCxnSpPr>
          <p:spPr>
            <a:xfrm rot="5400000">
              <a:off x="-14167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58E3D83B-93ED-4ABB-9518-A9FD52B268FD}"/>
                </a:ext>
              </a:extLst>
            </p:cNvPr>
            <p:cNvCxnSpPr>
              <a:cxnSpLocks/>
            </p:cNvCxnSpPr>
            <p:nvPr/>
          </p:nvCxnSpPr>
          <p:spPr>
            <a:xfrm rot="5400000">
              <a:off x="-15246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502AAEBF-7AA0-42CE-BA22-22E08A657E70}"/>
                </a:ext>
              </a:extLst>
            </p:cNvPr>
            <p:cNvCxnSpPr>
              <a:cxnSpLocks/>
            </p:cNvCxnSpPr>
            <p:nvPr/>
          </p:nvCxnSpPr>
          <p:spPr>
            <a:xfrm rot="5400000">
              <a:off x="-16326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CC9907E6-E444-4376-A825-C542D834227F}"/>
                </a:ext>
              </a:extLst>
            </p:cNvPr>
            <p:cNvCxnSpPr>
              <a:cxnSpLocks/>
            </p:cNvCxnSpPr>
            <p:nvPr/>
          </p:nvCxnSpPr>
          <p:spPr>
            <a:xfrm rot="5400000">
              <a:off x="-17405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D33BE01D-C824-4A74-95AD-B2CB74B50915}"/>
                </a:ext>
              </a:extLst>
            </p:cNvPr>
            <p:cNvCxnSpPr>
              <a:cxnSpLocks/>
            </p:cNvCxnSpPr>
            <p:nvPr/>
          </p:nvCxnSpPr>
          <p:spPr>
            <a:xfrm rot="5400000">
              <a:off x="-18485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C1B83736-B347-4DB0-9EBD-74CA9A0E92B4}"/>
                </a:ext>
              </a:extLst>
            </p:cNvPr>
            <p:cNvCxnSpPr>
              <a:cxnSpLocks/>
            </p:cNvCxnSpPr>
            <p:nvPr/>
          </p:nvCxnSpPr>
          <p:spPr>
            <a:xfrm rot="5400000">
              <a:off x="-19564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0326E1C-8080-4C08-848D-3F1EA6A68267}"/>
                </a:ext>
              </a:extLst>
            </p:cNvPr>
            <p:cNvCxnSpPr>
              <a:cxnSpLocks/>
            </p:cNvCxnSpPr>
            <p:nvPr/>
          </p:nvCxnSpPr>
          <p:spPr>
            <a:xfrm rot="5400000">
              <a:off x="-20644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CBE6CA7C-5C6B-419A-8B22-5EC693C3372C}"/>
                </a:ext>
              </a:extLst>
            </p:cNvPr>
            <p:cNvCxnSpPr>
              <a:cxnSpLocks/>
            </p:cNvCxnSpPr>
            <p:nvPr/>
          </p:nvCxnSpPr>
          <p:spPr>
            <a:xfrm rot="5400000">
              <a:off x="-21723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E9C2F30-B00A-4621-B723-8FC0F5FDEA4D}"/>
                </a:ext>
              </a:extLst>
            </p:cNvPr>
            <p:cNvCxnSpPr>
              <a:cxnSpLocks/>
            </p:cNvCxnSpPr>
            <p:nvPr/>
          </p:nvCxnSpPr>
          <p:spPr>
            <a:xfrm rot="5400000">
              <a:off x="-22803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59B913C-B600-4EC7-89C3-F515DD1A405A}"/>
                </a:ext>
              </a:extLst>
            </p:cNvPr>
            <p:cNvCxnSpPr>
              <a:cxnSpLocks/>
            </p:cNvCxnSpPr>
            <p:nvPr/>
          </p:nvCxnSpPr>
          <p:spPr>
            <a:xfrm rot="5400000">
              <a:off x="-23882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A6CFDE2D-4216-495E-912B-DF02DD2AFB2C}"/>
                </a:ext>
              </a:extLst>
            </p:cNvPr>
            <p:cNvCxnSpPr>
              <a:cxnSpLocks/>
            </p:cNvCxnSpPr>
            <p:nvPr/>
          </p:nvCxnSpPr>
          <p:spPr>
            <a:xfrm rot="5400000">
              <a:off x="-24962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EAFFE54-F921-4E65-B476-80827D3242C8}"/>
                </a:ext>
              </a:extLst>
            </p:cNvPr>
            <p:cNvCxnSpPr>
              <a:cxnSpLocks/>
            </p:cNvCxnSpPr>
            <p:nvPr/>
          </p:nvCxnSpPr>
          <p:spPr>
            <a:xfrm rot="5400000">
              <a:off x="-26041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36FD44E6-685D-4646-8EA7-6E8FECB0A74D}"/>
                </a:ext>
              </a:extLst>
            </p:cNvPr>
            <p:cNvCxnSpPr>
              <a:cxnSpLocks/>
            </p:cNvCxnSpPr>
            <p:nvPr/>
          </p:nvCxnSpPr>
          <p:spPr>
            <a:xfrm rot="5400000">
              <a:off x="-27121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2E40DF06-7211-49C7-94BB-0C2DCE9A17B7}"/>
                </a:ext>
              </a:extLst>
            </p:cNvPr>
            <p:cNvCxnSpPr>
              <a:cxnSpLocks/>
            </p:cNvCxnSpPr>
            <p:nvPr/>
          </p:nvCxnSpPr>
          <p:spPr>
            <a:xfrm rot="5400000">
              <a:off x="-28200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D7C8A2E4-FA20-4B9B-9DDA-0702D0B85CD6}"/>
                </a:ext>
              </a:extLst>
            </p:cNvPr>
            <p:cNvCxnSpPr>
              <a:cxnSpLocks/>
            </p:cNvCxnSpPr>
            <p:nvPr/>
          </p:nvCxnSpPr>
          <p:spPr>
            <a:xfrm rot="5400000">
              <a:off x="-29280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73C88C1-E097-4E60-B266-CA309C95982C}"/>
                </a:ext>
              </a:extLst>
            </p:cNvPr>
            <p:cNvCxnSpPr>
              <a:cxnSpLocks/>
            </p:cNvCxnSpPr>
            <p:nvPr/>
          </p:nvCxnSpPr>
          <p:spPr>
            <a:xfrm rot="5400000">
              <a:off x="-30359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473B9E4D-7C4C-4C31-A379-E6318EB94914}"/>
                </a:ext>
              </a:extLst>
            </p:cNvPr>
            <p:cNvCxnSpPr>
              <a:cxnSpLocks/>
            </p:cNvCxnSpPr>
            <p:nvPr/>
          </p:nvCxnSpPr>
          <p:spPr>
            <a:xfrm rot="5400000">
              <a:off x="-31439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C68179E5-DF25-4CFD-B6B5-4F56B3CED29A}"/>
                </a:ext>
              </a:extLst>
            </p:cNvPr>
            <p:cNvCxnSpPr>
              <a:cxnSpLocks/>
            </p:cNvCxnSpPr>
            <p:nvPr/>
          </p:nvCxnSpPr>
          <p:spPr>
            <a:xfrm rot="5400000">
              <a:off x="-32518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377B15C1-D9E6-4679-B37F-63A897C391F2}"/>
                </a:ext>
              </a:extLst>
            </p:cNvPr>
            <p:cNvCxnSpPr>
              <a:cxnSpLocks/>
            </p:cNvCxnSpPr>
            <p:nvPr/>
          </p:nvCxnSpPr>
          <p:spPr>
            <a:xfrm rot="5400000">
              <a:off x="-33598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87F233E9-92B7-42D9-9E68-F1E145BCE23F}"/>
                </a:ext>
              </a:extLst>
            </p:cNvPr>
            <p:cNvCxnSpPr>
              <a:cxnSpLocks/>
            </p:cNvCxnSpPr>
            <p:nvPr/>
          </p:nvCxnSpPr>
          <p:spPr>
            <a:xfrm rot="5400000">
              <a:off x="-34677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04A321D9-2768-45C1-8979-F26B3548369A}"/>
                </a:ext>
              </a:extLst>
            </p:cNvPr>
            <p:cNvCxnSpPr>
              <a:cxnSpLocks/>
            </p:cNvCxnSpPr>
            <p:nvPr/>
          </p:nvCxnSpPr>
          <p:spPr>
            <a:xfrm rot="5400000">
              <a:off x="-35757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D2FB2779-2217-4EFC-BC78-8DBBDE120A19}"/>
                </a:ext>
              </a:extLst>
            </p:cNvPr>
            <p:cNvCxnSpPr>
              <a:cxnSpLocks/>
            </p:cNvCxnSpPr>
            <p:nvPr/>
          </p:nvCxnSpPr>
          <p:spPr>
            <a:xfrm rot="5400000">
              <a:off x="-36836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46CF4C6E-A524-43CE-9D0D-76B943343474}"/>
                </a:ext>
              </a:extLst>
            </p:cNvPr>
            <p:cNvCxnSpPr>
              <a:cxnSpLocks/>
            </p:cNvCxnSpPr>
            <p:nvPr/>
          </p:nvCxnSpPr>
          <p:spPr>
            <a:xfrm rot="5400000">
              <a:off x="-37916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B57608C6-AD60-44FA-B4C0-D226A717C64F}"/>
                </a:ext>
              </a:extLst>
            </p:cNvPr>
            <p:cNvCxnSpPr>
              <a:cxnSpLocks/>
            </p:cNvCxnSpPr>
            <p:nvPr/>
          </p:nvCxnSpPr>
          <p:spPr>
            <a:xfrm rot="5400000">
              <a:off x="-38995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7E08EB0C-EE85-46A7-A8FA-4F042636CD4D}"/>
                </a:ext>
              </a:extLst>
            </p:cNvPr>
            <p:cNvCxnSpPr>
              <a:cxnSpLocks/>
            </p:cNvCxnSpPr>
            <p:nvPr/>
          </p:nvCxnSpPr>
          <p:spPr>
            <a:xfrm rot="5400000">
              <a:off x="-40075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A089A7AF-D41C-4012-9F6B-FE2803A473D5}"/>
                </a:ext>
              </a:extLst>
            </p:cNvPr>
            <p:cNvCxnSpPr>
              <a:cxnSpLocks/>
            </p:cNvCxnSpPr>
            <p:nvPr/>
          </p:nvCxnSpPr>
          <p:spPr>
            <a:xfrm rot="5400000">
              <a:off x="-41154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CC0CF48-701B-4581-97E8-690D4C90315E}"/>
                </a:ext>
              </a:extLst>
            </p:cNvPr>
            <p:cNvCxnSpPr>
              <a:cxnSpLocks/>
            </p:cNvCxnSpPr>
            <p:nvPr/>
          </p:nvCxnSpPr>
          <p:spPr>
            <a:xfrm rot="5400000">
              <a:off x="-42234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FF668317-733F-405E-9D45-C2622DEA4A98}"/>
                </a:ext>
              </a:extLst>
            </p:cNvPr>
            <p:cNvCxnSpPr>
              <a:cxnSpLocks/>
            </p:cNvCxnSpPr>
            <p:nvPr/>
          </p:nvCxnSpPr>
          <p:spPr>
            <a:xfrm rot="5400000">
              <a:off x="-43313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5B5415FF-4F70-4F1D-8536-2575B272EC16}"/>
                </a:ext>
              </a:extLst>
            </p:cNvPr>
            <p:cNvCxnSpPr>
              <a:cxnSpLocks/>
            </p:cNvCxnSpPr>
            <p:nvPr/>
          </p:nvCxnSpPr>
          <p:spPr>
            <a:xfrm rot="5400000">
              <a:off x="-44393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8511654F-CC06-4BEB-93F2-ECFA6520FED6}"/>
                </a:ext>
              </a:extLst>
            </p:cNvPr>
            <p:cNvCxnSpPr>
              <a:cxnSpLocks/>
            </p:cNvCxnSpPr>
            <p:nvPr/>
          </p:nvCxnSpPr>
          <p:spPr>
            <a:xfrm rot="5400000">
              <a:off x="-45472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18392919-0380-49B2-98EB-E2C2F9EB275A}"/>
                </a:ext>
              </a:extLst>
            </p:cNvPr>
            <p:cNvCxnSpPr>
              <a:cxnSpLocks/>
            </p:cNvCxnSpPr>
            <p:nvPr/>
          </p:nvCxnSpPr>
          <p:spPr>
            <a:xfrm rot="5400000">
              <a:off x="-46552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396BC266-669D-4448-AAFA-9E4A20B169FD}"/>
                </a:ext>
              </a:extLst>
            </p:cNvPr>
            <p:cNvCxnSpPr>
              <a:cxnSpLocks/>
            </p:cNvCxnSpPr>
            <p:nvPr/>
          </p:nvCxnSpPr>
          <p:spPr>
            <a:xfrm rot="5400000">
              <a:off x="-47631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BB073254-FEB2-4A6B-B2E4-F0CE3A2DEFF7}"/>
                </a:ext>
              </a:extLst>
            </p:cNvPr>
            <p:cNvCxnSpPr>
              <a:cxnSpLocks/>
            </p:cNvCxnSpPr>
            <p:nvPr/>
          </p:nvCxnSpPr>
          <p:spPr>
            <a:xfrm rot="5400000">
              <a:off x="-48711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2A42FC97-CD6C-496F-9908-C01D344AFC43}"/>
                </a:ext>
              </a:extLst>
            </p:cNvPr>
            <p:cNvCxnSpPr>
              <a:cxnSpLocks/>
            </p:cNvCxnSpPr>
            <p:nvPr/>
          </p:nvCxnSpPr>
          <p:spPr>
            <a:xfrm rot="5400000">
              <a:off x="-49790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4DE45D62-E5A7-4E25-81E9-E79C1BDB1E82}"/>
                </a:ext>
              </a:extLst>
            </p:cNvPr>
            <p:cNvCxnSpPr>
              <a:cxnSpLocks/>
            </p:cNvCxnSpPr>
            <p:nvPr/>
          </p:nvCxnSpPr>
          <p:spPr>
            <a:xfrm rot="5400000">
              <a:off x="-50870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3DB940F1-116A-43CB-9501-4449A50F61CB}"/>
                </a:ext>
              </a:extLst>
            </p:cNvPr>
            <p:cNvCxnSpPr>
              <a:cxnSpLocks/>
            </p:cNvCxnSpPr>
            <p:nvPr/>
          </p:nvCxnSpPr>
          <p:spPr>
            <a:xfrm rot="5400000">
              <a:off x="-51949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3608EA6C-84F2-4CC8-9BFF-4C3A1D09FF0B}"/>
                </a:ext>
              </a:extLst>
            </p:cNvPr>
            <p:cNvCxnSpPr>
              <a:cxnSpLocks/>
            </p:cNvCxnSpPr>
            <p:nvPr/>
          </p:nvCxnSpPr>
          <p:spPr>
            <a:xfrm rot="5400000">
              <a:off x="-53029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21F2F3EC-7836-4308-ADB6-7BF7634281E2}"/>
                </a:ext>
              </a:extLst>
            </p:cNvPr>
            <p:cNvCxnSpPr>
              <a:cxnSpLocks/>
            </p:cNvCxnSpPr>
            <p:nvPr/>
          </p:nvCxnSpPr>
          <p:spPr>
            <a:xfrm rot="5400000">
              <a:off x="-54108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C9C443E0-C7C9-4D2C-8B17-D81CC4637AD7}"/>
                </a:ext>
              </a:extLst>
            </p:cNvPr>
            <p:cNvCxnSpPr>
              <a:cxnSpLocks/>
            </p:cNvCxnSpPr>
            <p:nvPr/>
          </p:nvCxnSpPr>
          <p:spPr>
            <a:xfrm rot="5400000">
              <a:off x="-55188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14CA84A9-5924-4AC0-B867-07ECB29DDF77}"/>
                </a:ext>
              </a:extLst>
            </p:cNvPr>
            <p:cNvCxnSpPr>
              <a:cxnSpLocks/>
            </p:cNvCxnSpPr>
            <p:nvPr/>
          </p:nvCxnSpPr>
          <p:spPr>
            <a:xfrm rot="5400000">
              <a:off x="-56267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31DA249A-EF96-40F1-A9AF-0A0EDF34A8CB}"/>
                </a:ext>
              </a:extLst>
            </p:cNvPr>
            <p:cNvCxnSpPr>
              <a:cxnSpLocks/>
            </p:cNvCxnSpPr>
            <p:nvPr/>
          </p:nvCxnSpPr>
          <p:spPr>
            <a:xfrm rot="5400000">
              <a:off x="-57347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85926467-5222-42DB-BEE0-7CA6DC9DF84A}"/>
                </a:ext>
              </a:extLst>
            </p:cNvPr>
            <p:cNvCxnSpPr>
              <a:cxnSpLocks/>
            </p:cNvCxnSpPr>
            <p:nvPr/>
          </p:nvCxnSpPr>
          <p:spPr>
            <a:xfrm rot="5400000">
              <a:off x="-58426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92C42A03-1725-4AFB-B866-C86B25295694}"/>
                </a:ext>
              </a:extLst>
            </p:cNvPr>
            <p:cNvCxnSpPr>
              <a:cxnSpLocks/>
            </p:cNvCxnSpPr>
            <p:nvPr/>
          </p:nvCxnSpPr>
          <p:spPr>
            <a:xfrm rot="5400000">
              <a:off x="-59506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5BF010E5-65FC-4B75-93F4-94ED816D89F7}"/>
                </a:ext>
              </a:extLst>
            </p:cNvPr>
            <p:cNvCxnSpPr>
              <a:cxnSpLocks/>
            </p:cNvCxnSpPr>
            <p:nvPr/>
          </p:nvCxnSpPr>
          <p:spPr>
            <a:xfrm rot="5400000">
              <a:off x="-60585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C1946731-BD69-4EE6-B35C-8664BA1A784E}"/>
                </a:ext>
              </a:extLst>
            </p:cNvPr>
            <p:cNvCxnSpPr>
              <a:cxnSpLocks/>
            </p:cNvCxnSpPr>
            <p:nvPr/>
          </p:nvCxnSpPr>
          <p:spPr>
            <a:xfrm rot="5400000">
              <a:off x="-61665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82F1A195-737D-4853-AE0A-04DCD20A4B48}"/>
                </a:ext>
              </a:extLst>
            </p:cNvPr>
            <p:cNvCxnSpPr>
              <a:cxnSpLocks/>
            </p:cNvCxnSpPr>
            <p:nvPr/>
          </p:nvCxnSpPr>
          <p:spPr>
            <a:xfrm rot="5400000">
              <a:off x="-62744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06F24C59-D57B-4646-8A3F-A830856945C2}"/>
                </a:ext>
              </a:extLst>
            </p:cNvPr>
            <p:cNvCxnSpPr>
              <a:cxnSpLocks/>
            </p:cNvCxnSpPr>
            <p:nvPr/>
          </p:nvCxnSpPr>
          <p:spPr>
            <a:xfrm rot="5400000">
              <a:off x="-63824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F6933F66-7218-483A-B99A-9AE124D7A940}"/>
                </a:ext>
              </a:extLst>
            </p:cNvPr>
            <p:cNvCxnSpPr>
              <a:cxnSpLocks/>
            </p:cNvCxnSpPr>
            <p:nvPr/>
          </p:nvCxnSpPr>
          <p:spPr>
            <a:xfrm rot="5400000">
              <a:off x="-64903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837C482D-973A-4C56-968D-257CFFCC700E}"/>
                </a:ext>
              </a:extLst>
            </p:cNvPr>
            <p:cNvCxnSpPr>
              <a:cxnSpLocks/>
            </p:cNvCxnSpPr>
            <p:nvPr/>
          </p:nvCxnSpPr>
          <p:spPr>
            <a:xfrm rot="5400000">
              <a:off x="-65983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FE032655-069F-4D4E-A6D9-9DA83C646E65}"/>
                </a:ext>
              </a:extLst>
            </p:cNvPr>
            <p:cNvCxnSpPr>
              <a:cxnSpLocks/>
            </p:cNvCxnSpPr>
            <p:nvPr/>
          </p:nvCxnSpPr>
          <p:spPr>
            <a:xfrm rot="5400000">
              <a:off x="-67062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52715AA2-48C1-41DC-A28D-C4004476BF06}"/>
                </a:ext>
              </a:extLst>
            </p:cNvPr>
            <p:cNvCxnSpPr>
              <a:cxnSpLocks/>
            </p:cNvCxnSpPr>
            <p:nvPr/>
          </p:nvCxnSpPr>
          <p:spPr>
            <a:xfrm rot="5400000">
              <a:off x="-68142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D84EACAD-3649-4D86-89D6-FDA4A1E8B09A}"/>
                </a:ext>
              </a:extLst>
            </p:cNvPr>
            <p:cNvCxnSpPr>
              <a:cxnSpLocks/>
            </p:cNvCxnSpPr>
            <p:nvPr/>
          </p:nvCxnSpPr>
          <p:spPr>
            <a:xfrm rot="5400000">
              <a:off x="-69221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DB5DA271-72E6-4087-9FAA-8E8F5348B7DD}"/>
                </a:ext>
              </a:extLst>
            </p:cNvPr>
            <p:cNvCxnSpPr>
              <a:cxnSpLocks/>
            </p:cNvCxnSpPr>
            <p:nvPr/>
          </p:nvCxnSpPr>
          <p:spPr>
            <a:xfrm rot="5400000">
              <a:off x="-70301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ABF9ADC4-0C32-49B6-AC5E-9F558EDC2873}"/>
                </a:ext>
              </a:extLst>
            </p:cNvPr>
            <p:cNvCxnSpPr>
              <a:cxnSpLocks/>
            </p:cNvCxnSpPr>
            <p:nvPr/>
          </p:nvCxnSpPr>
          <p:spPr>
            <a:xfrm rot="5400000">
              <a:off x="-71380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199A42E7-7EB7-4BB8-A6E6-C51E6885E1D8}"/>
                </a:ext>
              </a:extLst>
            </p:cNvPr>
            <p:cNvCxnSpPr>
              <a:cxnSpLocks/>
            </p:cNvCxnSpPr>
            <p:nvPr/>
          </p:nvCxnSpPr>
          <p:spPr>
            <a:xfrm rot="5400000">
              <a:off x="-72460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F6FFB257-8530-47A7-BDA5-033C7DCC7865}"/>
                </a:ext>
              </a:extLst>
            </p:cNvPr>
            <p:cNvCxnSpPr>
              <a:cxnSpLocks/>
            </p:cNvCxnSpPr>
            <p:nvPr/>
          </p:nvCxnSpPr>
          <p:spPr>
            <a:xfrm rot="5400000">
              <a:off x="-73539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EF8A9705-AA7A-4160-8C07-D15BF5FB9A79}"/>
                </a:ext>
              </a:extLst>
            </p:cNvPr>
            <p:cNvCxnSpPr>
              <a:cxnSpLocks/>
            </p:cNvCxnSpPr>
            <p:nvPr/>
          </p:nvCxnSpPr>
          <p:spPr>
            <a:xfrm rot="5400000">
              <a:off x="-74619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A2F8D2E4-E66B-45CE-A632-28B41664E431}"/>
                </a:ext>
              </a:extLst>
            </p:cNvPr>
            <p:cNvCxnSpPr>
              <a:cxnSpLocks/>
            </p:cNvCxnSpPr>
            <p:nvPr/>
          </p:nvCxnSpPr>
          <p:spPr>
            <a:xfrm rot="5400000">
              <a:off x="-75698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F8F1157D-9446-4A43-B09F-2786481B1305}"/>
                </a:ext>
              </a:extLst>
            </p:cNvPr>
            <p:cNvCxnSpPr>
              <a:cxnSpLocks/>
            </p:cNvCxnSpPr>
            <p:nvPr/>
          </p:nvCxnSpPr>
          <p:spPr>
            <a:xfrm rot="5400000">
              <a:off x="-76778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4369CDEB-3F19-4ABE-9C6E-799D09FA7859}"/>
                </a:ext>
              </a:extLst>
            </p:cNvPr>
            <p:cNvCxnSpPr>
              <a:cxnSpLocks/>
            </p:cNvCxnSpPr>
            <p:nvPr/>
          </p:nvCxnSpPr>
          <p:spPr>
            <a:xfrm rot="5400000">
              <a:off x="-77857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56535CEB-54E3-4942-AEC5-669FE3A3C00F}"/>
                </a:ext>
              </a:extLst>
            </p:cNvPr>
            <p:cNvCxnSpPr>
              <a:cxnSpLocks/>
            </p:cNvCxnSpPr>
            <p:nvPr/>
          </p:nvCxnSpPr>
          <p:spPr>
            <a:xfrm rot="5400000">
              <a:off x="-789370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8A54690D-D88C-45BA-B23D-AA2E8BD2C826}"/>
                </a:ext>
              </a:extLst>
            </p:cNvPr>
            <p:cNvCxnSpPr>
              <a:cxnSpLocks/>
            </p:cNvCxnSpPr>
            <p:nvPr/>
          </p:nvCxnSpPr>
          <p:spPr>
            <a:xfrm rot="5400000">
              <a:off x="-8001657"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4D76C7B9-459E-4F02-B1F2-1CCB3CB67DA3}"/>
                </a:ext>
              </a:extLst>
            </p:cNvPr>
            <p:cNvCxnSpPr>
              <a:cxnSpLocks/>
            </p:cNvCxnSpPr>
            <p:nvPr/>
          </p:nvCxnSpPr>
          <p:spPr>
            <a:xfrm rot="5400000">
              <a:off x="68954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33959639-42FC-4E17-8AE3-4AA8A3860DF4}"/>
                </a:ext>
              </a:extLst>
            </p:cNvPr>
            <p:cNvCxnSpPr>
              <a:cxnSpLocks/>
            </p:cNvCxnSpPr>
            <p:nvPr/>
          </p:nvCxnSpPr>
          <p:spPr>
            <a:xfrm rot="5400000">
              <a:off x="67874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7FA508F7-42A8-4851-A42C-79DAB25A9744}"/>
                </a:ext>
              </a:extLst>
            </p:cNvPr>
            <p:cNvCxnSpPr>
              <a:cxnSpLocks/>
            </p:cNvCxnSpPr>
            <p:nvPr/>
          </p:nvCxnSpPr>
          <p:spPr>
            <a:xfrm rot="5400000">
              <a:off x="66795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D9CE35CA-1798-4E7B-82F3-5AAEC1815808}"/>
                </a:ext>
              </a:extLst>
            </p:cNvPr>
            <p:cNvCxnSpPr>
              <a:cxnSpLocks/>
            </p:cNvCxnSpPr>
            <p:nvPr/>
          </p:nvCxnSpPr>
          <p:spPr>
            <a:xfrm rot="5400000">
              <a:off x="65715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D7C7D68C-D76D-450F-81E5-17B8E8D9E1FD}"/>
                </a:ext>
              </a:extLst>
            </p:cNvPr>
            <p:cNvCxnSpPr>
              <a:cxnSpLocks/>
            </p:cNvCxnSpPr>
            <p:nvPr/>
          </p:nvCxnSpPr>
          <p:spPr>
            <a:xfrm rot="5400000">
              <a:off x="64636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CE777325-9CC2-4CBA-A7D4-5C90E9C731CC}"/>
                </a:ext>
              </a:extLst>
            </p:cNvPr>
            <p:cNvCxnSpPr>
              <a:cxnSpLocks/>
            </p:cNvCxnSpPr>
            <p:nvPr/>
          </p:nvCxnSpPr>
          <p:spPr>
            <a:xfrm rot="5400000">
              <a:off x="63556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4AF325FF-E7B6-4EC0-BEDC-BD128D384B8E}"/>
                </a:ext>
              </a:extLst>
            </p:cNvPr>
            <p:cNvCxnSpPr>
              <a:cxnSpLocks/>
            </p:cNvCxnSpPr>
            <p:nvPr/>
          </p:nvCxnSpPr>
          <p:spPr>
            <a:xfrm rot="5400000">
              <a:off x="62477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10E1DE56-F381-4F77-BF79-C58D353245F2}"/>
                </a:ext>
              </a:extLst>
            </p:cNvPr>
            <p:cNvCxnSpPr>
              <a:cxnSpLocks/>
            </p:cNvCxnSpPr>
            <p:nvPr/>
          </p:nvCxnSpPr>
          <p:spPr>
            <a:xfrm rot="5400000">
              <a:off x="61397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F37CC849-D170-4654-A6E6-559AEDBA043E}"/>
                </a:ext>
              </a:extLst>
            </p:cNvPr>
            <p:cNvCxnSpPr>
              <a:cxnSpLocks/>
            </p:cNvCxnSpPr>
            <p:nvPr/>
          </p:nvCxnSpPr>
          <p:spPr>
            <a:xfrm rot="5400000">
              <a:off x="60318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A40FD44-0A97-47BA-BFC8-0D1EED7ABA10}"/>
                </a:ext>
              </a:extLst>
            </p:cNvPr>
            <p:cNvCxnSpPr>
              <a:cxnSpLocks/>
            </p:cNvCxnSpPr>
            <p:nvPr/>
          </p:nvCxnSpPr>
          <p:spPr>
            <a:xfrm rot="5400000">
              <a:off x="59238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CAC9AD93-7730-4F03-B1FB-493FE0513F2B}"/>
                </a:ext>
              </a:extLst>
            </p:cNvPr>
            <p:cNvCxnSpPr>
              <a:cxnSpLocks/>
            </p:cNvCxnSpPr>
            <p:nvPr/>
          </p:nvCxnSpPr>
          <p:spPr>
            <a:xfrm rot="5400000">
              <a:off x="58159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6160497D-D7F3-48E5-9147-2CC7AC28DAEC}"/>
                </a:ext>
              </a:extLst>
            </p:cNvPr>
            <p:cNvCxnSpPr>
              <a:cxnSpLocks/>
            </p:cNvCxnSpPr>
            <p:nvPr/>
          </p:nvCxnSpPr>
          <p:spPr>
            <a:xfrm rot="5400000">
              <a:off x="57079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0FB3FD11-A8D6-4A12-9A5B-59824067986B}"/>
                </a:ext>
              </a:extLst>
            </p:cNvPr>
            <p:cNvCxnSpPr>
              <a:cxnSpLocks/>
            </p:cNvCxnSpPr>
            <p:nvPr/>
          </p:nvCxnSpPr>
          <p:spPr>
            <a:xfrm rot="5400000">
              <a:off x="56000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11578BA0-34EC-45A4-8A37-7822A5F18183}"/>
                </a:ext>
              </a:extLst>
            </p:cNvPr>
            <p:cNvCxnSpPr>
              <a:cxnSpLocks/>
            </p:cNvCxnSpPr>
            <p:nvPr/>
          </p:nvCxnSpPr>
          <p:spPr>
            <a:xfrm rot="5400000">
              <a:off x="54920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413BABB3-0D4B-403E-A83B-D9F77ECE8FE3}"/>
                </a:ext>
              </a:extLst>
            </p:cNvPr>
            <p:cNvCxnSpPr>
              <a:cxnSpLocks/>
            </p:cNvCxnSpPr>
            <p:nvPr/>
          </p:nvCxnSpPr>
          <p:spPr>
            <a:xfrm rot="5400000">
              <a:off x="53841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8D357F99-E159-4460-8EA4-3A52602B9252}"/>
                </a:ext>
              </a:extLst>
            </p:cNvPr>
            <p:cNvCxnSpPr>
              <a:cxnSpLocks/>
            </p:cNvCxnSpPr>
            <p:nvPr/>
          </p:nvCxnSpPr>
          <p:spPr>
            <a:xfrm rot="5400000">
              <a:off x="52761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CCD2A51C-7D8A-49D6-97DC-D12DCBB2944F}"/>
                </a:ext>
              </a:extLst>
            </p:cNvPr>
            <p:cNvCxnSpPr>
              <a:cxnSpLocks/>
            </p:cNvCxnSpPr>
            <p:nvPr/>
          </p:nvCxnSpPr>
          <p:spPr>
            <a:xfrm rot="5400000">
              <a:off x="51682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B1B7F5C3-F8A7-47C0-8648-2AABCF46B2F1}"/>
                </a:ext>
              </a:extLst>
            </p:cNvPr>
            <p:cNvCxnSpPr>
              <a:cxnSpLocks/>
            </p:cNvCxnSpPr>
            <p:nvPr/>
          </p:nvCxnSpPr>
          <p:spPr>
            <a:xfrm rot="5400000">
              <a:off x="50602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62998A0A-B935-46D2-B309-905EF4DBFF5C}"/>
                </a:ext>
              </a:extLst>
            </p:cNvPr>
            <p:cNvCxnSpPr>
              <a:cxnSpLocks/>
            </p:cNvCxnSpPr>
            <p:nvPr/>
          </p:nvCxnSpPr>
          <p:spPr>
            <a:xfrm rot="5400000">
              <a:off x="49523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F45CD742-B65A-4B77-867E-93BA69F303C0}"/>
                </a:ext>
              </a:extLst>
            </p:cNvPr>
            <p:cNvCxnSpPr>
              <a:cxnSpLocks/>
            </p:cNvCxnSpPr>
            <p:nvPr/>
          </p:nvCxnSpPr>
          <p:spPr>
            <a:xfrm rot="5400000">
              <a:off x="48443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1B94BABC-241E-44D6-AAE5-FBEE534A36F8}"/>
                </a:ext>
              </a:extLst>
            </p:cNvPr>
            <p:cNvCxnSpPr>
              <a:cxnSpLocks/>
            </p:cNvCxnSpPr>
            <p:nvPr/>
          </p:nvCxnSpPr>
          <p:spPr>
            <a:xfrm rot="5400000">
              <a:off x="47364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D5A05089-3DDB-41E1-B92A-40E84EF68352}"/>
                </a:ext>
              </a:extLst>
            </p:cNvPr>
            <p:cNvCxnSpPr>
              <a:cxnSpLocks/>
            </p:cNvCxnSpPr>
            <p:nvPr/>
          </p:nvCxnSpPr>
          <p:spPr>
            <a:xfrm rot="5400000">
              <a:off x="46284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7427E6C3-9B49-4F5B-A91B-1643DF386135}"/>
                </a:ext>
              </a:extLst>
            </p:cNvPr>
            <p:cNvCxnSpPr>
              <a:cxnSpLocks/>
            </p:cNvCxnSpPr>
            <p:nvPr/>
          </p:nvCxnSpPr>
          <p:spPr>
            <a:xfrm rot="5400000">
              <a:off x="45205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FD595733-1007-49AB-BF7C-D1E4E2458016}"/>
                </a:ext>
              </a:extLst>
            </p:cNvPr>
            <p:cNvCxnSpPr>
              <a:cxnSpLocks/>
            </p:cNvCxnSpPr>
            <p:nvPr/>
          </p:nvCxnSpPr>
          <p:spPr>
            <a:xfrm rot="5400000">
              <a:off x="44125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1930BB05-D64C-4C8F-B73B-A7E711B66FE5}"/>
                </a:ext>
              </a:extLst>
            </p:cNvPr>
            <p:cNvCxnSpPr>
              <a:cxnSpLocks/>
            </p:cNvCxnSpPr>
            <p:nvPr/>
          </p:nvCxnSpPr>
          <p:spPr>
            <a:xfrm rot="5400000">
              <a:off x="43046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A466AD46-ADEA-434B-BB46-740E4555976F}"/>
                </a:ext>
              </a:extLst>
            </p:cNvPr>
            <p:cNvCxnSpPr>
              <a:cxnSpLocks/>
            </p:cNvCxnSpPr>
            <p:nvPr/>
          </p:nvCxnSpPr>
          <p:spPr>
            <a:xfrm rot="5400000">
              <a:off x="41966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145D3B66-7128-4084-8CC7-F7613E01B26B}"/>
                </a:ext>
              </a:extLst>
            </p:cNvPr>
            <p:cNvCxnSpPr>
              <a:cxnSpLocks/>
            </p:cNvCxnSpPr>
            <p:nvPr/>
          </p:nvCxnSpPr>
          <p:spPr>
            <a:xfrm rot="5400000">
              <a:off x="40887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6CA4ADA6-DF44-4AF9-8242-3B56FCD2E084}"/>
                </a:ext>
              </a:extLst>
            </p:cNvPr>
            <p:cNvCxnSpPr>
              <a:cxnSpLocks/>
            </p:cNvCxnSpPr>
            <p:nvPr/>
          </p:nvCxnSpPr>
          <p:spPr>
            <a:xfrm rot="5400000">
              <a:off x="39807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860B9749-3994-4B1D-B3D8-4CEF981F3851}"/>
                </a:ext>
              </a:extLst>
            </p:cNvPr>
            <p:cNvCxnSpPr>
              <a:cxnSpLocks/>
            </p:cNvCxnSpPr>
            <p:nvPr/>
          </p:nvCxnSpPr>
          <p:spPr>
            <a:xfrm rot="5400000">
              <a:off x="38728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815B6F85-557C-44D3-9636-B3510EAF19CF}"/>
                </a:ext>
              </a:extLst>
            </p:cNvPr>
            <p:cNvCxnSpPr>
              <a:cxnSpLocks/>
            </p:cNvCxnSpPr>
            <p:nvPr/>
          </p:nvCxnSpPr>
          <p:spPr>
            <a:xfrm rot="5400000">
              <a:off x="37648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D7DA3BC3-32D1-48EF-8EE6-58398CB30E66}"/>
                </a:ext>
              </a:extLst>
            </p:cNvPr>
            <p:cNvCxnSpPr>
              <a:cxnSpLocks/>
            </p:cNvCxnSpPr>
            <p:nvPr/>
          </p:nvCxnSpPr>
          <p:spPr>
            <a:xfrm rot="5400000">
              <a:off x="36569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87C30E03-AE10-4E3F-AFDD-74386D31131A}"/>
                </a:ext>
              </a:extLst>
            </p:cNvPr>
            <p:cNvCxnSpPr>
              <a:cxnSpLocks/>
            </p:cNvCxnSpPr>
            <p:nvPr/>
          </p:nvCxnSpPr>
          <p:spPr>
            <a:xfrm rot="5400000">
              <a:off x="35489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55F980E2-3A19-4E1D-B5B6-087A87AC1091}"/>
                </a:ext>
              </a:extLst>
            </p:cNvPr>
            <p:cNvCxnSpPr>
              <a:cxnSpLocks/>
            </p:cNvCxnSpPr>
            <p:nvPr/>
          </p:nvCxnSpPr>
          <p:spPr>
            <a:xfrm rot="5400000">
              <a:off x="34410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E63903C0-934A-4F1E-A627-A84AC3E5C248}"/>
                </a:ext>
              </a:extLst>
            </p:cNvPr>
            <p:cNvCxnSpPr>
              <a:cxnSpLocks/>
            </p:cNvCxnSpPr>
            <p:nvPr/>
          </p:nvCxnSpPr>
          <p:spPr>
            <a:xfrm rot="5400000">
              <a:off x="33330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E8A6ADBF-9E1C-431F-B126-1087E16D52EB}"/>
                </a:ext>
              </a:extLst>
            </p:cNvPr>
            <p:cNvCxnSpPr>
              <a:cxnSpLocks/>
            </p:cNvCxnSpPr>
            <p:nvPr/>
          </p:nvCxnSpPr>
          <p:spPr>
            <a:xfrm rot="5400000">
              <a:off x="32251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D9A0FF6A-5CE9-4CC2-BA20-39094A51BFC8}"/>
                </a:ext>
              </a:extLst>
            </p:cNvPr>
            <p:cNvCxnSpPr>
              <a:cxnSpLocks/>
            </p:cNvCxnSpPr>
            <p:nvPr/>
          </p:nvCxnSpPr>
          <p:spPr>
            <a:xfrm rot="5400000">
              <a:off x="311719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C0F8974C-A8EF-460C-AB39-974F8DA9103D}"/>
                </a:ext>
              </a:extLst>
            </p:cNvPr>
            <p:cNvCxnSpPr>
              <a:cxnSpLocks/>
            </p:cNvCxnSpPr>
            <p:nvPr/>
          </p:nvCxnSpPr>
          <p:spPr>
            <a:xfrm rot="5400000">
              <a:off x="3009245"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5D763FA8-C813-4561-930D-3B44BD776FCA}"/>
                </a:ext>
              </a:extLst>
            </p:cNvPr>
            <p:cNvCxnSpPr>
              <a:cxnSpLocks/>
            </p:cNvCxnSpPr>
            <p:nvPr/>
          </p:nvCxnSpPr>
          <p:spPr>
            <a:xfrm rot="5400000">
              <a:off x="29012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98674CDD-65F6-446F-AAEA-8F00249370BA}"/>
                </a:ext>
              </a:extLst>
            </p:cNvPr>
            <p:cNvCxnSpPr>
              <a:cxnSpLocks/>
            </p:cNvCxnSpPr>
            <p:nvPr/>
          </p:nvCxnSpPr>
          <p:spPr>
            <a:xfrm rot="5400000">
              <a:off x="27933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FF9700FF-70C7-4104-B1B7-51C88122762F}"/>
                </a:ext>
              </a:extLst>
            </p:cNvPr>
            <p:cNvCxnSpPr>
              <a:cxnSpLocks/>
            </p:cNvCxnSpPr>
            <p:nvPr/>
          </p:nvCxnSpPr>
          <p:spPr>
            <a:xfrm rot="5400000">
              <a:off x="26853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9333E314-DE86-4996-A513-2D22DE8F8E62}"/>
                </a:ext>
              </a:extLst>
            </p:cNvPr>
            <p:cNvCxnSpPr>
              <a:cxnSpLocks/>
            </p:cNvCxnSpPr>
            <p:nvPr/>
          </p:nvCxnSpPr>
          <p:spPr>
            <a:xfrm rot="5400000">
              <a:off x="25774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1B3A2864-0156-40DD-A692-322BC59157FD}"/>
                </a:ext>
              </a:extLst>
            </p:cNvPr>
            <p:cNvCxnSpPr>
              <a:cxnSpLocks/>
            </p:cNvCxnSpPr>
            <p:nvPr/>
          </p:nvCxnSpPr>
          <p:spPr>
            <a:xfrm rot="5400000">
              <a:off x="24694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FC9F0EDC-3C57-4466-9816-457B540FED30}"/>
                </a:ext>
              </a:extLst>
            </p:cNvPr>
            <p:cNvCxnSpPr>
              <a:cxnSpLocks/>
            </p:cNvCxnSpPr>
            <p:nvPr/>
          </p:nvCxnSpPr>
          <p:spPr>
            <a:xfrm rot="5400000">
              <a:off x="23615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D66AAFEF-17EB-4AC8-8BEB-4DD08CDFD332}"/>
                </a:ext>
              </a:extLst>
            </p:cNvPr>
            <p:cNvCxnSpPr>
              <a:cxnSpLocks/>
            </p:cNvCxnSpPr>
            <p:nvPr/>
          </p:nvCxnSpPr>
          <p:spPr>
            <a:xfrm rot="5400000">
              <a:off x="22535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F2245F4D-229D-4660-9CB1-C6905DF20C5B}"/>
                </a:ext>
              </a:extLst>
            </p:cNvPr>
            <p:cNvCxnSpPr>
              <a:cxnSpLocks/>
            </p:cNvCxnSpPr>
            <p:nvPr/>
          </p:nvCxnSpPr>
          <p:spPr>
            <a:xfrm rot="5400000">
              <a:off x="21456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3A53F83C-33F9-471F-9AA0-4661E330AA3C}"/>
                </a:ext>
              </a:extLst>
            </p:cNvPr>
            <p:cNvCxnSpPr>
              <a:cxnSpLocks/>
            </p:cNvCxnSpPr>
            <p:nvPr/>
          </p:nvCxnSpPr>
          <p:spPr>
            <a:xfrm rot="5400000">
              <a:off x="20376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02612589-A8DC-447A-9DDB-A34C35681526}"/>
                </a:ext>
              </a:extLst>
            </p:cNvPr>
            <p:cNvCxnSpPr>
              <a:cxnSpLocks/>
            </p:cNvCxnSpPr>
            <p:nvPr/>
          </p:nvCxnSpPr>
          <p:spPr>
            <a:xfrm rot="5400000">
              <a:off x="19297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B2E2B7CD-BA97-4224-966E-E3A90D0908E0}"/>
                </a:ext>
              </a:extLst>
            </p:cNvPr>
            <p:cNvCxnSpPr>
              <a:cxnSpLocks/>
            </p:cNvCxnSpPr>
            <p:nvPr/>
          </p:nvCxnSpPr>
          <p:spPr>
            <a:xfrm rot="5400000">
              <a:off x="18217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56D55310-D17F-466E-8173-48029DAA80AC}"/>
                </a:ext>
              </a:extLst>
            </p:cNvPr>
            <p:cNvCxnSpPr>
              <a:cxnSpLocks/>
            </p:cNvCxnSpPr>
            <p:nvPr/>
          </p:nvCxnSpPr>
          <p:spPr>
            <a:xfrm rot="5400000">
              <a:off x="17138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C2E57F77-40EB-43F3-AD94-F5B02BFE617D}"/>
                </a:ext>
              </a:extLst>
            </p:cNvPr>
            <p:cNvCxnSpPr>
              <a:cxnSpLocks/>
            </p:cNvCxnSpPr>
            <p:nvPr/>
          </p:nvCxnSpPr>
          <p:spPr>
            <a:xfrm rot="5400000">
              <a:off x="16058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FA2CD270-2FD3-4707-BA51-70EEC24E9AF8}"/>
                </a:ext>
              </a:extLst>
            </p:cNvPr>
            <p:cNvCxnSpPr>
              <a:cxnSpLocks/>
            </p:cNvCxnSpPr>
            <p:nvPr/>
          </p:nvCxnSpPr>
          <p:spPr>
            <a:xfrm rot="5400000">
              <a:off x="14979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B7E351AE-B7D2-4E66-AF6D-62CE54140ED7}"/>
                </a:ext>
              </a:extLst>
            </p:cNvPr>
            <p:cNvCxnSpPr>
              <a:cxnSpLocks/>
            </p:cNvCxnSpPr>
            <p:nvPr/>
          </p:nvCxnSpPr>
          <p:spPr>
            <a:xfrm rot="5400000">
              <a:off x="13899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9DCE843D-A15D-4A2A-9697-9877669EE41D}"/>
                </a:ext>
              </a:extLst>
            </p:cNvPr>
            <p:cNvCxnSpPr>
              <a:cxnSpLocks/>
            </p:cNvCxnSpPr>
            <p:nvPr/>
          </p:nvCxnSpPr>
          <p:spPr>
            <a:xfrm rot="5400000">
              <a:off x="12820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6AE2120F-D0F7-4C73-A006-F5AF033E7A16}"/>
                </a:ext>
              </a:extLst>
            </p:cNvPr>
            <p:cNvCxnSpPr>
              <a:cxnSpLocks/>
            </p:cNvCxnSpPr>
            <p:nvPr/>
          </p:nvCxnSpPr>
          <p:spPr>
            <a:xfrm rot="5400000">
              <a:off x="11740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F8F6C264-CC53-4399-B4CA-598A4D42F086}"/>
                </a:ext>
              </a:extLst>
            </p:cNvPr>
            <p:cNvCxnSpPr>
              <a:cxnSpLocks/>
            </p:cNvCxnSpPr>
            <p:nvPr/>
          </p:nvCxnSpPr>
          <p:spPr>
            <a:xfrm rot="5400000">
              <a:off x="10661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911E380E-9E4F-44FE-98F8-0549B470D880}"/>
                </a:ext>
              </a:extLst>
            </p:cNvPr>
            <p:cNvCxnSpPr>
              <a:cxnSpLocks/>
            </p:cNvCxnSpPr>
            <p:nvPr/>
          </p:nvCxnSpPr>
          <p:spPr>
            <a:xfrm rot="5400000">
              <a:off x="9581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EDB6C606-7026-4260-BA96-84B68443128B}"/>
                </a:ext>
              </a:extLst>
            </p:cNvPr>
            <p:cNvCxnSpPr>
              <a:cxnSpLocks/>
            </p:cNvCxnSpPr>
            <p:nvPr/>
          </p:nvCxnSpPr>
          <p:spPr>
            <a:xfrm rot="5400000">
              <a:off x="8502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83A37C81-B929-440C-A607-680A7057BDCC}"/>
                </a:ext>
              </a:extLst>
            </p:cNvPr>
            <p:cNvCxnSpPr>
              <a:cxnSpLocks/>
            </p:cNvCxnSpPr>
            <p:nvPr/>
          </p:nvCxnSpPr>
          <p:spPr>
            <a:xfrm rot="5400000">
              <a:off x="7422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2B1EA7A4-775A-44D7-91E4-B217774515B5}"/>
                </a:ext>
              </a:extLst>
            </p:cNvPr>
            <p:cNvCxnSpPr>
              <a:cxnSpLocks/>
            </p:cNvCxnSpPr>
            <p:nvPr/>
          </p:nvCxnSpPr>
          <p:spPr>
            <a:xfrm rot="5400000">
              <a:off x="6343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F5FC507E-3397-4EA5-BBF4-45F3BD7C2DB3}"/>
                </a:ext>
              </a:extLst>
            </p:cNvPr>
            <p:cNvCxnSpPr>
              <a:cxnSpLocks/>
            </p:cNvCxnSpPr>
            <p:nvPr/>
          </p:nvCxnSpPr>
          <p:spPr>
            <a:xfrm rot="5400000">
              <a:off x="5263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DBD08BFE-469C-4CD5-ADB3-A4C4D740FF23}"/>
                </a:ext>
              </a:extLst>
            </p:cNvPr>
            <p:cNvCxnSpPr>
              <a:cxnSpLocks/>
            </p:cNvCxnSpPr>
            <p:nvPr/>
          </p:nvCxnSpPr>
          <p:spPr>
            <a:xfrm rot="5400000">
              <a:off x="4184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C99EE6CA-665C-4C42-8C4C-C8E76AAC6B73}"/>
                </a:ext>
              </a:extLst>
            </p:cNvPr>
            <p:cNvCxnSpPr>
              <a:cxnSpLocks/>
            </p:cNvCxnSpPr>
            <p:nvPr/>
          </p:nvCxnSpPr>
          <p:spPr>
            <a:xfrm rot="5400000">
              <a:off x="3104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60FA2D02-61C9-4869-8FBA-3F34754CA813}"/>
                </a:ext>
              </a:extLst>
            </p:cNvPr>
            <p:cNvCxnSpPr>
              <a:cxnSpLocks/>
            </p:cNvCxnSpPr>
            <p:nvPr/>
          </p:nvCxnSpPr>
          <p:spPr>
            <a:xfrm rot="5400000">
              <a:off x="20254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0F4AB6DD-04C2-46F2-B408-33BCD7CA5FBE}"/>
                </a:ext>
              </a:extLst>
            </p:cNvPr>
            <p:cNvCxnSpPr>
              <a:cxnSpLocks/>
            </p:cNvCxnSpPr>
            <p:nvPr/>
          </p:nvCxnSpPr>
          <p:spPr>
            <a:xfrm rot="5400000">
              <a:off x="94594"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18707431-20C6-49B4-9FD2-4D6C3D1FCA23}"/>
                </a:ext>
              </a:extLst>
            </p:cNvPr>
            <p:cNvCxnSpPr>
              <a:cxnSpLocks/>
            </p:cNvCxnSpPr>
            <p:nvPr/>
          </p:nvCxnSpPr>
          <p:spPr>
            <a:xfrm rot="5400000">
              <a:off x="-133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E027F231-0456-4CC9-B9A3-EB5414A8209D}"/>
                </a:ext>
              </a:extLst>
            </p:cNvPr>
            <p:cNvCxnSpPr>
              <a:cxnSpLocks/>
            </p:cNvCxnSpPr>
            <p:nvPr/>
          </p:nvCxnSpPr>
          <p:spPr>
            <a:xfrm rot="5400000">
              <a:off x="-1213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7F9019F4-9F9C-4AB2-A782-6ADC5133970D}"/>
                </a:ext>
              </a:extLst>
            </p:cNvPr>
            <p:cNvCxnSpPr>
              <a:cxnSpLocks/>
            </p:cNvCxnSpPr>
            <p:nvPr/>
          </p:nvCxnSpPr>
          <p:spPr>
            <a:xfrm rot="5400000">
              <a:off x="-2292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03B81031-77B3-4298-AE93-F43A8F6A966D}"/>
                </a:ext>
              </a:extLst>
            </p:cNvPr>
            <p:cNvCxnSpPr>
              <a:cxnSpLocks/>
            </p:cNvCxnSpPr>
            <p:nvPr/>
          </p:nvCxnSpPr>
          <p:spPr>
            <a:xfrm rot="5400000">
              <a:off x="-33720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53428E89-3908-4F46-A9A3-2F50A5061ECA}"/>
                </a:ext>
              </a:extLst>
            </p:cNvPr>
            <p:cNvCxnSpPr>
              <a:cxnSpLocks/>
            </p:cNvCxnSpPr>
            <p:nvPr/>
          </p:nvCxnSpPr>
          <p:spPr>
            <a:xfrm rot="5400000">
              <a:off x="-445156" y="342900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277182B6-2847-40F5-9786-5D2D03A61D0A}"/>
                </a:ext>
              </a:extLst>
            </p:cNvPr>
            <p:cNvCxnSpPr>
              <a:cxnSpLocks/>
            </p:cNvCxnSpPr>
            <p:nvPr/>
          </p:nvCxnSpPr>
          <p:spPr>
            <a:xfrm>
              <a:off x="-765250" y="-23876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0618729C-06AA-4491-A42D-B075ADC8245A}"/>
                </a:ext>
              </a:extLst>
            </p:cNvPr>
            <p:cNvCxnSpPr>
              <a:cxnSpLocks/>
            </p:cNvCxnSpPr>
            <p:nvPr/>
          </p:nvCxnSpPr>
          <p:spPr>
            <a:xfrm>
              <a:off x="-765250" y="-13081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FC9CE678-3663-4D91-8D14-D19420450718}"/>
                </a:ext>
              </a:extLst>
            </p:cNvPr>
            <p:cNvCxnSpPr>
              <a:cxnSpLocks/>
            </p:cNvCxnSpPr>
            <p:nvPr/>
          </p:nvCxnSpPr>
          <p:spPr>
            <a:xfrm>
              <a:off x="-765250" y="-2286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ABB8B85A-8F60-4301-899F-20E266EE6191}"/>
                </a:ext>
              </a:extLst>
            </p:cNvPr>
            <p:cNvCxnSpPr>
              <a:cxnSpLocks/>
            </p:cNvCxnSpPr>
            <p:nvPr/>
          </p:nvCxnSpPr>
          <p:spPr>
            <a:xfrm>
              <a:off x="-765250" y="850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4CDC7425-EEB6-4BC3-A325-08725F1C97E0}"/>
                </a:ext>
              </a:extLst>
            </p:cNvPr>
            <p:cNvCxnSpPr>
              <a:cxnSpLocks/>
            </p:cNvCxnSpPr>
            <p:nvPr/>
          </p:nvCxnSpPr>
          <p:spPr>
            <a:xfrm>
              <a:off x="-765250" y="1930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08F6051B-6474-4392-8E0E-4B56D90CE08F}"/>
                </a:ext>
              </a:extLst>
            </p:cNvPr>
            <p:cNvCxnSpPr>
              <a:cxnSpLocks/>
            </p:cNvCxnSpPr>
            <p:nvPr/>
          </p:nvCxnSpPr>
          <p:spPr>
            <a:xfrm>
              <a:off x="-765250" y="4089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B4586315-3425-4E0B-BFE9-7011A280AB0C}"/>
                </a:ext>
              </a:extLst>
            </p:cNvPr>
            <p:cNvCxnSpPr>
              <a:cxnSpLocks/>
            </p:cNvCxnSpPr>
            <p:nvPr/>
          </p:nvCxnSpPr>
          <p:spPr>
            <a:xfrm>
              <a:off x="-765250" y="5168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id="{134C5ED1-566F-4599-ACC8-022F04CC349C}"/>
                </a:ext>
              </a:extLst>
            </p:cNvPr>
            <p:cNvCxnSpPr>
              <a:cxnSpLocks/>
            </p:cNvCxnSpPr>
            <p:nvPr/>
          </p:nvCxnSpPr>
          <p:spPr>
            <a:xfrm>
              <a:off x="-765250" y="6248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654DBA20-22BA-4125-B75F-C58FD1A28CD0}"/>
                </a:ext>
              </a:extLst>
            </p:cNvPr>
            <p:cNvCxnSpPr>
              <a:cxnSpLocks/>
            </p:cNvCxnSpPr>
            <p:nvPr/>
          </p:nvCxnSpPr>
          <p:spPr>
            <a:xfrm>
              <a:off x="-765250" y="7327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C233D5B2-02F3-4E4E-803B-4BAB94DA1179}"/>
                </a:ext>
              </a:extLst>
            </p:cNvPr>
            <p:cNvCxnSpPr>
              <a:cxnSpLocks/>
            </p:cNvCxnSpPr>
            <p:nvPr/>
          </p:nvCxnSpPr>
          <p:spPr>
            <a:xfrm>
              <a:off x="-765250" y="8407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9B508EE2-4C90-4D85-ADAE-BA638C883DA6}"/>
                </a:ext>
              </a:extLst>
            </p:cNvPr>
            <p:cNvCxnSpPr>
              <a:cxnSpLocks/>
            </p:cNvCxnSpPr>
            <p:nvPr/>
          </p:nvCxnSpPr>
          <p:spPr>
            <a:xfrm>
              <a:off x="-765250" y="9486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35025FB9-CB11-400B-AAAD-386712081454}"/>
                </a:ext>
              </a:extLst>
            </p:cNvPr>
            <p:cNvCxnSpPr>
              <a:cxnSpLocks/>
            </p:cNvCxnSpPr>
            <p:nvPr/>
          </p:nvCxnSpPr>
          <p:spPr>
            <a:xfrm>
              <a:off x="-765250" y="10566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1AAF9385-1056-43F7-8906-5C494C1FC080}"/>
                </a:ext>
              </a:extLst>
            </p:cNvPr>
            <p:cNvCxnSpPr>
              <a:cxnSpLocks/>
            </p:cNvCxnSpPr>
            <p:nvPr/>
          </p:nvCxnSpPr>
          <p:spPr>
            <a:xfrm>
              <a:off x="-765250" y="11645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32924EA0-58B5-4B92-BF5C-BA3443D83689}"/>
                </a:ext>
              </a:extLst>
            </p:cNvPr>
            <p:cNvCxnSpPr>
              <a:cxnSpLocks/>
            </p:cNvCxnSpPr>
            <p:nvPr/>
          </p:nvCxnSpPr>
          <p:spPr>
            <a:xfrm>
              <a:off x="-765250" y="12725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32D354CE-A1EE-44DF-9E40-4EF7D6CECE19}"/>
                </a:ext>
              </a:extLst>
            </p:cNvPr>
            <p:cNvCxnSpPr>
              <a:cxnSpLocks/>
            </p:cNvCxnSpPr>
            <p:nvPr/>
          </p:nvCxnSpPr>
          <p:spPr>
            <a:xfrm>
              <a:off x="-765250" y="13804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1958E967-B33B-48D3-A5D1-F7904998ADF2}"/>
                </a:ext>
              </a:extLst>
            </p:cNvPr>
            <p:cNvCxnSpPr>
              <a:cxnSpLocks/>
            </p:cNvCxnSpPr>
            <p:nvPr/>
          </p:nvCxnSpPr>
          <p:spPr>
            <a:xfrm>
              <a:off x="-765250" y="14884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4C678A3E-E501-453B-AD90-920AEFE6A06E}"/>
                </a:ext>
              </a:extLst>
            </p:cNvPr>
            <p:cNvCxnSpPr>
              <a:cxnSpLocks/>
            </p:cNvCxnSpPr>
            <p:nvPr/>
          </p:nvCxnSpPr>
          <p:spPr>
            <a:xfrm>
              <a:off x="-765250" y="15963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2A927573-C9C6-4D5A-B25E-2DB5EC490973}"/>
                </a:ext>
              </a:extLst>
            </p:cNvPr>
            <p:cNvCxnSpPr>
              <a:cxnSpLocks/>
            </p:cNvCxnSpPr>
            <p:nvPr/>
          </p:nvCxnSpPr>
          <p:spPr>
            <a:xfrm>
              <a:off x="-765250" y="17043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E621B105-252B-4C27-ADF1-DA659B1DCC0B}"/>
                </a:ext>
              </a:extLst>
            </p:cNvPr>
            <p:cNvCxnSpPr>
              <a:cxnSpLocks/>
            </p:cNvCxnSpPr>
            <p:nvPr/>
          </p:nvCxnSpPr>
          <p:spPr>
            <a:xfrm>
              <a:off x="-765250" y="18122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477C28F8-578D-4884-B9F2-81484AF2EBF1}"/>
                </a:ext>
              </a:extLst>
            </p:cNvPr>
            <p:cNvCxnSpPr>
              <a:cxnSpLocks/>
            </p:cNvCxnSpPr>
            <p:nvPr/>
          </p:nvCxnSpPr>
          <p:spPr>
            <a:xfrm>
              <a:off x="-765250" y="19202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50DE7764-3800-4100-BEEC-7FFDE9A037A9}"/>
                </a:ext>
              </a:extLst>
            </p:cNvPr>
            <p:cNvCxnSpPr>
              <a:cxnSpLocks/>
            </p:cNvCxnSpPr>
            <p:nvPr/>
          </p:nvCxnSpPr>
          <p:spPr>
            <a:xfrm>
              <a:off x="-765250" y="20281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A29B7241-1039-4DFE-AC1F-6F4207DF34AE}"/>
                </a:ext>
              </a:extLst>
            </p:cNvPr>
            <p:cNvCxnSpPr>
              <a:cxnSpLocks/>
            </p:cNvCxnSpPr>
            <p:nvPr/>
          </p:nvCxnSpPr>
          <p:spPr>
            <a:xfrm>
              <a:off x="-765250" y="21361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BC698EF1-36F5-4E17-B2E0-E823585E72FE}"/>
                </a:ext>
              </a:extLst>
            </p:cNvPr>
            <p:cNvCxnSpPr>
              <a:cxnSpLocks/>
            </p:cNvCxnSpPr>
            <p:nvPr/>
          </p:nvCxnSpPr>
          <p:spPr>
            <a:xfrm>
              <a:off x="-765250" y="22440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19421C56-2E36-4706-9B95-CDE665DA6A72}"/>
                </a:ext>
              </a:extLst>
            </p:cNvPr>
            <p:cNvCxnSpPr>
              <a:cxnSpLocks/>
            </p:cNvCxnSpPr>
            <p:nvPr/>
          </p:nvCxnSpPr>
          <p:spPr>
            <a:xfrm>
              <a:off x="-765250" y="23520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E662F87D-F015-4F62-B4C8-1DB7BC0F76CC}"/>
                </a:ext>
              </a:extLst>
            </p:cNvPr>
            <p:cNvCxnSpPr>
              <a:cxnSpLocks/>
            </p:cNvCxnSpPr>
            <p:nvPr/>
          </p:nvCxnSpPr>
          <p:spPr>
            <a:xfrm>
              <a:off x="-765250" y="24599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7B274738-8F1D-4812-AA43-175043D1F7B1}"/>
                </a:ext>
              </a:extLst>
            </p:cNvPr>
            <p:cNvCxnSpPr>
              <a:cxnSpLocks/>
            </p:cNvCxnSpPr>
            <p:nvPr/>
          </p:nvCxnSpPr>
          <p:spPr>
            <a:xfrm>
              <a:off x="-765250" y="25679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C8500688-E388-49D1-B5C0-9C7658AA8932}"/>
                </a:ext>
              </a:extLst>
            </p:cNvPr>
            <p:cNvCxnSpPr>
              <a:cxnSpLocks/>
            </p:cNvCxnSpPr>
            <p:nvPr/>
          </p:nvCxnSpPr>
          <p:spPr>
            <a:xfrm>
              <a:off x="-765250" y="26758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C2D88CD6-CF5E-40EF-BF16-F432AEBE3F0D}"/>
                </a:ext>
              </a:extLst>
            </p:cNvPr>
            <p:cNvCxnSpPr>
              <a:cxnSpLocks/>
            </p:cNvCxnSpPr>
            <p:nvPr/>
          </p:nvCxnSpPr>
          <p:spPr>
            <a:xfrm>
              <a:off x="-765250" y="27838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DD2C7FA6-943A-47F4-9319-C0980D5C096F}"/>
                </a:ext>
              </a:extLst>
            </p:cNvPr>
            <p:cNvCxnSpPr>
              <a:cxnSpLocks/>
            </p:cNvCxnSpPr>
            <p:nvPr/>
          </p:nvCxnSpPr>
          <p:spPr>
            <a:xfrm>
              <a:off x="-765250" y="28917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74EFB335-E5B2-4982-A84C-F3A5E9AA3A58}"/>
                </a:ext>
              </a:extLst>
            </p:cNvPr>
            <p:cNvCxnSpPr>
              <a:cxnSpLocks/>
            </p:cNvCxnSpPr>
            <p:nvPr/>
          </p:nvCxnSpPr>
          <p:spPr>
            <a:xfrm>
              <a:off x="-765250" y="29997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A54ABB29-CB38-412F-8596-C8635DDA3871}"/>
                </a:ext>
              </a:extLst>
            </p:cNvPr>
            <p:cNvCxnSpPr>
              <a:cxnSpLocks/>
            </p:cNvCxnSpPr>
            <p:nvPr/>
          </p:nvCxnSpPr>
          <p:spPr>
            <a:xfrm>
              <a:off x="-765250" y="31076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BDDA9BA5-F1C4-4677-9BC8-692E46F40E45}"/>
                </a:ext>
              </a:extLst>
            </p:cNvPr>
            <p:cNvCxnSpPr>
              <a:cxnSpLocks/>
            </p:cNvCxnSpPr>
            <p:nvPr/>
          </p:nvCxnSpPr>
          <p:spPr>
            <a:xfrm>
              <a:off x="-765250" y="32156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A8087E2F-EFD5-46D2-9A4F-4B162A899C5B}"/>
                </a:ext>
              </a:extLst>
            </p:cNvPr>
            <p:cNvCxnSpPr>
              <a:cxnSpLocks/>
            </p:cNvCxnSpPr>
            <p:nvPr/>
          </p:nvCxnSpPr>
          <p:spPr>
            <a:xfrm>
              <a:off x="-765250" y="33235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53655BFB-40A1-4648-9387-4B517385D960}"/>
                </a:ext>
              </a:extLst>
            </p:cNvPr>
            <p:cNvCxnSpPr>
              <a:cxnSpLocks/>
            </p:cNvCxnSpPr>
            <p:nvPr/>
          </p:nvCxnSpPr>
          <p:spPr>
            <a:xfrm>
              <a:off x="-765250" y="34315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51094D3F-7162-4385-B697-80C29EB8B3D7}"/>
                </a:ext>
              </a:extLst>
            </p:cNvPr>
            <p:cNvCxnSpPr>
              <a:cxnSpLocks/>
            </p:cNvCxnSpPr>
            <p:nvPr/>
          </p:nvCxnSpPr>
          <p:spPr>
            <a:xfrm>
              <a:off x="-765250" y="35394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1C016ACF-8A52-42BE-A5B5-14CF2695F76F}"/>
                </a:ext>
              </a:extLst>
            </p:cNvPr>
            <p:cNvCxnSpPr>
              <a:cxnSpLocks/>
            </p:cNvCxnSpPr>
            <p:nvPr/>
          </p:nvCxnSpPr>
          <p:spPr>
            <a:xfrm>
              <a:off x="-765250" y="36474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90F34F0A-10F8-403C-B8D1-1A9EF01FEBF3}"/>
                </a:ext>
              </a:extLst>
            </p:cNvPr>
            <p:cNvCxnSpPr>
              <a:cxnSpLocks/>
            </p:cNvCxnSpPr>
            <p:nvPr/>
          </p:nvCxnSpPr>
          <p:spPr>
            <a:xfrm>
              <a:off x="-765250" y="37553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id="{DDB12C1A-55D7-4C76-8426-2F09C54D13CB}"/>
                </a:ext>
              </a:extLst>
            </p:cNvPr>
            <p:cNvCxnSpPr>
              <a:cxnSpLocks/>
            </p:cNvCxnSpPr>
            <p:nvPr/>
          </p:nvCxnSpPr>
          <p:spPr>
            <a:xfrm>
              <a:off x="-765250" y="38633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id="{4ECBE8C8-EB3E-419C-B7F9-B63C357A437C}"/>
                </a:ext>
              </a:extLst>
            </p:cNvPr>
            <p:cNvCxnSpPr>
              <a:cxnSpLocks/>
            </p:cNvCxnSpPr>
            <p:nvPr/>
          </p:nvCxnSpPr>
          <p:spPr>
            <a:xfrm>
              <a:off x="-765250" y="39712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id="{23D4A846-9D76-4E5E-A0E6-4E4D8817C875}"/>
                </a:ext>
              </a:extLst>
            </p:cNvPr>
            <p:cNvCxnSpPr>
              <a:cxnSpLocks/>
            </p:cNvCxnSpPr>
            <p:nvPr/>
          </p:nvCxnSpPr>
          <p:spPr>
            <a:xfrm>
              <a:off x="-765250" y="40792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id="{CE973080-631F-4E24-83CF-5A63CC4D341D}"/>
                </a:ext>
              </a:extLst>
            </p:cNvPr>
            <p:cNvCxnSpPr>
              <a:cxnSpLocks/>
            </p:cNvCxnSpPr>
            <p:nvPr/>
          </p:nvCxnSpPr>
          <p:spPr>
            <a:xfrm>
              <a:off x="-765250" y="41871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id="{BD160FF9-5FB4-4B0E-BEFB-BD86F2DEF0BE}"/>
                </a:ext>
              </a:extLst>
            </p:cNvPr>
            <p:cNvCxnSpPr>
              <a:cxnSpLocks/>
            </p:cNvCxnSpPr>
            <p:nvPr/>
          </p:nvCxnSpPr>
          <p:spPr>
            <a:xfrm>
              <a:off x="-765250" y="42951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id="{C7DEB592-E227-4DE7-A6E4-C762A038F48F}"/>
                </a:ext>
              </a:extLst>
            </p:cNvPr>
            <p:cNvCxnSpPr>
              <a:cxnSpLocks/>
            </p:cNvCxnSpPr>
            <p:nvPr/>
          </p:nvCxnSpPr>
          <p:spPr>
            <a:xfrm>
              <a:off x="-765250" y="44030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id="{62BE5DB7-ED4D-4DC7-ADDF-5458D4B96FF7}"/>
                </a:ext>
              </a:extLst>
            </p:cNvPr>
            <p:cNvCxnSpPr>
              <a:cxnSpLocks/>
            </p:cNvCxnSpPr>
            <p:nvPr/>
          </p:nvCxnSpPr>
          <p:spPr>
            <a:xfrm>
              <a:off x="-765250" y="45110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id="{F360A3D6-083A-4E0A-B400-65997E779A26}"/>
                </a:ext>
              </a:extLst>
            </p:cNvPr>
            <p:cNvCxnSpPr>
              <a:cxnSpLocks/>
            </p:cNvCxnSpPr>
            <p:nvPr/>
          </p:nvCxnSpPr>
          <p:spPr>
            <a:xfrm>
              <a:off x="-765250" y="46189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A88AB0EC-489F-47FC-AB7E-11F4C943E634}"/>
                </a:ext>
              </a:extLst>
            </p:cNvPr>
            <p:cNvCxnSpPr>
              <a:cxnSpLocks/>
            </p:cNvCxnSpPr>
            <p:nvPr/>
          </p:nvCxnSpPr>
          <p:spPr>
            <a:xfrm>
              <a:off x="-765250" y="47269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DDC4EB2E-C234-4236-98CA-D67DBFA69D30}"/>
                </a:ext>
              </a:extLst>
            </p:cNvPr>
            <p:cNvCxnSpPr>
              <a:cxnSpLocks/>
            </p:cNvCxnSpPr>
            <p:nvPr/>
          </p:nvCxnSpPr>
          <p:spPr>
            <a:xfrm>
              <a:off x="-765250" y="48348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FE1CBCE5-0A6A-4896-9F25-6CC8F0BF668A}"/>
                </a:ext>
              </a:extLst>
            </p:cNvPr>
            <p:cNvCxnSpPr>
              <a:cxnSpLocks/>
            </p:cNvCxnSpPr>
            <p:nvPr/>
          </p:nvCxnSpPr>
          <p:spPr>
            <a:xfrm>
              <a:off x="-765250" y="49428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C8BD8BCB-CE84-41D3-9EAC-71EC39C51BC3}"/>
                </a:ext>
              </a:extLst>
            </p:cNvPr>
            <p:cNvCxnSpPr>
              <a:cxnSpLocks/>
            </p:cNvCxnSpPr>
            <p:nvPr/>
          </p:nvCxnSpPr>
          <p:spPr>
            <a:xfrm>
              <a:off x="-765250" y="50507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9CF0DEE9-7234-4B09-98BF-EE202A6F30BC}"/>
                </a:ext>
              </a:extLst>
            </p:cNvPr>
            <p:cNvCxnSpPr>
              <a:cxnSpLocks/>
            </p:cNvCxnSpPr>
            <p:nvPr/>
          </p:nvCxnSpPr>
          <p:spPr>
            <a:xfrm>
              <a:off x="-765250" y="51587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491FBB71-11F8-46E6-8349-4E3EEFF8D402}"/>
                </a:ext>
              </a:extLst>
            </p:cNvPr>
            <p:cNvCxnSpPr>
              <a:cxnSpLocks/>
            </p:cNvCxnSpPr>
            <p:nvPr/>
          </p:nvCxnSpPr>
          <p:spPr>
            <a:xfrm>
              <a:off x="-765250" y="52666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175DCDB4-7177-4773-B6FE-AA40CB5110B8}"/>
                </a:ext>
              </a:extLst>
            </p:cNvPr>
            <p:cNvCxnSpPr>
              <a:cxnSpLocks/>
            </p:cNvCxnSpPr>
            <p:nvPr/>
          </p:nvCxnSpPr>
          <p:spPr>
            <a:xfrm>
              <a:off x="-765250" y="53746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BE6D99AB-F70E-42F7-9D5D-960EA02B94F2}"/>
                </a:ext>
              </a:extLst>
            </p:cNvPr>
            <p:cNvCxnSpPr>
              <a:cxnSpLocks/>
            </p:cNvCxnSpPr>
            <p:nvPr/>
          </p:nvCxnSpPr>
          <p:spPr>
            <a:xfrm>
              <a:off x="-765250" y="54825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E72B5880-2CDE-4A89-8E8D-BF03A068D100}"/>
                </a:ext>
              </a:extLst>
            </p:cNvPr>
            <p:cNvCxnSpPr>
              <a:cxnSpLocks/>
            </p:cNvCxnSpPr>
            <p:nvPr/>
          </p:nvCxnSpPr>
          <p:spPr>
            <a:xfrm>
              <a:off x="-765250" y="55905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BDEA5DB3-75F7-4538-8BE1-1A223C98369E}"/>
                </a:ext>
              </a:extLst>
            </p:cNvPr>
            <p:cNvCxnSpPr>
              <a:cxnSpLocks/>
            </p:cNvCxnSpPr>
            <p:nvPr/>
          </p:nvCxnSpPr>
          <p:spPr>
            <a:xfrm>
              <a:off x="-765250" y="56984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9534513E-E04F-4DD4-A789-392807090C85}"/>
                </a:ext>
              </a:extLst>
            </p:cNvPr>
            <p:cNvCxnSpPr>
              <a:cxnSpLocks/>
            </p:cNvCxnSpPr>
            <p:nvPr/>
          </p:nvCxnSpPr>
          <p:spPr>
            <a:xfrm>
              <a:off x="-765250" y="58064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4DF2B7C3-AE49-405E-8D53-956600677C36}"/>
                </a:ext>
              </a:extLst>
            </p:cNvPr>
            <p:cNvCxnSpPr>
              <a:cxnSpLocks/>
            </p:cNvCxnSpPr>
            <p:nvPr/>
          </p:nvCxnSpPr>
          <p:spPr>
            <a:xfrm>
              <a:off x="-765250" y="59143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141D3E44-5706-4F56-B0C8-E0480F53D1C2}"/>
                </a:ext>
              </a:extLst>
            </p:cNvPr>
            <p:cNvCxnSpPr>
              <a:cxnSpLocks/>
            </p:cNvCxnSpPr>
            <p:nvPr/>
          </p:nvCxnSpPr>
          <p:spPr>
            <a:xfrm>
              <a:off x="-765250" y="60223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7A8AFDD2-7AA5-4ACC-9421-EF4969AB7283}"/>
                </a:ext>
              </a:extLst>
            </p:cNvPr>
            <p:cNvCxnSpPr>
              <a:cxnSpLocks/>
            </p:cNvCxnSpPr>
            <p:nvPr/>
          </p:nvCxnSpPr>
          <p:spPr>
            <a:xfrm>
              <a:off x="-765250" y="61302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084DE9AA-BFB3-4CE4-87CE-FC892DBA27DB}"/>
                </a:ext>
              </a:extLst>
            </p:cNvPr>
            <p:cNvCxnSpPr>
              <a:cxnSpLocks/>
            </p:cNvCxnSpPr>
            <p:nvPr/>
          </p:nvCxnSpPr>
          <p:spPr>
            <a:xfrm>
              <a:off x="-765250" y="62382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86289A2B-8D54-4508-AEF3-7D816418A016}"/>
                </a:ext>
              </a:extLst>
            </p:cNvPr>
            <p:cNvCxnSpPr>
              <a:cxnSpLocks/>
            </p:cNvCxnSpPr>
            <p:nvPr/>
          </p:nvCxnSpPr>
          <p:spPr>
            <a:xfrm>
              <a:off x="-765250" y="63461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D6CD79C5-C95D-4C49-8A64-F6735DE5BC73}"/>
                </a:ext>
              </a:extLst>
            </p:cNvPr>
            <p:cNvCxnSpPr>
              <a:cxnSpLocks/>
            </p:cNvCxnSpPr>
            <p:nvPr/>
          </p:nvCxnSpPr>
          <p:spPr>
            <a:xfrm>
              <a:off x="-765250" y="64541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A1A6A074-876E-45DC-83AC-2E6C1726E35C}"/>
                </a:ext>
              </a:extLst>
            </p:cNvPr>
            <p:cNvCxnSpPr>
              <a:cxnSpLocks/>
            </p:cNvCxnSpPr>
            <p:nvPr/>
          </p:nvCxnSpPr>
          <p:spPr>
            <a:xfrm>
              <a:off x="-765250" y="65620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B6C3815B-EBA2-4C8A-9844-3FDD4D1A1A5B}"/>
                </a:ext>
              </a:extLst>
            </p:cNvPr>
            <p:cNvCxnSpPr>
              <a:cxnSpLocks/>
            </p:cNvCxnSpPr>
            <p:nvPr/>
          </p:nvCxnSpPr>
          <p:spPr>
            <a:xfrm>
              <a:off x="-765250" y="66700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989A6291-40AF-4B0F-B4B1-F33F5B785AC9}"/>
                </a:ext>
              </a:extLst>
            </p:cNvPr>
            <p:cNvCxnSpPr>
              <a:cxnSpLocks/>
            </p:cNvCxnSpPr>
            <p:nvPr/>
          </p:nvCxnSpPr>
          <p:spPr>
            <a:xfrm>
              <a:off x="-765250" y="67779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732DB1F-F63E-4C70-B324-14F61BFFE526}"/>
                </a:ext>
              </a:extLst>
            </p:cNvPr>
            <p:cNvCxnSpPr>
              <a:cxnSpLocks/>
            </p:cNvCxnSpPr>
            <p:nvPr/>
          </p:nvCxnSpPr>
          <p:spPr>
            <a:xfrm>
              <a:off x="-765250" y="68859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A5773E4E-C6A2-4B8A-80B2-B6265540FCA4}"/>
                </a:ext>
              </a:extLst>
            </p:cNvPr>
            <p:cNvCxnSpPr>
              <a:cxnSpLocks/>
            </p:cNvCxnSpPr>
            <p:nvPr/>
          </p:nvCxnSpPr>
          <p:spPr>
            <a:xfrm>
              <a:off x="-765250" y="69938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D8D14081-9376-4069-A6BB-C31901C2C7C3}"/>
                </a:ext>
              </a:extLst>
            </p:cNvPr>
            <p:cNvCxnSpPr>
              <a:cxnSpLocks/>
            </p:cNvCxnSpPr>
            <p:nvPr/>
          </p:nvCxnSpPr>
          <p:spPr>
            <a:xfrm>
              <a:off x="-765250" y="710184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71623B6D-DFE8-4EC9-8F8E-D1C67CFEA6AC}"/>
                </a:ext>
              </a:extLst>
            </p:cNvPr>
            <p:cNvCxnSpPr>
              <a:cxnSpLocks/>
            </p:cNvCxnSpPr>
            <p:nvPr/>
          </p:nvCxnSpPr>
          <p:spPr>
            <a:xfrm>
              <a:off x="-765250" y="7209790"/>
              <a:ext cx="13298212" cy="0"/>
            </a:xfrm>
            <a:prstGeom prst="line">
              <a:avLst/>
            </a:prstGeom>
            <a:ln w="3175">
              <a:gradFill>
                <a:gsLst>
                  <a:gs pos="0">
                    <a:schemeClr val="accent2">
                      <a:alpha val="1000"/>
                    </a:schemeClr>
                  </a:gs>
                  <a:gs pos="55400">
                    <a:srgbClr val="269EDF">
                      <a:alpha val="2000"/>
                    </a:srgbClr>
                  </a:gs>
                  <a:gs pos="100000">
                    <a:schemeClr val="accent2">
                      <a:alpha val="1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18" name="组合 217">
            <a:extLst>
              <a:ext uri="{FF2B5EF4-FFF2-40B4-BE49-F238E27FC236}">
                <a16:creationId xmlns:a16="http://schemas.microsoft.com/office/drawing/2014/main" id="{F4D4D306-CC8D-4374-B5F9-485A99C50379}"/>
              </a:ext>
            </a:extLst>
          </p:cNvPr>
          <p:cNvGrpSpPr/>
          <p:nvPr userDrawn="1"/>
        </p:nvGrpSpPr>
        <p:grpSpPr>
          <a:xfrm>
            <a:off x="140419" y="172499"/>
            <a:ext cx="11909561" cy="7054021"/>
            <a:chOff x="249004" y="65819"/>
            <a:chExt cx="11909561" cy="7054021"/>
          </a:xfrm>
        </p:grpSpPr>
        <p:grpSp>
          <p:nvGrpSpPr>
            <p:cNvPr id="219" name="组合 218">
              <a:extLst>
                <a:ext uri="{FF2B5EF4-FFF2-40B4-BE49-F238E27FC236}">
                  <a16:creationId xmlns:a16="http://schemas.microsoft.com/office/drawing/2014/main" id="{38431AA1-33FC-47CB-B815-3F0C251B95BC}"/>
                </a:ext>
              </a:extLst>
            </p:cNvPr>
            <p:cNvGrpSpPr/>
            <p:nvPr/>
          </p:nvGrpSpPr>
          <p:grpSpPr>
            <a:xfrm>
              <a:off x="12122565" y="65819"/>
              <a:ext cx="36000" cy="36000"/>
              <a:chOff x="12122565" y="65819"/>
              <a:chExt cx="36000" cy="36000"/>
            </a:xfrm>
          </p:grpSpPr>
          <p:cxnSp>
            <p:nvCxnSpPr>
              <p:cNvPr id="1183" name="直接连接符 1182">
                <a:extLst>
                  <a:ext uri="{FF2B5EF4-FFF2-40B4-BE49-F238E27FC236}">
                    <a16:creationId xmlns:a16="http://schemas.microsoft.com/office/drawing/2014/main" id="{75F4635E-5C3C-447B-A7B9-CE40ED1C280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84" name="直接连接符 1183">
                <a:extLst>
                  <a:ext uri="{FF2B5EF4-FFF2-40B4-BE49-F238E27FC236}">
                    <a16:creationId xmlns:a16="http://schemas.microsoft.com/office/drawing/2014/main" id="{8FD27166-6495-4F2B-8C70-57606CC894A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0" name="组合 219">
              <a:extLst>
                <a:ext uri="{FF2B5EF4-FFF2-40B4-BE49-F238E27FC236}">
                  <a16:creationId xmlns:a16="http://schemas.microsoft.com/office/drawing/2014/main" id="{00DE50EF-8386-4FE0-8757-AD22E34719CB}"/>
                </a:ext>
              </a:extLst>
            </p:cNvPr>
            <p:cNvGrpSpPr/>
            <p:nvPr/>
          </p:nvGrpSpPr>
          <p:grpSpPr>
            <a:xfrm>
              <a:off x="12122565" y="605667"/>
              <a:ext cx="36000" cy="36000"/>
              <a:chOff x="12122565" y="65819"/>
              <a:chExt cx="36000" cy="36000"/>
            </a:xfrm>
          </p:grpSpPr>
          <p:cxnSp>
            <p:nvCxnSpPr>
              <p:cNvPr id="1181" name="直接连接符 1180">
                <a:extLst>
                  <a:ext uri="{FF2B5EF4-FFF2-40B4-BE49-F238E27FC236}">
                    <a16:creationId xmlns:a16="http://schemas.microsoft.com/office/drawing/2014/main" id="{B6EE72F5-EB14-44E6-941B-A0B567BAF5B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82" name="直接连接符 1181">
                <a:extLst>
                  <a:ext uri="{FF2B5EF4-FFF2-40B4-BE49-F238E27FC236}">
                    <a16:creationId xmlns:a16="http://schemas.microsoft.com/office/drawing/2014/main" id="{05AFF559-C6DA-46D3-9B05-D03D5723A32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1" name="组合 220">
              <a:extLst>
                <a:ext uri="{FF2B5EF4-FFF2-40B4-BE49-F238E27FC236}">
                  <a16:creationId xmlns:a16="http://schemas.microsoft.com/office/drawing/2014/main" id="{FF8E65ED-94BC-4919-A2FB-5C4A230667BE}"/>
                </a:ext>
              </a:extLst>
            </p:cNvPr>
            <p:cNvGrpSpPr/>
            <p:nvPr/>
          </p:nvGrpSpPr>
          <p:grpSpPr>
            <a:xfrm>
              <a:off x="12122565" y="1145515"/>
              <a:ext cx="36000" cy="36000"/>
              <a:chOff x="12122565" y="65819"/>
              <a:chExt cx="36000" cy="36000"/>
            </a:xfrm>
          </p:grpSpPr>
          <p:cxnSp>
            <p:nvCxnSpPr>
              <p:cNvPr id="1179" name="直接连接符 1178">
                <a:extLst>
                  <a:ext uri="{FF2B5EF4-FFF2-40B4-BE49-F238E27FC236}">
                    <a16:creationId xmlns:a16="http://schemas.microsoft.com/office/drawing/2014/main" id="{083D1E7B-D490-4B45-B37C-A01F669A0D9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80" name="直接连接符 1179">
                <a:extLst>
                  <a:ext uri="{FF2B5EF4-FFF2-40B4-BE49-F238E27FC236}">
                    <a16:creationId xmlns:a16="http://schemas.microsoft.com/office/drawing/2014/main" id="{BFBE042C-F0C1-41FE-A779-096536ED26C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2" name="组合 221">
              <a:extLst>
                <a:ext uri="{FF2B5EF4-FFF2-40B4-BE49-F238E27FC236}">
                  <a16:creationId xmlns:a16="http://schemas.microsoft.com/office/drawing/2014/main" id="{F4054CA9-4365-41C9-93FD-78DF59579B18}"/>
                </a:ext>
              </a:extLst>
            </p:cNvPr>
            <p:cNvGrpSpPr/>
            <p:nvPr/>
          </p:nvGrpSpPr>
          <p:grpSpPr>
            <a:xfrm>
              <a:off x="12122565" y="1685363"/>
              <a:ext cx="36000" cy="36000"/>
              <a:chOff x="12122565" y="65819"/>
              <a:chExt cx="36000" cy="36000"/>
            </a:xfrm>
          </p:grpSpPr>
          <p:cxnSp>
            <p:nvCxnSpPr>
              <p:cNvPr id="1177" name="直接连接符 1176">
                <a:extLst>
                  <a:ext uri="{FF2B5EF4-FFF2-40B4-BE49-F238E27FC236}">
                    <a16:creationId xmlns:a16="http://schemas.microsoft.com/office/drawing/2014/main" id="{28E315C0-6246-49C3-AED3-EAAD62AADB5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78" name="直接连接符 1177">
                <a:extLst>
                  <a:ext uri="{FF2B5EF4-FFF2-40B4-BE49-F238E27FC236}">
                    <a16:creationId xmlns:a16="http://schemas.microsoft.com/office/drawing/2014/main" id="{B19120C2-D0B8-4975-9977-595E8F095CD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3" name="组合 222">
              <a:extLst>
                <a:ext uri="{FF2B5EF4-FFF2-40B4-BE49-F238E27FC236}">
                  <a16:creationId xmlns:a16="http://schemas.microsoft.com/office/drawing/2014/main" id="{5702398F-6168-4769-A7B4-01F53762B25F}"/>
                </a:ext>
              </a:extLst>
            </p:cNvPr>
            <p:cNvGrpSpPr/>
            <p:nvPr/>
          </p:nvGrpSpPr>
          <p:grpSpPr>
            <a:xfrm>
              <a:off x="12122565" y="2225211"/>
              <a:ext cx="36000" cy="36000"/>
              <a:chOff x="12122565" y="65819"/>
              <a:chExt cx="36000" cy="36000"/>
            </a:xfrm>
          </p:grpSpPr>
          <p:cxnSp>
            <p:nvCxnSpPr>
              <p:cNvPr id="1175" name="直接连接符 1174">
                <a:extLst>
                  <a:ext uri="{FF2B5EF4-FFF2-40B4-BE49-F238E27FC236}">
                    <a16:creationId xmlns:a16="http://schemas.microsoft.com/office/drawing/2014/main" id="{04DE6E65-5187-4E25-B14E-CAD477685E9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76" name="直接连接符 1175">
                <a:extLst>
                  <a:ext uri="{FF2B5EF4-FFF2-40B4-BE49-F238E27FC236}">
                    <a16:creationId xmlns:a16="http://schemas.microsoft.com/office/drawing/2014/main" id="{CE3B8F8D-F367-4808-BCD6-0DEB4C0353F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4" name="组合 223">
              <a:extLst>
                <a:ext uri="{FF2B5EF4-FFF2-40B4-BE49-F238E27FC236}">
                  <a16:creationId xmlns:a16="http://schemas.microsoft.com/office/drawing/2014/main" id="{86BA263C-7FFE-4933-A4DB-A2408DF7EA2B}"/>
                </a:ext>
              </a:extLst>
            </p:cNvPr>
            <p:cNvGrpSpPr/>
            <p:nvPr/>
          </p:nvGrpSpPr>
          <p:grpSpPr>
            <a:xfrm>
              <a:off x="12122565" y="2765059"/>
              <a:ext cx="36000" cy="36000"/>
              <a:chOff x="12122565" y="65819"/>
              <a:chExt cx="36000" cy="36000"/>
            </a:xfrm>
          </p:grpSpPr>
          <p:cxnSp>
            <p:nvCxnSpPr>
              <p:cNvPr id="1173" name="直接连接符 1172">
                <a:extLst>
                  <a:ext uri="{FF2B5EF4-FFF2-40B4-BE49-F238E27FC236}">
                    <a16:creationId xmlns:a16="http://schemas.microsoft.com/office/drawing/2014/main" id="{427B89A0-C7CE-4B9C-9E3B-AF162A6A4B3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74" name="直接连接符 1173">
                <a:extLst>
                  <a:ext uri="{FF2B5EF4-FFF2-40B4-BE49-F238E27FC236}">
                    <a16:creationId xmlns:a16="http://schemas.microsoft.com/office/drawing/2014/main" id="{873CE4F4-D46D-4EF4-B052-FBE11EFC44A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5" name="组合 224">
              <a:extLst>
                <a:ext uri="{FF2B5EF4-FFF2-40B4-BE49-F238E27FC236}">
                  <a16:creationId xmlns:a16="http://schemas.microsoft.com/office/drawing/2014/main" id="{13869726-1DBD-4783-BB48-A0545AA2C718}"/>
                </a:ext>
              </a:extLst>
            </p:cNvPr>
            <p:cNvGrpSpPr/>
            <p:nvPr/>
          </p:nvGrpSpPr>
          <p:grpSpPr>
            <a:xfrm>
              <a:off x="12122565" y="3304907"/>
              <a:ext cx="36000" cy="36000"/>
              <a:chOff x="12122565" y="65819"/>
              <a:chExt cx="36000" cy="36000"/>
            </a:xfrm>
          </p:grpSpPr>
          <p:cxnSp>
            <p:nvCxnSpPr>
              <p:cNvPr id="1171" name="直接连接符 1170">
                <a:extLst>
                  <a:ext uri="{FF2B5EF4-FFF2-40B4-BE49-F238E27FC236}">
                    <a16:creationId xmlns:a16="http://schemas.microsoft.com/office/drawing/2014/main" id="{870DC3A9-18DF-4208-A937-B701C6A70B2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72" name="直接连接符 1171">
                <a:extLst>
                  <a:ext uri="{FF2B5EF4-FFF2-40B4-BE49-F238E27FC236}">
                    <a16:creationId xmlns:a16="http://schemas.microsoft.com/office/drawing/2014/main" id="{D425EA10-037A-4B97-A1A3-36360A48522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6" name="组合 225">
              <a:extLst>
                <a:ext uri="{FF2B5EF4-FFF2-40B4-BE49-F238E27FC236}">
                  <a16:creationId xmlns:a16="http://schemas.microsoft.com/office/drawing/2014/main" id="{CD09BC00-33C3-41E2-AB73-4DD0B4646045}"/>
                </a:ext>
              </a:extLst>
            </p:cNvPr>
            <p:cNvGrpSpPr/>
            <p:nvPr/>
          </p:nvGrpSpPr>
          <p:grpSpPr>
            <a:xfrm>
              <a:off x="12122565" y="3844755"/>
              <a:ext cx="36000" cy="36000"/>
              <a:chOff x="12122565" y="65819"/>
              <a:chExt cx="36000" cy="36000"/>
            </a:xfrm>
          </p:grpSpPr>
          <p:cxnSp>
            <p:nvCxnSpPr>
              <p:cNvPr id="1169" name="直接连接符 1168">
                <a:extLst>
                  <a:ext uri="{FF2B5EF4-FFF2-40B4-BE49-F238E27FC236}">
                    <a16:creationId xmlns:a16="http://schemas.microsoft.com/office/drawing/2014/main" id="{82C1CFD4-1C23-4A06-B1EC-09581A2309D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70" name="直接连接符 1169">
                <a:extLst>
                  <a:ext uri="{FF2B5EF4-FFF2-40B4-BE49-F238E27FC236}">
                    <a16:creationId xmlns:a16="http://schemas.microsoft.com/office/drawing/2014/main" id="{34C2A903-4CB1-4FAF-BC80-68A5B0B8158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7" name="组合 226">
              <a:extLst>
                <a:ext uri="{FF2B5EF4-FFF2-40B4-BE49-F238E27FC236}">
                  <a16:creationId xmlns:a16="http://schemas.microsoft.com/office/drawing/2014/main" id="{6B4D33B2-3958-4239-92FA-E6D13260B817}"/>
                </a:ext>
              </a:extLst>
            </p:cNvPr>
            <p:cNvGrpSpPr/>
            <p:nvPr/>
          </p:nvGrpSpPr>
          <p:grpSpPr>
            <a:xfrm>
              <a:off x="12122565" y="4384603"/>
              <a:ext cx="36000" cy="36000"/>
              <a:chOff x="12122565" y="65819"/>
              <a:chExt cx="36000" cy="36000"/>
            </a:xfrm>
          </p:grpSpPr>
          <p:cxnSp>
            <p:nvCxnSpPr>
              <p:cNvPr id="1167" name="直接连接符 1166">
                <a:extLst>
                  <a:ext uri="{FF2B5EF4-FFF2-40B4-BE49-F238E27FC236}">
                    <a16:creationId xmlns:a16="http://schemas.microsoft.com/office/drawing/2014/main" id="{1DB3AF25-694D-477A-9B59-F17FDC0EFAA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68" name="直接连接符 1167">
                <a:extLst>
                  <a:ext uri="{FF2B5EF4-FFF2-40B4-BE49-F238E27FC236}">
                    <a16:creationId xmlns:a16="http://schemas.microsoft.com/office/drawing/2014/main" id="{C5B92F2E-16C6-4B18-B968-CB55AE01912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8" name="组合 227">
              <a:extLst>
                <a:ext uri="{FF2B5EF4-FFF2-40B4-BE49-F238E27FC236}">
                  <a16:creationId xmlns:a16="http://schemas.microsoft.com/office/drawing/2014/main" id="{DE62A4C2-5448-477D-8166-FAA3B82F1778}"/>
                </a:ext>
              </a:extLst>
            </p:cNvPr>
            <p:cNvGrpSpPr/>
            <p:nvPr/>
          </p:nvGrpSpPr>
          <p:grpSpPr>
            <a:xfrm>
              <a:off x="12122565" y="4924451"/>
              <a:ext cx="36000" cy="36000"/>
              <a:chOff x="12122565" y="65819"/>
              <a:chExt cx="36000" cy="36000"/>
            </a:xfrm>
          </p:grpSpPr>
          <p:cxnSp>
            <p:nvCxnSpPr>
              <p:cNvPr id="1165" name="直接连接符 1164">
                <a:extLst>
                  <a:ext uri="{FF2B5EF4-FFF2-40B4-BE49-F238E27FC236}">
                    <a16:creationId xmlns:a16="http://schemas.microsoft.com/office/drawing/2014/main" id="{437FC296-0708-41DE-A787-C1447BF83A0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66" name="直接连接符 1165">
                <a:extLst>
                  <a:ext uri="{FF2B5EF4-FFF2-40B4-BE49-F238E27FC236}">
                    <a16:creationId xmlns:a16="http://schemas.microsoft.com/office/drawing/2014/main" id="{5C141676-094C-4962-82C8-F471D907C3D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29" name="组合 228">
              <a:extLst>
                <a:ext uri="{FF2B5EF4-FFF2-40B4-BE49-F238E27FC236}">
                  <a16:creationId xmlns:a16="http://schemas.microsoft.com/office/drawing/2014/main" id="{7CD53B94-6C56-42EF-BDCE-894DA069DF26}"/>
                </a:ext>
              </a:extLst>
            </p:cNvPr>
            <p:cNvGrpSpPr/>
            <p:nvPr/>
          </p:nvGrpSpPr>
          <p:grpSpPr>
            <a:xfrm>
              <a:off x="12122565" y="5464299"/>
              <a:ext cx="36000" cy="36000"/>
              <a:chOff x="12122565" y="65819"/>
              <a:chExt cx="36000" cy="36000"/>
            </a:xfrm>
          </p:grpSpPr>
          <p:cxnSp>
            <p:nvCxnSpPr>
              <p:cNvPr id="1163" name="直接连接符 1162">
                <a:extLst>
                  <a:ext uri="{FF2B5EF4-FFF2-40B4-BE49-F238E27FC236}">
                    <a16:creationId xmlns:a16="http://schemas.microsoft.com/office/drawing/2014/main" id="{30375BD1-DF87-40DB-A365-2F1C3B437F7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64" name="直接连接符 1163">
                <a:extLst>
                  <a:ext uri="{FF2B5EF4-FFF2-40B4-BE49-F238E27FC236}">
                    <a16:creationId xmlns:a16="http://schemas.microsoft.com/office/drawing/2014/main" id="{956A6E9D-4110-47B6-B818-EDDD6DDC497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0" name="组合 229">
              <a:extLst>
                <a:ext uri="{FF2B5EF4-FFF2-40B4-BE49-F238E27FC236}">
                  <a16:creationId xmlns:a16="http://schemas.microsoft.com/office/drawing/2014/main" id="{AE2913EE-3621-4013-8A2F-5113DACEAB93}"/>
                </a:ext>
              </a:extLst>
            </p:cNvPr>
            <p:cNvGrpSpPr/>
            <p:nvPr/>
          </p:nvGrpSpPr>
          <p:grpSpPr>
            <a:xfrm>
              <a:off x="12122565" y="6004147"/>
              <a:ext cx="36000" cy="36000"/>
              <a:chOff x="12122565" y="65819"/>
              <a:chExt cx="36000" cy="36000"/>
            </a:xfrm>
          </p:grpSpPr>
          <p:cxnSp>
            <p:nvCxnSpPr>
              <p:cNvPr id="1161" name="直接连接符 1160">
                <a:extLst>
                  <a:ext uri="{FF2B5EF4-FFF2-40B4-BE49-F238E27FC236}">
                    <a16:creationId xmlns:a16="http://schemas.microsoft.com/office/drawing/2014/main" id="{38C06B9A-5B98-46F8-B9C4-7E80D19FAB5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62" name="直接连接符 1161">
                <a:extLst>
                  <a:ext uri="{FF2B5EF4-FFF2-40B4-BE49-F238E27FC236}">
                    <a16:creationId xmlns:a16="http://schemas.microsoft.com/office/drawing/2014/main" id="{85CED66D-6949-412F-8E20-41FA70FE701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1" name="组合 230">
              <a:extLst>
                <a:ext uri="{FF2B5EF4-FFF2-40B4-BE49-F238E27FC236}">
                  <a16:creationId xmlns:a16="http://schemas.microsoft.com/office/drawing/2014/main" id="{6A22653D-2E2B-4CEF-9453-289B7FE8A7FB}"/>
                </a:ext>
              </a:extLst>
            </p:cNvPr>
            <p:cNvGrpSpPr/>
            <p:nvPr/>
          </p:nvGrpSpPr>
          <p:grpSpPr>
            <a:xfrm>
              <a:off x="12122565" y="6543995"/>
              <a:ext cx="36000" cy="36000"/>
              <a:chOff x="12122565" y="65819"/>
              <a:chExt cx="36000" cy="36000"/>
            </a:xfrm>
          </p:grpSpPr>
          <p:cxnSp>
            <p:nvCxnSpPr>
              <p:cNvPr id="1159" name="直接连接符 1158">
                <a:extLst>
                  <a:ext uri="{FF2B5EF4-FFF2-40B4-BE49-F238E27FC236}">
                    <a16:creationId xmlns:a16="http://schemas.microsoft.com/office/drawing/2014/main" id="{1AD3E7FB-152C-4146-9B2D-F34FDA591CA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60" name="直接连接符 1159">
                <a:extLst>
                  <a:ext uri="{FF2B5EF4-FFF2-40B4-BE49-F238E27FC236}">
                    <a16:creationId xmlns:a16="http://schemas.microsoft.com/office/drawing/2014/main" id="{7BDB58D7-1E6D-4F6B-BAFD-E117B6598A9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2" name="组合 231">
              <a:extLst>
                <a:ext uri="{FF2B5EF4-FFF2-40B4-BE49-F238E27FC236}">
                  <a16:creationId xmlns:a16="http://schemas.microsoft.com/office/drawing/2014/main" id="{9EE336D4-85D9-46FA-90C0-B62B9D7B0B09}"/>
                </a:ext>
              </a:extLst>
            </p:cNvPr>
            <p:cNvGrpSpPr/>
            <p:nvPr/>
          </p:nvGrpSpPr>
          <p:grpSpPr>
            <a:xfrm>
              <a:off x="12122565" y="7083840"/>
              <a:ext cx="36000" cy="36000"/>
              <a:chOff x="12122565" y="65819"/>
              <a:chExt cx="36000" cy="36000"/>
            </a:xfrm>
          </p:grpSpPr>
          <p:cxnSp>
            <p:nvCxnSpPr>
              <p:cNvPr id="1157" name="直接连接符 1156">
                <a:extLst>
                  <a:ext uri="{FF2B5EF4-FFF2-40B4-BE49-F238E27FC236}">
                    <a16:creationId xmlns:a16="http://schemas.microsoft.com/office/drawing/2014/main" id="{57B4BCD4-8DAC-4636-90F7-00D3BCADA67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58" name="直接连接符 1157">
                <a:extLst>
                  <a:ext uri="{FF2B5EF4-FFF2-40B4-BE49-F238E27FC236}">
                    <a16:creationId xmlns:a16="http://schemas.microsoft.com/office/drawing/2014/main" id="{A0DE38ED-CC52-4483-8E54-2F546805FE6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3" name="组合 232">
              <a:extLst>
                <a:ext uri="{FF2B5EF4-FFF2-40B4-BE49-F238E27FC236}">
                  <a16:creationId xmlns:a16="http://schemas.microsoft.com/office/drawing/2014/main" id="{E4146119-B00E-4F16-A769-E14A7353F105}"/>
                </a:ext>
              </a:extLst>
            </p:cNvPr>
            <p:cNvGrpSpPr/>
            <p:nvPr/>
          </p:nvGrpSpPr>
          <p:grpSpPr>
            <a:xfrm>
              <a:off x="11582851" y="65819"/>
              <a:ext cx="36000" cy="36000"/>
              <a:chOff x="12122565" y="65819"/>
              <a:chExt cx="36000" cy="36000"/>
            </a:xfrm>
          </p:grpSpPr>
          <p:cxnSp>
            <p:nvCxnSpPr>
              <p:cNvPr id="1155" name="直接连接符 1154">
                <a:extLst>
                  <a:ext uri="{FF2B5EF4-FFF2-40B4-BE49-F238E27FC236}">
                    <a16:creationId xmlns:a16="http://schemas.microsoft.com/office/drawing/2014/main" id="{DA4E0F01-5D59-490A-AE2E-6CF9CF5F916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56" name="直接连接符 1155">
                <a:extLst>
                  <a:ext uri="{FF2B5EF4-FFF2-40B4-BE49-F238E27FC236}">
                    <a16:creationId xmlns:a16="http://schemas.microsoft.com/office/drawing/2014/main" id="{6972F3F0-61AD-4F16-902D-A5286623FD8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4" name="组合 233">
              <a:extLst>
                <a:ext uri="{FF2B5EF4-FFF2-40B4-BE49-F238E27FC236}">
                  <a16:creationId xmlns:a16="http://schemas.microsoft.com/office/drawing/2014/main" id="{DEBAEA4B-6928-42BC-A3F7-3BAE747DE190}"/>
                </a:ext>
              </a:extLst>
            </p:cNvPr>
            <p:cNvGrpSpPr/>
            <p:nvPr/>
          </p:nvGrpSpPr>
          <p:grpSpPr>
            <a:xfrm>
              <a:off x="11582851" y="605667"/>
              <a:ext cx="36000" cy="36000"/>
              <a:chOff x="12122565" y="65819"/>
              <a:chExt cx="36000" cy="36000"/>
            </a:xfrm>
          </p:grpSpPr>
          <p:cxnSp>
            <p:nvCxnSpPr>
              <p:cNvPr id="1153" name="直接连接符 1152">
                <a:extLst>
                  <a:ext uri="{FF2B5EF4-FFF2-40B4-BE49-F238E27FC236}">
                    <a16:creationId xmlns:a16="http://schemas.microsoft.com/office/drawing/2014/main" id="{3A4F83FE-94D6-497A-B282-0EED18A42D8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54" name="直接连接符 1153">
                <a:extLst>
                  <a:ext uri="{FF2B5EF4-FFF2-40B4-BE49-F238E27FC236}">
                    <a16:creationId xmlns:a16="http://schemas.microsoft.com/office/drawing/2014/main" id="{4BF3968F-0A7A-4453-8972-FA612AEA1E1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5" name="组合 234">
              <a:extLst>
                <a:ext uri="{FF2B5EF4-FFF2-40B4-BE49-F238E27FC236}">
                  <a16:creationId xmlns:a16="http://schemas.microsoft.com/office/drawing/2014/main" id="{28482208-4AF1-4F5D-8924-28C79DBA21E9}"/>
                </a:ext>
              </a:extLst>
            </p:cNvPr>
            <p:cNvGrpSpPr/>
            <p:nvPr/>
          </p:nvGrpSpPr>
          <p:grpSpPr>
            <a:xfrm>
              <a:off x="11582851" y="1145515"/>
              <a:ext cx="36000" cy="36000"/>
              <a:chOff x="12122565" y="65819"/>
              <a:chExt cx="36000" cy="36000"/>
            </a:xfrm>
          </p:grpSpPr>
          <p:cxnSp>
            <p:nvCxnSpPr>
              <p:cNvPr id="1151" name="直接连接符 1150">
                <a:extLst>
                  <a:ext uri="{FF2B5EF4-FFF2-40B4-BE49-F238E27FC236}">
                    <a16:creationId xmlns:a16="http://schemas.microsoft.com/office/drawing/2014/main" id="{DE4E5202-F84D-4DA5-BC0A-FA22C7E905F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52" name="直接连接符 1151">
                <a:extLst>
                  <a:ext uri="{FF2B5EF4-FFF2-40B4-BE49-F238E27FC236}">
                    <a16:creationId xmlns:a16="http://schemas.microsoft.com/office/drawing/2014/main" id="{5AE4817B-2093-44C3-B5F0-C867066C2CE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6" name="组合 235">
              <a:extLst>
                <a:ext uri="{FF2B5EF4-FFF2-40B4-BE49-F238E27FC236}">
                  <a16:creationId xmlns:a16="http://schemas.microsoft.com/office/drawing/2014/main" id="{DAD07A82-C7B6-4A1C-BE30-EFFA1865CC59}"/>
                </a:ext>
              </a:extLst>
            </p:cNvPr>
            <p:cNvGrpSpPr/>
            <p:nvPr/>
          </p:nvGrpSpPr>
          <p:grpSpPr>
            <a:xfrm>
              <a:off x="11582851" y="1685363"/>
              <a:ext cx="36000" cy="36000"/>
              <a:chOff x="12122565" y="65819"/>
              <a:chExt cx="36000" cy="36000"/>
            </a:xfrm>
          </p:grpSpPr>
          <p:cxnSp>
            <p:nvCxnSpPr>
              <p:cNvPr id="1149" name="直接连接符 1148">
                <a:extLst>
                  <a:ext uri="{FF2B5EF4-FFF2-40B4-BE49-F238E27FC236}">
                    <a16:creationId xmlns:a16="http://schemas.microsoft.com/office/drawing/2014/main" id="{28481121-23ED-499F-89E0-72C18BF5049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50" name="直接连接符 1149">
                <a:extLst>
                  <a:ext uri="{FF2B5EF4-FFF2-40B4-BE49-F238E27FC236}">
                    <a16:creationId xmlns:a16="http://schemas.microsoft.com/office/drawing/2014/main" id="{AE0D527E-F3CD-48B0-A2AE-2ECF7E67880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7" name="组合 236">
              <a:extLst>
                <a:ext uri="{FF2B5EF4-FFF2-40B4-BE49-F238E27FC236}">
                  <a16:creationId xmlns:a16="http://schemas.microsoft.com/office/drawing/2014/main" id="{FC304712-BFF0-4996-BE0D-5855009802F3}"/>
                </a:ext>
              </a:extLst>
            </p:cNvPr>
            <p:cNvGrpSpPr/>
            <p:nvPr/>
          </p:nvGrpSpPr>
          <p:grpSpPr>
            <a:xfrm>
              <a:off x="11582851" y="2225211"/>
              <a:ext cx="36000" cy="36000"/>
              <a:chOff x="12122565" y="65819"/>
              <a:chExt cx="36000" cy="36000"/>
            </a:xfrm>
          </p:grpSpPr>
          <p:cxnSp>
            <p:nvCxnSpPr>
              <p:cNvPr id="1147" name="直接连接符 1146">
                <a:extLst>
                  <a:ext uri="{FF2B5EF4-FFF2-40B4-BE49-F238E27FC236}">
                    <a16:creationId xmlns:a16="http://schemas.microsoft.com/office/drawing/2014/main" id="{DD955DCF-D424-4607-9FB3-B94C0FE16F5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48" name="直接连接符 1147">
                <a:extLst>
                  <a:ext uri="{FF2B5EF4-FFF2-40B4-BE49-F238E27FC236}">
                    <a16:creationId xmlns:a16="http://schemas.microsoft.com/office/drawing/2014/main" id="{77581E2C-79DD-4826-BB9F-896F0C59C52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8" name="组合 237">
              <a:extLst>
                <a:ext uri="{FF2B5EF4-FFF2-40B4-BE49-F238E27FC236}">
                  <a16:creationId xmlns:a16="http://schemas.microsoft.com/office/drawing/2014/main" id="{D17FE900-05C4-49AD-9DEB-6C2D728DF05B}"/>
                </a:ext>
              </a:extLst>
            </p:cNvPr>
            <p:cNvGrpSpPr/>
            <p:nvPr/>
          </p:nvGrpSpPr>
          <p:grpSpPr>
            <a:xfrm>
              <a:off x="11582851" y="2765059"/>
              <a:ext cx="36000" cy="36000"/>
              <a:chOff x="12122565" y="65819"/>
              <a:chExt cx="36000" cy="36000"/>
            </a:xfrm>
          </p:grpSpPr>
          <p:cxnSp>
            <p:nvCxnSpPr>
              <p:cNvPr id="1145" name="直接连接符 1144">
                <a:extLst>
                  <a:ext uri="{FF2B5EF4-FFF2-40B4-BE49-F238E27FC236}">
                    <a16:creationId xmlns:a16="http://schemas.microsoft.com/office/drawing/2014/main" id="{03ACE64F-8D39-4D7E-9F85-476C5099E91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46" name="直接连接符 1145">
                <a:extLst>
                  <a:ext uri="{FF2B5EF4-FFF2-40B4-BE49-F238E27FC236}">
                    <a16:creationId xmlns:a16="http://schemas.microsoft.com/office/drawing/2014/main" id="{0F9E73BD-5439-4808-A090-5FF28FDF530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39" name="组合 238">
              <a:extLst>
                <a:ext uri="{FF2B5EF4-FFF2-40B4-BE49-F238E27FC236}">
                  <a16:creationId xmlns:a16="http://schemas.microsoft.com/office/drawing/2014/main" id="{6A0C115D-24B4-401C-B222-0011DB1DF1E3}"/>
                </a:ext>
              </a:extLst>
            </p:cNvPr>
            <p:cNvGrpSpPr/>
            <p:nvPr/>
          </p:nvGrpSpPr>
          <p:grpSpPr>
            <a:xfrm>
              <a:off x="11582851" y="3304907"/>
              <a:ext cx="36000" cy="36000"/>
              <a:chOff x="12122565" y="65819"/>
              <a:chExt cx="36000" cy="36000"/>
            </a:xfrm>
          </p:grpSpPr>
          <p:cxnSp>
            <p:nvCxnSpPr>
              <p:cNvPr id="1143" name="直接连接符 1142">
                <a:extLst>
                  <a:ext uri="{FF2B5EF4-FFF2-40B4-BE49-F238E27FC236}">
                    <a16:creationId xmlns:a16="http://schemas.microsoft.com/office/drawing/2014/main" id="{E5DF82E8-0EEE-4FBC-8336-9B45F4883FF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44" name="直接连接符 1143">
                <a:extLst>
                  <a:ext uri="{FF2B5EF4-FFF2-40B4-BE49-F238E27FC236}">
                    <a16:creationId xmlns:a16="http://schemas.microsoft.com/office/drawing/2014/main" id="{5B93AE9F-66AE-4CD7-980B-48121A9E7ED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0" name="组合 239">
              <a:extLst>
                <a:ext uri="{FF2B5EF4-FFF2-40B4-BE49-F238E27FC236}">
                  <a16:creationId xmlns:a16="http://schemas.microsoft.com/office/drawing/2014/main" id="{57A9808C-C7EE-49EF-99FD-C74CF5816C86}"/>
                </a:ext>
              </a:extLst>
            </p:cNvPr>
            <p:cNvGrpSpPr/>
            <p:nvPr/>
          </p:nvGrpSpPr>
          <p:grpSpPr>
            <a:xfrm>
              <a:off x="11582851" y="3844755"/>
              <a:ext cx="36000" cy="36000"/>
              <a:chOff x="12122565" y="65819"/>
              <a:chExt cx="36000" cy="36000"/>
            </a:xfrm>
          </p:grpSpPr>
          <p:cxnSp>
            <p:nvCxnSpPr>
              <p:cNvPr id="1141" name="直接连接符 1140">
                <a:extLst>
                  <a:ext uri="{FF2B5EF4-FFF2-40B4-BE49-F238E27FC236}">
                    <a16:creationId xmlns:a16="http://schemas.microsoft.com/office/drawing/2014/main" id="{AA14E772-C321-4267-A5A0-4C88E663714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42" name="直接连接符 1141">
                <a:extLst>
                  <a:ext uri="{FF2B5EF4-FFF2-40B4-BE49-F238E27FC236}">
                    <a16:creationId xmlns:a16="http://schemas.microsoft.com/office/drawing/2014/main" id="{06FEFA42-8182-4FC0-8434-E62C96EE429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1" name="组合 240">
              <a:extLst>
                <a:ext uri="{FF2B5EF4-FFF2-40B4-BE49-F238E27FC236}">
                  <a16:creationId xmlns:a16="http://schemas.microsoft.com/office/drawing/2014/main" id="{8D8F7651-DDD7-4DA5-9AD2-EFA6C5840504}"/>
                </a:ext>
              </a:extLst>
            </p:cNvPr>
            <p:cNvGrpSpPr/>
            <p:nvPr/>
          </p:nvGrpSpPr>
          <p:grpSpPr>
            <a:xfrm>
              <a:off x="11582851" y="4384603"/>
              <a:ext cx="36000" cy="36000"/>
              <a:chOff x="12122565" y="65819"/>
              <a:chExt cx="36000" cy="36000"/>
            </a:xfrm>
          </p:grpSpPr>
          <p:cxnSp>
            <p:nvCxnSpPr>
              <p:cNvPr id="1139" name="直接连接符 1138">
                <a:extLst>
                  <a:ext uri="{FF2B5EF4-FFF2-40B4-BE49-F238E27FC236}">
                    <a16:creationId xmlns:a16="http://schemas.microsoft.com/office/drawing/2014/main" id="{7D285178-D799-4984-A4F1-2EC5BA165E7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40" name="直接连接符 1139">
                <a:extLst>
                  <a:ext uri="{FF2B5EF4-FFF2-40B4-BE49-F238E27FC236}">
                    <a16:creationId xmlns:a16="http://schemas.microsoft.com/office/drawing/2014/main" id="{6284DD66-D2D1-4526-87C6-3892ED7B38A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2" name="组合 241">
              <a:extLst>
                <a:ext uri="{FF2B5EF4-FFF2-40B4-BE49-F238E27FC236}">
                  <a16:creationId xmlns:a16="http://schemas.microsoft.com/office/drawing/2014/main" id="{2A9F11D3-474E-4332-B8BE-0BCFD6418C3F}"/>
                </a:ext>
              </a:extLst>
            </p:cNvPr>
            <p:cNvGrpSpPr/>
            <p:nvPr/>
          </p:nvGrpSpPr>
          <p:grpSpPr>
            <a:xfrm>
              <a:off x="11582851" y="4924451"/>
              <a:ext cx="36000" cy="36000"/>
              <a:chOff x="12122565" y="65819"/>
              <a:chExt cx="36000" cy="36000"/>
            </a:xfrm>
          </p:grpSpPr>
          <p:cxnSp>
            <p:nvCxnSpPr>
              <p:cNvPr id="1137" name="直接连接符 1136">
                <a:extLst>
                  <a:ext uri="{FF2B5EF4-FFF2-40B4-BE49-F238E27FC236}">
                    <a16:creationId xmlns:a16="http://schemas.microsoft.com/office/drawing/2014/main" id="{2945E48E-E4EB-4E85-9953-7CDF2266461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38" name="直接连接符 1137">
                <a:extLst>
                  <a:ext uri="{FF2B5EF4-FFF2-40B4-BE49-F238E27FC236}">
                    <a16:creationId xmlns:a16="http://schemas.microsoft.com/office/drawing/2014/main" id="{C15DCE1B-E1C6-4867-800B-EA161974373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3" name="组合 242">
              <a:extLst>
                <a:ext uri="{FF2B5EF4-FFF2-40B4-BE49-F238E27FC236}">
                  <a16:creationId xmlns:a16="http://schemas.microsoft.com/office/drawing/2014/main" id="{6416B884-8D96-4519-9DCD-2D2B42F460D5}"/>
                </a:ext>
              </a:extLst>
            </p:cNvPr>
            <p:cNvGrpSpPr/>
            <p:nvPr/>
          </p:nvGrpSpPr>
          <p:grpSpPr>
            <a:xfrm>
              <a:off x="11582851" y="5464299"/>
              <a:ext cx="36000" cy="36000"/>
              <a:chOff x="12122565" y="65819"/>
              <a:chExt cx="36000" cy="36000"/>
            </a:xfrm>
          </p:grpSpPr>
          <p:cxnSp>
            <p:nvCxnSpPr>
              <p:cNvPr id="1135" name="直接连接符 1134">
                <a:extLst>
                  <a:ext uri="{FF2B5EF4-FFF2-40B4-BE49-F238E27FC236}">
                    <a16:creationId xmlns:a16="http://schemas.microsoft.com/office/drawing/2014/main" id="{C3DD8E5F-2EF1-4704-A887-9B6C4AADB93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36" name="直接连接符 1135">
                <a:extLst>
                  <a:ext uri="{FF2B5EF4-FFF2-40B4-BE49-F238E27FC236}">
                    <a16:creationId xmlns:a16="http://schemas.microsoft.com/office/drawing/2014/main" id="{1906E5AE-957B-4192-AA35-47B8CDD2032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4" name="组合 243">
              <a:extLst>
                <a:ext uri="{FF2B5EF4-FFF2-40B4-BE49-F238E27FC236}">
                  <a16:creationId xmlns:a16="http://schemas.microsoft.com/office/drawing/2014/main" id="{933BA90F-1449-402A-BA24-1D93000360E7}"/>
                </a:ext>
              </a:extLst>
            </p:cNvPr>
            <p:cNvGrpSpPr/>
            <p:nvPr/>
          </p:nvGrpSpPr>
          <p:grpSpPr>
            <a:xfrm>
              <a:off x="11582851" y="6004147"/>
              <a:ext cx="36000" cy="36000"/>
              <a:chOff x="12122565" y="65819"/>
              <a:chExt cx="36000" cy="36000"/>
            </a:xfrm>
          </p:grpSpPr>
          <p:cxnSp>
            <p:nvCxnSpPr>
              <p:cNvPr id="1133" name="直接连接符 1132">
                <a:extLst>
                  <a:ext uri="{FF2B5EF4-FFF2-40B4-BE49-F238E27FC236}">
                    <a16:creationId xmlns:a16="http://schemas.microsoft.com/office/drawing/2014/main" id="{F7E4F820-2316-4C02-B7DD-5A1144A8ED5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34" name="直接连接符 1133">
                <a:extLst>
                  <a:ext uri="{FF2B5EF4-FFF2-40B4-BE49-F238E27FC236}">
                    <a16:creationId xmlns:a16="http://schemas.microsoft.com/office/drawing/2014/main" id="{7410CFCC-CEB5-42DD-9A3A-516B4BAF102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5" name="组合 244">
              <a:extLst>
                <a:ext uri="{FF2B5EF4-FFF2-40B4-BE49-F238E27FC236}">
                  <a16:creationId xmlns:a16="http://schemas.microsoft.com/office/drawing/2014/main" id="{FD90B62B-2891-4A32-87F1-2C94613D8293}"/>
                </a:ext>
              </a:extLst>
            </p:cNvPr>
            <p:cNvGrpSpPr/>
            <p:nvPr/>
          </p:nvGrpSpPr>
          <p:grpSpPr>
            <a:xfrm>
              <a:off x="11582851" y="6543995"/>
              <a:ext cx="36000" cy="36000"/>
              <a:chOff x="12122565" y="65819"/>
              <a:chExt cx="36000" cy="36000"/>
            </a:xfrm>
          </p:grpSpPr>
          <p:cxnSp>
            <p:nvCxnSpPr>
              <p:cNvPr id="1131" name="直接连接符 1130">
                <a:extLst>
                  <a:ext uri="{FF2B5EF4-FFF2-40B4-BE49-F238E27FC236}">
                    <a16:creationId xmlns:a16="http://schemas.microsoft.com/office/drawing/2014/main" id="{2BEEFA10-DBF8-404E-A7B6-9F80B491907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32" name="直接连接符 1131">
                <a:extLst>
                  <a:ext uri="{FF2B5EF4-FFF2-40B4-BE49-F238E27FC236}">
                    <a16:creationId xmlns:a16="http://schemas.microsoft.com/office/drawing/2014/main" id="{B59364F6-D443-436D-AB2E-ACCEB92E9D2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6" name="组合 245">
              <a:extLst>
                <a:ext uri="{FF2B5EF4-FFF2-40B4-BE49-F238E27FC236}">
                  <a16:creationId xmlns:a16="http://schemas.microsoft.com/office/drawing/2014/main" id="{77A0983A-BB96-4C54-9E36-D6798E6221A9}"/>
                </a:ext>
              </a:extLst>
            </p:cNvPr>
            <p:cNvGrpSpPr/>
            <p:nvPr/>
          </p:nvGrpSpPr>
          <p:grpSpPr>
            <a:xfrm>
              <a:off x="11582851" y="7083840"/>
              <a:ext cx="36000" cy="36000"/>
              <a:chOff x="12122565" y="65819"/>
              <a:chExt cx="36000" cy="36000"/>
            </a:xfrm>
          </p:grpSpPr>
          <p:cxnSp>
            <p:nvCxnSpPr>
              <p:cNvPr id="1129" name="直接连接符 1128">
                <a:extLst>
                  <a:ext uri="{FF2B5EF4-FFF2-40B4-BE49-F238E27FC236}">
                    <a16:creationId xmlns:a16="http://schemas.microsoft.com/office/drawing/2014/main" id="{E1BF8AFE-F67F-4CF3-A5A0-8064133054E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30" name="直接连接符 1129">
                <a:extLst>
                  <a:ext uri="{FF2B5EF4-FFF2-40B4-BE49-F238E27FC236}">
                    <a16:creationId xmlns:a16="http://schemas.microsoft.com/office/drawing/2014/main" id="{DB795D97-8F8A-486D-96F1-210221F4484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7" name="组合 246">
              <a:extLst>
                <a:ext uri="{FF2B5EF4-FFF2-40B4-BE49-F238E27FC236}">
                  <a16:creationId xmlns:a16="http://schemas.microsoft.com/office/drawing/2014/main" id="{43F0A4EA-23D5-43D3-917C-4618E4621D10}"/>
                </a:ext>
              </a:extLst>
            </p:cNvPr>
            <p:cNvGrpSpPr/>
            <p:nvPr/>
          </p:nvGrpSpPr>
          <p:grpSpPr>
            <a:xfrm>
              <a:off x="11043144" y="65819"/>
              <a:ext cx="36000" cy="36000"/>
              <a:chOff x="12122565" y="65819"/>
              <a:chExt cx="36000" cy="36000"/>
            </a:xfrm>
          </p:grpSpPr>
          <p:cxnSp>
            <p:nvCxnSpPr>
              <p:cNvPr id="1127" name="直接连接符 1126">
                <a:extLst>
                  <a:ext uri="{FF2B5EF4-FFF2-40B4-BE49-F238E27FC236}">
                    <a16:creationId xmlns:a16="http://schemas.microsoft.com/office/drawing/2014/main" id="{02509308-805E-4C91-BB11-B9D344A9613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28" name="直接连接符 1127">
                <a:extLst>
                  <a:ext uri="{FF2B5EF4-FFF2-40B4-BE49-F238E27FC236}">
                    <a16:creationId xmlns:a16="http://schemas.microsoft.com/office/drawing/2014/main" id="{304B817E-85D5-4028-8716-8ABEB88C43E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8" name="组合 247">
              <a:extLst>
                <a:ext uri="{FF2B5EF4-FFF2-40B4-BE49-F238E27FC236}">
                  <a16:creationId xmlns:a16="http://schemas.microsoft.com/office/drawing/2014/main" id="{E8D19C8B-DD24-4609-B4C8-F95B4A9390D5}"/>
                </a:ext>
              </a:extLst>
            </p:cNvPr>
            <p:cNvGrpSpPr/>
            <p:nvPr/>
          </p:nvGrpSpPr>
          <p:grpSpPr>
            <a:xfrm>
              <a:off x="11043144" y="605667"/>
              <a:ext cx="36000" cy="36000"/>
              <a:chOff x="12122565" y="65819"/>
              <a:chExt cx="36000" cy="36000"/>
            </a:xfrm>
          </p:grpSpPr>
          <p:cxnSp>
            <p:nvCxnSpPr>
              <p:cNvPr id="1125" name="直接连接符 1124">
                <a:extLst>
                  <a:ext uri="{FF2B5EF4-FFF2-40B4-BE49-F238E27FC236}">
                    <a16:creationId xmlns:a16="http://schemas.microsoft.com/office/drawing/2014/main" id="{2A991604-E87C-4FF7-AB7C-9E4DA9288DE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26" name="直接连接符 1125">
                <a:extLst>
                  <a:ext uri="{FF2B5EF4-FFF2-40B4-BE49-F238E27FC236}">
                    <a16:creationId xmlns:a16="http://schemas.microsoft.com/office/drawing/2014/main" id="{7F247F36-4E6F-4D62-9635-D804F63505B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49" name="组合 248">
              <a:extLst>
                <a:ext uri="{FF2B5EF4-FFF2-40B4-BE49-F238E27FC236}">
                  <a16:creationId xmlns:a16="http://schemas.microsoft.com/office/drawing/2014/main" id="{7F31CD00-0704-4677-BA78-66A5D2964628}"/>
                </a:ext>
              </a:extLst>
            </p:cNvPr>
            <p:cNvGrpSpPr/>
            <p:nvPr/>
          </p:nvGrpSpPr>
          <p:grpSpPr>
            <a:xfrm>
              <a:off x="11043144" y="1145515"/>
              <a:ext cx="36000" cy="36000"/>
              <a:chOff x="12122565" y="65819"/>
              <a:chExt cx="36000" cy="36000"/>
            </a:xfrm>
          </p:grpSpPr>
          <p:cxnSp>
            <p:nvCxnSpPr>
              <p:cNvPr id="1123" name="直接连接符 1122">
                <a:extLst>
                  <a:ext uri="{FF2B5EF4-FFF2-40B4-BE49-F238E27FC236}">
                    <a16:creationId xmlns:a16="http://schemas.microsoft.com/office/drawing/2014/main" id="{DA8D30E1-C394-450B-9E30-95BDF7D55CC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24" name="直接连接符 1123">
                <a:extLst>
                  <a:ext uri="{FF2B5EF4-FFF2-40B4-BE49-F238E27FC236}">
                    <a16:creationId xmlns:a16="http://schemas.microsoft.com/office/drawing/2014/main" id="{38D6E7FF-BA44-46D6-B543-FAF05F5E276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0" name="组合 249">
              <a:extLst>
                <a:ext uri="{FF2B5EF4-FFF2-40B4-BE49-F238E27FC236}">
                  <a16:creationId xmlns:a16="http://schemas.microsoft.com/office/drawing/2014/main" id="{4634AB33-37B2-4A1F-BC1A-DDAFB0B1268C}"/>
                </a:ext>
              </a:extLst>
            </p:cNvPr>
            <p:cNvGrpSpPr/>
            <p:nvPr/>
          </p:nvGrpSpPr>
          <p:grpSpPr>
            <a:xfrm>
              <a:off x="11043144" y="1685363"/>
              <a:ext cx="36000" cy="36000"/>
              <a:chOff x="12122565" y="65819"/>
              <a:chExt cx="36000" cy="36000"/>
            </a:xfrm>
          </p:grpSpPr>
          <p:cxnSp>
            <p:nvCxnSpPr>
              <p:cNvPr id="1121" name="直接连接符 1120">
                <a:extLst>
                  <a:ext uri="{FF2B5EF4-FFF2-40B4-BE49-F238E27FC236}">
                    <a16:creationId xmlns:a16="http://schemas.microsoft.com/office/drawing/2014/main" id="{69A50A97-1E43-425E-B875-169EE5BD0D2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22" name="直接连接符 1121">
                <a:extLst>
                  <a:ext uri="{FF2B5EF4-FFF2-40B4-BE49-F238E27FC236}">
                    <a16:creationId xmlns:a16="http://schemas.microsoft.com/office/drawing/2014/main" id="{669DB0D9-C888-46D4-BC47-5C0DF28C634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1" name="组合 250">
              <a:extLst>
                <a:ext uri="{FF2B5EF4-FFF2-40B4-BE49-F238E27FC236}">
                  <a16:creationId xmlns:a16="http://schemas.microsoft.com/office/drawing/2014/main" id="{666986C2-452E-49E6-89FF-435994EE98A1}"/>
                </a:ext>
              </a:extLst>
            </p:cNvPr>
            <p:cNvGrpSpPr/>
            <p:nvPr/>
          </p:nvGrpSpPr>
          <p:grpSpPr>
            <a:xfrm>
              <a:off x="11043144" y="2225211"/>
              <a:ext cx="36000" cy="36000"/>
              <a:chOff x="12122565" y="65819"/>
              <a:chExt cx="36000" cy="36000"/>
            </a:xfrm>
          </p:grpSpPr>
          <p:cxnSp>
            <p:nvCxnSpPr>
              <p:cNvPr id="1119" name="直接连接符 1118">
                <a:extLst>
                  <a:ext uri="{FF2B5EF4-FFF2-40B4-BE49-F238E27FC236}">
                    <a16:creationId xmlns:a16="http://schemas.microsoft.com/office/drawing/2014/main" id="{FA7E1F6E-EC00-427B-8928-CDB3F1A14FB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20" name="直接连接符 1119">
                <a:extLst>
                  <a:ext uri="{FF2B5EF4-FFF2-40B4-BE49-F238E27FC236}">
                    <a16:creationId xmlns:a16="http://schemas.microsoft.com/office/drawing/2014/main" id="{642EAB2D-F6DF-4D7A-984B-960EF7EC0B3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2" name="组合 251">
              <a:extLst>
                <a:ext uri="{FF2B5EF4-FFF2-40B4-BE49-F238E27FC236}">
                  <a16:creationId xmlns:a16="http://schemas.microsoft.com/office/drawing/2014/main" id="{08768674-724C-43F4-A7E5-66838E18370D}"/>
                </a:ext>
              </a:extLst>
            </p:cNvPr>
            <p:cNvGrpSpPr/>
            <p:nvPr/>
          </p:nvGrpSpPr>
          <p:grpSpPr>
            <a:xfrm>
              <a:off x="11043144" y="2765059"/>
              <a:ext cx="36000" cy="36000"/>
              <a:chOff x="12122565" y="65819"/>
              <a:chExt cx="36000" cy="36000"/>
            </a:xfrm>
          </p:grpSpPr>
          <p:cxnSp>
            <p:nvCxnSpPr>
              <p:cNvPr id="1117" name="直接连接符 1116">
                <a:extLst>
                  <a:ext uri="{FF2B5EF4-FFF2-40B4-BE49-F238E27FC236}">
                    <a16:creationId xmlns:a16="http://schemas.microsoft.com/office/drawing/2014/main" id="{37605550-B0C9-4553-980A-BBF4FE537D4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18" name="直接连接符 1117">
                <a:extLst>
                  <a:ext uri="{FF2B5EF4-FFF2-40B4-BE49-F238E27FC236}">
                    <a16:creationId xmlns:a16="http://schemas.microsoft.com/office/drawing/2014/main" id="{A6065BB5-277B-4076-AC44-1BEFA1342DF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3" name="组合 252">
              <a:extLst>
                <a:ext uri="{FF2B5EF4-FFF2-40B4-BE49-F238E27FC236}">
                  <a16:creationId xmlns:a16="http://schemas.microsoft.com/office/drawing/2014/main" id="{206CB551-15E4-4CE7-8556-666E66F7C1EC}"/>
                </a:ext>
              </a:extLst>
            </p:cNvPr>
            <p:cNvGrpSpPr/>
            <p:nvPr/>
          </p:nvGrpSpPr>
          <p:grpSpPr>
            <a:xfrm>
              <a:off x="11043144" y="3304907"/>
              <a:ext cx="36000" cy="36000"/>
              <a:chOff x="12122565" y="65819"/>
              <a:chExt cx="36000" cy="36000"/>
            </a:xfrm>
          </p:grpSpPr>
          <p:cxnSp>
            <p:nvCxnSpPr>
              <p:cNvPr id="1115" name="直接连接符 1114">
                <a:extLst>
                  <a:ext uri="{FF2B5EF4-FFF2-40B4-BE49-F238E27FC236}">
                    <a16:creationId xmlns:a16="http://schemas.microsoft.com/office/drawing/2014/main" id="{6E02017B-B9EE-4A63-8BA4-F6FDA564E9C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16" name="直接连接符 1115">
                <a:extLst>
                  <a:ext uri="{FF2B5EF4-FFF2-40B4-BE49-F238E27FC236}">
                    <a16:creationId xmlns:a16="http://schemas.microsoft.com/office/drawing/2014/main" id="{0A22F02B-4C34-404A-A8FB-8F4D2445248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4" name="组合 253">
              <a:extLst>
                <a:ext uri="{FF2B5EF4-FFF2-40B4-BE49-F238E27FC236}">
                  <a16:creationId xmlns:a16="http://schemas.microsoft.com/office/drawing/2014/main" id="{3D0ADE1B-48FD-487A-B1DE-EDF7933B489A}"/>
                </a:ext>
              </a:extLst>
            </p:cNvPr>
            <p:cNvGrpSpPr/>
            <p:nvPr/>
          </p:nvGrpSpPr>
          <p:grpSpPr>
            <a:xfrm>
              <a:off x="11043144" y="3844755"/>
              <a:ext cx="36000" cy="36000"/>
              <a:chOff x="12122565" y="65819"/>
              <a:chExt cx="36000" cy="36000"/>
            </a:xfrm>
          </p:grpSpPr>
          <p:cxnSp>
            <p:nvCxnSpPr>
              <p:cNvPr id="1113" name="直接连接符 1112">
                <a:extLst>
                  <a:ext uri="{FF2B5EF4-FFF2-40B4-BE49-F238E27FC236}">
                    <a16:creationId xmlns:a16="http://schemas.microsoft.com/office/drawing/2014/main" id="{88C7EE5F-20C5-4A61-A5EB-BAA9C0162F3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14" name="直接连接符 1113">
                <a:extLst>
                  <a:ext uri="{FF2B5EF4-FFF2-40B4-BE49-F238E27FC236}">
                    <a16:creationId xmlns:a16="http://schemas.microsoft.com/office/drawing/2014/main" id="{6646039F-5F07-4CB6-BA7C-1A0AEA5B7EC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5" name="组合 254">
              <a:extLst>
                <a:ext uri="{FF2B5EF4-FFF2-40B4-BE49-F238E27FC236}">
                  <a16:creationId xmlns:a16="http://schemas.microsoft.com/office/drawing/2014/main" id="{3A954BED-770E-4B6B-AC35-94901E678F56}"/>
                </a:ext>
              </a:extLst>
            </p:cNvPr>
            <p:cNvGrpSpPr/>
            <p:nvPr/>
          </p:nvGrpSpPr>
          <p:grpSpPr>
            <a:xfrm>
              <a:off x="11043144" y="4384603"/>
              <a:ext cx="36000" cy="36000"/>
              <a:chOff x="12122565" y="65819"/>
              <a:chExt cx="36000" cy="36000"/>
            </a:xfrm>
          </p:grpSpPr>
          <p:cxnSp>
            <p:nvCxnSpPr>
              <p:cNvPr id="1111" name="直接连接符 1110">
                <a:extLst>
                  <a:ext uri="{FF2B5EF4-FFF2-40B4-BE49-F238E27FC236}">
                    <a16:creationId xmlns:a16="http://schemas.microsoft.com/office/drawing/2014/main" id="{B261EA29-2FBA-4B93-AFC8-10F0F12B05C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12" name="直接连接符 1111">
                <a:extLst>
                  <a:ext uri="{FF2B5EF4-FFF2-40B4-BE49-F238E27FC236}">
                    <a16:creationId xmlns:a16="http://schemas.microsoft.com/office/drawing/2014/main" id="{260E212D-923D-4A49-8654-E21EB84778B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6" name="组合 255">
              <a:extLst>
                <a:ext uri="{FF2B5EF4-FFF2-40B4-BE49-F238E27FC236}">
                  <a16:creationId xmlns:a16="http://schemas.microsoft.com/office/drawing/2014/main" id="{11B1D8BE-E654-4246-AEA5-DD0D4A3BBFB0}"/>
                </a:ext>
              </a:extLst>
            </p:cNvPr>
            <p:cNvGrpSpPr/>
            <p:nvPr/>
          </p:nvGrpSpPr>
          <p:grpSpPr>
            <a:xfrm>
              <a:off x="11043144" y="4924451"/>
              <a:ext cx="36000" cy="36000"/>
              <a:chOff x="12122565" y="65819"/>
              <a:chExt cx="36000" cy="36000"/>
            </a:xfrm>
          </p:grpSpPr>
          <p:cxnSp>
            <p:nvCxnSpPr>
              <p:cNvPr id="1109" name="直接连接符 1108">
                <a:extLst>
                  <a:ext uri="{FF2B5EF4-FFF2-40B4-BE49-F238E27FC236}">
                    <a16:creationId xmlns:a16="http://schemas.microsoft.com/office/drawing/2014/main" id="{970450EB-8430-438E-A904-A57755624E9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10" name="直接连接符 1109">
                <a:extLst>
                  <a:ext uri="{FF2B5EF4-FFF2-40B4-BE49-F238E27FC236}">
                    <a16:creationId xmlns:a16="http://schemas.microsoft.com/office/drawing/2014/main" id="{28269EB7-38AE-4D5F-AB0B-0A9DF5C1F60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7" name="组合 256">
              <a:extLst>
                <a:ext uri="{FF2B5EF4-FFF2-40B4-BE49-F238E27FC236}">
                  <a16:creationId xmlns:a16="http://schemas.microsoft.com/office/drawing/2014/main" id="{E522BFC0-7D7A-4B37-8DE9-1E3BA2E473A2}"/>
                </a:ext>
              </a:extLst>
            </p:cNvPr>
            <p:cNvGrpSpPr/>
            <p:nvPr/>
          </p:nvGrpSpPr>
          <p:grpSpPr>
            <a:xfrm>
              <a:off x="11043144" y="5464299"/>
              <a:ext cx="36000" cy="36000"/>
              <a:chOff x="12122565" y="65819"/>
              <a:chExt cx="36000" cy="36000"/>
            </a:xfrm>
          </p:grpSpPr>
          <p:cxnSp>
            <p:nvCxnSpPr>
              <p:cNvPr id="1107" name="直接连接符 1106">
                <a:extLst>
                  <a:ext uri="{FF2B5EF4-FFF2-40B4-BE49-F238E27FC236}">
                    <a16:creationId xmlns:a16="http://schemas.microsoft.com/office/drawing/2014/main" id="{FEA0D1E7-277F-4B5E-B25F-D2F729FE4DF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08" name="直接连接符 1107">
                <a:extLst>
                  <a:ext uri="{FF2B5EF4-FFF2-40B4-BE49-F238E27FC236}">
                    <a16:creationId xmlns:a16="http://schemas.microsoft.com/office/drawing/2014/main" id="{943FD22E-F43B-4A57-8852-7E2F8CEC86D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8" name="组合 257">
              <a:extLst>
                <a:ext uri="{FF2B5EF4-FFF2-40B4-BE49-F238E27FC236}">
                  <a16:creationId xmlns:a16="http://schemas.microsoft.com/office/drawing/2014/main" id="{6398B0DB-BEF6-482B-986F-F4DC2EC5E971}"/>
                </a:ext>
              </a:extLst>
            </p:cNvPr>
            <p:cNvGrpSpPr/>
            <p:nvPr/>
          </p:nvGrpSpPr>
          <p:grpSpPr>
            <a:xfrm>
              <a:off x="11043144" y="6004147"/>
              <a:ext cx="36000" cy="36000"/>
              <a:chOff x="12122565" y="65819"/>
              <a:chExt cx="36000" cy="36000"/>
            </a:xfrm>
          </p:grpSpPr>
          <p:cxnSp>
            <p:nvCxnSpPr>
              <p:cNvPr id="1105" name="直接连接符 1104">
                <a:extLst>
                  <a:ext uri="{FF2B5EF4-FFF2-40B4-BE49-F238E27FC236}">
                    <a16:creationId xmlns:a16="http://schemas.microsoft.com/office/drawing/2014/main" id="{436E0A85-BE71-4BFA-959A-6E8B0B69AED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06" name="直接连接符 1105">
                <a:extLst>
                  <a:ext uri="{FF2B5EF4-FFF2-40B4-BE49-F238E27FC236}">
                    <a16:creationId xmlns:a16="http://schemas.microsoft.com/office/drawing/2014/main" id="{BECFDEC1-CCB9-4D91-BB9B-5986FF6280F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59" name="组合 258">
              <a:extLst>
                <a:ext uri="{FF2B5EF4-FFF2-40B4-BE49-F238E27FC236}">
                  <a16:creationId xmlns:a16="http://schemas.microsoft.com/office/drawing/2014/main" id="{D656E923-BFEE-4262-B1B5-6A0D9D7AFA98}"/>
                </a:ext>
              </a:extLst>
            </p:cNvPr>
            <p:cNvGrpSpPr/>
            <p:nvPr/>
          </p:nvGrpSpPr>
          <p:grpSpPr>
            <a:xfrm>
              <a:off x="11043144" y="6543995"/>
              <a:ext cx="36000" cy="36000"/>
              <a:chOff x="12122565" y="65819"/>
              <a:chExt cx="36000" cy="36000"/>
            </a:xfrm>
          </p:grpSpPr>
          <p:cxnSp>
            <p:nvCxnSpPr>
              <p:cNvPr id="1103" name="直接连接符 1102">
                <a:extLst>
                  <a:ext uri="{FF2B5EF4-FFF2-40B4-BE49-F238E27FC236}">
                    <a16:creationId xmlns:a16="http://schemas.microsoft.com/office/drawing/2014/main" id="{E2B8CA9B-45C4-4EA3-8F27-ADAD8049957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04" name="直接连接符 1103">
                <a:extLst>
                  <a:ext uri="{FF2B5EF4-FFF2-40B4-BE49-F238E27FC236}">
                    <a16:creationId xmlns:a16="http://schemas.microsoft.com/office/drawing/2014/main" id="{6D69A5F8-1EA3-4BF9-A9A5-8E8AC5E5558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0" name="组合 259">
              <a:extLst>
                <a:ext uri="{FF2B5EF4-FFF2-40B4-BE49-F238E27FC236}">
                  <a16:creationId xmlns:a16="http://schemas.microsoft.com/office/drawing/2014/main" id="{807C3663-88AD-4D0E-AD0D-4CC097B52C1F}"/>
                </a:ext>
              </a:extLst>
            </p:cNvPr>
            <p:cNvGrpSpPr/>
            <p:nvPr/>
          </p:nvGrpSpPr>
          <p:grpSpPr>
            <a:xfrm>
              <a:off x="11043144" y="7083840"/>
              <a:ext cx="36000" cy="36000"/>
              <a:chOff x="12122565" y="65819"/>
              <a:chExt cx="36000" cy="36000"/>
            </a:xfrm>
          </p:grpSpPr>
          <p:cxnSp>
            <p:nvCxnSpPr>
              <p:cNvPr id="1101" name="直接连接符 1100">
                <a:extLst>
                  <a:ext uri="{FF2B5EF4-FFF2-40B4-BE49-F238E27FC236}">
                    <a16:creationId xmlns:a16="http://schemas.microsoft.com/office/drawing/2014/main" id="{7A167DD1-49ED-4349-B711-023872E2BE8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02" name="直接连接符 1101">
                <a:extLst>
                  <a:ext uri="{FF2B5EF4-FFF2-40B4-BE49-F238E27FC236}">
                    <a16:creationId xmlns:a16="http://schemas.microsoft.com/office/drawing/2014/main" id="{5B176F62-BA39-426C-9D2D-6C0609B33BB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1" name="组合 260">
              <a:extLst>
                <a:ext uri="{FF2B5EF4-FFF2-40B4-BE49-F238E27FC236}">
                  <a16:creationId xmlns:a16="http://schemas.microsoft.com/office/drawing/2014/main" id="{94A4F11C-136F-4236-ADB6-9082AF6BF1CF}"/>
                </a:ext>
              </a:extLst>
            </p:cNvPr>
            <p:cNvGrpSpPr/>
            <p:nvPr/>
          </p:nvGrpSpPr>
          <p:grpSpPr>
            <a:xfrm>
              <a:off x="10503437" y="65819"/>
              <a:ext cx="36000" cy="36000"/>
              <a:chOff x="12122565" y="65819"/>
              <a:chExt cx="36000" cy="36000"/>
            </a:xfrm>
          </p:grpSpPr>
          <p:cxnSp>
            <p:nvCxnSpPr>
              <p:cNvPr id="1099" name="直接连接符 1098">
                <a:extLst>
                  <a:ext uri="{FF2B5EF4-FFF2-40B4-BE49-F238E27FC236}">
                    <a16:creationId xmlns:a16="http://schemas.microsoft.com/office/drawing/2014/main" id="{5D2BCDAC-51B5-44ED-A180-A7F01EC06CB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100" name="直接连接符 1099">
                <a:extLst>
                  <a:ext uri="{FF2B5EF4-FFF2-40B4-BE49-F238E27FC236}">
                    <a16:creationId xmlns:a16="http://schemas.microsoft.com/office/drawing/2014/main" id="{A12C9445-8879-497C-8555-3D4D09C03B4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2" name="组合 261">
              <a:extLst>
                <a:ext uri="{FF2B5EF4-FFF2-40B4-BE49-F238E27FC236}">
                  <a16:creationId xmlns:a16="http://schemas.microsoft.com/office/drawing/2014/main" id="{49AE5409-9CE0-4694-8B67-F5B46061AFC6}"/>
                </a:ext>
              </a:extLst>
            </p:cNvPr>
            <p:cNvGrpSpPr/>
            <p:nvPr/>
          </p:nvGrpSpPr>
          <p:grpSpPr>
            <a:xfrm>
              <a:off x="10503437" y="605667"/>
              <a:ext cx="36000" cy="36000"/>
              <a:chOff x="12122565" y="65819"/>
              <a:chExt cx="36000" cy="36000"/>
            </a:xfrm>
          </p:grpSpPr>
          <p:cxnSp>
            <p:nvCxnSpPr>
              <p:cNvPr id="1097" name="直接连接符 1096">
                <a:extLst>
                  <a:ext uri="{FF2B5EF4-FFF2-40B4-BE49-F238E27FC236}">
                    <a16:creationId xmlns:a16="http://schemas.microsoft.com/office/drawing/2014/main" id="{B0160F0F-BB55-41E7-B50A-726A861E9F8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98" name="直接连接符 1097">
                <a:extLst>
                  <a:ext uri="{FF2B5EF4-FFF2-40B4-BE49-F238E27FC236}">
                    <a16:creationId xmlns:a16="http://schemas.microsoft.com/office/drawing/2014/main" id="{98C69B36-3CEA-42AF-844D-F16222BC9F7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3" name="组合 262">
              <a:extLst>
                <a:ext uri="{FF2B5EF4-FFF2-40B4-BE49-F238E27FC236}">
                  <a16:creationId xmlns:a16="http://schemas.microsoft.com/office/drawing/2014/main" id="{193AD14D-EBBE-49E6-BEAB-182DF6168EFD}"/>
                </a:ext>
              </a:extLst>
            </p:cNvPr>
            <p:cNvGrpSpPr/>
            <p:nvPr/>
          </p:nvGrpSpPr>
          <p:grpSpPr>
            <a:xfrm>
              <a:off x="10503437" y="1145515"/>
              <a:ext cx="36000" cy="36000"/>
              <a:chOff x="12122565" y="65819"/>
              <a:chExt cx="36000" cy="36000"/>
            </a:xfrm>
          </p:grpSpPr>
          <p:cxnSp>
            <p:nvCxnSpPr>
              <p:cNvPr id="1095" name="直接连接符 1094">
                <a:extLst>
                  <a:ext uri="{FF2B5EF4-FFF2-40B4-BE49-F238E27FC236}">
                    <a16:creationId xmlns:a16="http://schemas.microsoft.com/office/drawing/2014/main" id="{9B533E83-CDD1-41F4-9155-4D3367AF21D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96" name="直接连接符 1095">
                <a:extLst>
                  <a:ext uri="{FF2B5EF4-FFF2-40B4-BE49-F238E27FC236}">
                    <a16:creationId xmlns:a16="http://schemas.microsoft.com/office/drawing/2014/main" id="{76220195-9D1C-46BA-89A3-648D94D6689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4" name="组合 263">
              <a:extLst>
                <a:ext uri="{FF2B5EF4-FFF2-40B4-BE49-F238E27FC236}">
                  <a16:creationId xmlns:a16="http://schemas.microsoft.com/office/drawing/2014/main" id="{967B21F4-42D6-421D-BCDA-3B0CA0DBBDBA}"/>
                </a:ext>
              </a:extLst>
            </p:cNvPr>
            <p:cNvGrpSpPr/>
            <p:nvPr/>
          </p:nvGrpSpPr>
          <p:grpSpPr>
            <a:xfrm>
              <a:off x="10503437" y="1685363"/>
              <a:ext cx="36000" cy="36000"/>
              <a:chOff x="12122565" y="65819"/>
              <a:chExt cx="36000" cy="36000"/>
            </a:xfrm>
          </p:grpSpPr>
          <p:cxnSp>
            <p:nvCxnSpPr>
              <p:cNvPr id="1093" name="直接连接符 1092">
                <a:extLst>
                  <a:ext uri="{FF2B5EF4-FFF2-40B4-BE49-F238E27FC236}">
                    <a16:creationId xmlns:a16="http://schemas.microsoft.com/office/drawing/2014/main" id="{A1F5546F-60D8-40ED-988D-062B265CF3E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94" name="直接连接符 1093">
                <a:extLst>
                  <a:ext uri="{FF2B5EF4-FFF2-40B4-BE49-F238E27FC236}">
                    <a16:creationId xmlns:a16="http://schemas.microsoft.com/office/drawing/2014/main" id="{81D6078C-741F-43C7-A4EB-2CD758B5B4F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5" name="组合 264">
              <a:extLst>
                <a:ext uri="{FF2B5EF4-FFF2-40B4-BE49-F238E27FC236}">
                  <a16:creationId xmlns:a16="http://schemas.microsoft.com/office/drawing/2014/main" id="{49C8F9B2-DDFA-4CCD-BF94-C4B93C054A4F}"/>
                </a:ext>
              </a:extLst>
            </p:cNvPr>
            <p:cNvGrpSpPr/>
            <p:nvPr/>
          </p:nvGrpSpPr>
          <p:grpSpPr>
            <a:xfrm>
              <a:off x="10503437" y="2225211"/>
              <a:ext cx="36000" cy="36000"/>
              <a:chOff x="12122565" y="65819"/>
              <a:chExt cx="36000" cy="36000"/>
            </a:xfrm>
          </p:grpSpPr>
          <p:cxnSp>
            <p:nvCxnSpPr>
              <p:cNvPr id="1091" name="直接连接符 1090">
                <a:extLst>
                  <a:ext uri="{FF2B5EF4-FFF2-40B4-BE49-F238E27FC236}">
                    <a16:creationId xmlns:a16="http://schemas.microsoft.com/office/drawing/2014/main" id="{05DA0F8D-AED9-4994-96F9-602AE5B49DA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92" name="直接连接符 1091">
                <a:extLst>
                  <a:ext uri="{FF2B5EF4-FFF2-40B4-BE49-F238E27FC236}">
                    <a16:creationId xmlns:a16="http://schemas.microsoft.com/office/drawing/2014/main" id="{1FFCC601-98E7-4816-B626-F2C3FC85451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6" name="组合 265">
              <a:extLst>
                <a:ext uri="{FF2B5EF4-FFF2-40B4-BE49-F238E27FC236}">
                  <a16:creationId xmlns:a16="http://schemas.microsoft.com/office/drawing/2014/main" id="{9205C1BF-B4A0-48ED-9E99-8075EDD2D0BC}"/>
                </a:ext>
              </a:extLst>
            </p:cNvPr>
            <p:cNvGrpSpPr/>
            <p:nvPr/>
          </p:nvGrpSpPr>
          <p:grpSpPr>
            <a:xfrm>
              <a:off x="10503437" y="2765059"/>
              <a:ext cx="36000" cy="36000"/>
              <a:chOff x="12122565" y="65819"/>
              <a:chExt cx="36000" cy="36000"/>
            </a:xfrm>
          </p:grpSpPr>
          <p:cxnSp>
            <p:nvCxnSpPr>
              <p:cNvPr id="1089" name="直接连接符 1088">
                <a:extLst>
                  <a:ext uri="{FF2B5EF4-FFF2-40B4-BE49-F238E27FC236}">
                    <a16:creationId xmlns:a16="http://schemas.microsoft.com/office/drawing/2014/main" id="{3CDF065A-8D6B-4C95-9566-BED6C0578A5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90" name="直接连接符 1089">
                <a:extLst>
                  <a:ext uri="{FF2B5EF4-FFF2-40B4-BE49-F238E27FC236}">
                    <a16:creationId xmlns:a16="http://schemas.microsoft.com/office/drawing/2014/main" id="{B6F70C24-6B76-4B80-B980-05E67A9C3FB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7" name="组合 266">
              <a:extLst>
                <a:ext uri="{FF2B5EF4-FFF2-40B4-BE49-F238E27FC236}">
                  <a16:creationId xmlns:a16="http://schemas.microsoft.com/office/drawing/2014/main" id="{F0983C85-937F-4373-9A7A-60B385CE1935}"/>
                </a:ext>
              </a:extLst>
            </p:cNvPr>
            <p:cNvGrpSpPr/>
            <p:nvPr/>
          </p:nvGrpSpPr>
          <p:grpSpPr>
            <a:xfrm>
              <a:off x="10503437" y="3304907"/>
              <a:ext cx="36000" cy="36000"/>
              <a:chOff x="12122565" y="65819"/>
              <a:chExt cx="36000" cy="36000"/>
            </a:xfrm>
          </p:grpSpPr>
          <p:cxnSp>
            <p:nvCxnSpPr>
              <p:cNvPr id="1087" name="直接连接符 1086">
                <a:extLst>
                  <a:ext uri="{FF2B5EF4-FFF2-40B4-BE49-F238E27FC236}">
                    <a16:creationId xmlns:a16="http://schemas.microsoft.com/office/drawing/2014/main" id="{22580435-75B0-4212-B420-8B0E866352D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88" name="直接连接符 1087">
                <a:extLst>
                  <a:ext uri="{FF2B5EF4-FFF2-40B4-BE49-F238E27FC236}">
                    <a16:creationId xmlns:a16="http://schemas.microsoft.com/office/drawing/2014/main" id="{E27D9211-20EF-44AF-9973-7740FFBFDB3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8" name="组合 267">
              <a:extLst>
                <a:ext uri="{FF2B5EF4-FFF2-40B4-BE49-F238E27FC236}">
                  <a16:creationId xmlns:a16="http://schemas.microsoft.com/office/drawing/2014/main" id="{235A23ED-DB2A-48C4-BF82-5289FA07C527}"/>
                </a:ext>
              </a:extLst>
            </p:cNvPr>
            <p:cNvGrpSpPr/>
            <p:nvPr/>
          </p:nvGrpSpPr>
          <p:grpSpPr>
            <a:xfrm>
              <a:off x="10503437" y="3844755"/>
              <a:ext cx="36000" cy="36000"/>
              <a:chOff x="12122565" y="65819"/>
              <a:chExt cx="36000" cy="36000"/>
            </a:xfrm>
          </p:grpSpPr>
          <p:cxnSp>
            <p:nvCxnSpPr>
              <p:cNvPr id="1085" name="直接连接符 1084">
                <a:extLst>
                  <a:ext uri="{FF2B5EF4-FFF2-40B4-BE49-F238E27FC236}">
                    <a16:creationId xmlns:a16="http://schemas.microsoft.com/office/drawing/2014/main" id="{8827C847-63E2-4C24-A2B8-D41C94BC0FF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86" name="直接连接符 1085">
                <a:extLst>
                  <a:ext uri="{FF2B5EF4-FFF2-40B4-BE49-F238E27FC236}">
                    <a16:creationId xmlns:a16="http://schemas.microsoft.com/office/drawing/2014/main" id="{1C63A9DA-5936-4500-9E1B-DD34DFE6208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69" name="组合 268">
              <a:extLst>
                <a:ext uri="{FF2B5EF4-FFF2-40B4-BE49-F238E27FC236}">
                  <a16:creationId xmlns:a16="http://schemas.microsoft.com/office/drawing/2014/main" id="{35840947-9066-4DB4-A878-054682B4E753}"/>
                </a:ext>
              </a:extLst>
            </p:cNvPr>
            <p:cNvGrpSpPr/>
            <p:nvPr/>
          </p:nvGrpSpPr>
          <p:grpSpPr>
            <a:xfrm>
              <a:off x="10503437" y="4384603"/>
              <a:ext cx="36000" cy="36000"/>
              <a:chOff x="12122565" y="65819"/>
              <a:chExt cx="36000" cy="36000"/>
            </a:xfrm>
          </p:grpSpPr>
          <p:cxnSp>
            <p:nvCxnSpPr>
              <p:cNvPr id="1083" name="直接连接符 1082">
                <a:extLst>
                  <a:ext uri="{FF2B5EF4-FFF2-40B4-BE49-F238E27FC236}">
                    <a16:creationId xmlns:a16="http://schemas.microsoft.com/office/drawing/2014/main" id="{806B1EE2-6CBC-4C79-A4AF-182F412B0C1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84" name="直接连接符 1083">
                <a:extLst>
                  <a:ext uri="{FF2B5EF4-FFF2-40B4-BE49-F238E27FC236}">
                    <a16:creationId xmlns:a16="http://schemas.microsoft.com/office/drawing/2014/main" id="{E86D51CE-9F46-4BF9-B1AD-E7089AF7363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0" name="组合 269">
              <a:extLst>
                <a:ext uri="{FF2B5EF4-FFF2-40B4-BE49-F238E27FC236}">
                  <a16:creationId xmlns:a16="http://schemas.microsoft.com/office/drawing/2014/main" id="{E06B96DE-3197-4142-80E4-834E3CD23715}"/>
                </a:ext>
              </a:extLst>
            </p:cNvPr>
            <p:cNvGrpSpPr/>
            <p:nvPr/>
          </p:nvGrpSpPr>
          <p:grpSpPr>
            <a:xfrm>
              <a:off x="10503437" y="4924451"/>
              <a:ext cx="36000" cy="36000"/>
              <a:chOff x="12122565" y="65819"/>
              <a:chExt cx="36000" cy="36000"/>
            </a:xfrm>
          </p:grpSpPr>
          <p:cxnSp>
            <p:nvCxnSpPr>
              <p:cNvPr id="1081" name="直接连接符 1080">
                <a:extLst>
                  <a:ext uri="{FF2B5EF4-FFF2-40B4-BE49-F238E27FC236}">
                    <a16:creationId xmlns:a16="http://schemas.microsoft.com/office/drawing/2014/main" id="{DF50001A-DCDF-4C1F-B84F-4D3DBA05B03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82" name="直接连接符 1081">
                <a:extLst>
                  <a:ext uri="{FF2B5EF4-FFF2-40B4-BE49-F238E27FC236}">
                    <a16:creationId xmlns:a16="http://schemas.microsoft.com/office/drawing/2014/main" id="{AD0E1FD7-8452-4FDD-8EAE-B22665FB3B4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1" name="组合 270">
              <a:extLst>
                <a:ext uri="{FF2B5EF4-FFF2-40B4-BE49-F238E27FC236}">
                  <a16:creationId xmlns:a16="http://schemas.microsoft.com/office/drawing/2014/main" id="{27B14C02-F853-4531-B636-4FD0478BC5A8}"/>
                </a:ext>
              </a:extLst>
            </p:cNvPr>
            <p:cNvGrpSpPr/>
            <p:nvPr/>
          </p:nvGrpSpPr>
          <p:grpSpPr>
            <a:xfrm>
              <a:off x="10503437" y="5464299"/>
              <a:ext cx="36000" cy="36000"/>
              <a:chOff x="12122565" y="65819"/>
              <a:chExt cx="36000" cy="36000"/>
            </a:xfrm>
          </p:grpSpPr>
          <p:cxnSp>
            <p:nvCxnSpPr>
              <p:cNvPr id="1079" name="直接连接符 1078">
                <a:extLst>
                  <a:ext uri="{FF2B5EF4-FFF2-40B4-BE49-F238E27FC236}">
                    <a16:creationId xmlns:a16="http://schemas.microsoft.com/office/drawing/2014/main" id="{B2A501E4-4F2A-4BD6-AF82-E2CFE27D704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80" name="直接连接符 1079">
                <a:extLst>
                  <a:ext uri="{FF2B5EF4-FFF2-40B4-BE49-F238E27FC236}">
                    <a16:creationId xmlns:a16="http://schemas.microsoft.com/office/drawing/2014/main" id="{B2D261F7-24DE-401A-8FDD-5FAEC5D4706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2" name="组合 271">
              <a:extLst>
                <a:ext uri="{FF2B5EF4-FFF2-40B4-BE49-F238E27FC236}">
                  <a16:creationId xmlns:a16="http://schemas.microsoft.com/office/drawing/2014/main" id="{0C392A9E-A986-4DCF-B7B1-3F00D900E857}"/>
                </a:ext>
              </a:extLst>
            </p:cNvPr>
            <p:cNvGrpSpPr/>
            <p:nvPr/>
          </p:nvGrpSpPr>
          <p:grpSpPr>
            <a:xfrm>
              <a:off x="10503437" y="6004147"/>
              <a:ext cx="36000" cy="36000"/>
              <a:chOff x="12122565" y="65819"/>
              <a:chExt cx="36000" cy="36000"/>
            </a:xfrm>
          </p:grpSpPr>
          <p:cxnSp>
            <p:nvCxnSpPr>
              <p:cNvPr id="1077" name="直接连接符 1076">
                <a:extLst>
                  <a:ext uri="{FF2B5EF4-FFF2-40B4-BE49-F238E27FC236}">
                    <a16:creationId xmlns:a16="http://schemas.microsoft.com/office/drawing/2014/main" id="{826EE554-63F9-4A37-860C-019007B7A7E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78" name="直接连接符 1077">
                <a:extLst>
                  <a:ext uri="{FF2B5EF4-FFF2-40B4-BE49-F238E27FC236}">
                    <a16:creationId xmlns:a16="http://schemas.microsoft.com/office/drawing/2014/main" id="{F206B8D5-D5BA-42E8-AD94-AB7223884F9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3" name="组合 272">
              <a:extLst>
                <a:ext uri="{FF2B5EF4-FFF2-40B4-BE49-F238E27FC236}">
                  <a16:creationId xmlns:a16="http://schemas.microsoft.com/office/drawing/2014/main" id="{F27981AA-18D2-4BAA-AE3A-409554486421}"/>
                </a:ext>
              </a:extLst>
            </p:cNvPr>
            <p:cNvGrpSpPr/>
            <p:nvPr/>
          </p:nvGrpSpPr>
          <p:grpSpPr>
            <a:xfrm>
              <a:off x="10503437" y="6543995"/>
              <a:ext cx="36000" cy="36000"/>
              <a:chOff x="12122565" y="65819"/>
              <a:chExt cx="36000" cy="36000"/>
            </a:xfrm>
          </p:grpSpPr>
          <p:cxnSp>
            <p:nvCxnSpPr>
              <p:cNvPr id="1075" name="直接连接符 1074">
                <a:extLst>
                  <a:ext uri="{FF2B5EF4-FFF2-40B4-BE49-F238E27FC236}">
                    <a16:creationId xmlns:a16="http://schemas.microsoft.com/office/drawing/2014/main" id="{9BA883A7-88FB-4EAD-B591-88A2A133020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76" name="直接连接符 1075">
                <a:extLst>
                  <a:ext uri="{FF2B5EF4-FFF2-40B4-BE49-F238E27FC236}">
                    <a16:creationId xmlns:a16="http://schemas.microsoft.com/office/drawing/2014/main" id="{A57C9277-78E7-49DC-9E91-2B90589F519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4" name="组合 273">
              <a:extLst>
                <a:ext uri="{FF2B5EF4-FFF2-40B4-BE49-F238E27FC236}">
                  <a16:creationId xmlns:a16="http://schemas.microsoft.com/office/drawing/2014/main" id="{6F1D05D1-4798-4F71-A71F-55C18E3C1CA8}"/>
                </a:ext>
              </a:extLst>
            </p:cNvPr>
            <p:cNvGrpSpPr/>
            <p:nvPr/>
          </p:nvGrpSpPr>
          <p:grpSpPr>
            <a:xfrm>
              <a:off x="10503437" y="7083840"/>
              <a:ext cx="36000" cy="36000"/>
              <a:chOff x="12122565" y="65819"/>
              <a:chExt cx="36000" cy="36000"/>
            </a:xfrm>
          </p:grpSpPr>
          <p:cxnSp>
            <p:nvCxnSpPr>
              <p:cNvPr id="1073" name="直接连接符 1072">
                <a:extLst>
                  <a:ext uri="{FF2B5EF4-FFF2-40B4-BE49-F238E27FC236}">
                    <a16:creationId xmlns:a16="http://schemas.microsoft.com/office/drawing/2014/main" id="{8F09E9B6-9FBC-4641-A84D-821A66C4D1A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74" name="直接连接符 1073">
                <a:extLst>
                  <a:ext uri="{FF2B5EF4-FFF2-40B4-BE49-F238E27FC236}">
                    <a16:creationId xmlns:a16="http://schemas.microsoft.com/office/drawing/2014/main" id="{B7EEC8E2-AB78-47DE-8B05-B53E1E5F878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5" name="组合 274">
              <a:extLst>
                <a:ext uri="{FF2B5EF4-FFF2-40B4-BE49-F238E27FC236}">
                  <a16:creationId xmlns:a16="http://schemas.microsoft.com/office/drawing/2014/main" id="{C5D524CC-98AB-4E68-8A84-14874C204EF1}"/>
                </a:ext>
              </a:extLst>
            </p:cNvPr>
            <p:cNvGrpSpPr/>
            <p:nvPr/>
          </p:nvGrpSpPr>
          <p:grpSpPr>
            <a:xfrm>
              <a:off x="9963730" y="65819"/>
              <a:ext cx="36000" cy="36000"/>
              <a:chOff x="12122565" y="65819"/>
              <a:chExt cx="36000" cy="36000"/>
            </a:xfrm>
          </p:grpSpPr>
          <p:cxnSp>
            <p:nvCxnSpPr>
              <p:cNvPr id="1071" name="直接连接符 1070">
                <a:extLst>
                  <a:ext uri="{FF2B5EF4-FFF2-40B4-BE49-F238E27FC236}">
                    <a16:creationId xmlns:a16="http://schemas.microsoft.com/office/drawing/2014/main" id="{31130C3B-D2F3-443A-90A5-0F427DAFB1B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72" name="直接连接符 1071">
                <a:extLst>
                  <a:ext uri="{FF2B5EF4-FFF2-40B4-BE49-F238E27FC236}">
                    <a16:creationId xmlns:a16="http://schemas.microsoft.com/office/drawing/2014/main" id="{F74FE678-DBDC-4698-A4DA-68F31EF6E68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6" name="组合 275">
              <a:extLst>
                <a:ext uri="{FF2B5EF4-FFF2-40B4-BE49-F238E27FC236}">
                  <a16:creationId xmlns:a16="http://schemas.microsoft.com/office/drawing/2014/main" id="{D72B552F-9B54-49EC-93A9-C6C15813E991}"/>
                </a:ext>
              </a:extLst>
            </p:cNvPr>
            <p:cNvGrpSpPr/>
            <p:nvPr/>
          </p:nvGrpSpPr>
          <p:grpSpPr>
            <a:xfrm>
              <a:off x="9963730" y="605667"/>
              <a:ext cx="36000" cy="36000"/>
              <a:chOff x="12122565" y="65819"/>
              <a:chExt cx="36000" cy="36000"/>
            </a:xfrm>
          </p:grpSpPr>
          <p:cxnSp>
            <p:nvCxnSpPr>
              <p:cNvPr id="1069" name="直接连接符 1068">
                <a:extLst>
                  <a:ext uri="{FF2B5EF4-FFF2-40B4-BE49-F238E27FC236}">
                    <a16:creationId xmlns:a16="http://schemas.microsoft.com/office/drawing/2014/main" id="{E709A283-C650-4918-84F4-071A6FC9EE0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70" name="直接连接符 1069">
                <a:extLst>
                  <a:ext uri="{FF2B5EF4-FFF2-40B4-BE49-F238E27FC236}">
                    <a16:creationId xmlns:a16="http://schemas.microsoft.com/office/drawing/2014/main" id="{3C465FF6-4681-430C-88EA-988C1C001D4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7" name="组合 276">
              <a:extLst>
                <a:ext uri="{FF2B5EF4-FFF2-40B4-BE49-F238E27FC236}">
                  <a16:creationId xmlns:a16="http://schemas.microsoft.com/office/drawing/2014/main" id="{550851FE-107B-4165-8393-655D65B44721}"/>
                </a:ext>
              </a:extLst>
            </p:cNvPr>
            <p:cNvGrpSpPr/>
            <p:nvPr/>
          </p:nvGrpSpPr>
          <p:grpSpPr>
            <a:xfrm>
              <a:off x="9963730" y="1145515"/>
              <a:ext cx="36000" cy="36000"/>
              <a:chOff x="12122565" y="65819"/>
              <a:chExt cx="36000" cy="36000"/>
            </a:xfrm>
          </p:grpSpPr>
          <p:cxnSp>
            <p:nvCxnSpPr>
              <p:cNvPr id="1067" name="直接连接符 1066">
                <a:extLst>
                  <a:ext uri="{FF2B5EF4-FFF2-40B4-BE49-F238E27FC236}">
                    <a16:creationId xmlns:a16="http://schemas.microsoft.com/office/drawing/2014/main" id="{577A082C-F1BD-454F-8E90-C27F99BD0D4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68" name="直接连接符 1067">
                <a:extLst>
                  <a:ext uri="{FF2B5EF4-FFF2-40B4-BE49-F238E27FC236}">
                    <a16:creationId xmlns:a16="http://schemas.microsoft.com/office/drawing/2014/main" id="{15A0EF8A-6DAE-4453-AABF-E49E09E5231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8" name="组合 277">
              <a:extLst>
                <a:ext uri="{FF2B5EF4-FFF2-40B4-BE49-F238E27FC236}">
                  <a16:creationId xmlns:a16="http://schemas.microsoft.com/office/drawing/2014/main" id="{E2F18268-1AA5-4008-9195-4AB404B71ED2}"/>
                </a:ext>
              </a:extLst>
            </p:cNvPr>
            <p:cNvGrpSpPr/>
            <p:nvPr/>
          </p:nvGrpSpPr>
          <p:grpSpPr>
            <a:xfrm>
              <a:off x="9963730" y="1685363"/>
              <a:ext cx="36000" cy="36000"/>
              <a:chOff x="12122565" y="65819"/>
              <a:chExt cx="36000" cy="36000"/>
            </a:xfrm>
          </p:grpSpPr>
          <p:cxnSp>
            <p:nvCxnSpPr>
              <p:cNvPr id="1065" name="直接连接符 1064">
                <a:extLst>
                  <a:ext uri="{FF2B5EF4-FFF2-40B4-BE49-F238E27FC236}">
                    <a16:creationId xmlns:a16="http://schemas.microsoft.com/office/drawing/2014/main" id="{155171B5-73CD-4377-95ED-E18848C5105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66" name="直接连接符 1065">
                <a:extLst>
                  <a:ext uri="{FF2B5EF4-FFF2-40B4-BE49-F238E27FC236}">
                    <a16:creationId xmlns:a16="http://schemas.microsoft.com/office/drawing/2014/main" id="{C533117A-B404-4A82-9EE6-9890471AEF6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79" name="组合 278">
              <a:extLst>
                <a:ext uri="{FF2B5EF4-FFF2-40B4-BE49-F238E27FC236}">
                  <a16:creationId xmlns:a16="http://schemas.microsoft.com/office/drawing/2014/main" id="{5D532DA0-8CBD-4D2F-A458-30E00EDB25D0}"/>
                </a:ext>
              </a:extLst>
            </p:cNvPr>
            <p:cNvGrpSpPr/>
            <p:nvPr/>
          </p:nvGrpSpPr>
          <p:grpSpPr>
            <a:xfrm>
              <a:off x="9963730" y="2225211"/>
              <a:ext cx="36000" cy="36000"/>
              <a:chOff x="12122565" y="65819"/>
              <a:chExt cx="36000" cy="36000"/>
            </a:xfrm>
          </p:grpSpPr>
          <p:cxnSp>
            <p:nvCxnSpPr>
              <p:cNvPr id="1063" name="直接连接符 1062">
                <a:extLst>
                  <a:ext uri="{FF2B5EF4-FFF2-40B4-BE49-F238E27FC236}">
                    <a16:creationId xmlns:a16="http://schemas.microsoft.com/office/drawing/2014/main" id="{5409CDD0-BB6A-4252-BFC1-6891686E1E8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64" name="直接连接符 1063">
                <a:extLst>
                  <a:ext uri="{FF2B5EF4-FFF2-40B4-BE49-F238E27FC236}">
                    <a16:creationId xmlns:a16="http://schemas.microsoft.com/office/drawing/2014/main" id="{D39B2193-299F-4F4C-9EAD-7C8E43235EB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0" name="组合 279">
              <a:extLst>
                <a:ext uri="{FF2B5EF4-FFF2-40B4-BE49-F238E27FC236}">
                  <a16:creationId xmlns:a16="http://schemas.microsoft.com/office/drawing/2014/main" id="{E8C031B2-8CB0-4F6D-A077-531881B9D6C4}"/>
                </a:ext>
              </a:extLst>
            </p:cNvPr>
            <p:cNvGrpSpPr/>
            <p:nvPr/>
          </p:nvGrpSpPr>
          <p:grpSpPr>
            <a:xfrm>
              <a:off x="9963730" y="2765059"/>
              <a:ext cx="36000" cy="36000"/>
              <a:chOff x="12122565" y="65819"/>
              <a:chExt cx="36000" cy="36000"/>
            </a:xfrm>
          </p:grpSpPr>
          <p:cxnSp>
            <p:nvCxnSpPr>
              <p:cNvPr id="1061" name="直接连接符 1060">
                <a:extLst>
                  <a:ext uri="{FF2B5EF4-FFF2-40B4-BE49-F238E27FC236}">
                    <a16:creationId xmlns:a16="http://schemas.microsoft.com/office/drawing/2014/main" id="{40FF7406-5D3C-4B12-ADCC-3C72CC78ECF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62" name="直接连接符 1061">
                <a:extLst>
                  <a:ext uri="{FF2B5EF4-FFF2-40B4-BE49-F238E27FC236}">
                    <a16:creationId xmlns:a16="http://schemas.microsoft.com/office/drawing/2014/main" id="{AF5FD12F-9FEE-4164-B9F8-0339A37C0D3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1" name="组合 280">
              <a:extLst>
                <a:ext uri="{FF2B5EF4-FFF2-40B4-BE49-F238E27FC236}">
                  <a16:creationId xmlns:a16="http://schemas.microsoft.com/office/drawing/2014/main" id="{BC6EE48C-2C80-46D3-BFFE-EFCE64C4639D}"/>
                </a:ext>
              </a:extLst>
            </p:cNvPr>
            <p:cNvGrpSpPr/>
            <p:nvPr/>
          </p:nvGrpSpPr>
          <p:grpSpPr>
            <a:xfrm>
              <a:off x="9963730" y="3304907"/>
              <a:ext cx="36000" cy="36000"/>
              <a:chOff x="12122565" y="65819"/>
              <a:chExt cx="36000" cy="36000"/>
            </a:xfrm>
          </p:grpSpPr>
          <p:cxnSp>
            <p:nvCxnSpPr>
              <p:cNvPr id="1059" name="直接连接符 1058">
                <a:extLst>
                  <a:ext uri="{FF2B5EF4-FFF2-40B4-BE49-F238E27FC236}">
                    <a16:creationId xmlns:a16="http://schemas.microsoft.com/office/drawing/2014/main" id="{18C601B1-001A-4B63-B910-B3763692E41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60" name="直接连接符 1059">
                <a:extLst>
                  <a:ext uri="{FF2B5EF4-FFF2-40B4-BE49-F238E27FC236}">
                    <a16:creationId xmlns:a16="http://schemas.microsoft.com/office/drawing/2014/main" id="{13501FB4-B90E-4358-8894-576814AB5D5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2" name="组合 281">
              <a:extLst>
                <a:ext uri="{FF2B5EF4-FFF2-40B4-BE49-F238E27FC236}">
                  <a16:creationId xmlns:a16="http://schemas.microsoft.com/office/drawing/2014/main" id="{8C8188DA-9075-4445-AFF1-1C7DC97C665A}"/>
                </a:ext>
              </a:extLst>
            </p:cNvPr>
            <p:cNvGrpSpPr/>
            <p:nvPr/>
          </p:nvGrpSpPr>
          <p:grpSpPr>
            <a:xfrm>
              <a:off x="9963730" y="3844755"/>
              <a:ext cx="36000" cy="36000"/>
              <a:chOff x="12122565" y="65819"/>
              <a:chExt cx="36000" cy="36000"/>
            </a:xfrm>
          </p:grpSpPr>
          <p:cxnSp>
            <p:nvCxnSpPr>
              <p:cNvPr id="1057" name="直接连接符 1056">
                <a:extLst>
                  <a:ext uri="{FF2B5EF4-FFF2-40B4-BE49-F238E27FC236}">
                    <a16:creationId xmlns:a16="http://schemas.microsoft.com/office/drawing/2014/main" id="{A173DB3B-930C-42A6-8C28-5768BD34990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58" name="直接连接符 1057">
                <a:extLst>
                  <a:ext uri="{FF2B5EF4-FFF2-40B4-BE49-F238E27FC236}">
                    <a16:creationId xmlns:a16="http://schemas.microsoft.com/office/drawing/2014/main" id="{871232C8-199C-44A8-9F58-8AAC0FE8E17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3" name="组合 282">
              <a:extLst>
                <a:ext uri="{FF2B5EF4-FFF2-40B4-BE49-F238E27FC236}">
                  <a16:creationId xmlns:a16="http://schemas.microsoft.com/office/drawing/2014/main" id="{4EFB66CC-D49B-4F0A-97FB-160BD005F433}"/>
                </a:ext>
              </a:extLst>
            </p:cNvPr>
            <p:cNvGrpSpPr/>
            <p:nvPr/>
          </p:nvGrpSpPr>
          <p:grpSpPr>
            <a:xfrm>
              <a:off x="9963730" y="4384603"/>
              <a:ext cx="36000" cy="36000"/>
              <a:chOff x="12122565" y="65819"/>
              <a:chExt cx="36000" cy="36000"/>
            </a:xfrm>
          </p:grpSpPr>
          <p:cxnSp>
            <p:nvCxnSpPr>
              <p:cNvPr id="1055" name="直接连接符 1054">
                <a:extLst>
                  <a:ext uri="{FF2B5EF4-FFF2-40B4-BE49-F238E27FC236}">
                    <a16:creationId xmlns:a16="http://schemas.microsoft.com/office/drawing/2014/main" id="{3535C5E2-38C7-484D-A9D1-4D872FFEB5C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56" name="直接连接符 1055">
                <a:extLst>
                  <a:ext uri="{FF2B5EF4-FFF2-40B4-BE49-F238E27FC236}">
                    <a16:creationId xmlns:a16="http://schemas.microsoft.com/office/drawing/2014/main" id="{34C31EEB-F71F-4B7C-A795-01FAAA85E7A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4" name="组合 283">
              <a:extLst>
                <a:ext uri="{FF2B5EF4-FFF2-40B4-BE49-F238E27FC236}">
                  <a16:creationId xmlns:a16="http://schemas.microsoft.com/office/drawing/2014/main" id="{497C672E-5A1B-49F6-9D4E-1930C39A9E48}"/>
                </a:ext>
              </a:extLst>
            </p:cNvPr>
            <p:cNvGrpSpPr/>
            <p:nvPr/>
          </p:nvGrpSpPr>
          <p:grpSpPr>
            <a:xfrm>
              <a:off x="9963730" y="4924451"/>
              <a:ext cx="36000" cy="36000"/>
              <a:chOff x="12122565" y="65819"/>
              <a:chExt cx="36000" cy="36000"/>
            </a:xfrm>
          </p:grpSpPr>
          <p:cxnSp>
            <p:nvCxnSpPr>
              <p:cNvPr id="1053" name="直接连接符 1052">
                <a:extLst>
                  <a:ext uri="{FF2B5EF4-FFF2-40B4-BE49-F238E27FC236}">
                    <a16:creationId xmlns:a16="http://schemas.microsoft.com/office/drawing/2014/main" id="{834789AA-9CEC-46FB-80A3-DFBBCDCCC80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54" name="直接连接符 1053">
                <a:extLst>
                  <a:ext uri="{FF2B5EF4-FFF2-40B4-BE49-F238E27FC236}">
                    <a16:creationId xmlns:a16="http://schemas.microsoft.com/office/drawing/2014/main" id="{F68328CC-D9D5-4EB4-9A75-FBF524A343D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5" name="组合 284">
              <a:extLst>
                <a:ext uri="{FF2B5EF4-FFF2-40B4-BE49-F238E27FC236}">
                  <a16:creationId xmlns:a16="http://schemas.microsoft.com/office/drawing/2014/main" id="{A185730A-D31F-43B2-BA98-57058F0275B9}"/>
                </a:ext>
              </a:extLst>
            </p:cNvPr>
            <p:cNvGrpSpPr/>
            <p:nvPr/>
          </p:nvGrpSpPr>
          <p:grpSpPr>
            <a:xfrm>
              <a:off x="9963730" y="5464299"/>
              <a:ext cx="36000" cy="36000"/>
              <a:chOff x="12122565" y="65819"/>
              <a:chExt cx="36000" cy="36000"/>
            </a:xfrm>
          </p:grpSpPr>
          <p:cxnSp>
            <p:nvCxnSpPr>
              <p:cNvPr id="1051" name="直接连接符 1050">
                <a:extLst>
                  <a:ext uri="{FF2B5EF4-FFF2-40B4-BE49-F238E27FC236}">
                    <a16:creationId xmlns:a16="http://schemas.microsoft.com/office/drawing/2014/main" id="{BA9F0248-1419-4E3E-ABBD-922D6EDFD20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52" name="直接连接符 1051">
                <a:extLst>
                  <a:ext uri="{FF2B5EF4-FFF2-40B4-BE49-F238E27FC236}">
                    <a16:creationId xmlns:a16="http://schemas.microsoft.com/office/drawing/2014/main" id="{9D8A53F6-4EC0-4F2F-AFF9-F95552B52CB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6" name="组合 285">
              <a:extLst>
                <a:ext uri="{FF2B5EF4-FFF2-40B4-BE49-F238E27FC236}">
                  <a16:creationId xmlns:a16="http://schemas.microsoft.com/office/drawing/2014/main" id="{6865C362-A371-46E0-A5B9-927513DC09AB}"/>
                </a:ext>
              </a:extLst>
            </p:cNvPr>
            <p:cNvGrpSpPr/>
            <p:nvPr/>
          </p:nvGrpSpPr>
          <p:grpSpPr>
            <a:xfrm>
              <a:off x="9963730" y="6004147"/>
              <a:ext cx="36000" cy="36000"/>
              <a:chOff x="12122565" y="65819"/>
              <a:chExt cx="36000" cy="36000"/>
            </a:xfrm>
          </p:grpSpPr>
          <p:cxnSp>
            <p:nvCxnSpPr>
              <p:cNvPr id="1049" name="直接连接符 1048">
                <a:extLst>
                  <a:ext uri="{FF2B5EF4-FFF2-40B4-BE49-F238E27FC236}">
                    <a16:creationId xmlns:a16="http://schemas.microsoft.com/office/drawing/2014/main" id="{805DBD33-D3F6-446A-83FF-B220C3A22C8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50" name="直接连接符 1049">
                <a:extLst>
                  <a:ext uri="{FF2B5EF4-FFF2-40B4-BE49-F238E27FC236}">
                    <a16:creationId xmlns:a16="http://schemas.microsoft.com/office/drawing/2014/main" id="{DE1890E1-6401-4645-95E5-2D0D483AF35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7" name="组合 286">
              <a:extLst>
                <a:ext uri="{FF2B5EF4-FFF2-40B4-BE49-F238E27FC236}">
                  <a16:creationId xmlns:a16="http://schemas.microsoft.com/office/drawing/2014/main" id="{B2FEA358-284E-4EDE-9403-088B3E697550}"/>
                </a:ext>
              </a:extLst>
            </p:cNvPr>
            <p:cNvGrpSpPr/>
            <p:nvPr/>
          </p:nvGrpSpPr>
          <p:grpSpPr>
            <a:xfrm>
              <a:off x="9963730" y="6543995"/>
              <a:ext cx="36000" cy="36000"/>
              <a:chOff x="12122565" y="65819"/>
              <a:chExt cx="36000" cy="36000"/>
            </a:xfrm>
          </p:grpSpPr>
          <p:cxnSp>
            <p:nvCxnSpPr>
              <p:cNvPr id="1047" name="直接连接符 1046">
                <a:extLst>
                  <a:ext uri="{FF2B5EF4-FFF2-40B4-BE49-F238E27FC236}">
                    <a16:creationId xmlns:a16="http://schemas.microsoft.com/office/drawing/2014/main" id="{E807BA00-03DE-452B-8BD4-5225253CCB6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48" name="直接连接符 1047">
                <a:extLst>
                  <a:ext uri="{FF2B5EF4-FFF2-40B4-BE49-F238E27FC236}">
                    <a16:creationId xmlns:a16="http://schemas.microsoft.com/office/drawing/2014/main" id="{1D5C9B93-7030-447C-A5BC-74EF6DA5BD9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8" name="组合 287">
              <a:extLst>
                <a:ext uri="{FF2B5EF4-FFF2-40B4-BE49-F238E27FC236}">
                  <a16:creationId xmlns:a16="http://schemas.microsoft.com/office/drawing/2014/main" id="{C546FC6F-4577-47FB-B6FA-81511B01DC6C}"/>
                </a:ext>
              </a:extLst>
            </p:cNvPr>
            <p:cNvGrpSpPr/>
            <p:nvPr/>
          </p:nvGrpSpPr>
          <p:grpSpPr>
            <a:xfrm>
              <a:off x="9963730" y="7083840"/>
              <a:ext cx="36000" cy="36000"/>
              <a:chOff x="12122565" y="65819"/>
              <a:chExt cx="36000" cy="36000"/>
            </a:xfrm>
          </p:grpSpPr>
          <p:cxnSp>
            <p:nvCxnSpPr>
              <p:cNvPr id="1045" name="直接连接符 1044">
                <a:extLst>
                  <a:ext uri="{FF2B5EF4-FFF2-40B4-BE49-F238E27FC236}">
                    <a16:creationId xmlns:a16="http://schemas.microsoft.com/office/drawing/2014/main" id="{BF42C993-C79A-428F-8DEC-D4577BBE32D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46" name="直接连接符 1045">
                <a:extLst>
                  <a:ext uri="{FF2B5EF4-FFF2-40B4-BE49-F238E27FC236}">
                    <a16:creationId xmlns:a16="http://schemas.microsoft.com/office/drawing/2014/main" id="{13932BA1-7073-470F-86E8-368A0B47972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89" name="组合 288">
              <a:extLst>
                <a:ext uri="{FF2B5EF4-FFF2-40B4-BE49-F238E27FC236}">
                  <a16:creationId xmlns:a16="http://schemas.microsoft.com/office/drawing/2014/main" id="{7C74F52D-A23B-4631-95DC-32AE649E284D}"/>
                </a:ext>
              </a:extLst>
            </p:cNvPr>
            <p:cNvGrpSpPr/>
            <p:nvPr/>
          </p:nvGrpSpPr>
          <p:grpSpPr>
            <a:xfrm>
              <a:off x="9424023" y="65819"/>
              <a:ext cx="36000" cy="36000"/>
              <a:chOff x="12122565" y="65819"/>
              <a:chExt cx="36000" cy="36000"/>
            </a:xfrm>
          </p:grpSpPr>
          <p:cxnSp>
            <p:nvCxnSpPr>
              <p:cNvPr id="1043" name="直接连接符 1042">
                <a:extLst>
                  <a:ext uri="{FF2B5EF4-FFF2-40B4-BE49-F238E27FC236}">
                    <a16:creationId xmlns:a16="http://schemas.microsoft.com/office/drawing/2014/main" id="{DDF40253-59A1-4507-BB5C-E22EF93559C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44" name="直接连接符 1043">
                <a:extLst>
                  <a:ext uri="{FF2B5EF4-FFF2-40B4-BE49-F238E27FC236}">
                    <a16:creationId xmlns:a16="http://schemas.microsoft.com/office/drawing/2014/main" id="{A7319DF6-ECF3-46D9-8107-FD6202F677B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0" name="组合 289">
              <a:extLst>
                <a:ext uri="{FF2B5EF4-FFF2-40B4-BE49-F238E27FC236}">
                  <a16:creationId xmlns:a16="http://schemas.microsoft.com/office/drawing/2014/main" id="{2944793B-7E82-40B4-BF7C-F5F0A09676D2}"/>
                </a:ext>
              </a:extLst>
            </p:cNvPr>
            <p:cNvGrpSpPr/>
            <p:nvPr/>
          </p:nvGrpSpPr>
          <p:grpSpPr>
            <a:xfrm>
              <a:off x="9424023" y="605667"/>
              <a:ext cx="36000" cy="36000"/>
              <a:chOff x="12122565" y="65819"/>
              <a:chExt cx="36000" cy="36000"/>
            </a:xfrm>
          </p:grpSpPr>
          <p:cxnSp>
            <p:nvCxnSpPr>
              <p:cNvPr id="1041" name="直接连接符 1040">
                <a:extLst>
                  <a:ext uri="{FF2B5EF4-FFF2-40B4-BE49-F238E27FC236}">
                    <a16:creationId xmlns:a16="http://schemas.microsoft.com/office/drawing/2014/main" id="{D02D780D-E44D-48DA-9C6B-E1A7B3ED804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42" name="直接连接符 1041">
                <a:extLst>
                  <a:ext uri="{FF2B5EF4-FFF2-40B4-BE49-F238E27FC236}">
                    <a16:creationId xmlns:a16="http://schemas.microsoft.com/office/drawing/2014/main" id="{F30F2EED-6BB8-4FAE-8F03-8F26F2A1382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1" name="组合 290">
              <a:extLst>
                <a:ext uri="{FF2B5EF4-FFF2-40B4-BE49-F238E27FC236}">
                  <a16:creationId xmlns:a16="http://schemas.microsoft.com/office/drawing/2014/main" id="{8CDB28D3-E58B-43EF-82E0-E01DE6CF14CD}"/>
                </a:ext>
              </a:extLst>
            </p:cNvPr>
            <p:cNvGrpSpPr/>
            <p:nvPr/>
          </p:nvGrpSpPr>
          <p:grpSpPr>
            <a:xfrm>
              <a:off x="9424023" y="1145515"/>
              <a:ext cx="36000" cy="36000"/>
              <a:chOff x="12122565" y="65819"/>
              <a:chExt cx="36000" cy="36000"/>
            </a:xfrm>
          </p:grpSpPr>
          <p:cxnSp>
            <p:nvCxnSpPr>
              <p:cNvPr id="1039" name="直接连接符 1038">
                <a:extLst>
                  <a:ext uri="{FF2B5EF4-FFF2-40B4-BE49-F238E27FC236}">
                    <a16:creationId xmlns:a16="http://schemas.microsoft.com/office/drawing/2014/main" id="{2CC93156-650A-452B-9D26-5F55CEEC8DA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40" name="直接连接符 1039">
                <a:extLst>
                  <a:ext uri="{FF2B5EF4-FFF2-40B4-BE49-F238E27FC236}">
                    <a16:creationId xmlns:a16="http://schemas.microsoft.com/office/drawing/2014/main" id="{9B1ADFC9-8492-4ABB-9FAD-3FA47F77BA4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2" name="组合 291">
              <a:extLst>
                <a:ext uri="{FF2B5EF4-FFF2-40B4-BE49-F238E27FC236}">
                  <a16:creationId xmlns:a16="http://schemas.microsoft.com/office/drawing/2014/main" id="{25EE90FC-24D8-4A99-AAAC-159B6F98735E}"/>
                </a:ext>
              </a:extLst>
            </p:cNvPr>
            <p:cNvGrpSpPr/>
            <p:nvPr/>
          </p:nvGrpSpPr>
          <p:grpSpPr>
            <a:xfrm>
              <a:off x="9424023" y="1685363"/>
              <a:ext cx="36000" cy="36000"/>
              <a:chOff x="12122565" y="65819"/>
              <a:chExt cx="36000" cy="36000"/>
            </a:xfrm>
          </p:grpSpPr>
          <p:cxnSp>
            <p:nvCxnSpPr>
              <p:cNvPr id="1037" name="直接连接符 1036">
                <a:extLst>
                  <a:ext uri="{FF2B5EF4-FFF2-40B4-BE49-F238E27FC236}">
                    <a16:creationId xmlns:a16="http://schemas.microsoft.com/office/drawing/2014/main" id="{3E4132E6-38C4-4701-A541-032297E30D2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38" name="直接连接符 1037">
                <a:extLst>
                  <a:ext uri="{FF2B5EF4-FFF2-40B4-BE49-F238E27FC236}">
                    <a16:creationId xmlns:a16="http://schemas.microsoft.com/office/drawing/2014/main" id="{695BB771-28A0-4A84-8E84-07B2B118F67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3" name="组合 292">
              <a:extLst>
                <a:ext uri="{FF2B5EF4-FFF2-40B4-BE49-F238E27FC236}">
                  <a16:creationId xmlns:a16="http://schemas.microsoft.com/office/drawing/2014/main" id="{E88903FB-DD87-4973-B65F-DC651E995BF0}"/>
                </a:ext>
              </a:extLst>
            </p:cNvPr>
            <p:cNvGrpSpPr/>
            <p:nvPr/>
          </p:nvGrpSpPr>
          <p:grpSpPr>
            <a:xfrm>
              <a:off x="9424023" y="2225211"/>
              <a:ext cx="36000" cy="36000"/>
              <a:chOff x="12122565" y="65819"/>
              <a:chExt cx="36000" cy="36000"/>
            </a:xfrm>
          </p:grpSpPr>
          <p:cxnSp>
            <p:nvCxnSpPr>
              <p:cNvPr id="1035" name="直接连接符 1034">
                <a:extLst>
                  <a:ext uri="{FF2B5EF4-FFF2-40B4-BE49-F238E27FC236}">
                    <a16:creationId xmlns:a16="http://schemas.microsoft.com/office/drawing/2014/main" id="{95BE703D-F8C6-4CC7-83B1-D231649023A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36" name="直接连接符 1035">
                <a:extLst>
                  <a:ext uri="{FF2B5EF4-FFF2-40B4-BE49-F238E27FC236}">
                    <a16:creationId xmlns:a16="http://schemas.microsoft.com/office/drawing/2014/main" id="{E50B62FD-00B7-4D42-A326-5E52C9D2053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4" name="组合 293">
              <a:extLst>
                <a:ext uri="{FF2B5EF4-FFF2-40B4-BE49-F238E27FC236}">
                  <a16:creationId xmlns:a16="http://schemas.microsoft.com/office/drawing/2014/main" id="{6BBBC1D7-3162-497E-90A2-E9E32064648B}"/>
                </a:ext>
              </a:extLst>
            </p:cNvPr>
            <p:cNvGrpSpPr/>
            <p:nvPr/>
          </p:nvGrpSpPr>
          <p:grpSpPr>
            <a:xfrm>
              <a:off x="9424023" y="2765059"/>
              <a:ext cx="36000" cy="36000"/>
              <a:chOff x="12122565" y="65819"/>
              <a:chExt cx="36000" cy="36000"/>
            </a:xfrm>
          </p:grpSpPr>
          <p:cxnSp>
            <p:nvCxnSpPr>
              <p:cNvPr id="1033" name="直接连接符 1032">
                <a:extLst>
                  <a:ext uri="{FF2B5EF4-FFF2-40B4-BE49-F238E27FC236}">
                    <a16:creationId xmlns:a16="http://schemas.microsoft.com/office/drawing/2014/main" id="{43E0082A-B9E8-4F2A-A3FC-3283FE578B6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34" name="直接连接符 1033">
                <a:extLst>
                  <a:ext uri="{FF2B5EF4-FFF2-40B4-BE49-F238E27FC236}">
                    <a16:creationId xmlns:a16="http://schemas.microsoft.com/office/drawing/2014/main" id="{93F18DB8-CA16-4121-8F91-3981D72AB71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5" name="组合 294">
              <a:extLst>
                <a:ext uri="{FF2B5EF4-FFF2-40B4-BE49-F238E27FC236}">
                  <a16:creationId xmlns:a16="http://schemas.microsoft.com/office/drawing/2014/main" id="{50F50FD0-6DD0-4586-B318-6C73A0437A6D}"/>
                </a:ext>
              </a:extLst>
            </p:cNvPr>
            <p:cNvGrpSpPr/>
            <p:nvPr/>
          </p:nvGrpSpPr>
          <p:grpSpPr>
            <a:xfrm>
              <a:off x="9424023" y="3304907"/>
              <a:ext cx="36000" cy="36000"/>
              <a:chOff x="12122565" y="65819"/>
              <a:chExt cx="36000" cy="36000"/>
            </a:xfrm>
          </p:grpSpPr>
          <p:cxnSp>
            <p:nvCxnSpPr>
              <p:cNvPr id="1031" name="直接连接符 1030">
                <a:extLst>
                  <a:ext uri="{FF2B5EF4-FFF2-40B4-BE49-F238E27FC236}">
                    <a16:creationId xmlns:a16="http://schemas.microsoft.com/office/drawing/2014/main" id="{92C7462D-AA19-45D9-83ED-9897AFC7619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32" name="直接连接符 1031">
                <a:extLst>
                  <a:ext uri="{FF2B5EF4-FFF2-40B4-BE49-F238E27FC236}">
                    <a16:creationId xmlns:a16="http://schemas.microsoft.com/office/drawing/2014/main" id="{EF590738-32E4-4CE6-A94C-9B8D250135B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6" name="组合 295">
              <a:extLst>
                <a:ext uri="{FF2B5EF4-FFF2-40B4-BE49-F238E27FC236}">
                  <a16:creationId xmlns:a16="http://schemas.microsoft.com/office/drawing/2014/main" id="{97E85D7C-8F97-467D-9FDC-AE5D0A1AF46D}"/>
                </a:ext>
              </a:extLst>
            </p:cNvPr>
            <p:cNvGrpSpPr/>
            <p:nvPr/>
          </p:nvGrpSpPr>
          <p:grpSpPr>
            <a:xfrm>
              <a:off x="9424023" y="3844755"/>
              <a:ext cx="36000" cy="36000"/>
              <a:chOff x="12122565" y="65819"/>
              <a:chExt cx="36000" cy="36000"/>
            </a:xfrm>
          </p:grpSpPr>
          <p:cxnSp>
            <p:nvCxnSpPr>
              <p:cNvPr id="1029" name="直接连接符 1028">
                <a:extLst>
                  <a:ext uri="{FF2B5EF4-FFF2-40B4-BE49-F238E27FC236}">
                    <a16:creationId xmlns:a16="http://schemas.microsoft.com/office/drawing/2014/main" id="{A72AD9DA-0F57-4820-898C-975D7670447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30" name="直接连接符 1029">
                <a:extLst>
                  <a:ext uri="{FF2B5EF4-FFF2-40B4-BE49-F238E27FC236}">
                    <a16:creationId xmlns:a16="http://schemas.microsoft.com/office/drawing/2014/main" id="{019BF44A-4B2F-42F6-8550-A11FFCF6404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7" name="组合 296">
              <a:extLst>
                <a:ext uri="{FF2B5EF4-FFF2-40B4-BE49-F238E27FC236}">
                  <a16:creationId xmlns:a16="http://schemas.microsoft.com/office/drawing/2014/main" id="{0D7206BE-CD13-4211-AB83-4A80FD6071F3}"/>
                </a:ext>
              </a:extLst>
            </p:cNvPr>
            <p:cNvGrpSpPr/>
            <p:nvPr/>
          </p:nvGrpSpPr>
          <p:grpSpPr>
            <a:xfrm>
              <a:off x="9424023" y="4384603"/>
              <a:ext cx="36000" cy="36000"/>
              <a:chOff x="12122565" y="65819"/>
              <a:chExt cx="36000" cy="36000"/>
            </a:xfrm>
          </p:grpSpPr>
          <p:cxnSp>
            <p:nvCxnSpPr>
              <p:cNvPr id="1027" name="直接连接符 1026">
                <a:extLst>
                  <a:ext uri="{FF2B5EF4-FFF2-40B4-BE49-F238E27FC236}">
                    <a16:creationId xmlns:a16="http://schemas.microsoft.com/office/drawing/2014/main" id="{CC97A294-F55C-486B-B0B5-0D5F633374A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28" name="直接连接符 1027">
                <a:extLst>
                  <a:ext uri="{FF2B5EF4-FFF2-40B4-BE49-F238E27FC236}">
                    <a16:creationId xmlns:a16="http://schemas.microsoft.com/office/drawing/2014/main" id="{AADDD565-C1EA-4DBD-BE63-CCF98DB69C1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8" name="组合 297">
              <a:extLst>
                <a:ext uri="{FF2B5EF4-FFF2-40B4-BE49-F238E27FC236}">
                  <a16:creationId xmlns:a16="http://schemas.microsoft.com/office/drawing/2014/main" id="{BCC07577-BADB-4977-BF65-6CB458197511}"/>
                </a:ext>
              </a:extLst>
            </p:cNvPr>
            <p:cNvGrpSpPr/>
            <p:nvPr/>
          </p:nvGrpSpPr>
          <p:grpSpPr>
            <a:xfrm>
              <a:off x="9424023" y="4924451"/>
              <a:ext cx="36000" cy="36000"/>
              <a:chOff x="12122565" y="65819"/>
              <a:chExt cx="36000" cy="36000"/>
            </a:xfrm>
          </p:grpSpPr>
          <p:cxnSp>
            <p:nvCxnSpPr>
              <p:cNvPr id="1025" name="直接连接符 1024">
                <a:extLst>
                  <a:ext uri="{FF2B5EF4-FFF2-40B4-BE49-F238E27FC236}">
                    <a16:creationId xmlns:a16="http://schemas.microsoft.com/office/drawing/2014/main" id="{6848EA67-8EE5-4A9F-AA3B-E9FC485A4B3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26" name="直接连接符 1025">
                <a:extLst>
                  <a:ext uri="{FF2B5EF4-FFF2-40B4-BE49-F238E27FC236}">
                    <a16:creationId xmlns:a16="http://schemas.microsoft.com/office/drawing/2014/main" id="{66A4071E-AFA8-46C3-A072-BBCB155E8DF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299" name="组合 298">
              <a:extLst>
                <a:ext uri="{FF2B5EF4-FFF2-40B4-BE49-F238E27FC236}">
                  <a16:creationId xmlns:a16="http://schemas.microsoft.com/office/drawing/2014/main" id="{5726E191-CEDE-4B53-8EDD-237AA117D6F7}"/>
                </a:ext>
              </a:extLst>
            </p:cNvPr>
            <p:cNvGrpSpPr/>
            <p:nvPr/>
          </p:nvGrpSpPr>
          <p:grpSpPr>
            <a:xfrm>
              <a:off x="9424023" y="5464299"/>
              <a:ext cx="36000" cy="36000"/>
              <a:chOff x="12122565" y="65819"/>
              <a:chExt cx="36000" cy="36000"/>
            </a:xfrm>
          </p:grpSpPr>
          <p:cxnSp>
            <p:nvCxnSpPr>
              <p:cNvPr id="1023" name="直接连接符 1022">
                <a:extLst>
                  <a:ext uri="{FF2B5EF4-FFF2-40B4-BE49-F238E27FC236}">
                    <a16:creationId xmlns:a16="http://schemas.microsoft.com/office/drawing/2014/main" id="{35034CD4-6336-446A-9D4C-3D61A89906A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24" name="直接连接符 1023">
                <a:extLst>
                  <a:ext uri="{FF2B5EF4-FFF2-40B4-BE49-F238E27FC236}">
                    <a16:creationId xmlns:a16="http://schemas.microsoft.com/office/drawing/2014/main" id="{24540400-0B85-415F-84F0-91610C5F516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0" name="组合 299">
              <a:extLst>
                <a:ext uri="{FF2B5EF4-FFF2-40B4-BE49-F238E27FC236}">
                  <a16:creationId xmlns:a16="http://schemas.microsoft.com/office/drawing/2014/main" id="{ECD25D02-8C06-433A-B1DF-EC3E3603DCF1}"/>
                </a:ext>
              </a:extLst>
            </p:cNvPr>
            <p:cNvGrpSpPr/>
            <p:nvPr/>
          </p:nvGrpSpPr>
          <p:grpSpPr>
            <a:xfrm>
              <a:off x="9424023" y="6004147"/>
              <a:ext cx="36000" cy="36000"/>
              <a:chOff x="12122565" y="65819"/>
              <a:chExt cx="36000" cy="36000"/>
            </a:xfrm>
          </p:grpSpPr>
          <p:cxnSp>
            <p:nvCxnSpPr>
              <p:cNvPr id="1021" name="直接连接符 1020">
                <a:extLst>
                  <a:ext uri="{FF2B5EF4-FFF2-40B4-BE49-F238E27FC236}">
                    <a16:creationId xmlns:a16="http://schemas.microsoft.com/office/drawing/2014/main" id="{58D2D3BE-B3B4-4E1A-A7DA-3366A9C9911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22" name="直接连接符 1021">
                <a:extLst>
                  <a:ext uri="{FF2B5EF4-FFF2-40B4-BE49-F238E27FC236}">
                    <a16:creationId xmlns:a16="http://schemas.microsoft.com/office/drawing/2014/main" id="{889860A7-7E9D-4B55-92F5-5CB60558A6D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1" name="组合 300">
              <a:extLst>
                <a:ext uri="{FF2B5EF4-FFF2-40B4-BE49-F238E27FC236}">
                  <a16:creationId xmlns:a16="http://schemas.microsoft.com/office/drawing/2014/main" id="{E4441F3E-991A-4666-8F6B-83C593095A4C}"/>
                </a:ext>
              </a:extLst>
            </p:cNvPr>
            <p:cNvGrpSpPr/>
            <p:nvPr/>
          </p:nvGrpSpPr>
          <p:grpSpPr>
            <a:xfrm>
              <a:off x="9424023" y="6543995"/>
              <a:ext cx="36000" cy="36000"/>
              <a:chOff x="12122565" y="65819"/>
              <a:chExt cx="36000" cy="36000"/>
            </a:xfrm>
          </p:grpSpPr>
          <p:cxnSp>
            <p:nvCxnSpPr>
              <p:cNvPr id="1019" name="直接连接符 1018">
                <a:extLst>
                  <a:ext uri="{FF2B5EF4-FFF2-40B4-BE49-F238E27FC236}">
                    <a16:creationId xmlns:a16="http://schemas.microsoft.com/office/drawing/2014/main" id="{5F441605-A828-4504-9A7A-6CA5E0FB031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20" name="直接连接符 1019">
                <a:extLst>
                  <a:ext uri="{FF2B5EF4-FFF2-40B4-BE49-F238E27FC236}">
                    <a16:creationId xmlns:a16="http://schemas.microsoft.com/office/drawing/2014/main" id="{7F1FBF88-9289-43FE-A2DE-F772D32DB99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2" name="组合 301">
              <a:extLst>
                <a:ext uri="{FF2B5EF4-FFF2-40B4-BE49-F238E27FC236}">
                  <a16:creationId xmlns:a16="http://schemas.microsoft.com/office/drawing/2014/main" id="{02CE4B10-9FD3-4622-9AF6-C7A661191E06}"/>
                </a:ext>
              </a:extLst>
            </p:cNvPr>
            <p:cNvGrpSpPr/>
            <p:nvPr/>
          </p:nvGrpSpPr>
          <p:grpSpPr>
            <a:xfrm>
              <a:off x="9424023" y="7083840"/>
              <a:ext cx="36000" cy="36000"/>
              <a:chOff x="12122565" y="65819"/>
              <a:chExt cx="36000" cy="36000"/>
            </a:xfrm>
          </p:grpSpPr>
          <p:cxnSp>
            <p:nvCxnSpPr>
              <p:cNvPr id="1017" name="直接连接符 1016">
                <a:extLst>
                  <a:ext uri="{FF2B5EF4-FFF2-40B4-BE49-F238E27FC236}">
                    <a16:creationId xmlns:a16="http://schemas.microsoft.com/office/drawing/2014/main" id="{2918EC91-B033-40BB-9841-874A2F35332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18" name="直接连接符 1017">
                <a:extLst>
                  <a:ext uri="{FF2B5EF4-FFF2-40B4-BE49-F238E27FC236}">
                    <a16:creationId xmlns:a16="http://schemas.microsoft.com/office/drawing/2014/main" id="{5C46389D-AA15-423D-B1F4-434C5E52412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3" name="组合 302">
              <a:extLst>
                <a:ext uri="{FF2B5EF4-FFF2-40B4-BE49-F238E27FC236}">
                  <a16:creationId xmlns:a16="http://schemas.microsoft.com/office/drawing/2014/main" id="{DB177BB7-1B80-4459-9D20-B962765892B3}"/>
                </a:ext>
              </a:extLst>
            </p:cNvPr>
            <p:cNvGrpSpPr/>
            <p:nvPr/>
          </p:nvGrpSpPr>
          <p:grpSpPr>
            <a:xfrm>
              <a:off x="8884316" y="65819"/>
              <a:ext cx="36000" cy="36000"/>
              <a:chOff x="12122565" y="65819"/>
              <a:chExt cx="36000" cy="36000"/>
            </a:xfrm>
          </p:grpSpPr>
          <p:cxnSp>
            <p:nvCxnSpPr>
              <p:cNvPr id="1015" name="直接连接符 1014">
                <a:extLst>
                  <a:ext uri="{FF2B5EF4-FFF2-40B4-BE49-F238E27FC236}">
                    <a16:creationId xmlns:a16="http://schemas.microsoft.com/office/drawing/2014/main" id="{BA4E9B24-CCE5-49B2-8FC8-0EAAF08B10D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16" name="直接连接符 1015">
                <a:extLst>
                  <a:ext uri="{FF2B5EF4-FFF2-40B4-BE49-F238E27FC236}">
                    <a16:creationId xmlns:a16="http://schemas.microsoft.com/office/drawing/2014/main" id="{F6C7A35D-9910-431E-86E1-C432E37796A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4" name="组合 303">
              <a:extLst>
                <a:ext uri="{FF2B5EF4-FFF2-40B4-BE49-F238E27FC236}">
                  <a16:creationId xmlns:a16="http://schemas.microsoft.com/office/drawing/2014/main" id="{9E1E9D5A-AB92-4C8C-8F25-F6F2B7D7E408}"/>
                </a:ext>
              </a:extLst>
            </p:cNvPr>
            <p:cNvGrpSpPr/>
            <p:nvPr/>
          </p:nvGrpSpPr>
          <p:grpSpPr>
            <a:xfrm>
              <a:off x="8884316" y="605667"/>
              <a:ext cx="36000" cy="36000"/>
              <a:chOff x="12122565" y="65819"/>
              <a:chExt cx="36000" cy="36000"/>
            </a:xfrm>
          </p:grpSpPr>
          <p:cxnSp>
            <p:nvCxnSpPr>
              <p:cNvPr id="1013" name="直接连接符 1012">
                <a:extLst>
                  <a:ext uri="{FF2B5EF4-FFF2-40B4-BE49-F238E27FC236}">
                    <a16:creationId xmlns:a16="http://schemas.microsoft.com/office/drawing/2014/main" id="{81AB77D9-C6C0-4AF4-98E3-03294548033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14" name="直接连接符 1013">
                <a:extLst>
                  <a:ext uri="{FF2B5EF4-FFF2-40B4-BE49-F238E27FC236}">
                    <a16:creationId xmlns:a16="http://schemas.microsoft.com/office/drawing/2014/main" id="{32C7BF75-E995-426D-9437-BD1DB1895C5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5" name="组合 304">
              <a:extLst>
                <a:ext uri="{FF2B5EF4-FFF2-40B4-BE49-F238E27FC236}">
                  <a16:creationId xmlns:a16="http://schemas.microsoft.com/office/drawing/2014/main" id="{1E624E03-C0C5-4EA1-94C6-18D994924D5E}"/>
                </a:ext>
              </a:extLst>
            </p:cNvPr>
            <p:cNvGrpSpPr/>
            <p:nvPr/>
          </p:nvGrpSpPr>
          <p:grpSpPr>
            <a:xfrm>
              <a:off x="8884316" y="1145515"/>
              <a:ext cx="36000" cy="36000"/>
              <a:chOff x="12122565" y="65819"/>
              <a:chExt cx="36000" cy="36000"/>
            </a:xfrm>
          </p:grpSpPr>
          <p:cxnSp>
            <p:nvCxnSpPr>
              <p:cNvPr id="1011" name="直接连接符 1010">
                <a:extLst>
                  <a:ext uri="{FF2B5EF4-FFF2-40B4-BE49-F238E27FC236}">
                    <a16:creationId xmlns:a16="http://schemas.microsoft.com/office/drawing/2014/main" id="{ED61F5B9-A3E7-49B1-8AB6-4797B7C87DE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12" name="直接连接符 1011">
                <a:extLst>
                  <a:ext uri="{FF2B5EF4-FFF2-40B4-BE49-F238E27FC236}">
                    <a16:creationId xmlns:a16="http://schemas.microsoft.com/office/drawing/2014/main" id="{1D9F9620-D6DD-4235-8C7F-BEA736710A9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6" name="组合 305">
              <a:extLst>
                <a:ext uri="{FF2B5EF4-FFF2-40B4-BE49-F238E27FC236}">
                  <a16:creationId xmlns:a16="http://schemas.microsoft.com/office/drawing/2014/main" id="{EF4DBC8A-372C-4292-9BF5-505442802CB0}"/>
                </a:ext>
              </a:extLst>
            </p:cNvPr>
            <p:cNvGrpSpPr/>
            <p:nvPr/>
          </p:nvGrpSpPr>
          <p:grpSpPr>
            <a:xfrm>
              <a:off x="8884316" y="1685363"/>
              <a:ext cx="36000" cy="36000"/>
              <a:chOff x="12122565" y="65819"/>
              <a:chExt cx="36000" cy="36000"/>
            </a:xfrm>
          </p:grpSpPr>
          <p:cxnSp>
            <p:nvCxnSpPr>
              <p:cNvPr id="1009" name="直接连接符 1008">
                <a:extLst>
                  <a:ext uri="{FF2B5EF4-FFF2-40B4-BE49-F238E27FC236}">
                    <a16:creationId xmlns:a16="http://schemas.microsoft.com/office/drawing/2014/main" id="{ACFE9251-B9CF-4D4C-9174-68510C82BA2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10" name="直接连接符 1009">
                <a:extLst>
                  <a:ext uri="{FF2B5EF4-FFF2-40B4-BE49-F238E27FC236}">
                    <a16:creationId xmlns:a16="http://schemas.microsoft.com/office/drawing/2014/main" id="{428F4487-B64C-4BAA-B073-4A44BA3D120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7" name="组合 306">
              <a:extLst>
                <a:ext uri="{FF2B5EF4-FFF2-40B4-BE49-F238E27FC236}">
                  <a16:creationId xmlns:a16="http://schemas.microsoft.com/office/drawing/2014/main" id="{C1BC4E54-B36B-419C-9683-20C17AA679E5}"/>
                </a:ext>
              </a:extLst>
            </p:cNvPr>
            <p:cNvGrpSpPr/>
            <p:nvPr/>
          </p:nvGrpSpPr>
          <p:grpSpPr>
            <a:xfrm>
              <a:off x="8884316" y="2225211"/>
              <a:ext cx="36000" cy="36000"/>
              <a:chOff x="12122565" y="65819"/>
              <a:chExt cx="36000" cy="36000"/>
            </a:xfrm>
          </p:grpSpPr>
          <p:cxnSp>
            <p:nvCxnSpPr>
              <p:cNvPr id="1007" name="直接连接符 1006">
                <a:extLst>
                  <a:ext uri="{FF2B5EF4-FFF2-40B4-BE49-F238E27FC236}">
                    <a16:creationId xmlns:a16="http://schemas.microsoft.com/office/drawing/2014/main" id="{FBCCE51D-C9A2-4FA7-804A-6918B0D7BF8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08" name="直接连接符 1007">
                <a:extLst>
                  <a:ext uri="{FF2B5EF4-FFF2-40B4-BE49-F238E27FC236}">
                    <a16:creationId xmlns:a16="http://schemas.microsoft.com/office/drawing/2014/main" id="{DBD9D07F-D66C-4EBF-829B-47F5A5F2AAC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8" name="组合 307">
              <a:extLst>
                <a:ext uri="{FF2B5EF4-FFF2-40B4-BE49-F238E27FC236}">
                  <a16:creationId xmlns:a16="http://schemas.microsoft.com/office/drawing/2014/main" id="{C74C79E5-067A-4ED5-AF22-6839C5F6F439}"/>
                </a:ext>
              </a:extLst>
            </p:cNvPr>
            <p:cNvGrpSpPr/>
            <p:nvPr/>
          </p:nvGrpSpPr>
          <p:grpSpPr>
            <a:xfrm>
              <a:off x="8884316" y="2765059"/>
              <a:ext cx="36000" cy="36000"/>
              <a:chOff x="12122565" y="65819"/>
              <a:chExt cx="36000" cy="36000"/>
            </a:xfrm>
          </p:grpSpPr>
          <p:cxnSp>
            <p:nvCxnSpPr>
              <p:cNvPr id="1005" name="直接连接符 1004">
                <a:extLst>
                  <a:ext uri="{FF2B5EF4-FFF2-40B4-BE49-F238E27FC236}">
                    <a16:creationId xmlns:a16="http://schemas.microsoft.com/office/drawing/2014/main" id="{C6BA350F-9C02-4E7E-A1D2-89A80BBBB5D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06" name="直接连接符 1005">
                <a:extLst>
                  <a:ext uri="{FF2B5EF4-FFF2-40B4-BE49-F238E27FC236}">
                    <a16:creationId xmlns:a16="http://schemas.microsoft.com/office/drawing/2014/main" id="{F47C8E2D-C0C6-420A-BB82-E6D9961FB13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9" name="组合 308">
              <a:extLst>
                <a:ext uri="{FF2B5EF4-FFF2-40B4-BE49-F238E27FC236}">
                  <a16:creationId xmlns:a16="http://schemas.microsoft.com/office/drawing/2014/main" id="{A2B5F224-4DAC-44CA-9F66-90F971447313}"/>
                </a:ext>
              </a:extLst>
            </p:cNvPr>
            <p:cNvGrpSpPr/>
            <p:nvPr/>
          </p:nvGrpSpPr>
          <p:grpSpPr>
            <a:xfrm>
              <a:off x="8884316" y="3304907"/>
              <a:ext cx="36000" cy="36000"/>
              <a:chOff x="12122565" y="65819"/>
              <a:chExt cx="36000" cy="36000"/>
            </a:xfrm>
          </p:grpSpPr>
          <p:cxnSp>
            <p:nvCxnSpPr>
              <p:cNvPr id="1003" name="直接连接符 1002">
                <a:extLst>
                  <a:ext uri="{FF2B5EF4-FFF2-40B4-BE49-F238E27FC236}">
                    <a16:creationId xmlns:a16="http://schemas.microsoft.com/office/drawing/2014/main" id="{DFF30D2C-DFAD-473C-A31D-CEE986C4248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04" name="直接连接符 1003">
                <a:extLst>
                  <a:ext uri="{FF2B5EF4-FFF2-40B4-BE49-F238E27FC236}">
                    <a16:creationId xmlns:a16="http://schemas.microsoft.com/office/drawing/2014/main" id="{FB07A8BE-B61D-4C05-9B9D-DB917747B1C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0" name="组合 309">
              <a:extLst>
                <a:ext uri="{FF2B5EF4-FFF2-40B4-BE49-F238E27FC236}">
                  <a16:creationId xmlns:a16="http://schemas.microsoft.com/office/drawing/2014/main" id="{02D937E0-1C26-4DFD-9FD0-1DDAC1E6FB9B}"/>
                </a:ext>
              </a:extLst>
            </p:cNvPr>
            <p:cNvGrpSpPr/>
            <p:nvPr/>
          </p:nvGrpSpPr>
          <p:grpSpPr>
            <a:xfrm>
              <a:off x="8884316" y="3844755"/>
              <a:ext cx="36000" cy="36000"/>
              <a:chOff x="12122565" y="65819"/>
              <a:chExt cx="36000" cy="36000"/>
            </a:xfrm>
          </p:grpSpPr>
          <p:cxnSp>
            <p:nvCxnSpPr>
              <p:cNvPr id="1001" name="直接连接符 1000">
                <a:extLst>
                  <a:ext uri="{FF2B5EF4-FFF2-40B4-BE49-F238E27FC236}">
                    <a16:creationId xmlns:a16="http://schemas.microsoft.com/office/drawing/2014/main" id="{7600F2F2-0335-49A6-869E-D11829DDD9B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02" name="直接连接符 1001">
                <a:extLst>
                  <a:ext uri="{FF2B5EF4-FFF2-40B4-BE49-F238E27FC236}">
                    <a16:creationId xmlns:a16="http://schemas.microsoft.com/office/drawing/2014/main" id="{82101206-E28E-4F99-8ECB-CAD1DD75A90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1" name="组合 310">
              <a:extLst>
                <a:ext uri="{FF2B5EF4-FFF2-40B4-BE49-F238E27FC236}">
                  <a16:creationId xmlns:a16="http://schemas.microsoft.com/office/drawing/2014/main" id="{C2888418-A472-466F-A111-0F4BCD15023A}"/>
                </a:ext>
              </a:extLst>
            </p:cNvPr>
            <p:cNvGrpSpPr/>
            <p:nvPr/>
          </p:nvGrpSpPr>
          <p:grpSpPr>
            <a:xfrm>
              <a:off x="8884316" y="4384603"/>
              <a:ext cx="36000" cy="36000"/>
              <a:chOff x="12122565" y="65819"/>
              <a:chExt cx="36000" cy="36000"/>
            </a:xfrm>
          </p:grpSpPr>
          <p:cxnSp>
            <p:nvCxnSpPr>
              <p:cNvPr id="999" name="直接连接符 998">
                <a:extLst>
                  <a:ext uri="{FF2B5EF4-FFF2-40B4-BE49-F238E27FC236}">
                    <a16:creationId xmlns:a16="http://schemas.microsoft.com/office/drawing/2014/main" id="{FCDEBBCC-3A93-486F-935E-E37E41F8FBE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1000" name="直接连接符 999">
                <a:extLst>
                  <a:ext uri="{FF2B5EF4-FFF2-40B4-BE49-F238E27FC236}">
                    <a16:creationId xmlns:a16="http://schemas.microsoft.com/office/drawing/2014/main" id="{1387951A-C6BD-44E4-B14B-167BBE2BAD6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2" name="组合 311">
              <a:extLst>
                <a:ext uri="{FF2B5EF4-FFF2-40B4-BE49-F238E27FC236}">
                  <a16:creationId xmlns:a16="http://schemas.microsoft.com/office/drawing/2014/main" id="{4BE66242-FC17-4116-B691-B2C93AE1B533}"/>
                </a:ext>
              </a:extLst>
            </p:cNvPr>
            <p:cNvGrpSpPr/>
            <p:nvPr/>
          </p:nvGrpSpPr>
          <p:grpSpPr>
            <a:xfrm>
              <a:off x="8884316" y="4924451"/>
              <a:ext cx="36000" cy="36000"/>
              <a:chOff x="12122565" y="65819"/>
              <a:chExt cx="36000" cy="36000"/>
            </a:xfrm>
          </p:grpSpPr>
          <p:cxnSp>
            <p:nvCxnSpPr>
              <p:cNvPr id="997" name="直接连接符 996">
                <a:extLst>
                  <a:ext uri="{FF2B5EF4-FFF2-40B4-BE49-F238E27FC236}">
                    <a16:creationId xmlns:a16="http://schemas.microsoft.com/office/drawing/2014/main" id="{13E3854E-9F78-4F52-AAE2-01F5672AE3C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98" name="直接连接符 997">
                <a:extLst>
                  <a:ext uri="{FF2B5EF4-FFF2-40B4-BE49-F238E27FC236}">
                    <a16:creationId xmlns:a16="http://schemas.microsoft.com/office/drawing/2014/main" id="{A0A8A9DC-D527-4207-9BD4-929258142F0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3" name="组合 312">
              <a:extLst>
                <a:ext uri="{FF2B5EF4-FFF2-40B4-BE49-F238E27FC236}">
                  <a16:creationId xmlns:a16="http://schemas.microsoft.com/office/drawing/2014/main" id="{0AAB897E-B07A-4323-AFE7-10C6FDBE220C}"/>
                </a:ext>
              </a:extLst>
            </p:cNvPr>
            <p:cNvGrpSpPr/>
            <p:nvPr/>
          </p:nvGrpSpPr>
          <p:grpSpPr>
            <a:xfrm>
              <a:off x="8884316" y="5464299"/>
              <a:ext cx="36000" cy="36000"/>
              <a:chOff x="12122565" y="65819"/>
              <a:chExt cx="36000" cy="36000"/>
            </a:xfrm>
          </p:grpSpPr>
          <p:cxnSp>
            <p:nvCxnSpPr>
              <p:cNvPr id="995" name="直接连接符 994">
                <a:extLst>
                  <a:ext uri="{FF2B5EF4-FFF2-40B4-BE49-F238E27FC236}">
                    <a16:creationId xmlns:a16="http://schemas.microsoft.com/office/drawing/2014/main" id="{8339EA94-9343-4EC6-9C27-E27C7448072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96" name="直接连接符 995">
                <a:extLst>
                  <a:ext uri="{FF2B5EF4-FFF2-40B4-BE49-F238E27FC236}">
                    <a16:creationId xmlns:a16="http://schemas.microsoft.com/office/drawing/2014/main" id="{F4A3DE82-38E8-427E-86E3-C4B8074B72A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4" name="组合 313">
              <a:extLst>
                <a:ext uri="{FF2B5EF4-FFF2-40B4-BE49-F238E27FC236}">
                  <a16:creationId xmlns:a16="http://schemas.microsoft.com/office/drawing/2014/main" id="{495E0A1B-65C6-434D-A110-7986E8CF20A5}"/>
                </a:ext>
              </a:extLst>
            </p:cNvPr>
            <p:cNvGrpSpPr/>
            <p:nvPr/>
          </p:nvGrpSpPr>
          <p:grpSpPr>
            <a:xfrm>
              <a:off x="8884316" y="6004147"/>
              <a:ext cx="36000" cy="36000"/>
              <a:chOff x="12122565" y="65819"/>
              <a:chExt cx="36000" cy="36000"/>
            </a:xfrm>
          </p:grpSpPr>
          <p:cxnSp>
            <p:nvCxnSpPr>
              <p:cNvPr id="993" name="直接连接符 992">
                <a:extLst>
                  <a:ext uri="{FF2B5EF4-FFF2-40B4-BE49-F238E27FC236}">
                    <a16:creationId xmlns:a16="http://schemas.microsoft.com/office/drawing/2014/main" id="{8354B692-0F23-4C00-B7EA-9E26A87DBEF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94" name="直接连接符 993">
                <a:extLst>
                  <a:ext uri="{FF2B5EF4-FFF2-40B4-BE49-F238E27FC236}">
                    <a16:creationId xmlns:a16="http://schemas.microsoft.com/office/drawing/2014/main" id="{9E6E2401-0CC2-402B-B111-C54B2588338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5" name="组合 314">
              <a:extLst>
                <a:ext uri="{FF2B5EF4-FFF2-40B4-BE49-F238E27FC236}">
                  <a16:creationId xmlns:a16="http://schemas.microsoft.com/office/drawing/2014/main" id="{7C9CA90D-ACF0-42F1-A03D-980CC201F74F}"/>
                </a:ext>
              </a:extLst>
            </p:cNvPr>
            <p:cNvGrpSpPr/>
            <p:nvPr/>
          </p:nvGrpSpPr>
          <p:grpSpPr>
            <a:xfrm>
              <a:off x="8884316" y="6543995"/>
              <a:ext cx="36000" cy="36000"/>
              <a:chOff x="12122565" y="65819"/>
              <a:chExt cx="36000" cy="36000"/>
            </a:xfrm>
          </p:grpSpPr>
          <p:cxnSp>
            <p:nvCxnSpPr>
              <p:cNvPr id="991" name="直接连接符 990">
                <a:extLst>
                  <a:ext uri="{FF2B5EF4-FFF2-40B4-BE49-F238E27FC236}">
                    <a16:creationId xmlns:a16="http://schemas.microsoft.com/office/drawing/2014/main" id="{0D3A26C6-F527-4E72-BE2F-3F21BC253AB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92" name="直接连接符 991">
                <a:extLst>
                  <a:ext uri="{FF2B5EF4-FFF2-40B4-BE49-F238E27FC236}">
                    <a16:creationId xmlns:a16="http://schemas.microsoft.com/office/drawing/2014/main" id="{450CA0D3-0C6E-4B27-9C01-BBF3B3A027C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6" name="组合 315">
              <a:extLst>
                <a:ext uri="{FF2B5EF4-FFF2-40B4-BE49-F238E27FC236}">
                  <a16:creationId xmlns:a16="http://schemas.microsoft.com/office/drawing/2014/main" id="{C527A5E5-EB4C-4998-AA2B-9125E34EE7F6}"/>
                </a:ext>
              </a:extLst>
            </p:cNvPr>
            <p:cNvGrpSpPr/>
            <p:nvPr/>
          </p:nvGrpSpPr>
          <p:grpSpPr>
            <a:xfrm>
              <a:off x="8884316" y="7083840"/>
              <a:ext cx="36000" cy="36000"/>
              <a:chOff x="12122565" y="65819"/>
              <a:chExt cx="36000" cy="36000"/>
            </a:xfrm>
          </p:grpSpPr>
          <p:cxnSp>
            <p:nvCxnSpPr>
              <p:cNvPr id="989" name="直接连接符 988">
                <a:extLst>
                  <a:ext uri="{FF2B5EF4-FFF2-40B4-BE49-F238E27FC236}">
                    <a16:creationId xmlns:a16="http://schemas.microsoft.com/office/drawing/2014/main" id="{7A98BD20-73B0-41C5-95B6-5482B7A8D20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90" name="直接连接符 989">
                <a:extLst>
                  <a:ext uri="{FF2B5EF4-FFF2-40B4-BE49-F238E27FC236}">
                    <a16:creationId xmlns:a16="http://schemas.microsoft.com/office/drawing/2014/main" id="{0D40967F-3CA6-41CF-8EFD-C2B43BCDB28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7" name="组合 316">
              <a:extLst>
                <a:ext uri="{FF2B5EF4-FFF2-40B4-BE49-F238E27FC236}">
                  <a16:creationId xmlns:a16="http://schemas.microsoft.com/office/drawing/2014/main" id="{1BE35377-5045-4710-8850-5BC63DED1614}"/>
                </a:ext>
              </a:extLst>
            </p:cNvPr>
            <p:cNvGrpSpPr/>
            <p:nvPr/>
          </p:nvGrpSpPr>
          <p:grpSpPr>
            <a:xfrm>
              <a:off x="8344609" y="65819"/>
              <a:ext cx="36000" cy="36000"/>
              <a:chOff x="12122565" y="65819"/>
              <a:chExt cx="36000" cy="36000"/>
            </a:xfrm>
          </p:grpSpPr>
          <p:cxnSp>
            <p:nvCxnSpPr>
              <p:cNvPr id="987" name="直接连接符 986">
                <a:extLst>
                  <a:ext uri="{FF2B5EF4-FFF2-40B4-BE49-F238E27FC236}">
                    <a16:creationId xmlns:a16="http://schemas.microsoft.com/office/drawing/2014/main" id="{6911D9B9-9000-4EFB-B3EA-84DDDA473ED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88" name="直接连接符 987">
                <a:extLst>
                  <a:ext uri="{FF2B5EF4-FFF2-40B4-BE49-F238E27FC236}">
                    <a16:creationId xmlns:a16="http://schemas.microsoft.com/office/drawing/2014/main" id="{31EE143A-37C1-4878-BA7A-08B6E4EA4E6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8" name="组合 317">
              <a:extLst>
                <a:ext uri="{FF2B5EF4-FFF2-40B4-BE49-F238E27FC236}">
                  <a16:creationId xmlns:a16="http://schemas.microsoft.com/office/drawing/2014/main" id="{263A0E7E-4C09-410A-937B-2A8B5AC66AD0}"/>
                </a:ext>
              </a:extLst>
            </p:cNvPr>
            <p:cNvGrpSpPr/>
            <p:nvPr/>
          </p:nvGrpSpPr>
          <p:grpSpPr>
            <a:xfrm>
              <a:off x="8344609" y="605667"/>
              <a:ext cx="36000" cy="36000"/>
              <a:chOff x="12122565" y="65819"/>
              <a:chExt cx="36000" cy="36000"/>
            </a:xfrm>
          </p:grpSpPr>
          <p:cxnSp>
            <p:nvCxnSpPr>
              <p:cNvPr id="985" name="直接连接符 984">
                <a:extLst>
                  <a:ext uri="{FF2B5EF4-FFF2-40B4-BE49-F238E27FC236}">
                    <a16:creationId xmlns:a16="http://schemas.microsoft.com/office/drawing/2014/main" id="{D7366598-0424-4B21-92F8-9558286B47E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86" name="直接连接符 985">
                <a:extLst>
                  <a:ext uri="{FF2B5EF4-FFF2-40B4-BE49-F238E27FC236}">
                    <a16:creationId xmlns:a16="http://schemas.microsoft.com/office/drawing/2014/main" id="{33B8272B-A059-48C3-AE89-F66547974F4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19" name="组合 318">
              <a:extLst>
                <a:ext uri="{FF2B5EF4-FFF2-40B4-BE49-F238E27FC236}">
                  <a16:creationId xmlns:a16="http://schemas.microsoft.com/office/drawing/2014/main" id="{CD4FFC43-CBCD-41C3-AC9A-2F322E866A8A}"/>
                </a:ext>
              </a:extLst>
            </p:cNvPr>
            <p:cNvGrpSpPr/>
            <p:nvPr/>
          </p:nvGrpSpPr>
          <p:grpSpPr>
            <a:xfrm>
              <a:off x="8344609" y="1145515"/>
              <a:ext cx="36000" cy="36000"/>
              <a:chOff x="12122565" y="65819"/>
              <a:chExt cx="36000" cy="36000"/>
            </a:xfrm>
          </p:grpSpPr>
          <p:cxnSp>
            <p:nvCxnSpPr>
              <p:cNvPr id="983" name="直接连接符 982">
                <a:extLst>
                  <a:ext uri="{FF2B5EF4-FFF2-40B4-BE49-F238E27FC236}">
                    <a16:creationId xmlns:a16="http://schemas.microsoft.com/office/drawing/2014/main" id="{00C8F790-9103-4553-9D68-818CF46F9D9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84" name="直接连接符 983">
                <a:extLst>
                  <a:ext uri="{FF2B5EF4-FFF2-40B4-BE49-F238E27FC236}">
                    <a16:creationId xmlns:a16="http://schemas.microsoft.com/office/drawing/2014/main" id="{29D5FBA7-C298-43F4-9734-6C92B9A84CA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0" name="组合 319">
              <a:extLst>
                <a:ext uri="{FF2B5EF4-FFF2-40B4-BE49-F238E27FC236}">
                  <a16:creationId xmlns:a16="http://schemas.microsoft.com/office/drawing/2014/main" id="{A4820F68-0BFF-42E3-8FEC-D64C4BA4E781}"/>
                </a:ext>
              </a:extLst>
            </p:cNvPr>
            <p:cNvGrpSpPr/>
            <p:nvPr/>
          </p:nvGrpSpPr>
          <p:grpSpPr>
            <a:xfrm>
              <a:off x="8344609" y="1685363"/>
              <a:ext cx="36000" cy="36000"/>
              <a:chOff x="12122565" y="65819"/>
              <a:chExt cx="36000" cy="36000"/>
            </a:xfrm>
          </p:grpSpPr>
          <p:cxnSp>
            <p:nvCxnSpPr>
              <p:cNvPr id="981" name="直接连接符 980">
                <a:extLst>
                  <a:ext uri="{FF2B5EF4-FFF2-40B4-BE49-F238E27FC236}">
                    <a16:creationId xmlns:a16="http://schemas.microsoft.com/office/drawing/2014/main" id="{3887F09A-33CD-45BD-966B-B10E3F6F3F9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82" name="直接连接符 981">
                <a:extLst>
                  <a:ext uri="{FF2B5EF4-FFF2-40B4-BE49-F238E27FC236}">
                    <a16:creationId xmlns:a16="http://schemas.microsoft.com/office/drawing/2014/main" id="{41FBD85F-DC75-4DB9-9483-C56B69E963D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1" name="组合 320">
              <a:extLst>
                <a:ext uri="{FF2B5EF4-FFF2-40B4-BE49-F238E27FC236}">
                  <a16:creationId xmlns:a16="http://schemas.microsoft.com/office/drawing/2014/main" id="{CF471FF5-5CD0-42D4-9115-FDF7DC896750}"/>
                </a:ext>
              </a:extLst>
            </p:cNvPr>
            <p:cNvGrpSpPr/>
            <p:nvPr/>
          </p:nvGrpSpPr>
          <p:grpSpPr>
            <a:xfrm>
              <a:off x="8344609" y="2225211"/>
              <a:ext cx="36000" cy="36000"/>
              <a:chOff x="12122565" y="65819"/>
              <a:chExt cx="36000" cy="36000"/>
            </a:xfrm>
          </p:grpSpPr>
          <p:cxnSp>
            <p:nvCxnSpPr>
              <p:cNvPr id="979" name="直接连接符 978">
                <a:extLst>
                  <a:ext uri="{FF2B5EF4-FFF2-40B4-BE49-F238E27FC236}">
                    <a16:creationId xmlns:a16="http://schemas.microsoft.com/office/drawing/2014/main" id="{B839BEFA-5EAF-4AFA-807C-274D2D88770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80" name="直接连接符 979">
                <a:extLst>
                  <a:ext uri="{FF2B5EF4-FFF2-40B4-BE49-F238E27FC236}">
                    <a16:creationId xmlns:a16="http://schemas.microsoft.com/office/drawing/2014/main" id="{FF8BCF54-AF7C-4DC6-A768-20E9C591B33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2" name="组合 321">
              <a:extLst>
                <a:ext uri="{FF2B5EF4-FFF2-40B4-BE49-F238E27FC236}">
                  <a16:creationId xmlns:a16="http://schemas.microsoft.com/office/drawing/2014/main" id="{1BD7D759-8680-410B-B352-AD3242612DA5}"/>
                </a:ext>
              </a:extLst>
            </p:cNvPr>
            <p:cNvGrpSpPr/>
            <p:nvPr/>
          </p:nvGrpSpPr>
          <p:grpSpPr>
            <a:xfrm>
              <a:off x="8344609" y="2765059"/>
              <a:ext cx="36000" cy="36000"/>
              <a:chOff x="12122565" y="65819"/>
              <a:chExt cx="36000" cy="36000"/>
            </a:xfrm>
          </p:grpSpPr>
          <p:cxnSp>
            <p:nvCxnSpPr>
              <p:cNvPr id="977" name="直接连接符 976">
                <a:extLst>
                  <a:ext uri="{FF2B5EF4-FFF2-40B4-BE49-F238E27FC236}">
                    <a16:creationId xmlns:a16="http://schemas.microsoft.com/office/drawing/2014/main" id="{A3AF20C2-9563-4F07-87A6-FB7FCEE894C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78" name="直接连接符 977">
                <a:extLst>
                  <a:ext uri="{FF2B5EF4-FFF2-40B4-BE49-F238E27FC236}">
                    <a16:creationId xmlns:a16="http://schemas.microsoft.com/office/drawing/2014/main" id="{609A06AC-815F-4213-B891-1D9312963D9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3" name="组合 322">
              <a:extLst>
                <a:ext uri="{FF2B5EF4-FFF2-40B4-BE49-F238E27FC236}">
                  <a16:creationId xmlns:a16="http://schemas.microsoft.com/office/drawing/2014/main" id="{3F01112D-F75E-4490-AAD8-FBDCA225D65E}"/>
                </a:ext>
              </a:extLst>
            </p:cNvPr>
            <p:cNvGrpSpPr/>
            <p:nvPr/>
          </p:nvGrpSpPr>
          <p:grpSpPr>
            <a:xfrm>
              <a:off x="8344609" y="3304907"/>
              <a:ext cx="36000" cy="36000"/>
              <a:chOff x="12122565" y="65819"/>
              <a:chExt cx="36000" cy="36000"/>
            </a:xfrm>
          </p:grpSpPr>
          <p:cxnSp>
            <p:nvCxnSpPr>
              <p:cNvPr id="975" name="直接连接符 974">
                <a:extLst>
                  <a:ext uri="{FF2B5EF4-FFF2-40B4-BE49-F238E27FC236}">
                    <a16:creationId xmlns:a16="http://schemas.microsoft.com/office/drawing/2014/main" id="{99DF58EA-DF7E-4C8D-8E7B-F132D02A2F6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76" name="直接连接符 975">
                <a:extLst>
                  <a:ext uri="{FF2B5EF4-FFF2-40B4-BE49-F238E27FC236}">
                    <a16:creationId xmlns:a16="http://schemas.microsoft.com/office/drawing/2014/main" id="{875B7194-E494-437A-8100-9819A1F8A80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4" name="组合 323">
              <a:extLst>
                <a:ext uri="{FF2B5EF4-FFF2-40B4-BE49-F238E27FC236}">
                  <a16:creationId xmlns:a16="http://schemas.microsoft.com/office/drawing/2014/main" id="{4683A46F-062E-4E69-93C8-EDC221F0BAD8}"/>
                </a:ext>
              </a:extLst>
            </p:cNvPr>
            <p:cNvGrpSpPr/>
            <p:nvPr/>
          </p:nvGrpSpPr>
          <p:grpSpPr>
            <a:xfrm>
              <a:off x="8344609" y="3844755"/>
              <a:ext cx="36000" cy="36000"/>
              <a:chOff x="12122565" y="65819"/>
              <a:chExt cx="36000" cy="36000"/>
            </a:xfrm>
          </p:grpSpPr>
          <p:cxnSp>
            <p:nvCxnSpPr>
              <p:cNvPr id="973" name="直接连接符 972">
                <a:extLst>
                  <a:ext uri="{FF2B5EF4-FFF2-40B4-BE49-F238E27FC236}">
                    <a16:creationId xmlns:a16="http://schemas.microsoft.com/office/drawing/2014/main" id="{2FC8140E-A573-4AB7-A209-3626492DA74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74" name="直接连接符 973">
                <a:extLst>
                  <a:ext uri="{FF2B5EF4-FFF2-40B4-BE49-F238E27FC236}">
                    <a16:creationId xmlns:a16="http://schemas.microsoft.com/office/drawing/2014/main" id="{21B372D3-6A84-494B-8B45-9DEBF3973DA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5" name="组合 324">
              <a:extLst>
                <a:ext uri="{FF2B5EF4-FFF2-40B4-BE49-F238E27FC236}">
                  <a16:creationId xmlns:a16="http://schemas.microsoft.com/office/drawing/2014/main" id="{E101AB5E-801E-4697-A6ED-F08B81143B7D}"/>
                </a:ext>
              </a:extLst>
            </p:cNvPr>
            <p:cNvGrpSpPr/>
            <p:nvPr/>
          </p:nvGrpSpPr>
          <p:grpSpPr>
            <a:xfrm>
              <a:off x="8344609" y="4384603"/>
              <a:ext cx="36000" cy="36000"/>
              <a:chOff x="12122565" y="65819"/>
              <a:chExt cx="36000" cy="36000"/>
            </a:xfrm>
          </p:grpSpPr>
          <p:cxnSp>
            <p:nvCxnSpPr>
              <p:cNvPr id="971" name="直接连接符 970">
                <a:extLst>
                  <a:ext uri="{FF2B5EF4-FFF2-40B4-BE49-F238E27FC236}">
                    <a16:creationId xmlns:a16="http://schemas.microsoft.com/office/drawing/2014/main" id="{96C16B68-2E36-4056-9154-31159385A6A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72" name="直接连接符 971">
                <a:extLst>
                  <a:ext uri="{FF2B5EF4-FFF2-40B4-BE49-F238E27FC236}">
                    <a16:creationId xmlns:a16="http://schemas.microsoft.com/office/drawing/2014/main" id="{38C24FB7-D3B4-45A7-BBBA-D7C15E38427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6" name="组合 325">
              <a:extLst>
                <a:ext uri="{FF2B5EF4-FFF2-40B4-BE49-F238E27FC236}">
                  <a16:creationId xmlns:a16="http://schemas.microsoft.com/office/drawing/2014/main" id="{82BEB205-7C63-4229-A84B-49C8CA928CF7}"/>
                </a:ext>
              </a:extLst>
            </p:cNvPr>
            <p:cNvGrpSpPr/>
            <p:nvPr/>
          </p:nvGrpSpPr>
          <p:grpSpPr>
            <a:xfrm>
              <a:off x="8344609" y="4924451"/>
              <a:ext cx="36000" cy="36000"/>
              <a:chOff x="12122565" y="65819"/>
              <a:chExt cx="36000" cy="36000"/>
            </a:xfrm>
          </p:grpSpPr>
          <p:cxnSp>
            <p:nvCxnSpPr>
              <p:cNvPr id="969" name="直接连接符 968">
                <a:extLst>
                  <a:ext uri="{FF2B5EF4-FFF2-40B4-BE49-F238E27FC236}">
                    <a16:creationId xmlns:a16="http://schemas.microsoft.com/office/drawing/2014/main" id="{B1DD09CC-3A14-4829-B979-0C91BCFDAA1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70" name="直接连接符 969">
                <a:extLst>
                  <a:ext uri="{FF2B5EF4-FFF2-40B4-BE49-F238E27FC236}">
                    <a16:creationId xmlns:a16="http://schemas.microsoft.com/office/drawing/2014/main" id="{78736CF5-C569-45BC-8B35-A656C2A55BE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7" name="组合 326">
              <a:extLst>
                <a:ext uri="{FF2B5EF4-FFF2-40B4-BE49-F238E27FC236}">
                  <a16:creationId xmlns:a16="http://schemas.microsoft.com/office/drawing/2014/main" id="{29F1AA70-9A4B-478A-9B81-A4C46CD3D290}"/>
                </a:ext>
              </a:extLst>
            </p:cNvPr>
            <p:cNvGrpSpPr/>
            <p:nvPr/>
          </p:nvGrpSpPr>
          <p:grpSpPr>
            <a:xfrm>
              <a:off x="8344609" y="5464299"/>
              <a:ext cx="36000" cy="36000"/>
              <a:chOff x="12122565" y="65819"/>
              <a:chExt cx="36000" cy="36000"/>
            </a:xfrm>
          </p:grpSpPr>
          <p:cxnSp>
            <p:nvCxnSpPr>
              <p:cNvPr id="967" name="直接连接符 966">
                <a:extLst>
                  <a:ext uri="{FF2B5EF4-FFF2-40B4-BE49-F238E27FC236}">
                    <a16:creationId xmlns:a16="http://schemas.microsoft.com/office/drawing/2014/main" id="{7148B2B9-B5D6-48BB-8CBE-65621483410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68" name="直接连接符 967">
                <a:extLst>
                  <a:ext uri="{FF2B5EF4-FFF2-40B4-BE49-F238E27FC236}">
                    <a16:creationId xmlns:a16="http://schemas.microsoft.com/office/drawing/2014/main" id="{141659C8-6780-4376-A49D-78DA261AD63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8" name="组合 327">
              <a:extLst>
                <a:ext uri="{FF2B5EF4-FFF2-40B4-BE49-F238E27FC236}">
                  <a16:creationId xmlns:a16="http://schemas.microsoft.com/office/drawing/2014/main" id="{DD9404F9-DBC4-4CE5-A2AB-C51193E59505}"/>
                </a:ext>
              </a:extLst>
            </p:cNvPr>
            <p:cNvGrpSpPr/>
            <p:nvPr/>
          </p:nvGrpSpPr>
          <p:grpSpPr>
            <a:xfrm>
              <a:off x="8344609" y="6004147"/>
              <a:ext cx="36000" cy="36000"/>
              <a:chOff x="12122565" y="65819"/>
              <a:chExt cx="36000" cy="36000"/>
            </a:xfrm>
          </p:grpSpPr>
          <p:cxnSp>
            <p:nvCxnSpPr>
              <p:cNvPr id="965" name="直接连接符 964">
                <a:extLst>
                  <a:ext uri="{FF2B5EF4-FFF2-40B4-BE49-F238E27FC236}">
                    <a16:creationId xmlns:a16="http://schemas.microsoft.com/office/drawing/2014/main" id="{C2FC805A-E119-4A3D-A60F-E5D4E5EFB2E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66" name="直接连接符 965">
                <a:extLst>
                  <a:ext uri="{FF2B5EF4-FFF2-40B4-BE49-F238E27FC236}">
                    <a16:creationId xmlns:a16="http://schemas.microsoft.com/office/drawing/2014/main" id="{5974C1F2-EA0B-468E-A008-E7986CF8A29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29" name="组合 328">
              <a:extLst>
                <a:ext uri="{FF2B5EF4-FFF2-40B4-BE49-F238E27FC236}">
                  <a16:creationId xmlns:a16="http://schemas.microsoft.com/office/drawing/2014/main" id="{2CE9085E-6AEF-4CC0-A8E7-3AAE676CCF39}"/>
                </a:ext>
              </a:extLst>
            </p:cNvPr>
            <p:cNvGrpSpPr/>
            <p:nvPr/>
          </p:nvGrpSpPr>
          <p:grpSpPr>
            <a:xfrm>
              <a:off x="8344609" y="6543995"/>
              <a:ext cx="36000" cy="36000"/>
              <a:chOff x="12122565" y="65819"/>
              <a:chExt cx="36000" cy="36000"/>
            </a:xfrm>
          </p:grpSpPr>
          <p:cxnSp>
            <p:nvCxnSpPr>
              <p:cNvPr id="963" name="直接连接符 962">
                <a:extLst>
                  <a:ext uri="{FF2B5EF4-FFF2-40B4-BE49-F238E27FC236}">
                    <a16:creationId xmlns:a16="http://schemas.microsoft.com/office/drawing/2014/main" id="{C36D0F10-04A8-4935-9DE6-0BCC69381A6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64" name="直接连接符 963">
                <a:extLst>
                  <a:ext uri="{FF2B5EF4-FFF2-40B4-BE49-F238E27FC236}">
                    <a16:creationId xmlns:a16="http://schemas.microsoft.com/office/drawing/2014/main" id="{B096C7BE-756F-48D3-8259-7110C2CD4FF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0" name="组合 329">
              <a:extLst>
                <a:ext uri="{FF2B5EF4-FFF2-40B4-BE49-F238E27FC236}">
                  <a16:creationId xmlns:a16="http://schemas.microsoft.com/office/drawing/2014/main" id="{23C84213-C91A-4EB5-840A-9E82B0431AD7}"/>
                </a:ext>
              </a:extLst>
            </p:cNvPr>
            <p:cNvGrpSpPr/>
            <p:nvPr/>
          </p:nvGrpSpPr>
          <p:grpSpPr>
            <a:xfrm>
              <a:off x="8344609" y="7083840"/>
              <a:ext cx="36000" cy="36000"/>
              <a:chOff x="12122565" y="65819"/>
              <a:chExt cx="36000" cy="36000"/>
            </a:xfrm>
          </p:grpSpPr>
          <p:cxnSp>
            <p:nvCxnSpPr>
              <p:cNvPr id="961" name="直接连接符 960">
                <a:extLst>
                  <a:ext uri="{FF2B5EF4-FFF2-40B4-BE49-F238E27FC236}">
                    <a16:creationId xmlns:a16="http://schemas.microsoft.com/office/drawing/2014/main" id="{23DC2C8B-1F50-4DA4-ABA9-40E886B0D2E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62" name="直接连接符 961">
                <a:extLst>
                  <a:ext uri="{FF2B5EF4-FFF2-40B4-BE49-F238E27FC236}">
                    <a16:creationId xmlns:a16="http://schemas.microsoft.com/office/drawing/2014/main" id="{75F63EE5-4DD9-4914-9251-A64AA24F95B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1" name="组合 330">
              <a:extLst>
                <a:ext uri="{FF2B5EF4-FFF2-40B4-BE49-F238E27FC236}">
                  <a16:creationId xmlns:a16="http://schemas.microsoft.com/office/drawing/2014/main" id="{31286A8A-A8A1-4E60-9B6F-AD9F0F325DBE}"/>
                </a:ext>
              </a:extLst>
            </p:cNvPr>
            <p:cNvGrpSpPr/>
            <p:nvPr/>
          </p:nvGrpSpPr>
          <p:grpSpPr>
            <a:xfrm>
              <a:off x="7804902" y="65819"/>
              <a:ext cx="36000" cy="36000"/>
              <a:chOff x="12122565" y="65819"/>
              <a:chExt cx="36000" cy="36000"/>
            </a:xfrm>
          </p:grpSpPr>
          <p:cxnSp>
            <p:nvCxnSpPr>
              <p:cNvPr id="959" name="直接连接符 958">
                <a:extLst>
                  <a:ext uri="{FF2B5EF4-FFF2-40B4-BE49-F238E27FC236}">
                    <a16:creationId xmlns:a16="http://schemas.microsoft.com/office/drawing/2014/main" id="{BFB29807-2692-4FE4-94A8-1C125D080B7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60" name="直接连接符 959">
                <a:extLst>
                  <a:ext uri="{FF2B5EF4-FFF2-40B4-BE49-F238E27FC236}">
                    <a16:creationId xmlns:a16="http://schemas.microsoft.com/office/drawing/2014/main" id="{C422BB69-119B-421E-A309-2F500227F84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2" name="组合 331">
              <a:extLst>
                <a:ext uri="{FF2B5EF4-FFF2-40B4-BE49-F238E27FC236}">
                  <a16:creationId xmlns:a16="http://schemas.microsoft.com/office/drawing/2014/main" id="{07671E41-542E-4584-B8C1-AAF2AB324F74}"/>
                </a:ext>
              </a:extLst>
            </p:cNvPr>
            <p:cNvGrpSpPr/>
            <p:nvPr/>
          </p:nvGrpSpPr>
          <p:grpSpPr>
            <a:xfrm>
              <a:off x="7804902" y="605667"/>
              <a:ext cx="36000" cy="36000"/>
              <a:chOff x="12122565" y="65819"/>
              <a:chExt cx="36000" cy="36000"/>
            </a:xfrm>
          </p:grpSpPr>
          <p:cxnSp>
            <p:nvCxnSpPr>
              <p:cNvPr id="957" name="直接连接符 956">
                <a:extLst>
                  <a:ext uri="{FF2B5EF4-FFF2-40B4-BE49-F238E27FC236}">
                    <a16:creationId xmlns:a16="http://schemas.microsoft.com/office/drawing/2014/main" id="{7DE4F75F-9CAA-4009-B318-A175949F63A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58" name="直接连接符 957">
                <a:extLst>
                  <a:ext uri="{FF2B5EF4-FFF2-40B4-BE49-F238E27FC236}">
                    <a16:creationId xmlns:a16="http://schemas.microsoft.com/office/drawing/2014/main" id="{D455C103-CABC-4877-B507-B4EA0985E5F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3" name="组合 332">
              <a:extLst>
                <a:ext uri="{FF2B5EF4-FFF2-40B4-BE49-F238E27FC236}">
                  <a16:creationId xmlns:a16="http://schemas.microsoft.com/office/drawing/2014/main" id="{8728D5D9-D2A1-45A5-9581-07303DAA08A8}"/>
                </a:ext>
              </a:extLst>
            </p:cNvPr>
            <p:cNvGrpSpPr/>
            <p:nvPr/>
          </p:nvGrpSpPr>
          <p:grpSpPr>
            <a:xfrm>
              <a:off x="7804902" y="1145515"/>
              <a:ext cx="36000" cy="36000"/>
              <a:chOff x="12122565" y="65819"/>
              <a:chExt cx="36000" cy="36000"/>
            </a:xfrm>
          </p:grpSpPr>
          <p:cxnSp>
            <p:nvCxnSpPr>
              <p:cNvPr id="955" name="直接连接符 954">
                <a:extLst>
                  <a:ext uri="{FF2B5EF4-FFF2-40B4-BE49-F238E27FC236}">
                    <a16:creationId xmlns:a16="http://schemas.microsoft.com/office/drawing/2014/main" id="{D76E3E9B-0751-489C-AD99-C430F50A9F2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56" name="直接连接符 955">
                <a:extLst>
                  <a:ext uri="{FF2B5EF4-FFF2-40B4-BE49-F238E27FC236}">
                    <a16:creationId xmlns:a16="http://schemas.microsoft.com/office/drawing/2014/main" id="{BFABD84B-334C-4EEB-94A1-1B7DF97681A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4" name="组合 333">
              <a:extLst>
                <a:ext uri="{FF2B5EF4-FFF2-40B4-BE49-F238E27FC236}">
                  <a16:creationId xmlns:a16="http://schemas.microsoft.com/office/drawing/2014/main" id="{002A4F81-AE74-49B5-850F-8AA098E52CB9}"/>
                </a:ext>
              </a:extLst>
            </p:cNvPr>
            <p:cNvGrpSpPr/>
            <p:nvPr/>
          </p:nvGrpSpPr>
          <p:grpSpPr>
            <a:xfrm>
              <a:off x="7804902" y="1685363"/>
              <a:ext cx="36000" cy="36000"/>
              <a:chOff x="12122565" y="65819"/>
              <a:chExt cx="36000" cy="36000"/>
            </a:xfrm>
          </p:grpSpPr>
          <p:cxnSp>
            <p:nvCxnSpPr>
              <p:cNvPr id="953" name="直接连接符 952">
                <a:extLst>
                  <a:ext uri="{FF2B5EF4-FFF2-40B4-BE49-F238E27FC236}">
                    <a16:creationId xmlns:a16="http://schemas.microsoft.com/office/drawing/2014/main" id="{1DCF9787-DAA2-4B20-82C7-247DA983D0A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54" name="直接连接符 953">
                <a:extLst>
                  <a:ext uri="{FF2B5EF4-FFF2-40B4-BE49-F238E27FC236}">
                    <a16:creationId xmlns:a16="http://schemas.microsoft.com/office/drawing/2014/main" id="{3F715E10-35F3-4316-B022-5E4548E8B84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5" name="组合 334">
              <a:extLst>
                <a:ext uri="{FF2B5EF4-FFF2-40B4-BE49-F238E27FC236}">
                  <a16:creationId xmlns:a16="http://schemas.microsoft.com/office/drawing/2014/main" id="{AC4A80ED-3A90-4B0A-91C9-D8C38E67FA43}"/>
                </a:ext>
              </a:extLst>
            </p:cNvPr>
            <p:cNvGrpSpPr/>
            <p:nvPr/>
          </p:nvGrpSpPr>
          <p:grpSpPr>
            <a:xfrm>
              <a:off x="7804902" y="2225211"/>
              <a:ext cx="36000" cy="36000"/>
              <a:chOff x="12122565" y="65819"/>
              <a:chExt cx="36000" cy="36000"/>
            </a:xfrm>
          </p:grpSpPr>
          <p:cxnSp>
            <p:nvCxnSpPr>
              <p:cNvPr id="951" name="直接连接符 950">
                <a:extLst>
                  <a:ext uri="{FF2B5EF4-FFF2-40B4-BE49-F238E27FC236}">
                    <a16:creationId xmlns:a16="http://schemas.microsoft.com/office/drawing/2014/main" id="{CB388271-8982-42D1-9CFF-3371717C6DC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52" name="直接连接符 951">
                <a:extLst>
                  <a:ext uri="{FF2B5EF4-FFF2-40B4-BE49-F238E27FC236}">
                    <a16:creationId xmlns:a16="http://schemas.microsoft.com/office/drawing/2014/main" id="{8E116CCF-D4CA-414F-9F90-5DCDB92C450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6" name="组合 335">
              <a:extLst>
                <a:ext uri="{FF2B5EF4-FFF2-40B4-BE49-F238E27FC236}">
                  <a16:creationId xmlns:a16="http://schemas.microsoft.com/office/drawing/2014/main" id="{B4627BBB-F09C-4D4B-B0D3-44095E6A7920}"/>
                </a:ext>
              </a:extLst>
            </p:cNvPr>
            <p:cNvGrpSpPr/>
            <p:nvPr/>
          </p:nvGrpSpPr>
          <p:grpSpPr>
            <a:xfrm>
              <a:off x="7804902" y="2765059"/>
              <a:ext cx="36000" cy="36000"/>
              <a:chOff x="12122565" y="65819"/>
              <a:chExt cx="36000" cy="36000"/>
            </a:xfrm>
          </p:grpSpPr>
          <p:cxnSp>
            <p:nvCxnSpPr>
              <p:cNvPr id="949" name="直接连接符 948">
                <a:extLst>
                  <a:ext uri="{FF2B5EF4-FFF2-40B4-BE49-F238E27FC236}">
                    <a16:creationId xmlns:a16="http://schemas.microsoft.com/office/drawing/2014/main" id="{E1195233-3A17-40F6-BD94-0B4BCA9DEBA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50" name="直接连接符 949">
                <a:extLst>
                  <a:ext uri="{FF2B5EF4-FFF2-40B4-BE49-F238E27FC236}">
                    <a16:creationId xmlns:a16="http://schemas.microsoft.com/office/drawing/2014/main" id="{9CAE3686-F6F1-4A66-9C08-A8B8027C691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7" name="组合 336">
              <a:extLst>
                <a:ext uri="{FF2B5EF4-FFF2-40B4-BE49-F238E27FC236}">
                  <a16:creationId xmlns:a16="http://schemas.microsoft.com/office/drawing/2014/main" id="{A4477C0E-A5B1-4BFF-A519-F6BD62E5EE26}"/>
                </a:ext>
              </a:extLst>
            </p:cNvPr>
            <p:cNvGrpSpPr/>
            <p:nvPr/>
          </p:nvGrpSpPr>
          <p:grpSpPr>
            <a:xfrm>
              <a:off x="7804902" y="3304907"/>
              <a:ext cx="36000" cy="36000"/>
              <a:chOff x="12122565" y="65819"/>
              <a:chExt cx="36000" cy="36000"/>
            </a:xfrm>
          </p:grpSpPr>
          <p:cxnSp>
            <p:nvCxnSpPr>
              <p:cNvPr id="947" name="直接连接符 946">
                <a:extLst>
                  <a:ext uri="{FF2B5EF4-FFF2-40B4-BE49-F238E27FC236}">
                    <a16:creationId xmlns:a16="http://schemas.microsoft.com/office/drawing/2014/main" id="{14ADC800-4890-4B95-BFE8-C16FB0BA1BC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48" name="直接连接符 947">
                <a:extLst>
                  <a:ext uri="{FF2B5EF4-FFF2-40B4-BE49-F238E27FC236}">
                    <a16:creationId xmlns:a16="http://schemas.microsoft.com/office/drawing/2014/main" id="{81E06282-08AB-43C0-B1B1-09E3627CD10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8" name="组合 337">
              <a:extLst>
                <a:ext uri="{FF2B5EF4-FFF2-40B4-BE49-F238E27FC236}">
                  <a16:creationId xmlns:a16="http://schemas.microsoft.com/office/drawing/2014/main" id="{2AB675E0-A0F2-4AB4-93C7-000DE3BC8CF2}"/>
                </a:ext>
              </a:extLst>
            </p:cNvPr>
            <p:cNvGrpSpPr/>
            <p:nvPr/>
          </p:nvGrpSpPr>
          <p:grpSpPr>
            <a:xfrm>
              <a:off x="7804902" y="3844755"/>
              <a:ext cx="36000" cy="36000"/>
              <a:chOff x="12122565" y="65819"/>
              <a:chExt cx="36000" cy="36000"/>
            </a:xfrm>
          </p:grpSpPr>
          <p:cxnSp>
            <p:nvCxnSpPr>
              <p:cNvPr id="945" name="直接连接符 944">
                <a:extLst>
                  <a:ext uri="{FF2B5EF4-FFF2-40B4-BE49-F238E27FC236}">
                    <a16:creationId xmlns:a16="http://schemas.microsoft.com/office/drawing/2014/main" id="{3FAC2B0C-9747-4FFB-BB8C-628389B7FEE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46" name="直接连接符 945">
                <a:extLst>
                  <a:ext uri="{FF2B5EF4-FFF2-40B4-BE49-F238E27FC236}">
                    <a16:creationId xmlns:a16="http://schemas.microsoft.com/office/drawing/2014/main" id="{C980F42C-E3BE-42A9-8015-597F4FE314C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39" name="组合 338">
              <a:extLst>
                <a:ext uri="{FF2B5EF4-FFF2-40B4-BE49-F238E27FC236}">
                  <a16:creationId xmlns:a16="http://schemas.microsoft.com/office/drawing/2014/main" id="{75B83E0A-1125-41A7-8A34-A1A154829DF8}"/>
                </a:ext>
              </a:extLst>
            </p:cNvPr>
            <p:cNvGrpSpPr/>
            <p:nvPr/>
          </p:nvGrpSpPr>
          <p:grpSpPr>
            <a:xfrm>
              <a:off x="7804902" y="4384603"/>
              <a:ext cx="36000" cy="36000"/>
              <a:chOff x="12122565" y="65819"/>
              <a:chExt cx="36000" cy="36000"/>
            </a:xfrm>
          </p:grpSpPr>
          <p:cxnSp>
            <p:nvCxnSpPr>
              <p:cNvPr id="943" name="直接连接符 942">
                <a:extLst>
                  <a:ext uri="{FF2B5EF4-FFF2-40B4-BE49-F238E27FC236}">
                    <a16:creationId xmlns:a16="http://schemas.microsoft.com/office/drawing/2014/main" id="{9222506E-A6FE-4554-A4FC-CFB475FFE95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44" name="直接连接符 943">
                <a:extLst>
                  <a:ext uri="{FF2B5EF4-FFF2-40B4-BE49-F238E27FC236}">
                    <a16:creationId xmlns:a16="http://schemas.microsoft.com/office/drawing/2014/main" id="{A85E3D48-24D7-4A8C-BFF5-AAA6C7A7B40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0" name="组合 339">
              <a:extLst>
                <a:ext uri="{FF2B5EF4-FFF2-40B4-BE49-F238E27FC236}">
                  <a16:creationId xmlns:a16="http://schemas.microsoft.com/office/drawing/2014/main" id="{8E95C8C8-0066-479A-AB29-419EBE58EA3D}"/>
                </a:ext>
              </a:extLst>
            </p:cNvPr>
            <p:cNvGrpSpPr/>
            <p:nvPr/>
          </p:nvGrpSpPr>
          <p:grpSpPr>
            <a:xfrm>
              <a:off x="7804902" y="4924451"/>
              <a:ext cx="36000" cy="36000"/>
              <a:chOff x="12122565" y="65819"/>
              <a:chExt cx="36000" cy="36000"/>
            </a:xfrm>
          </p:grpSpPr>
          <p:cxnSp>
            <p:nvCxnSpPr>
              <p:cNvPr id="941" name="直接连接符 940">
                <a:extLst>
                  <a:ext uri="{FF2B5EF4-FFF2-40B4-BE49-F238E27FC236}">
                    <a16:creationId xmlns:a16="http://schemas.microsoft.com/office/drawing/2014/main" id="{AE86BB43-7425-4395-9430-587BB896219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42" name="直接连接符 941">
                <a:extLst>
                  <a:ext uri="{FF2B5EF4-FFF2-40B4-BE49-F238E27FC236}">
                    <a16:creationId xmlns:a16="http://schemas.microsoft.com/office/drawing/2014/main" id="{328C7C64-0EBD-4F3A-9227-40D121FCB60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1" name="组合 340">
              <a:extLst>
                <a:ext uri="{FF2B5EF4-FFF2-40B4-BE49-F238E27FC236}">
                  <a16:creationId xmlns:a16="http://schemas.microsoft.com/office/drawing/2014/main" id="{27FD4F43-F67A-4C25-87BB-693A833CFA78}"/>
                </a:ext>
              </a:extLst>
            </p:cNvPr>
            <p:cNvGrpSpPr/>
            <p:nvPr/>
          </p:nvGrpSpPr>
          <p:grpSpPr>
            <a:xfrm>
              <a:off x="7804902" y="5464299"/>
              <a:ext cx="36000" cy="36000"/>
              <a:chOff x="12122565" y="65819"/>
              <a:chExt cx="36000" cy="36000"/>
            </a:xfrm>
          </p:grpSpPr>
          <p:cxnSp>
            <p:nvCxnSpPr>
              <p:cNvPr id="939" name="直接连接符 938">
                <a:extLst>
                  <a:ext uri="{FF2B5EF4-FFF2-40B4-BE49-F238E27FC236}">
                    <a16:creationId xmlns:a16="http://schemas.microsoft.com/office/drawing/2014/main" id="{D361E420-D3C6-47AE-8C60-2B338A8707E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40" name="直接连接符 939">
                <a:extLst>
                  <a:ext uri="{FF2B5EF4-FFF2-40B4-BE49-F238E27FC236}">
                    <a16:creationId xmlns:a16="http://schemas.microsoft.com/office/drawing/2014/main" id="{0BDA4F50-B71C-4C44-B35D-AB2204FC8E5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2" name="组合 341">
              <a:extLst>
                <a:ext uri="{FF2B5EF4-FFF2-40B4-BE49-F238E27FC236}">
                  <a16:creationId xmlns:a16="http://schemas.microsoft.com/office/drawing/2014/main" id="{3978F83C-9DDB-4DE0-8EE0-2A3BB343E6E1}"/>
                </a:ext>
              </a:extLst>
            </p:cNvPr>
            <p:cNvGrpSpPr/>
            <p:nvPr/>
          </p:nvGrpSpPr>
          <p:grpSpPr>
            <a:xfrm>
              <a:off x="7804902" y="6004147"/>
              <a:ext cx="36000" cy="36000"/>
              <a:chOff x="12122565" y="65819"/>
              <a:chExt cx="36000" cy="36000"/>
            </a:xfrm>
          </p:grpSpPr>
          <p:cxnSp>
            <p:nvCxnSpPr>
              <p:cNvPr id="937" name="直接连接符 936">
                <a:extLst>
                  <a:ext uri="{FF2B5EF4-FFF2-40B4-BE49-F238E27FC236}">
                    <a16:creationId xmlns:a16="http://schemas.microsoft.com/office/drawing/2014/main" id="{3B02D56D-F90B-4035-9298-EB78BBD666D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38" name="直接连接符 937">
                <a:extLst>
                  <a:ext uri="{FF2B5EF4-FFF2-40B4-BE49-F238E27FC236}">
                    <a16:creationId xmlns:a16="http://schemas.microsoft.com/office/drawing/2014/main" id="{C6594710-48C9-49DF-B52C-E4B4AB9DDCC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3" name="组合 342">
              <a:extLst>
                <a:ext uri="{FF2B5EF4-FFF2-40B4-BE49-F238E27FC236}">
                  <a16:creationId xmlns:a16="http://schemas.microsoft.com/office/drawing/2014/main" id="{B3ECB60D-3BBE-4000-ADE8-68BE2F0F0649}"/>
                </a:ext>
              </a:extLst>
            </p:cNvPr>
            <p:cNvGrpSpPr/>
            <p:nvPr/>
          </p:nvGrpSpPr>
          <p:grpSpPr>
            <a:xfrm>
              <a:off x="7804902" y="6543995"/>
              <a:ext cx="36000" cy="36000"/>
              <a:chOff x="12122565" y="65819"/>
              <a:chExt cx="36000" cy="36000"/>
            </a:xfrm>
          </p:grpSpPr>
          <p:cxnSp>
            <p:nvCxnSpPr>
              <p:cNvPr id="935" name="直接连接符 934">
                <a:extLst>
                  <a:ext uri="{FF2B5EF4-FFF2-40B4-BE49-F238E27FC236}">
                    <a16:creationId xmlns:a16="http://schemas.microsoft.com/office/drawing/2014/main" id="{84B7A7CF-A7DA-427C-8EED-EE4218D8BF2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36" name="直接连接符 935">
                <a:extLst>
                  <a:ext uri="{FF2B5EF4-FFF2-40B4-BE49-F238E27FC236}">
                    <a16:creationId xmlns:a16="http://schemas.microsoft.com/office/drawing/2014/main" id="{C0EC90B4-8CC8-4CEC-B862-631F093B18D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4" name="组合 343">
              <a:extLst>
                <a:ext uri="{FF2B5EF4-FFF2-40B4-BE49-F238E27FC236}">
                  <a16:creationId xmlns:a16="http://schemas.microsoft.com/office/drawing/2014/main" id="{D72B7216-0A3B-46C6-B19A-7BF2E17EBFE4}"/>
                </a:ext>
              </a:extLst>
            </p:cNvPr>
            <p:cNvGrpSpPr/>
            <p:nvPr/>
          </p:nvGrpSpPr>
          <p:grpSpPr>
            <a:xfrm>
              <a:off x="7804902" y="7083840"/>
              <a:ext cx="36000" cy="36000"/>
              <a:chOff x="12122565" y="65819"/>
              <a:chExt cx="36000" cy="36000"/>
            </a:xfrm>
          </p:grpSpPr>
          <p:cxnSp>
            <p:nvCxnSpPr>
              <p:cNvPr id="933" name="直接连接符 932">
                <a:extLst>
                  <a:ext uri="{FF2B5EF4-FFF2-40B4-BE49-F238E27FC236}">
                    <a16:creationId xmlns:a16="http://schemas.microsoft.com/office/drawing/2014/main" id="{83F46F1D-B0A6-4FA2-BC51-4E6290A283D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34" name="直接连接符 933">
                <a:extLst>
                  <a:ext uri="{FF2B5EF4-FFF2-40B4-BE49-F238E27FC236}">
                    <a16:creationId xmlns:a16="http://schemas.microsoft.com/office/drawing/2014/main" id="{501A9444-4BCF-4507-A9BA-B01B70056DD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5" name="组合 344">
              <a:extLst>
                <a:ext uri="{FF2B5EF4-FFF2-40B4-BE49-F238E27FC236}">
                  <a16:creationId xmlns:a16="http://schemas.microsoft.com/office/drawing/2014/main" id="{E3A33D29-0508-4172-BEF0-44F4D5DF1A1F}"/>
                </a:ext>
              </a:extLst>
            </p:cNvPr>
            <p:cNvGrpSpPr/>
            <p:nvPr/>
          </p:nvGrpSpPr>
          <p:grpSpPr>
            <a:xfrm>
              <a:off x="7265195" y="65819"/>
              <a:ext cx="36000" cy="36000"/>
              <a:chOff x="12122565" y="65819"/>
              <a:chExt cx="36000" cy="36000"/>
            </a:xfrm>
          </p:grpSpPr>
          <p:cxnSp>
            <p:nvCxnSpPr>
              <p:cNvPr id="931" name="直接连接符 930">
                <a:extLst>
                  <a:ext uri="{FF2B5EF4-FFF2-40B4-BE49-F238E27FC236}">
                    <a16:creationId xmlns:a16="http://schemas.microsoft.com/office/drawing/2014/main" id="{FCBB9653-96B4-4A00-A1C1-6480EA7F223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32" name="直接连接符 931">
                <a:extLst>
                  <a:ext uri="{FF2B5EF4-FFF2-40B4-BE49-F238E27FC236}">
                    <a16:creationId xmlns:a16="http://schemas.microsoft.com/office/drawing/2014/main" id="{CFDDC77A-DBF0-4332-AD7B-5315A45ECAF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6" name="组合 345">
              <a:extLst>
                <a:ext uri="{FF2B5EF4-FFF2-40B4-BE49-F238E27FC236}">
                  <a16:creationId xmlns:a16="http://schemas.microsoft.com/office/drawing/2014/main" id="{673D5180-A9CA-42FF-9DDB-4D8CCFF6D82A}"/>
                </a:ext>
              </a:extLst>
            </p:cNvPr>
            <p:cNvGrpSpPr/>
            <p:nvPr/>
          </p:nvGrpSpPr>
          <p:grpSpPr>
            <a:xfrm>
              <a:off x="7265195" y="605667"/>
              <a:ext cx="36000" cy="36000"/>
              <a:chOff x="12122565" y="65819"/>
              <a:chExt cx="36000" cy="36000"/>
            </a:xfrm>
          </p:grpSpPr>
          <p:cxnSp>
            <p:nvCxnSpPr>
              <p:cNvPr id="929" name="直接连接符 928">
                <a:extLst>
                  <a:ext uri="{FF2B5EF4-FFF2-40B4-BE49-F238E27FC236}">
                    <a16:creationId xmlns:a16="http://schemas.microsoft.com/office/drawing/2014/main" id="{74BE70A8-17F5-4660-9400-C4471D08E99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30" name="直接连接符 929">
                <a:extLst>
                  <a:ext uri="{FF2B5EF4-FFF2-40B4-BE49-F238E27FC236}">
                    <a16:creationId xmlns:a16="http://schemas.microsoft.com/office/drawing/2014/main" id="{2CBD3C9D-7BCA-4930-93C6-6819AFA02FF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7" name="组合 346">
              <a:extLst>
                <a:ext uri="{FF2B5EF4-FFF2-40B4-BE49-F238E27FC236}">
                  <a16:creationId xmlns:a16="http://schemas.microsoft.com/office/drawing/2014/main" id="{1C793135-C69C-46E2-8679-52C9AB355DC4}"/>
                </a:ext>
              </a:extLst>
            </p:cNvPr>
            <p:cNvGrpSpPr/>
            <p:nvPr/>
          </p:nvGrpSpPr>
          <p:grpSpPr>
            <a:xfrm>
              <a:off x="7265195" y="1145515"/>
              <a:ext cx="36000" cy="36000"/>
              <a:chOff x="12122565" y="65819"/>
              <a:chExt cx="36000" cy="36000"/>
            </a:xfrm>
          </p:grpSpPr>
          <p:cxnSp>
            <p:nvCxnSpPr>
              <p:cNvPr id="927" name="直接连接符 926">
                <a:extLst>
                  <a:ext uri="{FF2B5EF4-FFF2-40B4-BE49-F238E27FC236}">
                    <a16:creationId xmlns:a16="http://schemas.microsoft.com/office/drawing/2014/main" id="{0AF8AD1F-6E38-4278-9CA0-822499000DC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28" name="直接连接符 927">
                <a:extLst>
                  <a:ext uri="{FF2B5EF4-FFF2-40B4-BE49-F238E27FC236}">
                    <a16:creationId xmlns:a16="http://schemas.microsoft.com/office/drawing/2014/main" id="{FA2BE10C-CB52-43E9-BC90-EA4ECE89FC1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8" name="组合 347">
              <a:extLst>
                <a:ext uri="{FF2B5EF4-FFF2-40B4-BE49-F238E27FC236}">
                  <a16:creationId xmlns:a16="http://schemas.microsoft.com/office/drawing/2014/main" id="{365AAA23-FA3D-46E1-BC39-8DA6081541C6}"/>
                </a:ext>
              </a:extLst>
            </p:cNvPr>
            <p:cNvGrpSpPr/>
            <p:nvPr/>
          </p:nvGrpSpPr>
          <p:grpSpPr>
            <a:xfrm>
              <a:off x="7265195" y="1685363"/>
              <a:ext cx="36000" cy="36000"/>
              <a:chOff x="12122565" y="65819"/>
              <a:chExt cx="36000" cy="36000"/>
            </a:xfrm>
          </p:grpSpPr>
          <p:cxnSp>
            <p:nvCxnSpPr>
              <p:cNvPr id="925" name="直接连接符 924">
                <a:extLst>
                  <a:ext uri="{FF2B5EF4-FFF2-40B4-BE49-F238E27FC236}">
                    <a16:creationId xmlns:a16="http://schemas.microsoft.com/office/drawing/2014/main" id="{2C6E949B-29BE-40DA-8A90-0A9ED9CF75A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26" name="直接连接符 925">
                <a:extLst>
                  <a:ext uri="{FF2B5EF4-FFF2-40B4-BE49-F238E27FC236}">
                    <a16:creationId xmlns:a16="http://schemas.microsoft.com/office/drawing/2014/main" id="{7466FFAE-0317-4C6B-940F-CBD9E284152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49" name="组合 348">
              <a:extLst>
                <a:ext uri="{FF2B5EF4-FFF2-40B4-BE49-F238E27FC236}">
                  <a16:creationId xmlns:a16="http://schemas.microsoft.com/office/drawing/2014/main" id="{14E39C14-F6FA-47B5-B91C-5B5D084D4BA5}"/>
                </a:ext>
              </a:extLst>
            </p:cNvPr>
            <p:cNvGrpSpPr/>
            <p:nvPr/>
          </p:nvGrpSpPr>
          <p:grpSpPr>
            <a:xfrm>
              <a:off x="7265195" y="2225211"/>
              <a:ext cx="36000" cy="36000"/>
              <a:chOff x="12122565" y="65819"/>
              <a:chExt cx="36000" cy="36000"/>
            </a:xfrm>
          </p:grpSpPr>
          <p:cxnSp>
            <p:nvCxnSpPr>
              <p:cNvPr id="923" name="直接连接符 922">
                <a:extLst>
                  <a:ext uri="{FF2B5EF4-FFF2-40B4-BE49-F238E27FC236}">
                    <a16:creationId xmlns:a16="http://schemas.microsoft.com/office/drawing/2014/main" id="{14889F3E-9A0A-45F9-B657-5B7BFF8A08D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24" name="直接连接符 923">
                <a:extLst>
                  <a:ext uri="{FF2B5EF4-FFF2-40B4-BE49-F238E27FC236}">
                    <a16:creationId xmlns:a16="http://schemas.microsoft.com/office/drawing/2014/main" id="{96CB38C1-2A86-4310-A259-D417637628A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0" name="组合 349">
              <a:extLst>
                <a:ext uri="{FF2B5EF4-FFF2-40B4-BE49-F238E27FC236}">
                  <a16:creationId xmlns:a16="http://schemas.microsoft.com/office/drawing/2014/main" id="{F6E107F8-6B56-470D-977F-3C3293896D19}"/>
                </a:ext>
              </a:extLst>
            </p:cNvPr>
            <p:cNvGrpSpPr/>
            <p:nvPr/>
          </p:nvGrpSpPr>
          <p:grpSpPr>
            <a:xfrm>
              <a:off x="7265195" y="2765059"/>
              <a:ext cx="36000" cy="36000"/>
              <a:chOff x="12122565" y="65819"/>
              <a:chExt cx="36000" cy="36000"/>
            </a:xfrm>
          </p:grpSpPr>
          <p:cxnSp>
            <p:nvCxnSpPr>
              <p:cNvPr id="921" name="直接连接符 920">
                <a:extLst>
                  <a:ext uri="{FF2B5EF4-FFF2-40B4-BE49-F238E27FC236}">
                    <a16:creationId xmlns:a16="http://schemas.microsoft.com/office/drawing/2014/main" id="{5F4F95DD-5790-4D7F-9367-E05223DEBD1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22" name="直接连接符 921">
                <a:extLst>
                  <a:ext uri="{FF2B5EF4-FFF2-40B4-BE49-F238E27FC236}">
                    <a16:creationId xmlns:a16="http://schemas.microsoft.com/office/drawing/2014/main" id="{6354218F-B83F-4EAF-BEAB-8927B49BDA3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1" name="组合 350">
              <a:extLst>
                <a:ext uri="{FF2B5EF4-FFF2-40B4-BE49-F238E27FC236}">
                  <a16:creationId xmlns:a16="http://schemas.microsoft.com/office/drawing/2014/main" id="{BE3E7C7A-31AB-4B24-A202-62664597E8D4}"/>
                </a:ext>
              </a:extLst>
            </p:cNvPr>
            <p:cNvGrpSpPr/>
            <p:nvPr/>
          </p:nvGrpSpPr>
          <p:grpSpPr>
            <a:xfrm>
              <a:off x="7265195" y="3304907"/>
              <a:ext cx="36000" cy="36000"/>
              <a:chOff x="12122565" y="65819"/>
              <a:chExt cx="36000" cy="36000"/>
            </a:xfrm>
          </p:grpSpPr>
          <p:cxnSp>
            <p:nvCxnSpPr>
              <p:cNvPr id="919" name="直接连接符 918">
                <a:extLst>
                  <a:ext uri="{FF2B5EF4-FFF2-40B4-BE49-F238E27FC236}">
                    <a16:creationId xmlns:a16="http://schemas.microsoft.com/office/drawing/2014/main" id="{55530535-6105-4E4C-8432-8C9C5DC8E44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20" name="直接连接符 919">
                <a:extLst>
                  <a:ext uri="{FF2B5EF4-FFF2-40B4-BE49-F238E27FC236}">
                    <a16:creationId xmlns:a16="http://schemas.microsoft.com/office/drawing/2014/main" id="{E433FAB5-07D5-4FC4-9FF4-E9D1494E626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2" name="组合 351">
              <a:extLst>
                <a:ext uri="{FF2B5EF4-FFF2-40B4-BE49-F238E27FC236}">
                  <a16:creationId xmlns:a16="http://schemas.microsoft.com/office/drawing/2014/main" id="{589D9592-704E-46DA-BEC2-983EC647DE13}"/>
                </a:ext>
              </a:extLst>
            </p:cNvPr>
            <p:cNvGrpSpPr/>
            <p:nvPr/>
          </p:nvGrpSpPr>
          <p:grpSpPr>
            <a:xfrm>
              <a:off x="7265195" y="3844755"/>
              <a:ext cx="36000" cy="36000"/>
              <a:chOff x="12122565" y="65819"/>
              <a:chExt cx="36000" cy="36000"/>
            </a:xfrm>
          </p:grpSpPr>
          <p:cxnSp>
            <p:nvCxnSpPr>
              <p:cNvPr id="917" name="直接连接符 916">
                <a:extLst>
                  <a:ext uri="{FF2B5EF4-FFF2-40B4-BE49-F238E27FC236}">
                    <a16:creationId xmlns:a16="http://schemas.microsoft.com/office/drawing/2014/main" id="{2A989FF5-72C9-45E4-9307-94140E03DF1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18" name="直接连接符 917">
                <a:extLst>
                  <a:ext uri="{FF2B5EF4-FFF2-40B4-BE49-F238E27FC236}">
                    <a16:creationId xmlns:a16="http://schemas.microsoft.com/office/drawing/2014/main" id="{9A3896FE-F418-46E9-A2B8-39C322262A0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3" name="组合 352">
              <a:extLst>
                <a:ext uri="{FF2B5EF4-FFF2-40B4-BE49-F238E27FC236}">
                  <a16:creationId xmlns:a16="http://schemas.microsoft.com/office/drawing/2014/main" id="{070900D3-61AF-447B-9728-E6368871F7EC}"/>
                </a:ext>
              </a:extLst>
            </p:cNvPr>
            <p:cNvGrpSpPr/>
            <p:nvPr/>
          </p:nvGrpSpPr>
          <p:grpSpPr>
            <a:xfrm>
              <a:off x="7265195" y="4384603"/>
              <a:ext cx="36000" cy="36000"/>
              <a:chOff x="12122565" y="65819"/>
              <a:chExt cx="36000" cy="36000"/>
            </a:xfrm>
          </p:grpSpPr>
          <p:cxnSp>
            <p:nvCxnSpPr>
              <p:cNvPr id="915" name="直接连接符 914">
                <a:extLst>
                  <a:ext uri="{FF2B5EF4-FFF2-40B4-BE49-F238E27FC236}">
                    <a16:creationId xmlns:a16="http://schemas.microsoft.com/office/drawing/2014/main" id="{D0F97BB1-E596-423B-B511-F11379B16F3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16" name="直接连接符 915">
                <a:extLst>
                  <a:ext uri="{FF2B5EF4-FFF2-40B4-BE49-F238E27FC236}">
                    <a16:creationId xmlns:a16="http://schemas.microsoft.com/office/drawing/2014/main" id="{24EFB303-6DED-4947-BE22-E7E9DBC7C51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4" name="组合 353">
              <a:extLst>
                <a:ext uri="{FF2B5EF4-FFF2-40B4-BE49-F238E27FC236}">
                  <a16:creationId xmlns:a16="http://schemas.microsoft.com/office/drawing/2014/main" id="{46C0F1B4-35BC-4CA6-9C62-BDAFFFA93A77}"/>
                </a:ext>
              </a:extLst>
            </p:cNvPr>
            <p:cNvGrpSpPr/>
            <p:nvPr/>
          </p:nvGrpSpPr>
          <p:grpSpPr>
            <a:xfrm>
              <a:off x="7265195" y="4924451"/>
              <a:ext cx="36000" cy="36000"/>
              <a:chOff x="12122565" y="65819"/>
              <a:chExt cx="36000" cy="36000"/>
            </a:xfrm>
          </p:grpSpPr>
          <p:cxnSp>
            <p:nvCxnSpPr>
              <p:cNvPr id="913" name="直接连接符 912">
                <a:extLst>
                  <a:ext uri="{FF2B5EF4-FFF2-40B4-BE49-F238E27FC236}">
                    <a16:creationId xmlns:a16="http://schemas.microsoft.com/office/drawing/2014/main" id="{4682F65A-C7E3-4CDD-AD1F-13C60B55A62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14" name="直接连接符 913">
                <a:extLst>
                  <a:ext uri="{FF2B5EF4-FFF2-40B4-BE49-F238E27FC236}">
                    <a16:creationId xmlns:a16="http://schemas.microsoft.com/office/drawing/2014/main" id="{09D0BA2D-DB05-4F5F-9801-5DBD42008CC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5" name="组合 354">
              <a:extLst>
                <a:ext uri="{FF2B5EF4-FFF2-40B4-BE49-F238E27FC236}">
                  <a16:creationId xmlns:a16="http://schemas.microsoft.com/office/drawing/2014/main" id="{EC2FB592-FAE4-469A-8042-03D3619B1B55}"/>
                </a:ext>
              </a:extLst>
            </p:cNvPr>
            <p:cNvGrpSpPr/>
            <p:nvPr/>
          </p:nvGrpSpPr>
          <p:grpSpPr>
            <a:xfrm>
              <a:off x="7265195" y="5464299"/>
              <a:ext cx="36000" cy="36000"/>
              <a:chOff x="12122565" y="65819"/>
              <a:chExt cx="36000" cy="36000"/>
            </a:xfrm>
          </p:grpSpPr>
          <p:cxnSp>
            <p:nvCxnSpPr>
              <p:cNvPr id="911" name="直接连接符 910">
                <a:extLst>
                  <a:ext uri="{FF2B5EF4-FFF2-40B4-BE49-F238E27FC236}">
                    <a16:creationId xmlns:a16="http://schemas.microsoft.com/office/drawing/2014/main" id="{5FD8BC9C-0C93-4DDA-94EE-8A2A494A565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12" name="直接连接符 911">
                <a:extLst>
                  <a:ext uri="{FF2B5EF4-FFF2-40B4-BE49-F238E27FC236}">
                    <a16:creationId xmlns:a16="http://schemas.microsoft.com/office/drawing/2014/main" id="{F6F24768-0A41-4629-A0B5-6DC89ED2E20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6" name="组合 355">
              <a:extLst>
                <a:ext uri="{FF2B5EF4-FFF2-40B4-BE49-F238E27FC236}">
                  <a16:creationId xmlns:a16="http://schemas.microsoft.com/office/drawing/2014/main" id="{86AE9E3C-DEF9-4663-85DB-E75391936658}"/>
                </a:ext>
              </a:extLst>
            </p:cNvPr>
            <p:cNvGrpSpPr/>
            <p:nvPr/>
          </p:nvGrpSpPr>
          <p:grpSpPr>
            <a:xfrm>
              <a:off x="7265195" y="6004147"/>
              <a:ext cx="36000" cy="36000"/>
              <a:chOff x="12122565" y="65819"/>
              <a:chExt cx="36000" cy="36000"/>
            </a:xfrm>
          </p:grpSpPr>
          <p:cxnSp>
            <p:nvCxnSpPr>
              <p:cNvPr id="909" name="直接连接符 908">
                <a:extLst>
                  <a:ext uri="{FF2B5EF4-FFF2-40B4-BE49-F238E27FC236}">
                    <a16:creationId xmlns:a16="http://schemas.microsoft.com/office/drawing/2014/main" id="{7EA4F534-1E48-4D2B-B36D-5D511F67E89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10" name="直接连接符 909">
                <a:extLst>
                  <a:ext uri="{FF2B5EF4-FFF2-40B4-BE49-F238E27FC236}">
                    <a16:creationId xmlns:a16="http://schemas.microsoft.com/office/drawing/2014/main" id="{8CFD54B3-A5E3-4512-B201-D808891B25F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7" name="组合 356">
              <a:extLst>
                <a:ext uri="{FF2B5EF4-FFF2-40B4-BE49-F238E27FC236}">
                  <a16:creationId xmlns:a16="http://schemas.microsoft.com/office/drawing/2014/main" id="{B9884D6B-AC2A-4610-A186-C5D1EC3CD652}"/>
                </a:ext>
              </a:extLst>
            </p:cNvPr>
            <p:cNvGrpSpPr/>
            <p:nvPr/>
          </p:nvGrpSpPr>
          <p:grpSpPr>
            <a:xfrm>
              <a:off x="7265195" y="6543995"/>
              <a:ext cx="36000" cy="36000"/>
              <a:chOff x="12122565" y="65819"/>
              <a:chExt cx="36000" cy="36000"/>
            </a:xfrm>
          </p:grpSpPr>
          <p:cxnSp>
            <p:nvCxnSpPr>
              <p:cNvPr id="907" name="直接连接符 906">
                <a:extLst>
                  <a:ext uri="{FF2B5EF4-FFF2-40B4-BE49-F238E27FC236}">
                    <a16:creationId xmlns:a16="http://schemas.microsoft.com/office/drawing/2014/main" id="{2E50587A-8C34-4056-9937-B4B361C91AC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08" name="直接连接符 907">
                <a:extLst>
                  <a:ext uri="{FF2B5EF4-FFF2-40B4-BE49-F238E27FC236}">
                    <a16:creationId xmlns:a16="http://schemas.microsoft.com/office/drawing/2014/main" id="{27D07BDE-7EC1-4C43-A07D-F8D8792028E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8" name="组合 357">
              <a:extLst>
                <a:ext uri="{FF2B5EF4-FFF2-40B4-BE49-F238E27FC236}">
                  <a16:creationId xmlns:a16="http://schemas.microsoft.com/office/drawing/2014/main" id="{CAEB90DB-5B74-4936-BD0C-F9B7778C39A4}"/>
                </a:ext>
              </a:extLst>
            </p:cNvPr>
            <p:cNvGrpSpPr/>
            <p:nvPr/>
          </p:nvGrpSpPr>
          <p:grpSpPr>
            <a:xfrm>
              <a:off x="7265195" y="7083840"/>
              <a:ext cx="36000" cy="36000"/>
              <a:chOff x="12122565" y="65819"/>
              <a:chExt cx="36000" cy="36000"/>
            </a:xfrm>
          </p:grpSpPr>
          <p:cxnSp>
            <p:nvCxnSpPr>
              <p:cNvPr id="905" name="直接连接符 904">
                <a:extLst>
                  <a:ext uri="{FF2B5EF4-FFF2-40B4-BE49-F238E27FC236}">
                    <a16:creationId xmlns:a16="http://schemas.microsoft.com/office/drawing/2014/main" id="{E6ADD27D-8902-4AE5-9F9B-94C67B388D1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06" name="直接连接符 905">
                <a:extLst>
                  <a:ext uri="{FF2B5EF4-FFF2-40B4-BE49-F238E27FC236}">
                    <a16:creationId xmlns:a16="http://schemas.microsoft.com/office/drawing/2014/main" id="{5EA705EC-1C3D-4952-873A-E136127D3DB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59" name="组合 358">
              <a:extLst>
                <a:ext uri="{FF2B5EF4-FFF2-40B4-BE49-F238E27FC236}">
                  <a16:creationId xmlns:a16="http://schemas.microsoft.com/office/drawing/2014/main" id="{07EC477B-BE88-43D6-A548-90EF66092F39}"/>
                </a:ext>
              </a:extLst>
            </p:cNvPr>
            <p:cNvGrpSpPr/>
            <p:nvPr/>
          </p:nvGrpSpPr>
          <p:grpSpPr>
            <a:xfrm>
              <a:off x="6725488" y="65819"/>
              <a:ext cx="36000" cy="36000"/>
              <a:chOff x="12122565" y="65819"/>
              <a:chExt cx="36000" cy="36000"/>
            </a:xfrm>
          </p:grpSpPr>
          <p:cxnSp>
            <p:nvCxnSpPr>
              <p:cNvPr id="903" name="直接连接符 902">
                <a:extLst>
                  <a:ext uri="{FF2B5EF4-FFF2-40B4-BE49-F238E27FC236}">
                    <a16:creationId xmlns:a16="http://schemas.microsoft.com/office/drawing/2014/main" id="{7537F812-B134-4C85-9112-C7A36F7ED22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04" name="直接连接符 903">
                <a:extLst>
                  <a:ext uri="{FF2B5EF4-FFF2-40B4-BE49-F238E27FC236}">
                    <a16:creationId xmlns:a16="http://schemas.microsoft.com/office/drawing/2014/main" id="{3C9B1B6D-2479-4DF2-A16A-BF746FD17D5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0" name="组合 359">
              <a:extLst>
                <a:ext uri="{FF2B5EF4-FFF2-40B4-BE49-F238E27FC236}">
                  <a16:creationId xmlns:a16="http://schemas.microsoft.com/office/drawing/2014/main" id="{8740F7C3-72E9-4623-96E6-EFB6D0A413C8}"/>
                </a:ext>
              </a:extLst>
            </p:cNvPr>
            <p:cNvGrpSpPr/>
            <p:nvPr/>
          </p:nvGrpSpPr>
          <p:grpSpPr>
            <a:xfrm>
              <a:off x="6725488" y="605667"/>
              <a:ext cx="36000" cy="36000"/>
              <a:chOff x="12122565" y="65819"/>
              <a:chExt cx="36000" cy="36000"/>
            </a:xfrm>
          </p:grpSpPr>
          <p:cxnSp>
            <p:nvCxnSpPr>
              <p:cNvPr id="901" name="直接连接符 900">
                <a:extLst>
                  <a:ext uri="{FF2B5EF4-FFF2-40B4-BE49-F238E27FC236}">
                    <a16:creationId xmlns:a16="http://schemas.microsoft.com/office/drawing/2014/main" id="{5DE47EC6-9BF9-4D2B-ABEA-C60E6F15D25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02" name="直接连接符 901">
                <a:extLst>
                  <a:ext uri="{FF2B5EF4-FFF2-40B4-BE49-F238E27FC236}">
                    <a16:creationId xmlns:a16="http://schemas.microsoft.com/office/drawing/2014/main" id="{6C52AA12-6B2A-48B2-962C-39CFDBD0E7D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1" name="组合 360">
              <a:extLst>
                <a:ext uri="{FF2B5EF4-FFF2-40B4-BE49-F238E27FC236}">
                  <a16:creationId xmlns:a16="http://schemas.microsoft.com/office/drawing/2014/main" id="{17F63457-11E3-4510-85E5-A061F09D48F8}"/>
                </a:ext>
              </a:extLst>
            </p:cNvPr>
            <p:cNvGrpSpPr/>
            <p:nvPr/>
          </p:nvGrpSpPr>
          <p:grpSpPr>
            <a:xfrm>
              <a:off x="6725488" y="1145515"/>
              <a:ext cx="36000" cy="36000"/>
              <a:chOff x="12122565" y="65819"/>
              <a:chExt cx="36000" cy="36000"/>
            </a:xfrm>
          </p:grpSpPr>
          <p:cxnSp>
            <p:nvCxnSpPr>
              <p:cNvPr id="899" name="直接连接符 898">
                <a:extLst>
                  <a:ext uri="{FF2B5EF4-FFF2-40B4-BE49-F238E27FC236}">
                    <a16:creationId xmlns:a16="http://schemas.microsoft.com/office/drawing/2014/main" id="{D5813A52-B7BC-4C1B-A8C8-617D23CBEF0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900" name="直接连接符 899">
                <a:extLst>
                  <a:ext uri="{FF2B5EF4-FFF2-40B4-BE49-F238E27FC236}">
                    <a16:creationId xmlns:a16="http://schemas.microsoft.com/office/drawing/2014/main" id="{C592461D-8234-4BB6-9B55-77D7147C1B4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2" name="组合 361">
              <a:extLst>
                <a:ext uri="{FF2B5EF4-FFF2-40B4-BE49-F238E27FC236}">
                  <a16:creationId xmlns:a16="http://schemas.microsoft.com/office/drawing/2014/main" id="{0932F31A-2F50-47A9-9C2F-C239D3E8E554}"/>
                </a:ext>
              </a:extLst>
            </p:cNvPr>
            <p:cNvGrpSpPr/>
            <p:nvPr/>
          </p:nvGrpSpPr>
          <p:grpSpPr>
            <a:xfrm>
              <a:off x="6725488" y="1685363"/>
              <a:ext cx="36000" cy="36000"/>
              <a:chOff x="12122565" y="65819"/>
              <a:chExt cx="36000" cy="36000"/>
            </a:xfrm>
          </p:grpSpPr>
          <p:cxnSp>
            <p:nvCxnSpPr>
              <p:cNvPr id="897" name="直接连接符 896">
                <a:extLst>
                  <a:ext uri="{FF2B5EF4-FFF2-40B4-BE49-F238E27FC236}">
                    <a16:creationId xmlns:a16="http://schemas.microsoft.com/office/drawing/2014/main" id="{1AB6FB39-E8A1-4B4A-AB04-E61F0DF9140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98" name="直接连接符 897">
                <a:extLst>
                  <a:ext uri="{FF2B5EF4-FFF2-40B4-BE49-F238E27FC236}">
                    <a16:creationId xmlns:a16="http://schemas.microsoft.com/office/drawing/2014/main" id="{6C1C8823-29AF-487F-A088-D0BFA5E8CD3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3" name="组合 362">
              <a:extLst>
                <a:ext uri="{FF2B5EF4-FFF2-40B4-BE49-F238E27FC236}">
                  <a16:creationId xmlns:a16="http://schemas.microsoft.com/office/drawing/2014/main" id="{7352D5BC-C622-4115-8CC9-04C461914D8E}"/>
                </a:ext>
              </a:extLst>
            </p:cNvPr>
            <p:cNvGrpSpPr/>
            <p:nvPr/>
          </p:nvGrpSpPr>
          <p:grpSpPr>
            <a:xfrm>
              <a:off x="6725488" y="2225211"/>
              <a:ext cx="36000" cy="36000"/>
              <a:chOff x="12122565" y="65819"/>
              <a:chExt cx="36000" cy="36000"/>
            </a:xfrm>
          </p:grpSpPr>
          <p:cxnSp>
            <p:nvCxnSpPr>
              <p:cNvPr id="895" name="直接连接符 894">
                <a:extLst>
                  <a:ext uri="{FF2B5EF4-FFF2-40B4-BE49-F238E27FC236}">
                    <a16:creationId xmlns:a16="http://schemas.microsoft.com/office/drawing/2014/main" id="{60547FBA-C46B-4245-B446-1C904C31075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96" name="直接连接符 895">
                <a:extLst>
                  <a:ext uri="{FF2B5EF4-FFF2-40B4-BE49-F238E27FC236}">
                    <a16:creationId xmlns:a16="http://schemas.microsoft.com/office/drawing/2014/main" id="{BDFD4E15-ACCD-4822-B4B1-D5A36232DBB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4" name="组合 363">
              <a:extLst>
                <a:ext uri="{FF2B5EF4-FFF2-40B4-BE49-F238E27FC236}">
                  <a16:creationId xmlns:a16="http://schemas.microsoft.com/office/drawing/2014/main" id="{07EDF1DA-3C89-4109-A16D-9D22E992183E}"/>
                </a:ext>
              </a:extLst>
            </p:cNvPr>
            <p:cNvGrpSpPr/>
            <p:nvPr/>
          </p:nvGrpSpPr>
          <p:grpSpPr>
            <a:xfrm>
              <a:off x="6725488" y="2765059"/>
              <a:ext cx="36000" cy="36000"/>
              <a:chOff x="12122565" y="65819"/>
              <a:chExt cx="36000" cy="36000"/>
            </a:xfrm>
          </p:grpSpPr>
          <p:cxnSp>
            <p:nvCxnSpPr>
              <p:cNvPr id="893" name="直接连接符 892">
                <a:extLst>
                  <a:ext uri="{FF2B5EF4-FFF2-40B4-BE49-F238E27FC236}">
                    <a16:creationId xmlns:a16="http://schemas.microsoft.com/office/drawing/2014/main" id="{A4A8E375-9B72-4F43-910F-5FB8335ECC8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94" name="直接连接符 893">
                <a:extLst>
                  <a:ext uri="{FF2B5EF4-FFF2-40B4-BE49-F238E27FC236}">
                    <a16:creationId xmlns:a16="http://schemas.microsoft.com/office/drawing/2014/main" id="{011FEF01-58E2-4CA5-A60E-905B1E4B615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5" name="组合 364">
              <a:extLst>
                <a:ext uri="{FF2B5EF4-FFF2-40B4-BE49-F238E27FC236}">
                  <a16:creationId xmlns:a16="http://schemas.microsoft.com/office/drawing/2014/main" id="{DD44F6E8-DD92-44F1-A299-F96F25FDD8F5}"/>
                </a:ext>
              </a:extLst>
            </p:cNvPr>
            <p:cNvGrpSpPr/>
            <p:nvPr/>
          </p:nvGrpSpPr>
          <p:grpSpPr>
            <a:xfrm>
              <a:off x="6725488" y="3304907"/>
              <a:ext cx="36000" cy="36000"/>
              <a:chOff x="12122565" y="65819"/>
              <a:chExt cx="36000" cy="36000"/>
            </a:xfrm>
          </p:grpSpPr>
          <p:cxnSp>
            <p:nvCxnSpPr>
              <p:cNvPr id="891" name="直接连接符 890">
                <a:extLst>
                  <a:ext uri="{FF2B5EF4-FFF2-40B4-BE49-F238E27FC236}">
                    <a16:creationId xmlns:a16="http://schemas.microsoft.com/office/drawing/2014/main" id="{800AA375-53A5-4EE6-97BB-383549D08A4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92" name="直接连接符 891">
                <a:extLst>
                  <a:ext uri="{FF2B5EF4-FFF2-40B4-BE49-F238E27FC236}">
                    <a16:creationId xmlns:a16="http://schemas.microsoft.com/office/drawing/2014/main" id="{62F4428E-08C2-49EE-9A96-0A501719C16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6" name="组合 365">
              <a:extLst>
                <a:ext uri="{FF2B5EF4-FFF2-40B4-BE49-F238E27FC236}">
                  <a16:creationId xmlns:a16="http://schemas.microsoft.com/office/drawing/2014/main" id="{B4BD7101-183D-4987-B689-94A9E84886A7}"/>
                </a:ext>
              </a:extLst>
            </p:cNvPr>
            <p:cNvGrpSpPr/>
            <p:nvPr/>
          </p:nvGrpSpPr>
          <p:grpSpPr>
            <a:xfrm>
              <a:off x="6725488" y="3844755"/>
              <a:ext cx="36000" cy="36000"/>
              <a:chOff x="12122565" y="65819"/>
              <a:chExt cx="36000" cy="36000"/>
            </a:xfrm>
          </p:grpSpPr>
          <p:cxnSp>
            <p:nvCxnSpPr>
              <p:cNvPr id="889" name="直接连接符 888">
                <a:extLst>
                  <a:ext uri="{FF2B5EF4-FFF2-40B4-BE49-F238E27FC236}">
                    <a16:creationId xmlns:a16="http://schemas.microsoft.com/office/drawing/2014/main" id="{06C2448F-7D8F-4B9E-87EC-B6BF26F3F8E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90" name="直接连接符 889">
                <a:extLst>
                  <a:ext uri="{FF2B5EF4-FFF2-40B4-BE49-F238E27FC236}">
                    <a16:creationId xmlns:a16="http://schemas.microsoft.com/office/drawing/2014/main" id="{1015BE5C-F049-44F9-B4BE-50D8284BB55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7" name="组合 366">
              <a:extLst>
                <a:ext uri="{FF2B5EF4-FFF2-40B4-BE49-F238E27FC236}">
                  <a16:creationId xmlns:a16="http://schemas.microsoft.com/office/drawing/2014/main" id="{022633E7-69B5-4948-AD20-CE89275CC841}"/>
                </a:ext>
              </a:extLst>
            </p:cNvPr>
            <p:cNvGrpSpPr/>
            <p:nvPr/>
          </p:nvGrpSpPr>
          <p:grpSpPr>
            <a:xfrm>
              <a:off x="6725488" y="4384603"/>
              <a:ext cx="36000" cy="36000"/>
              <a:chOff x="12122565" y="65819"/>
              <a:chExt cx="36000" cy="36000"/>
            </a:xfrm>
          </p:grpSpPr>
          <p:cxnSp>
            <p:nvCxnSpPr>
              <p:cNvPr id="887" name="直接连接符 886">
                <a:extLst>
                  <a:ext uri="{FF2B5EF4-FFF2-40B4-BE49-F238E27FC236}">
                    <a16:creationId xmlns:a16="http://schemas.microsoft.com/office/drawing/2014/main" id="{4DB11894-BF7A-4578-A454-D6F4BF0C872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88" name="直接连接符 887">
                <a:extLst>
                  <a:ext uri="{FF2B5EF4-FFF2-40B4-BE49-F238E27FC236}">
                    <a16:creationId xmlns:a16="http://schemas.microsoft.com/office/drawing/2014/main" id="{76B61CAD-437E-4854-BA56-892FF47ECE8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8" name="组合 367">
              <a:extLst>
                <a:ext uri="{FF2B5EF4-FFF2-40B4-BE49-F238E27FC236}">
                  <a16:creationId xmlns:a16="http://schemas.microsoft.com/office/drawing/2014/main" id="{4B38910D-3948-4DB2-8080-ED1DA255F312}"/>
                </a:ext>
              </a:extLst>
            </p:cNvPr>
            <p:cNvGrpSpPr/>
            <p:nvPr/>
          </p:nvGrpSpPr>
          <p:grpSpPr>
            <a:xfrm>
              <a:off x="6725488" y="4924451"/>
              <a:ext cx="36000" cy="36000"/>
              <a:chOff x="12122565" y="65819"/>
              <a:chExt cx="36000" cy="36000"/>
            </a:xfrm>
          </p:grpSpPr>
          <p:cxnSp>
            <p:nvCxnSpPr>
              <p:cNvPr id="885" name="直接连接符 884">
                <a:extLst>
                  <a:ext uri="{FF2B5EF4-FFF2-40B4-BE49-F238E27FC236}">
                    <a16:creationId xmlns:a16="http://schemas.microsoft.com/office/drawing/2014/main" id="{9A101831-8767-43D6-B361-CF83CFE18D5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86" name="直接连接符 885">
                <a:extLst>
                  <a:ext uri="{FF2B5EF4-FFF2-40B4-BE49-F238E27FC236}">
                    <a16:creationId xmlns:a16="http://schemas.microsoft.com/office/drawing/2014/main" id="{031B0646-6E20-4466-B38E-DA7100EAEE7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69" name="组合 368">
              <a:extLst>
                <a:ext uri="{FF2B5EF4-FFF2-40B4-BE49-F238E27FC236}">
                  <a16:creationId xmlns:a16="http://schemas.microsoft.com/office/drawing/2014/main" id="{8D419FAC-E05F-4ECF-AFF4-45A81E139A16}"/>
                </a:ext>
              </a:extLst>
            </p:cNvPr>
            <p:cNvGrpSpPr/>
            <p:nvPr/>
          </p:nvGrpSpPr>
          <p:grpSpPr>
            <a:xfrm>
              <a:off x="6725488" y="5464299"/>
              <a:ext cx="36000" cy="36000"/>
              <a:chOff x="12122565" y="65819"/>
              <a:chExt cx="36000" cy="36000"/>
            </a:xfrm>
          </p:grpSpPr>
          <p:cxnSp>
            <p:nvCxnSpPr>
              <p:cNvPr id="883" name="直接连接符 882">
                <a:extLst>
                  <a:ext uri="{FF2B5EF4-FFF2-40B4-BE49-F238E27FC236}">
                    <a16:creationId xmlns:a16="http://schemas.microsoft.com/office/drawing/2014/main" id="{8D8FDEC3-2504-4F44-9B82-332601932CD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84" name="直接连接符 883">
                <a:extLst>
                  <a:ext uri="{FF2B5EF4-FFF2-40B4-BE49-F238E27FC236}">
                    <a16:creationId xmlns:a16="http://schemas.microsoft.com/office/drawing/2014/main" id="{D7BDBA80-F8E5-463B-8189-FAC8FE6D91D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0" name="组合 369">
              <a:extLst>
                <a:ext uri="{FF2B5EF4-FFF2-40B4-BE49-F238E27FC236}">
                  <a16:creationId xmlns:a16="http://schemas.microsoft.com/office/drawing/2014/main" id="{CA8F0939-3C02-44D2-B373-3FCB313B4614}"/>
                </a:ext>
              </a:extLst>
            </p:cNvPr>
            <p:cNvGrpSpPr/>
            <p:nvPr/>
          </p:nvGrpSpPr>
          <p:grpSpPr>
            <a:xfrm>
              <a:off x="6725488" y="6004147"/>
              <a:ext cx="36000" cy="36000"/>
              <a:chOff x="12122565" y="65819"/>
              <a:chExt cx="36000" cy="36000"/>
            </a:xfrm>
          </p:grpSpPr>
          <p:cxnSp>
            <p:nvCxnSpPr>
              <p:cNvPr id="881" name="直接连接符 880">
                <a:extLst>
                  <a:ext uri="{FF2B5EF4-FFF2-40B4-BE49-F238E27FC236}">
                    <a16:creationId xmlns:a16="http://schemas.microsoft.com/office/drawing/2014/main" id="{A112D28D-DBF9-4A60-AE2E-FB6D7E66E8F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82" name="直接连接符 881">
                <a:extLst>
                  <a:ext uri="{FF2B5EF4-FFF2-40B4-BE49-F238E27FC236}">
                    <a16:creationId xmlns:a16="http://schemas.microsoft.com/office/drawing/2014/main" id="{2B087894-449F-470D-B40F-208A074899A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1" name="组合 370">
              <a:extLst>
                <a:ext uri="{FF2B5EF4-FFF2-40B4-BE49-F238E27FC236}">
                  <a16:creationId xmlns:a16="http://schemas.microsoft.com/office/drawing/2014/main" id="{51A77726-9B4A-46CB-B038-6E31E7E0CFE0}"/>
                </a:ext>
              </a:extLst>
            </p:cNvPr>
            <p:cNvGrpSpPr/>
            <p:nvPr/>
          </p:nvGrpSpPr>
          <p:grpSpPr>
            <a:xfrm>
              <a:off x="6725488" y="6543995"/>
              <a:ext cx="36000" cy="36000"/>
              <a:chOff x="12122565" y="65819"/>
              <a:chExt cx="36000" cy="36000"/>
            </a:xfrm>
          </p:grpSpPr>
          <p:cxnSp>
            <p:nvCxnSpPr>
              <p:cNvPr id="879" name="直接连接符 878">
                <a:extLst>
                  <a:ext uri="{FF2B5EF4-FFF2-40B4-BE49-F238E27FC236}">
                    <a16:creationId xmlns:a16="http://schemas.microsoft.com/office/drawing/2014/main" id="{A36741D4-E103-4634-9295-FB1B5BF3B75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80" name="直接连接符 879">
                <a:extLst>
                  <a:ext uri="{FF2B5EF4-FFF2-40B4-BE49-F238E27FC236}">
                    <a16:creationId xmlns:a16="http://schemas.microsoft.com/office/drawing/2014/main" id="{8FB8CF29-3D32-413A-82ED-6A6952CFBFB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2" name="组合 371">
              <a:extLst>
                <a:ext uri="{FF2B5EF4-FFF2-40B4-BE49-F238E27FC236}">
                  <a16:creationId xmlns:a16="http://schemas.microsoft.com/office/drawing/2014/main" id="{EEEDF778-A4D3-4C6E-AD11-4B4915F57AF5}"/>
                </a:ext>
              </a:extLst>
            </p:cNvPr>
            <p:cNvGrpSpPr/>
            <p:nvPr/>
          </p:nvGrpSpPr>
          <p:grpSpPr>
            <a:xfrm>
              <a:off x="6725488" y="7083840"/>
              <a:ext cx="36000" cy="36000"/>
              <a:chOff x="12122565" y="65819"/>
              <a:chExt cx="36000" cy="36000"/>
            </a:xfrm>
          </p:grpSpPr>
          <p:cxnSp>
            <p:nvCxnSpPr>
              <p:cNvPr id="877" name="直接连接符 876">
                <a:extLst>
                  <a:ext uri="{FF2B5EF4-FFF2-40B4-BE49-F238E27FC236}">
                    <a16:creationId xmlns:a16="http://schemas.microsoft.com/office/drawing/2014/main" id="{EFA00C39-1FF3-4E73-8060-36EF3654666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78" name="直接连接符 877">
                <a:extLst>
                  <a:ext uri="{FF2B5EF4-FFF2-40B4-BE49-F238E27FC236}">
                    <a16:creationId xmlns:a16="http://schemas.microsoft.com/office/drawing/2014/main" id="{81200E92-818F-4369-9343-02F4D8A7DCE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3" name="组合 372">
              <a:extLst>
                <a:ext uri="{FF2B5EF4-FFF2-40B4-BE49-F238E27FC236}">
                  <a16:creationId xmlns:a16="http://schemas.microsoft.com/office/drawing/2014/main" id="{95FEDE8D-7222-47E6-9CBE-2695715535FA}"/>
                </a:ext>
              </a:extLst>
            </p:cNvPr>
            <p:cNvGrpSpPr/>
            <p:nvPr/>
          </p:nvGrpSpPr>
          <p:grpSpPr>
            <a:xfrm>
              <a:off x="6185781" y="65819"/>
              <a:ext cx="36000" cy="36000"/>
              <a:chOff x="12122565" y="65819"/>
              <a:chExt cx="36000" cy="36000"/>
            </a:xfrm>
          </p:grpSpPr>
          <p:cxnSp>
            <p:nvCxnSpPr>
              <p:cNvPr id="875" name="直接连接符 874">
                <a:extLst>
                  <a:ext uri="{FF2B5EF4-FFF2-40B4-BE49-F238E27FC236}">
                    <a16:creationId xmlns:a16="http://schemas.microsoft.com/office/drawing/2014/main" id="{159F868C-7BDE-40C4-81DC-5FA1F46AF7A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76" name="直接连接符 875">
                <a:extLst>
                  <a:ext uri="{FF2B5EF4-FFF2-40B4-BE49-F238E27FC236}">
                    <a16:creationId xmlns:a16="http://schemas.microsoft.com/office/drawing/2014/main" id="{75C5426B-A710-4CA1-95F3-C6B63608C93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4" name="组合 373">
              <a:extLst>
                <a:ext uri="{FF2B5EF4-FFF2-40B4-BE49-F238E27FC236}">
                  <a16:creationId xmlns:a16="http://schemas.microsoft.com/office/drawing/2014/main" id="{45B6BDD1-0A4E-4C31-9CCA-F36764A9CD68}"/>
                </a:ext>
              </a:extLst>
            </p:cNvPr>
            <p:cNvGrpSpPr/>
            <p:nvPr/>
          </p:nvGrpSpPr>
          <p:grpSpPr>
            <a:xfrm>
              <a:off x="6185781" y="605667"/>
              <a:ext cx="36000" cy="36000"/>
              <a:chOff x="12122565" y="65819"/>
              <a:chExt cx="36000" cy="36000"/>
            </a:xfrm>
          </p:grpSpPr>
          <p:cxnSp>
            <p:nvCxnSpPr>
              <p:cNvPr id="873" name="直接连接符 872">
                <a:extLst>
                  <a:ext uri="{FF2B5EF4-FFF2-40B4-BE49-F238E27FC236}">
                    <a16:creationId xmlns:a16="http://schemas.microsoft.com/office/drawing/2014/main" id="{7ADC256B-6C06-4636-8BDD-65530865C72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74" name="直接连接符 873">
                <a:extLst>
                  <a:ext uri="{FF2B5EF4-FFF2-40B4-BE49-F238E27FC236}">
                    <a16:creationId xmlns:a16="http://schemas.microsoft.com/office/drawing/2014/main" id="{5D2E32AA-42B3-4EBF-A1A3-43896D88113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5" name="组合 374">
              <a:extLst>
                <a:ext uri="{FF2B5EF4-FFF2-40B4-BE49-F238E27FC236}">
                  <a16:creationId xmlns:a16="http://schemas.microsoft.com/office/drawing/2014/main" id="{4163D43A-D06F-4359-9E5E-9C6244192340}"/>
                </a:ext>
              </a:extLst>
            </p:cNvPr>
            <p:cNvGrpSpPr/>
            <p:nvPr/>
          </p:nvGrpSpPr>
          <p:grpSpPr>
            <a:xfrm>
              <a:off x="6185781" y="1145515"/>
              <a:ext cx="36000" cy="36000"/>
              <a:chOff x="12122565" y="65819"/>
              <a:chExt cx="36000" cy="36000"/>
            </a:xfrm>
          </p:grpSpPr>
          <p:cxnSp>
            <p:nvCxnSpPr>
              <p:cNvPr id="871" name="直接连接符 870">
                <a:extLst>
                  <a:ext uri="{FF2B5EF4-FFF2-40B4-BE49-F238E27FC236}">
                    <a16:creationId xmlns:a16="http://schemas.microsoft.com/office/drawing/2014/main" id="{6AD37E95-448F-4DFD-9A73-D4130A458FF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72" name="直接连接符 871">
                <a:extLst>
                  <a:ext uri="{FF2B5EF4-FFF2-40B4-BE49-F238E27FC236}">
                    <a16:creationId xmlns:a16="http://schemas.microsoft.com/office/drawing/2014/main" id="{BC9CCEB1-8735-442D-8400-166698C341F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6" name="组合 375">
              <a:extLst>
                <a:ext uri="{FF2B5EF4-FFF2-40B4-BE49-F238E27FC236}">
                  <a16:creationId xmlns:a16="http://schemas.microsoft.com/office/drawing/2014/main" id="{4CFBF20A-3B05-4E89-A17E-CFB25C181231}"/>
                </a:ext>
              </a:extLst>
            </p:cNvPr>
            <p:cNvGrpSpPr/>
            <p:nvPr/>
          </p:nvGrpSpPr>
          <p:grpSpPr>
            <a:xfrm>
              <a:off x="6185781" y="1685363"/>
              <a:ext cx="36000" cy="36000"/>
              <a:chOff x="12122565" y="65819"/>
              <a:chExt cx="36000" cy="36000"/>
            </a:xfrm>
          </p:grpSpPr>
          <p:cxnSp>
            <p:nvCxnSpPr>
              <p:cNvPr id="869" name="直接连接符 868">
                <a:extLst>
                  <a:ext uri="{FF2B5EF4-FFF2-40B4-BE49-F238E27FC236}">
                    <a16:creationId xmlns:a16="http://schemas.microsoft.com/office/drawing/2014/main" id="{35F7F22F-DA61-4EB1-921F-7FF687A8858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70" name="直接连接符 869">
                <a:extLst>
                  <a:ext uri="{FF2B5EF4-FFF2-40B4-BE49-F238E27FC236}">
                    <a16:creationId xmlns:a16="http://schemas.microsoft.com/office/drawing/2014/main" id="{D722F939-B77A-440D-B84D-BDB45138155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7" name="组合 376">
              <a:extLst>
                <a:ext uri="{FF2B5EF4-FFF2-40B4-BE49-F238E27FC236}">
                  <a16:creationId xmlns:a16="http://schemas.microsoft.com/office/drawing/2014/main" id="{D28BA815-40C8-4713-A301-5F132860A7C7}"/>
                </a:ext>
              </a:extLst>
            </p:cNvPr>
            <p:cNvGrpSpPr/>
            <p:nvPr/>
          </p:nvGrpSpPr>
          <p:grpSpPr>
            <a:xfrm>
              <a:off x="6185781" y="2225211"/>
              <a:ext cx="36000" cy="36000"/>
              <a:chOff x="12122565" y="65819"/>
              <a:chExt cx="36000" cy="36000"/>
            </a:xfrm>
          </p:grpSpPr>
          <p:cxnSp>
            <p:nvCxnSpPr>
              <p:cNvPr id="867" name="直接连接符 866">
                <a:extLst>
                  <a:ext uri="{FF2B5EF4-FFF2-40B4-BE49-F238E27FC236}">
                    <a16:creationId xmlns:a16="http://schemas.microsoft.com/office/drawing/2014/main" id="{56402DB6-22CD-4A86-9586-CA3FB537669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68" name="直接连接符 867">
                <a:extLst>
                  <a:ext uri="{FF2B5EF4-FFF2-40B4-BE49-F238E27FC236}">
                    <a16:creationId xmlns:a16="http://schemas.microsoft.com/office/drawing/2014/main" id="{3EF56416-2ABB-4862-8B27-DC9FBE6C0E1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8" name="组合 377">
              <a:extLst>
                <a:ext uri="{FF2B5EF4-FFF2-40B4-BE49-F238E27FC236}">
                  <a16:creationId xmlns:a16="http://schemas.microsoft.com/office/drawing/2014/main" id="{77962410-B8C6-4D26-A303-A10CF4DEA856}"/>
                </a:ext>
              </a:extLst>
            </p:cNvPr>
            <p:cNvGrpSpPr/>
            <p:nvPr/>
          </p:nvGrpSpPr>
          <p:grpSpPr>
            <a:xfrm>
              <a:off x="6185781" y="2765059"/>
              <a:ext cx="36000" cy="36000"/>
              <a:chOff x="12122565" y="65819"/>
              <a:chExt cx="36000" cy="36000"/>
            </a:xfrm>
          </p:grpSpPr>
          <p:cxnSp>
            <p:nvCxnSpPr>
              <p:cNvPr id="865" name="直接连接符 864">
                <a:extLst>
                  <a:ext uri="{FF2B5EF4-FFF2-40B4-BE49-F238E27FC236}">
                    <a16:creationId xmlns:a16="http://schemas.microsoft.com/office/drawing/2014/main" id="{233DBEF7-4CFE-4742-8906-00767F44A0E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66" name="直接连接符 865">
                <a:extLst>
                  <a:ext uri="{FF2B5EF4-FFF2-40B4-BE49-F238E27FC236}">
                    <a16:creationId xmlns:a16="http://schemas.microsoft.com/office/drawing/2014/main" id="{37F7F690-C00D-4FD9-ABA6-DA7EC232742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9" name="组合 378">
              <a:extLst>
                <a:ext uri="{FF2B5EF4-FFF2-40B4-BE49-F238E27FC236}">
                  <a16:creationId xmlns:a16="http://schemas.microsoft.com/office/drawing/2014/main" id="{DFC3B0F2-780A-4CF6-ACAE-B1F6D3F2DB6C}"/>
                </a:ext>
              </a:extLst>
            </p:cNvPr>
            <p:cNvGrpSpPr/>
            <p:nvPr/>
          </p:nvGrpSpPr>
          <p:grpSpPr>
            <a:xfrm>
              <a:off x="6185781" y="3304907"/>
              <a:ext cx="36000" cy="36000"/>
              <a:chOff x="12122565" y="65819"/>
              <a:chExt cx="36000" cy="36000"/>
            </a:xfrm>
          </p:grpSpPr>
          <p:cxnSp>
            <p:nvCxnSpPr>
              <p:cNvPr id="863" name="直接连接符 862">
                <a:extLst>
                  <a:ext uri="{FF2B5EF4-FFF2-40B4-BE49-F238E27FC236}">
                    <a16:creationId xmlns:a16="http://schemas.microsoft.com/office/drawing/2014/main" id="{0205FE87-9DD7-4C21-83C8-CEC148C332B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64" name="直接连接符 863">
                <a:extLst>
                  <a:ext uri="{FF2B5EF4-FFF2-40B4-BE49-F238E27FC236}">
                    <a16:creationId xmlns:a16="http://schemas.microsoft.com/office/drawing/2014/main" id="{5D7E8940-488D-473C-95B8-48782F96285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0" name="组合 379">
              <a:extLst>
                <a:ext uri="{FF2B5EF4-FFF2-40B4-BE49-F238E27FC236}">
                  <a16:creationId xmlns:a16="http://schemas.microsoft.com/office/drawing/2014/main" id="{9A45D4B1-3099-4C3D-AC48-837BFCACCF2E}"/>
                </a:ext>
              </a:extLst>
            </p:cNvPr>
            <p:cNvGrpSpPr/>
            <p:nvPr/>
          </p:nvGrpSpPr>
          <p:grpSpPr>
            <a:xfrm>
              <a:off x="6185781" y="3844755"/>
              <a:ext cx="36000" cy="36000"/>
              <a:chOff x="12122565" y="65819"/>
              <a:chExt cx="36000" cy="36000"/>
            </a:xfrm>
          </p:grpSpPr>
          <p:cxnSp>
            <p:nvCxnSpPr>
              <p:cNvPr id="861" name="直接连接符 860">
                <a:extLst>
                  <a:ext uri="{FF2B5EF4-FFF2-40B4-BE49-F238E27FC236}">
                    <a16:creationId xmlns:a16="http://schemas.microsoft.com/office/drawing/2014/main" id="{5292677E-44E3-4DB9-94F6-F527EC11E9C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62" name="直接连接符 861">
                <a:extLst>
                  <a:ext uri="{FF2B5EF4-FFF2-40B4-BE49-F238E27FC236}">
                    <a16:creationId xmlns:a16="http://schemas.microsoft.com/office/drawing/2014/main" id="{15481397-6193-4C74-889A-D4EF8D0F008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1" name="组合 380">
              <a:extLst>
                <a:ext uri="{FF2B5EF4-FFF2-40B4-BE49-F238E27FC236}">
                  <a16:creationId xmlns:a16="http://schemas.microsoft.com/office/drawing/2014/main" id="{7D8674F0-85CA-41C7-BF07-FC60FCC7D8A0}"/>
                </a:ext>
              </a:extLst>
            </p:cNvPr>
            <p:cNvGrpSpPr/>
            <p:nvPr/>
          </p:nvGrpSpPr>
          <p:grpSpPr>
            <a:xfrm>
              <a:off x="6185781" y="4384603"/>
              <a:ext cx="36000" cy="36000"/>
              <a:chOff x="12122565" y="65819"/>
              <a:chExt cx="36000" cy="36000"/>
            </a:xfrm>
          </p:grpSpPr>
          <p:cxnSp>
            <p:nvCxnSpPr>
              <p:cNvPr id="859" name="直接连接符 858">
                <a:extLst>
                  <a:ext uri="{FF2B5EF4-FFF2-40B4-BE49-F238E27FC236}">
                    <a16:creationId xmlns:a16="http://schemas.microsoft.com/office/drawing/2014/main" id="{117EFBB4-B800-460C-822B-606626F2073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60" name="直接连接符 859">
                <a:extLst>
                  <a:ext uri="{FF2B5EF4-FFF2-40B4-BE49-F238E27FC236}">
                    <a16:creationId xmlns:a16="http://schemas.microsoft.com/office/drawing/2014/main" id="{0D2E7778-318B-48C3-81DE-4B06E005335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2" name="组合 381">
              <a:extLst>
                <a:ext uri="{FF2B5EF4-FFF2-40B4-BE49-F238E27FC236}">
                  <a16:creationId xmlns:a16="http://schemas.microsoft.com/office/drawing/2014/main" id="{2E341F69-2FFB-44D9-BDE1-D2E8B727B775}"/>
                </a:ext>
              </a:extLst>
            </p:cNvPr>
            <p:cNvGrpSpPr/>
            <p:nvPr/>
          </p:nvGrpSpPr>
          <p:grpSpPr>
            <a:xfrm>
              <a:off x="6185781" y="4924451"/>
              <a:ext cx="36000" cy="36000"/>
              <a:chOff x="12122565" y="65819"/>
              <a:chExt cx="36000" cy="36000"/>
            </a:xfrm>
          </p:grpSpPr>
          <p:cxnSp>
            <p:nvCxnSpPr>
              <p:cNvPr id="857" name="直接连接符 856">
                <a:extLst>
                  <a:ext uri="{FF2B5EF4-FFF2-40B4-BE49-F238E27FC236}">
                    <a16:creationId xmlns:a16="http://schemas.microsoft.com/office/drawing/2014/main" id="{99F6E150-E10D-4B1A-8B6F-97309A3367B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58" name="直接连接符 857">
                <a:extLst>
                  <a:ext uri="{FF2B5EF4-FFF2-40B4-BE49-F238E27FC236}">
                    <a16:creationId xmlns:a16="http://schemas.microsoft.com/office/drawing/2014/main" id="{EBFAF6E0-5AAF-4E0C-8A4F-0537BD3B06D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3" name="组合 382">
              <a:extLst>
                <a:ext uri="{FF2B5EF4-FFF2-40B4-BE49-F238E27FC236}">
                  <a16:creationId xmlns:a16="http://schemas.microsoft.com/office/drawing/2014/main" id="{BE1A9EB5-7F4D-4AA3-9131-9B6736F82B41}"/>
                </a:ext>
              </a:extLst>
            </p:cNvPr>
            <p:cNvGrpSpPr/>
            <p:nvPr/>
          </p:nvGrpSpPr>
          <p:grpSpPr>
            <a:xfrm>
              <a:off x="6185781" y="5464299"/>
              <a:ext cx="36000" cy="36000"/>
              <a:chOff x="12122565" y="65819"/>
              <a:chExt cx="36000" cy="36000"/>
            </a:xfrm>
          </p:grpSpPr>
          <p:cxnSp>
            <p:nvCxnSpPr>
              <p:cNvPr id="855" name="直接连接符 854">
                <a:extLst>
                  <a:ext uri="{FF2B5EF4-FFF2-40B4-BE49-F238E27FC236}">
                    <a16:creationId xmlns:a16="http://schemas.microsoft.com/office/drawing/2014/main" id="{E8B05143-9222-4ADE-A194-FC0837AECAD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56" name="直接连接符 855">
                <a:extLst>
                  <a:ext uri="{FF2B5EF4-FFF2-40B4-BE49-F238E27FC236}">
                    <a16:creationId xmlns:a16="http://schemas.microsoft.com/office/drawing/2014/main" id="{EBFE3A14-1293-4E42-A85C-9B3EBA75C2D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4" name="组合 383">
              <a:extLst>
                <a:ext uri="{FF2B5EF4-FFF2-40B4-BE49-F238E27FC236}">
                  <a16:creationId xmlns:a16="http://schemas.microsoft.com/office/drawing/2014/main" id="{C725BA48-551A-4A35-BBFD-F44F488297B8}"/>
                </a:ext>
              </a:extLst>
            </p:cNvPr>
            <p:cNvGrpSpPr/>
            <p:nvPr/>
          </p:nvGrpSpPr>
          <p:grpSpPr>
            <a:xfrm>
              <a:off x="6185781" y="6004147"/>
              <a:ext cx="36000" cy="36000"/>
              <a:chOff x="12122565" y="65819"/>
              <a:chExt cx="36000" cy="36000"/>
            </a:xfrm>
          </p:grpSpPr>
          <p:cxnSp>
            <p:nvCxnSpPr>
              <p:cNvPr id="853" name="直接连接符 852">
                <a:extLst>
                  <a:ext uri="{FF2B5EF4-FFF2-40B4-BE49-F238E27FC236}">
                    <a16:creationId xmlns:a16="http://schemas.microsoft.com/office/drawing/2014/main" id="{A1BE040E-8830-4579-83F9-90DA00417FC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54" name="直接连接符 853">
                <a:extLst>
                  <a:ext uri="{FF2B5EF4-FFF2-40B4-BE49-F238E27FC236}">
                    <a16:creationId xmlns:a16="http://schemas.microsoft.com/office/drawing/2014/main" id="{E3E61B7D-5573-45E2-9A0F-62CB274AEDA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5" name="组合 384">
              <a:extLst>
                <a:ext uri="{FF2B5EF4-FFF2-40B4-BE49-F238E27FC236}">
                  <a16:creationId xmlns:a16="http://schemas.microsoft.com/office/drawing/2014/main" id="{F66CC786-D1A6-4158-9C1F-64036F1C5D13}"/>
                </a:ext>
              </a:extLst>
            </p:cNvPr>
            <p:cNvGrpSpPr/>
            <p:nvPr/>
          </p:nvGrpSpPr>
          <p:grpSpPr>
            <a:xfrm>
              <a:off x="6185781" y="6543995"/>
              <a:ext cx="36000" cy="36000"/>
              <a:chOff x="12122565" y="65819"/>
              <a:chExt cx="36000" cy="36000"/>
            </a:xfrm>
          </p:grpSpPr>
          <p:cxnSp>
            <p:nvCxnSpPr>
              <p:cNvPr id="851" name="直接连接符 850">
                <a:extLst>
                  <a:ext uri="{FF2B5EF4-FFF2-40B4-BE49-F238E27FC236}">
                    <a16:creationId xmlns:a16="http://schemas.microsoft.com/office/drawing/2014/main" id="{FA69127B-408A-432B-BAA0-E96BE5AB7DA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52" name="直接连接符 851">
                <a:extLst>
                  <a:ext uri="{FF2B5EF4-FFF2-40B4-BE49-F238E27FC236}">
                    <a16:creationId xmlns:a16="http://schemas.microsoft.com/office/drawing/2014/main" id="{0752C154-6DE7-4EF1-A2F7-5C72412C0CE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6" name="组合 385">
              <a:extLst>
                <a:ext uri="{FF2B5EF4-FFF2-40B4-BE49-F238E27FC236}">
                  <a16:creationId xmlns:a16="http://schemas.microsoft.com/office/drawing/2014/main" id="{02D297FF-2F37-43ED-9112-F73B645B1845}"/>
                </a:ext>
              </a:extLst>
            </p:cNvPr>
            <p:cNvGrpSpPr/>
            <p:nvPr/>
          </p:nvGrpSpPr>
          <p:grpSpPr>
            <a:xfrm>
              <a:off x="6185781" y="7083840"/>
              <a:ext cx="36000" cy="36000"/>
              <a:chOff x="12122565" y="65819"/>
              <a:chExt cx="36000" cy="36000"/>
            </a:xfrm>
          </p:grpSpPr>
          <p:cxnSp>
            <p:nvCxnSpPr>
              <p:cNvPr id="849" name="直接连接符 848">
                <a:extLst>
                  <a:ext uri="{FF2B5EF4-FFF2-40B4-BE49-F238E27FC236}">
                    <a16:creationId xmlns:a16="http://schemas.microsoft.com/office/drawing/2014/main" id="{4F454ECA-A4BF-4708-B902-D309EA2E72D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50" name="直接连接符 849">
                <a:extLst>
                  <a:ext uri="{FF2B5EF4-FFF2-40B4-BE49-F238E27FC236}">
                    <a16:creationId xmlns:a16="http://schemas.microsoft.com/office/drawing/2014/main" id="{C7E26473-4B54-472D-B1C8-60A58CA7CA8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7" name="组合 386">
              <a:extLst>
                <a:ext uri="{FF2B5EF4-FFF2-40B4-BE49-F238E27FC236}">
                  <a16:creationId xmlns:a16="http://schemas.microsoft.com/office/drawing/2014/main" id="{C19B2005-24CD-4F67-838F-356B15015118}"/>
                </a:ext>
              </a:extLst>
            </p:cNvPr>
            <p:cNvGrpSpPr/>
            <p:nvPr/>
          </p:nvGrpSpPr>
          <p:grpSpPr>
            <a:xfrm>
              <a:off x="5646074" y="65819"/>
              <a:ext cx="36000" cy="36000"/>
              <a:chOff x="12122565" y="65819"/>
              <a:chExt cx="36000" cy="36000"/>
            </a:xfrm>
          </p:grpSpPr>
          <p:cxnSp>
            <p:nvCxnSpPr>
              <p:cNvPr id="847" name="直接连接符 846">
                <a:extLst>
                  <a:ext uri="{FF2B5EF4-FFF2-40B4-BE49-F238E27FC236}">
                    <a16:creationId xmlns:a16="http://schemas.microsoft.com/office/drawing/2014/main" id="{D2A45083-4EC6-4DEF-B33C-CC116E103EF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48" name="直接连接符 847">
                <a:extLst>
                  <a:ext uri="{FF2B5EF4-FFF2-40B4-BE49-F238E27FC236}">
                    <a16:creationId xmlns:a16="http://schemas.microsoft.com/office/drawing/2014/main" id="{73A0B3F7-18DC-4F08-A87D-805F3FBC663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8" name="组合 387">
              <a:extLst>
                <a:ext uri="{FF2B5EF4-FFF2-40B4-BE49-F238E27FC236}">
                  <a16:creationId xmlns:a16="http://schemas.microsoft.com/office/drawing/2014/main" id="{0935B79F-53E8-49DC-B293-8D37967CB00E}"/>
                </a:ext>
              </a:extLst>
            </p:cNvPr>
            <p:cNvGrpSpPr/>
            <p:nvPr/>
          </p:nvGrpSpPr>
          <p:grpSpPr>
            <a:xfrm>
              <a:off x="5646074" y="605667"/>
              <a:ext cx="36000" cy="36000"/>
              <a:chOff x="12122565" y="65819"/>
              <a:chExt cx="36000" cy="36000"/>
            </a:xfrm>
          </p:grpSpPr>
          <p:cxnSp>
            <p:nvCxnSpPr>
              <p:cNvPr id="845" name="直接连接符 844">
                <a:extLst>
                  <a:ext uri="{FF2B5EF4-FFF2-40B4-BE49-F238E27FC236}">
                    <a16:creationId xmlns:a16="http://schemas.microsoft.com/office/drawing/2014/main" id="{50E5340A-0F91-48E4-885B-43BB9258EE4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46" name="直接连接符 845">
                <a:extLst>
                  <a:ext uri="{FF2B5EF4-FFF2-40B4-BE49-F238E27FC236}">
                    <a16:creationId xmlns:a16="http://schemas.microsoft.com/office/drawing/2014/main" id="{26033376-4BB3-4CF0-853D-BB043A1BF10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89" name="组合 388">
              <a:extLst>
                <a:ext uri="{FF2B5EF4-FFF2-40B4-BE49-F238E27FC236}">
                  <a16:creationId xmlns:a16="http://schemas.microsoft.com/office/drawing/2014/main" id="{73E3A34D-546B-4850-9A51-60331AF2407B}"/>
                </a:ext>
              </a:extLst>
            </p:cNvPr>
            <p:cNvGrpSpPr/>
            <p:nvPr/>
          </p:nvGrpSpPr>
          <p:grpSpPr>
            <a:xfrm>
              <a:off x="5646074" y="1145515"/>
              <a:ext cx="36000" cy="36000"/>
              <a:chOff x="12122565" y="65819"/>
              <a:chExt cx="36000" cy="36000"/>
            </a:xfrm>
          </p:grpSpPr>
          <p:cxnSp>
            <p:nvCxnSpPr>
              <p:cNvPr id="843" name="直接连接符 842">
                <a:extLst>
                  <a:ext uri="{FF2B5EF4-FFF2-40B4-BE49-F238E27FC236}">
                    <a16:creationId xmlns:a16="http://schemas.microsoft.com/office/drawing/2014/main" id="{C9A146BE-B19E-488C-A060-18190BDA1FB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44" name="直接连接符 843">
                <a:extLst>
                  <a:ext uri="{FF2B5EF4-FFF2-40B4-BE49-F238E27FC236}">
                    <a16:creationId xmlns:a16="http://schemas.microsoft.com/office/drawing/2014/main" id="{454607D2-B247-4501-96AF-30A2FB47B06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0" name="组合 389">
              <a:extLst>
                <a:ext uri="{FF2B5EF4-FFF2-40B4-BE49-F238E27FC236}">
                  <a16:creationId xmlns:a16="http://schemas.microsoft.com/office/drawing/2014/main" id="{DE8F0241-CC5E-4492-B65A-252AC6654136}"/>
                </a:ext>
              </a:extLst>
            </p:cNvPr>
            <p:cNvGrpSpPr/>
            <p:nvPr/>
          </p:nvGrpSpPr>
          <p:grpSpPr>
            <a:xfrm>
              <a:off x="5646074" y="1685363"/>
              <a:ext cx="36000" cy="36000"/>
              <a:chOff x="12122565" y="65819"/>
              <a:chExt cx="36000" cy="36000"/>
            </a:xfrm>
          </p:grpSpPr>
          <p:cxnSp>
            <p:nvCxnSpPr>
              <p:cNvPr id="841" name="直接连接符 840">
                <a:extLst>
                  <a:ext uri="{FF2B5EF4-FFF2-40B4-BE49-F238E27FC236}">
                    <a16:creationId xmlns:a16="http://schemas.microsoft.com/office/drawing/2014/main" id="{4A2AAFE7-E745-4C11-9088-3284E33D12A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42" name="直接连接符 841">
                <a:extLst>
                  <a:ext uri="{FF2B5EF4-FFF2-40B4-BE49-F238E27FC236}">
                    <a16:creationId xmlns:a16="http://schemas.microsoft.com/office/drawing/2014/main" id="{DEFB0B37-A20B-4BC4-98A9-59A3DB94580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1" name="组合 390">
              <a:extLst>
                <a:ext uri="{FF2B5EF4-FFF2-40B4-BE49-F238E27FC236}">
                  <a16:creationId xmlns:a16="http://schemas.microsoft.com/office/drawing/2014/main" id="{1403FB54-EF9A-49C4-B3C1-55E14E84DFED}"/>
                </a:ext>
              </a:extLst>
            </p:cNvPr>
            <p:cNvGrpSpPr/>
            <p:nvPr/>
          </p:nvGrpSpPr>
          <p:grpSpPr>
            <a:xfrm>
              <a:off x="5646074" y="2225211"/>
              <a:ext cx="36000" cy="36000"/>
              <a:chOff x="12122565" y="65819"/>
              <a:chExt cx="36000" cy="36000"/>
            </a:xfrm>
          </p:grpSpPr>
          <p:cxnSp>
            <p:nvCxnSpPr>
              <p:cNvPr id="839" name="直接连接符 838">
                <a:extLst>
                  <a:ext uri="{FF2B5EF4-FFF2-40B4-BE49-F238E27FC236}">
                    <a16:creationId xmlns:a16="http://schemas.microsoft.com/office/drawing/2014/main" id="{3C91EFD1-244C-4AB0-9F93-4FAC3545CC9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40" name="直接连接符 839">
                <a:extLst>
                  <a:ext uri="{FF2B5EF4-FFF2-40B4-BE49-F238E27FC236}">
                    <a16:creationId xmlns:a16="http://schemas.microsoft.com/office/drawing/2014/main" id="{E62C729E-28D0-41DB-A0B7-820629247F8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2" name="组合 391">
              <a:extLst>
                <a:ext uri="{FF2B5EF4-FFF2-40B4-BE49-F238E27FC236}">
                  <a16:creationId xmlns:a16="http://schemas.microsoft.com/office/drawing/2014/main" id="{A3C49ED0-0D90-4B60-B562-BBEE9EEA7C73}"/>
                </a:ext>
              </a:extLst>
            </p:cNvPr>
            <p:cNvGrpSpPr/>
            <p:nvPr/>
          </p:nvGrpSpPr>
          <p:grpSpPr>
            <a:xfrm>
              <a:off x="5646074" y="2765059"/>
              <a:ext cx="36000" cy="36000"/>
              <a:chOff x="12122565" y="65819"/>
              <a:chExt cx="36000" cy="36000"/>
            </a:xfrm>
          </p:grpSpPr>
          <p:cxnSp>
            <p:nvCxnSpPr>
              <p:cNvPr id="837" name="直接连接符 836">
                <a:extLst>
                  <a:ext uri="{FF2B5EF4-FFF2-40B4-BE49-F238E27FC236}">
                    <a16:creationId xmlns:a16="http://schemas.microsoft.com/office/drawing/2014/main" id="{C77FFCFA-C101-42D7-B3D9-09B861AD704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38" name="直接连接符 837">
                <a:extLst>
                  <a:ext uri="{FF2B5EF4-FFF2-40B4-BE49-F238E27FC236}">
                    <a16:creationId xmlns:a16="http://schemas.microsoft.com/office/drawing/2014/main" id="{221AC1C7-30BB-4512-93F1-D8E80A83659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3" name="组合 392">
              <a:extLst>
                <a:ext uri="{FF2B5EF4-FFF2-40B4-BE49-F238E27FC236}">
                  <a16:creationId xmlns:a16="http://schemas.microsoft.com/office/drawing/2014/main" id="{21F17C73-2D67-42EE-8453-FA7A61D27331}"/>
                </a:ext>
              </a:extLst>
            </p:cNvPr>
            <p:cNvGrpSpPr/>
            <p:nvPr/>
          </p:nvGrpSpPr>
          <p:grpSpPr>
            <a:xfrm>
              <a:off x="5646074" y="3304907"/>
              <a:ext cx="36000" cy="36000"/>
              <a:chOff x="12122565" y="65819"/>
              <a:chExt cx="36000" cy="36000"/>
            </a:xfrm>
          </p:grpSpPr>
          <p:cxnSp>
            <p:nvCxnSpPr>
              <p:cNvPr id="835" name="直接连接符 834">
                <a:extLst>
                  <a:ext uri="{FF2B5EF4-FFF2-40B4-BE49-F238E27FC236}">
                    <a16:creationId xmlns:a16="http://schemas.microsoft.com/office/drawing/2014/main" id="{6EE59AF9-83FB-4723-9B64-943BA35B5EB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36" name="直接连接符 835">
                <a:extLst>
                  <a:ext uri="{FF2B5EF4-FFF2-40B4-BE49-F238E27FC236}">
                    <a16:creationId xmlns:a16="http://schemas.microsoft.com/office/drawing/2014/main" id="{B339EC43-5758-43A9-85CC-3166BD6F250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4" name="组合 393">
              <a:extLst>
                <a:ext uri="{FF2B5EF4-FFF2-40B4-BE49-F238E27FC236}">
                  <a16:creationId xmlns:a16="http://schemas.microsoft.com/office/drawing/2014/main" id="{B35201D6-8758-45FC-9CC3-7C43B279A0C6}"/>
                </a:ext>
              </a:extLst>
            </p:cNvPr>
            <p:cNvGrpSpPr/>
            <p:nvPr/>
          </p:nvGrpSpPr>
          <p:grpSpPr>
            <a:xfrm>
              <a:off x="5646074" y="3844755"/>
              <a:ext cx="36000" cy="36000"/>
              <a:chOff x="12122565" y="65819"/>
              <a:chExt cx="36000" cy="36000"/>
            </a:xfrm>
          </p:grpSpPr>
          <p:cxnSp>
            <p:nvCxnSpPr>
              <p:cNvPr id="833" name="直接连接符 832">
                <a:extLst>
                  <a:ext uri="{FF2B5EF4-FFF2-40B4-BE49-F238E27FC236}">
                    <a16:creationId xmlns:a16="http://schemas.microsoft.com/office/drawing/2014/main" id="{3F1A2048-7BC7-4DBA-93AE-A27907AAF02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34" name="直接连接符 833">
                <a:extLst>
                  <a:ext uri="{FF2B5EF4-FFF2-40B4-BE49-F238E27FC236}">
                    <a16:creationId xmlns:a16="http://schemas.microsoft.com/office/drawing/2014/main" id="{AECC3CB0-9D6A-4867-8163-9E3CB06F522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5" name="组合 394">
              <a:extLst>
                <a:ext uri="{FF2B5EF4-FFF2-40B4-BE49-F238E27FC236}">
                  <a16:creationId xmlns:a16="http://schemas.microsoft.com/office/drawing/2014/main" id="{606608B9-3374-451F-ACF4-6B691E9AE364}"/>
                </a:ext>
              </a:extLst>
            </p:cNvPr>
            <p:cNvGrpSpPr/>
            <p:nvPr/>
          </p:nvGrpSpPr>
          <p:grpSpPr>
            <a:xfrm>
              <a:off x="5646074" y="4384603"/>
              <a:ext cx="36000" cy="36000"/>
              <a:chOff x="12122565" y="65819"/>
              <a:chExt cx="36000" cy="36000"/>
            </a:xfrm>
          </p:grpSpPr>
          <p:cxnSp>
            <p:nvCxnSpPr>
              <p:cNvPr id="831" name="直接连接符 830">
                <a:extLst>
                  <a:ext uri="{FF2B5EF4-FFF2-40B4-BE49-F238E27FC236}">
                    <a16:creationId xmlns:a16="http://schemas.microsoft.com/office/drawing/2014/main" id="{A85247D4-C13D-46A9-ABE7-6B02B680AE9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32" name="直接连接符 831">
                <a:extLst>
                  <a:ext uri="{FF2B5EF4-FFF2-40B4-BE49-F238E27FC236}">
                    <a16:creationId xmlns:a16="http://schemas.microsoft.com/office/drawing/2014/main" id="{D7CC834D-A75D-4799-A42D-740356CDDDB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6" name="组合 395">
              <a:extLst>
                <a:ext uri="{FF2B5EF4-FFF2-40B4-BE49-F238E27FC236}">
                  <a16:creationId xmlns:a16="http://schemas.microsoft.com/office/drawing/2014/main" id="{544936AE-EBA4-4ED1-AC50-CD65BAD024B5}"/>
                </a:ext>
              </a:extLst>
            </p:cNvPr>
            <p:cNvGrpSpPr/>
            <p:nvPr/>
          </p:nvGrpSpPr>
          <p:grpSpPr>
            <a:xfrm>
              <a:off x="5646074" y="4924451"/>
              <a:ext cx="36000" cy="36000"/>
              <a:chOff x="12122565" y="65819"/>
              <a:chExt cx="36000" cy="36000"/>
            </a:xfrm>
          </p:grpSpPr>
          <p:cxnSp>
            <p:nvCxnSpPr>
              <p:cNvPr id="829" name="直接连接符 828">
                <a:extLst>
                  <a:ext uri="{FF2B5EF4-FFF2-40B4-BE49-F238E27FC236}">
                    <a16:creationId xmlns:a16="http://schemas.microsoft.com/office/drawing/2014/main" id="{F8644E43-128F-4C75-90B8-59B1382FE04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30" name="直接连接符 829">
                <a:extLst>
                  <a:ext uri="{FF2B5EF4-FFF2-40B4-BE49-F238E27FC236}">
                    <a16:creationId xmlns:a16="http://schemas.microsoft.com/office/drawing/2014/main" id="{7CC37B62-CAF9-49FF-8FA7-C32F09B3C76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7" name="组合 396">
              <a:extLst>
                <a:ext uri="{FF2B5EF4-FFF2-40B4-BE49-F238E27FC236}">
                  <a16:creationId xmlns:a16="http://schemas.microsoft.com/office/drawing/2014/main" id="{3F373A2C-B2D8-433E-83F4-02730930733D}"/>
                </a:ext>
              </a:extLst>
            </p:cNvPr>
            <p:cNvGrpSpPr/>
            <p:nvPr/>
          </p:nvGrpSpPr>
          <p:grpSpPr>
            <a:xfrm>
              <a:off x="5646074" y="5464299"/>
              <a:ext cx="36000" cy="36000"/>
              <a:chOff x="12122565" y="65819"/>
              <a:chExt cx="36000" cy="36000"/>
            </a:xfrm>
          </p:grpSpPr>
          <p:cxnSp>
            <p:nvCxnSpPr>
              <p:cNvPr id="827" name="直接连接符 826">
                <a:extLst>
                  <a:ext uri="{FF2B5EF4-FFF2-40B4-BE49-F238E27FC236}">
                    <a16:creationId xmlns:a16="http://schemas.microsoft.com/office/drawing/2014/main" id="{F5A20C74-12E3-4021-B5F4-503DEBEF9E5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28" name="直接连接符 827">
                <a:extLst>
                  <a:ext uri="{FF2B5EF4-FFF2-40B4-BE49-F238E27FC236}">
                    <a16:creationId xmlns:a16="http://schemas.microsoft.com/office/drawing/2014/main" id="{3E3B0BEB-5FC3-467A-B9BD-64C253284F0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8" name="组合 397">
              <a:extLst>
                <a:ext uri="{FF2B5EF4-FFF2-40B4-BE49-F238E27FC236}">
                  <a16:creationId xmlns:a16="http://schemas.microsoft.com/office/drawing/2014/main" id="{B37BBA7B-EE6A-4C4E-8C22-0FFFE2BEE1C7}"/>
                </a:ext>
              </a:extLst>
            </p:cNvPr>
            <p:cNvGrpSpPr/>
            <p:nvPr/>
          </p:nvGrpSpPr>
          <p:grpSpPr>
            <a:xfrm>
              <a:off x="5646074" y="6004147"/>
              <a:ext cx="36000" cy="36000"/>
              <a:chOff x="12122565" y="65819"/>
              <a:chExt cx="36000" cy="36000"/>
            </a:xfrm>
          </p:grpSpPr>
          <p:cxnSp>
            <p:nvCxnSpPr>
              <p:cNvPr id="825" name="直接连接符 824">
                <a:extLst>
                  <a:ext uri="{FF2B5EF4-FFF2-40B4-BE49-F238E27FC236}">
                    <a16:creationId xmlns:a16="http://schemas.microsoft.com/office/drawing/2014/main" id="{97FAA4EF-BBC6-4884-855D-B2B866D2470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26" name="直接连接符 825">
                <a:extLst>
                  <a:ext uri="{FF2B5EF4-FFF2-40B4-BE49-F238E27FC236}">
                    <a16:creationId xmlns:a16="http://schemas.microsoft.com/office/drawing/2014/main" id="{6323D850-B8A0-4422-96DF-AA465338558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99" name="组合 398">
              <a:extLst>
                <a:ext uri="{FF2B5EF4-FFF2-40B4-BE49-F238E27FC236}">
                  <a16:creationId xmlns:a16="http://schemas.microsoft.com/office/drawing/2014/main" id="{A5402F12-BEF3-460B-8830-0825974CC0F1}"/>
                </a:ext>
              </a:extLst>
            </p:cNvPr>
            <p:cNvGrpSpPr/>
            <p:nvPr/>
          </p:nvGrpSpPr>
          <p:grpSpPr>
            <a:xfrm>
              <a:off x="5646074" y="6543995"/>
              <a:ext cx="36000" cy="36000"/>
              <a:chOff x="12122565" y="65819"/>
              <a:chExt cx="36000" cy="36000"/>
            </a:xfrm>
          </p:grpSpPr>
          <p:cxnSp>
            <p:nvCxnSpPr>
              <p:cNvPr id="823" name="直接连接符 822">
                <a:extLst>
                  <a:ext uri="{FF2B5EF4-FFF2-40B4-BE49-F238E27FC236}">
                    <a16:creationId xmlns:a16="http://schemas.microsoft.com/office/drawing/2014/main" id="{6ACBBC09-B5A4-4281-B480-3422C25D103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24" name="直接连接符 823">
                <a:extLst>
                  <a:ext uri="{FF2B5EF4-FFF2-40B4-BE49-F238E27FC236}">
                    <a16:creationId xmlns:a16="http://schemas.microsoft.com/office/drawing/2014/main" id="{9597BE00-A54E-4171-A468-395A1FC38A7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0" name="组合 399">
              <a:extLst>
                <a:ext uri="{FF2B5EF4-FFF2-40B4-BE49-F238E27FC236}">
                  <a16:creationId xmlns:a16="http://schemas.microsoft.com/office/drawing/2014/main" id="{184C0941-300A-404E-8E01-BE362C7A3F5C}"/>
                </a:ext>
              </a:extLst>
            </p:cNvPr>
            <p:cNvGrpSpPr/>
            <p:nvPr/>
          </p:nvGrpSpPr>
          <p:grpSpPr>
            <a:xfrm>
              <a:off x="5646074" y="7083840"/>
              <a:ext cx="36000" cy="36000"/>
              <a:chOff x="12122565" y="65819"/>
              <a:chExt cx="36000" cy="36000"/>
            </a:xfrm>
          </p:grpSpPr>
          <p:cxnSp>
            <p:nvCxnSpPr>
              <p:cNvPr id="821" name="直接连接符 820">
                <a:extLst>
                  <a:ext uri="{FF2B5EF4-FFF2-40B4-BE49-F238E27FC236}">
                    <a16:creationId xmlns:a16="http://schemas.microsoft.com/office/drawing/2014/main" id="{A4955DF6-6912-4FAA-9BDB-72F95999701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22" name="直接连接符 821">
                <a:extLst>
                  <a:ext uri="{FF2B5EF4-FFF2-40B4-BE49-F238E27FC236}">
                    <a16:creationId xmlns:a16="http://schemas.microsoft.com/office/drawing/2014/main" id="{280D234C-7E4F-431A-AFA2-11746D53617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1" name="组合 400">
              <a:extLst>
                <a:ext uri="{FF2B5EF4-FFF2-40B4-BE49-F238E27FC236}">
                  <a16:creationId xmlns:a16="http://schemas.microsoft.com/office/drawing/2014/main" id="{051EE87F-82C0-4626-8D17-876940E8918F}"/>
                </a:ext>
              </a:extLst>
            </p:cNvPr>
            <p:cNvGrpSpPr/>
            <p:nvPr/>
          </p:nvGrpSpPr>
          <p:grpSpPr>
            <a:xfrm>
              <a:off x="5106367" y="65819"/>
              <a:ext cx="36000" cy="36000"/>
              <a:chOff x="12122565" y="65819"/>
              <a:chExt cx="36000" cy="36000"/>
            </a:xfrm>
          </p:grpSpPr>
          <p:cxnSp>
            <p:nvCxnSpPr>
              <p:cNvPr id="819" name="直接连接符 818">
                <a:extLst>
                  <a:ext uri="{FF2B5EF4-FFF2-40B4-BE49-F238E27FC236}">
                    <a16:creationId xmlns:a16="http://schemas.microsoft.com/office/drawing/2014/main" id="{8F50E42E-B73A-458F-91B5-41777021AF8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20" name="直接连接符 819">
                <a:extLst>
                  <a:ext uri="{FF2B5EF4-FFF2-40B4-BE49-F238E27FC236}">
                    <a16:creationId xmlns:a16="http://schemas.microsoft.com/office/drawing/2014/main" id="{1A023BD6-5DD2-4DBE-B09C-AFB28DE0CB0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2" name="组合 401">
              <a:extLst>
                <a:ext uri="{FF2B5EF4-FFF2-40B4-BE49-F238E27FC236}">
                  <a16:creationId xmlns:a16="http://schemas.microsoft.com/office/drawing/2014/main" id="{F2EB963C-2D1A-4FC1-AC0C-73B8E530D473}"/>
                </a:ext>
              </a:extLst>
            </p:cNvPr>
            <p:cNvGrpSpPr/>
            <p:nvPr/>
          </p:nvGrpSpPr>
          <p:grpSpPr>
            <a:xfrm>
              <a:off x="5106367" y="605667"/>
              <a:ext cx="36000" cy="36000"/>
              <a:chOff x="12122565" y="65819"/>
              <a:chExt cx="36000" cy="36000"/>
            </a:xfrm>
          </p:grpSpPr>
          <p:cxnSp>
            <p:nvCxnSpPr>
              <p:cNvPr id="817" name="直接连接符 816">
                <a:extLst>
                  <a:ext uri="{FF2B5EF4-FFF2-40B4-BE49-F238E27FC236}">
                    <a16:creationId xmlns:a16="http://schemas.microsoft.com/office/drawing/2014/main" id="{494B4200-F6ED-4330-8A2F-F406F287F62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18" name="直接连接符 817">
                <a:extLst>
                  <a:ext uri="{FF2B5EF4-FFF2-40B4-BE49-F238E27FC236}">
                    <a16:creationId xmlns:a16="http://schemas.microsoft.com/office/drawing/2014/main" id="{A0F71791-567E-48B1-B5D9-7C1A371DCFB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3" name="组合 402">
              <a:extLst>
                <a:ext uri="{FF2B5EF4-FFF2-40B4-BE49-F238E27FC236}">
                  <a16:creationId xmlns:a16="http://schemas.microsoft.com/office/drawing/2014/main" id="{E5095192-1663-45FA-948E-3E10365CDF50}"/>
                </a:ext>
              </a:extLst>
            </p:cNvPr>
            <p:cNvGrpSpPr/>
            <p:nvPr/>
          </p:nvGrpSpPr>
          <p:grpSpPr>
            <a:xfrm>
              <a:off x="5106367" y="1145515"/>
              <a:ext cx="36000" cy="36000"/>
              <a:chOff x="12122565" y="65819"/>
              <a:chExt cx="36000" cy="36000"/>
            </a:xfrm>
          </p:grpSpPr>
          <p:cxnSp>
            <p:nvCxnSpPr>
              <p:cNvPr id="815" name="直接连接符 814">
                <a:extLst>
                  <a:ext uri="{FF2B5EF4-FFF2-40B4-BE49-F238E27FC236}">
                    <a16:creationId xmlns:a16="http://schemas.microsoft.com/office/drawing/2014/main" id="{E7A4C17F-102C-4293-8B87-B66A11609D7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16" name="直接连接符 815">
                <a:extLst>
                  <a:ext uri="{FF2B5EF4-FFF2-40B4-BE49-F238E27FC236}">
                    <a16:creationId xmlns:a16="http://schemas.microsoft.com/office/drawing/2014/main" id="{9B00C528-7018-4BDF-BA5B-46B721799E4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4" name="组合 403">
              <a:extLst>
                <a:ext uri="{FF2B5EF4-FFF2-40B4-BE49-F238E27FC236}">
                  <a16:creationId xmlns:a16="http://schemas.microsoft.com/office/drawing/2014/main" id="{D8C90638-6DDC-479E-AC84-E9D3A81D06B3}"/>
                </a:ext>
              </a:extLst>
            </p:cNvPr>
            <p:cNvGrpSpPr/>
            <p:nvPr/>
          </p:nvGrpSpPr>
          <p:grpSpPr>
            <a:xfrm>
              <a:off x="5106367" y="1685363"/>
              <a:ext cx="36000" cy="36000"/>
              <a:chOff x="12122565" y="65819"/>
              <a:chExt cx="36000" cy="36000"/>
            </a:xfrm>
          </p:grpSpPr>
          <p:cxnSp>
            <p:nvCxnSpPr>
              <p:cNvPr id="813" name="直接连接符 812">
                <a:extLst>
                  <a:ext uri="{FF2B5EF4-FFF2-40B4-BE49-F238E27FC236}">
                    <a16:creationId xmlns:a16="http://schemas.microsoft.com/office/drawing/2014/main" id="{1BDF8DBE-6316-4587-8781-14A7FCDAD26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14" name="直接连接符 813">
                <a:extLst>
                  <a:ext uri="{FF2B5EF4-FFF2-40B4-BE49-F238E27FC236}">
                    <a16:creationId xmlns:a16="http://schemas.microsoft.com/office/drawing/2014/main" id="{9B56CFFC-1836-4272-8138-ED3220B84E2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5" name="组合 404">
              <a:extLst>
                <a:ext uri="{FF2B5EF4-FFF2-40B4-BE49-F238E27FC236}">
                  <a16:creationId xmlns:a16="http://schemas.microsoft.com/office/drawing/2014/main" id="{ABBC7288-C573-46A5-B3E3-27FC6C5A9ADF}"/>
                </a:ext>
              </a:extLst>
            </p:cNvPr>
            <p:cNvGrpSpPr/>
            <p:nvPr/>
          </p:nvGrpSpPr>
          <p:grpSpPr>
            <a:xfrm>
              <a:off x="5106367" y="2225211"/>
              <a:ext cx="36000" cy="36000"/>
              <a:chOff x="12122565" y="65819"/>
              <a:chExt cx="36000" cy="36000"/>
            </a:xfrm>
          </p:grpSpPr>
          <p:cxnSp>
            <p:nvCxnSpPr>
              <p:cNvPr id="811" name="直接连接符 810">
                <a:extLst>
                  <a:ext uri="{FF2B5EF4-FFF2-40B4-BE49-F238E27FC236}">
                    <a16:creationId xmlns:a16="http://schemas.microsoft.com/office/drawing/2014/main" id="{CC6C5BE4-B72F-4578-B137-ECE0BFC03AB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12" name="直接连接符 811">
                <a:extLst>
                  <a:ext uri="{FF2B5EF4-FFF2-40B4-BE49-F238E27FC236}">
                    <a16:creationId xmlns:a16="http://schemas.microsoft.com/office/drawing/2014/main" id="{86FD16C1-1CBC-4A47-B227-F1EBFB23D54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6" name="组合 405">
              <a:extLst>
                <a:ext uri="{FF2B5EF4-FFF2-40B4-BE49-F238E27FC236}">
                  <a16:creationId xmlns:a16="http://schemas.microsoft.com/office/drawing/2014/main" id="{AA23645D-34B2-4EC3-9A90-02AE5892F9B2}"/>
                </a:ext>
              </a:extLst>
            </p:cNvPr>
            <p:cNvGrpSpPr/>
            <p:nvPr/>
          </p:nvGrpSpPr>
          <p:grpSpPr>
            <a:xfrm>
              <a:off x="5106367" y="2765059"/>
              <a:ext cx="36000" cy="36000"/>
              <a:chOff x="12122565" y="65819"/>
              <a:chExt cx="36000" cy="36000"/>
            </a:xfrm>
          </p:grpSpPr>
          <p:cxnSp>
            <p:nvCxnSpPr>
              <p:cNvPr id="809" name="直接连接符 808">
                <a:extLst>
                  <a:ext uri="{FF2B5EF4-FFF2-40B4-BE49-F238E27FC236}">
                    <a16:creationId xmlns:a16="http://schemas.microsoft.com/office/drawing/2014/main" id="{0B4771BE-73B0-4579-8006-492E1C00913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10" name="直接连接符 809">
                <a:extLst>
                  <a:ext uri="{FF2B5EF4-FFF2-40B4-BE49-F238E27FC236}">
                    <a16:creationId xmlns:a16="http://schemas.microsoft.com/office/drawing/2014/main" id="{B7365CF6-54B5-457B-8924-C07C73B3B0D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7" name="组合 406">
              <a:extLst>
                <a:ext uri="{FF2B5EF4-FFF2-40B4-BE49-F238E27FC236}">
                  <a16:creationId xmlns:a16="http://schemas.microsoft.com/office/drawing/2014/main" id="{99E6BF18-424C-4BD5-A461-5E4B25EAADF8}"/>
                </a:ext>
              </a:extLst>
            </p:cNvPr>
            <p:cNvGrpSpPr/>
            <p:nvPr/>
          </p:nvGrpSpPr>
          <p:grpSpPr>
            <a:xfrm>
              <a:off x="5106367" y="3304907"/>
              <a:ext cx="36000" cy="36000"/>
              <a:chOff x="12122565" y="65819"/>
              <a:chExt cx="36000" cy="36000"/>
            </a:xfrm>
          </p:grpSpPr>
          <p:cxnSp>
            <p:nvCxnSpPr>
              <p:cNvPr id="807" name="直接连接符 806">
                <a:extLst>
                  <a:ext uri="{FF2B5EF4-FFF2-40B4-BE49-F238E27FC236}">
                    <a16:creationId xmlns:a16="http://schemas.microsoft.com/office/drawing/2014/main" id="{B8642398-8ABD-40AC-9FA5-85501B4C61A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08" name="直接连接符 807">
                <a:extLst>
                  <a:ext uri="{FF2B5EF4-FFF2-40B4-BE49-F238E27FC236}">
                    <a16:creationId xmlns:a16="http://schemas.microsoft.com/office/drawing/2014/main" id="{BC1A6169-229F-49FF-8A61-B87C64804C3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8" name="组合 407">
              <a:extLst>
                <a:ext uri="{FF2B5EF4-FFF2-40B4-BE49-F238E27FC236}">
                  <a16:creationId xmlns:a16="http://schemas.microsoft.com/office/drawing/2014/main" id="{3017E574-96FF-4D92-9F68-EADE458723A1}"/>
                </a:ext>
              </a:extLst>
            </p:cNvPr>
            <p:cNvGrpSpPr/>
            <p:nvPr/>
          </p:nvGrpSpPr>
          <p:grpSpPr>
            <a:xfrm>
              <a:off x="5106367" y="3844755"/>
              <a:ext cx="36000" cy="36000"/>
              <a:chOff x="12122565" y="65819"/>
              <a:chExt cx="36000" cy="36000"/>
            </a:xfrm>
          </p:grpSpPr>
          <p:cxnSp>
            <p:nvCxnSpPr>
              <p:cNvPr id="805" name="直接连接符 804">
                <a:extLst>
                  <a:ext uri="{FF2B5EF4-FFF2-40B4-BE49-F238E27FC236}">
                    <a16:creationId xmlns:a16="http://schemas.microsoft.com/office/drawing/2014/main" id="{8B093494-84D3-479D-AD37-CC658E075F7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06" name="直接连接符 805">
                <a:extLst>
                  <a:ext uri="{FF2B5EF4-FFF2-40B4-BE49-F238E27FC236}">
                    <a16:creationId xmlns:a16="http://schemas.microsoft.com/office/drawing/2014/main" id="{50BEF75F-293B-413B-94DB-17BB8018BDA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09" name="组合 408">
              <a:extLst>
                <a:ext uri="{FF2B5EF4-FFF2-40B4-BE49-F238E27FC236}">
                  <a16:creationId xmlns:a16="http://schemas.microsoft.com/office/drawing/2014/main" id="{C7DC8BD7-C747-402A-A3DB-E6350BDCCCEC}"/>
                </a:ext>
              </a:extLst>
            </p:cNvPr>
            <p:cNvGrpSpPr/>
            <p:nvPr/>
          </p:nvGrpSpPr>
          <p:grpSpPr>
            <a:xfrm>
              <a:off x="5106367" y="4384603"/>
              <a:ext cx="36000" cy="36000"/>
              <a:chOff x="12122565" y="65819"/>
              <a:chExt cx="36000" cy="36000"/>
            </a:xfrm>
          </p:grpSpPr>
          <p:cxnSp>
            <p:nvCxnSpPr>
              <p:cNvPr id="803" name="直接连接符 802">
                <a:extLst>
                  <a:ext uri="{FF2B5EF4-FFF2-40B4-BE49-F238E27FC236}">
                    <a16:creationId xmlns:a16="http://schemas.microsoft.com/office/drawing/2014/main" id="{DF8FAD3A-4D88-4FD1-8C52-0A58501DA47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04" name="直接连接符 803">
                <a:extLst>
                  <a:ext uri="{FF2B5EF4-FFF2-40B4-BE49-F238E27FC236}">
                    <a16:creationId xmlns:a16="http://schemas.microsoft.com/office/drawing/2014/main" id="{7A16E76A-C972-49B7-A82B-7C66ABBDAD0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0" name="组合 409">
              <a:extLst>
                <a:ext uri="{FF2B5EF4-FFF2-40B4-BE49-F238E27FC236}">
                  <a16:creationId xmlns:a16="http://schemas.microsoft.com/office/drawing/2014/main" id="{924A0189-8161-40E9-84C9-D5F4BC3F8C5A}"/>
                </a:ext>
              </a:extLst>
            </p:cNvPr>
            <p:cNvGrpSpPr/>
            <p:nvPr/>
          </p:nvGrpSpPr>
          <p:grpSpPr>
            <a:xfrm>
              <a:off x="5106367" y="4924451"/>
              <a:ext cx="36000" cy="36000"/>
              <a:chOff x="12122565" y="65819"/>
              <a:chExt cx="36000" cy="36000"/>
            </a:xfrm>
          </p:grpSpPr>
          <p:cxnSp>
            <p:nvCxnSpPr>
              <p:cNvPr id="801" name="直接连接符 800">
                <a:extLst>
                  <a:ext uri="{FF2B5EF4-FFF2-40B4-BE49-F238E27FC236}">
                    <a16:creationId xmlns:a16="http://schemas.microsoft.com/office/drawing/2014/main" id="{2635C6D6-5B28-44F5-B049-74B6866DB03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02" name="直接连接符 801">
                <a:extLst>
                  <a:ext uri="{FF2B5EF4-FFF2-40B4-BE49-F238E27FC236}">
                    <a16:creationId xmlns:a16="http://schemas.microsoft.com/office/drawing/2014/main" id="{16CCF449-1C1E-4CFE-9E28-204F3069876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1" name="组合 410">
              <a:extLst>
                <a:ext uri="{FF2B5EF4-FFF2-40B4-BE49-F238E27FC236}">
                  <a16:creationId xmlns:a16="http://schemas.microsoft.com/office/drawing/2014/main" id="{3DF78E8F-9D29-4861-BF04-0D1BDAFA3B61}"/>
                </a:ext>
              </a:extLst>
            </p:cNvPr>
            <p:cNvGrpSpPr/>
            <p:nvPr/>
          </p:nvGrpSpPr>
          <p:grpSpPr>
            <a:xfrm>
              <a:off x="5106367" y="5464299"/>
              <a:ext cx="36000" cy="36000"/>
              <a:chOff x="12122565" y="65819"/>
              <a:chExt cx="36000" cy="36000"/>
            </a:xfrm>
          </p:grpSpPr>
          <p:cxnSp>
            <p:nvCxnSpPr>
              <p:cNvPr id="799" name="直接连接符 798">
                <a:extLst>
                  <a:ext uri="{FF2B5EF4-FFF2-40B4-BE49-F238E27FC236}">
                    <a16:creationId xmlns:a16="http://schemas.microsoft.com/office/drawing/2014/main" id="{CE5FE642-B72F-4F34-A2E9-64CA6D9834B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800" name="直接连接符 799">
                <a:extLst>
                  <a:ext uri="{FF2B5EF4-FFF2-40B4-BE49-F238E27FC236}">
                    <a16:creationId xmlns:a16="http://schemas.microsoft.com/office/drawing/2014/main" id="{FEDFC601-3C62-4EDA-B5CA-ABA7A222486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2" name="组合 411">
              <a:extLst>
                <a:ext uri="{FF2B5EF4-FFF2-40B4-BE49-F238E27FC236}">
                  <a16:creationId xmlns:a16="http://schemas.microsoft.com/office/drawing/2014/main" id="{CC6BDA90-FC3E-4341-A39A-52E38C4F1D96}"/>
                </a:ext>
              </a:extLst>
            </p:cNvPr>
            <p:cNvGrpSpPr/>
            <p:nvPr/>
          </p:nvGrpSpPr>
          <p:grpSpPr>
            <a:xfrm>
              <a:off x="5106367" y="6004147"/>
              <a:ext cx="36000" cy="36000"/>
              <a:chOff x="12122565" y="65819"/>
              <a:chExt cx="36000" cy="36000"/>
            </a:xfrm>
          </p:grpSpPr>
          <p:cxnSp>
            <p:nvCxnSpPr>
              <p:cNvPr id="797" name="直接连接符 796">
                <a:extLst>
                  <a:ext uri="{FF2B5EF4-FFF2-40B4-BE49-F238E27FC236}">
                    <a16:creationId xmlns:a16="http://schemas.microsoft.com/office/drawing/2014/main" id="{8B519DD6-6059-475E-853D-AB6C9AD2C56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98" name="直接连接符 797">
                <a:extLst>
                  <a:ext uri="{FF2B5EF4-FFF2-40B4-BE49-F238E27FC236}">
                    <a16:creationId xmlns:a16="http://schemas.microsoft.com/office/drawing/2014/main" id="{E9EF6A0E-9BC7-4467-9550-F2417BD07CF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3" name="组合 412">
              <a:extLst>
                <a:ext uri="{FF2B5EF4-FFF2-40B4-BE49-F238E27FC236}">
                  <a16:creationId xmlns:a16="http://schemas.microsoft.com/office/drawing/2014/main" id="{E8254EC1-A757-4019-A522-71B3FE482F3B}"/>
                </a:ext>
              </a:extLst>
            </p:cNvPr>
            <p:cNvGrpSpPr/>
            <p:nvPr/>
          </p:nvGrpSpPr>
          <p:grpSpPr>
            <a:xfrm>
              <a:off x="5106367" y="6543995"/>
              <a:ext cx="36000" cy="36000"/>
              <a:chOff x="12122565" y="65819"/>
              <a:chExt cx="36000" cy="36000"/>
            </a:xfrm>
          </p:grpSpPr>
          <p:cxnSp>
            <p:nvCxnSpPr>
              <p:cNvPr id="795" name="直接连接符 794">
                <a:extLst>
                  <a:ext uri="{FF2B5EF4-FFF2-40B4-BE49-F238E27FC236}">
                    <a16:creationId xmlns:a16="http://schemas.microsoft.com/office/drawing/2014/main" id="{FFAECE86-0CE7-4D0F-B1B5-FD1FDECBA99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96" name="直接连接符 795">
                <a:extLst>
                  <a:ext uri="{FF2B5EF4-FFF2-40B4-BE49-F238E27FC236}">
                    <a16:creationId xmlns:a16="http://schemas.microsoft.com/office/drawing/2014/main" id="{99DAEB0E-BB33-4E7E-9547-F5453A4EACD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4" name="组合 413">
              <a:extLst>
                <a:ext uri="{FF2B5EF4-FFF2-40B4-BE49-F238E27FC236}">
                  <a16:creationId xmlns:a16="http://schemas.microsoft.com/office/drawing/2014/main" id="{EEA890B0-3200-428D-9814-B1687E9191FF}"/>
                </a:ext>
              </a:extLst>
            </p:cNvPr>
            <p:cNvGrpSpPr/>
            <p:nvPr/>
          </p:nvGrpSpPr>
          <p:grpSpPr>
            <a:xfrm>
              <a:off x="5106367" y="7083840"/>
              <a:ext cx="36000" cy="36000"/>
              <a:chOff x="12122565" y="65819"/>
              <a:chExt cx="36000" cy="36000"/>
            </a:xfrm>
          </p:grpSpPr>
          <p:cxnSp>
            <p:nvCxnSpPr>
              <p:cNvPr id="793" name="直接连接符 792">
                <a:extLst>
                  <a:ext uri="{FF2B5EF4-FFF2-40B4-BE49-F238E27FC236}">
                    <a16:creationId xmlns:a16="http://schemas.microsoft.com/office/drawing/2014/main" id="{15BD3FDB-CF3C-4F02-86EA-966848E4D5D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94" name="直接连接符 793">
                <a:extLst>
                  <a:ext uri="{FF2B5EF4-FFF2-40B4-BE49-F238E27FC236}">
                    <a16:creationId xmlns:a16="http://schemas.microsoft.com/office/drawing/2014/main" id="{BC301793-4E0E-430C-B6A6-B30091941E5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5" name="组合 414">
              <a:extLst>
                <a:ext uri="{FF2B5EF4-FFF2-40B4-BE49-F238E27FC236}">
                  <a16:creationId xmlns:a16="http://schemas.microsoft.com/office/drawing/2014/main" id="{D70E84C2-F048-4A9B-9F6E-2E47753C143B}"/>
                </a:ext>
              </a:extLst>
            </p:cNvPr>
            <p:cNvGrpSpPr/>
            <p:nvPr/>
          </p:nvGrpSpPr>
          <p:grpSpPr>
            <a:xfrm>
              <a:off x="4566660" y="65819"/>
              <a:ext cx="36000" cy="36000"/>
              <a:chOff x="12122565" y="65819"/>
              <a:chExt cx="36000" cy="36000"/>
            </a:xfrm>
          </p:grpSpPr>
          <p:cxnSp>
            <p:nvCxnSpPr>
              <p:cNvPr id="791" name="直接连接符 790">
                <a:extLst>
                  <a:ext uri="{FF2B5EF4-FFF2-40B4-BE49-F238E27FC236}">
                    <a16:creationId xmlns:a16="http://schemas.microsoft.com/office/drawing/2014/main" id="{AA7327F4-D820-41D3-A93B-826BF0DEFC6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92" name="直接连接符 791">
                <a:extLst>
                  <a:ext uri="{FF2B5EF4-FFF2-40B4-BE49-F238E27FC236}">
                    <a16:creationId xmlns:a16="http://schemas.microsoft.com/office/drawing/2014/main" id="{92555498-21C5-454B-BB20-8E32F54EB43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6" name="组合 415">
              <a:extLst>
                <a:ext uri="{FF2B5EF4-FFF2-40B4-BE49-F238E27FC236}">
                  <a16:creationId xmlns:a16="http://schemas.microsoft.com/office/drawing/2014/main" id="{CFC27DA4-DAD4-4A93-847E-71BDCD5B75CE}"/>
                </a:ext>
              </a:extLst>
            </p:cNvPr>
            <p:cNvGrpSpPr/>
            <p:nvPr/>
          </p:nvGrpSpPr>
          <p:grpSpPr>
            <a:xfrm>
              <a:off x="4566660" y="605667"/>
              <a:ext cx="36000" cy="36000"/>
              <a:chOff x="12122565" y="65819"/>
              <a:chExt cx="36000" cy="36000"/>
            </a:xfrm>
          </p:grpSpPr>
          <p:cxnSp>
            <p:nvCxnSpPr>
              <p:cNvPr id="789" name="直接连接符 788">
                <a:extLst>
                  <a:ext uri="{FF2B5EF4-FFF2-40B4-BE49-F238E27FC236}">
                    <a16:creationId xmlns:a16="http://schemas.microsoft.com/office/drawing/2014/main" id="{7EF84BDC-6DC1-4021-BB11-983106C6993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90" name="直接连接符 789">
                <a:extLst>
                  <a:ext uri="{FF2B5EF4-FFF2-40B4-BE49-F238E27FC236}">
                    <a16:creationId xmlns:a16="http://schemas.microsoft.com/office/drawing/2014/main" id="{D35FF6F0-E5AE-4A52-90B2-E48D2D1F470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7" name="组合 416">
              <a:extLst>
                <a:ext uri="{FF2B5EF4-FFF2-40B4-BE49-F238E27FC236}">
                  <a16:creationId xmlns:a16="http://schemas.microsoft.com/office/drawing/2014/main" id="{CBD24CE7-C9A5-4814-82D5-5C6F0A8680A3}"/>
                </a:ext>
              </a:extLst>
            </p:cNvPr>
            <p:cNvGrpSpPr/>
            <p:nvPr/>
          </p:nvGrpSpPr>
          <p:grpSpPr>
            <a:xfrm>
              <a:off x="4566660" y="1145515"/>
              <a:ext cx="36000" cy="36000"/>
              <a:chOff x="12122565" y="65819"/>
              <a:chExt cx="36000" cy="36000"/>
            </a:xfrm>
          </p:grpSpPr>
          <p:cxnSp>
            <p:nvCxnSpPr>
              <p:cNvPr id="787" name="直接连接符 786">
                <a:extLst>
                  <a:ext uri="{FF2B5EF4-FFF2-40B4-BE49-F238E27FC236}">
                    <a16:creationId xmlns:a16="http://schemas.microsoft.com/office/drawing/2014/main" id="{2DF5B310-FE74-42EB-89FC-5BEB6D8A508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88" name="直接连接符 787">
                <a:extLst>
                  <a:ext uri="{FF2B5EF4-FFF2-40B4-BE49-F238E27FC236}">
                    <a16:creationId xmlns:a16="http://schemas.microsoft.com/office/drawing/2014/main" id="{D2808F10-C5F8-4C70-9226-488EAE23801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8" name="组合 417">
              <a:extLst>
                <a:ext uri="{FF2B5EF4-FFF2-40B4-BE49-F238E27FC236}">
                  <a16:creationId xmlns:a16="http://schemas.microsoft.com/office/drawing/2014/main" id="{AA092AD4-D4DF-4391-9D44-22AE9923E247}"/>
                </a:ext>
              </a:extLst>
            </p:cNvPr>
            <p:cNvGrpSpPr/>
            <p:nvPr/>
          </p:nvGrpSpPr>
          <p:grpSpPr>
            <a:xfrm>
              <a:off x="4566660" y="1685363"/>
              <a:ext cx="36000" cy="36000"/>
              <a:chOff x="12122565" y="65819"/>
              <a:chExt cx="36000" cy="36000"/>
            </a:xfrm>
          </p:grpSpPr>
          <p:cxnSp>
            <p:nvCxnSpPr>
              <p:cNvPr id="785" name="直接连接符 784">
                <a:extLst>
                  <a:ext uri="{FF2B5EF4-FFF2-40B4-BE49-F238E27FC236}">
                    <a16:creationId xmlns:a16="http://schemas.microsoft.com/office/drawing/2014/main" id="{51537C38-5A03-4A3D-88AB-DBF696995BB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86" name="直接连接符 785">
                <a:extLst>
                  <a:ext uri="{FF2B5EF4-FFF2-40B4-BE49-F238E27FC236}">
                    <a16:creationId xmlns:a16="http://schemas.microsoft.com/office/drawing/2014/main" id="{E4F80558-7B9A-42C6-A17C-BDEE1F7B96E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19" name="组合 418">
              <a:extLst>
                <a:ext uri="{FF2B5EF4-FFF2-40B4-BE49-F238E27FC236}">
                  <a16:creationId xmlns:a16="http://schemas.microsoft.com/office/drawing/2014/main" id="{299E5A26-4111-47FA-8086-211D1200044D}"/>
                </a:ext>
              </a:extLst>
            </p:cNvPr>
            <p:cNvGrpSpPr/>
            <p:nvPr/>
          </p:nvGrpSpPr>
          <p:grpSpPr>
            <a:xfrm>
              <a:off x="4566660" y="2225211"/>
              <a:ext cx="36000" cy="36000"/>
              <a:chOff x="12122565" y="65819"/>
              <a:chExt cx="36000" cy="36000"/>
            </a:xfrm>
          </p:grpSpPr>
          <p:cxnSp>
            <p:nvCxnSpPr>
              <p:cNvPr id="783" name="直接连接符 782">
                <a:extLst>
                  <a:ext uri="{FF2B5EF4-FFF2-40B4-BE49-F238E27FC236}">
                    <a16:creationId xmlns:a16="http://schemas.microsoft.com/office/drawing/2014/main" id="{EDD8E451-E0EC-4431-BBFF-426D9109098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84" name="直接连接符 783">
                <a:extLst>
                  <a:ext uri="{FF2B5EF4-FFF2-40B4-BE49-F238E27FC236}">
                    <a16:creationId xmlns:a16="http://schemas.microsoft.com/office/drawing/2014/main" id="{EEE8E242-5D11-4C5A-BD51-15BDC895BB1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0" name="组合 419">
              <a:extLst>
                <a:ext uri="{FF2B5EF4-FFF2-40B4-BE49-F238E27FC236}">
                  <a16:creationId xmlns:a16="http://schemas.microsoft.com/office/drawing/2014/main" id="{B6ABB86B-308E-4DE2-BF4F-4BA2FF4AA718}"/>
                </a:ext>
              </a:extLst>
            </p:cNvPr>
            <p:cNvGrpSpPr/>
            <p:nvPr/>
          </p:nvGrpSpPr>
          <p:grpSpPr>
            <a:xfrm>
              <a:off x="4566660" y="2765059"/>
              <a:ext cx="36000" cy="36000"/>
              <a:chOff x="12122565" y="65819"/>
              <a:chExt cx="36000" cy="36000"/>
            </a:xfrm>
          </p:grpSpPr>
          <p:cxnSp>
            <p:nvCxnSpPr>
              <p:cNvPr id="781" name="直接连接符 780">
                <a:extLst>
                  <a:ext uri="{FF2B5EF4-FFF2-40B4-BE49-F238E27FC236}">
                    <a16:creationId xmlns:a16="http://schemas.microsoft.com/office/drawing/2014/main" id="{6BA15EB6-A3BB-457A-9EB0-0E89EAA1779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82" name="直接连接符 781">
                <a:extLst>
                  <a:ext uri="{FF2B5EF4-FFF2-40B4-BE49-F238E27FC236}">
                    <a16:creationId xmlns:a16="http://schemas.microsoft.com/office/drawing/2014/main" id="{846420FC-E39E-435E-8E4F-4C73772B39D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1" name="组合 420">
              <a:extLst>
                <a:ext uri="{FF2B5EF4-FFF2-40B4-BE49-F238E27FC236}">
                  <a16:creationId xmlns:a16="http://schemas.microsoft.com/office/drawing/2014/main" id="{EB2399B3-C94B-42D8-B32D-7FC17E88AE42}"/>
                </a:ext>
              </a:extLst>
            </p:cNvPr>
            <p:cNvGrpSpPr/>
            <p:nvPr/>
          </p:nvGrpSpPr>
          <p:grpSpPr>
            <a:xfrm>
              <a:off x="4566660" y="3304907"/>
              <a:ext cx="36000" cy="36000"/>
              <a:chOff x="12122565" y="65819"/>
              <a:chExt cx="36000" cy="36000"/>
            </a:xfrm>
          </p:grpSpPr>
          <p:cxnSp>
            <p:nvCxnSpPr>
              <p:cNvPr id="779" name="直接连接符 778">
                <a:extLst>
                  <a:ext uri="{FF2B5EF4-FFF2-40B4-BE49-F238E27FC236}">
                    <a16:creationId xmlns:a16="http://schemas.microsoft.com/office/drawing/2014/main" id="{F77BA3D4-3122-475B-BC75-3D684A4931A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80" name="直接连接符 779">
                <a:extLst>
                  <a:ext uri="{FF2B5EF4-FFF2-40B4-BE49-F238E27FC236}">
                    <a16:creationId xmlns:a16="http://schemas.microsoft.com/office/drawing/2014/main" id="{E20057A5-9E20-492A-8217-CC7C4B57E59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2" name="组合 421">
              <a:extLst>
                <a:ext uri="{FF2B5EF4-FFF2-40B4-BE49-F238E27FC236}">
                  <a16:creationId xmlns:a16="http://schemas.microsoft.com/office/drawing/2014/main" id="{0D2C13AB-3E80-4EDE-8106-03D9A80452D4}"/>
                </a:ext>
              </a:extLst>
            </p:cNvPr>
            <p:cNvGrpSpPr/>
            <p:nvPr/>
          </p:nvGrpSpPr>
          <p:grpSpPr>
            <a:xfrm>
              <a:off x="4566660" y="3844755"/>
              <a:ext cx="36000" cy="36000"/>
              <a:chOff x="12122565" y="65819"/>
              <a:chExt cx="36000" cy="36000"/>
            </a:xfrm>
          </p:grpSpPr>
          <p:cxnSp>
            <p:nvCxnSpPr>
              <p:cNvPr id="777" name="直接连接符 776">
                <a:extLst>
                  <a:ext uri="{FF2B5EF4-FFF2-40B4-BE49-F238E27FC236}">
                    <a16:creationId xmlns:a16="http://schemas.microsoft.com/office/drawing/2014/main" id="{491A0F1F-76CF-4FCE-BAE5-E6C5C2376AB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78" name="直接连接符 777">
                <a:extLst>
                  <a:ext uri="{FF2B5EF4-FFF2-40B4-BE49-F238E27FC236}">
                    <a16:creationId xmlns:a16="http://schemas.microsoft.com/office/drawing/2014/main" id="{F031FBDB-AFD6-4A41-85F8-6017409AF0F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3" name="组合 422">
              <a:extLst>
                <a:ext uri="{FF2B5EF4-FFF2-40B4-BE49-F238E27FC236}">
                  <a16:creationId xmlns:a16="http://schemas.microsoft.com/office/drawing/2014/main" id="{4F1AF379-875F-4130-8A16-809BB1994C99}"/>
                </a:ext>
              </a:extLst>
            </p:cNvPr>
            <p:cNvGrpSpPr/>
            <p:nvPr/>
          </p:nvGrpSpPr>
          <p:grpSpPr>
            <a:xfrm>
              <a:off x="4566660" y="4384603"/>
              <a:ext cx="36000" cy="36000"/>
              <a:chOff x="12122565" y="65819"/>
              <a:chExt cx="36000" cy="36000"/>
            </a:xfrm>
          </p:grpSpPr>
          <p:cxnSp>
            <p:nvCxnSpPr>
              <p:cNvPr id="775" name="直接连接符 774">
                <a:extLst>
                  <a:ext uri="{FF2B5EF4-FFF2-40B4-BE49-F238E27FC236}">
                    <a16:creationId xmlns:a16="http://schemas.microsoft.com/office/drawing/2014/main" id="{E050D156-9936-4FC9-A080-A2DE9FD673A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76" name="直接连接符 775">
                <a:extLst>
                  <a:ext uri="{FF2B5EF4-FFF2-40B4-BE49-F238E27FC236}">
                    <a16:creationId xmlns:a16="http://schemas.microsoft.com/office/drawing/2014/main" id="{608FF1BB-BE83-4F7D-B69B-16A24DB2F70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4" name="组合 423">
              <a:extLst>
                <a:ext uri="{FF2B5EF4-FFF2-40B4-BE49-F238E27FC236}">
                  <a16:creationId xmlns:a16="http://schemas.microsoft.com/office/drawing/2014/main" id="{6557136B-57F3-4B2E-A9EB-FC14E38B595C}"/>
                </a:ext>
              </a:extLst>
            </p:cNvPr>
            <p:cNvGrpSpPr/>
            <p:nvPr/>
          </p:nvGrpSpPr>
          <p:grpSpPr>
            <a:xfrm>
              <a:off x="4566660" y="4924451"/>
              <a:ext cx="36000" cy="36000"/>
              <a:chOff x="12122565" y="65819"/>
              <a:chExt cx="36000" cy="36000"/>
            </a:xfrm>
          </p:grpSpPr>
          <p:cxnSp>
            <p:nvCxnSpPr>
              <p:cNvPr id="773" name="直接连接符 772">
                <a:extLst>
                  <a:ext uri="{FF2B5EF4-FFF2-40B4-BE49-F238E27FC236}">
                    <a16:creationId xmlns:a16="http://schemas.microsoft.com/office/drawing/2014/main" id="{41256081-9DE0-48F9-A79B-0C9CFF47628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74" name="直接连接符 773">
                <a:extLst>
                  <a:ext uri="{FF2B5EF4-FFF2-40B4-BE49-F238E27FC236}">
                    <a16:creationId xmlns:a16="http://schemas.microsoft.com/office/drawing/2014/main" id="{1A208AF9-4BD4-4F54-8C15-FEDEDA8908A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5" name="组合 424">
              <a:extLst>
                <a:ext uri="{FF2B5EF4-FFF2-40B4-BE49-F238E27FC236}">
                  <a16:creationId xmlns:a16="http://schemas.microsoft.com/office/drawing/2014/main" id="{F222499A-D9EA-413D-9FA7-153AB4B327F1}"/>
                </a:ext>
              </a:extLst>
            </p:cNvPr>
            <p:cNvGrpSpPr/>
            <p:nvPr/>
          </p:nvGrpSpPr>
          <p:grpSpPr>
            <a:xfrm>
              <a:off x="4566660" y="5464299"/>
              <a:ext cx="36000" cy="36000"/>
              <a:chOff x="12122565" y="65819"/>
              <a:chExt cx="36000" cy="36000"/>
            </a:xfrm>
          </p:grpSpPr>
          <p:cxnSp>
            <p:nvCxnSpPr>
              <p:cNvPr id="771" name="直接连接符 770">
                <a:extLst>
                  <a:ext uri="{FF2B5EF4-FFF2-40B4-BE49-F238E27FC236}">
                    <a16:creationId xmlns:a16="http://schemas.microsoft.com/office/drawing/2014/main" id="{CD9DD21F-1E16-42F0-BA68-F54CBAA6D0C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72" name="直接连接符 771">
                <a:extLst>
                  <a:ext uri="{FF2B5EF4-FFF2-40B4-BE49-F238E27FC236}">
                    <a16:creationId xmlns:a16="http://schemas.microsoft.com/office/drawing/2014/main" id="{58014793-2C5E-40B7-8587-247522EC7EE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6" name="组合 425">
              <a:extLst>
                <a:ext uri="{FF2B5EF4-FFF2-40B4-BE49-F238E27FC236}">
                  <a16:creationId xmlns:a16="http://schemas.microsoft.com/office/drawing/2014/main" id="{0DFFCF0D-2429-4C8E-B46C-5063A9DF3D5E}"/>
                </a:ext>
              </a:extLst>
            </p:cNvPr>
            <p:cNvGrpSpPr/>
            <p:nvPr/>
          </p:nvGrpSpPr>
          <p:grpSpPr>
            <a:xfrm>
              <a:off x="4566660" y="6004147"/>
              <a:ext cx="36000" cy="36000"/>
              <a:chOff x="12122565" y="65819"/>
              <a:chExt cx="36000" cy="36000"/>
            </a:xfrm>
          </p:grpSpPr>
          <p:cxnSp>
            <p:nvCxnSpPr>
              <p:cNvPr id="769" name="直接连接符 768">
                <a:extLst>
                  <a:ext uri="{FF2B5EF4-FFF2-40B4-BE49-F238E27FC236}">
                    <a16:creationId xmlns:a16="http://schemas.microsoft.com/office/drawing/2014/main" id="{B7063F5B-4E29-45CB-B24B-D749D8B1BA2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70" name="直接连接符 769">
                <a:extLst>
                  <a:ext uri="{FF2B5EF4-FFF2-40B4-BE49-F238E27FC236}">
                    <a16:creationId xmlns:a16="http://schemas.microsoft.com/office/drawing/2014/main" id="{1E1C171D-4A1A-4DAE-A1A8-9322DEABB71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7" name="组合 426">
              <a:extLst>
                <a:ext uri="{FF2B5EF4-FFF2-40B4-BE49-F238E27FC236}">
                  <a16:creationId xmlns:a16="http://schemas.microsoft.com/office/drawing/2014/main" id="{003BF37C-B268-4137-9FD9-0512899AC8C9}"/>
                </a:ext>
              </a:extLst>
            </p:cNvPr>
            <p:cNvGrpSpPr/>
            <p:nvPr/>
          </p:nvGrpSpPr>
          <p:grpSpPr>
            <a:xfrm>
              <a:off x="4566660" y="6543995"/>
              <a:ext cx="36000" cy="36000"/>
              <a:chOff x="12122565" y="65819"/>
              <a:chExt cx="36000" cy="36000"/>
            </a:xfrm>
          </p:grpSpPr>
          <p:cxnSp>
            <p:nvCxnSpPr>
              <p:cNvPr id="767" name="直接连接符 766">
                <a:extLst>
                  <a:ext uri="{FF2B5EF4-FFF2-40B4-BE49-F238E27FC236}">
                    <a16:creationId xmlns:a16="http://schemas.microsoft.com/office/drawing/2014/main" id="{A7E75ED4-4DB7-490F-90F4-FBBAC9A5FA6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68" name="直接连接符 767">
                <a:extLst>
                  <a:ext uri="{FF2B5EF4-FFF2-40B4-BE49-F238E27FC236}">
                    <a16:creationId xmlns:a16="http://schemas.microsoft.com/office/drawing/2014/main" id="{C8FF8256-AD2B-4D21-BF95-B2CC3F15072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8" name="组合 427">
              <a:extLst>
                <a:ext uri="{FF2B5EF4-FFF2-40B4-BE49-F238E27FC236}">
                  <a16:creationId xmlns:a16="http://schemas.microsoft.com/office/drawing/2014/main" id="{98263B2B-A74D-4253-AD76-A2F675597CE3}"/>
                </a:ext>
              </a:extLst>
            </p:cNvPr>
            <p:cNvGrpSpPr/>
            <p:nvPr/>
          </p:nvGrpSpPr>
          <p:grpSpPr>
            <a:xfrm>
              <a:off x="4566660" y="7083840"/>
              <a:ext cx="36000" cy="36000"/>
              <a:chOff x="12122565" y="65819"/>
              <a:chExt cx="36000" cy="36000"/>
            </a:xfrm>
          </p:grpSpPr>
          <p:cxnSp>
            <p:nvCxnSpPr>
              <p:cNvPr id="765" name="直接连接符 764">
                <a:extLst>
                  <a:ext uri="{FF2B5EF4-FFF2-40B4-BE49-F238E27FC236}">
                    <a16:creationId xmlns:a16="http://schemas.microsoft.com/office/drawing/2014/main" id="{859E03F5-69C5-4129-B921-68A8FE1F3A2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66" name="直接连接符 765">
                <a:extLst>
                  <a:ext uri="{FF2B5EF4-FFF2-40B4-BE49-F238E27FC236}">
                    <a16:creationId xmlns:a16="http://schemas.microsoft.com/office/drawing/2014/main" id="{BD2A1C31-DA5C-4428-99D6-5985979DDC6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29" name="组合 428">
              <a:extLst>
                <a:ext uri="{FF2B5EF4-FFF2-40B4-BE49-F238E27FC236}">
                  <a16:creationId xmlns:a16="http://schemas.microsoft.com/office/drawing/2014/main" id="{E051A30F-76BC-4A86-9C7D-528C9D65A87F}"/>
                </a:ext>
              </a:extLst>
            </p:cNvPr>
            <p:cNvGrpSpPr/>
            <p:nvPr/>
          </p:nvGrpSpPr>
          <p:grpSpPr>
            <a:xfrm>
              <a:off x="4026953" y="65819"/>
              <a:ext cx="36000" cy="36000"/>
              <a:chOff x="12122565" y="65819"/>
              <a:chExt cx="36000" cy="36000"/>
            </a:xfrm>
          </p:grpSpPr>
          <p:cxnSp>
            <p:nvCxnSpPr>
              <p:cNvPr id="763" name="直接连接符 762">
                <a:extLst>
                  <a:ext uri="{FF2B5EF4-FFF2-40B4-BE49-F238E27FC236}">
                    <a16:creationId xmlns:a16="http://schemas.microsoft.com/office/drawing/2014/main" id="{CBEC1B6E-3421-4A84-81F2-CAEB56F86FB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64" name="直接连接符 763">
                <a:extLst>
                  <a:ext uri="{FF2B5EF4-FFF2-40B4-BE49-F238E27FC236}">
                    <a16:creationId xmlns:a16="http://schemas.microsoft.com/office/drawing/2014/main" id="{536862C1-4CD5-4324-8D78-AC1F2FD104D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0" name="组合 429">
              <a:extLst>
                <a:ext uri="{FF2B5EF4-FFF2-40B4-BE49-F238E27FC236}">
                  <a16:creationId xmlns:a16="http://schemas.microsoft.com/office/drawing/2014/main" id="{508CC60D-90BB-4689-8B35-E86B79A68674}"/>
                </a:ext>
              </a:extLst>
            </p:cNvPr>
            <p:cNvGrpSpPr/>
            <p:nvPr/>
          </p:nvGrpSpPr>
          <p:grpSpPr>
            <a:xfrm>
              <a:off x="4026953" y="605667"/>
              <a:ext cx="36000" cy="36000"/>
              <a:chOff x="12122565" y="65819"/>
              <a:chExt cx="36000" cy="36000"/>
            </a:xfrm>
          </p:grpSpPr>
          <p:cxnSp>
            <p:nvCxnSpPr>
              <p:cNvPr id="761" name="直接连接符 760">
                <a:extLst>
                  <a:ext uri="{FF2B5EF4-FFF2-40B4-BE49-F238E27FC236}">
                    <a16:creationId xmlns:a16="http://schemas.microsoft.com/office/drawing/2014/main" id="{87B11004-E548-40DC-8DC5-53EAF4C8918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62" name="直接连接符 761">
                <a:extLst>
                  <a:ext uri="{FF2B5EF4-FFF2-40B4-BE49-F238E27FC236}">
                    <a16:creationId xmlns:a16="http://schemas.microsoft.com/office/drawing/2014/main" id="{643399B4-41B9-482C-BDCE-94AF1319735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1" name="组合 430">
              <a:extLst>
                <a:ext uri="{FF2B5EF4-FFF2-40B4-BE49-F238E27FC236}">
                  <a16:creationId xmlns:a16="http://schemas.microsoft.com/office/drawing/2014/main" id="{A2BCB819-84ED-40C7-AD33-160CC001CF89}"/>
                </a:ext>
              </a:extLst>
            </p:cNvPr>
            <p:cNvGrpSpPr/>
            <p:nvPr/>
          </p:nvGrpSpPr>
          <p:grpSpPr>
            <a:xfrm>
              <a:off x="4026953" y="1145515"/>
              <a:ext cx="36000" cy="36000"/>
              <a:chOff x="12122565" y="65819"/>
              <a:chExt cx="36000" cy="36000"/>
            </a:xfrm>
          </p:grpSpPr>
          <p:cxnSp>
            <p:nvCxnSpPr>
              <p:cNvPr id="759" name="直接连接符 758">
                <a:extLst>
                  <a:ext uri="{FF2B5EF4-FFF2-40B4-BE49-F238E27FC236}">
                    <a16:creationId xmlns:a16="http://schemas.microsoft.com/office/drawing/2014/main" id="{849CAC11-8E35-4086-AC4F-BD755B41AF8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60" name="直接连接符 759">
                <a:extLst>
                  <a:ext uri="{FF2B5EF4-FFF2-40B4-BE49-F238E27FC236}">
                    <a16:creationId xmlns:a16="http://schemas.microsoft.com/office/drawing/2014/main" id="{4E0ECD7A-6E6D-48AB-BCBC-A2198F20510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2" name="组合 431">
              <a:extLst>
                <a:ext uri="{FF2B5EF4-FFF2-40B4-BE49-F238E27FC236}">
                  <a16:creationId xmlns:a16="http://schemas.microsoft.com/office/drawing/2014/main" id="{F2F4E4BE-245D-4762-84FA-B53BDC2B429F}"/>
                </a:ext>
              </a:extLst>
            </p:cNvPr>
            <p:cNvGrpSpPr/>
            <p:nvPr/>
          </p:nvGrpSpPr>
          <p:grpSpPr>
            <a:xfrm>
              <a:off x="4026953" y="1685363"/>
              <a:ext cx="36000" cy="36000"/>
              <a:chOff x="12122565" y="65819"/>
              <a:chExt cx="36000" cy="36000"/>
            </a:xfrm>
          </p:grpSpPr>
          <p:cxnSp>
            <p:nvCxnSpPr>
              <p:cNvPr id="757" name="直接连接符 756">
                <a:extLst>
                  <a:ext uri="{FF2B5EF4-FFF2-40B4-BE49-F238E27FC236}">
                    <a16:creationId xmlns:a16="http://schemas.microsoft.com/office/drawing/2014/main" id="{1669804A-39B2-424C-A0DE-EBD9D78E81A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58" name="直接连接符 757">
                <a:extLst>
                  <a:ext uri="{FF2B5EF4-FFF2-40B4-BE49-F238E27FC236}">
                    <a16:creationId xmlns:a16="http://schemas.microsoft.com/office/drawing/2014/main" id="{368A0042-B4EE-4782-90AB-2D6FB9967AC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3" name="组合 432">
              <a:extLst>
                <a:ext uri="{FF2B5EF4-FFF2-40B4-BE49-F238E27FC236}">
                  <a16:creationId xmlns:a16="http://schemas.microsoft.com/office/drawing/2014/main" id="{4BBBD5B9-056E-4B1E-80AA-D3D828C95F1D}"/>
                </a:ext>
              </a:extLst>
            </p:cNvPr>
            <p:cNvGrpSpPr/>
            <p:nvPr/>
          </p:nvGrpSpPr>
          <p:grpSpPr>
            <a:xfrm>
              <a:off x="4026953" y="2225211"/>
              <a:ext cx="36000" cy="36000"/>
              <a:chOff x="12122565" y="65819"/>
              <a:chExt cx="36000" cy="36000"/>
            </a:xfrm>
          </p:grpSpPr>
          <p:cxnSp>
            <p:nvCxnSpPr>
              <p:cNvPr id="755" name="直接连接符 754">
                <a:extLst>
                  <a:ext uri="{FF2B5EF4-FFF2-40B4-BE49-F238E27FC236}">
                    <a16:creationId xmlns:a16="http://schemas.microsoft.com/office/drawing/2014/main" id="{F8AB6341-B771-4B4A-BFD5-18F0FEDC0C2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56" name="直接连接符 755">
                <a:extLst>
                  <a:ext uri="{FF2B5EF4-FFF2-40B4-BE49-F238E27FC236}">
                    <a16:creationId xmlns:a16="http://schemas.microsoft.com/office/drawing/2014/main" id="{41064A01-2DBA-4F3C-84EB-11A2971A43D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4" name="组合 433">
              <a:extLst>
                <a:ext uri="{FF2B5EF4-FFF2-40B4-BE49-F238E27FC236}">
                  <a16:creationId xmlns:a16="http://schemas.microsoft.com/office/drawing/2014/main" id="{5E4DE38D-DAC1-4E8D-995B-7AA250C41238}"/>
                </a:ext>
              </a:extLst>
            </p:cNvPr>
            <p:cNvGrpSpPr/>
            <p:nvPr/>
          </p:nvGrpSpPr>
          <p:grpSpPr>
            <a:xfrm>
              <a:off x="4026953" y="2765059"/>
              <a:ext cx="36000" cy="36000"/>
              <a:chOff x="12122565" y="65819"/>
              <a:chExt cx="36000" cy="36000"/>
            </a:xfrm>
          </p:grpSpPr>
          <p:cxnSp>
            <p:nvCxnSpPr>
              <p:cNvPr id="753" name="直接连接符 752">
                <a:extLst>
                  <a:ext uri="{FF2B5EF4-FFF2-40B4-BE49-F238E27FC236}">
                    <a16:creationId xmlns:a16="http://schemas.microsoft.com/office/drawing/2014/main" id="{DCD33669-2A27-49A1-BA89-F384C8ECEA6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54" name="直接连接符 753">
                <a:extLst>
                  <a:ext uri="{FF2B5EF4-FFF2-40B4-BE49-F238E27FC236}">
                    <a16:creationId xmlns:a16="http://schemas.microsoft.com/office/drawing/2014/main" id="{9A75A36A-F0FB-4F2A-97B1-B5F80AC093B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5" name="组合 434">
              <a:extLst>
                <a:ext uri="{FF2B5EF4-FFF2-40B4-BE49-F238E27FC236}">
                  <a16:creationId xmlns:a16="http://schemas.microsoft.com/office/drawing/2014/main" id="{3CBFF972-180C-4DD6-9B63-A0A006F67706}"/>
                </a:ext>
              </a:extLst>
            </p:cNvPr>
            <p:cNvGrpSpPr/>
            <p:nvPr/>
          </p:nvGrpSpPr>
          <p:grpSpPr>
            <a:xfrm>
              <a:off x="4026953" y="3304907"/>
              <a:ext cx="36000" cy="36000"/>
              <a:chOff x="12122565" y="65819"/>
              <a:chExt cx="36000" cy="36000"/>
            </a:xfrm>
          </p:grpSpPr>
          <p:cxnSp>
            <p:nvCxnSpPr>
              <p:cNvPr id="751" name="直接连接符 750">
                <a:extLst>
                  <a:ext uri="{FF2B5EF4-FFF2-40B4-BE49-F238E27FC236}">
                    <a16:creationId xmlns:a16="http://schemas.microsoft.com/office/drawing/2014/main" id="{E3384617-8B88-4D0F-8474-DAD756F3D57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52" name="直接连接符 751">
                <a:extLst>
                  <a:ext uri="{FF2B5EF4-FFF2-40B4-BE49-F238E27FC236}">
                    <a16:creationId xmlns:a16="http://schemas.microsoft.com/office/drawing/2014/main" id="{48CB116B-99B9-47F6-A770-22199FC1064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6" name="组合 435">
              <a:extLst>
                <a:ext uri="{FF2B5EF4-FFF2-40B4-BE49-F238E27FC236}">
                  <a16:creationId xmlns:a16="http://schemas.microsoft.com/office/drawing/2014/main" id="{AAD57FFF-77E5-42E6-9D92-0DF2D8734B11}"/>
                </a:ext>
              </a:extLst>
            </p:cNvPr>
            <p:cNvGrpSpPr/>
            <p:nvPr/>
          </p:nvGrpSpPr>
          <p:grpSpPr>
            <a:xfrm>
              <a:off x="4026953" y="3844755"/>
              <a:ext cx="36000" cy="36000"/>
              <a:chOff x="12122565" y="65819"/>
              <a:chExt cx="36000" cy="36000"/>
            </a:xfrm>
          </p:grpSpPr>
          <p:cxnSp>
            <p:nvCxnSpPr>
              <p:cNvPr id="749" name="直接连接符 748">
                <a:extLst>
                  <a:ext uri="{FF2B5EF4-FFF2-40B4-BE49-F238E27FC236}">
                    <a16:creationId xmlns:a16="http://schemas.microsoft.com/office/drawing/2014/main" id="{A0C1689C-848B-4FBB-8753-5884CFA7D7E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50" name="直接连接符 749">
                <a:extLst>
                  <a:ext uri="{FF2B5EF4-FFF2-40B4-BE49-F238E27FC236}">
                    <a16:creationId xmlns:a16="http://schemas.microsoft.com/office/drawing/2014/main" id="{F61D0F3B-13DC-4A74-8F59-ADBE3D64BB8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7" name="组合 436">
              <a:extLst>
                <a:ext uri="{FF2B5EF4-FFF2-40B4-BE49-F238E27FC236}">
                  <a16:creationId xmlns:a16="http://schemas.microsoft.com/office/drawing/2014/main" id="{10063972-8CBD-49DB-9440-7A24EFCD1715}"/>
                </a:ext>
              </a:extLst>
            </p:cNvPr>
            <p:cNvGrpSpPr/>
            <p:nvPr/>
          </p:nvGrpSpPr>
          <p:grpSpPr>
            <a:xfrm>
              <a:off x="4026953" y="4384603"/>
              <a:ext cx="36000" cy="36000"/>
              <a:chOff x="12122565" y="65819"/>
              <a:chExt cx="36000" cy="36000"/>
            </a:xfrm>
          </p:grpSpPr>
          <p:cxnSp>
            <p:nvCxnSpPr>
              <p:cNvPr id="747" name="直接连接符 746">
                <a:extLst>
                  <a:ext uri="{FF2B5EF4-FFF2-40B4-BE49-F238E27FC236}">
                    <a16:creationId xmlns:a16="http://schemas.microsoft.com/office/drawing/2014/main" id="{FF2184C0-ED68-41CE-81B3-29381B5BAA2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48" name="直接连接符 747">
                <a:extLst>
                  <a:ext uri="{FF2B5EF4-FFF2-40B4-BE49-F238E27FC236}">
                    <a16:creationId xmlns:a16="http://schemas.microsoft.com/office/drawing/2014/main" id="{6B29E9C4-E890-4382-91EE-A4D1D758E20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8" name="组合 437">
              <a:extLst>
                <a:ext uri="{FF2B5EF4-FFF2-40B4-BE49-F238E27FC236}">
                  <a16:creationId xmlns:a16="http://schemas.microsoft.com/office/drawing/2014/main" id="{4A9260F2-27FC-4457-8FE9-D9B34FF75C26}"/>
                </a:ext>
              </a:extLst>
            </p:cNvPr>
            <p:cNvGrpSpPr/>
            <p:nvPr/>
          </p:nvGrpSpPr>
          <p:grpSpPr>
            <a:xfrm>
              <a:off x="4026953" y="4924451"/>
              <a:ext cx="36000" cy="36000"/>
              <a:chOff x="12122565" y="65819"/>
              <a:chExt cx="36000" cy="36000"/>
            </a:xfrm>
          </p:grpSpPr>
          <p:cxnSp>
            <p:nvCxnSpPr>
              <p:cNvPr id="745" name="直接连接符 744">
                <a:extLst>
                  <a:ext uri="{FF2B5EF4-FFF2-40B4-BE49-F238E27FC236}">
                    <a16:creationId xmlns:a16="http://schemas.microsoft.com/office/drawing/2014/main" id="{0695CCFE-30A2-42A0-84CF-05863C9C226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46" name="直接连接符 745">
                <a:extLst>
                  <a:ext uri="{FF2B5EF4-FFF2-40B4-BE49-F238E27FC236}">
                    <a16:creationId xmlns:a16="http://schemas.microsoft.com/office/drawing/2014/main" id="{87FCE8DA-261B-4E46-BEB2-1E48DF86292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39" name="组合 438">
              <a:extLst>
                <a:ext uri="{FF2B5EF4-FFF2-40B4-BE49-F238E27FC236}">
                  <a16:creationId xmlns:a16="http://schemas.microsoft.com/office/drawing/2014/main" id="{C374553B-D517-45FE-9984-3B0C198E9919}"/>
                </a:ext>
              </a:extLst>
            </p:cNvPr>
            <p:cNvGrpSpPr/>
            <p:nvPr/>
          </p:nvGrpSpPr>
          <p:grpSpPr>
            <a:xfrm>
              <a:off x="4026953" y="5464299"/>
              <a:ext cx="36000" cy="36000"/>
              <a:chOff x="12122565" y="65819"/>
              <a:chExt cx="36000" cy="36000"/>
            </a:xfrm>
          </p:grpSpPr>
          <p:cxnSp>
            <p:nvCxnSpPr>
              <p:cNvPr id="743" name="直接连接符 742">
                <a:extLst>
                  <a:ext uri="{FF2B5EF4-FFF2-40B4-BE49-F238E27FC236}">
                    <a16:creationId xmlns:a16="http://schemas.microsoft.com/office/drawing/2014/main" id="{BE39714A-ACA5-4941-A33D-7BA5437B951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44" name="直接连接符 743">
                <a:extLst>
                  <a:ext uri="{FF2B5EF4-FFF2-40B4-BE49-F238E27FC236}">
                    <a16:creationId xmlns:a16="http://schemas.microsoft.com/office/drawing/2014/main" id="{F6EBE11F-6BF6-40A2-804C-8AF21806269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0" name="组合 439">
              <a:extLst>
                <a:ext uri="{FF2B5EF4-FFF2-40B4-BE49-F238E27FC236}">
                  <a16:creationId xmlns:a16="http://schemas.microsoft.com/office/drawing/2014/main" id="{27821AC2-A001-40C8-8B06-FB8B59B96E60}"/>
                </a:ext>
              </a:extLst>
            </p:cNvPr>
            <p:cNvGrpSpPr/>
            <p:nvPr/>
          </p:nvGrpSpPr>
          <p:grpSpPr>
            <a:xfrm>
              <a:off x="4026953" y="6004147"/>
              <a:ext cx="36000" cy="36000"/>
              <a:chOff x="12122565" y="65819"/>
              <a:chExt cx="36000" cy="36000"/>
            </a:xfrm>
          </p:grpSpPr>
          <p:cxnSp>
            <p:nvCxnSpPr>
              <p:cNvPr id="741" name="直接连接符 740">
                <a:extLst>
                  <a:ext uri="{FF2B5EF4-FFF2-40B4-BE49-F238E27FC236}">
                    <a16:creationId xmlns:a16="http://schemas.microsoft.com/office/drawing/2014/main" id="{27AE5F18-B44E-4A07-9168-FE6943A302F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42" name="直接连接符 741">
                <a:extLst>
                  <a:ext uri="{FF2B5EF4-FFF2-40B4-BE49-F238E27FC236}">
                    <a16:creationId xmlns:a16="http://schemas.microsoft.com/office/drawing/2014/main" id="{8B88FDEC-D7B9-4077-A7CE-B675B5BDA51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1" name="组合 440">
              <a:extLst>
                <a:ext uri="{FF2B5EF4-FFF2-40B4-BE49-F238E27FC236}">
                  <a16:creationId xmlns:a16="http://schemas.microsoft.com/office/drawing/2014/main" id="{F3206B9E-B2EE-4E93-904E-B8C8007919FD}"/>
                </a:ext>
              </a:extLst>
            </p:cNvPr>
            <p:cNvGrpSpPr/>
            <p:nvPr/>
          </p:nvGrpSpPr>
          <p:grpSpPr>
            <a:xfrm>
              <a:off x="4026953" y="6543995"/>
              <a:ext cx="36000" cy="36000"/>
              <a:chOff x="12122565" y="65819"/>
              <a:chExt cx="36000" cy="36000"/>
            </a:xfrm>
          </p:grpSpPr>
          <p:cxnSp>
            <p:nvCxnSpPr>
              <p:cNvPr id="739" name="直接连接符 738">
                <a:extLst>
                  <a:ext uri="{FF2B5EF4-FFF2-40B4-BE49-F238E27FC236}">
                    <a16:creationId xmlns:a16="http://schemas.microsoft.com/office/drawing/2014/main" id="{952AE9A3-C09B-44E3-9CED-16CA7A76932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40" name="直接连接符 739">
                <a:extLst>
                  <a:ext uri="{FF2B5EF4-FFF2-40B4-BE49-F238E27FC236}">
                    <a16:creationId xmlns:a16="http://schemas.microsoft.com/office/drawing/2014/main" id="{41C68E09-B7D5-4F9E-A57C-B9C2C704924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2" name="组合 441">
              <a:extLst>
                <a:ext uri="{FF2B5EF4-FFF2-40B4-BE49-F238E27FC236}">
                  <a16:creationId xmlns:a16="http://schemas.microsoft.com/office/drawing/2014/main" id="{2CAC98F8-83B6-4ED6-8000-B6C1FB6F6522}"/>
                </a:ext>
              </a:extLst>
            </p:cNvPr>
            <p:cNvGrpSpPr/>
            <p:nvPr/>
          </p:nvGrpSpPr>
          <p:grpSpPr>
            <a:xfrm>
              <a:off x="4026953" y="7083840"/>
              <a:ext cx="36000" cy="36000"/>
              <a:chOff x="12122565" y="65819"/>
              <a:chExt cx="36000" cy="36000"/>
            </a:xfrm>
          </p:grpSpPr>
          <p:cxnSp>
            <p:nvCxnSpPr>
              <p:cNvPr id="737" name="直接连接符 736">
                <a:extLst>
                  <a:ext uri="{FF2B5EF4-FFF2-40B4-BE49-F238E27FC236}">
                    <a16:creationId xmlns:a16="http://schemas.microsoft.com/office/drawing/2014/main" id="{91A73FC6-5EA0-491A-9045-ED5AF9949FE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38" name="直接连接符 737">
                <a:extLst>
                  <a:ext uri="{FF2B5EF4-FFF2-40B4-BE49-F238E27FC236}">
                    <a16:creationId xmlns:a16="http://schemas.microsoft.com/office/drawing/2014/main" id="{F7191141-7F0F-49D3-9F9B-CEB86C38277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3" name="组合 442">
              <a:extLst>
                <a:ext uri="{FF2B5EF4-FFF2-40B4-BE49-F238E27FC236}">
                  <a16:creationId xmlns:a16="http://schemas.microsoft.com/office/drawing/2014/main" id="{1CFF16D7-47E7-4469-8EDB-2462AC95B380}"/>
                </a:ext>
              </a:extLst>
            </p:cNvPr>
            <p:cNvGrpSpPr/>
            <p:nvPr/>
          </p:nvGrpSpPr>
          <p:grpSpPr>
            <a:xfrm>
              <a:off x="3487246" y="65819"/>
              <a:ext cx="36000" cy="36000"/>
              <a:chOff x="12122565" y="65819"/>
              <a:chExt cx="36000" cy="36000"/>
            </a:xfrm>
          </p:grpSpPr>
          <p:cxnSp>
            <p:nvCxnSpPr>
              <p:cNvPr id="735" name="直接连接符 734">
                <a:extLst>
                  <a:ext uri="{FF2B5EF4-FFF2-40B4-BE49-F238E27FC236}">
                    <a16:creationId xmlns:a16="http://schemas.microsoft.com/office/drawing/2014/main" id="{ACEAC48C-EA8A-45D8-A0F0-A5FB6D089C6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36" name="直接连接符 735">
                <a:extLst>
                  <a:ext uri="{FF2B5EF4-FFF2-40B4-BE49-F238E27FC236}">
                    <a16:creationId xmlns:a16="http://schemas.microsoft.com/office/drawing/2014/main" id="{73870164-C4B7-4C8E-87E3-1A11A931183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4" name="组合 443">
              <a:extLst>
                <a:ext uri="{FF2B5EF4-FFF2-40B4-BE49-F238E27FC236}">
                  <a16:creationId xmlns:a16="http://schemas.microsoft.com/office/drawing/2014/main" id="{FD8FFDC5-5FBE-458E-A458-51FBAEAEB104}"/>
                </a:ext>
              </a:extLst>
            </p:cNvPr>
            <p:cNvGrpSpPr/>
            <p:nvPr/>
          </p:nvGrpSpPr>
          <p:grpSpPr>
            <a:xfrm>
              <a:off x="3487246" y="605667"/>
              <a:ext cx="36000" cy="36000"/>
              <a:chOff x="12122565" y="65819"/>
              <a:chExt cx="36000" cy="36000"/>
            </a:xfrm>
          </p:grpSpPr>
          <p:cxnSp>
            <p:nvCxnSpPr>
              <p:cNvPr id="733" name="直接连接符 732">
                <a:extLst>
                  <a:ext uri="{FF2B5EF4-FFF2-40B4-BE49-F238E27FC236}">
                    <a16:creationId xmlns:a16="http://schemas.microsoft.com/office/drawing/2014/main" id="{174A1BFC-FE50-460C-AD2F-B55D1E9933B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34" name="直接连接符 733">
                <a:extLst>
                  <a:ext uri="{FF2B5EF4-FFF2-40B4-BE49-F238E27FC236}">
                    <a16:creationId xmlns:a16="http://schemas.microsoft.com/office/drawing/2014/main" id="{0A9F8B7F-460B-4C03-B2A1-6E0144633E7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5" name="组合 444">
              <a:extLst>
                <a:ext uri="{FF2B5EF4-FFF2-40B4-BE49-F238E27FC236}">
                  <a16:creationId xmlns:a16="http://schemas.microsoft.com/office/drawing/2014/main" id="{991B57EC-3240-4B4A-BA55-D8EDE2A66090}"/>
                </a:ext>
              </a:extLst>
            </p:cNvPr>
            <p:cNvGrpSpPr/>
            <p:nvPr/>
          </p:nvGrpSpPr>
          <p:grpSpPr>
            <a:xfrm>
              <a:off x="3487246" y="1145515"/>
              <a:ext cx="36000" cy="36000"/>
              <a:chOff x="12122565" y="65819"/>
              <a:chExt cx="36000" cy="36000"/>
            </a:xfrm>
          </p:grpSpPr>
          <p:cxnSp>
            <p:nvCxnSpPr>
              <p:cNvPr id="731" name="直接连接符 730">
                <a:extLst>
                  <a:ext uri="{FF2B5EF4-FFF2-40B4-BE49-F238E27FC236}">
                    <a16:creationId xmlns:a16="http://schemas.microsoft.com/office/drawing/2014/main" id="{31D43343-A858-4ECE-AAE4-A538D42780D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32" name="直接连接符 731">
                <a:extLst>
                  <a:ext uri="{FF2B5EF4-FFF2-40B4-BE49-F238E27FC236}">
                    <a16:creationId xmlns:a16="http://schemas.microsoft.com/office/drawing/2014/main" id="{77B90593-4A89-4834-9368-D6364F4E9CF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6" name="组合 445">
              <a:extLst>
                <a:ext uri="{FF2B5EF4-FFF2-40B4-BE49-F238E27FC236}">
                  <a16:creationId xmlns:a16="http://schemas.microsoft.com/office/drawing/2014/main" id="{3B897463-DBFE-4CEC-800A-289DE36EA88F}"/>
                </a:ext>
              </a:extLst>
            </p:cNvPr>
            <p:cNvGrpSpPr/>
            <p:nvPr/>
          </p:nvGrpSpPr>
          <p:grpSpPr>
            <a:xfrm>
              <a:off x="3487246" y="1685363"/>
              <a:ext cx="36000" cy="36000"/>
              <a:chOff x="12122565" y="65819"/>
              <a:chExt cx="36000" cy="36000"/>
            </a:xfrm>
          </p:grpSpPr>
          <p:cxnSp>
            <p:nvCxnSpPr>
              <p:cNvPr id="729" name="直接连接符 728">
                <a:extLst>
                  <a:ext uri="{FF2B5EF4-FFF2-40B4-BE49-F238E27FC236}">
                    <a16:creationId xmlns:a16="http://schemas.microsoft.com/office/drawing/2014/main" id="{F631D17B-588E-46AB-A6AD-95972D28E82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30" name="直接连接符 729">
                <a:extLst>
                  <a:ext uri="{FF2B5EF4-FFF2-40B4-BE49-F238E27FC236}">
                    <a16:creationId xmlns:a16="http://schemas.microsoft.com/office/drawing/2014/main" id="{9E0A0AEF-BA14-4611-8F11-B2F86E030A2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7" name="组合 446">
              <a:extLst>
                <a:ext uri="{FF2B5EF4-FFF2-40B4-BE49-F238E27FC236}">
                  <a16:creationId xmlns:a16="http://schemas.microsoft.com/office/drawing/2014/main" id="{1B5F43B6-E37B-4E5F-8FBA-16767B2BB551}"/>
                </a:ext>
              </a:extLst>
            </p:cNvPr>
            <p:cNvGrpSpPr/>
            <p:nvPr/>
          </p:nvGrpSpPr>
          <p:grpSpPr>
            <a:xfrm>
              <a:off x="3487246" y="2225211"/>
              <a:ext cx="36000" cy="36000"/>
              <a:chOff x="12122565" y="65819"/>
              <a:chExt cx="36000" cy="36000"/>
            </a:xfrm>
          </p:grpSpPr>
          <p:cxnSp>
            <p:nvCxnSpPr>
              <p:cNvPr id="727" name="直接连接符 726">
                <a:extLst>
                  <a:ext uri="{FF2B5EF4-FFF2-40B4-BE49-F238E27FC236}">
                    <a16:creationId xmlns:a16="http://schemas.microsoft.com/office/drawing/2014/main" id="{1394F05B-493E-4D3D-9F4B-A22360A9F53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28" name="直接连接符 727">
                <a:extLst>
                  <a:ext uri="{FF2B5EF4-FFF2-40B4-BE49-F238E27FC236}">
                    <a16:creationId xmlns:a16="http://schemas.microsoft.com/office/drawing/2014/main" id="{3A69432B-DA5A-4AA9-A875-4B30C3A2E68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8" name="组合 447">
              <a:extLst>
                <a:ext uri="{FF2B5EF4-FFF2-40B4-BE49-F238E27FC236}">
                  <a16:creationId xmlns:a16="http://schemas.microsoft.com/office/drawing/2014/main" id="{D971EEBE-CE0B-41AC-B288-16751728DB3C}"/>
                </a:ext>
              </a:extLst>
            </p:cNvPr>
            <p:cNvGrpSpPr/>
            <p:nvPr/>
          </p:nvGrpSpPr>
          <p:grpSpPr>
            <a:xfrm>
              <a:off x="3487246" y="2765059"/>
              <a:ext cx="36000" cy="36000"/>
              <a:chOff x="12122565" y="65819"/>
              <a:chExt cx="36000" cy="36000"/>
            </a:xfrm>
          </p:grpSpPr>
          <p:cxnSp>
            <p:nvCxnSpPr>
              <p:cNvPr id="725" name="直接连接符 724">
                <a:extLst>
                  <a:ext uri="{FF2B5EF4-FFF2-40B4-BE49-F238E27FC236}">
                    <a16:creationId xmlns:a16="http://schemas.microsoft.com/office/drawing/2014/main" id="{2F3F3B96-8876-4F30-B96E-2FB53442F60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26" name="直接连接符 725">
                <a:extLst>
                  <a:ext uri="{FF2B5EF4-FFF2-40B4-BE49-F238E27FC236}">
                    <a16:creationId xmlns:a16="http://schemas.microsoft.com/office/drawing/2014/main" id="{6BC522FB-A2C7-4490-8E40-622151D6ACC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49" name="组合 448">
              <a:extLst>
                <a:ext uri="{FF2B5EF4-FFF2-40B4-BE49-F238E27FC236}">
                  <a16:creationId xmlns:a16="http://schemas.microsoft.com/office/drawing/2014/main" id="{06B0A003-99F3-45E8-AFA6-8316E5D0D554}"/>
                </a:ext>
              </a:extLst>
            </p:cNvPr>
            <p:cNvGrpSpPr/>
            <p:nvPr/>
          </p:nvGrpSpPr>
          <p:grpSpPr>
            <a:xfrm>
              <a:off x="3487246" y="3304907"/>
              <a:ext cx="36000" cy="36000"/>
              <a:chOff x="12122565" y="65819"/>
              <a:chExt cx="36000" cy="36000"/>
            </a:xfrm>
          </p:grpSpPr>
          <p:cxnSp>
            <p:nvCxnSpPr>
              <p:cNvPr id="723" name="直接连接符 722">
                <a:extLst>
                  <a:ext uri="{FF2B5EF4-FFF2-40B4-BE49-F238E27FC236}">
                    <a16:creationId xmlns:a16="http://schemas.microsoft.com/office/drawing/2014/main" id="{AB5441FA-C270-4311-B2BD-D63BB87019D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24" name="直接连接符 723">
                <a:extLst>
                  <a:ext uri="{FF2B5EF4-FFF2-40B4-BE49-F238E27FC236}">
                    <a16:creationId xmlns:a16="http://schemas.microsoft.com/office/drawing/2014/main" id="{E9078673-EA69-4F33-BF64-2F2DA79DFFE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0" name="组合 449">
              <a:extLst>
                <a:ext uri="{FF2B5EF4-FFF2-40B4-BE49-F238E27FC236}">
                  <a16:creationId xmlns:a16="http://schemas.microsoft.com/office/drawing/2014/main" id="{A9095270-322C-47CA-90CC-352B5553B560}"/>
                </a:ext>
              </a:extLst>
            </p:cNvPr>
            <p:cNvGrpSpPr/>
            <p:nvPr/>
          </p:nvGrpSpPr>
          <p:grpSpPr>
            <a:xfrm>
              <a:off x="3487246" y="3844755"/>
              <a:ext cx="36000" cy="36000"/>
              <a:chOff x="12122565" y="65819"/>
              <a:chExt cx="36000" cy="36000"/>
            </a:xfrm>
          </p:grpSpPr>
          <p:cxnSp>
            <p:nvCxnSpPr>
              <p:cNvPr id="721" name="直接连接符 720">
                <a:extLst>
                  <a:ext uri="{FF2B5EF4-FFF2-40B4-BE49-F238E27FC236}">
                    <a16:creationId xmlns:a16="http://schemas.microsoft.com/office/drawing/2014/main" id="{2992ED8E-A5E6-447A-AEB5-A533395D4CE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22" name="直接连接符 721">
                <a:extLst>
                  <a:ext uri="{FF2B5EF4-FFF2-40B4-BE49-F238E27FC236}">
                    <a16:creationId xmlns:a16="http://schemas.microsoft.com/office/drawing/2014/main" id="{9D570608-8E22-4CDE-B501-665EC4D5E46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1" name="组合 450">
              <a:extLst>
                <a:ext uri="{FF2B5EF4-FFF2-40B4-BE49-F238E27FC236}">
                  <a16:creationId xmlns:a16="http://schemas.microsoft.com/office/drawing/2014/main" id="{1614C67A-C632-4BB7-92C4-4764663ED3F2}"/>
                </a:ext>
              </a:extLst>
            </p:cNvPr>
            <p:cNvGrpSpPr/>
            <p:nvPr/>
          </p:nvGrpSpPr>
          <p:grpSpPr>
            <a:xfrm>
              <a:off x="3487246" y="4384603"/>
              <a:ext cx="36000" cy="36000"/>
              <a:chOff x="12122565" y="65819"/>
              <a:chExt cx="36000" cy="36000"/>
            </a:xfrm>
          </p:grpSpPr>
          <p:cxnSp>
            <p:nvCxnSpPr>
              <p:cNvPr id="719" name="直接连接符 718">
                <a:extLst>
                  <a:ext uri="{FF2B5EF4-FFF2-40B4-BE49-F238E27FC236}">
                    <a16:creationId xmlns:a16="http://schemas.microsoft.com/office/drawing/2014/main" id="{B36D3BFA-ACA6-4CB5-AB37-6280ADA9C5D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20" name="直接连接符 719">
                <a:extLst>
                  <a:ext uri="{FF2B5EF4-FFF2-40B4-BE49-F238E27FC236}">
                    <a16:creationId xmlns:a16="http://schemas.microsoft.com/office/drawing/2014/main" id="{4A2FA675-EACD-45DB-9E76-D1B2C6193EA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2" name="组合 451">
              <a:extLst>
                <a:ext uri="{FF2B5EF4-FFF2-40B4-BE49-F238E27FC236}">
                  <a16:creationId xmlns:a16="http://schemas.microsoft.com/office/drawing/2014/main" id="{F136506F-73A2-4199-AB39-2999597C46C4}"/>
                </a:ext>
              </a:extLst>
            </p:cNvPr>
            <p:cNvGrpSpPr/>
            <p:nvPr/>
          </p:nvGrpSpPr>
          <p:grpSpPr>
            <a:xfrm>
              <a:off x="3487246" y="4924451"/>
              <a:ext cx="36000" cy="36000"/>
              <a:chOff x="12122565" y="65819"/>
              <a:chExt cx="36000" cy="36000"/>
            </a:xfrm>
          </p:grpSpPr>
          <p:cxnSp>
            <p:nvCxnSpPr>
              <p:cNvPr id="717" name="直接连接符 716">
                <a:extLst>
                  <a:ext uri="{FF2B5EF4-FFF2-40B4-BE49-F238E27FC236}">
                    <a16:creationId xmlns:a16="http://schemas.microsoft.com/office/drawing/2014/main" id="{6FED5F39-89B5-45FE-8587-A559643A545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18" name="直接连接符 717">
                <a:extLst>
                  <a:ext uri="{FF2B5EF4-FFF2-40B4-BE49-F238E27FC236}">
                    <a16:creationId xmlns:a16="http://schemas.microsoft.com/office/drawing/2014/main" id="{8F43E925-FB7F-42C1-A1F6-28B8D4B4389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3" name="组合 452">
              <a:extLst>
                <a:ext uri="{FF2B5EF4-FFF2-40B4-BE49-F238E27FC236}">
                  <a16:creationId xmlns:a16="http://schemas.microsoft.com/office/drawing/2014/main" id="{CFA6D258-F4E9-4170-B308-3BAC8E5B6D7D}"/>
                </a:ext>
              </a:extLst>
            </p:cNvPr>
            <p:cNvGrpSpPr/>
            <p:nvPr/>
          </p:nvGrpSpPr>
          <p:grpSpPr>
            <a:xfrm>
              <a:off x="3487246" y="5464299"/>
              <a:ext cx="36000" cy="36000"/>
              <a:chOff x="12122565" y="65819"/>
              <a:chExt cx="36000" cy="36000"/>
            </a:xfrm>
          </p:grpSpPr>
          <p:cxnSp>
            <p:nvCxnSpPr>
              <p:cNvPr id="715" name="直接连接符 714">
                <a:extLst>
                  <a:ext uri="{FF2B5EF4-FFF2-40B4-BE49-F238E27FC236}">
                    <a16:creationId xmlns:a16="http://schemas.microsoft.com/office/drawing/2014/main" id="{35BE7B04-4657-4879-8F26-AD889E61DB0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16" name="直接连接符 715">
                <a:extLst>
                  <a:ext uri="{FF2B5EF4-FFF2-40B4-BE49-F238E27FC236}">
                    <a16:creationId xmlns:a16="http://schemas.microsoft.com/office/drawing/2014/main" id="{D295A0A4-DB3E-40ED-B709-AAF8A1F3833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4" name="组合 453">
              <a:extLst>
                <a:ext uri="{FF2B5EF4-FFF2-40B4-BE49-F238E27FC236}">
                  <a16:creationId xmlns:a16="http://schemas.microsoft.com/office/drawing/2014/main" id="{775394F7-4FD7-4FE7-84C8-6EEF27E50454}"/>
                </a:ext>
              </a:extLst>
            </p:cNvPr>
            <p:cNvGrpSpPr/>
            <p:nvPr/>
          </p:nvGrpSpPr>
          <p:grpSpPr>
            <a:xfrm>
              <a:off x="3487246" y="6004147"/>
              <a:ext cx="36000" cy="36000"/>
              <a:chOff x="12122565" y="65819"/>
              <a:chExt cx="36000" cy="36000"/>
            </a:xfrm>
          </p:grpSpPr>
          <p:cxnSp>
            <p:nvCxnSpPr>
              <p:cNvPr id="713" name="直接连接符 712">
                <a:extLst>
                  <a:ext uri="{FF2B5EF4-FFF2-40B4-BE49-F238E27FC236}">
                    <a16:creationId xmlns:a16="http://schemas.microsoft.com/office/drawing/2014/main" id="{B661F8CA-F528-4F9E-9559-94C6D94E5E4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14" name="直接连接符 713">
                <a:extLst>
                  <a:ext uri="{FF2B5EF4-FFF2-40B4-BE49-F238E27FC236}">
                    <a16:creationId xmlns:a16="http://schemas.microsoft.com/office/drawing/2014/main" id="{5ADD15B1-6E92-4C97-B531-36B2AC6AD1F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5" name="组合 454">
              <a:extLst>
                <a:ext uri="{FF2B5EF4-FFF2-40B4-BE49-F238E27FC236}">
                  <a16:creationId xmlns:a16="http://schemas.microsoft.com/office/drawing/2014/main" id="{21A851BE-F5B0-4566-9A73-AD15A759E39D}"/>
                </a:ext>
              </a:extLst>
            </p:cNvPr>
            <p:cNvGrpSpPr/>
            <p:nvPr/>
          </p:nvGrpSpPr>
          <p:grpSpPr>
            <a:xfrm>
              <a:off x="3487246" y="6543995"/>
              <a:ext cx="36000" cy="36000"/>
              <a:chOff x="12122565" y="65819"/>
              <a:chExt cx="36000" cy="36000"/>
            </a:xfrm>
          </p:grpSpPr>
          <p:cxnSp>
            <p:nvCxnSpPr>
              <p:cNvPr id="711" name="直接连接符 710">
                <a:extLst>
                  <a:ext uri="{FF2B5EF4-FFF2-40B4-BE49-F238E27FC236}">
                    <a16:creationId xmlns:a16="http://schemas.microsoft.com/office/drawing/2014/main" id="{667D2279-260F-4244-A847-E3640C28BB0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12" name="直接连接符 711">
                <a:extLst>
                  <a:ext uri="{FF2B5EF4-FFF2-40B4-BE49-F238E27FC236}">
                    <a16:creationId xmlns:a16="http://schemas.microsoft.com/office/drawing/2014/main" id="{D5836CA5-9727-447F-B296-2354B4A8628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6" name="组合 455">
              <a:extLst>
                <a:ext uri="{FF2B5EF4-FFF2-40B4-BE49-F238E27FC236}">
                  <a16:creationId xmlns:a16="http://schemas.microsoft.com/office/drawing/2014/main" id="{B9BA29CC-DBAC-4F7C-9177-5480D18A944A}"/>
                </a:ext>
              </a:extLst>
            </p:cNvPr>
            <p:cNvGrpSpPr/>
            <p:nvPr/>
          </p:nvGrpSpPr>
          <p:grpSpPr>
            <a:xfrm>
              <a:off x="3487246" y="7083840"/>
              <a:ext cx="36000" cy="36000"/>
              <a:chOff x="12122565" y="65819"/>
              <a:chExt cx="36000" cy="36000"/>
            </a:xfrm>
          </p:grpSpPr>
          <p:cxnSp>
            <p:nvCxnSpPr>
              <p:cNvPr id="709" name="直接连接符 708">
                <a:extLst>
                  <a:ext uri="{FF2B5EF4-FFF2-40B4-BE49-F238E27FC236}">
                    <a16:creationId xmlns:a16="http://schemas.microsoft.com/office/drawing/2014/main" id="{A29192F4-4169-48C1-91A6-61F265F4674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10" name="直接连接符 709">
                <a:extLst>
                  <a:ext uri="{FF2B5EF4-FFF2-40B4-BE49-F238E27FC236}">
                    <a16:creationId xmlns:a16="http://schemas.microsoft.com/office/drawing/2014/main" id="{99E3824B-A48B-44D9-B96A-82E581BC1AC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7" name="组合 456">
              <a:extLst>
                <a:ext uri="{FF2B5EF4-FFF2-40B4-BE49-F238E27FC236}">
                  <a16:creationId xmlns:a16="http://schemas.microsoft.com/office/drawing/2014/main" id="{4F91AF1E-4119-42A1-AE6E-E46B162087CD}"/>
                </a:ext>
              </a:extLst>
            </p:cNvPr>
            <p:cNvGrpSpPr/>
            <p:nvPr/>
          </p:nvGrpSpPr>
          <p:grpSpPr>
            <a:xfrm>
              <a:off x="2947539" y="65819"/>
              <a:ext cx="36000" cy="36000"/>
              <a:chOff x="12122565" y="65819"/>
              <a:chExt cx="36000" cy="36000"/>
            </a:xfrm>
          </p:grpSpPr>
          <p:cxnSp>
            <p:nvCxnSpPr>
              <p:cNvPr id="707" name="直接连接符 706">
                <a:extLst>
                  <a:ext uri="{FF2B5EF4-FFF2-40B4-BE49-F238E27FC236}">
                    <a16:creationId xmlns:a16="http://schemas.microsoft.com/office/drawing/2014/main" id="{A5AD75B8-E436-4D92-89E0-0A2E95B4F4B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08" name="直接连接符 707">
                <a:extLst>
                  <a:ext uri="{FF2B5EF4-FFF2-40B4-BE49-F238E27FC236}">
                    <a16:creationId xmlns:a16="http://schemas.microsoft.com/office/drawing/2014/main" id="{FAAE5895-B9F5-4001-9D29-C94F0C38A2E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8" name="组合 457">
              <a:extLst>
                <a:ext uri="{FF2B5EF4-FFF2-40B4-BE49-F238E27FC236}">
                  <a16:creationId xmlns:a16="http://schemas.microsoft.com/office/drawing/2014/main" id="{9F1C29A3-2175-4247-BF50-4FCAF66CF5E3}"/>
                </a:ext>
              </a:extLst>
            </p:cNvPr>
            <p:cNvGrpSpPr/>
            <p:nvPr/>
          </p:nvGrpSpPr>
          <p:grpSpPr>
            <a:xfrm>
              <a:off x="2947539" y="605667"/>
              <a:ext cx="36000" cy="36000"/>
              <a:chOff x="12122565" y="65819"/>
              <a:chExt cx="36000" cy="36000"/>
            </a:xfrm>
          </p:grpSpPr>
          <p:cxnSp>
            <p:nvCxnSpPr>
              <p:cNvPr id="705" name="直接连接符 704">
                <a:extLst>
                  <a:ext uri="{FF2B5EF4-FFF2-40B4-BE49-F238E27FC236}">
                    <a16:creationId xmlns:a16="http://schemas.microsoft.com/office/drawing/2014/main" id="{183FF13D-CF97-486F-88D3-59B42C8F8E3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06" name="直接连接符 705">
                <a:extLst>
                  <a:ext uri="{FF2B5EF4-FFF2-40B4-BE49-F238E27FC236}">
                    <a16:creationId xmlns:a16="http://schemas.microsoft.com/office/drawing/2014/main" id="{65318F78-AF8A-4B14-96A5-D57565A79FE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59" name="组合 458">
              <a:extLst>
                <a:ext uri="{FF2B5EF4-FFF2-40B4-BE49-F238E27FC236}">
                  <a16:creationId xmlns:a16="http://schemas.microsoft.com/office/drawing/2014/main" id="{4E8597B2-B2C3-4785-B6F7-D474163C18DA}"/>
                </a:ext>
              </a:extLst>
            </p:cNvPr>
            <p:cNvGrpSpPr/>
            <p:nvPr/>
          </p:nvGrpSpPr>
          <p:grpSpPr>
            <a:xfrm>
              <a:off x="2947539" y="1145515"/>
              <a:ext cx="36000" cy="36000"/>
              <a:chOff x="12122565" y="65819"/>
              <a:chExt cx="36000" cy="36000"/>
            </a:xfrm>
          </p:grpSpPr>
          <p:cxnSp>
            <p:nvCxnSpPr>
              <p:cNvPr id="703" name="直接连接符 702">
                <a:extLst>
                  <a:ext uri="{FF2B5EF4-FFF2-40B4-BE49-F238E27FC236}">
                    <a16:creationId xmlns:a16="http://schemas.microsoft.com/office/drawing/2014/main" id="{A11D115F-06F6-49CC-9A3F-3E9C9397345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04" name="直接连接符 703">
                <a:extLst>
                  <a:ext uri="{FF2B5EF4-FFF2-40B4-BE49-F238E27FC236}">
                    <a16:creationId xmlns:a16="http://schemas.microsoft.com/office/drawing/2014/main" id="{F6AEACA3-051A-4821-8B69-425F0901715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0" name="组合 459">
              <a:extLst>
                <a:ext uri="{FF2B5EF4-FFF2-40B4-BE49-F238E27FC236}">
                  <a16:creationId xmlns:a16="http://schemas.microsoft.com/office/drawing/2014/main" id="{EFB0C49F-E855-49C8-90A3-D4AF898E7166}"/>
                </a:ext>
              </a:extLst>
            </p:cNvPr>
            <p:cNvGrpSpPr/>
            <p:nvPr/>
          </p:nvGrpSpPr>
          <p:grpSpPr>
            <a:xfrm>
              <a:off x="2947539" y="1685363"/>
              <a:ext cx="36000" cy="36000"/>
              <a:chOff x="12122565" y="65819"/>
              <a:chExt cx="36000" cy="36000"/>
            </a:xfrm>
          </p:grpSpPr>
          <p:cxnSp>
            <p:nvCxnSpPr>
              <p:cNvPr id="701" name="直接连接符 700">
                <a:extLst>
                  <a:ext uri="{FF2B5EF4-FFF2-40B4-BE49-F238E27FC236}">
                    <a16:creationId xmlns:a16="http://schemas.microsoft.com/office/drawing/2014/main" id="{96E5B2F3-0C4F-4E5A-A948-FCAD25FACCF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02" name="直接连接符 701">
                <a:extLst>
                  <a:ext uri="{FF2B5EF4-FFF2-40B4-BE49-F238E27FC236}">
                    <a16:creationId xmlns:a16="http://schemas.microsoft.com/office/drawing/2014/main" id="{CBEBA98D-0042-431F-B2CC-FA78214764C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1" name="组合 460">
              <a:extLst>
                <a:ext uri="{FF2B5EF4-FFF2-40B4-BE49-F238E27FC236}">
                  <a16:creationId xmlns:a16="http://schemas.microsoft.com/office/drawing/2014/main" id="{766B5E80-774F-4D4B-92F8-687B6F7A3500}"/>
                </a:ext>
              </a:extLst>
            </p:cNvPr>
            <p:cNvGrpSpPr/>
            <p:nvPr/>
          </p:nvGrpSpPr>
          <p:grpSpPr>
            <a:xfrm>
              <a:off x="2947539" y="2225211"/>
              <a:ext cx="36000" cy="36000"/>
              <a:chOff x="12122565" y="65819"/>
              <a:chExt cx="36000" cy="36000"/>
            </a:xfrm>
          </p:grpSpPr>
          <p:cxnSp>
            <p:nvCxnSpPr>
              <p:cNvPr id="699" name="直接连接符 698">
                <a:extLst>
                  <a:ext uri="{FF2B5EF4-FFF2-40B4-BE49-F238E27FC236}">
                    <a16:creationId xmlns:a16="http://schemas.microsoft.com/office/drawing/2014/main" id="{1F3255DC-4C2D-4E08-9E61-10E1C47F635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700" name="直接连接符 699">
                <a:extLst>
                  <a:ext uri="{FF2B5EF4-FFF2-40B4-BE49-F238E27FC236}">
                    <a16:creationId xmlns:a16="http://schemas.microsoft.com/office/drawing/2014/main" id="{4DE30424-FD85-4F79-9747-E60B227AAFD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2" name="组合 461">
              <a:extLst>
                <a:ext uri="{FF2B5EF4-FFF2-40B4-BE49-F238E27FC236}">
                  <a16:creationId xmlns:a16="http://schemas.microsoft.com/office/drawing/2014/main" id="{8D8677DA-E0FF-4FAD-9751-F4F949B21412}"/>
                </a:ext>
              </a:extLst>
            </p:cNvPr>
            <p:cNvGrpSpPr/>
            <p:nvPr/>
          </p:nvGrpSpPr>
          <p:grpSpPr>
            <a:xfrm>
              <a:off x="2947539" y="2765059"/>
              <a:ext cx="36000" cy="36000"/>
              <a:chOff x="12122565" y="65819"/>
              <a:chExt cx="36000" cy="36000"/>
            </a:xfrm>
          </p:grpSpPr>
          <p:cxnSp>
            <p:nvCxnSpPr>
              <p:cNvPr id="697" name="直接连接符 696">
                <a:extLst>
                  <a:ext uri="{FF2B5EF4-FFF2-40B4-BE49-F238E27FC236}">
                    <a16:creationId xmlns:a16="http://schemas.microsoft.com/office/drawing/2014/main" id="{A72B5760-D040-4A09-BA50-55010BEBE3B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98" name="直接连接符 697">
                <a:extLst>
                  <a:ext uri="{FF2B5EF4-FFF2-40B4-BE49-F238E27FC236}">
                    <a16:creationId xmlns:a16="http://schemas.microsoft.com/office/drawing/2014/main" id="{91D38B0C-239C-450F-8F8E-0133873FC88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3" name="组合 462">
              <a:extLst>
                <a:ext uri="{FF2B5EF4-FFF2-40B4-BE49-F238E27FC236}">
                  <a16:creationId xmlns:a16="http://schemas.microsoft.com/office/drawing/2014/main" id="{7E5622A6-1BEC-4642-8F26-96C5A3E6B0B2}"/>
                </a:ext>
              </a:extLst>
            </p:cNvPr>
            <p:cNvGrpSpPr/>
            <p:nvPr/>
          </p:nvGrpSpPr>
          <p:grpSpPr>
            <a:xfrm>
              <a:off x="2947539" y="3304907"/>
              <a:ext cx="36000" cy="36000"/>
              <a:chOff x="12122565" y="65819"/>
              <a:chExt cx="36000" cy="36000"/>
            </a:xfrm>
          </p:grpSpPr>
          <p:cxnSp>
            <p:nvCxnSpPr>
              <p:cNvPr id="695" name="直接连接符 694">
                <a:extLst>
                  <a:ext uri="{FF2B5EF4-FFF2-40B4-BE49-F238E27FC236}">
                    <a16:creationId xmlns:a16="http://schemas.microsoft.com/office/drawing/2014/main" id="{CC4C685D-638F-4FC8-8031-76E1E551A6C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96" name="直接连接符 695">
                <a:extLst>
                  <a:ext uri="{FF2B5EF4-FFF2-40B4-BE49-F238E27FC236}">
                    <a16:creationId xmlns:a16="http://schemas.microsoft.com/office/drawing/2014/main" id="{F069DACA-D614-42E6-AEB3-AC5A42D9EE4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4" name="组合 463">
              <a:extLst>
                <a:ext uri="{FF2B5EF4-FFF2-40B4-BE49-F238E27FC236}">
                  <a16:creationId xmlns:a16="http://schemas.microsoft.com/office/drawing/2014/main" id="{C4608C58-E006-443F-99DC-5FD61FF5987E}"/>
                </a:ext>
              </a:extLst>
            </p:cNvPr>
            <p:cNvGrpSpPr/>
            <p:nvPr/>
          </p:nvGrpSpPr>
          <p:grpSpPr>
            <a:xfrm>
              <a:off x="2947539" y="3844755"/>
              <a:ext cx="36000" cy="36000"/>
              <a:chOff x="12122565" y="65819"/>
              <a:chExt cx="36000" cy="36000"/>
            </a:xfrm>
          </p:grpSpPr>
          <p:cxnSp>
            <p:nvCxnSpPr>
              <p:cNvPr id="693" name="直接连接符 692">
                <a:extLst>
                  <a:ext uri="{FF2B5EF4-FFF2-40B4-BE49-F238E27FC236}">
                    <a16:creationId xmlns:a16="http://schemas.microsoft.com/office/drawing/2014/main" id="{E8CB20F1-2B9E-41BE-89FD-C87C91832B5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94" name="直接连接符 693">
                <a:extLst>
                  <a:ext uri="{FF2B5EF4-FFF2-40B4-BE49-F238E27FC236}">
                    <a16:creationId xmlns:a16="http://schemas.microsoft.com/office/drawing/2014/main" id="{3A160560-BF83-4FD2-AA7D-5E345EC9233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5" name="组合 464">
              <a:extLst>
                <a:ext uri="{FF2B5EF4-FFF2-40B4-BE49-F238E27FC236}">
                  <a16:creationId xmlns:a16="http://schemas.microsoft.com/office/drawing/2014/main" id="{A1CB0659-5CCC-45D6-8955-706CB423AB1B}"/>
                </a:ext>
              </a:extLst>
            </p:cNvPr>
            <p:cNvGrpSpPr/>
            <p:nvPr/>
          </p:nvGrpSpPr>
          <p:grpSpPr>
            <a:xfrm>
              <a:off x="2947539" y="4384603"/>
              <a:ext cx="36000" cy="36000"/>
              <a:chOff x="12122565" y="65819"/>
              <a:chExt cx="36000" cy="36000"/>
            </a:xfrm>
          </p:grpSpPr>
          <p:cxnSp>
            <p:nvCxnSpPr>
              <p:cNvPr id="691" name="直接连接符 690">
                <a:extLst>
                  <a:ext uri="{FF2B5EF4-FFF2-40B4-BE49-F238E27FC236}">
                    <a16:creationId xmlns:a16="http://schemas.microsoft.com/office/drawing/2014/main" id="{707E18FD-D8AC-41E6-89E0-3D5D115EFF6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92" name="直接连接符 691">
                <a:extLst>
                  <a:ext uri="{FF2B5EF4-FFF2-40B4-BE49-F238E27FC236}">
                    <a16:creationId xmlns:a16="http://schemas.microsoft.com/office/drawing/2014/main" id="{86B20733-E3ED-4764-8F14-6D002A545FD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6" name="组合 465">
              <a:extLst>
                <a:ext uri="{FF2B5EF4-FFF2-40B4-BE49-F238E27FC236}">
                  <a16:creationId xmlns:a16="http://schemas.microsoft.com/office/drawing/2014/main" id="{8C907B85-029E-49FD-B5CC-EBAF6C68930B}"/>
                </a:ext>
              </a:extLst>
            </p:cNvPr>
            <p:cNvGrpSpPr/>
            <p:nvPr/>
          </p:nvGrpSpPr>
          <p:grpSpPr>
            <a:xfrm>
              <a:off x="2947539" y="4924451"/>
              <a:ext cx="36000" cy="36000"/>
              <a:chOff x="12122565" y="65819"/>
              <a:chExt cx="36000" cy="36000"/>
            </a:xfrm>
          </p:grpSpPr>
          <p:cxnSp>
            <p:nvCxnSpPr>
              <p:cNvPr id="689" name="直接连接符 688">
                <a:extLst>
                  <a:ext uri="{FF2B5EF4-FFF2-40B4-BE49-F238E27FC236}">
                    <a16:creationId xmlns:a16="http://schemas.microsoft.com/office/drawing/2014/main" id="{7C9DA054-6324-402F-BADD-E8501B20148E}"/>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90" name="直接连接符 689">
                <a:extLst>
                  <a:ext uri="{FF2B5EF4-FFF2-40B4-BE49-F238E27FC236}">
                    <a16:creationId xmlns:a16="http://schemas.microsoft.com/office/drawing/2014/main" id="{8C2BFA4A-31CA-4603-90CA-5D2BF69ACAC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7" name="组合 466">
              <a:extLst>
                <a:ext uri="{FF2B5EF4-FFF2-40B4-BE49-F238E27FC236}">
                  <a16:creationId xmlns:a16="http://schemas.microsoft.com/office/drawing/2014/main" id="{DDDEEB80-63CD-4BD9-AB6A-47D4367FDBAD}"/>
                </a:ext>
              </a:extLst>
            </p:cNvPr>
            <p:cNvGrpSpPr/>
            <p:nvPr/>
          </p:nvGrpSpPr>
          <p:grpSpPr>
            <a:xfrm>
              <a:off x="2947539" y="5464299"/>
              <a:ext cx="36000" cy="36000"/>
              <a:chOff x="12122565" y="65819"/>
              <a:chExt cx="36000" cy="36000"/>
            </a:xfrm>
          </p:grpSpPr>
          <p:cxnSp>
            <p:nvCxnSpPr>
              <p:cNvPr id="687" name="直接连接符 686">
                <a:extLst>
                  <a:ext uri="{FF2B5EF4-FFF2-40B4-BE49-F238E27FC236}">
                    <a16:creationId xmlns:a16="http://schemas.microsoft.com/office/drawing/2014/main" id="{57425B9E-44F7-425A-9CCB-EACA6B85AB0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88" name="直接连接符 687">
                <a:extLst>
                  <a:ext uri="{FF2B5EF4-FFF2-40B4-BE49-F238E27FC236}">
                    <a16:creationId xmlns:a16="http://schemas.microsoft.com/office/drawing/2014/main" id="{2307AC7A-4606-414C-861E-BDEF3F6C739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8" name="组合 467">
              <a:extLst>
                <a:ext uri="{FF2B5EF4-FFF2-40B4-BE49-F238E27FC236}">
                  <a16:creationId xmlns:a16="http://schemas.microsoft.com/office/drawing/2014/main" id="{2957F93D-7968-4538-BB85-047B14F20A90}"/>
                </a:ext>
              </a:extLst>
            </p:cNvPr>
            <p:cNvGrpSpPr/>
            <p:nvPr/>
          </p:nvGrpSpPr>
          <p:grpSpPr>
            <a:xfrm>
              <a:off x="2947539" y="6004147"/>
              <a:ext cx="36000" cy="36000"/>
              <a:chOff x="12122565" y="65819"/>
              <a:chExt cx="36000" cy="36000"/>
            </a:xfrm>
          </p:grpSpPr>
          <p:cxnSp>
            <p:nvCxnSpPr>
              <p:cNvPr id="685" name="直接连接符 684">
                <a:extLst>
                  <a:ext uri="{FF2B5EF4-FFF2-40B4-BE49-F238E27FC236}">
                    <a16:creationId xmlns:a16="http://schemas.microsoft.com/office/drawing/2014/main" id="{7EC66912-9D34-415F-B440-8C69F504E2E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86" name="直接连接符 685">
                <a:extLst>
                  <a:ext uri="{FF2B5EF4-FFF2-40B4-BE49-F238E27FC236}">
                    <a16:creationId xmlns:a16="http://schemas.microsoft.com/office/drawing/2014/main" id="{BA1C067B-DD61-4A6E-B8A3-309DBD8E798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69" name="组合 468">
              <a:extLst>
                <a:ext uri="{FF2B5EF4-FFF2-40B4-BE49-F238E27FC236}">
                  <a16:creationId xmlns:a16="http://schemas.microsoft.com/office/drawing/2014/main" id="{F445DAE8-4BDC-4DE0-9450-D16F8C26CF71}"/>
                </a:ext>
              </a:extLst>
            </p:cNvPr>
            <p:cNvGrpSpPr/>
            <p:nvPr/>
          </p:nvGrpSpPr>
          <p:grpSpPr>
            <a:xfrm>
              <a:off x="2947539" y="6543995"/>
              <a:ext cx="36000" cy="36000"/>
              <a:chOff x="12122565" y="65819"/>
              <a:chExt cx="36000" cy="36000"/>
            </a:xfrm>
          </p:grpSpPr>
          <p:cxnSp>
            <p:nvCxnSpPr>
              <p:cNvPr id="683" name="直接连接符 682">
                <a:extLst>
                  <a:ext uri="{FF2B5EF4-FFF2-40B4-BE49-F238E27FC236}">
                    <a16:creationId xmlns:a16="http://schemas.microsoft.com/office/drawing/2014/main" id="{F6C04FE0-7851-4058-88DA-8FFBFC08383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84" name="直接连接符 683">
                <a:extLst>
                  <a:ext uri="{FF2B5EF4-FFF2-40B4-BE49-F238E27FC236}">
                    <a16:creationId xmlns:a16="http://schemas.microsoft.com/office/drawing/2014/main" id="{82B15C06-94E4-476E-8DC2-C9656A866D7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0" name="组合 469">
              <a:extLst>
                <a:ext uri="{FF2B5EF4-FFF2-40B4-BE49-F238E27FC236}">
                  <a16:creationId xmlns:a16="http://schemas.microsoft.com/office/drawing/2014/main" id="{2DA82FC2-4FFD-44F9-AF5F-95DE700EF652}"/>
                </a:ext>
              </a:extLst>
            </p:cNvPr>
            <p:cNvGrpSpPr/>
            <p:nvPr/>
          </p:nvGrpSpPr>
          <p:grpSpPr>
            <a:xfrm>
              <a:off x="2947539" y="7083840"/>
              <a:ext cx="36000" cy="36000"/>
              <a:chOff x="12122565" y="65819"/>
              <a:chExt cx="36000" cy="36000"/>
            </a:xfrm>
          </p:grpSpPr>
          <p:cxnSp>
            <p:nvCxnSpPr>
              <p:cNvPr id="681" name="直接连接符 680">
                <a:extLst>
                  <a:ext uri="{FF2B5EF4-FFF2-40B4-BE49-F238E27FC236}">
                    <a16:creationId xmlns:a16="http://schemas.microsoft.com/office/drawing/2014/main" id="{C7CD119C-1818-481E-A1F8-95F03245BE6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82" name="直接连接符 681">
                <a:extLst>
                  <a:ext uri="{FF2B5EF4-FFF2-40B4-BE49-F238E27FC236}">
                    <a16:creationId xmlns:a16="http://schemas.microsoft.com/office/drawing/2014/main" id="{83995F71-E580-4E55-A883-040A65AF81A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1" name="组合 470">
              <a:extLst>
                <a:ext uri="{FF2B5EF4-FFF2-40B4-BE49-F238E27FC236}">
                  <a16:creationId xmlns:a16="http://schemas.microsoft.com/office/drawing/2014/main" id="{65C62151-A4F7-4203-8D9D-4408D1FB876C}"/>
                </a:ext>
              </a:extLst>
            </p:cNvPr>
            <p:cNvGrpSpPr/>
            <p:nvPr/>
          </p:nvGrpSpPr>
          <p:grpSpPr>
            <a:xfrm>
              <a:off x="2407832" y="65819"/>
              <a:ext cx="36000" cy="36000"/>
              <a:chOff x="12122565" y="65819"/>
              <a:chExt cx="36000" cy="36000"/>
            </a:xfrm>
          </p:grpSpPr>
          <p:cxnSp>
            <p:nvCxnSpPr>
              <p:cNvPr id="679" name="直接连接符 678">
                <a:extLst>
                  <a:ext uri="{FF2B5EF4-FFF2-40B4-BE49-F238E27FC236}">
                    <a16:creationId xmlns:a16="http://schemas.microsoft.com/office/drawing/2014/main" id="{0C0C088D-5452-4B49-B6F9-4C71D128B12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80" name="直接连接符 679">
                <a:extLst>
                  <a:ext uri="{FF2B5EF4-FFF2-40B4-BE49-F238E27FC236}">
                    <a16:creationId xmlns:a16="http://schemas.microsoft.com/office/drawing/2014/main" id="{BD123EEE-853F-4191-86B4-CDD6801548A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2" name="组合 471">
              <a:extLst>
                <a:ext uri="{FF2B5EF4-FFF2-40B4-BE49-F238E27FC236}">
                  <a16:creationId xmlns:a16="http://schemas.microsoft.com/office/drawing/2014/main" id="{F6DF9355-A15B-4B8A-8D2D-51351ED35DAD}"/>
                </a:ext>
              </a:extLst>
            </p:cNvPr>
            <p:cNvGrpSpPr/>
            <p:nvPr/>
          </p:nvGrpSpPr>
          <p:grpSpPr>
            <a:xfrm>
              <a:off x="2407832" y="605667"/>
              <a:ext cx="36000" cy="36000"/>
              <a:chOff x="12122565" y="65819"/>
              <a:chExt cx="36000" cy="36000"/>
            </a:xfrm>
          </p:grpSpPr>
          <p:cxnSp>
            <p:nvCxnSpPr>
              <p:cNvPr id="677" name="直接连接符 676">
                <a:extLst>
                  <a:ext uri="{FF2B5EF4-FFF2-40B4-BE49-F238E27FC236}">
                    <a16:creationId xmlns:a16="http://schemas.microsoft.com/office/drawing/2014/main" id="{9EB118D6-A296-4D8F-A4E8-7E61DE8206B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78" name="直接连接符 677">
                <a:extLst>
                  <a:ext uri="{FF2B5EF4-FFF2-40B4-BE49-F238E27FC236}">
                    <a16:creationId xmlns:a16="http://schemas.microsoft.com/office/drawing/2014/main" id="{6931BCF3-3BFE-4F78-9496-6F3D1C75A65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3" name="组合 472">
              <a:extLst>
                <a:ext uri="{FF2B5EF4-FFF2-40B4-BE49-F238E27FC236}">
                  <a16:creationId xmlns:a16="http://schemas.microsoft.com/office/drawing/2014/main" id="{97840C61-689F-4541-80C0-8C138B34DCDD}"/>
                </a:ext>
              </a:extLst>
            </p:cNvPr>
            <p:cNvGrpSpPr/>
            <p:nvPr/>
          </p:nvGrpSpPr>
          <p:grpSpPr>
            <a:xfrm>
              <a:off x="2407832" y="1145515"/>
              <a:ext cx="36000" cy="36000"/>
              <a:chOff x="12122565" y="65819"/>
              <a:chExt cx="36000" cy="36000"/>
            </a:xfrm>
          </p:grpSpPr>
          <p:cxnSp>
            <p:nvCxnSpPr>
              <p:cNvPr id="675" name="直接连接符 674">
                <a:extLst>
                  <a:ext uri="{FF2B5EF4-FFF2-40B4-BE49-F238E27FC236}">
                    <a16:creationId xmlns:a16="http://schemas.microsoft.com/office/drawing/2014/main" id="{CB3D991A-E3C7-4E91-8F74-8D5F5B2E70E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76" name="直接连接符 675">
                <a:extLst>
                  <a:ext uri="{FF2B5EF4-FFF2-40B4-BE49-F238E27FC236}">
                    <a16:creationId xmlns:a16="http://schemas.microsoft.com/office/drawing/2014/main" id="{51E9CEDE-F297-4A12-9F60-215FF7378AF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4" name="组合 473">
              <a:extLst>
                <a:ext uri="{FF2B5EF4-FFF2-40B4-BE49-F238E27FC236}">
                  <a16:creationId xmlns:a16="http://schemas.microsoft.com/office/drawing/2014/main" id="{7FAA9F49-3A55-41B2-9846-A672BD913DC1}"/>
                </a:ext>
              </a:extLst>
            </p:cNvPr>
            <p:cNvGrpSpPr/>
            <p:nvPr/>
          </p:nvGrpSpPr>
          <p:grpSpPr>
            <a:xfrm>
              <a:off x="2407832" y="1685363"/>
              <a:ext cx="36000" cy="36000"/>
              <a:chOff x="12122565" y="65819"/>
              <a:chExt cx="36000" cy="36000"/>
            </a:xfrm>
          </p:grpSpPr>
          <p:cxnSp>
            <p:nvCxnSpPr>
              <p:cNvPr id="673" name="直接连接符 672">
                <a:extLst>
                  <a:ext uri="{FF2B5EF4-FFF2-40B4-BE49-F238E27FC236}">
                    <a16:creationId xmlns:a16="http://schemas.microsoft.com/office/drawing/2014/main" id="{933A5F21-76A8-4424-B361-26299BF9525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74" name="直接连接符 673">
                <a:extLst>
                  <a:ext uri="{FF2B5EF4-FFF2-40B4-BE49-F238E27FC236}">
                    <a16:creationId xmlns:a16="http://schemas.microsoft.com/office/drawing/2014/main" id="{7AA521E6-0297-4C66-AB8A-540C1F68383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5" name="组合 474">
              <a:extLst>
                <a:ext uri="{FF2B5EF4-FFF2-40B4-BE49-F238E27FC236}">
                  <a16:creationId xmlns:a16="http://schemas.microsoft.com/office/drawing/2014/main" id="{AB97B94F-5FB8-4616-8C1F-F9FE17403669}"/>
                </a:ext>
              </a:extLst>
            </p:cNvPr>
            <p:cNvGrpSpPr/>
            <p:nvPr/>
          </p:nvGrpSpPr>
          <p:grpSpPr>
            <a:xfrm>
              <a:off x="2407832" y="2225211"/>
              <a:ext cx="36000" cy="36000"/>
              <a:chOff x="12122565" y="65819"/>
              <a:chExt cx="36000" cy="36000"/>
            </a:xfrm>
          </p:grpSpPr>
          <p:cxnSp>
            <p:nvCxnSpPr>
              <p:cNvPr id="671" name="直接连接符 670">
                <a:extLst>
                  <a:ext uri="{FF2B5EF4-FFF2-40B4-BE49-F238E27FC236}">
                    <a16:creationId xmlns:a16="http://schemas.microsoft.com/office/drawing/2014/main" id="{D557ACC1-BE52-43FD-88A7-41222DC5B38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72" name="直接连接符 671">
                <a:extLst>
                  <a:ext uri="{FF2B5EF4-FFF2-40B4-BE49-F238E27FC236}">
                    <a16:creationId xmlns:a16="http://schemas.microsoft.com/office/drawing/2014/main" id="{3B629174-30C7-4D83-8F1C-DECF3099D38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6" name="组合 475">
              <a:extLst>
                <a:ext uri="{FF2B5EF4-FFF2-40B4-BE49-F238E27FC236}">
                  <a16:creationId xmlns:a16="http://schemas.microsoft.com/office/drawing/2014/main" id="{445CEDA0-C902-44C9-9778-9E8ADC986424}"/>
                </a:ext>
              </a:extLst>
            </p:cNvPr>
            <p:cNvGrpSpPr/>
            <p:nvPr/>
          </p:nvGrpSpPr>
          <p:grpSpPr>
            <a:xfrm>
              <a:off x="2407832" y="2765059"/>
              <a:ext cx="36000" cy="36000"/>
              <a:chOff x="12122565" y="65819"/>
              <a:chExt cx="36000" cy="36000"/>
            </a:xfrm>
          </p:grpSpPr>
          <p:cxnSp>
            <p:nvCxnSpPr>
              <p:cNvPr id="669" name="直接连接符 668">
                <a:extLst>
                  <a:ext uri="{FF2B5EF4-FFF2-40B4-BE49-F238E27FC236}">
                    <a16:creationId xmlns:a16="http://schemas.microsoft.com/office/drawing/2014/main" id="{392425E2-F685-4BAA-8F54-02FA814BF9D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70" name="直接连接符 669">
                <a:extLst>
                  <a:ext uri="{FF2B5EF4-FFF2-40B4-BE49-F238E27FC236}">
                    <a16:creationId xmlns:a16="http://schemas.microsoft.com/office/drawing/2014/main" id="{20DE93FF-5002-4346-B854-20E6E9BAC53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7" name="组合 476">
              <a:extLst>
                <a:ext uri="{FF2B5EF4-FFF2-40B4-BE49-F238E27FC236}">
                  <a16:creationId xmlns:a16="http://schemas.microsoft.com/office/drawing/2014/main" id="{B6278BA0-BE48-457E-94AC-9D8FEB3DCF6E}"/>
                </a:ext>
              </a:extLst>
            </p:cNvPr>
            <p:cNvGrpSpPr/>
            <p:nvPr/>
          </p:nvGrpSpPr>
          <p:grpSpPr>
            <a:xfrm>
              <a:off x="2407832" y="3304907"/>
              <a:ext cx="36000" cy="36000"/>
              <a:chOff x="12122565" y="65819"/>
              <a:chExt cx="36000" cy="36000"/>
            </a:xfrm>
          </p:grpSpPr>
          <p:cxnSp>
            <p:nvCxnSpPr>
              <p:cNvPr id="667" name="直接连接符 666">
                <a:extLst>
                  <a:ext uri="{FF2B5EF4-FFF2-40B4-BE49-F238E27FC236}">
                    <a16:creationId xmlns:a16="http://schemas.microsoft.com/office/drawing/2014/main" id="{00139236-DA16-4025-8458-F8865E724B7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68" name="直接连接符 667">
                <a:extLst>
                  <a:ext uri="{FF2B5EF4-FFF2-40B4-BE49-F238E27FC236}">
                    <a16:creationId xmlns:a16="http://schemas.microsoft.com/office/drawing/2014/main" id="{4E5685D0-CD3E-461D-8800-57090BA3188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8" name="组合 477">
              <a:extLst>
                <a:ext uri="{FF2B5EF4-FFF2-40B4-BE49-F238E27FC236}">
                  <a16:creationId xmlns:a16="http://schemas.microsoft.com/office/drawing/2014/main" id="{6D6219E4-550D-46F8-9E30-FD105FC682F0}"/>
                </a:ext>
              </a:extLst>
            </p:cNvPr>
            <p:cNvGrpSpPr/>
            <p:nvPr/>
          </p:nvGrpSpPr>
          <p:grpSpPr>
            <a:xfrm>
              <a:off x="2407832" y="3844755"/>
              <a:ext cx="36000" cy="36000"/>
              <a:chOff x="12122565" y="65819"/>
              <a:chExt cx="36000" cy="36000"/>
            </a:xfrm>
          </p:grpSpPr>
          <p:cxnSp>
            <p:nvCxnSpPr>
              <p:cNvPr id="665" name="直接连接符 664">
                <a:extLst>
                  <a:ext uri="{FF2B5EF4-FFF2-40B4-BE49-F238E27FC236}">
                    <a16:creationId xmlns:a16="http://schemas.microsoft.com/office/drawing/2014/main" id="{88DDE379-D87F-45AA-BF54-F119C9FEE49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66" name="直接连接符 665">
                <a:extLst>
                  <a:ext uri="{FF2B5EF4-FFF2-40B4-BE49-F238E27FC236}">
                    <a16:creationId xmlns:a16="http://schemas.microsoft.com/office/drawing/2014/main" id="{72FAF4D9-90D6-41AB-B813-1B300870177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79" name="组合 478">
              <a:extLst>
                <a:ext uri="{FF2B5EF4-FFF2-40B4-BE49-F238E27FC236}">
                  <a16:creationId xmlns:a16="http://schemas.microsoft.com/office/drawing/2014/main" id="{45048F43-6D99-4E40-B651-C30B8D62A993}"/>
                </a:ext>
              </a:extLst>
            </p:cNvPr>
            <p:cNvGrpSpPr/>
            <p:nvPr/>
          </p:nvGrpSpPr>
          <p:grpSpPr>
            <a:xfrm>
              <a:off x="2407832" y="4384603"/>
              <a:ext cx="36000" cy="36000"/>
              <a:chOff x="12122565" y="65819"/>
              <a:chExt cx="36000" cy="36000"/>
            </a:xfrm>
          </p:grpSpPr>
          <p:cxnSp>
            <p:nvCxnSpPr>
              <p:cNvPr id="663" name="直接连接符 662">
                <a:extLst>
                  <a:ext uri="{FF2B5EF4-FFF2-40B4-BE49-F238E27FC236}">
                    <a16:creationId xmlns:a16="http://schemas.microsoft.com/office/drawing/2014/main" id="{1F97C177-3402-4751-A218-F4655EB27F9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64" name="直接连接符 663">
                <a:extLst>
                  <a:ext uri="{FF2B5EF4-FFF2-40B4-BE49-F238E27FC236}">
                    <a16:creationId xmlns:a16="http://schemas.microsoft.com/office/drawing/2014/main" id="{E5783377-9171-40B8-BBEA-42D0399113D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0" name="组合 479">
              <a:extLst>
                <a:ext uri="{FF2B5EF4-FFF2-40B4-BE49-F238E27FC236}">
                  <a16:creationId xmlns:a16="http://schemas.microsoft.com/office/drawing/2014/main" id="{AB4FCC0C-3571-4519-85FD-F80165312A33}"/>
                </a:ext>
              </a:extLst>
            </p:cNvPr>
            <p:cNvGrpSpPr/>
            <p:nvPr/>
          </p:nvGrpSpPr>
          <p:grpSpPr>
            <a:xfrm>
              <a:off x="2407832" y="4924451"/>
              <a:ext cx="36000" cy="36000"/>
              <a:chOff x="12122565" y="65819"/>
              <a:chExt cx="36000" cy="36000"/>
            </a:xfrm>
          </p:grpSpPr>
          <p:cxnSp>
            <p:nvCxnSpPr>
              <p:cNvPr id="661" name="直接连接符 660">
                <a:extLst>
                  <a:ext uri="{FF2B5EF4-FFF2-40B4-BE49-F238E27FC236}">
                    <a16:creationId xmlns:a16="http://schemas.microsoft.com/office/drawing/2014/main" id="{6AECEDE8-4CAD-4D49-B72A-4D7D8DA2CE5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62" name="直接连接符 661">
                <a:extLst>
                  <a:ext uri="{FF2B5EF4-FFF2-40B4-BE49-F238E27FC236}">
                    <a16:creationId xmlns:a16="http://schemas.microsoft.com/office/drawing/2014/main" id="{7DA4FFE6-B177-4EB0-80FA-03EB1289865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1" name="组合 480">
              <a:extLst>
                <a:ext uri="{FF2B5EF4-FFF2-40B4-BE49-F238E27FC236}">
                  <a16:creationId xmlns:a16="http://schemas.microsoft.com/office/drawing/2014/main" id="{E570B3B2-5D91-473C-A8E0-BB1C001165A5}"/>
                </a:ext>
              </a:extLst>
            </p:cNvPr>
            <p:cNvGrpSpPr/>
            <p:nvPr/>
          </p:nvGrpSpPr>
          <p:grpSpPr>
            <a:xfrm>
              <a:off x="2407832" y="5464299"/>
              <a:ext cx="36000" cy="36000"/>
              <a:chOff x="12122565" y="65819"/>
              <a:chExt cx="36000" cy="36000"/>
            </a:xfrm>
          </p:grpSpPr>
          <p:cxnSp>
            <p:nvCxnSpPr>
              <p:cNvPr id="659" name="直接连接符 658">
                <a:extLst>
                  <a:ext uri="{FF2B5EF4-FFF2-40B4-BE49-F238E27FC236}">
                    <a16:creationId xmlns:a16="http://schemas.microsoft.com/office/drawing/2014/main" id="{9636875B-9AB9-4218-BBD2-5E2569D1B39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60" name="直接连接符 659">
                <a:extLst>
                  <a:ext uri="{FF2B5EF4-FFF2-40B4-BE49-F238E27FC236}">
                    <a16:creationId xmlns:a16="http://schemas.microsoft.com/office/drawing/2014/main" id="{A91AA73C-34E2-44B9-AE0B-73DA816D852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2" name="组合 481">
              <a:extLst>
                <a:ext uri="{FF2B5EF4-FFF2-40B4-BE49-F238E27FC236}">
                  <a16:creationId xmlns:a16="http://schemas.microsoft.com/office/drawing/2014/main" id="{E58EB052-00E4-434B-BEF0-FBDE04372A84}"/>
                </a:ext>
              </a:extLst>
            </p:cNvPr>
            <p:cNvGrpSpPr/>
            <p:nvPr/>
          </p:nvGrpSpPr>
          <p:grpSpPr>
            <a:xfrm>
              <a:off x="2407832" y="6004147"/>
              <a:ext cx="36000" cy="36000"/>
              <a:chOff x="12122565" y="65819"/>
              <a:chExt cx="36000" cy="36000"/>
            </a:xfrm>
          </p:grpSpPr>
          <p:cxnSp>
            <p:nvCxnSpPr>
              <p:cNvPr id="657" name="直接连接符 656">
                <a:extLst>
                  <a:ext uri="{FF2B5EF4-FFF2-40B4-BE49-F238E27FC236}">
                    <a16:creationId xmlns:a16="http://schemas.microsoft.com/office/drawing/2014/main" id="{D8C0551F-E816-4676-9487-FB17B3CCA62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58" name="直接连接符 657">
                <a:extLst>
                  <a:ext uri="{FF2B5EF4-FFF2-40B4-BE49-F238E27FC236}">
                    <a16:creationId xmlns:a16="http://schemas.microsoft.com/office/drawing/2014/main" id="{A9E9836D-8F3F-4F14-8EB8-E97218B32AD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3" name="组合 482">
              <a:extLst>
                <a:ext uri="{FF2B5EF4-FFF2-40B4-BE49-F238E27FC236}">
                  <a16:creationId xmlns:a16="http://schemas.microsoft.com/office/drawing/2014/main" id="{29F94610-B291-4A3B-9183-E740D92C1337}"/>
                </a:ext>
              </a:extLst>
            </p:cNvPr>
            <p:cNvGrpSpPr/>
            <p:nvPr/>
          </p:nvGrpSpPr>
          <p:grpSpPr>
            <a:xfrm>
              <a:off x="2407832" y="6543995"/>
              <a:ext cx="36000" cy="36000"/>
              <a:chOff x="12122565" y="65819"/>
              <a:chExt cx="36000" cy="36000"/>
            </a:xfrm>
          </p:grpSpPr>
          <p:cxnSp>
            <p:nvCxnSpPr>
              <p:cNvPr id="655" name="直接连接符 654">
                <a:extLst>
                  <a:ext uri="{FF2B5EF4-FFF2-40B4-BE49-F238E27FC236}">
                    <a16:creationId xmlns:a16="http://schemas.microsoft.com/office/drawing/2014/main" id="{E986D416-C463-47C8-ACE1-1B4294361C6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56" name="直接连接符 655">
                <a:extLst>
                  <a:ext uri="{FF2B5EF4-FFF2-40B4-BE49-F238E27FC236}">
                    <a16:creationId xmlns:a16="http://schemas.microsoft.com/office/drawing/2014/main" id="{B4D06F61-AFD6-4A4F-A90E-E78E115057B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4" name="组合 483">
              <a:extLst>
                <a:ext uri="{FF2B5EF4-FFF2-40B4-BE49-F238E27FC236}">
                  <a16:creationId xmlns:a16="http://schemas.microsoft.com/office/drawing/2014/main" id="{E6E071B8-EB75-4410-90A6-0A22A9E5920D}"/>
                </a:ext>
              </a:extLst>
            </p:cNvPr>
            <p:cNvGrpSpPr/>
            <p:nvPr/>
          </p:nvGrpSpPr>
          <p:grpSpPr>
            <a:xfrm>
              <a:off x="2407832" y="7083840"/>
              <a:ext cx="36000" cy="36000"/>
              <a:chOff x="12122565" y="65819"/>
              <a:chExt cx="36000" cy="36000"/>
            </a:xfrm>
          </p:grpSpPr>
          <p:cxnSp>
            <p:nvCxnSpPr>
              <p:cNvPr id="653" name="直接连接符 652">
                <a:extLst>
                  <a:ext uri="{FF2B5EF4-FFF2-40B4-BE49-F238E27FC236}">
                    <a16:creationId xmlns:a16="http://schemas.microsoft.com/office/drawing/2014/main" id="{F137C3D0-C522-4C73-A50F-743778E254E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54" name="直接连接符 653">
                <a:extLst>
                  <a:ext uri="{FF2B5EF4-FFF2-40B4-BE49-F238E27FC236}">
                    <a16:creationId xmlns:a16="http://schemas.microsoft.com/office/drawing/2014/main" id="{EAE0C03D-9628-4A1E-A01C-7198AEC2A80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5" name="组合 484">
              <a:extLst>
                <a:ext uri="{FF2B5EF4-FFF2-40B4-BE49-F238E27FC236}">
                  <a16:creationId xmlns:a16="http://schemas.microsoft.com/office/drawing/2014/main" id="{76AC424D-DED1-4C58-8394-80EEE08354C6}"/>
                </a:ext>
              </a:extLst>
            </p:cNvPr>
            <p:cNvGrpSpPr/>
            <p:nvPr/>
          </p:nvGrpSpPr>
          <p:grpSpPr>
            <a:xfrm>
              <a:off x="1868125" y="65819"/>
              <a:ext cx="36000" cy="36000"/>
              <a:chOff x="12122565" y="65819"/>
              <a:chExt cx="36000" cy="36000"/>
            </a:xfrm>
          </p:grpSpPr>
          <p:cxnSp>
            <p:nvCxnSpPr>
              <p:cNvPr id="651" name="直接连接符 650">
                <a:extLst>
                  <a:ext uri="{FF2B5EF4-FFF2-40B4-BE49-F238E27FC236}">
                    <a16:creationId xmlns:a16="http://schemas.microsoft.com/office/drawing/2014/main" id="{97E48292-F59E-44CC-ADBB-399DF06BF17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52" name="直接连接符 651">
                <a:extLst>
                  <a:ext uri="{FF2B5EF4-FFF2-40B4-BE49-F238E27FC236}">
                    <a16:creationId xmlns:a16="http://schemas.microsoft.com/office/drawing/2014/main" id="{BAA93846-54C7-4AD9-B0BF-433CB4D6BDB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6" name="组合 485">
              <a:extLst>
                <a:ext uri="{FF2B5EF4-FFF2-40B4-BE49-F238E27FC236}">
                  <a16:creationId xmlns:a16="http://schemas.microsoft.com/office/drawing/2014/main" id="{52D73BDB-3AE9-4E6B-8114-C4D10717F944}"/>
                </a:ext>
              </a:extLst>
            </p:cNvPr>
            <p:cNvGrpSpPr/>
            <p:nvPr/>
          </p:nvGrpSpPr>
          <p:grpSpPr>
            <a:xfrm>
              <a:off x="1868125" y="605667"/>
              <a:ext cx="36000" cy="36000"/>
              <a:chOff x="12122565" y="65819"/>
              <a:chExt cx="36000" cy="36000"/>
            </a:xfrm>
          </p:grpSpPr>
          <p:cxnSp>
            <p:nvCxnSpPr>
              <p:cNvPr id="649" name="直接连接符 648">
                <a:extLst>
                  <a:ext uri="{FF2B5EF4-FFF2-40B4-BE49-F238E27FC236}">
                    <a16:creationId xmlns:a16="http://schemas.microsoft.com/office/drawing/2014/main" id="{CB5EBD53-60FB-4E3B-9189-9E124DB3AAD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50" name="直接连接符 649">
                <a:extLst>
                  <a:ext uri="{FF2B5EF4-FFF2-40B4-BE49-F238E27FC236}">
                    <a16:creationId xmlns:a16="http://schemas.microsoft.com/office/drawing/2014/main" id="{3E8ACD16-AEA0-4B99-B9F1-B32EAFD5D32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7" name="组合 486">
              <a:extLst>
                <a:ext uri="{FF2B5EF4-FFF2-40B4-BE49-F238E27FC236}">
                  <a16:creationId xmlns:a16="http://schemas.microsoft.com/office/drawing/2014/main" id="{EC6B798B-EE2E-42C1-BA91-39020FBBA598}"/>
                </a:ext>
              </a:extLst>
            </p:cNvPr>
            <p:cNvGrpSpPr/>
            <p:nvPr/>
          </p:nvGrpSpPr>
          <p:grpSpPr>
            <a:xfrm>
              <a:off x="1868125" y="1145515"/>
              <a:ext cx="36000" cy="36000"/>
              <a:chOff x="12122565" y="65819"/>
              <a:chExt cx="36000" cy="36000"/>
            </a:xfrm>
          </p:grpSpPr>
          <p:cxnSp>
            <p:nvCxnSpPr>
              <p:cNvPr id="647" name="直接连接符 646">
                <a:extLst>
                  <a:ext uri="{FF2B5EF4-FFF2-40B4-BE49-F238E27FC236}">
                    <a16:creationId xmlns:a16="http://schemas.microsoft.com/office/drawing/2014/main" id="{7807AF57-67DE-41EC-B1FF-7015DE417A1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48" name="直接连接符 647">
                <a:extLst>
                  <a:ext uri="{FF2B5EF4-FFF2-40B4-BE49-F238E27FC236}">
                    <a16:creationId xmlns:a16="http://schemas.microsoft.com/office/drawing/2014/main" id="{07FD2EEE-2D52-47B1-A098-902B4AA0592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8" name="组合 487">
              <a:extLst>
                <a:ext uri="{FF2B5EF4-FFF2-40B4-BE49-F238E27FC236}">
                  <a16:creationId xmlns:a16="http://schemas.microsoft.com/office/drawing/2014/main" id="{60561D30-1D35-4E63-87B7-8481606380F7}"/>
                </a:ext>
              </a:extLst>
            </p:cNvPr>
            <p:cNvGrpSpPr/>
            <p:nvPr/>
          </p:nvGrpSpPr>
          <p:grpSpPr>
            <a:xfrm>
              <a:off x="1868125" y="1685363"/>
              <a:ext cx="36000" cy="36000"/>
              <a:chOff x="12122565" y="65819"/>
              <a:chExt cx="36000" cy="36000"/>
            </a:xfrm>
          </p:grpSpPr>
          <p:cxnSp>
            <p:nvCxnSpPr>
              <p:cNvPr id="645" name="直接连接符 644">
                <a:extLst>
                  <a:ext uri="{FF2B5EF4-FFF2-40B4-BE49-F238E27FC236}">
                    <a16:creationId xmlns:a16="http://schemas.microsoft.com/office/drawing/2014/main" id="{A9C1BF94-AAE7-488D-9DB1-A86FA9012F8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46" name="直接连接符 645">
                <a:extLst>
                  <a:ext uri="{FF2B5EF4-FFF2-40B4-BE49-F238E27FC236}">
                    <a16:creationId xmlns:a16="http://schemas.microsoft.com/office/drawing/2014/main" id="{B1FB1D11-DE9B-466B-AAC6-684E2ED7F75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89" name="组合 488">
              <a:extLst>
                <a:ext uri="{FF2B5EF4-FFF2-40B4-BE49-F238E27FC236}">
                  <a16:creationId xmlns:a16="http://schemas.microsoft.com/office/drawing/2014/main" id="{421E439B-0FF5-4EC6-97EB-D5BA7FC2440D}"/>
                </a:ext>
              </a:extLst>
            </p:cNvPr>
            <p:cNvGrpSpPr/>
            <p:nvPr/>
          </p:nvGrpSpPr>
          <p:grpSpPr>
            <a:xfrm>
              <a:off x="1868125" y="2225211"/>
              <a:ext cx="36000" cy="36000"/>
              <a:chOff x="12122565" y="65819"/>
              <a:chExt cx="36000" cy="36000"/>
            </a:xfrm>
          </p:grpSpPr>
          <p:cxnSp>
            <p:nvCxnSpPr>
              <p:cNvPr id="643" name="直接连接符 642">
                <a:extLst>
                  <a:ext uri="{FF2B5EF4-FFF2-40B4-BE49-F238E27FC236}">
                    <a16:creationId xmlns:a16="http://schemas.microsoft.com/office/drawing/2014/main" id="{04E30550-7203-4906-9F74-91671939A1B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44" name="直接连接符 643">
                <a:extLst>
                  <a:ext uri="{FF2B5EF4-FFF2-40B4-BE49-F238E27FC236}">
                    <a16:creationId xmlns:a16="http://schemas.microsoft.com/office/drawing/2014/main" id="{BAA9A3CF-6AD1-4080-9017-E9299187858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0" name="组合 489">
              <a:extLst>
                <a:ext uri="{FF2B5EF4-FFF2-40B4-BE49-F238E27FC236}">
                  <a16:creationId xmlns:a16="http://schemas.microsoft.com/office/drawing/2014/main" id="{9D317660-88A1-4255-8777-E0D37D10B8CC}"/>
                </a:ext>
              </a:extLst>
            </p:cNvPr>
            <p:cNvGrpSpPr/>
            <p:nvPr/>
          </p:nvGrpSpPr>
          <p:grpSpPr>
            <a:xfrm>
              <a:off x="1868125" y="2765059"/>
              <a:ext cx="36000" cy="36000"/>
              <a:chOff x="12122565" y="65819"/>
              <a:chExt cx="36000" cy="36000"/>
            </a:xfrm>
          </p:grpSpPr>
          <p:cxnSp>
            <p:nvCxnSpPr>
              <p:cNvPr id="641" name="直接连接符 640">
                <a:extLst>
                  <a:ext uri="{FF2B5EF4-FFF2-40B4-BE49-F238E27FC236}">
                    <a16:creationId xmlns:a16="http://schemas.microsoft.com/office/drawing/2014/main" id="{F775C0CB-96C3-4393-9D85-EE204EFF23D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42" name="直接连接符 641">
                <a:extLst>
                  <a:ext uri="{FF2B5EF4-FFF2-40B4-BE49-F238E27FC236}">
                    <a16:creationId xmlns:a16="http://schemas.microsoft.com/office/drawing/2014/main" id="{2E4731A2-41D5-4871-8428-D9BFF8B9BD9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1" name="组合 490">
              <a:extLst>
                <a:ext uri="{FF2B5EF4-FFF2-40B4-BE49-F238E27FC236}">
                  <a16:creationId xmlns:a16="http://schemas.microsoft.com/office/drawing/2014/main" id="{C098A1FF-55BD-4096-A232-FBD9C040B7BC}"/>
                </a:ext>
              </a:extLst>
            </p:cNvPr>
            <p:cNvGrpSpPr/>
            <p:nvPr/>
          </p:nvGrpSpPr>
          <p:grpSpPr>
            <a:xfrm>
              <a:off x="1868125" y="3304907"/>
              <a:ext cx="36000" cy="36000"/>
              <a:chOff x="12122565" y="65819"/>
              <a:chExt cx="36000" cy="36000"/>
            </a:xfrm>
          </p:grpSpPr>
          <p:cxnSp>
            <p:nvCxnSpPr>
              <p:cNvPr id="639" name="直接连接符 638">
                <a:extLst>
                  <a:ext uri="{FF2B5EF4-FFF2-40B4-BE49-F238E27FC236}">
                    <a16:creationId xmlns:a16="http://schemas.microsoft.com/office/drawing/2014/main" id="{0FAABFD2-A734-4B64-877F-868B376C040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40" name="直接连接符 639">
                <a:extLst>
                  <a:ext uri="{FF2B5EF4-FFF2-40B4-BE49-F238E27FC236}">
                    <a16:creationId xmlns:a16="http://schemas.microsoft.com/office/drawing/2014/main" id="{6EF6645E-9FA1-459F-A630-43D7C89A286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2" name="组合 491">
              <a:extLst>
                <a:ext uri="{FF2B5EF4-FFF2-40B4-BE49-F238E27FC236}">
                  <a16:creationId xmlns:a16="http://schemas.microsoft.com/office/drawing/2014/main" id="{B813F5B8-5E5E-489D-B7AC-A4EFC22500F6}"/>
                </a:ext>
              </a:extLst>
            </p:cNvPr>
            <p:cNvGrpSpPr/>
            <p:nvPr/>
          </p:nvGrpSpPr>
          <p:grpSpPr>
            <a:xfrm>
              <a:off x="1868125" y="3844755"/>
              <a:ext cx="36000" cy="36000"/>
              <a:chOff x="12122565" y="65819"/>
              <a:chExt cx="36000" cy="36000"/>
            </a:xfrm>
          </p:grpSpPr>
          <p:cxnSp>
            <p:nvCxnSpPr>
              <p:cNvPr id="637" name="直接连接符 636">
                <a:extLst>
                  <a:ext uri="{FF2B5EF4-FFF2-40B4-BE49-F238E27FC236}">
                    <a16:creationId xmlns:a16="http://schemas.microsoft.com/office/drawing/2014/main" id="{01FC049F-4D4D-4473-89C8-2305099F50C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38" name="直接连接符 637">
                <a:extLst>
                  <a:ext uri="{FF2B5EF4-FFF2-40B4-BE49-F238E27FC236}">
                    <a16:creationId xmlns:a16="http://schemas.microsoft.com/office/drawing/2014/main" id="{FBCA503D-1ED9-42E4-923B-91317FA90CE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3" name="组合 492">
              <a:extLst>
                <a:ext uri="{FF2B5EF4-FFF2-40B4-BE49-F238E27FC236}">
                  <a16:creationId xmlns:a16="http://schemas.microsoft.com/office/drawing/2014/main" id="{06937295-1AC6-4968-AEDE-FF0BE6D5A0E7}"/>
                </a:ext>
              </a:extLst>
            </p:cNvPr>
            <p:cNvGrpSpPr/>
            <p:nvPr/>
          </p:nvGrpSpPr>
          <p:grpSpPr>
            <a:xfrm>
              <a:off x="1868125" y="4384603"/>
              <a:ext cx="36000" cy="36000"/>
              <a:chOff x="12122565" y="65819"/>
              <a:chExt cx="36000" cy="36000"/>
            </a:xfrm>
          </p:grpSpPr>
          <p:cxnSp>
            <p:nvCxnSpPr>
              <p:cNvPr id="635" name="直接连接符 634">
                <a:extLst>
                  <a:ext uri="{FF2B5EF4-FFF2-40B4-BE49-F238E27FC236}">
                    <a16:creationId xmlns:a16="http://schemas.microsoft.com/office/drawing/2014/main" id="{920EB018-8B20-438B-8016-A6B2E03B119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36" name="直接连接符 635">
                <a:extLst>
                  <a:ext uri="{FF2B5EF4-FFF2-40B4-BE49-F238E27FC236}">
                    <a16:creationId xmlns:a16="http://schemas.microsoft.com/office/drawing/2014/main" id="{8B4F39DA-B1CD-4CC7-B691-E158906E9BA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4" name="组合 493">
              <a:extLst>
                <a:ext uri="{FF2B5EF4-FFF2-40B4-BE49-F238E27FC236}">
                  <a16:creationId xmlns:a16="http://schemas.microsoft.com/office/drawing/2014/main" id="{76247A0E-D12E-44B7-96EC-880FED0BE664}"/>
                </a:ext>
              </a:extLst>
            </p:cNvPr>
            <p:cNvGrpSpPr/>
            <p:nvPr/>
          </p:nvGrpSpPr>
          <p:grpSpPr>
            <a:xfrm>
              <a:off x="1868125" y="4924451"/>
              <a:ext cx="36000" cy="36000"/>
              <a:chOff x="12122565" y="65819"/>
              <a:chExt cx="36000" cy="36000"/>
            </a:xfrm>
          </p:grpSpPr>
          <p:cxnSp>
            <p:nvCxnSpPr>
              <p:cNvPr id="633" name="直接连接符 632">
                <a:extLst>
                  <a:ext uri="{FF2B5EF4-FFF2-40B4-BE49-F238E27FC236}">
                    <a16:creationId xmlns:a16="http://schemas.microsoft.com/office/drawing/2014/main" id="{41728E2C-6355-4694-87C5-F4A35C74774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34" name="直接连接符 633">
                <a:extLst>
                  <a:ext uri="{FF2B5EF4-FFF2-40B4-BE49-F238E27FC236}">
                    <a16:creationId xmlns:a16="http://schemas.microsoft.com/office/drawing/2014/main" id="{AB140A4B-FF81-4373-AC85-7D3A03D47AC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5" name="组合 494">
              <a:extLst>
                <a:ext uri="{FF2B5EF4-FFF2-40B4-BE49-F238E27FC236}">
                  <a16:creationId xmlns:a16="http://schemas.microsoft.com/office/drawing/2014/main" id="{E1B95673-6AA4-42C4-ADD6-26A0DE697C0B}"/>
                </a:ext>
              </a:extLst>
            </p:cNvPr>
            <p:cNvGrpSpPr/>
            <p:nvPr/>
          </p:nvGrpSpPr>
          <p:grpSpPr>
            <a:xfrm>
              <a:off x="1868125" y="5464299"/>
              <a:ext cx="36000" cy="36000"/>
              <a:chOff x="12122565" y="65819"/>
              <a:chExt cx="36000" cy="36000"/>
            </a:xfrm>
          </p:grpSpPr>
          <p:cxnSp>
            <p:nvCxnSpPr>
              <p:cNvPr id="631" name="直接连接符 630">
                <a:extLst>
                  <a:ext uri="{FF2B5EF4-FFF2-40B4-BE49-F238E27FC236}">
                    <a16:creationId xmlns:a16="http://schemas.microsoft.com/office/drawing/2014/main" id="{B9CEC728-B0D2-4D6B-BD2B-4FBC2918FEC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32" name="直接连接符 631">
                <a:extLst>
                  <a:ext uri="{FF2B5EF4-FFF2-40B4-BE49-F238E27FC236}">
                    <a16:creationId xmlns:a16="http://schemas.microsoft.com/office/drawing/2014/main" id="{6B023E38-3BA1-4718-B963-296861DE458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6" name="组合 495">
              <a:extLst>
                <a:ext uri="{FF2B5EF4-FFF2-40B4-BE49-F238E27FC236}">
                  <a16:creationId xmlns:a16="http://schemas.microsoft.com/office/drawing/2014/main" id="{0AA91F71-63FF-4F1F-8319-A384599F8B9C}"/>
                </a:ext>
              </a:extLst>
            </p:cNvPr>
            <p:cNvGrpSpPr/>
            <p:nvPr/>
          </p:nvGrpSpPr>
          <p:grpSpPr>
            <a:xfrm>
              <a:off x="1868125" y="6004147"/>
              <a:ext cx="36000" cy="36000"/>
              <a:chOff x="12122565" y="65819"/>
              <a:chExt cx="36000" cy="36000"/>
            </a:xfrm>
          </p:grpSpPr>
          <p:cxnSp>
            <p:nvCxnSpPr>
              <p:cNvPr id="629" name="直接连接符 628">
                <a:extLst>
                  <a:ext uri="{FF2B5EF4-FFF2-40B4-BE49-F238E27FC236}">
                    <a16:creationId xmlns:a16="http://schemas.microsoft.com/office/drawing/2014/main" id="{CD145556-52C6-4A77-8D86-5F0ECA7BD93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30" name="直接连接符 629">
                <a:extLst>
                  <a:ext uri="{FF2B5EF4-FFF2-40B4-BE49-F238E27FC236}">
                    <a16:creationId xmlns:a16="http://schemas.microsoft.com/office/drawing/2014/main" id="{1EB65D4B-DB08-4D6E-8DC5-725735CE80E8}"/>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7" name="组合 496">
              <a:extLst>
                <a:ext uri="{FF2B5EF4-FFF2-40B4-BE49-F238E27FC236}">
                  <a16:creationId xmlns:a16="http://schemas.microsoft.com/office/drawing/2014/main" id="{A5D416F8-D1ED-4AAC-B649-FA95AFBFAFB7}"/>
                </a:ext>
              </a:extLst>
            </p:cNvPr>
            <p:cNvGrpSpPr/>
            <p:nvPr/>
          </p:nvGrpSpPr>
          <p:grpSpPr>
            <a:xfrm>
              <a:off x="1868125" y="6543995"/>
              <a:ext cx="36000" cy="36000"/>
              <a:chOff x="12122565" y="65819"/>
              <a:chExt cx="36000" cy="36000"/>
            </a:xfrm>
          </p:grpSpPr>
          <p:cxnSp>
            <p:nvCxnSpPr>
              <p:cNvPr id="627" name="直接连接符 626">
                <a:extLst>
                  <a:ext uri="{FF2B5EF4-FFF2-40B4-BE49-F238E27FC236}">
                    <a16:creationId xmlns:a16="http://schemas.microsoft.com/office/drawing/2014/main" id="{F276EFCD-82AA-42A0-A7BE-A164E6EE51A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28" name="直接连接符 627">
                <a:extLst>
                  <a:ext uri="{FF2B5EF4-FFF2-40B4-BE49-F238E27FC236}">
                    <a16:creationId xmlns:a16="http://schemas.microsoft.com/office/drawing/2014/main" id="{5CE6C243-F147-496F-9576-D4F55367FF3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8" name="组合 497">
              <a:extLst>
                <a:ext uri="{FF2B5EF4-FFF2-40B4-BE49-F238E27FC236}">
                  <a16:creationId xmlns:a16="http://schemas.microsoft.com/office/drawing/2014/main" id="{32190245-D9C9-42A1-9E8A-1FBCEFAF1E00}"/>
                </a:ext>
              </a:extLst>
            </p:cNvPr>
            <p:cNvGrpSpPr/>
            <p:nvPr/>
          </p:nvGrpSpPr>
          <p:grpSpPr>
            <a:xfrm>
              <a:off x="1868125" y="7083840"/>
              <a:ext cx="36000" cy="36000"/>
              <a:chOff x="12122565" y="65819"/>
              <a:chExt cx="36000" cy="36000"/>
            </a:xfrm>
          </p:grpSpPr>
          <p:cxnSp>
            <p:nvCxnSpPr>
              <p:cNvPr id="625" name="直接连接符 624">
                <a:extLst>
                  <a:ext uri="{FF2B5EF4-FFF2-40B4-BE49-F238E27FC236}">
                    <a16:creationId xmlns:a16="http://schemas.microsoft.com/office/drawing/2014/main" id="{97CB5039-CFC0-42D6-A469-FA905092E8F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26" name="直接连接符 625">
                <a:extLst>
                  <a:ext uri="{FF2B5EF4-FFF2-40B4-BE49-F238E27FC236}">
                    <a16:creationId xmlns:a16="http://schemas.microsoft.com/office/drawing/2014/main" id="{F5943A15-7E1B-4866-95F4-23CD0F0A71B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499" name="组合 498">
              <a:extLst>
                <a:ext uri="{FF2B5EF4-FFF2-40B4-BE49-F238E27FC236}">
                  <a16:creationId xmlns:a16="http://schemas.microsoft.com/office/drawing/2014/main" id="{63CB5402-A690-4744-8D21-58D1D64DFF1A}"/>
                </a:ext>
              </a:extLst>
            </p:cNvPr>
            <p:cNvGrpSpPr/>
            <p:nvPr/>
          </p:nvGrpSpPr>
          <p:grpSpPr>
            <a:xfrm>
              <a:off x="1328418" y="65819"/>
              <a:ext cx="36000" cy="36000"/>
              <a:chOff x="12122565" y="65819"/>
              <a:chExt cx="36000" cy="36000"/>
            </a:xfrm>
          </p:grpSpPr>
          <p:cxnSp>
            <p:nvCxnSpPr>
              <p:cNvPr id="623" name="直接连接符 622">
                <a:extLst>
                  <a:ext uri="{FF2B5EF4-FFF2-40B4-BE49-F238E27FC236}">
                    <a16:creationId xmlns:a16="http://schemas.microsoft.com/office/drawing/2014/main" id="{468F94CC-D019-454A-86A8-DA011867788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24" name="直接连接符 623">
                <a:extLst>
                  <a:ext uri="{FF2B5EF4-FFF2-40B4-BE49-F238E27FC236}">
                    <a16:creationId xmlns:a16="http://schemas.microsoft.com/office/drawing/2014/main" id="{5E2E0D9D-9A77-48F3-B505-81C3AC6B542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0" name="组合 499">
              <a:extLst>
                <a:ext uri="{FF2B5EF4-FFF2-40B4-BE49-F238E27FC236}">
                  <a16:creationId xmlns:a16="http://schemas.microsoft.com/office/drawing/2014/main" id="{E2AFC2E5-4514-4B8F-9E03-654D8D56BF39}"/>
                </a:ext>
              </a:extLst>
            </p:cNvPr>
            <p:cNvGrpSpPr/>
            <p:nvPr/>
          </p:nvGrpSpPr>
          <p:grpSpPr>
            <a:xfrm>
              <a:off x="1328418" y="605667"/>
              <a:ext cx="36000" cy="36000"/>
              <a:chOff x="12122565" y="65819"/>
              <a:chExt cx="36000" cy="36000"/>
            </a:xfrm>
          </p:grpSpPr>
          <p:cxnSp>
            <p:nvCxnSpPr>
              <p:cNvPr id="621" name="直接连接符 620">
                <a:extLst>
                  <a:ext uri="{FF2B5EF4-FFF2-40B4-BE49-F238E27FC236}">
                    <a16:creationId xmlns:a16="http://schemas.microsoft.com/office/drawing/2014/main" id="{F3F0A28E-62D3-456A-B478-B16F68A0655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22" name="直接连接符 621">
                <a:extLst>
                  <a:ext uri="{FF2B5EF4-FFF2-40B4-BE49-F238E27FC236}">
                    <a16:creationId xmlns:a16="http://schemas.microsoft.com/office/drawing/2014/main" id="{55159A56-2D1D-43C0-B68D-28F4A7F25C4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1" name="组合 500">
              <a:extLst>
                <a:ext uri="{FF2B5EF4-FFF2-40B4-BE49-F238E27FC236}">
                  <a16:creationId xmlns:a16="http://schemas.microsoft.com/office/drawing/2014/main" id="{D6107056-AC29-491B-9A8E-BB0F25A58B97}"/>
                </a:ext>
              </a:extLst>
            </p:cNvPr>
            <p:cNvGrpSpPr/>
            <p:nvPr/>
          </p:nvGrpSpPr>
          <p:grpSpPr>
            <a:xfrm>
              <a:off x="1328418" y="1145515"/>
              <a:ext cx="36000" cy="36000"/>
              <a:chOff x="12122565" y="65819"/>
              <a:chExt cx="36000" cy="36000"/>
            </a:xfrm>
          </p:grpSpPr>
          <p:cxnSp>
            <p:nvCxnSpPr>
              <p:cNvPr id="619" name="直接连接符 618">
                <a:extLst>
                  <a:ext uri="{FF2B5EF4-FFF2-40B4-BE49-F238E27FC236}">
                    <a16:creationId xmlns:a16="http://schemas.microsoft.com/office/drawing/2014/main" id="{1240D377-A150-4114-A999-DF2E46B36298}"/>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20" name="直接连接符 619">
                <a:extLst>
                  <a:ext uri="{FF2B5EF4-FFF2-40B4-BE49-F238E27FC236}">
                    <a16:creationId xmlns:a16="http://schemas.microsoft.com/office/drawing/2014/main" id="{D1919F93-2DB3-4D58-AB28-C3EFD9CA072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2" name="组合 501">
              <a:extLst>
                <a:ext uri="{FF2B5EF4-FFF2-40B4-BE49-F238E27FC236}">
                  <a16:creationId xmlns:a16="http://schemas.microsoft.com/office/drawing/2014/main" id="{A877B2EE-55EC-4A68-9FBA-CAB31CA7130C}"/>
                </a:ext>
              </a:extLst>
            </p:cNvPr>
            <p:cNvGrpSpPr/>
            <p:nvPr/>
          </p:nvGrpSpPr>
          <p:grpSpPr>
            <a:xfrm>
              <a:off x="1328418" y="1685363"/>
              <a:ext cx="36000" cy="36000"/>
              <a:chOff x="12122565" y="65819"/>
              <a:chExt cx="36000" cy="36000"/>
            </a:xfrm>
          </p:grpSpPr>
          <p:cxnSp>
            <p:nvCxnSpPr>
              <p:cNvPr id="617" name="直接连接符 616">
                <a:extLst>
                  <a:ext uri="{FF2B5EF4-FFF2-40B4-BE49-F238E27FC236}">
                    <a16:creationId xmlns:a16="http://schemas.microsoft.com/office/drawing/2014/main" id="{837BB3B3-9880-45A3-98C1-F747FAAE5F3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18" name="直接连接符 617">
                <a:extLst>
                  <a:ext uri="{FF2B5EF4-FFF2-40B4-BE49-F238E27FC236}">
                    <a16:creationId xmlns:a16="http://schemas.microsoft.com/office/drawing/2014/main" id="{95CDAAEF-4D15-457A-88C0-DC25EC43C40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3" name="组合 502">
              <a:extLst>
                <a:ext uri="{FF2B5EF4-FFF2-40B4-BE49-F238E27FC236}">
                  <a16:creationId xmlns:a16="http://schemas.microsoft.com/office/drawing/2014/main" id="{6F79CC8F-3782-4A93-B34E-873B1C79B453}"/>
                </a:ext>
              </a:extLst>
            </p:cNvPr>
            <p:cNvGrpSpPr/>
            <p:nvPr/>
          </p:nvGrpSpPr>
          <p:grpSpPr>
            <a:xfrm>
              <a:off x="1328418" y="2225211"/>
              <a:ext cx="36000" cy="36000"/>
              <a:chOff x="12122565" y="65819"/>
              <a:chExt cx="36000" cy="36000"/>
            </a:xfrm>
          </p:grpSpPr>
          <p:cxnSp>
            <p:nvCxnSpPr>
              <p:cNvPr id="615" name="直接连接符 614">
                <a:extLst>
                  <a:ext uri="{FF2B5EF4-FFF2-40B4-BE49-F238E27FC236}">
                    <a16:creationId xmlns:a16="http://schemas.microsoft.com/office/drawing/2014/main" id="{7F060309-1818-4A11-AFA3-9F8D83751FE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16" name="直接连接符 615">
                <a:extLst>
                  <a:ext uri="{FF2B5EF4-FFF2-40B4-BE49-F238E27FC236}">
                    <a16:creationId xmlns:a16="http://schemas.microsoft.com/office/drawing/2014/main" id="{95D6FFAB-EEF1-4569-AB15-17D5DA8F7B6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4" name="组合 503">
              <a:extLst>
                <a:ext uri="{FF2B5EF4-FFF2-40B4-BE49-F238E27FC236}">
                  <a16:creationId xmlns:a16="http://schemas.microsoft.com/office/drawing/2014/main" id="{D44CB920-B02B-42EC-8107-7A6BA6DAF066}"/>
                </a:ext>
              </a:extLst>
            </p:cNvPr>
            <p:cNvGrpSpPr/>
            <p:nvPr/>
          </p:nvGrpSpPr>
          <p:grpSpPr>
            <a:xfrm>
              <a:off x="1328418" y="2765059"/>
              <a:ext cx="36000" cy="36000"/>
              <a:chOff x="12122565" y="65819"/>
              <a:chExt cx="36000" cy="36000"/>
            </a:xfrm>
          </p:grpSpPr>
          <p:cxnSp>
            <p:nvCxnSpPr>
              <p:cNvPr id="613" name="直接连接符 612">
                <a:extLst>
                  <a:ext uri="{FF2B5EF4-FFF2-40B4-BE49-F238E27FC236}">
                    <a16:creationId xmlns:a16="http://schemas.microsoft.com/office/drawing/2014/main" id="{8BB23CE0-921A-4586-8C9C-CFAA8713F2A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14" name="直接连接符 613">
                <a:extLst>
                  <a:ext uri="{FF2B5EF4-FFF2-40B4-BE49-F238E27FC236}">
                    <a16:creationId xmlns:a16="http://schemas.microsoft.com/office/drawing/2014/main" id="{1B2D1D36-E7BE-4915-9892-799C0954486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5" name="组合 504">
              <a:extLst>
                <a:ext uri="{FF2B5EF4-FFF2-40B4-BE49-F238E27FC236}">
                  <a16:creationId xmlns:a16="http://schemas.microsoft.com/office/drawing/2014/main" id="{C1410707-3F1B-41CE-9377-9F4E2964EBAD}"/>
                </a:ext>
              </a:extLst>
            </p:cNvPr>
            <p:cNvGrpSpPr/>
            <p:nvPr/>
          </p:nvGrpSpPr>
          <p:grpSpPr>
            <a:xfrm>
              <a:off x="1328418" y="3304907"/>
              <a:ext cx="36000" cy="36000"/>
              <a:chOff x="12122565" y="65819"/>
              <a:chExt cx="36000" cy="36000"/>
            </a:xfrm>
          </p:grpSpPr>
          <p:cxnSp>
            <p:nvCxnSpPr>
              <p:cNvPr id="611" name="直接连接符 610">
                <a:extLst>
                  <a:ext uri="{FF2B5EF4-FFF2-40B4-BE49-F238E27FC236}">
                    <a16:creationId xmlns:a16="http://schemas.microsoft.com/office/drawing/2014/main" id="{5D5DA6AB-267A-4065-9CC5-D68938BF524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12" name="直接连接符 611">
                <a:extLst>
                  <a:ext uri="{FF2B5EF4-FFF2-40B4-BE49-F238E27FC236}">
                    <a16:creationId xmlns:a16="http://schemas.microsoft.com/office/drawing/2014/main" id="{1F065CF1-4C93-4EF7-AE47-5003255960DD}"/>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6" name="组合 505">
              <a:extLst>
                <a:ext uri="{FF2B5EF4-FFF2-40B4-BE49-F238E27FC236}">
                  <a16:creationId xmlns:a16="http://schemas.microsoft.com/office/drawing/2014/main" id="{1D7513BF-BFDA-4CF8-BD6A-1A289528A4E8}"/>
                </a:ext>
              </a:extLst>
            </p:cNvPr>
            <p:cNvGrpSpPr/>
            <p:nvPr/>
          </p:nvGrpSpPr>
          <p:grpSpPr>
            <a:xfrm>
              <a:off x="1328418" y="3844755"/>
              <a:ext cx="36000" cy="36000"/>
              <a:chOff x="12122565" y="65819"/>
              <a:chExt cx="36000" cy="36000"/>
            </a:xfrm>
          </p:grpSpPr>
          <p:cxnSp>
            <p:nvCxnSpPr>
              <p:cNvPr id="609" name="直接连接符 608">
                <a:extLst>
                  <a:ext uri="{FF2B5EF4-FFF2-40B4-BE49-F238E27FC236}">
                    <a16:creationId xmlns:a16="http://schemas.microsoft.com/office/drawing/2014/main" id="{4DCDBDF5-C8AE-4EFA-AB2B-CC96DEF2F50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10" name="直接连接符 609">
                <a:extLst>
                  <a:ext uri="{FF2B5EF4-FFF2-40B4-BE49-F238E27FC236}">
                    <a16:creationId xmlns:a16="http://schemas.microsoft.com/office/drawing/2014/main" id="{8A3DE191-EB9B-4309-930F-59092290497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7" name="组合 506">
              <a:extLst>
                <a:ext uri="{FF2B5EF4-FFF2-40B4-BE49-F238E27FC236}">
                  <a16:creationId xmlns:a16="http://schemas.microsoft.com/office/drawing/2014/main" id="{F4D5C284-65BD-48C8-9D46-9EDBA01359A2}"/>
                </a:ext>
              </a:extLst>
            </p:cNvPr>
            <p:cNvGrpSpPr/>
            <p:nvPr/>
          </p:nvGrpSpPr>
          <p:grpSpPr>
            <a:xfrm>
              <a:off x="1328418" y="4384603"/>
              <a:ext cx="36000" cy="36000"/>
              <a:chOff x="12122565" y="65819"/>
              <a:chExt cx="36000" cy="36000"/>
            </a:xfrm>
          </p:grpSpPr>
          <p:cxnSp>
            <p:nvCxnSpPr>
              <p:cNvPr id="607" name="直接连接符 606">
                <a:extLst>
                  <a:ext uri="{FF2B5EF4-FFF2-40B4-BE49-F238E27FC236}">
                    <a16:creationId xmlns:a16="http://schemas.microsoft.com/office/drawing/2014/main" id="{5458DA5A-78D4-498A-B163-3BB85FFBE16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08" name="直接连接符 607">
                <a:extLst>
                  <a:ext uri="{FF2B5EF4-FFF2-40B4-BE49-F238E27FC236}">
                    <a16:creationId xmlns:a16="http://schemas.microsoft.com/office/drawing/2014/main" id="{C8394F7B-3812-49D3-BF78-BB16FD2396C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8" name="组合 507">
              <a:extLst>
                <a:ext uri="{FF2B5EF4-FFF2-40B4-BE49-F238E27FC236}">
                  <a16:creationId xmlns:a16="http://schemas.microsoft.com/office/drawing/2014/main" id="{5F6FC80A-7A07-48F7-AC07-8596C01CC3BA}"/>
                </a:ext>
              </a:extLst>
            </p:cNvPr>
            <p:cNvGrpSpPr/>
            <p:nvPr/>
          </p:nvGrpSpPr>
          <p:grpSpPr>
            <a:xfrm>
              <a:off x="1328418" y="4924451"/>
              <a:ext cx="36000" cy="36000"/>
              <a:chOff x="12122565" y="65819"/>
              <a:chExt cx="36000" cy="36000"/>
            </a:xfrm>
          </p:grpSpPr>
          <p:cxnSp>
            <p:nvCxnSpPr>
              <p:cNvPr id="605" name="直接连接符 604">
                <a:extLst>
                  <a:ext uri="{FF2B5EF4-FFF2-40B4-BE49-F238E27FC236}">
                    <a16:creationId xmlns:a16="http://schemas.microsoft.com/office/drawing/2014/main" id="{851D05DF-E3E8-459E-961B-6C11841D353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06" name="直接连接符 605">
                <a:extLst>
                  <a:ext uri="{FF2B5EF4-FFF2-40B4-BE49-F238E27FC236}">
                    <a16:creationId xmlns:a16="http://schemas.microsoft.com/office/drawing/2014/main" id="{7322DDFB-B77C-48EF-AAAF-349175AAD1C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09" name="组合 508">
              <a:extLst>
                <a:ext uri="{FF2B5EF4-FFF2-40B4-BE49-F238E27FC236}">
                  <a16:creationId xmlns:a16="http://schemas.microsoft.com/office/drawing/2014/main" id="{DF30DEB4-E577-469E-8D57-4C39C514069A}"/>
                </a:ext>
              </a:extLst>
            </p:cNvPr>
            <p:cNvGrpSpPr/>
            <p:nvPr/>
          </p:nvGrpSpPr>
          <p:grpSpPr>
            <a:xfrm>
              <a:off x="1328418" y="5464299"/>
              <a:ext cx="36000" cy="36000"/>
              <a:chOff x="12122565" y="65819"/>
              <a:chExt cx="36000" cy="36000"/>
            </a:xfrm>
          </p:grpSpPr>
          <p:cxnSp>
            <p:nvCxnSpPr>
              <p:cNvPr id="603" name="直接连接符 602">
                <a:extLst>
                  <a:ext uri="{FF2B5EF4-FFF2-40B4-BE49-F238E27FC236}">
                    <a16:creationId xmlns:a16="http://schemas.microsoft.com/office/drawing/2014/main" id="{B8679FFA-3CFD-4848-B536-A6B347B58B7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04" name="直接连接符 603">
                <a:extLst>
                  <a:ext uri="{FF2B5EF4-FFF2-40B4-BE49-F238E27FC236}">
                    <a16:creationId xmlns:a16="http://schemas.microsoft.com/office/drawing/2014/main" id="{EFFCCEE5-A0FE-4978-9EA6-51CDEEC6AC4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0" name="组合 509">
              <a:extLst>
                <a:ext uri="{FF2B5EF4-FFF2-40B4-BE49-F238E27FC236}">
                  <a16:creationId xmlns:a16="http://schemas.microsoft.com/office/drawing/2014/main" id="{B016CB1C-F9A9-49D7-9AC3-38D7728DF623}"/>
                </a:ext>
              </a:extLst>
            </p:cNvPr>
            <p:cNvGrpSpPr/>
            <p:nvPr/>
          </p:nvGrpSpPr>
          <p:grpSpPr>
            <a:xfrm>
              <a:off x="1328418" y="6004147"/>
              <a:ext cx="36000" cy="36000"/>
              <a:chOff x="12122565" y="65819"/>
              <a:chExt cx="36000" cy="36000"/>
            </a:xfrm>
          </p:grpSpPr>
          <p:cxnSp>
            <p:nvCxnSpPr>
              <p:cNvPr id="601" name="直接连接符 600">
                <a:extLst>
                  <a:ext uri="{FF2B5EF4-FFF2-40B4-BE49-F238E27FC236}">
                    <a16:creationId xmlns:a16="http://schemas.microsoft.com/office/drawing/2014/main" id="{AEBB5C89-A657-4EB0-BF9C-17FF392B7D8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02" name="直接连接符 601">
                <a:extLst>
                  <a:ext uri="{FF2B5EF4-FFF2-40B4-BE49-F238E27FC236}">
                    <a16:creationId xmlns:a16="http://schemas.microsoft.com/office/drawing/2014/main" id="{35D9B494-8395-45A3-8400-580D656F64A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1" name="组合 510">
              <a:extLst>
                <a:ext uri="{FF2B5EF4-FFF2-40B4-BE49-F238E27FC236}">
                  <a16:creationId xmlns:a16="http://schemas.microsoft.com/office/drawing/2014/main" id="{A502E0B4-1D01-4D92-B0D8-A47168732B2D}"/>
                </a:ext>
              </a:extLst>
            </p:cNvPr>
            <p:cNvGrpSpPr/>
            <p:nvPr/>
          </p:nvGrpSpPr>
          <p:grpSpPr>
            <a:xfrm>
              <a:off x="1328418" y="6543995"/>
              <a:ext cx="36000" cy="36000"/>
              <a:chOff x="12122565" y="65819"/>
              <a:chExt cx="36000" cy="36000"/>
            </a:xfrm>
          </p:grpSpPr>
          <p:cxnSp>
            <p:nvCxnSpPr>
              <p:cNvPr id="599" name="直接连接符 598">
                <a:extLst>
                  <a:ext uri="{FF2B5EF4-FFF2-40B4-BE49-F238E27FC236}">
                    <a16:creationId xmlns:a16="http://schemas.microsoft.com/office/drawing/2014/main" id="{7B93CD3A-082C-416E-9AB4-6A1E6C16C94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600" name="直接连接符 599">
                <a:extLst>
                  <a:ext uri="{FF2B5EF4-FFF2-40B4-BE49-F238E27FC236}">
                    <a16:creationId xmlns:a16="http://schemas.microsoft.com/office/drawing/2014/main" id="{3A6CF514-1511-4E1D-A422-116C312BFC3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2" name="组合 511">
              <a:extLst>
                <a:ext uri="{FF2B5EF4-FFF2-40B4-BE49-F238E27FC236}">
                  <a16:creationId xmlns:a16="http://schemas.microsoft.com/office/drawing/2014/main" id="{FC61B90D-98F2-49FF-8084-409952EC760E}"/>
                </a:ext>
              </a:extLst>
            </p:cNvPr>
            <p:cNvGrpSpPr/>
            <p:nvPr/>
          </p:nvGrpSpPr>
          <p:grpSpPr>
            <a:xfrm>
              <a:off x="1328418" y="7083840"/>
              <a:ext cx="36000" cy="36000"/>
              <a:chOff x="12122565" y="65819"/>
              <a:chExt cx="36000" cy="36000"/>
            </a:xfrm>
          </p:grpSpPr>
          <p:cxnSp>
            <p:nvCxnSpPr>
              <p:cNvPr id="597" name="直接连接符 596">
                <a:extLst>
                  <a:ext uri="{FF2B5EF4-FFF2-40B4-BE49-F238E27FC236}">
                    <a16:creationId xmlns:a16="http://schemas.microsoft.com/office/drawing/2014/main" id="{FBB9D764-34D6-4025-AAEF-E236904AA107}"/>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98" name="直接连接符 597">
                <a:extLst>
                  <a:ext uri="{FF2B5EF4-FFF2-40B4-BE49-F238E27FC236}">
                    <a16:creationId xmlns:a16="http://schemas.microsoft.com/office/drawing/2014/main" id="{931DFA11-3E3B-4160-97AE-5D545992C6A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3" name="组合 512">
              <a:extLst>
                <a:ext uri="{FF2B5EF4-FFF2-40B4-BE49-F238E27FC236}">
                  <a16:creationId xmlns:a16="http://schemas.microsoft.com/office/drawing/2014/main" id="{3C5CF5B5-5219-4CB3-9D43-0FD8330EDC8A}"/>
                </a:ext>
              </a:extLst>
            </p:cNvPr>
            <p:cNvGrpSpPr/>
            <p:nvPr/>
          </p:nvGrpSpPr>
          <p:grpSpPr>
            <a:xfrm>
              <a:off x="788711" y="65819"/>
              <a:ext cx="36000" cy="36000"/>
              <a:chOff x="12122565" y="65819"/>
              <a:chExt cx="36000" cy="36000"/>
            </a:xfrm>
          </p:grpSpPr>
          <p:cxnSp>
            <p:nvCxnSpPr>
              <p:cNvPr id="595" name="直接连接符 594">
                <a:extLst>
                  <a:ext uri="{FF2B5EF4-FFF2-40B4-BE49-F238E27FC236}">
                    <a16:creationId xmlns:a16="http://schemas.microsoft.com/office/drawing/2014/main" id="{2F27D192-2754-4C66-A249-0E7747A38FD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96" name="直接连接符 595">
                <a:extLst>
                  <a:ext uri="{FF2B5EF4-FFF2-40B4-BE49-F238E27FC236}">
                    <a16:creationId xmlns:a16="http://schemas.microsoft.com/office/drawing/2014/main" id="{CA7ECEC4-41C8-417D-9203-82BA3CF7FB46}"/>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4" name="组合 513">
              <a:extLst>
                <a:ext uri="{FF2B5EF4-FFF2-40B4-BE49-F238E27FC236}">
                  <a16:creationId xmlns:a16="http://schemas.microsoft.com/office/drawing/2014/main" id="{5EFD0F78-281C-404A-A8F9-E9D489E1F705}"/>
                </a:ext>
              </a:extLst>
            </p:cNvPr>
            <p:cNvGrpSpPr/>
            <p:nvPr/>
          </p:nvGrpSpPr>
          <p:grpSpPr>
            <a:xfrm>
              <a:off x="788711" y="605667"/>
              <a:ext cx="36000" cy="36000"/>
              <a:chOff x="12122565" y="65819"/>
              <a:chExt cx="36000" cy="36000"/>
            </a:xfrm>
          </p:grpSpPr>
          <p:cxnSp>
            <p:nvCxnSpPr>
              <p:cNvPr id="593" name="直接连接符 592">
                <a:extLst>
                  <a:ext uri="{FF2B5EF4-FFF2-40B4-BE49-F238E27FC236}">
                    <a16:creationId xmlns:a16="http://schemas.microsoft.com/office/drawing/2014/main" id="{678BF00C-A6AD-4F97-A351-95829EC9590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94" name="直接连接符 593">
                <a:extLst>
                  <a:ext uri="{FF2B5EF4-FFF2-40B4-BE49-F238E27FC236}">
                    <a16:creationId xmlns:a16="http://schemas.microsoft.com/office/drawing/2014/main" id="{425F63D5-48CF-486C-94E1-5BA8186AAED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5" name="组合 514">
              <a:extLst>
                <a:ext uri="{FF2B5EF4-FFF2-40B4-BE49-F238E27FC236}">
                  <a16:creationId xmlns:a16="http://schemas.microsoft.com/office/drawing/2014/main" id="{8331BF65-67DD-401D-8F06-7E46841D7AB8}"/>
                </a:ext>
              </a:extLst>
            </p:cNvPr>
            <p:cNvGrpSpPr/>
            <p:nvPr/>
          </p:nvGrpSpPr>
          <p:grpSpPr>
            <a:xfrm>
              <a:off x="788711" y="1145515"/>
              <a:ext cx="36000" cy="36000"/>
              <a:chOff x="12122565" y="65819"/>
              <a:chExt cx="36000" cy="36000"/>
            </a:xfrm>
          </p:grpSpPr>
          <p:cxnSp>
            <p:nvCxnSpPr>
              <p:cNvPr id="591" name="直接连接符 590">
                <a:extLst>
                  <a:ext uri="{FF2B5EF4-FFF2-40B4-BE49-F238E27FC236}">
                    <a16:creationId xmlns:a16="http://schemas.microsoft.com/office/drawing/2014/main" id="{9CCF38DC-03C6-4B99-B970-C2BECB549B75}"/>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92" name="直接连接符 591">
                <a:extLst>
                  <a:ext uri="{FF2B5EF4-FFF2-40B4-BE49-F238E27FC236}">
                    <a16:creationId xmlns:a16="http://schemas.microsoft.com/office/drawing/2014/main" id="{35BF6A54-6C70-4809-995D-835ECD766DF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6" name="组合 515">
              <a:extLst>
                <a:ext uri="{FF2B5EF4-FFF2-40B4-BE49-F238E27FC236}">
                  <a16:creationId xmlns:a16="http://schemas.microsoft.com/office/drawing/2014/main" id="{9F571E70-6465-4070-9D69-594B934B9CF5}"/>
                </a:ext>
              </a:extLst>
            </p:cNvPr>
            <p:cNvGrpSpPr/>
            <p:nvPr/>
          </p:nvGrpSpPr>
          <p:grpSpPr>
            <a:xfrm>
              <a:off x="788711" y="1685363"/>
              <a:ext cx="36000" cy="36000"/>
              <a:chOff x="12122565" y="65819"/>
              <a:chExt cx="36000" cy="36000"/>
            </a:xfrm>
          </p:grpSpPr>
          <p:cxnSp>
            <p:nvCxnSpPr>
              <p:cNvPr id="589" name="直接连接符 588">
                <a:extLst>
                  <a:ext uri="{FF2B5EF4-FFF2-40B4-BE49-F238E27FC236}">
                    <a16:creationId xmlns:a16="http://schemas.microsoft.com/office/drawing/2014/main" id="{E3BD9050-A906-4C92-9B4A-4FE2CED36A40}"/>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90" name="直接连接符 589">
                <a:extLst>
                  <a:ext uri="{FF2B5EF4-FFF2-40B4-BE49-F238E27FC236}">
                    <a16:creationId xmlns:a16="http://schemas.microsoft.com/office/drawing/2014/main" id="{44BAC31B-E2F9-499E-9E28-AFFBB4012C9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7" name="组合 516">
              <a:extLst>
                <a:ext uri="{FF2B5EF4-FFF2-40B4-BE49-F238E27FC236}">
                  <a16:creationId xmlns:a16="http://schemas.microsoft.com/office/drawing/2014/main" id="{595DF4D7-31D9-4941-A2CE-8268985FDECC}"/>
                </a:ext>
              </a:extLst>
            </p:cNvPr>
            <p:cNvGrpSpPr/>
            <p:nvPr/>
          </p:nvGrpSpPr>
          <p:grpSpPr>
            <a:xfrm>
              <a:off x="788711" y="2225211"/>
              <a:ext cx="36000" cy="36000"/>
              <a:chOff x="12122565" y="65819"/>
              <a:chExt cx="36000" cy="36000"/>
            </a:xfrm>
          </p:grpSpPr>
          <p:cxnSp>
            <p:nvCxnSpPr>
              <p:cNvPr id="587" name="直接连接符 586">
                <a:extLst>
                  <a:ext uri="{FF2B5EF4-FFF2-40B4-BE49-F238E27FC236}">
                    <a16:creationId xmlns:a16="http://schemas.microsoft.com/office/drawing/2014/main" id="{EE022F38-09F3-49AB-A694-38621F3181D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88" name="直接连接符 587">
                <a:extLst>
                  <a:ext uri="{FF2B5EF4-FFF2-40B4-BE49-F238E27FC236}">
                    <a16:creationId xmlns:a16="http://schemas.microsoft.com/office/drawing/2014/main" id="{5843D3BC-8E14-4AA9-8E19-6D05829339A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8" name="组合 517">
              <a:extLst>
                <a:ext uri="{FF2B5EF4-FFF2-40B4-BE49-F238E27FC236}">
                  <a16:creationId xmlns:a16="http://schemas.microsoft.com/office/drawing/2014/main" id="{A1A6283E-AE0E-46CC-897E-2DF1B7A4AB50}"/>
                </a:ext>
              </a:extLst>
            </p:cNvPr>
            <p:cNvGrpSpPr/>
            <p:nvPr/>
          </p:nvGrpSpPr>
          <p:grpSpPr>
            <a:xfrm>
              <a:off x="788711" y="2765059"/>
              <a:ext cx="36000" cy="36000"/>
              <a:chOff x="12122565" y="65819"/>
              <a:chExt cx="36000" cy="36000"/>
            </a:xfrm>
          </p:grpSpPr>
          <p:cxnSp>
            <p:nvCxnSpPr>
              <p:cNvPr id="585" name="直接连接符 584">
                <a:extLst>
                  <a:ext uri="{FF2B5EF4-FFF2-40B4-BE49-F238E27FC236}">
                    <a16:creationId xmlns:a16="http://schemas.microsoft.com/office/drawing/2014/main" id="{507E7830-AFFD-434D-AE3E-B3118B6127BF}"/>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86" name="直接连接符 585">
                <a:extLst>
                  <a:ext uri="{FF2B5EF4-FFF2-40B4-BE49-F238E27FC236}">
                    <a16:creationId xmlns:a16="http://schemas.microsoft.com/office/drawing/2014/main" id="{E6DAB2D2-AD44-4B19-BB7F-36B51008BB6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19" name="组合 518">
              <a:extLst>
                <a:ext uri="{FF2B5EF4-FFF2-40B4-BE49-F238E27FC236}">
                  <a16:creationId xmlns:a16="http://schemas.microsoft.com/office/drawing/2014/main" id="{C15992A3-68DD-47C2-A7B5-C8E45F6029E4}"/>
                </a:ext>
              </a:extLst>
            </p:cNvPr>
            <p:cNvGrpSpPr/>
            <p:nvPr/>
          </p:nvGrpSpPr>
          <p:grpSpPr>
            <a:xfrm>
              <a:off x="788711" y="3304907"/>
              <a:ext cx="36000" cy="36000"/>
              <a:chOff x="12122565" y="65819"/>
              <a:chExt cx="36000" cy="36000"/>
            </a:xfrm>
          </p:grpSpPr>
          <p:cxnSp>
            <p:nvCxnSpPr>
              <p:cNvPr id="583" name="直接连接符 582">
                <a:extLst>
                  <a:ext uri="{FF2B5EF4-FFF2-40B4-BE49-F238E27FC236}">
                    <a16:creationId xmlns:a16="http://schemas.microsoft.com/office/drawing/2014/main" id="{FA90988F-5A49-4BA1-A657-185E621353A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84" name="直接连接符 583">
                <a:extLst>
                  <a:ext uri="{FF2B5EF4-FFF2-40B4-BE49-F238E27FC236}">
                    <a16:creationId xmlns:a16="http://schemas.microsoft.com/office/drawing/2014/main" id="{1B932486-3924-41A5-A897-38890C9D6D8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0" name="组合 519">
              <a:extLst>
                <a:ext uri="{FF2B5EF4-FFF2-40B4-BE49-F238E27FC236}">
                  <a16:creationId xmlns:a16="http://schemas.microsoft.com/office/drawing/2014/main" id="{AFC0A5D9-C0B0-4AB3-9406-E0876BAE9330}"/>
                </a:ext>
              </a:extLst>
            </p:cNvPr>
            <p:cNvGrpSpPr/>
            <p:nvPr/>
          </p:nvGrpSpPr>
          <p:grpSpPr>
            <a:xfrm>
              <a:off x="788711" y="3844755"/>
              <a:ext cx="36000" cy="36000"/>
              <a:chOff x="12122565" y="65819"/>
              <a:chExt cx="36000" cy="36000"/>
            </a:xfrm>
          </p:grpSpPr>
          <p:cxnSp>
            <p:nvCxnSpPr>
              <p:cNvPr id="581" name="直接连接符 580">
                <a:extLst>
                  <a:ext uri="{FF2B5EF4-FFF2-40B4-BE49-F238E27FC236}">
                    <a16:creationId xmlns:a16="http://schemas.microsoft.com/office/drawing/2014/main" id="{A5205F4D-4B79-49AB-9953-5B693D56DCA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82" name="直接连接符 581">
                <a:extLst>
                  <a:ext uri="{FF2B5EF4-FFF2-40B4-BE49-F238E27FC236}">
                    <a16:creationId xmlns:a16="http://schemas.microsoft.com/office/drawing/2014/main" id="{F29B6ACA-590B-44EC-ADE5-65CC7044C13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1" name="组合 520">
              <a:extLst>
                <a:ext uri="{FF2B5EF4-FFF2-40B4-BE49-F238E27FC236}">
                  <a16:creationId xmlns:a16="http://schemas.microsoft.com/office/drawing/2014/main" id="{05DF2CE9-3318-4E02-B654-0AE5CCA61B6A}"/>
                </a:ext>
              </a:extLst>
            </p:cNvPr>
            <p:cNvGrpSpPr/>
            <p:nvPr/>
          </p:nvGrpSpPr>
          <p:grpSpPr>
            <a:xfrm>
              <a:off x="788711" y="4384603"/>
              <a:ext cx="36000" cy="36000"/>
              <a:chOff x="12122565" y="65819"/>
              <a:chExt cx="36000" cy="36000"/>
            </a:xfrm>
          </p:grpSpPr>
          <p:cxnSp>
            <p:nvCxnSpPr>
              <p:cNvPr id="579" name="直接连接符 578">
                <a:extLst>
                  <a:ext uri="{FF2B5EF4-FFF2-40B4-BE49-F238E27FC236}">
                    <a16:creationId xmlns:a16="http://schemas.microsoft.com/office/drawing/2014/main" id="{FD8FFB20-3070-48BA-A223-48CFCAF902A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80" name="直接连接符 579">
                <a:extLst>
                  <a:ext uri="{FF2B5EF4-FFF2-40B4-BE49-F238E27FC236}">
                    <a16:creationId xmlns:a16="http://schemas.microsoft.com/office/drawing/2014/main" id="{3B87FA6A-3099-450B-BCA4-39A51D645205}"/>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2" name="组合 521">
              <a:extLst>
                <a:ext uri="{FF2B5EF4-FFF2-40B4-BE49-F238E27FC236}">
                  <a16:creationId xmlns:a16="http://schemas.microsoft.com/office/drawing/2014/main" id="{FD0009AC-7F9D-4492-92AE-F77B23A16C33}"/>
                </a:ext>
              </a:extLst>
            </p:cNvPr>
            <p:cNvGrpSpPr/>
            <p:nvPr/>
          </p:nvGrpSpPr>
          <p:grpSpPr>
            <a:xfrm>
              <a:off x="788711" y="4924451"/>
              <a:ext cx="36000" cy="36000"/>
              <a:chOff x="12122565" y="65819"/>
              <a:chExt cx="36000" cy="36000"/>
            </a:xfrm>
          </p:grpSpPr>
          <p:cxnSp>
            <p:nvCxnSpPr>
              <p:cNvPr id="577" name="直接连接符 576">
                <a:extLst>
                  <a:ext uri="{FF2B5EF4-FFF2-40B4-BE49-F238E27FC236}">
                    <a16:creationId xmlns:a16="http://schemas.microsoft.com/office/drawing/2014/main" id="{C0E0ED03-1ECA-4209-AC75-33EB0746FE13}"/>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78" name="直接连接符 577">
                <a:extLst>
                  <a:ext uri="{FF2B5EF4-FFF2-40B4-BE49-F238E27FC236}">
                    <a16:creationId xmlns:a16="http://schemas.microsoft.com/office/drawing/2014/main" id="{4B50152D-C7F1-4053-8573-0DCF9614E449}"/>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3" name="组合 522">
              <a:extLst>
                <a:ext uri="{FF2B5EF4-FFF2-40B4-BE49-F238E27FC236}">
                  <a16:creationId xmlns:a16="http://schemas.microsoft.com/office/drawing/2014/main" id="{495969DA-3295-4E9E-BD23-B9B87B1E9AF0}"/>
                </a:ext>
              </a:extLst>
            </p:cNvPr>
            <p:cNvGrpSpPr/>
            <p:nvPr/>
          </p:nvGrpSpPr>
          <p:grpSpPr>
            <a:xfrm>
              <a:off x="788711" y="5464299"/>
              <a:ext cx="36000" cy="36000"/>
              <a:chOff x="12122565" y="65819"/>
              <a:chExt cx="36000" cy="36000"/>
            </a:xfrm>
          </p:grpSpPr>
          <p:cxnSp>
            <p:nvCxnSpPr>
              <p:cNvPr id="575" name="直接连接符 574">
                <a:extLst>
                  <a:ext uri="{FF2B5EF4-FFF2-40B4-BE49-F238E27FC236}">
                    <a16:creationId xmlns:a16="http://schemas.microsoft.com/office/drawing/2014/main" id="{277C37DD-DFF8-4A6E-96D6-51A01F63A50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76" name="直接连接符 575">
                <a:extLst>
                  <a:ext uri="{FF2B5EF4-FFF2-40B4-BE49-F238E27FC236}">
                    <a16:creationId xmlns:a16="http://schemas.microsoft.com/office/drawing/2014/main" id="{58046310-2DBC-4117-8D76-F33EC7B7BDD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4" name="组合 523">
              <a:extLst>
                <a:ext uri="{FF2B5EF4-FFF2-40B4-BE49-F238E27FC236}">
                  <a16:creationId xmlns:a16="http://schemas.microsoft.com/office/drawing/2014/main" id="{EABC5676-146E-4172-8F00-5A1D380857E6}"/>
                </a:ext>
              </a:extLst>
            </p:cNvPr>
            <p:cNvGrpSpPr/>
            <p:nvPr/>
          </p:nvGrpSpPr>
          <p:grpSpPr>
            <a:xfrm>
              <a:off x="788711" y="6004147"/>
              <a:ext cx="36000" cy="36000"/>
              <a:chOff x="12122565" y="65819"/>
              <a:chExt cx="36000" cy="36000"/>
            </a:xfrm>
          </p:grpSpPr>
          <p:cxnSp>
            <p:nvCxnSpPr>
              <p:cNvPr id="573" name="直接连接符 572">
                <a:extLst>
                  <a:ext uri="{FF2B5EF4-FFF2-40B4-BE49-F238E27FC236}">
                    <a16:creationId xmlns:a16="http://schemas.microsoft.com/office/drawing/2014/main" id="{5FE74E46-6297-491F-A43B-13DC38ADBFD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74" name="直接连接符 573">
                <a:extLst>
                  <a:ext uri="{FF2B5EF4-FFF2-40B4-BE49-F238E27FC236}">
                    <a16:creationId xmlns:a16="http://schemas.microsoft.com/office/drawing/2014/main" id="{F15B1593-413E-4B71-99DE-DF9C0F874A5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5" name="组合 524">
              <a:extLst>
                <a:ext uri="{FF2B5EF4-FFF2-40B4-BE49-F238E27FC236}">
                  <a16:creationId xmlns:a16="http://schemas.microsoft.com/office/drawing/2014/main" id="{A1972058-7C19-42AA-AC74-461ABD04F1EC}"/>
                </a:ext>
              </a:extLst>
            </p:cNvPr>
            <p:cNvGrpSpPr/>
            <p:nvPr/>
          </p:nvGrpSpPr>
          <p:grpSpPr>
            <a:xfrm>
              <a:off x="788711" y="6543995"/>
              <a:ext cx="36000" cy="36000"/>
              <a:chOff x="12122565" y="65819"/>
              <a:chExt cx="36000" cy="36000"/>
            </a:xfrm>
          </p:grpSpPr>
          <p:cxnSp>
            <p:nvCxnSpPr>
              <p:cNvPr id="571" name="直接连接符 570">
                <a:extLst>
                  <a:ext uri="{FF2B5EF4-FFF2-40B4-BE49-F238E27FC236}">
                    <a16:creationId xmlns:a16="http://schemas.microsoft.com/office/drawing/2014/main" id="{90CEBE0F-61E0-472C-99F5-6600B0606B5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72" name="直接连接符 571">
                <a:extLst>
                  <a:ext uri="{FF2B5EF4-FFF2-40B4-BE49-F238E27FC236}">
                    <a16:creationId xmlns:a16="http://schemas.microsoft.com/office/drawing/2014/main" id="{A27D07AC-CADA-4D13-B411-EA0924DED673}"/>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6" name="组合 525">
              <a:extLst>
                <a:ext uri="{FF2B5EF4-FFF2-40B4-BE49-F238E27FC236}">
                  <a16:creationId xmlns:a16="http://schemas.microsoft.com/office/drawing/2014/main" id="{DA239F10-D416-439E-B468-0BCF62B4B0D9}"/>
                </a:ext>
              </a:extLst>
            </p:cNvPr>
            <p:cNvGrpSpPr/>
            <p:nvPr/>
          </p:nvGrpSpPr>
          <p:grpSpPr>
            <a:xfrm>
              <a:off x="788711" y="7083840"/>
              <a:ext cx="36000" cy="36000"/>
              <a:chOff x="12122565" y="65819"/>
              <a:chExt cx="36000" cy="36000"/>
            </a:xfrm>
          </p:grpSpPr>
          <p:cxnSp>
            <p:nvCxnSpPr>
              <p:cNvPr id="569" name="直接连接符 568">
                <a:extLst>
                  <a:ext uri="{FF2B5EF4-FFF2-40B4-BE49-F238E27FC236}">
                    <a16:creationId xmlns:a16="http://schemas.microsoft.com/office/drawing/2014/main" id="{39F76827-40A7-4FF6-8334-C92E65BCCB56}"/>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70" name="直接连接符 569">
                <a:extLst>
                  <a:ext uri="{FF2B5EF4-FFF2-40B4-BE49-F238E27FC236}">
                    <a16:creationId xmlns:a16="http://schemas.microsoft.com/office/drawing/2014/main" id="{C7178828-C753-41A6-90FD-15EF9A838E8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7" name="组合 526">
              <a:extLst>
                <a:ext uri="{FF2B5EF4-FFF2-40B4-BE49-F238E27FC236}">
                  <a16:creationId xmlns:a16="http://schemas.microsoft.com/office/drawing/2014/main" id="{3D7874B0-E89B-431C-B8B0-749BEEEA1E62}"/>
                </a:ext>
              </a:extLst>
            </p:cNvPr>
            <p:cNvGrpSpPr/>
            <p:nvPr/>
          </p:nvGrpSpPr>
          <p:grpSpPr>
            <a:xfrm>
              <a:off x="249004" y="65819"/>
              <a:ext cx="36000" cy="36000"/>
              <a:chOff x="12122565" y="65819"/>
              <a:chExt cx="36000" cy="36000"/>
            </a:xfrm>
          </p:grpSpPr>
          <p:cxnSp>
            <p:nvCxnSpPr>
              <p:cNvPr id="567" name="直接连接符 566">
                <a:extLst>
                  <a:ext uri="{FF2B5EF4-FFF2-40B4-BE49-F238E27FC236}">
                    <a16:creationId xmlns:a16="http://schemas.microsoft.com/office/drawing/2014/main" id="{4F6DD1A0-40B8-474E-9939-84715A8A304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68" name="直接连接符 567">
                <a:extLst>
                  <a:ext uri="{FF2B5EF4-FFF2-40B4-BE49-F238E27FC236}">
                    <a16:creationId xmlns:a16="http://schemas.microsoft.com/office/drawing/2014/main" id="{F8B05621-F1FF-457C-9CFC-284CA8447F9E}"/>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8" name="组合 527">
              <a:extLst>
                <a:ext uri="{FF2B5EF4-FFF2-40B4-BE49-F238E27FC236}">
                  <a16:creationId xmlns:a16="http://schemas.microsoft.com/office/drawing/2014/main" id="{0ACF9BAE-5BCE-4CD8-9A9B-B72071EDBDBB}"/>
                </a:ext>
              </a:extLst>
            </p:cNvPr>
            <p:cNvGrpSpPr/>
            <p:nvPr/>
          </p:nvGrpSpPr>
          <p:grpSpPr>
            <a:xfrm>
              <a:off x="249004" y="605667"/>
              <a:ext cx="36000" cy="36000"/>
              <a:chOff x="12122565" y="65819"/>
              <a:chExt cx="36000" cy="36000"/>
            </a:xfrm>
          </p:grpSpPr>
          <p:cxnSp>
            <p:nvCxnSpPr>
              <p:cNvPr id="565" name="直接连接符 564">
                <a:extLst>
                  <a:ext uri="{FF2B5EF4-FFF2-40B4-BE49-F238E27FC236}">
                    <a16:creationId xmlns:a16="http://schemas.microsoft.com/office/drawing/2014/main" id="{9DE17325-574E-4174-A75D-545A2F97CE6D}"/>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66" name="直接连接符 565">
                <a:extLst>
                  <a:ext uri="{FF2B5EF4-FFF2-40B4-BE49-F238E27FC236}">
                    <a16:creationId xmlns:a16="http://schemas.microsoft.com/office/drawing/2014/main" id="{83623C00-07A6-4ACB-9626-9D2927745B9C}"/>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29" name="组合 528">
              <a:extLst>
                <a:ext uri="{FF2B5EF4-FFF2-40B4-BE49-F238E27FC236}">
                  <a16:creationId xmlns:a16="http://schemas.microsoft.com/office/drawing/2014/main" id="{18554B22-6FB3-4655-818C-EC36A7AAC57A}"/>
                </a:ext>
              </a:extLst>
            </p:cNvPr>
            <p:cNvGrpSpPr/>
            <p:nvPr/>
          </p:nvGrpSpPr>
          <p:grpSpPr>
            <a:xfrm>
              <a:off x="249004" y="1145515"/>
              <a:ext cx="36000" cy="36000"/>
              <a:chOff x="12122565" y="65819"/>
              <a:chExt cx="36000" cy="36000"/>
            </a:xfrm>
          </p:grpSpPr>
          <p:cxnSp>
            <p:nvCxnSpPr>
              <p:cNvPr id="563" name="直接连接符 562">
                <a:extLst>
                  <a:ext uri="{FF2B5EF4-FFF2-40B4-BE49-F238E27FC236}">
                    <a16:creationId xmlns:a16="http://schemas.microsoft.com/office/drawing/2014/main" id="{BF4C2624-4C9E-4473-86BE-61ABC7A84E82}"/>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64" name="直接连接符 563">
                <a:extLst>
                  <a:ext uri="{FF2B5EF4-FFF2-40B4-BE49-F238E27FC236}">
                    <a16:creationId xmlns:a16="http://schemas.microsoft.com/office/drawing/2014/main" id="{7B3AE22F-F100-41E9-931A-7BD4EACCB17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0" name="组合 529">
              <a:extLst>
                <a:ext uri="{FF2B5EF4-FFF2-40B4-BE49-F238E27FC236}">
                  <a16:creationId xmlns:a16="http://schemas.microsoft.com/office/drawing/2014/main" id="{2B2BCA3C-84BB-4634-AECF-F6A6E3F878C7}"/>
                </a:ext>
              </a:extLst>
            </p:cNvPr>
            <p:cNvGrpSpPr/>
            <p:nvPr/>
          </p:nvGrpSpPr>
          <p:grpSpPr>
            <a:xfrm>
              <a:off x="249004" y="1685363"/>
              <a:ext cx="36000" cy="36000"/>
              <a:chOff x="12122565" y="65819"/>
              <a:chExt cx="36000" cy="36000"/>
            </a:xfrm>
          </p:grpSpPr>
          <p:cxnSp>
            <p:nvCxnSpPr>
              <p:cNvPr id="561" name="直接连接符 560">
                <a:extLst>
                  <a:ext uri="{FF2B5EF4-FFF2-40B4-BE49-F238E27FC236}">
                    <a16:creationId xmlns:a16="http://schemas.microsoft.com/office/drawing/2014/main" id="{29E298EC-B9B5-46FA-9640-ECD2CD42723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62" name="直接连接符 561">
                <a:extLst>
                  <a:ext uri="{FF2B5EF4-FFF2-40B4-BE49-F238E27FC236}">
                    <a16:creationId xmlns:a16="http://schemas.microsoft.com/office/drawing/2014/main" id="{E2079E8E-B261-403F-AF19-6A4A2194ECBF}"/>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1" name="组合 530">
              <a:extLst>
                <a:ext uri="{FF2B5EF4-FFF2-40B4-BE49-F238E27FC236}">
                  <a16:creationId xmlns:a16="http://schemas.microsoft.com/office/drawing/2014/main" id="{89158C05-7F86-43EC-B45F-E801A3C2A59D}"/>
                </a:ext>
              </a:extLst>
            </p:cNvPr>
            <p:cNvGrpSpPr/>
            <p:nvPr/>
          </p:nvGrpSpPr>
          <p:grpSpPr>
            <a:xfrm>
              <a:off x="249004" y="2225211"/>
              <a:ext cx="36000" cy="36000"/>
              <a:chOff x="12122565" y="65819"/>
              <a:chExt cx="36000" cy="36000"/>
            </a:xfrm>
          </p:grpSpPr>
          <p:cxnSp>
            <p:nvCxnSpPr>
              <p:cNvPr id="559" name="直接连接符 558">
                <a:extLst>
                  <a:ext uri="{FF2B5EF4-FFF2-40B4-BE49-F238E27FC236}">
                    <a16:creationId xmlns:a16="http://schemas.microsoft.com/office/drawing/2014/main" id="{89095BD6-CD81-4E68-BFF7-4E14AD8391D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60" name="直接连接符 559">
                <a:extLst>
                  <a:ext uri="{FF2B5EF4-FFF2-40B4-BE49-F238E27FC236}">
                    <a16:creationId xmlns:a16="http://schemas.microsoft.com/office/drawing/2014/main" id="{A055E70B-A6B8-4E9C-BD99-61B8D3CE3DA1}"/>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2" name="组合 531">
              <a:extLst>
                <a:ext uri="{FF2B5EF4-FFF2-40B4-BE49-F238E27FC236}">
                  <a16:creationId xmlns:a16="http://schemas.microsoft.com/office/drawing/2014/main" id="{029B1208-29B9-4DE7-BA5E-F6248E9AFF29}"/>
                </a:ext>
              </a:extLst>
            </p:cNvPr>
            <p:cNvGrpSpPr/>
            <p:nvPr/>
          </p:nvGrpSpPr>
          <p:grpSpPr>
            <a:xfrm>
              <a:off x="249004" y="2765059"/>
              <a:ext cx="36000" cy="36000"/>
              <a:chOff x="12122565" y="65819"/>
              <a:chExt cx="36000" cy="36000"/>
            </a:xfrm>
          </p:grpSpPr>
          <p:cxnSp>
            <p:nvCxnSpPr>
              <p:cNvPr id="557" name="直接连接符 556">
                <a:extLst>
                  <a:ext uri="{FF2B5EF4-FFF2-40B4-BE49-F238E27FC236}">
                    <a16:creationId xmlns:a16="http://schemas.microsoft.com/office/drawing/2014/main" id="{64001C04-F41F-4E60-B10F-EA69C55F341A}"/>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58" name="直接连接符 557">
                <a:extLst>
                  <a:ext uri="{FF2B5EF4-FFF2-40B4-BE49-F238E27FC236}">
                    <a16:creationId xmlns:a16="http://schemas.microsoft.com/office/drawing/2014/main" id="{8451F11B-F8F1-407F-B7B2-A1EE96FB9D4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3" name="组合 532">
              <a:extLst>
                <a:ext uri="{FF2B5EF4-FFF2-40B4-BE49-F238E27FC236}">
                  <a16:creationId xmlns:a16="http://schemas.microsoft.com/office/drawing/2014/main" id="{4D1E482B-17D4-4C86-B195-CECB119696D8}"/>
                </a:ext>
              </a:extLst>
            </p:cNvPr>
            <p:cNvGrpSpPr/>
            <p:nvPr/>
          </p:nvGrpSpPr>
          <p:grpSpPr>
            <a:xfrm>
              <a:off x="249004" y="3304907"/>
              <a:ext cx="36000" cy="36000"/>
              <a:chOff x="12122565" y="65819"/>
              <a:chExt cx="36000" cy="36000"/>
            </a:xfrm>
          </p:grpSpPr>
          <p:cxnSp>
            <p:nvCxnSpPr>
              <p:cNvPr id="555" name="直接连接符 554">
                <a:extLst>
                  <a:ext uri="{FF2B5EF4-FFF2-40B4-BE49-F238E27FC236}">
                    <a16:creationId xmlns:a16="http://schemas.microsoft.com/office/drawing/2014/main" id="{C21631C1-C313-4540-A8EC-91892078765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56" name="直接连接符 555">
                <a:extLst>
                  <a:ext uri="{FF2B5EF4-FFF2-40B4-BE49-F238E27FC236}">
                    <a16:creationId xmlns:a16="http://schemas.microsoft.com/office/drawing/2014/main" id="{C162399F-828A-462C-B39E-3095342E620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4" name="组合 533">
              <a:extLst>
                <a:ext uri="{FF2B5EF4-FFF2-40B4-BE49-F238E27FC236}">
                  <a16:creationId xmlns:a16="http://schemas.microsoft.com/office/drawing/2014/main" id="{ABB8A538-5937-4D1C-A173-20D789F7D2A4}"/>
                </a:ext>
              </a:extLst>
            </p:cNvPr>
            <p:cNvGrpSpPr/>
            <p:nvPr/>
          </p:nvGrpSpPr>
          <p:grpSpPr>
            <a:xfrm>
              <a:off x="249004" y="3844755"/>
              <a:ext cx="36000" cy="36000"/>
              <a:chOff x="12122565" y="65819"/>
              <a:chExt cx="36000" cy="36000"/>
            </a:xfrm>
          </p:grpSpPr>
          <p:cxnSp>
            <p:nvCxnSpPr>
              <p:cNvPr id="553" name="直接连接符 552">
                <a:extLst>
                  <a:ext uri="{FF2B5EF4-FFF2-40B4-BE49-F238E27FC236}">
                    <a16:creationId xmlns:a16="http://schemas.microsoft.com/office/drawing/2014/main" id="{68E6F371-619B-4E51-B6DC-EAD0FD57292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54" name="直接连接符 553">
                <a:extLst>
                  <a:ext uri="{FF2B5EF4-FFF2-40B4-BE49-F238E27FC236}">
                    <a16:creationId xmlns:a16="http://schemas.microsoft.com/office/drawing/2014/main" id="{B3A9C7B2-5472-4900-92A6-099019C4EA7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5" name="组合 534">
              <a:extLst>
                <a:ext uri="{FF2B5EF4-FFF2-40B4-BE49-F238E27FC236}">
                  <a16:creationId xmlns:a16="http://schemas.microsoft.com/office/drawing/2014/main" id="{047E8EDC-D048-4E5F-8333-5FAA11711F95}"/>
                </a:ext>
              </a:extLst>
            </p:cNvPr>
            <p:cNvGrpSpPr/>
            <p:nvPr/>
          </p:nvGrpSpPr>
          <p:grpSpPr>
            <a:xfrm>
              <a:off x="249004" y="4384603"/>
              <a:ext cx="36000" cy="36000"/>
              <a:chOff x="12122565" y="65819"/>
              <a:chExt cx="36000" cy="36000"/>
            </a:xfrm>
          </p:grpSpPr>
          <p:cxnSp>
            <p:nvCxnSpPr>
              <p:cNvPr id="551" name="直接连接符 550">
                <a:extLst>
                  <a:ext uri="{FF2B5EF4-FFF2-40B4-BE49-F238E27FC236}">
                    <a16:creationId xmlns:a16="http://schemas.microsoft.com/office/drawing/2014/main" id="{F8AA4C69-EA94-47B3-BC7C-DE27FA8F7A19}"/>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52" name="直接连接符 551">
                <a:extLst>
                  <a:ext uri="{FF2B5EF4-FFF2-40B4-BE49-F238E27FC236}">
                    <a16:creationId xmlns:a16="http://schemas.microsoft.com/office/drawing/2014/main" id="{4F39FE5A-131F-4331-AC09-4F23A9E3A322}"/>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6" name="组合 535">
              <a:extLst>
                <a:ext uri="{FF2B5EF4-FFF2-40B4-BE49-F238E27FC236}">
                  <a16:creationId xmlns:a16="http://schemas.microsoft.com/office/drawing/2014/main" id="{8D35A19C-DCD0-4804-98EE-E809560FD3E1}"/>
                </a:ext>
              </a:extLst>
            </p:cNvPr>
            <p:cNvGrpSpPr/>
            <p:nvPr/>
          </p:nvGrpSpPr>
          <p:grpSpPr>
            <a:xfrm>
              <a:off x="249004" y="4924451"/>
              <a:ext cx="36000" cy="36000"/>
              <a:chOff x="12122565" y="65819"/>
              <a:chExt cx="36000" cy="36000"/>
            </a:xfrm>
          </p:grpSpPr>
          <p:cxnSp>
            <p:nvCxnSpPr>
              <p:cNvPr id="549" name="直接连接符 548">
                <a:extLst>
                  <a:ext uri="{FF2B5EF4-FFF2-40B4-BE49-F238E27FC236}">
                    <a16:creationId xmlns:a16="http://schemas.microsoft.com/office/drawing/2014/main" id="{4893CF32-5FC9-4320-9FBD-FF1A5F75239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50" name="直接连接符 549">
                <a:extLst>
                  <a:ext uri="{FF2B5EF4-FFF2-40B4-BE49-F238E27FC236}">
                    <a16:creationId xmlns:a16="http://schemas.microsoft.com/office/drawing/2014/main" id="{B60E95FD-FCCB-4E1B-81AE-266860785567}"/>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7" name="组合 536">
              <a:extLst>
                <a:ext uri="{FF2B5EF4-FFF2-40B4-BE49-F238E27FC236}">
                  <a16:creationId xmlns:a16="http://schemas.microsoft.com/office/drawing/2014/main" id="{4FD18AFF-C5F0-46F0-AE4B-58D636BB15D9}"/>
                </a:ext>
              </a:extLst>
            </p:cNvPr>
            <p:cNvGrpSpPr/>
            <p:nvPr/>
          </p:nvGrpSpPr>
          <p:grpSpPr>
            <a:xfrm>
              <a:off x="249004" y="5464299"/>
              <a:ext cx="36000" cy="36000"/>
              <a:chOff x="12122565" y="65819"/>
              <a:chExt cx="36000" cy="36000"/>
            </a:xfrm>
          </p:grpSpPr>
          <p:cxnSp>
            <p:nvCxnSpPr>
              <p:cNvPr id="547" name="直接连接符 546">
                <a:extLst>
                  <a:ext uri="{FF2B5EF4-FFF2-40B4-BE49-F238E27FC236}">
                    <a16:creationId xmlns:a16="http://schemas.microsoft.com/office/drawing/2014/main" id="{34199182-73D7-4BDA-B429-3649B1D59254}"/>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48" name="直接连接符 547">
                <a:extLst>
                  <a:ext uri="{FF2B5EF4-FFF2-40B4-BE49-F238E27FC236}">
                    <a16:creationId xmlns:a16="http://schemas.microsoft.com/office/drawing/2014/main" id="{81E3818D-B91F-44D1-BB85-9ADC74B8D980}"/>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8" name="组合 537">
              <a:extLst>
                <a:ext uri="{FF2B5EF4-FFF2-40B4-BE49-F238E27FC236}">
                  <a16:creationId xmlns:a16="http://schemas.microsoft.com/office/drawing/2014/main" id="{CDE32345-EA30-4F8C-9338-33DC44B87FDA}"/>
                </a:ext>
              </a:extLst>
            </p:cNvPr>
            <p:cNvGrpSpPr/>
            <p:nvPr/>
          </p:nvGrpSpPr>
          <p:grpSpPr>
            <a:xfrm>
              <a:off x="249004" y="6004147"/>
              <a:ext cx="36000" cy="36000"/>
              <a:chOff x="12122565" y="65819"/>
              <a:chExt cx="36000" cy="36000"/>
            </a:xfrm>
          </p:grpSpPr>
          <p:cxnSp>
            <p:nvCxnSpPr>
              <p:cNvPr id="545" name="直接连接符 544">
                <a:extLst>
                  <a:ext uri="{FF2B5EF4-FFF2-40B4-BE49-F238E27FC236}">
                    <a16:creationId xmlns:a16="http://schemas.microsoft.com/office/drawing/2014/main" id="{D1AC6FD3-E174-4C4F-9FD2-681C184E16AB}"/>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46" name="直接连接符 545">
                <a:extLst>
                  <a:ext uri="{FF2B5EF4-FFF2-40B4-BE49-F238E27FC236}">
                    <a16:creationId xmlns:a16="http://schemas.microsoft.com/office/drawing/2014/main" id="{35802DF8-D88D-4C21-9D28-6E7F75E0CBBB}"/>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39" name="组合 538">
              <a:extLst>
                <a:ext uri="{FF2B5EF4-FFF2-40B4-BE49-F238E27FC236}">
                  <a16:creationId xmlns:a16="http://schemas.microsoft.com/office/drawing/2014/main" id="{E4B07D7F-5057-4513-9E00-388E9778F6E6}"/>
                </a:ext>
              </a:extLst>
            </p:cNvPr>
            <p:cNvGrpSpPr/>
            <p:nvPr/>
          </p:nvGrpSpPr>
          <p:grpSpPr>
            <a:xfrm>
              <a:off x="249004" y="6543995"/>
              <a:ext cx="36000" cy="36000"/>
              <a:chOff x="12122565" y="65819"/>
              <a:chExt cx="36000" cy="36000"/>
            </a:xfrm>
          </p:grpSpPr>
          <p:cxnSp>
            <p:nvCxnSpPr>
              <p:cNvPr id="543" name="直接连接符 542">
                <a:extLst>
                  <a:ext uri="{FF2B5EF4-FFF2-40B4-BE49-F238E27FC236}">
                    <a16:creationId xmlns:a16="http://schemas.microsoft.com/office/drawing/2014/main" id="{FE07528E-05A6-47D0-A317-FAD1298FEB1C}"/>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44" name="直接连接符 543">
                <a:extLst>
                  <a:ext uri="{FF2B5EF4-FFF2-40B4-BE49-F238E27FC236}">
                    <a16:creationId xmlns:a16="http://schemas.microsoft.com/office/drawing/2014/main" id="{5F573801-7D04-4261-92AA-FBA06745FE34}"/>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540" name="组合 539">
              <a:extLst>
                <a:ext uri="{FF2B5EF4-FFF2-40B4-BE49-F238E27FC236}">
                  <a16:creationId xmlns:a16="http://schemas.microsoft.com/office/drawing/2014/main" id="{54EAF800-70A2-4804-AFBB-C7D833D4288C}"/>
                </a:ext>
              </a:extLst>
            </p:cNvPr>
            <p:cNvGrpSpPr/>
            <p:nvPr/>
          </p:nvGrpSpPr>
          <p:grpSpPr>
            <a:xfrm>
              <a:off x="249004" y="7083840"/>
              <a:ext cx="36000" cy="36000"/>
              <a:chOff x="12122565" y="65819"/>
              <a:chExt cx="36000" cy="36000"/>
            </a:xfrm>
          </p:grpSpPr>
          <p:cxnSp>
            <p:nvCxnSpPr>
              <p:cNvPr id="541" name="直接连接符 540">
                <a:extLst>
                  <a:ext uri="{FF2B5EF4-FFF2-40B4-BE49-F238E27FC236}">
                    <a16:creationId xmlns:a16="http://schemas.microsoft.com/office/drawing/2014/main" id="{6485753E-B056-486D-AA5E-AC1866FFE6C1}"/>
                  </a:ext>
                </a:extLst>
              </p:cNvPr>
              <p:cNvCxnSpPr>
                <a:cxnSpLocks/>
              </p:cNvCxnSpPr>
              <p:nvPr/>
            </p:nvCxnSpPr>
            <p:spPr>
              <a:xfrm>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cxnSp>
            <p:nvCxnSpPr>
              <p:cNvPr id="542" name="直接连接符 541">
                <a:extLst>
                  <a:ext uri="{FF2B5EF4-FFF2-40B4-BE49-F238E27FC236}">
                    <a16:creationId xmlns:a16="http://schemas.microsoft.com/office/drawing/2014/main" id="{5776163A-C795-42E5-9D48-28A884590C4A}"/>
                  </a:ext>
                </a:extLst>
              </p:cNvPr>
              <p:cNvCxnSpPr>
                <a:cxnSpLocks/>
              </p:cNvCxnSpPr>
              <p:nvPr/>
            </p:nvCxnSpPr>
            <p:spPr>
              <a:xfrm rot="5400000">
                <a:off x="12122565" y="83819"/>
                <a:ext cx="36000" cy="0"/>
              </a:xfrm>
              <a:prstGeom prst="line">
                <a:avLst/>
              </a:prstGeom>
              <a:ln w="9525">
                <a:solidFill>
                  <a:schemeClr val="accent2">
                    <a:alpha val="1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43838811"/>
      </p:ext>
    </p:extLst>
  </p:cSld>
  <p:clrMap bg1="lt1" tx1="dk1" bg2="lt2" tx2="dk2" accent1="accent1" accent2="accent2" accent3="accent3" accent4="accent4" accent5="accent5" accent6="accent6" hlink="hlink" folHlink="folHlink"/>
  <p:sldLayoutIdLst>
    <p:sldLayoutId id="2147483655" r:id="rId1"/>
    <p:sldLayoutId id="2147483682" r:id="rId2"/>
    <p:sldLayoutId id="2147483677" r:id="rId3"/>
    <p:sldLayoutId id="2147483678" r:id="rId4"/>
    <p:sldLayoutId id="2147483659" r:id="rId5"/>
    <p:sldLayoutId id="2147483684" r:id="rId6"/>
    <p:sldLayoutId id="2147483686" r:id="rId7"/>
    <p:sldLayoutId id="2147483674"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3.xml"/><Relationship Id="rId5" Type="http://schemas.openxmlformats.org/officeDocument/2006/relationships/image" Target="../media/image40.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6.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7" Type="http://schemas.microsoft.com/office/2007/relationships/hdphoto" Target="../media/hdphoto1.wdp"/><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49.png"/><Relationship Id="rId5" Type="http://schemas.openxmlformats.org/officeDocument/2006/relationships/image" Target="../media/image48.png"/><Relationship Id="rId4" Type="http://schemas.microsoft.com/office/2017/06/relationships/model3d" Target="../media/model3d1.glb"/></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59.jpg"/><Relationship Id="rId4" Type="http://schemas.openxmlformats.org/officeDocument/2006/relationships/image" Target="../media/image58.jpeg"/></Relationships>
</file>

<file path=ppt/slides/_rels/slide3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18" Type="http://schemas.openxmlformats.org/officeDocument/2006/relationships/image" Target="../media/image24.sv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 Type="http://schemas.openxmlformats.org/officeDocument/2006/relationships/notesSlide" Target="../notesSlides/notesSlide4.xml"/><Relationship Id="rId16" Type="http://schemas.openxmlformats.org/officeDocument/2006/relationships/image" Target="../media/image22.svg"/><Relationship Id="rId20" Type="http://schemas.openxmlformats.org/officeDocument/2006/relationships/image" Target="../media/image26.svg"/><Relationship Id="rId1" Type="http://schemas.openxmlformats.org/officeDocument/2006/relationships/slideLayout" Target="../slideLayouts/slideLayout5.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svg"/><Relationship Id="rId19" Type="http://schemas.openxmlformats.org/officeDocument/2006/relationships/image" Target="../media/image25.png"/><Relationship Id="rId4" Type="http://schemas.openxmlformats.org/officeDocument/2006/relationships/image" Target="../media/image10.svg"/><Relationship Id="rId9" Type="http://schemas.openxmlformats.org/officeDocument/2006/relationships/image" Target="../media/image15.png"/><Relationship Id="rId14" Type="http://schemas.openxmlformats.org/officeDocument/2006/relationships/image" Target="../media/image20.svg"/><Relationship Id="rId22" Type="http://schemas.openxmlformats.org/officeDocument/2006/relationships/image" Target="../media/image28.sv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AD70CED-A463-4403-8103-8C7941F41B95}"/>
              </a:ext>
            </a:extLst>
          </p:cNvPr>
          <p:cNvSpPr>
            <a:spLocks noGrp="1"/>
          </p:cNvSpPr>
          <p:nvPr>
            <p:ph type="body" sz="quarter" idx="29"/>
          </p:nvPr>
        </p:nvSpPr>
        <p:spPr/>
        <p:txBody>
          <a:bodyPr/>
          <a:lstStyle/>
          <a:p>
            <a:r>
              <a:rPr lang="zh-CN" altLang="en-US" sz="5400" spc="800" dirty="0">
                <a:latin typeface="+mj-ea"/>
                <a:ea typeface="+mj-ea"/>
              </a:rPr>
              <a:t>蓝色科技风数据报告</a:t>
            </a:r>
          </a:p>
        </p:txBody>
      </p:sp>
      <p:sp>
        <p:nvSpPr>
          <p:cNvPr id="3" name="文本占位符 2">
            <a:extLst>
              <a:ext uri="{FF2B5EF4-FFF2-40B4-BE49-F238E27FC236}">
                <a16:creationId xmlns:a16="http://schemas.microsoft.com/office/drawing/2014/main" id="{6E1C5A80-F6B0-43E9-8754-DA8A0AA719C9}"/>
              </a:ext>
            </a:extLst>
          </p:cNvPr>
          <p:cNvSpPr>
            <a:spLocks noGrp="1"/>
          </p:cNvSpPr>
          <p:nvPr>
            <p:ph type="body" sz="quarter" idx="30"/>
          </p:nvPr>
        </p:nvSpPr>
        <p:spPr/>
        <p:txBody>
          <a:bodyPr/>
          <a:lstStyle/>
          <a:p>
            <a:r>
              <a:rPr lang="zh-CN" altLang="en-US" dirty="0"/>
              <a:t>从</a:t>
            </a:r>
            <a:r>
              <a:rPr lang="en-US" altLang="zh-CN" dirty="0"/>
              <a:t>0</a:t>
            </a:r>
            <a:r>
              <a:rPr lang="zh-CN" altLang="en-US" dirty="0"/>
              <a:t>开始完成从原始数据到可视化图表分析报告的制作流程</a:t>
            </a:r>
          </a:p>
        </p:txBody>
      </p:sp>
      <p:sp>
        <p:nvSpPr>
          <p:cNvPr id="4" name="文本占位符 3">
            <a:extLst>
              <a:ext uri="{FF2B5EF4-FFF2-40B4-BE49-F238E27FC236}">
                <a16:creationId xmlns:a16="http://schemas.microsoft.com/office/drawing/2014/main" id="{CBD2FC94-056A-43D0-BBCC-5ADE91E4D6B0}"/>
              </a:ext>
            </a:extLst>
          </p:cNvPr>
          <p:cNvSpPr>
            <a:spLocks noGrp="1"/>
          </p:cNvSpPr>
          <p:nvPr>
            <p:ph type="body" sz="quarter" idx="31"/>
          </p:nvPr>
        </p:nvSpPr>
        <p:spPr/>
        <p:txBody>
          <a:bodyPr/>
          <a:lstStyle/>
          <a:p>
            <a:r>
              <a:rPr kumimoji="1" lang="zh-CN" altLang="en-US" dirty="0"/>
              <a:t>飞飞狐</a:t>
            </a:r>
          </a:p>
        </p:txBody>
      </p:sp>
    </p:spTree>
    <p:extLst>
      <p:ext uri="{BB962C8B-B14F-4D97-AF65-F5344CB8AC3E}">
        <p14:creationId xmlns:p14="http://schemas.microsoft.com/office/powerpoint/2010/main" val="173348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EFC5F4E-324B-4464-997B-9598D744C1B6}"/>
              </a:ext>
            </a:extLst>
          </p:cNvPr>
          <p:cNvSpPr>
            <a:spLocks noGrp="1"/>
          </p:cNvSpPr>
          <p:nvPr>
            <p:ph type="body" sz="quarter" idx="21"/>
          </p:nvPr>
        </p:nvSpPr>
        <p:spPr/>
        <p:txBody>
          <a:bodyPr/>
          <a:lstStyle/>
          <a:p>
            <a:r>
              <a:rPr lang="en-US" altLang="zh-CN" dirty="0"/>
              <a:t>BI</a:t>
            </a:r>
            <a:r>
              <a:rPr lang="zh-CN" altLang="en-US" dirty="0"/>
              <a:t>工具介绍 </a:t>
            </a:r>
            <a:r>
              <a:rPr lang="en-US" altLang="zh-CN" dirty="0"/>
              <a:t>– </a:t>
            </a:r>
            <a:r>
              <a:rPr lang="zh-CN" altLang="en-US" dirty="0"/>
              <a:t>历史</a:t>
            </a:r>
          </a:p>
        </p:txBody>
      </p:sp>
      <p:sp>
        <p:nvSpPr>
          <p:cNvPr id="24" name="矩形: 剪去对角 23">
            <a:extLst>
              <a:ext uri="{FF2B5EF4-FFF2-40B4-BE49-F238E27FC236}">
                <a16:creationId xmlns:a16="http://schemas.microsoft.com/office/drawing/2014/main" id="{AAE5BE02-0A4A-4EC3-87D5-479922566C16}"/>
              </a:ext>
            </a:extLst>
          </p:cNvPr>
          <p:cNvSpPr/>
          <p:nvPr/>
        </p:nvSpPr>
        <p:spPr>
          <a:xfrm rot="10800000" flipH="1">
            <a:off x="1948627" y="4435275"/>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 name="矩形: 剪去对角 24">
            <a:extLst>
              <a:ext uri="{FF2B5EF4-FFF2-40B4-BE49-F238E27FC236}">
                <a16:creationId xmlns:a16="http://schemas.microsoft.com/office/drawing/2014/main" id="{06B05016-5227-4336-85E1-5D06AD48E9FA}"/>
              </a:ext>
            </a:extLst>
          </p:cNvPr>
          <p:cNvSpPr/>
          <p:nvPr/>
        </p:nvSpPr>
        <p:spPr>
          <a:xfrm>
            <a:off x="846823" y="2601316"/>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6" name="组合 25">
            <a:extLst>
              <a:ext uri="{FF2B5EF4-FFF2-40B4-BE49-F238E27FC236}">
                <a16:creationId xmlns:a16="http://schemas.microsoft.com/office/drawing/2014/main" id="{DE6F77C6-7430-4481-BB75-A5CB6A817306}"/>
              </a:ext>
            </a:extLst>
          </p:cNvPr>
          <p:cNvGrpSpPr/>
          <p:nvPr/>
        </p:nvGrpSpPr>
        <p:grpSpPr>
          <a:xfrm>
            <a:off x="9661254" y="2601315"/>
            <a:ext cx="1683924" cy="1405208"/>
            <a:chOff x="1051656" y="2601315"/>
            <a:chExt cx="1683924" cy="1405208"/>
          </a:xfrm>
        </p:grpSpPr>
        <p:sp>
          <p:nvSpPr>
            <p:cNvPr id="27" name="矩形: 剪去对角 26">
              <a:extLst>
                <a:ext uri="{FF2B5EF4-FFF2-40B4-BE49-F238E27FC236}">
                  <a16:creationId xmlns:a16="http://schemas.microsoft.com/office/drawing/2014/main" id="{41BB77B1-251C-4541-A1FD-DE33C277E79E}"/>
                </a:ext>
              </a:extLst>
            </p:cNvPr>
            <p:cNvSpPr/>
            <p:nvPr userDrawn="1"/>
          </p:nvSpPr>
          <p:spPr>
            <a:xfrm>
              <a:off x="1051657" y="2601316"/>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28" name="直接连接符 27">
              <a:extLst>
                <a:ext uri="{FF2B5EF4-FFF2-40B4-BE49-F238E27FC236}">
                  <a16:creationId xmlns:a16="http://schemas.microsoft.com/office/drawing/2014/main" id="{E0D48ED9-50C9-4E2E-9A3A-3164E3381A21}"/>
                </a:ext>
              </a:extLst>
            </p:cNvPr>
            <p:cNvCxnSpPr>
              <a:cxnSpLocks/>
            </p:cNvCxnSpPr>
            <p:nvPr/>
          </p:nvCxnSpPr>
          <p:spPr>
            <a:xfrm>
              <a:off x="1208206" y="288914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3C5C919A-E87C-4F2F-9724-A938FAA61476}"/>
                </a:ext>
              </a:extLst>
            </p:cNvPr>
            <p:cNvCxnSpPr>
              <a:cxnSpLocks/>
              <a:stCxn id="30" idx="0"/>
            </p:cNvCxnSpPr>
            <p:nvPr userDrawn="1"/>
          </p:nvCxnSpPr>
          <p:spPr>
            <a:xfrm>
              <a:off x="1051656" y="3469361"/>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30" name="直角三角形 29">
              <a:extLst>
                <a:ext uri="{FF2B5EF4-FFF2-40B4-BE49-F238E27FC236}">
                  <a16:creationId xmlns:a16="http://schemas.microsoft.com/office/drawing/2014/main" id="{C18A61CD-4F4F-462C-9CA0-A5C4CC4D4F0F}"/>
                </a:ext>
              </a:extLst>
            </p:cNvPr>
            <p:cNvSpPr>
              <a:spLocks noChangeAspect="1"/>
            </p:cNvSpPr>
            <p:nvPr userDrawn="1"/>
          </p:nvSpPr>
          <p:spPr>
            <a:xfrm>
              <a:off x="1051656" y="3469361"/>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 name="任意多边形: 形状 30">
              <a:extLst>
                <a:ext uri="{FF2B5EF4-FFF2-40B4-BE49-F238E27FC236}">
                  <a16:creationId xmlns:a16="http://schemas.microsoft.com/office/drawing/2014/main" id="{7A0CD906-A975-4FF5-9DD1-65F8B0863A21}"/>
                </a:ext>
              </a:extLst>
            </p:cNvPr>
            <p:cNvSpPr>
              <a:spLocks noChangeAspect="1"/>
            </p:cNvSpPr>
            <p:nvPr/>
          </p:nvSpPr>
          <p:spPr>
            <a:xfrm>
              <a:off x="2455545" y="2601315"/>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2" name="PA-文本框 4">
            <a:extLst>
              <a:ext uri="{FF2B5EF4-FFF2-40B4-BE49-F238E27FC236}">
                <a16:creationId xmlns:a16="http://schemas.microsoft.com/office/drawing/2014/main" id="{467B5265-3690-4412-A197-2D90FFD900C8}"/>
              </a:ext>
            </a:extLst>
          </p:cNvPr>
          <p:cNvSpPr txBox="1"/>
          <p:nvPr>
            <p:custDataLst>
              <p:tags r:id="rId1"/>
            </p:custDataLst>
          </p:nvPr>
        </p:nvSpPr>
        <p:spPr>
          <a:xfrm>
            <a:off x="-1533370" y="3982920"/>
            <a:ext cx="13725370" cy="47207"/>
          </a:xfrm>
          <a:custGeom>
            <a:avLst/>
            <a:gdLst/>
            <a:ahLst/>
            <a:cxnLst/>
            <a:rect l="l" t="t" r="r" b="b"/>
            <a:pathLst>
              <a:path w="13725370" h="47207">
                <a:moveTo>
                  <a:pt x="13711273" y="2670"/>
                </a:moveTo>
                <a:cubicBezTo>
                  <a:pt x="13707302" y="2670"/>
                  <a:pt x="13704442" y="4368"/>
                  <a:pt x="13702695" y="7765"/>
                </a:cubicBezTo>
                <a:cubicBezTo>
                  <a:pt x="13700947" y="11162"/>
                  <a:pt x="13700074" y="16441"/>
                  <a:pt x="13700074" y="23604"/>
                </a:cubicBezTo>
                <a:cubicBezTo>
                  <a:pt x="13700074" y="30592"/>
                  <a:pt x="13700969" y="35823"/>
                  <a:pt x="13702760" y="39296"/>
                </a:cubicBezTo>
                <a:cubicBezTo>
                  <a:pt x="13704551" y="42768"/>
                  <a:pt x="13707356" y="44505"/>
                  <a:pt x="13711176" y="44505"/>
                </a:cubicBezTo>
                <a:cubicBezTo>
                  <a:pt x="13718556" y="44505"/>
                  <a:pt x="13722245" y="37538"/>
                  <a:pt x="13722245" y="23604"/>
                </a:cubicBezTo>
                <a:cubicBezTo>
                  <a:pt x="13722245" y="16398"/>
                  <a:pt x="13721388" y="11107"/>
                  <a:pt x="13719673" y="7732"/>
                </a:cubicBezTo>
                <a:cubicBezTo>
                  <a:pt x="13717958" y="4357"/>
                  <a:pt x="13715158" y="2670"/>
                  <a:pt x="13711273" y="2670"/>
                </a:cubicBezTo>
                <a:close/>
                <a:moveTo>
                  <a:pt x="13644598" y="2670"/>
                </a:moveTo>
                <a:cubicBezTo>
                  <a:pt x="13640627" y="2670"/>
                  <a:pt x="13637767" y="4368"/>
                  <a:pt x="13636020" y="7765"/>
                </a:cubicBezTo>
                <a:cubicBezTo>
                  <a:pt x="13634272" y="11162"/>
                  <a:pt x="13633399" y="16441"/>
                  <a:pt x="13633399" y="23604"/>
                </a:cubicBezTo>
                <a:cubicBezTo>
                  <a:pt x="13633399" y="30592"/>
                  <a:pt x="13634294" y="35823"/>
                  <a:pt x="13636085" y="39296"/>
                </a:cubicBezTo>
                <a:cubicBezTo>
                  <a:pt x="13637876" y="42768"/>
                  <a:pt x="13640681" y="44505"/>
                  <a:pt x="13644501" y="44505"/>
                </a:cubicBezTo>
                <a:cubicBezTo>
                  <a:pt x="13651881" y="44505"/>
                  <a:pt x="13655570" y="37538"/>
                  <a:pt x="13655570" y="23604"/>
                </a:cubicBezTo>
                <a:cubicBezTo>
                  <a:pt x="13655570" y="16398"/>
                  <a:pt x="13654713" y="11107"/>
                  <a:pt x="13652998" y="7732"/>
                </a:cubicBezTo>
                <a:cubicBezTo>
                  <a:pt x="13651283" y="4357"/>
                  <a:pt x="13648483" y="2670"/>
                  <a:pt x="13644598" y="2670"/>
                </a:cubicBezTo>
                <a:close/>
                <a:moveTo>
                  <a:pt x="13577923" y="2670"/>
                </a:moveTo>
                <a:cubicBezTo>
                  <a:pt x="13573952" y="2670"/>
                  <a:pt x="13571092" y="4368"/>
                  <a:pt x="13569345" y="7765"/>
                </a:cubicBezTo>
                <a:cubicBezTo>
                  <a:pt x="13567597" y="11162"/>
                  <a:pt x="13566724" y="16441"/>
                  <a:pt x="13566724" y="23604"/>
                </a:cubicBezTo>
                <a:cubicBezTo>
                  <a:pt x="13566724" y="30592"/>
                  <a:pt x="13567619" y="35823"/>
                  <a:pt x="13569410" y="39296"/>
                </a:cubicBezTo>
                <a:cubicBezTo>
                  <a:pt x="13571201" y="42768"/>
                  <a:pt x="13574006" y="44505"/>
                  <a:pt x="13577826" y="44505"/>
                </a:cubicBezTo>
                <a:cubicBezTo>
                  <a:pt x="13585206" y="44505"/>
                  <a:pt x="13588895" y="37538"/>
                  <a:pt x="13588895" y="23604"/>
                </a:cubicBezTo>
                <a:cubicBezTo>
                  <a:pt x="13588895" y="16398"/>
                  <a:pt x="13588038" y="11107"/>
                  <a:pt x="13586323" y="7732"/>
                </a:cubicBezTo>
                <a:cubicBezTo>
                  <a:pt x="13584608" y="4357"/>
                  <a:pt x="13581808" y="2670"/>
                  <a:pt x="13577923" y="2670"/>
                </a:cubicBezTo>
                <a:close/>
                <a:moveTo>
                  <a:pt x="13511248" y="2670"/>
                </a:moveTo>
                <a:cubicBezTo>
                  <a:pt x="13507277" y="2670"/>
                  <a:pt x="13504417" y="4368"/>
                  <a:pt x="13502670" y="7765"/>
                </a:cubicBezTo>
                <a:cubicBezTo>
                  <a:pt x="13500922" y="11162"/>
                  <a:pt x="13500049" y="16441"/>
                  <a:pt x="13500049" y="23604"/>
                </a:cubicBezTo>
                <a:cubicBezTo>
                  <a:pt x="13500049" y="30592"/>
                  <a:pt x="13500944" y="35823"/>
                  <a:pt x="13502735" y="39296"/>
                </a:cubicBezTo>
                <a:cubicBezTo>
                  <a:pt x="13504526" y="42768"/>
                  <a:pt x="13507331" y="44505"/>
                  <a:pt x="13511151" y="44505"/>
                </a:cubicBezTo>
                <a:cubicBezTo>
                  <a:pt x="13518531" y="44505"/>
                  <a:pt x="13522220" y="37538"/>
                  <a:pt x="13522220" y="23604"/>
                </a:cubicBezTo>
                <a:cubicBezTo>
                  <a:pt x="13522220" y="16398"/>
                  <a:pt x="13521363" y="11107"/>
                  <a:pt x="13519648" y="7732"/>
                </a:cubicBezTo>
                <a:cubicBezTo>
                  <a:pt x="13517933" y="4357"/>
                  <a:pt x="13515133" y="2670"/>
                  <a:pt x="13511248" y="2670"/>
                </a:cubicBezTo>
                <a:close/>
                <a:moveTo>
                  <a:pt x="13482673" y="2670"/>
                </a:moveTo>
                <a:cubicBezTo>
                  <a:pt x="13478702" y="2670"/>
                  <a:pt x="13475842" y="4368"/>
                  <a:pt x="13474095" y="7765"/>
                </a:cubicBezTo>
                <a:cubicBezTo>
                  <a:pt x="13472347" y="11162"/>
                  <a:pt x="13471474" y="16441"/>
                  <a:pt x="13471474" y="23604"/>
                </a:cubicBezTo>
                <a:cubicBezTo>
                  <a:pt x="13471474" y="30592"/>
                  <a:pt x="13472369" y="35823"/>
                  <a:pt x="13474160" y="39296"/>
                </a:cubicBezTo>
                <a:cubicBezTo>
                  <a:pt x="13475951" y="42768"/>
                  <a:pt x="13478756" y="44505"/>
                  <a:pt x="13482576" y="44505"/>
                </a:cubicBezTo>
                <a:cubicBezTo>
                  <a:pt x="13489956" y="44505"/>
                  <a:pt x="13493645" y="37538"/>
                  <a:pt x="13493645" y="23604"/>
                </a:cubicBezTo>
                <a:cubicBezTo>
                  <a:pt x="13493645" y="16398"/>
                  <a:pt x="13492788" y="11107"/>
                  <a:pt x="13491073" y="7732"/>
                </a:cubicBezTo>
                <a:cubicBezTo>
                  <a:pt x="13489358" y="4357"/>
                  <a:pt x="13486558" y="2670"/>
                  <a:pt x="13482673" y="2670"/>
                </a:cubicBezTo>
                <a:close/>
                <a:moveTo>
                  <a:pt x="13444573" y="2670"/>
                </a:moveTo>
                <a:cubicBezTo>
                  <a:pt x="13440602" y="2670"/>
                  <a:pt x="13437742" y="4368"/>
                  <a:pt x="13435995" y="7765"/>
                </a:cubicBezTo>
                <a:cubicBezTo>
                  <a:pt x="13434247" y="11162"/>
                  <a:pt x="13433374" y="16441"/>
                  <a:pt x="13433374" y="23604"/>
                </a:cubicBezTo>
                <a:cubicBezTo>
                  <a:pt x="13433374" y="30592"/>
                  <a:pt x="13434269" y="35823"/>
                  <a:pt x="13436060" y="39296"/>
                </a:cubicBezTo>
                <a:cubicBezTo>
                  <a:pt x="13437851" y="42768"/>
                  <a:pt x="13440656" y="44505"/>
                  <a:pt x="13444476" y="44505"/>
                </a:cubicBezTo>
                <a:cubicBezTo>
                  <a:pt x="13451856" y="44505"/>
                  <a:pt x="13455545" y="37538"/>
                  <a:pt x="13455545" y="23604"/>
                </a:cubicBezTo>
                <a:cubicBezTo>
                  <a:pt x="13455545" y="16398"/>
                  <a:pt x="13454688" y="11107"/>
                  <a:pt x="13452973" y="7732"/>
                </a:cubicBezTo>
                <a:cubicBezTo>
                  <a:pt x="13451258" y="4357"/>
                  <a:pt x="13448458" y="2670"/>
                  <a:pt x="13444573" y="2670"/>
                </a:cubicBezTo>
                <a:close/>
                <a:moveTo>
                  <a:pt x="13415998" y="2670"/>
                </a:moveTo>
                <a:cubicBezTo>
                  <a:pt x="13412027" y="2670"/>
                  <a:pt x="13409167" y="4368"/>
                  <a:pt x="13407420" y="7765"/>
                </a:cubicBezTo>
                <a:cubicBezTo>
                  <a:pt x="13405672" y="11162"/>
                  <a:pt x="13404799" y="16441"/>
                  <a:pt x="13404799" y="23604"/>
                </a:cubicBezTo>
                <a:cubicBezTo>
                  <a:pt x="13404799" y="30592"/>
                  <a:pt x="13405694" y="35823"/>
                  <a:pt x="13407485" y="39296"/>
                </a:cubicBezTo>
                <a:cubicBezTo>
                  <a:pt x="13409276" y="42768"/>
                  <a:pt x="13412081" y="44505"/>
                  <a:pt x="13415901" y="44505"/>
                </a:cubicBezTo>
                <a:cubicBezTo>
                  <a:pt x="13423281" y="44505"/>
                  <a:pt x="13426970" y="37538"/>
                  <a:pt x="13426970" y="23604"/>
                </a:cubicBezTo>
                <a:cubicBezTo>
                  <a:pt x="13426970" y="16398"/>
                  <a:pt x="13426113" y="11107"/>
                  <a:pt x="13424398" y="7732"/>
                </a:cubicBezTo>
                <a:cubicBezTo>
                  <a:pt x="13422683" y="4357"/>
                  <a:pt x="13419883" y="2670"/>
                  <a:pt x="13415998" y="2670"/>
                </a:cubicBezTo>
                <a:close/>
                <a:moveTo>
                  <a:pt x="13244548" y="2670"/>
                </a:moveTo>
                <a:cubicBezTo>
                  <a:pt x="13240577" y="2670"/>
                  <a:pt x="13237717" y="4368"/>
                  <a:pt x="13235970" y="7765"/>
                </a:cubicBezTo>
                <a:cubicBezTo>
                  <a:pt x="13234222" y="11162"/>
                  <a:pt x="13233349" y="16441"/>
                  <a:pt x="13233349" y="23604"/>
                </a:cubicBezTo>
                <a:cubicBezTo>
                  <a:pt x="13233349" y="30592"/>
                  <a:pt x="13234244" y="35823"/>
                  <a:pt x="13236035" y="39296"/>
                </a:cubicBezTo>
                <a:cubicBezTo>
                  <a:pt x="13237826" y="42768"/>
                  <a:pt x="13240631" y="44505"/>
                  <a:pt x="13244451" y="44505"/>
                </a:cubicBezTo>
                <a:cubicBezTo>
                  <a:pt x="13251831" y="44505"/>
                  <a:pt x="13255520" y="37538"/>
                  <a:pt x="13255520" y="23604"/>
                </a:cubicBezTo>
                <a:cubicBezTo>
                  <a:pt x="13255520" y="16398"/>
                  <a:pt x="13254663" y="11107"/>
                  <a:pt x="13252948" y="7732"/>
                </a:cubicBezTo>
                <a:cubicBezTo>
                  <a:pt x="13251233" y="4357"/>
                  <a:pt x="13248433" y="2670"/>
                  <a:pt x="13244548" y="2670"/>
                </a:cubicBezTo>
                <a:close/>
                <a:moveTo>
                  <a:pt x="13215973" y="2670"/>
                </a:moveTo>
                <a:cubicBezTo>
                  <a:pt x="13212002" y="2670"/>
                  <a:pt x="13209142" y="4368"/>
                  <a:pt x="13207395" y="7765"/>
                </a:cubicBezTo>
                <a:cubicBezTo>
                  <a:pt x="13205647" y="11162"/>
                  <a:pt x="13204774" y="16441"/>
                  <a:pt x="13204774" y="23604"/>
                </a:cubicBezTo>
                <a:cubicBezTo>
                  <a:pt x="13204774" y="30592"/>
                  <a:pt x="13205669" y="35823"/>
                  <a:pt x="13207460" y="39296"/>
                </a:cubicBezTo>
                <a:cubicBezTo>
                  <a:pt x="13209251" y="42768"/>
                  <a:pt x="13212056" y="44505"/>
                  <a:pt x="13215876" y="44505"/>
                </a:cubicBezTo>
                <a:cubicBezTo>
                  <a:pt x="13223256" y="44505"/>
                  <a:pt x="13226945" y="37538"/>
                  <a:pt x="13226945" y="23604"/>
                </a:cubicBezTo>
                <a:cubicBezTo>
                  <a:pt x="13226945" y="16398"/>
                  <a:pt x="13226088" y="11107"/>
                  <a:pt x="13224373" y="7732"/>
                </a:cubicBezTo>
                <a:cubicBezTo>
                  <a:pt x="13222658" y="4357"/>
                  <a:pt x="13219858" y="2670"/>
                  <a:pt x="13215973" y="2670"/>
                </a:cubicBezTo>
                <a:close/>
                <a:moveTo>
                  <a:pt x="13149298" y="2670"/>
                </a:moveTo>
                <a:cubicBezTo>
                  <a:pt x="13145327" y="2670"/>
                  <a:pt x="13142467" y="4368"/>
                  <a:pt x="13140720" y="7765"/>
                </a:cubicBezTo>
                <a:cubicBezTo>
                  <a:pt x="13138972" y="11162"/>
                  <a:pt x="13138099" y="16441"/>
                  <a:pt x="13138099" y="23604"/>
                </a:cubicBezTo>
                <a:cubicBezTo>
                  <a:pt x="13138099" y="30592"/>
                  <a:pt x="13138994" y="35823"/>
                  <a:pt x="13140785" y="39296"/>
                </a:cubicBezTo>
                <a:cubicBezTo>
                  <a:pt x="13142576" y="42768"/>
                  <a:pt x="13145381" y="44505"/>
                  <a:pt x="13149201" y="44505"/>
                </a:cubicBezTo>
                <a:cubicBezTo>
                  <a:pt x="13156581" y="44505"/>
                  <a:pt x="13160270" y="37538"/>
                  <a:pt x="13160270" y="23604"/>
                </a:cubicBezTo>
                <a:cubicBezTo>
                  <a:pt x="13160270" y="16398"/>
                  <a:pt x="13159413" y="11107"/>
                  <a:pt x="13157698" y="7732"/>
                </a:cubicBezTo>
                <a:cubicBezTo>
                  <a:pt x="13155983" y="4357"/>
                  <a:pt x="13153183" y="2670"/>
                  <a:pt x="13149298" y="2670"/>
                </a:cubicBezTo>
                <a:close/>
                <a:moveTo>
                  <a:pt x="13082623" y="2670"/>
                </a:moveTo>
                <a:cubicBezTo>
                  <a:pt x="13078652" y="2670"/>
                  <a:pt x="13075792" y="4368"/>
                  <a:pt x="13074045" y="7765"/>
                </a:cubicBezTo>
                <a:cubicBezTo>
                  <a:pt x="13072297" y="11162"/>
                  <a:pt x="13071424" y="16441"/>
                  <a:pt x="13071424" y="23604"/>
                </a:cubicBezTo>
                <a:cubicBezTo>
                  <a:pt x="13071424" y="30592"/>
                  <a:pt x="13072319" y="35823"/>
                  <a:pt x="13074110" y="39296"/>
                </a:cubicBezTo>
                <a:cubicBezTo>
                  <a:pt x="13075901" y="42768"/>
                  <a:pt x="13078706" y="44505"/>
                  <a:pt x="13082526" y="44505"/>
                </a:cubicBezTo>
                <a:cubicBezTo>
                  <a:pt x="13089906" y="44505"/>
                  <a:pt x="13093595" y="37538"/>
                  <a:pt x="13093595" y="23604"/>
                </a:cubicBezTo>
                <a:cubicBezTo>
                  <a:pt x="13093595" y="16398"/>
                  <a:pt x="13092738" y="11107"/>
                  <a:pt x="13091023" y="7732"/>
                </a:cubicBezTo>
                <a:cubicBezTo>
                  <a:pt x="13089308" y="4357"/>
                  <a:pt x="13086508" y="2670"/>
                  <a:pt x="13082623" y="2670"/>
                </a:cubicBezTo>
                <a:close/>
                <a:moveTo>
                  <a:pt x="13015948" y="2670"/>
                </a:moveTo>
                <a:cubicBezTo>
                  <a:pt x="13011977" y="2670"/>
                  <a:pt x="13009117" y="4368"/>
                  <a:pt x="13007370" y="7765"/>
                </a:cubicBezTo>
                <a:cubicBezTo>
                  <a:pt x="13005622" y="11162"/>
                  <a:pt x="13004749" y="16441"/>
                  <a:pt x="13004749" y="23604"/>
                </a:cubicBezTo>
                <a:cubicBezTo>
                  <a:pt x="13004749" y="30592"/>
                  <a:pt x="13005644" y="35823"/>
                  <a:pt x="13007435" y="39296"/>
                </a:cubicBezTo>
                <a:cubicBezTo>
                  <a:pt x="13009226" y="42768"/>
                  <a:pt x="13012031" y="44505"/>
                  <a:pt x="13015851" y="44505"/>
                </a:cubicBezTo>
                <a:cubicBezTo>
                  <a:pt x="13023231" y="44505"/>
                  <a:pt x="13026920" y="37538"/>
                  <a:pt x="13026920" y="23604"/>
                </a:cubicBezTo>
                <a:cubicBezTo>
                  <a:pt x="13026920" y="16398"/>
                  <a:pt x="13026063" y="11107"/>
                  <a:pt x="13024348" y="7732"/>
                </a:cubicBezTo>
                <a:cubicBezTo>
                  <a:pt x="13022633" y="4357"/>
                  <a:pt x="13019833" y="2670"/>
                  <a:pt x="13015948" y="2670"/>
                </a:cubicBezTo>
                <a:close/>
                <a:moveTo>
                  <a:pt x="12977848" y="2670"/>
                </a:moveTo>
                <a:cubicBezTo>
                  <a:pt x="12973877" y="2670"/>
                  <a:pt x="12971017" y="4368"/>
                  <a:pt x="12969270" y="7765"/>
                </a:cubicBezTo>
                <a:cubicBezTo>
                  <a:pt x="12967522" y="11162"/>
                  <a:pt x="12966649" y="16441"/>
                  <a:pt x="12966649" y="23604"/>
                </a:cubicBezTo>
                <a:cubicBezTo>
                  <a:pt x="12966649" y="30592"/>
                  <a:pt x="12967544" y="35823"/>
                  <a:pt x="12969335" y="39296"/>
                </a:cubicBezTo>
                <a:cubicBezTo>
                  <a:pt x="12971126" y="42768"/>
                  <a:pt x="12973931" y="44505"/>
                  <a:pt x="12977751" y="44505"/>
                </a:cubicBezTo>
                <a:cubicBezTo>
                  <a:pt x="12985131" y="44505"/>
                  <a:pt x="12988820" y="37538"/>
                  <a:pt x="12988820" y="23604"/>
                </a:cubicBezTo>
                <a:cubicBezTo>
                  <a:pt x="12988820" y="16398"/>
                  <a:pt x="12987963" y="11107"/>
                  <a:pt x="12986248" y="7732"/>
                </a:cubicBezTo>
                <a:cubicBezTo>
                  <a:pt x="12984533" y="4357"/>
                  <a:pt x="12981733" y="2670"/>
                  <a:pt x="12977848" y="2670"/>
                </a:cubicBezTo>
                <a:close/>
                <a:moveTo>
                  <a:pt x="12949273" y="2670"/>
                </a:moveTo>
                <a:cubicBezTo>
                  <a:pt x="12945302" y="2670"/>
                  <a:pt x="12942442" y="4368"/>
                  <a:pt x="12940695" y="7765"/>
                </a:cubicBezTo>
                <a:cubicBezTo>
                  <a:pt x="12938947" y="11162"/>
                  <a:pt x="12938074" y="16441"/>
                  <a:pt x="12938074" y="23604"/>
                </a:cubicBezTo>
                <a:cubicBezTo>
                  <a:pt x="12938074" y="30592"/>
                  <a:pt x="12938969" y="35823"/>
                  <a:pt x="12940760" y="39296"/>
                </a:cubicBezTo>
                <a:cubicBezTo>
                  <a:pt x="12942551" y="42768"/>
                  <a:pt x="12945356" y="44505"/>
                  <a:pt x="12949176" y="44505"/>
                </a:cubicBezTo>
                <a:cubicBezTo>
                  <a:pt x="12956556" y="44505"/>
                  <a:pt x="12960245" y="37538"/>
                  <a:pt x="12960245" y="23604"/>
                </a:cubicBezTo>
                <a:cubicBezTo>
                  <a:pt x="12960245" y="16398"/>
                  <a:pt x="12959388" y="11107"/>
                  <a:pt x="12957673" y="7732"/>
                </a:cubicBezTo>
                <a:cubicBezTo>
                  <a:pt x="12955958" y="4357"/>
                  <a:pt x="12953158" y="2670"/>
                  <a:pt x="12949273" y="2670"/>
                </a:cubicBezTo>
                <a:close/>
                <a:moveTo>
                  <a:pt x="12911173" y="2670"/>
                </a:moveTo>
                <a:cubicBezTo>
                  <a:pt x="12907202" y="2670"/>
                  <a:pt x="12904342" y="4368"/>
                  <a:pt x="12902595" y="7765"/>
                </a:cubicBezTo>
                <a:cubicBezTo>
                  <a:pt x="12900847" y="11162"/>
                  <a:pt x="12899974" y="16441"/>
                  <a:pt x="12899974" y="23604"/>
                </a:cubicBezTo>
                <a:cubicBezTo>
                  <a:pt x="12899974" y="30592"/>
                  <a:pt x="12900869" y="35823"/>
                  <a:pt x="12902660" y="39296"/>
                </a:cubicBezTo>
                <a:cubicBezTo>
                  <a:pt x="12904451" y="42768"/>
                  <a:pt x="12907256" y="44505"/>
                  <a:pt x="12911076" y="44505"/>
                </a:cubicBezTo>
                <a:cubicBezTo>
                  <a:pt x="12918456" y="44505"/>
                  <a:pt x="12922145" y="37538"/>
                  <a:pt x="12922145" y="23604"/>
                </a:cubicBezTo>
                <a:cubicBezTo>
                  <a:pt x="12922145" y="16398"/>
                  <a:pt x="12921288" y="11107"/>
                  <a:pt x="12919573" y="7732"/>
                </a:cubicBezTo>
                <a:cubicBezTo>
                  <a:pt x="12917858" y="4357"/>
                  <a:pt x="12915058" y="2670"/>
                  <a:pt x="12911173" y="2670"/>
                </a:cubicBezTo>
                <a:close/>
                <a:moveTo>
                  <a:pt x="12844498" y="2670"/>
                </a:moveTo>
                <a:cubicBezTo>
                  <a:pt x="12840527" y="2670"/>
                  <a:pt x="12837667" y="4368"/>
                  <a:pt x="12835920" y="7765"/>
                </a:cubicBezTo>
                <a:cubicBezTo>
                  <a:pt x="12834172" y="11162"/>
                  <a:pt x="12833299" y="16441"/>
                  <a:pt x="12833299" y="23604"/>
                </a:cubicBezTo>
                <a:cubicBezTo>
                  <a:pt x="12833299" y="30592"/>
                  <a:pt x="12834194" y="35823"/>
                  <a:pt x="12835985" y="39296"/>
                </a:cubicBezTo>
                <a:cubicBezTo>
                  <a:pt x="12837776" y="42768"/>
                  <a:pt x="12840581" y="44505"/>
                  <a:pt x="12844401" y="44505"/>
                </a:cubicBezTo>
                <a:cubicBezTo>
                  <a:pt x="12851781" y="44505"/>
                  <a:pt x="12855470" y="37538"/>
                  <a:pt x="12855470" y="23604"/>
                </a:cubicBezTo>
                <a:cubicBezTo>
                  <a:pt x="12855470" y="16398"/>
                  <a:pt x="12854613" y="11107"/>
                  <a:pt x="12852898" y="7732"/>
                </a:cubicBezTo>
                <a:cubicBezTo>
                  <a:pt x="12851183" y="4357"/>
                  <a:pt x="12848383" y="2670"/>
                  <a:pt x="12844498" y="2670"/>
                </a:cubicBezTo>
                <a:close/>
                <a:moveTo>
                  <a:pt x="12815923" y="2670"/>
                </a:moveTo>
                <a:cubicBezTo>
                  <a:pt x="12811952" y="2670"/>
                  <a:pt x="12809092" y="4368"/>
                  <a:pt x="12807345" y="7765"/>
                </a:cubicBezTo>
                <a:cubicBezTo>
                  <a:pt x="12805597" y="11162"/>
                  <a:pt x="12804724" y="16441"/>
                  <a:pt x="12804724" y="23604"/>
                </a:cubicBezTo>
                <a:cubicBezTo>
                  <a:pt x="12804724" y="30592"/>
                  <a:pt x="12805619" y="35823"/>
                  <a:pt x="12807410" y="39296"/>
                </a:cubicBezTo>
                <a:cubicBezTo>
                  <a:pt x="12809201" y="42768"/>
                  <a:pt x="12812006" y="44505"/>
                  <a:pt x="12815826" y="44505"/>
                </a:cubicBezTo>
                <a:cubicBezTo>
                  <a:pt x="12823206" y="44505"/>
                  <a:pt x="12826895" y="37538"/>
                  <a:pt x="12826895" y="23604"/>
                </a:cubicBezTo>
                <a:cubicBezTo>
                  <a:pt x="12826895" y="16398"/>
                  <a:pt x="12826038" y="11107"/>
                  <a:pt x="12824323" y="7732"/>
                </a:cubicBezTo>
                <a:cubicBezTo>
                  <a:pt x="12822608" y="4357"/>
                  <a:pt x="12819808" y="2670"/>
                  <a:pt x="12815923" y="2670"/>
                </a:cubicBezTo>
                <a:close/>
                <a:moveTo>
                  <a:pt x="12749248" y="2670"/>
                </a:moveTo>
                <a:cubicBezTo>
                  <a:pt x="12745277" y="2670"/>
                  <a:pt x="12742417" y="4368"/>
                  <a:pt x="12740670" y="7765"/>
                </a:cubicBezTo>
                <a:cubicBezTo>
                  <a:pt x="12738922" y="11162"/>
                  <a:pt x="12738049" y="16441"/>
                  <a:pt x="12738049" y="23604"/>
                </a:cubicBezTo>
                <a:cubicBezTo>
                  <a:pt x="12738049" y="30592"/>
                  <a:pt x="12738944" y="35823"/>
                  <a:pt x="12740735" y="39296"/>
                </a:cubicBezTo>
                <a:cubicBezTo>
                  <a:pt x="12742526" y="42768"/>
                  <a:pt x="12745331" y="44505"/>
                  <a:pt x="12749151" y="44505"/>
                </a:cubicBezTo>
                <a:cubicBezTo>
                  <a:pt x="12756531" y="44505"/>
                  <a:pt x="12760220" y="37538"/>
                  <a:pt x="12760220" y="23604"/>
                </a:cubicBezTo>
                <a:cubicBezTo>
                  <a:pt x="12760220" y="16398"/>
                  <a:pt x="12759363" y="11107"/>
                  <a:pt x="12757648" y="7732"/>
                </a:cubicBezTo>
                <a:cubicBezTo>
                  <a:pt x="12755933" y="4357"/>
                  <a:pt x="12753133" y="2670"/>
                  <a:pt x="12749248" y="2670"/>
                </a:cubicBezTo>
                <a:close/>
                <a:moveTo>
                  <a:pt x="12682573" y="2670"/>
                </a:moveTo>
                <a:cubicBezTo>
                  <a:pt x="12678602" y="2670"/>
                  <a:pt x="12675742" y="4368"/>
                  <a:pt x="12673995" y="7765"/>
                </a:cubicBezTo>
                <a:cubicBezTo>
                  <a:pt x="12672247" y="11162"/>
                  <a:pt x="12671374" y="16441"/>
                  <a:pt x="12671374" y="23604"/>
                </a:cubicBezTo>
                <a:cubicBezTo>
                  <a:pt x="12671374" y="30592"/>
                  <a:pt x="12672269" y="35823"/>
                  <a:pt x="12674060" y="39296"/>
                </a:cubicBezTo>
                <a:cubicBezTo>
                  <a:pt x="12675851" y="42768"/>
                  <a:pt x="12678656" y="44505"/>
                  <a:pt x="12682476" y="44505"/>
                </a:cubicBezTo>
                <a:cubicBezTo>
                  <a:pt x="12689856" y="44505"/>
                  <a:pt x="12693545" y="37538"/>
                  <a:pt x="12693545" y="23604"/>
                </a:cubicBezTo>
                <a:cubicBezTo>
                  <a:pt x="12693545" y="16398"/>
                  <a:pt x="12692688" y="11107"/>
                  <a:pt x="12690973" y="7732"/>
                </a:cubicBezTo>
                <a:cubicBezTo>
                  <a:pt x="12689258" y="4357"/>
                  <a:pt x="12686458" y="2670"/>
                  <a:pt x="12682573" y="2670"/>
                </a:cubicBezTo>
                <a:close/>
                <a:moveTo>
                  <a:pt x="12644473" y="2670"/>
                </a:moveTo>
                <a:cubicBezTo>
                  <a:pt x="12640502" y="2670"/>
                  <a:pt x="12637641" y="4368"/>
                  <a:pt x="12635895" y="7765"/>
                </a:cubicBezTo>
                <a:cubicBezTo>
                  <a:pt x="12634148" y="11162"/>
                  <a:pt x="12633274" y="16441"/>
                  <a:pt x="12633274" y="23604"/>
                </a:cubicBezTo>
                <a:cubicBezTo>
                  <a:pt x="12633274" y="30592"/>
                  <a:pt x="12634169" y="35823"/>
                  <a:pt x="12635960" y="39296"/>
                </a:cubicBezTo>
                <a:cubicBezTo>
                  <a:pt x="12637751" y="42768"/>
                  <a:pt x="12640555" y="44505"/>
                  <a:pt x="12644376" y="44505"/>
                </a:cubicBezTo>
                <a:cubicBezTo>
                  <a:pt x="12651754" y="44505"/>
                  <a:pt x="12655445" y="37538"/>
                  <a:pt x="12655445" y="23604"/>
                </a:cubicBezTo>
                <a:cubicBezTo>
                  <a:pt x="12655445" y="16398"/>
                  <a:pt x="12654587" y="11107"/>
                  <a:pt x="12652873" y="7732"/>
                </a:cubicBezTo>
                <a:cubicBezTo>
                  <a:pt x="12651159" y="4357"/>
                  <a:pt x="12648359" y="2670"/>
                  <a:pt x="12644473" y="2670"/>
                </a:cubicBezTo>
                <a:close/>
                <a:moveTo>
                  <a:pt x="12577798" y="2670"/>
                </a:moveTo>
                <a:cubicBezTo>
                  <a:pt x="12573827" y="2670"/>
                  <a:pt x="12570966" y="4368"/>
                  <a:pt x="12569220" y="7765"/>
                </a:cubicBezTo>
                <a:cubicBezTo>
                  <a:pt x="12567473" y="11162"/>
                  <a:pt x="12566599" y="16441"/>
                  <a:pt x="12566599" y="23604"/>
                </a:cubicBezTo>
                <a:cubicBezTo>
                  <a:pt x="12566599" y="30592"/>
                  <a:pt x="12567494" y="35823"/>
                  <a:pt x="12569285" y="39296"/>
                </a:cubicBezTo>
                <a:cubicBezTo>
                  <a:pt x="12571076" y="42768"/>
                  <a:pt x="12573880" y="44505"/>
                  <a:pt x="12577701" y="44505"/>
                </a:cubicBezTo>
                <a:cubicBezTo>
                  <a:pt x="12585079" y="44505"/>
                  <a:pt x="12588770" y="37538"/>
                  <a:pt x="12588770" y="23604"/>
                </a:cubicBezTo>
                <a:cubicBezTo>
                  <a:pt x="12588770" y="16398"/>
                  <a:pt x="12587912" y="11107"/>
                  <a:pt x="12586198" y="7732"/>
                </a:cubicBezTo>
                <a:cubicBezTo>
                  <a:pt x="12584484" y="4357"/>
                  <a:pt x="12581684" y="2670"/>
                  <a:pt x="12577798" y="2670"/>
                </a:cubicBezTo>
                <a:close/>
                <a:moveTo>
                  <a:pt x="12549223" y="2670"/>
                </a:moveTo>
                <a:cubicBezTo>
                  <a:pt x="12545252" y="2670"/>
                  <a:pt x="12542392" y="4368"/>
                  <a:pt x="12540645" y="7765"/>
                </a:cubicBezTo>
                <a:cubicBezTo>
                  <a:pt x="12538897" y="11162"/>
                  <a:pt x="12538024" y="16441"/>
                  <a:pt x="12538024" y="23604"/>
                </a:cubicBezTo>
                <a:cubicBezTo>
                  <a:pt x="12538024" y="30592"/>
                  <a:pt x="12538919" y="35823"/>
                  <a:pt x="12540710" y="39296"/>
                </a:cubicBezTo>
                <a:cubicBezTo>
                  <a:pt x="12542501" y="42768"/>
                  <a:pt x="12545306" y="44505"/>
                  <a:pt x="12549126" y="44505"/>
                </a:cubicBezTo>
                <a:cubicBezTo>
                  <a:pt x="12556506" y="44505"/>
                  <a:pt x="12560195" y="37538"/>
                  <a:pt x="12560195" y="23604"/>
                </a:cubicBezTo>
                <a:cubicBezTo>
                  <a:pt x="12560195" y="16398"/>
                  <a:pt x="12559338" y="11107"/>
                  <a:pt x="12557623" y="7732"/>
                </a:cubicBezTo>
                <a:cubicBezTo>
                  <a:pt x="12555908" y="4357"/>
                  <a:pt x="12553108" y="2670"/>
                  <a:pt x="12549223" y="2670"/>
                </a:cubicBezTo>
                <a:close/>
                <a:moveTo>
                  <a:pt x="12482548" y="2670"/>
                </a:moveTo>
                <a:cubicBezTo>
                  <a:pt x="12478577" y="2670"/>
                  <a:pt x="12475717" y="4368"/>
                  <a:pt x="12473970" y="7765"/>
                </a:cubicBezTo>
                <a:cubicBezTo>
                  <a:pt x="12472222" y="11162"/>
                  <a:pt x="12471349" y="16441"/>
                  <a:pt x="12471349" y="23604"/>
                </a:cubicBezTo>
                <a:cubicBezTo>
                  <a:pt x="12471349" y="30592"/>
                  <a:pt x="12472244" y="35823"/>
                  <a:pt x="12474035" y="39296"/>
                </a:cubicBezTo>
                <a:cubicBezTo>
                  <a:pt x="12475826" y="42768"/>
                  <a:pt x="12478631" y="44505"/>
                  <a:pt x="12482451" y="44505"/>
                </a:cubicBezTo>
                <a:cubicBezTo>
                  <a:pt x="12489831" y="44505"/>
                  <a:pt x="12493520" y="37538"/>
                  <a:pt x="12493520" y="23604"/>
                </a:cubicBezTo>
                <a:cubicBezTo>
                  <a:pt x="12493520" y="16398"/>
                  <a:pt x="12492663" y="11107"/>
                  <a:pt x="12490948" y="7732"/>
                </a:cubicBezTo>
                <a:cubicBezTo>
                  <a:pt x="12489233" y="4357"/>
                  <a:pt x="12486433" y="2670"/>
                  <a:pt x="12482548" y="2670"/>
                </a:cubicBezTo>
                <a:close/>
                <a:moveTo>
                  <a:pt x="12415873" y="2670"/>
                </a:moveTo>
                <a:cubicBezTo>
                  <a:pt x="12411902" y="2670"/>
                  <a:pt x="12409042" y="4368"/>
                  <a:pt x="12407295" y="7765"/>
                </a:cubicBezTo>
                <a:cubicBezTo>
                  <a:pt x="12405547" y="11162"/>
                  <a:pt x="12404674" y="16441"/>
                  <a:pt x="12404674" y="23604"/>
                </a:cubicBezTo>
                <a:cubicBezTo>
                  <a:pt x="12404674" y="30592"/>
                  <a:pt x="12405569" y="35823"/>
                  <a:pt x="12407360" y="39296"/>
                </a:cubicBezTo>
                <a:cubicBezTo>
                  <a:pt x="12409151" y="42768"/>
                  <a:pt x="12411956" y="44505"/>
                  <a:pt x="12415776" y="44505"/>
                </a:cubicBezTo>
                <a:cubicBezTo>
                  <a:pt x="12423156" y="44505"/>
                  <a:pt x="12426845" y="37538"/>
                  <a:pt x="12426845" y="23604"/>
                </a:cubicBezTo>
                <a:cubicBezTo>
                  <a:pt x="12426845" y="16398"/>
                  <a:pt x="12425988" y="11107"/>
                  <a:pt x="12424273" y="7732"/>
                </a:cubicBezTo>
                <a:cubicBezTo>
                  <a:pt x="12422558" y="4357"/>
                  <a:pt x="12419758" y="2670"/>
                  <a:pt x="12415873" y="2670"/>
                </a:cubicBezTo>
                <a:close/>
                <a:moveTo>
                  <a:pt x="12349198" y="2670"/>
                </a:moveTo>
                <a:cubicBezTo>
                  <a:pt x="12345227" y="2670"/>
                  <a:pt x="12342367" y="4368"/>
                  <a:pt x="12340620" y="7765"/>
                </a:cubicBezTo>
                <a:cubicBezTo>
                  <a:pt x="12338872" y="11162"/>
                  <a:pt x="12337999" y="16441"/>
                  <a:pt x="12337999" y="23604"/>
                </a:cubicBezTo>
                <a:cubicBezTo>
                  <a:pt x="12337999" y="30592"/>
                  <a:pt x="12338894" y="35823"/>
                  <a:pt x="12340685" y="39296"/>
                </a:cubicBezTo>
                <a:cubicBezTo>
                  <a:pt x="12342476" y="42768"/>
                  <a:pt x="12345281" y="44505"/>
                  <a:pt x="12349101" y="44505"/>
                </a:cubicBezTo>
                <a:cubicBezTo>
                  <a:pt x="12356481" y="44505"/>
                  <a:pt x="12360170" y="37538"/>
                  <a:pt x="12360170" y="23604"/>
                </a:cubicBezTo>
                <a:cubicBezTo>
                  <a:pt x="12360170" y="16398"/>
                  <a:pt x="12359313" y="11107"/>
                  <a:pt x="12357598" y="7732"/>
                </a:cubicBezTo>
                <a:cubicBezTo>
                  <a:pt x="12355883" y="4357"/>
                  <a:pt x="12353083" y="2670"/>
                  <a:pt x="12349198" y="2670"/>
                </a:cubicBezTo>
                <a:close/>
                <a:moveTo>
                  <a:pt x="12311098" y="2670"/>
                </a:moveTo>
                <a:cubicBezTo>
                  <a:pt x="12307127" y="2670"/>
                  <a:pt x="12304266" y="4368"/>
                  <a:pt x="12302520" y="7765"/>
                </a:cubicBezTo>
                <a:cubicBezTo>
                  <a:pt x="12300773" y="11162"/>
                  <a:pt x="12299899" y="16441"/>
                  <a:pt x="12299899" y="23604"/>
                </a:cubicBezTo>
                <a:cubicBezTo>
                  <a:pt x="12299899" y="30592"/>
                  <a:pt x="12300794" y="35823"/>
                  <a:pt x="12302585" y="39296"/>
                </a:cubicBezTo>
                <a:cubicBezTo>
                  <a:pt x="12304376" y="42768"/>
                  <a:pt x="12307180" y="44505"/>
                  <a:pt x="12311001" y="44505"/>
                </a:cubicBezTo>
                <a:cubicBezTo>
                  <a:pt x="12318379" y="44505"/>
                  <a:pt x="12322070" y="37538"/>
                  <a:pt x="12322070" y="23604"/>
                </a:cubicBezTo>
                <a:cubicBezTo>
                  <a:pt x="12322070" y="16398"/>
                  <a:pt x="12321212" y="11107"/>
                  <a:pt x="12319498" y="7732"/>
                </a:cubicBezTo>
                <a:cubicBezTo>
                  <a:pt x="12317784" y="4357"/>
                  <a:pt x="12314984" y="2670"/>
                  <a:pt x="12311098" y="2670"/>
                </a:cubicBezTo>
                <a:close/>
                <a:moveTo>
                  <a:pt x="12244423" y="2670"/>
                </a:moveTo>
                <a:cubicBezTo>
                  <a:pt x="12240452" y="2670"/>
                  <a:pt x="12237591" y="4368"/>
                  <a:pt x="12235845" y="7765"/>
                </a:cubicBezTo>
                <a:cubicBezTo>
                  <a:pt x="12234098" y="11162"/>
                  <a:pt x="12233224" y="16441"/>
                  <a:pt x="12233224" y="23604"/>
                </a:cubicBezTo>
                <a:cubicBezTo>
                  <a:pt x="12233224" y="30592"/>
                  <a:pt x="12234119" y="35823"/>
                  <a:pt x="12235910" y="39296"/>
                </a:cubicBezTo>
                <a:cubicBezTo>
                  <a:pt x="12237701" y="42768"/>
                  <a:pt x="12240505" y="44505"/>
                  <a:pt x="12244326" y="44505"/>
                </a:cubicBezTo>
                <a:cubicBezTo>
                  <a:pt x="12251704" y="44505"/>
                  <a:pt x="12255395" y="37538"/>
                  <a:pt x="12255395" y="23604"/>
                </a:cubicBezTo>
                <a:cubicBezTo>
                  <a:pt x="12255395" y="16398"/>
                  <a:pt x="12254537" y="11107"/>
                  <a:pt x="12252823" y="7732"/>
                </a:cubicBezTo>
                <a:cubicBezTo>
                  <a:pt x="12251109" y="4357"/>
                  <a:pt x="12248309" y="2670"/>
                  <a:pt x="12244423" y="2670"/>
                </a:cubicBezTo>
                <a:close/>
                <a:moveTo>
                  <a:pt x="12177748" y="2670"/>
                </a:moveTo>
                <a:cubicBezTo>
                  <a:pt x="12173777" y="2670"/>
                  <a:pt x="12170916" y="4368"/>
                  <a:pt x="12169170" y="7765"/>
                </a:cubicBezTo>
                <a:cubicBezTo>
                  <a:pt x="12167423" y="11162"/>
                  <a:pt x="12166549" y="16441"/>
                  <a:pt x="12166549" y="23604"/>
                </a:cubicBezTo>
                <a:cubicBezTo>
                  <a:pt x="12166549" y="30592"/>
                  <a:pt x="12167444" y="35823"/>
                  <a:pt x="12169235" y="39296"/>
                </a:cubicBezTo>
                <a:cubicBezTo>
                  <a:pt x="12171026" y="42768"/>
                  <a:pt x="12173830" y="44505"/>
                  <a:pt x="12177651" y="44505"/>
                </a:cubicBezTo>
                <a:cubicBezTo>
                  <a:pt x="12185029" y="44505"/>
                  <a:pt x="12188720" y="37538"/>
                  <a:pt x="12188720" y="23604"/>
                </a:cubicBezTo>
                <a:cubicBezTo>
                  <a:pt x="12188720" y="16398"/>
                  <a:pt x="12187862" y="11107"/>
                  <a:pt x="12186148" y="7732"/>
                </a:cubicBezTo>
                <a:cubicBezTo>
                  <a:pt x="12184434" y="4357"/>
                  <a:pt x="12181634" y="2670"/>
                  <a:pt x="12177748" y="2670"/>
                </a:cubicBezTo>
                <a:close/>
                <a:moveTo>
                  <a:pt x="12149173" y="2670"/>
                </a:moveTo>
                <a:cubicBezTo>
                  <a:pt x="12145202" y="2670"/>
                  <a:pt x="12142342" y="4368"/>
                  <a:pt x="12140595" y="7765"/>
                </a:cubicBezTo>
                <a:cubicBezTo>
                  <a:pt x="12138847" y="11162"/>
                  <a:pt x="12137974" y="16441"/>
                  <a:pt x="12137974" y="23604"/>
                </a:cubicBezTo>
                <a:cubicBezTo>
                  <a:pt x="12137974" y="30592"/>
                  <a:pt x="12138869" y="35823"/>
                  <a:pt x="12140660" y="39296"/>
                </a:cubicBezTo>
                <a:cubicBezTo>
                  <a:pt x="12142451" y="42768"/>
                  <a:pt x="12145256" y="44505"/>
                  <a:pt x="12149076" y="44505"/>
                </a:cubicBezTo>
                <a:cubicBezTo>
                  <a:pt x="12156456" y="44505"/>
                  <a:pt x="12160145" y="37538"/>
                  <a:pt x="12160145" y="23604"/>
                </a:cubicBezTo>
                <a:cubicBezTo>
                  <a:pt x="12160145" y="16398"/>
                  <a:pt x="12159288" y="11107"/>
                  <a:pt x="12157573" y="7732"/>
                </a:cubicBezTo>
                <a:cubicBezTo>
                  <a:pt x="12155858" y="4357"/>
                  <a:pt x="12153058" y="2670"/>
                  <a:pt x="12149173" y="2670"/>
                </a:cubicBezTo>
                <a:close/>
                <a:moveTo>
                  <a:pt x="12111073" y="2670"/>
                </a:moveTo>
                <a:cubicBezTo>
                  <a:pt x="12107102" y="2670"/>
                  <a:pt x="12104241" y="4368"/>
                  <a:pt x="12102495" y="7765"/>
                </a:cubicBezTo>
                <a:cubicBezTo>
                  <a:pt x="12100748" y="11162"/>
                  <a:pt x="12099874" y="16441"/>
                  <a:pt x="12099874" y="23604"/>
                </a:cubicBezTo>
                <a:cubicBezTo>
                  <a:pt x="12099874" y="30592"/>
                  <a:pt x="12100769" y="35823"/>
                  <a:pt x="12102560" y="39296"/>
                </a:cubicBezTo>
                <a:cubicBezTo>
                  <a:pt x="12104351" y="42768"/>
                  <a:pt x="12107155" y="44505"/>
                  <a:pt x="12110976" y="44505"/>
                </a:cubicBezTo>
                <a:cubicBezTo>
                  <a:pt x="12118354" y="44505"/>
                  <a:pt x="12122045" y="37538"/>
                  <a:pt x="12122045" y="23604"/>
                </a:cubicBezTo>
                <a:cubicBezTo>
                  <a:pt x="12122045" y="16398"/>
                  <a:pt x="12121187" y="11107"/>
                  <a:pt x="12119473" y="7732"/>
                </a:cubicBezTo>
                <a:cubicBezTo>
                  <a:pt x="12117759" y="4357"/>
                  <a:pt x="12114959" y="2670"/>
                  <a:pt x="12111073" y="2670"/>
                </a:cubicBezTo>
                <a:close/>
                <a:moveTo>
                  <a:pt x="12044398" y="2670"/>
                </a:moveTo>
                <a:cubicBezTo>
                  <a:pt x="12040427" y="2670"/>
                  <a:pt x="12037566" y="4368"/>
                  <a:pt x="12035820" y="7765"/>
                </a:cubicBezTo>
                <a:cubicBezTo>
                  <a:pt x="12034073" y="11162"/>
                  <a:pt x="12033199" y="16441"/>
                  <a:pt x="12033199" y="23604"/>
                </a:cubicBezTo>
                <a:cubicBezTo>
                  <a:pt x="12033199" y="30592"/>
                  <a:pt x="12034094" y="35823"/>
                  <a:pt x="12035885" y="39296"/>
                </a:cubicBezTo>
                <a:cubicBezTo>
                  <a:pt x="12037676" y="42768"/>
                  <a:pt x="12040480" y="44505"/>
                  <a:pt x="12044301" y="44505"/>
                </a:cubicBezTo>
                <a:cubicBezTo>
                  <a:pt x="12051679" y="44505"/>
                  <a:pt x="12055370" y="37538"/>
                  <a:pt x="12055370" y="23604"/>
                </a:cubicBezTo>
                <a:cubicBezTo>
                  <a:pt x="12055370" y="16398"/>
                  <a:pt x="12054512" y="11107"/>
                  <a:pt x="12052798" y="7732"/>
                </a:cubicBezTo>
                <a:cubicBezTo>
                  <a:pt x="12051084" y="4357"/>
                  <a:pt x="12048284" y="2670"/>
                  <a:pt x="12044398" y="2670"/>
                </a:cubicBezTo>
                <a:close/>
                <a:moveTo>
                  <a:pt x="11977723" y="2670"/>
                </a:moveTo>
                <a:cubicBezTo>
                  <a:pt x="11973752" y="2670"/>
                  <a:pt x="11970891" y="4368"/>
                  <a:pt x="11969145" y="7765"/>
                </a:cubicBezTo>
                <a:cubicBezTo>
                  <a:pt x="11967398" y="11162"/>
                  <a:pt x="11966524" y="16441"/>
                  <a:pt x="11966524" y="23604"/>
                </a:cubicBezTo>
                <a:cubicBezTo>
                  <a:pt x="11966524" y="30592"/>
                  <a:pt x="11967419" y="35823"/>
                  <a:pt x="11969210" y="39296"/>
                </a:cubicBezTo>
                <a:cubicBezTo>
                  <a:pt x="11971001" y="42768"/>
                  <a:pt x="11973805" y="44505"/>
                  <a:pt x="11977626" y="44505"/>
                </a:cubicBezTo>
                <a:cubicBezTo>
                  <a:pt x="11985004" y="44505"/>
                  <a:pt x="11988695" y="37538"/>
                  <a:pt x="11988695" y="23604"/>
                </a:cubicBezTo>
                <a:cubicBezTo>
                  <a:pt x="11988695" y="16398"/>
                  <a:pt x="11987837" y="11107"/>
                  <a:pt x="11986123" y="7732"/>
                </a:cubicBezTo>
                <a:cubicBezTo>
                  <a:pt x="11984409" y="4357"/>
                  <a:pt x="11981609" y="2670"/>
                  <a:pt x="11977723" y="2670"/>
                </a:cubicBezTo>
                <a:close/>
                <a:moveTo>
                  <a:pt x="11911048" y="2670"/>
                </a:moveTo>
                <a:cubicBezTo>
                  <a:pt x="11907077" y="2670"/>
                  <a:pt x="11904216" y="4368"/>
                  <a:pt x="11902470" y="7765"/>
                </a:cubicBezTo>
                <a:cubicBezTo>
                  <a:pt x="11900723" y="11162"/>
                  <a:pt x="11899849" y="16441"/>
                  <a:pt x="11899849" y="23604"/>
                </a:cubicBezTo>
                <a:cubicBezTo>
                  <a:pt x="11899849" y="30592"/>
                  <a:pt x="11900744" y="35823"/>
                  <a:pt x="11902535" y="39296"/>
                </a:cubicBezTo>
                <a:cubicBezTo>
                  <a:pt x="11904326" y="42768"/>
                  <a:pt x="11907130" y="44505"/>
                  <a:pt x="11910951" y="44505"/>
                </a:cubicBezTo>
                <a:cubicBezTo>
                  <a:pt x="11918329" y="44505"/>
                  <a:pt x="11922020" y="37538"/>
                  <a:pt x="11922020" y="23604"/>
                </a:cubicBezTo>
                <a:cubicBezTo>
                  <a:pt x="11922020" y="16398"/>
                  <a:pt x="11921162" y="11107"/>
                  <a:pt x="11919448" y="7732"/>
                </a:cubicBezTo>
                <a:cubicBezTo>
                  <a:pt x="11917734" y="4357"/>
                  <a:pt x="11914934" y="2670"/>
                  <a:pt x="11911048" y="2670"/>
                </a:cubicBezTo>
                <a:close/>
                <a:moveTo>
                  <a:pt x="11882473" y="2670"/>
                </a:moveTo>
                <a:cubicBezTo>
                  <a:pt x="11878502" y="2670"/>
                  <a:pt x="11875642" y="4368"/>
                  <a:pt x="11873895" y="7765"/>
                </a:cubicBezTo>
                <a:cubicBezTo>
                  <a:pt x="11872147" y="11162"/>
                  <a:pt x="11871274" y="16441"/>
                  <a:pt x="11871274" y="23604"/>
                </a:cubicBezTo>
                <a:cubicBezTo>
                  <a:pt x="11871274" y="30592"/>
                  <a:pt x="11872169" y="35823"/>
                  <a:pt x="11873960" y="39296"/>
                </a:cubicBezTo>
                <a:cubicBezTo>
                  <a:pt x="11875751" y="42768"/>
                  <a:pt x="11878556" y="44505"/>
                  <a:pt x="11882376" y="44505"/>
                </a:cubicBezTo>
                <a:cubicBezTo>
                  <a:pt x="11889756" y="44505"/>
                  <a:pt x="11893445" y="37538"/>
                  <a:pt x="11893445" y="23604"/>
                </a:cubicBezTo>
                <a:cubicBezTo>
                  <a:pt x="11893445" y="16398"/>
                  <a:pt x="11892588" y="11107"/>
                  <a:pt x="11890873" y="7732"/>
                </a:cubicBezTo>
                <a:cubicBezTo>
                  <a:pt x="11889158" y="4357"/>
                  <a:pt x="11886358" y="2670"/>
                  <a:pt x="11882473" y="2670"/>
                </a:cubicBezTo>
                <a:close/>
                <a:moveTo>
                  <a:pt x="11844373" y="2670"/>
                </a:moveTo>
                <a:cubicBezTo>
                  <a:pt x="11840402" y="2670"/>
                  <a:pt x="11837541" y="4368"/>
                  <a:pt x="11835795" y="7765"/>
                </a:cubicBezTo>
                <a:cubicBezTo>
                  <a:pt x="11834048" y="11162"/>
                  <a:pt x="11833174" y="16441"/>
                  <a:pt x="11833174" y="23604"/>
                </a:cubicBezTo>
                <a:cubicBezTo>
                  <a:pt x="11833174" y="30592"/>
                  <a:pt x="11834069" y="35823"/>
                  <a:pt x="11835860" y="39296"/>
                </a:cubicBezTo>
                <a:cubicBezTo>
                  <a:pt x="11837651" y="42768"/>
                  <a:pt x="11840455" y="44505"/>
                  <a:pt x="11844276" y="44505"/>
                </a:cubicBezTo>
                <a:cubicBezTo>
                  <a:pt x="11851654" y="44505"/>
                  <a:pt x="11855345" y="37538"/>
                  <a:pt x="11855345" y="23604"/>
                </a:cubicBezTo>
                <a:cubicBezTo>
                  <a:pt x="11855345" y="16398"/>
                  <a:pt x="11854487" y="11107"/>
                  <a:pt x="11852773" y="7732"/>
                </a:cubicBezTo>
                <a:cubicBezTo>
                  <a:pt x="11851059" y="4357"/>
                  <a:pt x="11848259" y="2670"/>
                  <a:pt x="11844373" y="2670"/>
                </a:cubicBezTo>
                <a:close/>
                <a:moveTo>
                  <a:pt x="11815798" y="2670"/>
                </a:moveTo>
                <a:cubicBezTo>
                  <a:pt x="11811827" y="2670"/>
                  <a:pt x="11808967" y="4368"/>
                  <a:pt x="11807220" y="7765"/>
                </a:cubicBezTo>
                <a:cubicBezTo>
                  <a:pt x="11805472" y="11162"/>
                  <a:pt x="11804599" y="16441"/>
                  <a:pt x="11804599" y="23604"/>
                </a:cubicBezTo>
                <a:cubicBezTo>
                  <a:pt x="11804599" y="30592"/>
                  <a:pt x="11805494" y="35823"/>
                  <a:pt x="11807285" y="39296"/>
                </a:cubicBezTo>
                <a:cubicBezTo>
                  <a:pt x="11809076" y="42768"/>
                  <a:pt x="11811881" y="44505"/>
                  <a:pt x="11815701" y="44505"/>
                </a:cubicBezTo>
                <a:cubicBezTo>
                  <a:pt x="11823081" y="44505"/>
                  <a:pt x="11826770" y="37538"/>
                  <a:pt x="11826770" y="23604"/>
                </a:cubicBezTo>
                <a:cubicBezTo>
                  <a:pt x="11826770" y="16398"/>
                  <a:pt x="11825913" y="11107"/>
                  <a:pt x="11824198" y="7732"/>
                </a:cubicBezTo>
                <a:cubicBezTo>
                  <a:pt x="11822483" y="4357"/>
                  <a:pt x="11819683" y="2670"/>
                  <a:pt x="11815798" y="2670"/>
                </a:cubicBezTo>
                <a:close/>
                <a:moveTo>
                  <a:pt x="11749123" y="2670"/>
                </a:moveTo>
                <a:cubicBezTo>
                  <a:pt x="11745152" y="2670"/>
                  <a:pt x="11742292" y="4368"/>
                  <a:pt x="11740545" y="7765"/>
                </a:cubicBezTo>
                <a:cubicBezTo>
                  <a:pt x="11738797" y="11162"/>
                  <a:pt x="11737924" y="16441"/>
                  <a:pt x="11737924" y="23604"/>
                </a:cubicBezTo>
                <a:cubicBezTo>
                  <a:pt x="11737924" y="30592"/>
                  <a:pt x="11738819" y="35823"/>
                  <a:pt x="11740610" y="39296"/>
                </a:cubicBezTo>
                <a:cubicBezTo>
                  <a:pt x="11742401" y="42768"/>
                  <a:pt x="11745206" y="44505"/>
                  <a:pt x="11749026" y="44505"/>
                </a:cubicBezTo>
                <a:cubicBezTo>
                  <a:pt x="11756406" y="44505"/>
                  <a:pt x="11760095" y="37538"/>
                  <a:pt x="11760095" y="23604"/>
                </a:cubicBezTo>
                <a:cubicBezTo>
                  <a:pt x="11760095" y="16398"/>
                  <a:pt x="11759238" y="11107"/>
                  <a:pt x="11757523" y="7732"/>
                </a:cubicBezTo>
                <a:cubicBezTo>
                  <a:pt x="11755808" y="4357"/>
                  <a:pt x="11753008" y="2670"/>
                  <a:pt x="11749123" y="2670"/>
                </a:cubicBezTo>
                <a:close/>
                <a:moveTo>
                  <a:pt x="11682448" y="2670"/>
                </a:moveTo>
                <a:cubicBezTo>
                  <a:pt x="11678477" y="2670"/>
                  <a:pt x="11675617" y="4368"/>
                  <a:pt x="11673870" y="7765"/>
                </a:cubicBezTo>
                <a:cubicBezTo>
                  <a:pt x="11672122" y="11162"/>
                  <a:pt x="11671249" y="16441"/>
                  <a:pt x="11671249" y="23604"/>
                </a:cubicBezTo>
                <a:cubicBezTo>
                  <a:pt x="11671249" y="30592"/>
                  <a:pt x="11672144" y="35823"/>
                  <a:pt x="11673935" y="39296"/>
                </a:cubicBezTo>
                <a:cubicBezTo>
                  <a:pt x="11675726" y="42768"/>
                  <a:pt x="11678531" y="44505"/>
                  <a:pt x="11682351" y="44505"/>
                </a:cubicBezTo>
                <a:cubicBezTo>
                  <a:pt x="11689731" y="44505"/>
                  <a:pt x="11693420" y="37538"/>
                  <a:pt x="11693420" y="23604"/>
                </a:cubicBezTo>
                <a:cubicBezTo>
                  <a:pt x="11693420" y="16398"/>
                  <a:pt x="11692563" y="11107"/>
                  <a:pt x="11690848" y="7732"/>
                </a:cubicBezTo>
                <a:cubicBezTo>
                  <a:pt x="11689133" y="4357"/>
                  <a:pt x="11686333" y="2670"/>
                  <a:pt x="11682448" y="2670"/>
                </a:cubicBezTo>
                <a:close/>
                <a:moveTo>
                  <a:pt x="11644348" y="2670"/>
                </a:moveTo>
                <a:cubicBezTo>
                  <a:pt x="11640377" y="2670"/>
                  <a:pt x="11637516" y="4368"/>
                  <a:pt x="11635770" y="7765"/>
                </a:cubicBezTo>
                <a:cubicBezTo>
                  <a:pt x="11634023" y="11162"/>
                  <a:pt x="11633149" y="16441"/>
                  <a:pt x="11633149" y="23604"/>
                </a:cubicBezTo>
                <a:cubicBezTo>
                  <a:pt x="11633149" y="30592"/>
                  <a:pt x="11634044" y="35823"/>
                  <a:pt x="11635835" y="39296"/>
                </a:cubicBezTo>
                <a:cubicBezTo>
                  <a:pt x="11637626" y="42768"/>
                  <a:pt x="11640430" y="44505"/>
                  <a:pt x="11644251" y="44505"/>
                </a:cubicBezTo>
                <a:cubicBezTo>
                  <a:pt x="11651629" y="44505"/>
                  <a:pt x="11655320" y="37538"/>
                  <a:pt x="11655320" y="23604"/>
                </a:cubicBezTo>
                <a:cubicBezTo>
                  <a:pt x="11655320" y="16398"/>
                  <a:pt x="11654462" y="11107"/>
                  <a:pt x="11652748" y="7732"/>
                </a:cubicBezTo>
                <a:cubicBezTo>
                  <a:pt x="11651034" y="4357"/>
                  <a:pt x="11648234" y="2670"/>
                  <a:pt x="11644348" y="2670"/>
                </a:cubicBezTo>
                <a:close/>
                <a:moveTo>
                  <a:pt x="11577673" y="2670"/>
                </a:moveTo>
                <a:cubicBezTo>
                  <a:pt x="11573702" y="2670"/>
                  <a:pt x="11570841" y="4368"/>
                  <a:pt x="11569095" y="7765"/>
                </a:cubicBezTo>
                <a:cubicBezTo>
                  <a:pt x="11567348" y="11162"/>
                  <a:pt x="11566474" y="16441"/>
                  <a:pt x="11566474" y="23604"/>
                </a:cubicBezTo>
                <a:cubicBezTo>
                  <a:pt x="11566474" y="30592"/>
                  <a:pt x="11567369" y="35823"/>
                  <a:pt x="11569160" y="39296"/>
                </a:cubicBezTo>
                <a:cubicBezTo>
                  <a:pt x="11570951" y="42768"/>
                  <a:pt x="11573755" y="44505"/>
                  <a:pt x="11577576" y="44505"/>
                </a:cubicBezTo>
                <a:cubicBezTo>
                  <a:pt x="11584954" y="44505"/>
                  <a:pt x="11588645" y="37538"/>
                  <a:pt x="11588645" y="23604"/>
                </a:cubicBezTo>
                <a:cubicBezTo>
                  <a:pt x="11588645" y="16398"/>
                  <a:pt x="11587787" y="11107"/>
                  <a:pt x="11586073" y="7732"/>
                </a:cubicBezTo>
                <a:cubicBezTo>
                  <a:pt x="11584359" y="4357"/>
                  <a:pt x="11581559" y="2670"/>
                  <a:pt x="11577673" y="2670"/>
                </a:cubicBezTo>
                <a:close/>
                <a:moveTo>
                  <a:pt x="11510998" y="2670"/>
                </a:moveTo>
                <a:cubicBezTo>
                  <a:pt x="11507027" y="2670"/>
                  <a:pt x="11504166" y="4368"/>
                  <a:pt x="11502420" y="7765"/>
                </a:cubicBezTo>
                <a:cubicBezTo>
                  <a:pt x="11500673" y="11162"/>
                  <a:pt x="11499799" y="16441"/>
                  <a:pt x="11499799" y="23604"/>
                </a:cubicBezTo>
                <a:cubicBezTo>
                  <a:pt x="11499799" y="30592"/>
                  <a:pt x="11500694" y="35823"/>
                  <a:pt x="11502485" y="39296"/>
                </a:cubicBezTo>
                <a:cubicBezTo>
                  <a:pt x="11504276" y="42768"/>
                  <a:pt x="11507080" y="44505"/>
                  <a:pt x="11510901" y="44505"/>
                </a:cubicBezTo>
                <a:cubicBezTo>
                  <a:pt x="11518279" y="44505"/>
                  <a:pt x="11521970" y="37538"/>
                  <a:pt x="11521970" y="23604"/>
                </a:cubicBezTo>
                <a:cubicBezTo>
                  <a:pt x="11521970" y="16398"/>
                  <a:pt x="11521112" y="11107"/>
                  <a:pt x="11519398" y="7732"/>
                </a:cubicBezTo>
                <a:cubicBezTo>
                  <a:pt x="11517684" y="4357"/>
                  <a:pt x="11514884" y="2670"/>
                  <a:pt x="11510998" y="2670"/>
                </a:cubicBezTo>
                <a:close/>
                <a:moveTo>
                  <a:pt x="11444323" y="2670"/>
                </a:moveTo>
                <a:cubicBezTo>
                  <a:pt x="11440352" y="2670"/>
                  <a:pt x="11437491" y="4368"/>
                  <a:pt x="11435745" y="7765"/>
                </a:cubicBezTo>
                <a:cubicBezTo>
                  <a:pt x="11433998" y="11162"/>
                  <a:pt x="11433124" y="16441"/>
                  <a:pt x="11433124" y="23604"/>
                </a:cubicBezTo>
                <a:cubicBezTo>
                  <a:pt x="11433124" y="30592"/>
                  <a:pt x="11434019" y="35823"/>
                  <a:pt x="11435810" y="39296"/>
                </a:cubicBezTo>
                <a:cubicBezTo>
                  <a:pt x="11437601" y="42768"/>
                  <a:pt x="11440405" y="44505"/>
                  <a:pt x="11444226" y="44505"/>
                </a:cubicBezTo>
                <a:cubicBezTo>
                  <a:pt x="11451604" y="44505"/>
                  <a:pt x="11455295" y="37538"/>
                  <a:pt x="11455295" y="23604"/>
                </a:cubicBezTo>
                <a:cubicBezTo>
                  <a:pt x="11455295" y="16398"/>
                  <a:pt x="11454437" y="11107"/>
                  <a:pt x="11452723" y="7732"/>
                </a:cubicBezTo>
                <a:cubicBezTo>
                  <a:pt x="11451009" y="4357"/>
                  <a:pt x="11448209" y="2670"/>
                  <a:pt x="11444323" y="2670"/>
                </a:cubicBezTo>
                <a:close/>
                <a:moveTo>
                  <a:pt x="11415748" y="2670"/>
                </a:moveTo>
                <a:cubicBezTo>
                  <a:pt x="11411777" y="2670"/>
                  <a:pt x="11408917" y="4368"/>
                  <a:pt x="11407170" y="7765"/>
                </a:cubicBezTo>
                <a:cubicBezTo>
                  <a:pt x="11405422" y="11162"/>
                  <a:pt x="11404549" y="16441"/>
                  <a:pt x="11404549" y="23604"/>
                </a:cubicBezTo>
                <a:cubicBezTo>
                  <a:pt x="11404549" y="30592"/>
                  <a:pt x="11405444" y="35823"/>
                  <a:pt x="11407235" y="39296"/>
                </a:cubicBezTo>
                <a:cubicBezTo>
                  <a:pt x="11409026" y="42768"/>
                  <a:pt x="11411831" y="44505"/>
                  <a:pt x="11415651" y="44505"/>
                </a:cubicBezTo>
                <a:cubicBezTo>
                  <a:pt x="11423031" y="44505"/>
                  <a:pt x="11426720" y="37538"/>
                  <a:pt x="11426720" y="23604"/>
                </a:cubicBezTo>
                <a:cubicBezTo>
                  <a:pt x="11426720" y="16398"/>
                  <a:pt x="11425863" y="11107"/>
                  <a:pt x="11424148" y="7732"/>
                </a:cubicBezTo>
                <a:cubicBezTo>
                  <a:pt x="11422433" y="4357"/>
                  <a:pt x="11419633" y="2670"/>
                  <a:pt x="11415748" y="2670"/>
                </a:cubicBezTo>
                <a:close/>
                <a:moveTo>
                  <a:pt x="11349073" y="2670"/>
                </a:moveTo>
                <a:cubicBezTo>
                  <a:pt x="11345102" y="2670"/>
                  <a:pt x="11342242" y="4368"/>
                  <a:pt x="11340495" y="7765"/>
                </a:cubicBezTo>
                <a:cubicBezTo>
                  <a:pt x="11338747" y="11162"/>
                  <a:pt x="11337874" y="16441"/>
                  <a:pt x="11337874" y="23604"/>
                </a:cubicBezTo>
                <a:cubicBezTo>
                  <a:pt x="11337874" y="30592"/>
                  <a:pt x="11338769" y="35823"/>
                  <a:pt x="11340560" y="39296"/>
                </a:cubicBezTo>
                <a:cubicBezTo>
                  <a:pt x="11342351" y="42768"/>
                  <a:pt x="11345156" y="44505"/>
                  <a:pt x="11348976" y="44505"/>
                </a:cubicBezTo>
                <a:cubicBezTo>
                  <a:pt x="11356356" y="44505"/>
                  <a:pt x="11360045" y="37538"/>
                  <a:pt x="11360045" y="23604"/>
                </a:cubicBezTo>
                <a:cubicBezTo>
                  <a:pt x="11360045" y="16398"/>
                  <a:pt x="11359188" y="11107"/>
                  <a:pt x="11357473" y="7732"/>
                </a:cubicBezTo>
                <a:cubicBezTo>
                  <a:pt x="11355758" y="4357"/>
                  <a:pt x="11352958" y="2670"/>
                  <a:pt x="11349073" y="2670"/>
                </a:cubicBezTo>
                <a:close/>
                <a:moveTo>
                  <a:pt x="11282398" y="2670"/>
                </a:moveTo>
                <a:cubicBezTo>
                  <a:pt x="11278427" y="2670"/>
                  <a:pt x="11275567" y="4368"/>
                  <a:pt x="11273820" y="7765"/>
                </a:cubicBezTo>
                <a:cubicBezTo>
                  <a:pt x="11272072" y="11162"/>
                  <a:pt x="11271199" y="16441"/>
                  <a:pt x="11271199" y="23604"/>
                </a:cubicBezTo>
                <a:cubicBezTo>
                  <a:pt x="11271199" y="30592"/>
                  <a:pt x="11272094" y="35823"/>
                  <a:pt x="11273885" y="39296"/>
                </a:cubicBezTo>
                <a:cubicBezTo>
                  <a:pt x="11275676" y="42768"/>
                  <a:pt x="11278481" y="44505"/>
                  <a:pt x="11282301" y="44505"/>
                </a:cubicBezTo>
                <a:cubicBezTo>
                  <a:pt x="11289681" y="44505"/>
                  <a:pt x="11293370" y="37538"/>
                  <a:pt x="11293370" y="23604"/>
                </a:cubicBezTo>
                <a:cubicBezTo>
                  <a:pt x="11293370" y="16398"/>
                  <a:pt x="11292513" y="11107"/>
                  <a:pt x="11290798" y="7732"/>
                </a:cubicBezTo>
                <a:cubicBezTo>
                  <a:pt x="11289083" y="4357"/>
                  <a:pt x="11286283" y="2670"/>
                  <a:pt x="11282398" y="2670"/>
                </a:cubicBezTo>
                <a:close/>
                <a:moveTo>
                  <a:pt x="11244298" y="2670"/>
                </a:moveTo>
                <a:cubicBezTo>
                  <a:pt x="11240327" y="2670"/>
                  <a:pt x="11237466" y="4368"/>
                  <a:pt x="11235720" y="7765"/>
                </a:cubicBezTo>
                <a:cubicBezTo>
                  <a:pt x="11233973" y="11162"/>
                  <a:pt x="11233099" y="16441"/>
                  <a:pt x="11233099" y="23604"/>
                </a:cubicBezTo>
                <a:cubicBezTo>
                  <a:pt x="11233099" y="30592"/>
                  <a:pt x="11233994" y="35823"/>
                  <a:pt x="11235785" y="39296"/>
                </a:cubicBezTo>
                <a:cubicBezTo>
                  <a:pt x="11237576" y="42768"/>
                  <a:pt x="11240380" y="44505"/>
                  <a:pt x="11244201" y="44505"/>
                </a:cubicBezTo>
                <a:cubicBezTo>
                  <a:pt x="11251579" y="44505"/>
                  <a:pt x="11255270" y="37538"/>
                  <a:pt x="11255270" y="23604"/>
                </a:cubicBezTo>
                <a:cubicBezTo>
                  <a:pt x="11255270" y="16398"/>
                  <a:pt x="11254412" y="11107"/>
                  <a:pt x="11252698" y="7732"/>
                </a:cubicBezTo>
                <a:cubicBezTo>
                  <a:pt x="11250984" y="4357"/>
                  <a:pt x="11248184" y="2670"/>
                  <a:pt x="11244298" y="2670"/>
                </a:cubicBezTo>
                <a:close/>
                <a:moveTo>
                  <a:pt x="11177623" y="2670"/>
                </a:moveTo>
                <a:cubicBezTo>
                  <a:pt x="11173652" y="2670"/>
                  <a:pt x="11170791" y="4368"/>
                  <a:pt x="11169045" y="7765"/>
                </a:cubicBezTo>
                <a:cubicBezTo>
                  <a:pt x="11167298" y="11162"/>
                  <a:pt x="11166424" y="16441"/>
                  <a:pt x="11166424" y="23604"/>
                </a:cubicBezTo>
                <a:cubicBezTo>
                  <a:pt x="11166424" y="30592"/>
                  <a:pt x="11167319" y="35823"/>
                  <a:pt x="11169110" y="39296"/>
                </a:cubicBezTo>
                <a:cubicBezTo>
                  <a:pt x="11170901" y="42768"/>
                  <a:pt x="11173705" y="44505"/>
                  <a:pt x="11177526" y="44505"/>
                </a:cubicBezTo>
                <a:cubicBezTo>
                  <a:pt x="11184904" y="44505"/>
                  <a:pt x="11188595" y="37538"/>
                  <a:pt x="11188595" y="23604"/>
                </a:cubicBezTo>
                <a:cubicBezTo>
                  <a:pt x="11188595" y="16398"/>
                  <a:pt x="11187737" y="11107"/>
                  <a:pt x="11186023" y="7732"/>
                </a:cubicBezTo>
                <a:cubicBezTo>
                  <a:pt x="11184309" y="4357"/>
                  <a:pt x="11181509" y="2670"/>
                  <a:pt x="11177623" y="2670"/>
                </a:cubicBezTo>
                <a:close/>
                <a:moveTo>
                  <a:pt x="11110948" y="2670"/>
                </a:moveTo>
                <a:cubicBezTo>
                  <a:pt x="11106977" y="2670"/>
                  <a:pt x="11104116" y="4368"/>
                  <a:pt x="11102370" y="7765"/>
                </a:cubicBezTo>
                <a:cubicBezTo>
                  <a:pt x="11100623" y="11162"/>
                  <a:pt x="11099749" y="16441"/>
                  <a:pt x="11099749" y="23604"/>
                </a:cubicBezTo>
                <a:cubicBezTo>
                  <a:pt x="11099749" y="30592"/>
                  <a:pt x="11100644" y="35823"/>
                  <a:pt x="11102435" y="39296"/>
                </a:cubicBezTo>
                <a:cubicBezTo>
                  <a:pt x="11104226" y="42768"/>
                  <a:pt x="11107030" y="44505"/>
                  <a:pt x="11110851" y="44505"/>
                </a:cubicBezTo>
                <a:cubicBezTo>
                  <a:pt x="11118229" y="44505"/>
                  <a:pt x="11121920" y="37538"/>
                  <a:pt x="11121920" y="23604"/>
                </a:cubicBezTo>
                <a:cubicBezTo>
                  <a:pt x="11121920" y="16398"/>
                  <a:pt x="11121062" y="11107"/>
                  <a:pt x="11119348" y="7732"/>
                </a:cubicBezTo>
                <a:cubicBezTo>
                  <a:pt x="11117634" y="4357"/>
                  <a:pt x="11114834" y="2670"/>
                  <a:pt x="11110948" y="2670"/>
                </a:cubicBezTo>
                <a:close/>
                <a:moveTo>
                  <a:pt x="11082373" y="2670"/>
                </a:moveTo>
                <a:cubicBezTo>
                  <a:pt x="11078402" y="2670"/>
                  <a:pt x="11075542" y="4368"/>
                  <a:pt x="11073795" y="7765"/>
                </a:cubicBezTo>
                <a:cubicBezTo>
                  <a:pt x="11072047" y="11162"/>
                  <a:pt x="11071174" y="16441"/>
                  <a:pt x="11071174" y="23604"/>
                </a:cubicBezTo>
                <a:cubicBezTo>
                  <a:pt x="11071174" y="30592"/>
                  <a:pt x="11072069" y="35823"/>
                  <a:pt x="11073860" y="39296"/>
                </a:cubicBezTo>
                <a:cubicBezTo>
                  <a:pt x="11075651" y="42768"/>
                  <a:pt x="11078456" y="44505"/>
                  <a:pt x="11082276" y="44505"/>
                </a:cubicBezTo>
                <a:cubicBezTo>
                  <a:pt x="11089656" y="44505"/>
                  <a:pt x="11093345" y="37538"/>
                  <a:pt x="11093345" y="23604"/>
                </a:cubicBezTo>
                <a:cubicBezTo>
                  <a:pt x="11093345" y="16398"/>
                  <a:pt x="11092488" y="11107"/>
                  <a:pt x="11090773" y="7732"/>
                </a:cubicBezTo>
                <a:cubicBezTo>
                  <a:pt x="11089058" y="4357"/>
                  <a:pt x="11086258" y="2670"/>
                  <a:pt x="11082373" y="2670"/>
                </a:cubicBezTo>
                <a:close/>
                <a:moveTo>
                  <a:pt x="11044273" y="2670"/>
                </a:moveTo>
                <a:cubicBezTo>
                  <a:pt x="11040302" y="2670"/>
                  <a:pt x="11037441" y="4368"/>
                  <a:pt x="11035695" y="7765"/>
                </a:cubicBezTo>
                <a:cubicBezTo>
                  <a:pt x="11033948" y="11162"/>
                  <a:pt x="11033074" y="16441"/>
                  <a:pt x="11033074" y="23604"/>
                </a:cubicBezTo>
                <a:cubicBezTo>
                  <a:pt x="11033074" y="30592"/>
                  <a:pt x="11033969" y="35823"/>
                  <a:pt x="11035760" y="39296"/>
                </a:cubicBezTo>
                <a:cubicBezTo>
                  <a:pt x="11037551" y="42768"/>
                  <a:pt x="11040355" y="44505"/>
                  <a:pt x="11044176" y="44505"/>
                </a:cubicBezTo>
                <a:cubicBezTo>
                  <a:pt x="11051554" y="44505"/>
                  <a:pt x="11055245" y="37538"/>
                  <a:pt x="11055245" y="23604"/>
                </a:cubicBezTo>
                <a:cubicBezTo>
                  <a:pt x="11055245" y="16398"/>
                  <a:pt x="11054387" y="11107"/>
                  <a:pt x="11052673" y="7732"/>
                </a:cubicBezTo>
                <a:cubicBezTo>
                  <a:pt x="11050959" y="4357"/>
                  <a:pt x="11048159" y="2670"/>
                  <a:pt x="11044273" y="2670"/>
                </a:cubicBezTo>
                <a:close/>
                <a:moveTo>
                  <a:pt x="11015698" y="2670"/>
                </a:moveTo>
                <a:cubicBezTo>
                  <a:pt x="11011727" y="2670"/>
                  <a:pt x="11008867" y="4368"/>
                  <a:pt x="11007120" y="7765"/>
                </a:cubicBezTo>
                <a:cubicBezTo>
                  <a:pt x="11005372" y="11162"/>
                  <a:pt x="11004499" y="16441"/>
                  <a:pt x="11004499" y="23604"/>
                </a:cubicBezTo>
                <a:cubicBezTo>
                  <a:pt x="11004499" y="30592"/>
                  <a:pt x="11005394" y="35823"/>
                  <a:pt x="11007185" y="39296"/>
                </a:cubicBezTo>
                <a:cubicBezTo>
                  <a:pt x="11008976" y="42768"/>
                  <a:pt x="11011781" y="44505"/>
                  <a:pt x="11015601" y="44505"/>
                </a:cubicBezTo>
                <a:cubicBezTo>
                  <a:pt x="11022981" y="44505"/>
                  <a:pt x="11026670" y="37538"/>
                  <a:pt x="11026670" y="23604"/>
                </a:cubicBezTo>
                <a:cubicBezTo>
                  <a:pt x="11026670" y="16398"/>
                  <a:pt x="11025813" y="11107"/>
                  <a:pt x="11024098" y="7732"/>
                </a:cubicBezTo>
                <a:cubicBezTo>
                  <a:pt x="11022383" y="4357"/>
                  <a:pt x="11019583" y="2670"/>
                  <a:pt x="11015698" y="2670"/>
                </a:cubicBezTo>
                <a:close/>
                <a:moveTo>
                  <a:pt x="10949023" y="2670"/>
                </a:moveTo>
                <a:cubicBezTo>
                  <a:pt x="10945052" y="2670"/>
                  <a:pt x="10942192" y="4368"/>
                  <a:pt x="10940445" y="7765"/>
                </a:cubicBezTo>
                <a:cubicBezTo>
                  <a:pt x="10938697" y="11162"/>
                  <a:pt x="10937824" y="16441"/>
                  <a:pt x="10937824" y="23604"/>
                </a:cubicBezTo>
                <a:cubicBezTo>
                  <a:pt x="10937824" y="30592"/>
                  <a:pt x="10938719" y="35823"/>
                  <a:pt x="10940510" y="39296"/>
                </a:cubicBezTo>
                <a:cubicBezTo>
                  <a:pt x="10942301" y="42768"/>
                  <a:pt x="10945106" y="44505"/>
                  <a:pt x="10948926" y="44505"/>
                </a:cubicBezTo>
                <a:cubicBezTo>
                  <a:pt x="10956306" y="44505"/>
                  <a:pt x="10959995" y="37538"/>
                  <a:pt x="10959995" y="23604"/>
                </a:cubicBezTo>
                <a:cubicBezTo>
                  <a:pt x="10959995" y="16398"/>
                  <a:pt x="10959138" y="11107"/>
                  <a:pt x="10957423" y="7732"/>
                </a:cubicBezTo>
                <a:cubicBezTo>
                  <a:pt x="10955708" y="4357"/>
                  <a:pt x="10952908" y="2670"/>
                  <a:pt x="10949023" y="2670"/>
                </a:cubicBezTo>
                <a:close/>
                <a:moveTo>
                  <a:pt x="10910923" y="2670"/>
                </a:moveTo>
                <a:cubicBezTo>
                  <a:pt x="10906952" y="2670"/>
                  <a:pt x="10904092" y="4368"/>
                  <a:pt x="10902345" y="7765"/>
                </a:cubicBezTo>
                <a:cubicBezTo>
                  <a:pt x="10900597" y="11162"/>
                  <a:pt x="10899724" y="16441"/>
                  <a:pt x="10899724" y="23604"/>
                </a:cubicBezTo>
                <a:cubicBezTo>
                  <a:pt x="10899724" y="30592"/>
                  <a:pt x="10900619" y="35823"/>
                  <a:pt x="10902410" y="39296"/>
                </a:cubicBezTo>
                <a:cubicBezTo>
                  <a:pt x="10904201" y="42768"/>
                  <a:pt x="10907006" y="44505"/>
                  <a:pt x="10910826" y="44505"/>
                </a:cubicBezTo>
                <a:cubicBezTo>
                  <a:pt x="10918206" y="44505"/>
                  <a:pt x="10921895" y="37538"/>
                  <a:pt x="10921895" y="23604"/>
                </a:cubicBezTo>
                <a:cubicBezTo>
                  <a:pt x="10921895" y="16398"/>
                  <a:pt x="10921038" y="11107"/>
                  <a:pt x="10919323" y="7732"/>
                </a:cubicBezTo>
                <a:cubicBezTo>
                  <a:pt x="10917608" y="4357"/>
                  <a:pt x="10914808" y="2670"/>
                  <a:pt x="10910923" y="2670"/>
                </a:cubicBezTo>
                <a:close/>
                <a:moveTo>
                  <a:pt x="10844248" y="2670"/>
                </a:moveTo>
                <a:cubicBezTo>
                  <a:pt x="10840277" y="2670"/>
                  <a:pt x="10837417" y="4368"/>
                  <a:pt x="10835670" y="7765"/>
                </a:cubicBezTo>
                <a:cubicBezTo>
                  <a:pt x="10833922" y="11162"/>
                  <a:pt x="10833049" y="16441"/>
                  <a:pt x="10833049" y="23604"/>
                </a:cubicBezTo>
                <a:cubicBezTo>
                  <a:pt x="10833049" y="30592"/>
                  <a:pt x="10833944" y="35823"/>
                  <a:pt x="10835735" y="39296"/>
                </a:cubicBezTo>
                <a:cubicBezTo>
                  <a:pt x="10837526" y="42768"/>
                  <a:pt x="10840331" y="44505"/>
                  <a:pt x="10844151" y="44505"/>
                </a:cubicBezTo>
                <a:cubicBezTo>
                  <a:pt x="10851531" y="44505"/>
                  <a:pt x="10855220" y="37538"/>
                  <a:pt x="10855220" y="23604"/>
                </a:cubicBezTo>
                <a:cubicBezTo>
                  <a:pt x="10855220" y="16398"/>
                  <a:pt x="10854363" y="11107"/>
                  <a:pt x="10852648" y="7732"/>
                </a:cubicBezTo>
                <a:cubicBezTo>
                  <a:pt x="10850933" y="4357"/>
                  <a:pt x="10848133" y="2670"/>
                  <a:pt x="10844248" y="2670"/>
                </a:cubicBezTo>
                <a:close/>
                <a:moveTo>
                  <a:pt x="10777573" y="2670"/>
                </a:moveTo>
                <a:cubicBezTo>
                  <a:pt x="10773602" y="2670"/>
                  <a:pt x="10770742" y="4368"/>
                  <a:pt x="10768995" y="7765"/>
                </a:cubicBezTo>
                <a:cubicBezTo>
                  <a:pt x="10767247" y="11162"/>
                  <a:pt x="10766374" y="16441"/>
                  <a:pt x="10766374" y="23604"/>
                </a:cubicBezTo>
                <a:cubicBezTo>
                  <a:pt x="10766374" y="30592"/>
                  <a:pt x="10767269" y="35823"/>
                  <a:pt x="10769060" y="39296"/>
                </a:cubicBezTo>
                <a:cubicBezTo>
                  <a:pt x="10770851" y="42768"/>
                  <a:pt x="10773656" y="44505"/>
                  <a:pt x="10777476" y="44505"/>
                </a:cubicBezTo>
                <a:cubicBezTo>
                  <a:pt x="10784856" y="44505"/>
                  <a:pt x="10788545" y="37538"/>
                  <a:pt x="10788545" y="23604"/>
                </a:cubicBezTo>
                <a:cubicBezTo>
                  <a:pt x="10788545" y="16398"/>
                  <a:pt x="10787688" y="11107"/>
                  <a:pt x="10785973" y="7732"/>
                </a:cubicBezTo>
                <a:cubicBezTo>
                  <a:pt x="10784258" y="4357"/>
                  <a:pt x="10781458" y="2670"/>
                  <a:pt x="10777573" y="2670"/>
                </a:cubicBezTo>
                <a:close/>
                <a:moveTo>
                  <a:pt x="10748998" y="2670"/>
                </a:moveTo>
                <a:cubicBezTo>
                  <a:pt x="10745027" y="2670"/>
                  <a:pt x="10742167" y="4368"/>
                  <a:pt x="10740420" y="7765"/>
                </a:cubicBezTo>
                <a:cubicBezTo>
                  <a:pt x="10738672" y="11162"/>
                  <a:pt x="10737799" y="16441"/>
                  <a:pt x="10737799" y="23604"/>
                </a:cubicBezTo>
                <a:cubicBezTo>
                  <a:pt x="10737799" y="30592"/>
                  <a:pt x="10738694" y="35823"/>
                  <a:pt x="10740485" y="39296"/>
                </a:cubicBezTo>
                <a:cubicBezTo>
                  <a:pt x="10742276" y="42768"/>
                  <a:pt x="10745081" y="44505"/>
                  <a:pt x="10748901" y="44505"/>
                </a:cubicBezTo>
                <a:cubicBezTo>
                  <a:pt x="10756281" y="44505"/>
                  <a:pt x="10759970" y="37538"/>
                  <a:pt x="10759970" y="23604"/>
                </a:cubicBezTo>
                <a:cubicBezTo>
                  <a:pt x="10759970" y="16398"/>
                  <a:pt x="10759113" y="11107"/>
                  <a:pt x="10757398" y="7732"/>
                </a:cubicBezTo>
                <a:cubicBezTo>
                  <a:pt x="10755683" y="4357"/>
                  <a:pt x="10752883" y="2670"/>
                  <a:pt x="10748998" y="2670"/>
                </a:cubicBezTo>
                <a:close/>
                <a:moveTo>
                  <a:pt x="10710898" y="2670"/>
                </a:moveTo>
                <a:cubicBezTo>
                  <a:pt x="10706927" y="2670"/>
                  <a:pt x="10704067" y="4368"/>
                  <a:pt x="10702320" y="7765"/>
                </a:cubicBezTo>
                <a:cubicBezTo>
                  <a:pt x="10700572" y="11162"/>
                  <a:pt x="10699699" y="16441"/>
                  <a:pt x="10699699" y="23604"/>
                </a:cubicBezTo>
                <a:cubicBezTo>
                  <a:pt x="10699699" y="30592"/>
                  <a:pt x="10700594" y="35823"/>
                  <a:pt x="10702385" y="39296"/>
                </a:cubicBezTo>
                <a:cubicBezTo>
                  <a:pt x="10704176" y="42768"/>
                  <a:pt x="10706981" y="44505"/>
                  <a:pt x="10710801" y="44505"/>
                </a:cubicBezTo>
                <a:cubicBezTo>
                  <a:pt x="10718181" y="44505"/>
                  <a:pt x="10721870" y="37538"/>
                  <a:pt x="10721870" y="23604"/>
                </a:cubicBezTo>
                <a:cubicBezTo>
                  <a:pt x="10721870" y="16398"/>
                  <a:pt x="10721013" y="11107"/>
                  <a:pt x="10719298" y="7732"/>
                </a:cubicBezTo>
                <a:cubicBezTo>
                  <a:pt x="10717583" y="4357"/>
                  <a:pt x="10714783" y="2670"/>
                  <a:pt x="10710898" y="2670"/>
                </a:cubicBezTo>
                <a:close/>
                <a:moveTo>
                  <a:pt x="10644223" y="2670"/>
                </a:moveTo>
                <a:cubicBezTo>
                  <a:pt x="10640252" y="2670"/>
                  <a:pt x="10637392" y="4368"/>
                  <a:pt x="10635645" y="7765"/>
                </a:cubicBezTo>
                <a:cubicBezTo>
                  <a:pt x="10633897" y="11162"/>
                  <a:pt x="10633024" y="16441"/>
                  <a:pt x="10633024" y="23604"/>
                </a:cubicBezTo>
                <a:cubicBezTo>
                  <a:pt x="10633024" y="30592"/>
                  <a:pt x="10633919" y="35823"/>
                  <a:pt x="10635710" y="39296"/>
                </a:cubicBezTo>
                <a:cubicBezTo>
                  <a:pt x="10637501" y="42768"/>
                  <a:pt x="10640306" y="44505"/>
                  <a:pt x="10644126" y="44505"/>
                </a:cubicBezTo>
                <a:cubicBezTo>
                  <a:pt x="10651506" y="44505"/>
                  <a:pt x="10655195" y="37538"/>
                  <a:pt x="10655195" y="23604"/>
                </a:cubicBezTo>
                <a:cubicBezTo>
                  <a:pt x="10655195" y="16398"/>
                  <a:pt x="10654338" y="11107"/>
                  <a:pt x="10652623" y="7732"/>
                </a:cubicBezTo>
                <a:cubicBezTo>
                  <a:pt x="10650908" y="4357"/>
                  <a:pt x="10648108" y="2670"/>
                  <a:pt x="10644223" y="2670"/>
                </a:cubicBezTo>
                <a:close/>
                <a:moveTo>
                  <a:pt x="10615648" y="2670"/>
                </a:moveTo>
                <a:cubicBezTo>
                  <a:pt x="10611677" y="2670"/>
                  <a:pt x="10608817" y="4368"/>
                  <a:pt x="10607070" y="7765"/>
                </a:cubicBezTo>
                <a:cubicBezTo>
                  <a:pt x="10605322" y="11162"/>
                  <a:pt x="10604449" y="16441"/>
                  <a:pt x="10604449" y="23604"/>
                </a:cubicBezTo>
                <a:cubicBezTo>
                  <a:pt x="10604449" y="30592"/>
                  <a:pt x="10605344" y="35823"/>
                  <a:pt x="10607135" y="39296"/>
                </a:cubicBezTo>
                <a:cubicBezTo>
                  <a:pt x="10608926" y="42768"/>
                  <a:pt x="10611731" y="44505"/>
                  <a:pt x="10615551" y="44505"/>
                </a:cubicBezTo>
                <a:cubicBezTo>
                  <a:pt x="10622931" y="44505"/>
                  <a:pt x="10626620" y="37538"/>
                  <a:pt x="10626620" y="23604"/>
                </a:cubicBezTo>
                <a:cubicBezTo>
                  <a:pt x="10626620" y="16398"/>
                  <a:pt x="10625763" y="11107"/>
                  <a:pt x="10624048" y="7732"/>
                </a:cubicBezTo>
                <a:cubicBezTo>
                  <a:pt x="10622333" y="4357"/>
                  <a:pt x="10619533" y="2670"/>
                  <a:pt x="10615648" y="2670"/>
                </a:cubicBezTo>
                <a:close/>
                <a:moveTo>
                  <a:pt x="10577548" y="2670"/>
                </a:moveTo>
                <a:cubicBezTo>
                  <a:pt x="10573577" y="2670"/>
                  <a:pt x="10570717" y="4368"/>
                  <a:pt x="10568970" y="7765"/>
                </a:cubicBezTo>
                <a:cubicBezTo>
                  <a:pt x="10567222" y="11162"/>
                  <a:pt x="10566349" y="16441"/>
                  <a:pt x="10566349" y="23604"/>
                </a:cubicBezTo>
                <a:cubicBezTo>
                  <a:pt x="10566349" y="30592"/>
                  <a:pt x="10567244" y="35823"/>
                  <a:pt x="10569035" y="39296"/>
                </a:cubicBezTo>
                <a:cubicBezTo>
                  <a:pt x="10570826" y="42768"/>
                  <a:pt x="10573631" y="44505"/>
                  <a:pt x="10577451" y="44505"/>
                </a:cubicBezTo>
                <a:cubicBezTo>
                  <a:pt x="10584831" y="44505"/>
                  <a:pt x="10588520" y="37538"/>
                  <a:pt x="10588520" y="23604"/>
                </a:cubicBezTo>
                <a:cubicBezTo>
                  <a:pt x="10588520" y="16398"/>
                  <a:pt x="10587663" y="11107"/>
                  <a:pt x="10585948" y="7732"/>
                </a:cubicBezTo>
                <a:cubicBezTo>
                  <a:pt x="10584233" y="4357"/>
                  <a:pt x="10581433" y="2670"/>
                  <a:pt x="10577548" y="2670"/>
                </a:cubicBezTo>
                <a:close/>
                <a:moveTo>
                  <a:pt x="10510873" y="2670"/>
                </a:moveTo>
                <a:cubicBezTo>
                  <a:pt x="10506902" y="2670"/>
                  <a:pt x="10504042" y="4368"/>
                  <a:pt x="10502295" y="7765"/>
                </a:cubicBezTo>
                <a:cubicBezTo>
                  <a:pt x="10500547" y="11162"/>
                  <a:pt x="10499674" y="16441"/>
                  <a:pt x="10499674" y="23604"/>
                </a:cubicBezTo>
                <a:cubicBezTo>
                  <a:pt x="10499674" y="30592"/>
                  <a:pt x="10500569" y="35823"/>
                  <a:pt x="10502360" y="39296"/>
                </a:cubicBezTo>
                <a:cubicBezTo>
                  <a:pt x="10504151" y="42768"/>
                  <a:pt x="10506956" y="44505"/>
                  <a:pt x="10510776" y="44505"/>
                </a:cubicBezTo>
                <a:cubicBezTo>
                  <a:pt x="10518156" y="44505"/>
                  <a:pt x="10521845" y="37538"/>
                  <a:pt x="10521845" y="23604"/>
                </a:cubicBezTo>
                <a:cubicBezTo>
                  <a:pt x="10521845" y="16398"/>
                  <a:pt x="10520988" y="11107"/>
                  <a:pt x="10519273" y="7732"/>
                </a:cubicBezTo>
                <a:cubicBezTo>
                  <a:pt x="10517558" y="4357"/>
                  <a:pt x="10514758" y="2670"/>
                  <a:pt x="10510873" y="2670"/>
                </a:cubicBezTo>
                <a:close/>
                <a:moveTo>
                  <a:pt x="10444198" y="2670"/>
                </a:moveTo>
                <a:cubicBezTo>
                  <a:pt x="10440227" y="2670"/>
                  <a:pt x="10437367" y="4368"/>
                  <a:pt x="10435620" y="7765"/>
                </a:cubicBezTo>
                <a:cubicBezTo>
                  <a:pt x="10433872" y="11162"/>
                  <a:pt x="10432999" y="16441"/>
                  <a:pt x="10432999" y="23604"/>
                </a:cubicBezTo>
                <a:cubicBezTo>
                  <a:pt x="10432999" y="30592"/>
                  <a:pt x="10433894" y="35823"/>
                  <a:pt x="10435685" y="39296"/>
                </a:cubicBezTo>
                <a:cubicBezTo>
                  <a:pt x="10437476" y="42768"/>
                  <a:pt x="10440281" y="44505"/>
                  <a:pt x="10444101" y="44505"/>
                </a:cubicBezTo>
                <a:cubicBezTo>
                  <a:pt x="10451481" y="44505"/>
                  <a:pt x="10455170" y="37538"/>
                  <a:pt x="10455170" y="23604"/>
                </a:cubicBezTo>
                <a:cubicBezTo>
                  <a:pt x="10455170" y="16398"/>
                  <a:pt x="10454313" y="11107"/>
                  <a:pt x="10452598" y="7732"/>
                </a:cubicBezTo>
                <a:cubicBezTo>
                  <a:pt x="10450883" y="4357"/>
                  <a:pt x="10448083" y="2670"/>
                  <a:pt x="10444198" y="2670"/>
                </a:cubicBezTo>
                <a:close/>
                <a:moveTo>
                  <a:pt x="10377523" y="2670"/>
                </a:moveTo>
                <a:cubicBezTo>
                  <a:pt x="10373552" y="2670"/>
                  <a:pt x="10370692" y="4368"/>
                  <a:pt x="10368945" y="7765"/>
                </a:cubicBezTo>
                <a:cubicBezTo>
                  <a:pt x="10367197" y="11162"/>
                  <a:pt x="10366324" y="16441"/>
                  <a:pt x="10366324" y="23604"/>
                </a:cubicBezTo>
                <a:cubicBezTo>
                  <a:pt x="10366324" y="30592"/>
                  <a:pt x="10367219" y="35823"/>
                  <a:pt x="10369010" y="39296"/>
                </a:cubicBezTo>
                <a:cubicBezTo>
                  <a:pt x="10370801" y="42768"/>
                  <a:pt x="10373606" y="44505"/>
                  <a:pt x="10377426" y="44505"/>
                </a:cubicBezTo>
                <a:cubicBezTo>
                  <a:pt x="10384806" y="44505"/>
                  <a:pt x="10388495" y="37538"/>
                  <a:pt x="10388495" y="23604"/>
                </a:cubicBezTo>
                <a:cubicBezTo>
                  <a:pt x="10388495" y="16398"/>
                  <a:pt x="10387638" y="11107"/>
                  <a:pt x="10385923" y="7732"/>
                </a:cubicBezTo>
                <a:cubicBezTo>
                  <a:pt x="10384208" y="4357"/>
                  <a:pt x="10381408" y="2670"/>
                  <a:pt x="10377523" y="2670"/>
                </a:cubicBezTo>
                <a:close/>
                <a:moveTo>
                  <a:pt x="10348948" y="2670"/>
                </a:moveTo>
                <a:cubicBezTo>
                  <a:pt x="10344977" y="2670"/>
                  <a:pt x="10342117" y="4368"/>
                  <a:pt x="10340370" y="7765"/>
                </a:cubicBezTo>
                <a:cubicBezTo>
                  <a:pt x="10338622" y="11162"/>
                  <a:pt x="10337749" y="16441"/>
                  <a:pt x="10337749" y="23604"/>
                </a:cubicBezTo>
                <a:cubicBezTo>
                  <a:pt x="10337749" y="30592"/>
                  <a:pt x="10338644" y="35823"/>
                  <a:pt x="10340435" y="39296"/>
                </a:cubicBezTo>
                <a:cubicBezTo>
                  <a:pt x="10342226" y="42768"/>
                  <a:pt x="10345031" y="44505"/>
                  <a:pt x="10348851" y="44505"/>
                </a:cubicBezTo>
                <a:cubicBezTo>
                  <a:pt x="10356231" y="44505"/>
                  <a:pt x="10359920" y="37538"/>
                  <a:pt x="10359920" y="23604"/>
                </a:cubicBezTo>
                <a:cubicBezTo>
                  <a:pt x="10359920" y="16398"/>
                  <a:pt x="10359063" y="11107"/>
                  <a:pt x="10357348" y="7732"/>
                </a:cubicBezTo>
                <a:cubicBezTo>
                  <a:pt x="10355633" y="4357"/>
                  <a:pt x="10352833" y="2670"/>
                  <a:pt x="10348948" y="2670"/>
                </a:cubicBezTo>
                <a:close/>
                <a:moveTo>
                  <a:pt x="10282273" y="2670"/>
                </a:moveTo>
                <a:cubicBezTo>
                  <a:pt x="10278302" y="2670"/>
                  <a:pt x="10275442" y="4368"/>
                  <a:pt x="10273695" y="7765"/>
                </a:cubicBezTo>
                <a:cubicBezTo>
                  <a:pt x="10271947" y="11162"/>
                  <a:pt x="10271074" y="16441"/>
                  <a:pt x="10271074" y="23604"/>
                </a:cubicBezTo>
                <a:cubicBezTo>
                  <a:pt x="10271074" y="30592"/>
                  <a:pt x="10271969" y="35823"/>
                  <a:pt x="10273760" y="39296"/>
                </a:cubicBezTo>
                <a:cubicBezTo>
                  <a:pt x="10275551" y="42768"/>
                  <a:pt x="10278356" y="44505"/>
                  <a:pt x="10282176" y="44505"/>
                </a:cubicBezTo>
                <a:cubicBezTo>
                  <a:pt x="10289556" y="44505"/>
                  <a:pt x="10293245" y="37538"/>
                  <a:pt x="10293245" y="23604"/>
                </a:cubicBezTo>
                <a:cubicBezTo>
                  <a:pt x="10293245" y="16398"/>
                  <a:pt x="10292388" y="11107"/>
                  <a:pt x="10290673" y="7732"/>
                </a:cubicBezTo>
                <a:cubicBezTo>
                  <a:pt x="10288958" y="4357"/>
                  <a:pt x="10286158" y="2670"/>
                  <a:pt x="10282273" y="2670"/>
                </a:cubicBezTo>
                <a:close/>
                <a:moveTo>
                  <a:pt x="10215598" y="2670"/>
                </a:moveTo>
                <a:cubicBezTo>
                  <a:pt x="10211627" y="2670"/>
                  <a:pt x="10208767" y="4368"/>
                  <a:pt x="10207020" y="7765"/>
                </a:cubicBezTo>
                <a:cubicBezTo>
                  <a:pt x="10205272" y="11162"/>
                  <a:pt x="10204399" y="16441"/>
                  <a:pt x="10204399" y="23604"/>
                </a:cubicBezTo>
                <a:cubicBezTo>
                  <a:pt x="10204399" y="30592"/>
                  <a:pt x="10205294" y="35823"/>
                  <a:pt x="10207085" y="39296"/>
                </a:cubicBezTo>
                <a:cubicBezTo>
                  <a:pt x="10208876" y="42768"/>
                  <a:pt x="10211681" y="44505"/>
                  <a:pt x="10215501" y="44505"/>
                </a:cubicBezTo>
                <a:cubicBezTo>
                  <a:pt x="10222881" y="44505"/>
                  <a:pt x="10226570" y="37538"/>
                  <a:pt x="10226570" y="23604"/>
                </a:cubicBezTo>
                <a:cubicBezTo>
                  <a:pt x="10226570" y="16398"/>
                  <a:pt x="10225713" y="11107"/>
                  <a:pt x="10223998" y="7732"/>
                </a:cubicBezTo>
                <a:cubicBezTo>
                  <a:pt x="10222283" y="4357"/>
                  <a:pt x="10219483" y="2670"/>
                  <a:pt x="10215598" y="2670"/>
                </a:cubicBezTo>
                <a:close/>
                <a:moveTo>
                  <a:pt x="10082248" y="2670"/>
                </a:moveTo>
                <a:cubicBezTo>
                  <a:pt x="10078277" y="2670"/>
                  <a:pt x="10075417" y="4368"/>
                  <a:pt x="10073670" y="7765"/>
                </a:cubicBezTo>
                <a:cubicBezTo>
                  <a:pt x="10071922" y="11162"/>
                  <a:pt x="10071049" y="16441"/>
                  <a:pt x="10071049" y="23604"/>
                </a:cubicBezTo>
                <a:cubicBezTo>
                  <a:pt x="10071049" y="30592"/>
                  <a:pt x="10071944" y="35823"/>
                  <a:pt x="10073735" y="39296"/>
                </a:cubicBezTo>
                <a:cubicBezTo>
                  <a:pt x="10075526" y="42768"/>
                  <a:pt x="10078331" y="44505"/>
                  <a:pt x="10082151" y="44505"/>
                </a:cubicBezTo>
                <a:cubicBezTo>
                  <a:pt x="10089531" y="44505"/>
                  <a:pt x="10093220" y="37538"/>
                  <a:pt x="10093220" y="23604"/>
                </a:cubicBezTo>
                <a:cubicBezTo>
                  <a:pt x="10093220" y="16398"/>
                  <a:pt x="10092363" y="11107"/>
                  <a:pt x="10090648" y="7732"/>
                </a:cubicBezTo>
                <a:cubicBezTo>
                  <a:pt x="10088933" y="4357"/>
                  <a:pt x="10086133" y="2670"/>
                  <a:pt x="10082248" y="2670"/>
                </a:cubicBezTo>
                <a:close/>
                <a:moveTo>
                  <a:pt x="10044148" y="2670"/>
                </a:moveTo>
                <a:cubicBezTo>
                  <a:pt x="10040177" y="2670"/>
                  <a:pt x="10037317" y="4368"/>
                  <a:pt x="10035570" y="7765"/>
                </a:cubicBezTo>
                <a:cubicBezTo>
                  <a:pt x="10033822" y="11162"/>
                  <a:pt x="10032949" y="16441"/>
                  <a:pt x="10032949" y="23604"/>
                </a:cubicBezTo>
                <a:cubicBezTo>
                  <a:pt x="10032949" y="30592"/>
                  <a:pt x="10033844" y="35823"/>
                  <a:pt x="10035635" y="39296"/>
                </a:cubicBezTo>
                <a:cubicBezTo>
                  <a:pt x="10037426" y="42768"/>
                  <a:pt x="10040231" y="44505"/>
                  <a:pt x="10044051" y="44505"/>
                </a:cubicBezTo>
                <a:cubicBezTo>
                  <a:pt x="10051431" y="44505"/>
                  <a:pt x="10055120" y="37538"/>
                  <a:pt x="10055120" y="23604"/>
                </a:cubicBezTo>
                <a:cubicBezTo>
                  <a:pt x="10055120" y="16398"/>
                  <a:pt x="10054263" y="11107"/>
                  <a:pt x="10052548" y="7732"/>
                </a:cubicBezTo>
                <a:cubicBezTo>
                  <a:pt x="10050833" y="4357"/>
                  <a:pt x="10048033" y="2670"/>
                  <a:pt x="10044148" y="2670"/>
                </a:cubicBezTo>
                <a:close/>
                <a:moveTo>
                  <a:pt x="9977473" y="2670"/>
                </a:moveTo>
                <a:cubicBezTo>
                  <a:pt x="9973502" y="2670"/>
                  <a:pt x="9970642" y="4368"/>
                  <a:pt x="9968895" y="7765"/>
                </a:cubicBezTo>
                <a:cubicBezTo>
                  <a:pt x="9967147" y="11162"/>
                  <a:pt x="9966274" y="16441"/>
                  <a:pt x="9966274" y="23604"/>
                </a:cubicBezTo>
                <a:cubicBezTo>
                  <a:pt x="9966274" y="30592"/>
                  <a:pt x="9967169" y="35823"/>
                  <a:pt x="9968960" y="39296"/>
                </a:cubicBezTo>
                <a:cubicBezTo>
                  <a:pt x="9970751" y="42768"/>
                  <a:pt x="9973556" y="44505"/>
                  <a:pt x="9977376" y="44505"/>
                </a:cubicBezTo>
                <a:cubicBezTo>
                  <a:pt x="9984756" y="44505"/>
                  <a:pt x="9988445" y="37538"/>
                  <a:pt x="9988445" y="23604"/>
                </a:cubicBezTo>
                <a:cubicBezTo>
                  <a:pt x="9988445" y="16398"/>
                  <a:pt x="9987588" y="11107"/>
                  <a:pt x="9985873" y="7732"/>
                </a:cubicBezTo>
                <a:cubicBezTo>
                  <a:pt x="9984158" y="4357"/>
                  <a:pt x="9981358" y="2670"/>
                  <a:pt x="9977473" y="2670"/>
                </a:cubicBezTo>
                <a:close/>
                <a:moveTo>
                  <a:pt x="9948898" y="2670"/>
                </a:moveTo>
                <a:cubicBezTo>
                  <a:pt x="9944927" y="2670"/>
                  <a:pt x="9942067" y="4368"/>
                  <a:pt x="9940320" y="7765"/>
                </a:cubicBezTo>
                <a:cubicBezTo>
                  <a:pt x="9938572" y="11162"/>
                  <a:pt x="9937699" y="16441"/>
                  <a:pt x="9937699" y="23604"/>
                </a:cubicBezTo>
                <a:cubicBezTo>
                  <a:pt x="9937699" y="30592"/>
                  <a:pt x="9938594" y="35823"/>
                  <a:pt x="9940385" y="39296"/>
                </a:cubicBezTo>
                <a:cubicBezTo>
                  <a:pt x="9942176" y="42768"/>
                  <a:pt x="9944981" y="44505"/>
                  <a:pt x="9948801" y="44505"/>
                </a:cubicBezTo>
                <a:cubicBezTo>
                  <a:pt x="9956181" y="44505"/>
                  <a:pt x="9959870" y="37538"/>
                  <a:pt x="9959870" y="23604"/>
                </a:cubicBezTo>
                <a:cubicBezTo>
                  <a:pt x="9959870" y="16398"/>
                  <a:pt x="9959013" y="11107"/>
                  <a:pt x="9957298" y="7732"/>
                </a:cubicBezTo>
                <a:cubicBezTo>
                  <a:pt x="9955583" y="4357"/>
                  <a:pt x="9952783" y="2670"/>
                  <a:pt x="9948898" y="2670"/>
                </a:cubicBezTo>
                <a:close/>
                <a:moveTo>
                  <a:pt x="9882223" y="2670"/>
                </a:moveTo>
                <a:cubicBezTo>
                  <a:pt x="9878252" y="2670"/>
                  <a:pt x="9875392" y="4368"/>
                  <a:pt x="9873645" y="7765"/>
                </a:cubicBezTo>
                <a:cubicBezTo>
                  <a:pt x="9871897" y="11162"/>
                  <a:pt x="9871024" y="16441"/>
                  <a:pt x="9871024" y="23604"/>
                </a:cubicBezTo>
                <a:cubicBezTo>
                  <a:pt x="9871024" y="30592"/>
                  <a:pt x="9871919" y="35823"/>
                  <a:pt x="9873710" y="39296"/>
                </a:cubicBezTo>
                <a:cubicBezTo>
                  <a:pt x="9875501" y="42768"/>
                  <a:pt x="9878306" y="44505"/>
                  <a:pt x="9882126" y="44505"/>
                </a:cubicBezTo>
                <a:cubicBezTo>
                  <a:pt x="9889506" y="44505"/>
                  <a:pt x="9893195" y="37538"/>
                  <a:pt x="9893195" y="23604"/>
                </a:cubicBezTo>
                <a:cubicBezTo>
                  <a:pt x="9893195" y="16398"/>
                  <a:pt x="9892338" y="11107"/>
                  <a:pt x="9890623" y="7732"/>
                </a:cubicBezTo>
                <a:cubicBezTo>
                  <a:pt x="9888908" y="4357"/>
                  <a:pt x="9886108" y="2670"/>
                  <a:pt x="9882223" y="2670"/>
                </a:cubicBezTo>
                <a:close/>
                <a:moveTo>
                  <a:pt x="9815548" y="2670"/>
                </a:moveTo>
                <a:cubicBezTo>
                  <a:pt x="9811577" y="2670"/>
                  <a:pt x="9808717" y="4368"/>
                  <a:pt x="9806970" y="7765"/>
                </a:cubicBezTo>
                <a:cubicBezTo>
                  <a:pt x="9805222" y="11162"/>
                  <a:pt x="9804349" y="16441"/>
                  <a:pt x="9804349" y="23604"/>
                </a:cubicBezTo>
                <a:cubicBezTo>
                  <a:pt x="9804349" y="30592"/>
                  <a:pt x="9805244" y="35823"/>
                  <a:pt x="9807035" y="39296"/>
                </a:cubicBezTo>
                <a:cubicBezTo>
                  <a:pt x="9808826" y="42768"/>
                  <a:pt x="9811631" y="44505"/>
                  <a:pt x="9815451" y="44505"/>
                </a:cubicBezTo>
                <a:cubicBezTo>
                  <a:pt x="9822831" y="44505"/>
                  <a:pt x="9826520" y="37538"/>
                  <a:pt x="9826520" y="23604"/>
                </a:cubicBezTo>
                <a:cubicBezTo>
                  <a:pt x="9826520" y="16398"/>
                  <a:pt x="9825663" y="11107"/>
                  <a:pt x="9823948" y="7732"/>
                </a:cubicBezTo>
                <a:cubicBezTo>
                  <a:pt x="9822233" y="4357"/>
                  <a:pt x="9819433" y="2670"/>
                  <a:pt x="9815548" y="2670"/>
                </a:cubicBezTo>
                <a:close/>
                <a:moveTo>
                  <a:pt x="9739348" y="2670"/>
                </a:moveTo>
                <a:cubicBezTo>
                  <a:pt x="9735377" y="2670"/>
                  <a:pt x="9732517" y="4368"/>
                  <a:pt x="9730770" y="7765"/>
                </a:cubicBezTo>
                <a:cubicBezTo>
                  <a:pt x="9729023" y="11162"/>
                  <a:pt x="9728149" y="16441"/>
                  <a:pt x="9728149" y="23604"/>
                </a:cubicBezTo>
                <a:cubicBezTo>
                  <a:pt x="9728149" y="30592"/>
                  <a:pt x="9729044" y="35823"/>
                  <a:pt x="9730835" y="39296"/>
                </a:cubicBezTo>
                <a:cubicBezTo>
                  <a:pt x="9732626" y="42768"/>
                  <a:pt x="9735431" y="44505"/>
                  <a:pt x="9739251" y="44505"/>
                </a:cubicBezTo>
                <a:cubicBezTo>
                  <a:pt x="9746631" y="44505"/>
                  <a:pt x="9750320" y="37538"/>
                  <a:pt x="9750320" y="23604"/>
                </a:cubicBezTo>
                <a:cubicBezTo>
                  <a:pt x="9750320" y="16398"/>
                  <a:pt x="9749463" y="11107"/>
                  <a:pt x="9747748" y="7732"/>
                </a:cubicBezTo>
                <a:cubicBezTo>
                  <a:pt x="9746033" y="4357"/>
                  <a:pt x="9743234" y="2670"/>
                  <a:pt x="9739348" y="2670"/>
                </a:cubicBezTo>
                <a:close/>
                <a:moveTo>
                  <a:pt x="9672673" y="2670"/>
                </a:moveTo>
                <a:cubicBezTo>
                  <a:pt x="9668702" y="2670"/>
                  <a:pt x="9665842" y="4368"/>
                  <a:pt x="9664095" y="7765"/>
                </a:cubicBezTo>
                <a:cubicBezTo>
                  <a:pt x="9662348" y="11162"/>
                  <a:pt x="9661474" y="16441"/>
                  <a:pt x="9661474" y="23604"/>
                </a:cubicBezTo>
                <a:cubicBezTo>
                  <a:pt x="9661474" y="30592"/>
                  <a:pt x="9662369" y="35823"/>
                  <a:pt x="9664160" y="39296"/>
                </a:cubicBezTo>
                <a:cubicBezTo>
                  <a:pt x="9665951" y="42768"/>
                  <a:pt x="9668756" y="44505"/>
                  <a:pt x="9672576" y="44505"/>
                </a:cubicBezTo>
                <a:cubicBezTo>
                  <a:pt x="9679956" y="44505"/>
                  <a:pt x="9683645" y="37538"/>
                  <a:pt x="9683645" y="23604"/>
                </a:cubicBezTo>
                <a:cubicBezTo>
                  <a:pt x="9683645" y="16398"/>
                  <a:pt x="9682788" y="11107"/>
                  <a:pt x="9681073" y="7732"/>
                </a:cubicBezTo>
                <a:cubicBezTo>
                  <a:pt x="9679358" y="4357"/>
                  <a:pt x="9676559" y="2670"/>
                  <a:pt x="9672673" y="2670"/>
                </a:cubicBezTo>
                <a:close/>
                <a:moveTo>
                  <a:pt x="9644098" y="2670"/>
                </a:moveTo>
                <a:cubicBezTo>
                  <a:pt x="9640127" y="2670"/>
                  <a:pt x="9637267" y="4368"/>
                  <a:pt x="9635520" y="7765"/>
                </a:cubicBezTo>
                <a:cubicBezTo>
                  <a:pt x="9633773" y="11162"/>
                  <a:pt x="9632899" y="16441"/>
                  <a:pt x="9632899" y="23604"/>
                </a:cubicBezTo>
                <a:cubicBezTo>
                  <a:pt x="9632899" y="30592"/>
                  <a:pt x="9633794" y="35823"/>
                  <a:pt x="9635585" y="39296"/>
                </a:cubicBezTo>
                <a:cubicBezTo>
                  <a:pt x="9637376" y="42768"/>
                  <a:pt x="9640181" y="44505"/>
                  <a:pt x="9644001" y="44505"/>
                </a:cubicBezTo>
                <a:cubicBezTo>
                  <a:pt x="9651381" y="44505"/>
                  <a:pt x="9655070" y="37538"/>
                  <a:pt x="9655070" y="23604"/>
                </a:cubicBezTo>
                <a:cubicBezTo>
                  <a:pt x="9655070" y="16398"/>
                  <a:pt x="9654212" y="11107"/>
                  <a:pt x="9652498" y="7732"/>
                </a:cubicBezTo>
                <a:cubicBezTo>
                  <a:pt x="9650783" y="4357"/>
                  <a:pt x="9647984" y="2670"/>
                  <a:pt x="9644098" y="2670"/>
                </a:cubicBezTo>
                <a:close/>
                <a:moveTo>
                  <a:pt x="9577423" y="2670"/>
                </a:moveTo>
                <a:cubicBezTo>
                  <a:pt x="9573452" y="2670"/>
                  <a:pt x="9570592" y="4368"/>
                  <a:pt x="9568845" y="7765"/>
                </a:cubicBezTo>
                <a:cubicBezTo>
                  <a:pt x="9567098" y="11162"/>
                  <a:pt x="9566224" y="16441"/>
                  <a:pt x="9566224" y="23604"/>
                </a:cubicBezTo>
                <a:cubicBezTo>
                  <a:pt x="9566224" y="30592"/>
                  <a:pt x="9567119" y="35823"/>
                  <a:pt x="9568910" y="39296"/>
                </a:cubicBezTo>
                <a:cubicBezTo>
                  <a:pt x="9570701" y="42768"/>
                  <a:pt x="9573506" y="44505"/>
                  <a:pt x="9577326" y="44505"/>
                </a:cubicBezTo>
                <a:cubicBezTo>
                  <a:pt x="9584705" y="44505"/>
                  <a:pt x="9588395" y="37538"/>
                  <a:pt x="9588395" y="23604"/>
                </a:cubicBezTo>
                <a:cubicBezTo>
                  <a:pt x="9588395" y="16398"/>
                  <a:pt x="9587537" y="11107"/>
                  <a:pt x="9585823" y="7732"/>
                </a:cubicBezTo>
                <a:cubicBezTo>
                  <a:pt x="9584108" y="4357"/>
                  <a:pt x="9581309" y="2670"/>
                  <a:pt x="9577423" y="2670"/>
                </a:cubicBezTo>
                <a:close/>
                <a:moveTo>
                  <a:pt x="9510748" y="2670"/>
                </a:moveTo>
                <a:cubicBezTo>
                  <a:pt x="9506777" y="2670"/>
                  <a:pt x="9503917" y="4368"/>
                  <a:pt x="9502170" y="7765"/>
                </a:cubicBezTo>
                <a:cubicBezTo>
                  <a:pt x="9500423" y="11162"/>
                  <a:pt x="9499549" y="16441"/>
                  <a:pt x="9499549" y="23604"/>
                </a:cubicBezTo>
                <a:cubicBezTo>
                  <a:pt x="9499549" y="30592"/>
                  <a:pt x="9500444" y="35823"/>
                  <a:pt x="9502235" y="39296"/>
                </a:cubicBezTo>
                <a:cubicBezTo>
                  <a:pt x="9504026" y="42768"/>
                  <a:pt x="9506831" y="44505"/>
                  <a:pt x="9510651" y="44505"/>
                </a:cubicBezTo>
                <a:cubicBezTo>
                  <a:pt x="9518030" y="44505"/>
                  <a:pt x="9521720" y="37538"/>
                  <a:pt x="9521720" y="23604"/>
                </a:cubicBezTo>
                <a:cubicBezTo>
                  <a:pt x="9521720" y="16398"/>
                  <a:pt x="9520862" y="11107"/>
                  <a:pt x="9519148" y="7732"/>
                </a:cubicBezTo>
                <a:cubicBezTo>
                  <a:pt x="9517433" y="4357"/>
                  <a:pt x="9514634" y="2670"/>
                  <a:pt x="9510748" y="2670"/>
                </a:cubicBezTo>
                <a:close/>
                <a:moveTo>
                  <a:pt x="9444073" y="2670"/>
                </a:moveTo>
                <a:cubicBezTo>
                  <a:pt x="9440102" y="2670"/>
                  <a:pt x="9437242" y="4368"/>
                  <a:pt x="9435495" y="7765"/>
                </a:cubicBezTo>
                <a:cubicBezTo>
                  <a:pt x="9433748" y="11162"/>
                  <a:pt x="9432874" y="16441"/>
                  <a:pt x="9432874" y="23604"/>
                </a:cubicBezTo>
                <a:cubicBezTo>
                  <a:pt x="9432874" y="30592"/>
                  <a:pt x="9433769" y="35823"/>
                  <a:pt x="9435560" y="39296"/>
                </a:cubicBezTo>
                <a:cubicBezTo>
                  <a:pt x="9437351" y="42768"/>
                  <a:pt x="9440156" y="44505"/>
                  <a:pt x="9443976" y="44505"/>
                </a:cubicBezTo>
                <a:cubicBezTo>
                  <a:pt x="9451355" y="44505"/>
                  <a:pt x="9455045" y="37538"/>
                  <a:pt x="9455045" y="23604"/>
                </a:cubicBezTo>
                <a:cubicBezTo>
                  <a:pt x="9455045" y="16398"/>
                  <a:pt x="9454187" y="11107"/>
                  <a:pt x="9452473" y="7732"/>
                </a:cubicBezTo>
                <a:cubicBezTo>
                  <a:pt x="9450758" y="4357"/>
                  <a:pt x="9447959" y="2670"/>
                  <a:pt x="9444073" y="2670"/>
                </a:cubicBezTo>
                <a:close/>
                <a:moveTo>
                  <a:pt x="9405973" y="2670"/>
                </a:moveTo>
                <a:cubicBezTo>
                  <a:pt x="9402002" y="2670"/>
                  <a:pt x="9399142" y="4368"/>
                  <a:pt x="9397395" y="7765"/>
                </a:cubicBezTo>
                <a:cubicBezTo>
                  <a:pt x="9395648" y="11162"/>
                  <a:pt x="9394774" y="16441"/>
                  <a:pt x="9394774" y="23604"/>
                </a:cubicBezTo>
                <a:cubicBezTo>
                  <a:pt x="9394774" y="30592"/>
                  <a:pt x="9395669" y="35823"/>
                  <a:pt x="9397460" y="39296"/>
                </a:cubicBezTo>
                <a:cubicBezTo>
                  <a:pt x="9399251" y="42768"/>
                  <a:pt x="9402056" y="44505"/>
                  <a:pt x="9405876" y="44505"/>
                </a:cubicBezTo>
                <a:cubicBezTo>
                  <a:pt x="9413256" y="44505"/>
                  <a:pt x="9416945" y="37538"/>
                  <a:pt x="9416945" y="23604"/>
                </a:cubicBezTo>
                <a:cubicBezTo>
                  <a:pt x="9416945" y="16398"/>
                  <a:pt x="9416088" y="11107"/>
                  <a:pt x="9414373" y="7732"/>
                </a:cubicBezTo>
                <a:cubicBezTo>
                  <a:pt x="9412658" y="4357"/>
                  <a:pt x="9409859" y="2670"/>
                  <a:pt x="9405973" y="2670"/>
                </a:cubicBezTo>
                <a:close/>
                <a:moveTo>
                  <a:pt x="9339298" y="2670"/>
                </a:moveTo>
                <a:cubicBezTo>
                  <a:pt x="9335327" y="2670"/>
                  <a:pt x="9332467" y="4368"/>
                  <a:pt x="9330720" y="7765"/>
                </a:cubicBezTo>
                <a:cubicBezTo>
                  <a:pt x="9328973" y="11162"/>
                  <a:pt x="9328099" y="16441"/>
                  <a:pt x="9328099" y="23604"/>
                </a:cubicBezTo>
                <a:cubicBezTo>
                  <a:pt x="9328099" y="30592"/>
                  <a:pt x="9328994" y="35823"/>
                  <a:pt x="9330785" y="39296"/>
                </a:cubicBezTo>
                <a:cubicBezTo>
                  <a:pt x="9332576" y="42768"/>
                  <a:pt x="9335381" y="44505"/>
                  <a:pt x="9339201" y="44505"/>
                </a:cubicBezTo>
                <a:cubicBezTo>
                  <a:pt x="9346581" y="44505"/>
                  <a:pt x="9350270" y="37538"/>
                  <a:pt x="9350270" y="23604"/>
                </a:cubicBezTo>
                <a:cubicBezTo>
                  <a:pt x="9350270" y="16398"/>
                  <a:pt x="9349413" y="11107"/>
                  <a:pt x="9347698" y="7732"/>
                </a:cubicBezTo>
                <a:cubicBezTo>
                  <a:pt x="9345983" y="4357"/>
                  <a:pt x="9343184" y="2670"/>
                  <a:pt x="9339298" y="2670"/>
                </a:cubicBezTo>
                <a:close/>
                <a:moveTo>
                  <a:pt x="9310723" y="2670"/>
                </a:moveTo>
                <a:cubicBezTo>
                  <a:pt x="9306752" y="2670"/>
                  <a:pt x="9303892" y="4368"/>
                  <a:pt x="9302145" y="7765"/>
                </a:cubicBezTo>
                <a:cubicBezTo>
                  <a:pt x="9300398" y="11162"/>
                  <a:pt x="9299524" y="16441"/>
                  <a:pt x="9299524" y="23604"/>
                </a:cubicBezTo>
                <a:cubicBezTo>
                  <a:pt x="9299524" y="30592"/>
                  <a:pt x="9300419" y="35823"/>
                  <a:pt x="9302210" y="39296"/>
                </a:cubicBezTo>
                <a:cubicBezTo>
                  <a:pt x="9304001" y="42768"/>
                  <a:pt x="9306806" y="44505"/>
                  <a:pt x="9310626" y="44505"/>
                </a:cubicBezTo>
                <a:cubicBezTo>
                  <a:pt x="9318005" y="44505"/>
                  <a:pt x="9321695" y="37538"/>
                  <a:pt x="9321695" y="23604"/>
                </a:cubicBezTo>
                <a:cubicBezTo>
                  <a:pt x="9321695" y="16398"/>
                  <a:pt x="9320837" y="11107"/>
                  <a:pt x="9319123" y="7732"/>
                </a:cubicBezTo>
                <a:cubicBezTo>
                  <a:pt x="9317408" y="4357"/>
                  <a:pt x="9314609" y="2670"/>
                  <a:pt x="9310723" y="2670"/>
                </a:cubicBezTo>
                <a:close/>
                <a:moveTo>
                  <a:pt x="9244048" y="2670"/>
                </a:moveTo>
                <a:cubicBezTo>
                  <a:pt x="9240077" y="2670"/>
                  <a:pt x="9237217" y="4368"/>
                  <a:pt x="9235470" y="7765"/>
                </a:cubicBezTo>
                <a:cubicBezTo>
                  <a:pt x="9233723" y="11162"/>
                  <a:pt x="9232849" y="16441"/>
                  <a:pt x="9232849" y="23604"/>
                </a:cubicBezTo>
                <a:cubicBezTo>
                  <a:pt x="9232849" y="30592"/>
                  <a:pt x="9233744" y="35823"/>
                  <a:pt x="9235535" y="39296"/>
                </a:cubicBezTo>
                <a:cubicBezTo>
                  <a:pt x="9237326" y="42768"/>
                  <a:pt x="9240131" y="44505"/>
                  <a:pt x="9243951" y="44505"/>
                </a:cubicBezTo>
                <a:cubicBezTo>
                  <a:pt x="9251330" y="44505"/>
                  <a:pt x="9255020" y="37538"/>
                  <a:pt x="9255020" y="23604"/>
                </a:cubicBezTo>
                <a:cubicBezTo>
                  <a:pt x="9255020" y="16398"/>
                  <a:pt x="9254162" y="11107"/>
                  <a:pt x="9252448" y="7732"/>
                </a:cubicBezTo>
                <a:cubicBezTo>
                  <a:pt x="9250733" y="4357"/>
                  <a:pt x="9247934" y="2670"/>
                  <a:pt x="9244048" y="2670"/>
                </a:cubicBezTo>
                <a:close/>
                <a:moveTo>
                  <a:pt x="9177373" y="2670"/>
                </a:moveTo>
                <a:cubicBezTo>
                  <a:pt x="9173402" y="2670"/>
                  <a:pt x="9170542" y="4368"/>
                  <a:pt x="9168795" y="7765"/>
                </a:cubicBezTo>
                <a:cubicBezTo>
                  <a:pt x="9167048" y="11162"/>
                  <a:pt x="9166174" y="16441"/>
                  <a:pt x="9166174" y="23604"/>
                </a:cubicBezTo>
                <a:cubicBezTo>
                  <a:pt x="9166174" y="30592"/>
                  <a:pt x="9167069" y="35823"/>
                  <a:pt x="9168860" y="39296"/>
                </a:cubicBezTo>
                <a:cubicBezTo>
                  <a:pt x="9170651" y="42768"/>
                  <a:pt x="9173456" y="44505"/>
                  <a:pt x="9177276" y="44505"/>
                </a:cubicBezTo>
                <a:cubicBezTo>
                  <a:pt x="9184655" y="44505"/>
                  <a:pt x="9188345" y="37538"/>
                  <a:pt x="9188345" y="23604"/>
                </a:cubicBezTo>
                <a:cubicBezTo>
                  <a:pt x="9188345" y="16398"/>
                  <a:pt x="9187487" y="11107"/>
                  <a:pt x="9185773" y="7732"/>
                </a:cubicBezTo>
                <a:cubicBezTo>
                  <a:pt x="9184058" y="4357"/>
                  <a:pt x="9181259" y="2670"/>
                  <a:pt x="9177373" y="2670"/>
                </a:cubicBezTo>
                <a:close/>
                <a:moveTo>
                  <a:pt x="9139273" y="2670"/>
                </a:moveTo>
                <a:cubicBezTo>
                  <a:pt x="9135302" y="2670"/>
                  <a:pt x="9132442" y="4368"/>
                  <a:pt x="9130695" y="7765"/>
                </a:cubicBezTo>
                <a:cubicBezTo>
                  <a:pt x="9128948" y="11162"/>
                  <a:pt x="9128074" y="16441"/>
                  <a:pt x="9128074" y="23604"/>
                </a:cubicBezTo>
                <a:cubicBezTo>
                  <a:pt x="9128074" y="30592"/>
                  <a:pt x="9128969" y="35823"/>
                  <a:pt x="9130760" y="39296"/>
                </a:cubicBezTo>
                <a:cubicBezTo>
                  <a:pt x="9132551" y="42768"/>
                  <a:pt x="9135356" y="44505"/>
                  <a:pt x="9139176" y="44505"/>
                </a:cubicBezTo>
                <a:cubicBezTo>
                  <a:pt x="9146555" y="44505"/>
                  <a:pt x="9150245" y="37538"/>
                  <a:pt x="9150245" y="23604"/>
                </a:cubicBezTo>
                <a:cubicBezTo>
                  <a:pt x="9150245" y="16398"/>
                  <a:pt x="9149387" y="11107"/>
                  <a:pt x="9147673" y="7732"/>
                </a:cubicBezTo>
                <a:cubicBezTo>
                  <a:pt x="9145958" y="4357"/>
                  <a:pt x="9143159" y="2670"/>
                  <a:pt x="9139273" y="2670"/>
                </a:cubicBezTo>
                <a:close/>
                <a:moveTo>
                  <a:pt x="9072598" y="2670"/>
                </a:moveTo>
                <a:cubicBezTo>
                  <a:pt x="9068627" y="2670"/>
                  <a:pt x="9065767" y="4368"/>
                  <a:pt x="9064020" y="7765"/>
                </a:cubicBezTo>
                <a:cubicBezTo>
                  <a:pt x="9062273" y="11162"/>
                  <a:pt x="9061399" y="16441"/>
                  <a:pt x="9061399" y="23604"/>
                </a:cubicBezTo>
                <a:cubicBezTo>
                  <a:pt x="9061399" y="30592"/>
                  <a:pt x="9062294" y="35823"/>
                  <a:pt x="9064085" y="39296"/>
                </a:cubicBezTo>
                <a:cubicBezTo>
                  <a:pt x="9065876" y="42768"/>
                  <a:pt x="9068681" y="44505"/>
                  <a:pt x="9072501" y="44505"/>
                </a:cubicBezTo>
                <a:cubicBezTo>
                  <a:pt x="9079880" y="44505"/>
                  <a:pt x="9083570" y="37538"/>
                  <a:pt x="9083570" y="23604"/>
                </a:cubicBezTo>
                <a:cubicBezTo>
                  <a:pt x="9083570" y="16398"/>
                  <a:pt x="9082712" y="11107"/>
                  <a:pt x="9080998" y="7732"/>
                </a:cubicBezTo>
                <a:cubicBezTo>
                  <a:pt x="9079283" y="4357"/>
                  <a:pt x="9076484" y="2670"/>
                  <a:pt x="9072598" y="2670"/>
                </a:cubicBezTo>
                <a:close/>
                <a:moveTo>
                  <a:pt x="9005923" y="2670"/>
                </a:moveTo>
                <a:cubicBezTo>
                  <a:pt x="9001952" y="2670"/>
                  <a:pt x="8999092" y="4368"/>
                  <a:pt x="8997345" y="7765"/>
                </a:cubicBezTo>
                <a:cubicBezTo>
                  <a:pt x="8995598" y="11162"/>
                  <a:pt x="8994724" y="16441"/>
                  <a:pt x="8994724" y="23604"/>
                </a:cubicBezTo>
                <a:cubicBezTo>
                  <a:pt x="8994724" y="30592"/>
                  <a:pt x="8995619" y="35823"/>
                  <a:pt x="8997410" y="39296"/>
                </a:cubicBezTo>
                <a:cubicBezTo>
                  <a:pt x="8999201" y="42768"/>
                  <a:pt x="9002006" y="44505"/>
                  <a:pt x="9005826" y="44505"/>
                </a:cubicBezTo>
                <a:cubicBezTo>
                  <a:pt x="9013205" y="44505"/>
                  <a:pt x="9016895" y="37538"/>
                  <a:pt x="9016895" y="23604"/>
                </a:cubicBezTo>
                <a:cubicBezTo>
                  <a:pt x="9016895" y="16398"/>
                  <a:pt x="9016037" y="11107"/>
                  <a:pt x="9014323" y="7732"/>
                </a:cubicBezTo>
                <a:cubicBezTo>
                  <a:pt x="9012608" y="4357"/>
                  <a:pt x="9009809" y="2670"/>
                  <a:pt x="9005923" y="2670"/>
                </a:cubicBezTo>
                <a:close/>
                <a:moveTo>
                  <a:pt x="8939248" y="2670"/>
                </a:moveTo>
                <a:cubicBezTo>
                  <a:pt x="8935277" y="2670"/>
                  <a:pt x="8932417" y="4368"/>
                  <a:pt x="8930670" y="7765"/>
                </a:cubicBezTo>
                <a:cubicBezTo>
                  <a:pt x="8928923" y="11162"/>
                  <a:pt x="8928049" y="16441"/>
                  <a:pt x="8928049" y="23604"/>
                </a:cubicBezTo>
                <a:cubicBezTo>
                  <a:pt x="8928049" y="30592"/>
                  <a:pt x="8928944" y="35823"/>
                  <a:pt x="8930735" y="39296"/>
                </a:cubicBezTo>
                <a:cubicBezTo>
                  <a:pt x="8932526" y="42768"/>
                  <a:pt x="8935331" y="44505"/>
                  <a:pt x="8939151" y="44505"/>
                </a:cubicBezTo>
                <a:cubicBezTo>
                  <a:pt x="8946530" y="44505"/>
                  <a:pt x="8950220" y="37538"/>
                  <a:pt x="8950220" y="23604"/>
                </a:cubicBezTo>
                <a:cubicBezTo>
                  <a:pt x="8950220" y="16398"/>
                  <a:pt x="8949362" y="11107"/>
                  <a:pt x="8947648" y="7732"/>
                </a:cubicBezTo>
                <a:cubicBezTo>
                  <a:pt x="8945933" y="4357"/>
                  <a:pt x="8943134" y="2670"/>
                  <a:pt x="8939248" y="2670"/>
                </a:cubicBezTo>
                <a:close/>
                <a:moveTo>
                  <a:pt x="8910673" y="2670"/>
                </a:moveTo>
                <a:cubicBezTo>
                  <a:pt x="8906702" y="2670"/>
                  <a:pt x="8903842" y="4368"/>
                  <a:pt x="8902095" y="7765"/>
                </a:cubicBezTo>
                <a:cubicBezTo>
                  <a:pt x="8900348" y="11162"/>
                  <a:pt x="8899474" y="16441"/>
                  <a:pt x="8899474" y="23604"/>
                </a:cubicBezTo>
                <a:cubicBezTo>
                  <a:pt x="8899474" y="30592"/>
                  <a:pt x="8900369" y="35823"/>
                  <a:pt x="8902160" y="39296"/>
                </a:cubicBezTo>
                <a:cubicBezTo>
                  <a:pt x="8903951" y="42768"/>
                  <a:pt x="8906756" y="44505"/>
                  <a:pt x="8910576" y="44505"/>
                </a:cubicBezTo>
                <a:cubicBezTo>
                  <a:pt x="8917956" y="44505"/>
                  <a:pt x="8921645" y="37538"/>
                  <a:pt x="8921645" y="23604"/>
                </a:cubicBezTo>
                <a:cubicBezTo>
                  <a:pt x="8921645" y="16398"/>
                  <a:pt x="8920787" y="11107"/>
                  <a:pt x="8919073" y="7732"/>
                </a:cubicBezTo>
                <a:cubicBezTo>
                  <a:pt x="8917358" y="4357"/>
                  <a:pt x="8914559" y="2670"/>
                  <a:pt x="8910673" y="2670"/>
                </a:cubicBezTo>
                <a:close/>
                <a:moveTo>
                  <a:pt x="8872573" y="2670"/>
                </a:moveTo>
                <a:cubicBezTo>
                  <a:pt x="8868602" y="2670"/>
                  <a:pt x="8865742" y="4368"/>
                  <a:pt x="8863995" y="7765"/>
                </a:cubicBezTo>
                <a:cubicBezTo>
                  <a:pt x="8862248" y="11162"/>
                  <a:pt x="8861374" y="16441"/>
                  <a:pt x="8861374" y="23604"/>
                </a:cubicBezTo>
                <a:cubicBezTo>
                  <a:pt x="8861374" y="30592"/>
                  <a:pt x="8862269" y="35823"/>
                  <a:pt x="8864060" y="39296"/>
                </a:cubicBezTo>
                <a:cubicBezTo>
                  <a:pt x="8865851" y="42768"/>
                  <a:pt x="8868656" y="44505"/>
                  <a:pt x="8872476" y="44505"/>
                </a:cubicBezTo>
                <a:cubicBezTo>
                  <a:pt x="8879855" y="44505"/>
                  <a:pt x="8883545" y="37538"/>
                  <a:pt x="8883545" y="23604"/>
                </a:cubicBezTo>
                <a:cubicBezTo>
                  <a:pt x="8883545" y="16398"/>
                  <a:pt x="8882687" y="11107"/>
                  <a:pt x="8880973" y="7732"/>
                </a:cubicBezTo>
                <a:cubicBezTo>
                  <a:pt x="8879258" y="4357"/>
                  <a:pt x="8876459" y="2670"/>
                  <a:pt x="8872573" y="2670"/>
                </a:cubicBezTo>
                <a:close/>
                <a:moveTo>
                  <a:pt x="8843998" y="2670"/>
                </a:moveTo>
                <a:cubicBezTo>
                  <a:pt x="8840027" y="2670"/>
                  <a:pt x="8837167" y="4368"/>
                  <a:pt x="8835420" y="7765"/>
                </a:cubicBezTo>
                <a:cubicBezTo>
                  <a:pt x="8833673" y="11162"/>
                  <a:pt x="8832799" y="16441"/>
                  <a:pt x="8832799" y="23604"/>
                </a:cubicBezTo>
                <a:cubicBezTo>
                  <a:pt x="8832799" y="30592"/>
                  <a:pt x="8833694" y="35823"/>
                  <a:pt x="8835485" y="39296"/>
                </a:cubicBezTo>
                <a:cubicBezTo>
                  <a:pt x="8837276" y="42768"/>
                  <a:pt x="8840081" y="44505"/>
                  <a:pt x="8843901" y="44505"/>
                </a:cubicBezTo>
                <a:cubicBezTo>
                  <a:pt x="8851281" y="44505"/>
                  <a:pt x="8854970" y="37538"/>
                  <a:pt x="8854970" y="23604"/>
                </a:cubicBezTo>
                <a:cubicBezTo>
                  <a:pt x="8854970" y="16398"/>
                  <a:pt x="8854112" y="11107"/>
                  <a:pt x="8852398" y="7732"/>
                </a:cubicBezTo>
                <a:cubicBezTo>
                  <a:pt x="8850683" y="4357"/>
                  <a:pt x="8847884" y="2670"/>
                  <a:pt x="8843998" y="2670"/>
                </a:cubicBezTo>
                <a:close/>
                <a:moveTo>
                  <a:pt x="8672548" y="2670"/>
                </a:moveTo>
                <a:cubicBezTo>
                  <a:pt x="8668577" y="2670"/>
                  <a:pt x="8665717" y="4368"/>
                  <a:pt x="8663970" y="7765"/>
                </a:cubicBezTo>
                <a:cubicBezTo>
                  <a:pt x="8662223" y="11162"/>
                  <a:pt x="8661349" y="16441"/>
                  <a:pt x="8661349" y="23604"/>
                </a:cubicBezTo>
                <a:cubicBezTo>
                  <a:pt x="8661349" y="30592"/>
                  <a:pt x="8662244" y="35823"/>
                  <a:pt x="8664035" y="39296"/>
                </a:cubicBezTo>
                <a:cubicBezTo>
                  <a:pt x="8665826" y="42768"/>
                  <a:pt x="8668631" y="44505"/>
                  <a:pt x="8672451" y="44505"/>
                </a:cubicBezTo>
                <a:cubicBezTo>
                  <a:pt x="8679830" y="44505"/>
                  <a:pt x="8683520" y="37538"/>
                  <a:pt x="8683520" y="23604"/>
                </a:cubicBezTo>
                <a:cubicBezTo>
                  <a:pt x="8683520" y="16398"/>
                  <a:pt x="8682662" y="11107"/>
                  <a:pt x="8680948" y="7732"/>
                </a:cubicBezTo>
                <a:cubicBezTo>
                  <a:pt x="8679233" y="4357"/>
                  <a:pt x="8676434" y="2670"/>
                  <a:pt x="8672548" y="2670"/>
                </a:cubicBezTo>
                <a:close/>
                <a:moveTo>
                  <a:pt x="8643973" y="2670"/>
                </a:moveTo>
                <a:cubicBezTo>
                  <a:pt x="8640002" y="2670"/>
                  <a:pt x="8637142" y="4368"/>
                  <a:pt x="8635395" y="7765"/>
                </a:cubicBezTo>
                <a:cubicBezTo>
                  <a:pt x="8633648" y="11162"/>
                  <a:pt x="8632774" y="16441"/>
                  <a:pt x="8632774" y="23604"/>
                </a:cubicBezTo>
                <a:cubicBezTo>
                  <a:pt x="8632774" y="30592"/>
                  <a:pt x="8633669" y="35823"/>
                  <a:pt x="8635460" y="39296"/>
                </a:cubicBezTo>
                <a:cubicBezTo>
                  <a:pt x="8637251" y="42768"/>
                  <a:pt x="8640056" y="44505"/>
                  <a:pt x="8643876" y="44505"/>
                </a:cubicBezTo>
                <a:cubicBezTo>
                  <a:pt x="8651255" y="44505"/>
                  <a:pt x="8654945" y="37538"/>
                  <a:pt x="8654945" y="23604"/>
                </a:cubicBezTo>
                <a:cubicBezTo>
                  <a:pt x="8654945" y="16398"/>
                  <a:pt x="8654087" y="11107"/>
                  <a:pt x="8652373" y="7732"/>
                </a:cubicBezTo>
                <a:cubicBezTo>
                  <a:pt x="8650658" y="4357"/>
                  <a:pt x="8647859" y="2670"/>
                  <a:pt x="8643973" y="2670"/>
                </a:cubicBezTo>
                <a:close/>
                <a:moveTo>
                  <a:pt x="8577298" y="2670"/>
                </a:moveTo>
                <a:cubicBezTo>
                  <a:pt x="8573327" y="2670"/>
                  <a:pt x="8570467" y="4368"/>
                  <a:pt x="8568720" y="7765"/>
                </a:cubicBezTo>
                <a:cubicBezTo>
                  <a:pt x="8566973" y="11162"/>
                  <a:pt x="8566099" y="16441"/>
                  <a:pt x="8566099" y="23604"/>
                </a:cubicBezTo>
                <a:cubicBezTo>
                  <a:pt x="8566099" y="30592"/>
                  <a:pt x="8566994" y="35823"/>
                  <a:pt x="8568785" y="39296"/>
                </a:cubicBezTo>
                <a:cubicBezTo>
                  <a:pt x="8570576" y="42768"/>
                  <a:pt x="8573381" y="44505"/>
                  <a:pt x="8577201" y="44505"/>
                </a:cubicBezTo>
                <a:cubicBezTo>
                  <a:pt x="8584580" y="44505"/>
                  <a:pt x="8588270" y="37538"/>
                  <a:pt x="8588270" y="23604"/>
                </a:cubicBezTo>
                <a:cubicBezTo>
                  <a:pt x="8588270" y="16398"/>
                  <a:pt x="8587412" y="11107"/>
                  <a:pt x="8585698" y="7732"/>
                </a:cubicBezTo>
                <a:cubicBezTo>
                  <a:pt x="8583983" y="4357"/>
                  <a:pt x="8581184" y="2670"/>
                  <a:pt x="8577298" y="2670"/>
                </a:cubicBezTo>
                <a:close/>
                <a:moveTo>
                  <a:pt x="8510623" y="2670"/>
                </a:moveTo>
                <a:cubicBezTo>
                  <a:pt x="8506652" y="2670"/>
                  <a:pt x="8503792" y="4368"/>
                  <a:pt x="8502045" y="7765"/>
                </a:cubicBezTo>
                <a:cubicBezTo>
                  <a:pt x="8500298" y="11162"/>
                  <a:pt x="8499424" y="16441"/>
                  <a:pt x="8499424" y="23604"/>
                </a:cubicBezTo>
                <a:cubicBezTo>
                  <a:pt x="8499424" y="30592"/>
                  <a:pt x="8500319" y="35823"/>
                  <a:pt x="8502110" y="39296"/>
                </a:cubicBezTo>
                <a:cubicBezTo>
                  <a:pt x="8503901" y="42768"/>
                  <a:pt x="8506706" y="44505"/>
                  <a:pt x="8510526" y="44505"/>
                </a:cubicBezTo>
                <a:cubicBezTo>
                  <a:pt x="8517905" y="44505"/>
                  <a:pt x="8521595" y="37538"/>
                  <a:pt x="8521595" y="23604"/>
                </a:cubicBezTo>
                <a:cubicBezTo>
                  <a:pt x="8521595" y="16398"/>
                  <a:pt x="8520737" y="11107"/>
                  <a:pt x="8519023" y="7732"/>
                </a:cubicBezTo>
                <a:cubicBezTo>
                  <a:pt x="8517308" y="4357"/>
                  <a:pt x="8514509" y="2670"/>
                  <a:pt x="8510623" y="2670"/>
                </a:cubicBezTo>
                <a:close/>
                <a:moveTo>
                  <a:pt x="8443948" y="2670"/>
                </a:moveTo>
                <a:cubicBezTo>
                  <a:pt x="8439977" y="2670"/>
                  <a:pt x="8437117" y="4368"/>
                  <a:pt x="8435370" y="7765"/>
                </a:cubicBezTo>
                <a:cubicBezTo>
                  <a:pt x="8433623" y="11162"/>
                  <a:pt x="8432749" y="16441"/>
                  <a:pt x="8432749" y="23604"/>
                </a:cubicBezTo>
                <a:cubicBezTo>
                  <a:pt x="8432749" y="30592"/>
                  <a:pt x="8433644" y="35823"/>
                  <a:pt x="8435435" y="39296"/>
                </a:cubicBezTo>
                <a:cubicBezTo>
                  <a:pt x="8437226" y="42768"/>
                  <a:pt x="8440031" y="44505"/>
                  <a:pt x="8443851" y="44505"/>
                </a:cubicBezTo>
                <a:cubicBezTo>
                  <a:pt x="8451230" y="44505"/>
                  <a:pt x="8454920" y="37538"/>
                  <a:pt x="8454920" y="23604"/>
                </a:cubicBezTo>
                <a:cubicBezTo>
                  <a:pt x="8454920" y="16398"/>
                  <a:pt x="8454062" y="11107"/>
                  <a:pt x="8452348" y="7732"/>
                </a:cubicBezTo>
                <a:cubicBezTo>
                  <a:pt x="8450633" y="4357"/>
                  <a:pt x="8447834" y="2670"/>
                  <a:pt x="8443948" y="2670"/>
                </a:cubicBezTo>
                <a:close/>
                <a:moveTo>
                  <a:pt x="8405848" y="2670"/>
                </a:moveTo>
                <a:cubicBezTo>
                  <a:pt x="8401877" y="2670"/>
                  <a:pt x="8399017" y="4368"/>
                  <a:pt x="8397270" y="7765"/>
                </a:cubicBezTo>
                <a:cubicBezTo>
                  <a:pt x="8395522" y="11162"/>
                  <a:pt x="8394649" y="16441"/>
                  <a:pt x="8394649" y="23604"/>
                </a:cubicBezTo>
                <a:cubicBezTo>
                  <a:pt x="8394649" y="30592"/>
                  <a:pt x="8395544" y="35823"/>
                  <a:pt x="8397335" y="39296"/>
                </a:cubicBezTo>
                <a:cubicBezTo>
                  <a:pt x="8399126" y="42768"/>
                  <a:pt x="8401931" y="44505"/>
                  <a:pt x="8405751" y="44505"/>
                </a:cubicBezTo>
                <a:cubicBezTo>
                  <a:pt x="8413131" y="44505"/>
                  <a:pt x="8416820" y="37538"/>
                  <a:pt x="8416820" y="23604"/>
                </a:cubicBezTo>
                <a:cubicBezTo>
                  <a:pt x="8416820" y="16398"/>
                  <a:pt x="8415963" y="11107"/>
                  <a:pt x="8414248" y="7732"/>
                </a:cubicBezTo>
                <a:cubicBezTo>
                  <a:pt x="8412533" y="4357"/>
                  <a:pt x="8409733" y="2670"/>
                  <a:pt x="8405848" y="2670"/>
                </a:cubicBezTo>
                <a:close/>
                <a:moveTo>
                  <a:pt x="8377274" y="2670"/>
                </a:moveTo>
                <a:cubicBezTo>
                  <a:pt x="8373302" y="2670"/>
                  <a:pt x="8370442" y="4368"/>
                  <a:pt x="8368695" y="7765"/>
                </a:cubicBezTo>
                <a:cubicBezTo>
                  <a:pt x="8366948" y="11162"/>
                  <a:pt x="8366074" y="16441"/>
                  <a:pt x="8366074" y="23604"/>
                </a:cubicBezTo>
                <a:cubicBezTo>
                  <a:pt x="8366074" y="30592"/>
                  <a:pt x="8366970" y="35823"/>
                  <a:pt x="8368760" y="39296"/>
                </a:cubicBezTo>
                <a:cubicBezTo>
                  <a:pt x="8370551" y="42768"/>
                  <a:pt x="8373356" y="44505"/>
                  <a:pt x="8377176" y="44505"/>
                </a:cubicBezTo>
                <a:cubicBezTo>
                  <a:pt x="8384555" y="44505"/>
                  <a:pt x="8388245" y="37538"/>
                  <a:pt x="8388245" y="23604"/>
                </a:cubicBezTo>
                <a:cubicBezTo>
                  <a:pt x="8388245" y="16398"/>
                  <a:pt x="8387387" y="11107"/>
                  <a:pt x="8385673" y="7732"/>
                </a:cubicBezTo>
                <a:cubicBezTo>
                  <a:pt x="8383959" y="4357"/>
                  <a:pt x="8381159" y="2670"/>
                  <a:pt x="8377274" y="2670"/>
                </a:cubicBezTo>
                <a:close/>
                <a:moveTo>
                  <a:pt x="8339174" y="2670"/>
                </a:moveTo>
                <a:cubicBezTo>
                  <a:pt x="8335202" y="2670"/>
                  <a:pt x="8332343" y="4368"/>
                  <a:pt x="8330595" y="7765"/>
                </a:cubicBezTo>
                <a:cubicBezTo>
                  <a:pt x="8328848" y="11162"/>
                  <a:pt x="8327974" y="16441"/>
                  <a:pt x="8327974" y="23604"/>
                </a:cubicBezTo>
                <a:cubicBezTo>
                  <a:pt x="8327974" y="30592"/>
                  <a:pt x="8328870" y="35823"/>
                  <a:pt x="8330660" y="39296"/>
                </a:cubicBezTo>
                <a:cubicBezTo>
                  <a:pt x="8332451" y="42768"/>
                  <a:pt x="8335256" y="44505"/>
                  <a:pt x="8339076" y="44505"/>
                </a:cubicBezTo>
                <a:cubicBezTo>
                  <a:pt x="8346456" y="44505"/>
                  <a:pt x="8350145" y="37538"/>
                  <a:pt x="8350145" y="23604"/>
                </a:cubicBezTo>
                <a:cubicBezTo>
                  <a:pt x="8350145" y="16398"/>
                  <a:pt x="8349288" y="11107"/>
                  <a:pt x="8347573" y="7732"/>
                </a:cubicBezTo>
                <a:cubicBezTo>
                  <a:pt x="8345858" y="4357"/>
                  <a:pt x="8343058" y="2670"/>
                  <a:pt x="8339174" y="2670"/>
                </a:cubicBezTo>
                <a:close/>
                <a:moveTo>
                  <a:pt x="8272499" y="2670"/>
                </a:moveTo>
                <a:cubicBezTo>
                  <a:pt x="8268527" y="2670"/>
                  <a:pt x="8265668" y="4368"/>
                  <a:pt x="8263920" y="7765"/>
                </a:cubicBezTo>
                <a:cubicBezTo>
                  <a:pt x="8262173" y="11162"/>
                  <a:pt x="8261299" y="16441"/>
                  <a:pt x="8261299" y="23604"/>
                </a:cubicBezTo>
                <a:cubicBezTo>
                  <a:pt x="8261299" y="30592"/>
                  <a:pt x="8262195" y="35823"/>
                  <a:pt x="8263985" y="39296"/>
                </a:cubicBezTo>
                <a:cubicBezTo>
                  <a:pt x="8265776" y="42768"/>
                  <a:pt x="8268581" y="44505"/>
                  <a:pt x="8272401" y="44505"/>
                </a:cubicBezTo>
                <a:cubicBezTo>
                  <a:pt x="8279781" y="44505"/>
                  <a:pt x="8283470" y="37538"/>
                  <a:pt x="8283470" y="23604"/>
                </a:cubicBezTo>
                <a:cubicBezTo>
                  <a:pt x="8283470" y="16398"/>
                  <a:pt x="8282613" y="11107"/>
                  <a:pt x="8280898" y="7732"/>
                </a:cubicBezTo>
                <a:cubicBezTo>
                  <a:pt x="8279183" y="4357"/>
                  <a:pt x="8276383" y="2670"/>
                  <a:pt x="8272499" y="2670"/>
                </a:cubicBezTo>
                <a:close/>
                <a:moveTo>
                  <a:pt x="8243924" y="2670"/>
                </a:moveTo>
                <a:cubicBezTo>
                  <a:pt x="8239952" y="2670"/>
                  <a:pt x="8237092" y="4368"/>
                  <a:pt x="8235345" y="7765"/>
                </a:cubicBezTo>
                <a:cubicBezTo>
                  <a:pt x="8233598" y="11162"/>
                  <a:pt x="8232724" y="16441"/>
                  <a:pt x="8232724" y="23604"/>
                </a:cubicBezTo>
                <a:cubicBezTo>
                  <a:pt x="8232724" y="30592"/>
                  <a:pt x="8233620" y="35823"/>
                  <a:pt x="8235410" y="39296"/>
                </a:cubicBezTo>
                <a:cubicBezTo>
                  <a:pt x="8237201" y="42768"/>
                  <a:pt x="8240006" y="44505"/>
                  <a:pt x="8243826" y="44505"/>
                </a:cubicBezTo>
                <a:cubicBezTo>
                  <a:pt x="8251205" y="44505"/>
                  <a:pt x="8254895" y="37538"/>
                  <a:pt x="8254895" y="23604"/>
                </a:cubicBezTo>
                <a:cubicBezTo>
                  <a:pt x="8254895" y="16398"/>
                  <a:pt x="8254038" y="11107"/>
                  <a:pt x="8252323" y="7732"/>
                </a:cubicBezTo>
                <a:cubicBezTo>
                  <a:pt x="8250609" y="4357"/>
                  <a:pt x="8247809" y="2670"/>
                  <a:pt x="8243924" y="2670"/>
                </a:cubicBezTo>
                <a:close/>
                <a:moveTo>
                  <a:pt x="8177249" y="2670"/>
                </a:moveTo>
                <a:cubicBezTo>
                  <a:pt x="8173277" y="2670"/>
                  <a:pt x="8170417" y="4368"/>
                  <a:pt x="8168670" y="7765"/>
                </a:cubicBezTo>
                <a:cubicBezTo>
                  <a:pt x="8166923" y="11162"/>
                  <a:pt x="8166049" y="16441"/>
                  <a:pt x="8166049" y="23604"/>
                </a:cubicBezTo>
                <a:cubicBezTo>
                  <a:pt x="8166049" y="30592"/>
                  <a:pt x="8166945" y="35823"/>
                  <a:pt x="8168735" y="39296"/>
                </a:cubicBezTo>
                <a:cubicBezTo>
                  <a:pt x="8170526" y="42768"/>
                  <a:pt x="8173331" y="44505"/>
                  <a:pt x="8177151" y="44505"/>
                </a:cubicBezTo>
                <a:cubicBezTo>
                  <a:pt x="8184530" y="44505"/>
                  <a:pt x="8188220" y="37538"/>
                  <a:pt x="8188220" y="23604"/>
                </a:cubicBezTo>
                <a:cubicBezTo>
                  <a:pt x="8188220" y="16398"/>
                  <a:pt x="8187363" y="11107"/>
                  <a:pt x="8185648" y="7732"/>
                </a:cubicBezTo>
                <a:cubicBezTo>
                  <a:pt x="8183934" y="4357"/>
                  <a:pt x="8181134" y="2670"/>
                  <a:pt x="8177249" y="2670"/>
                </a:cubicBezTo>
                <a:close/>
                <a:moveTo>
                  <a:pt x="8110574" y="2670"/>
                </a:moveTo>
                <a:cubicBezTo>
                  <a:pt x="8106602" y="2670"/>
                  <a:pt x="8103742" y="4368"/>
                  <a:pt x="8101995" y="7765"/>
                </a:cubicBezTo>
                <a:cubicBezTo>
                  <a:pt x="8100248" y="11162"/>
                  <a:pt x="8099374" y="16441"/>
                  <a:pt x="8099374" y="23604"/>
                </a:cubicBezTo>
                <a:cubicBezTo>
                  <a:pt x="8099374" y="30592"/>
                  <a:pt x="8100270" y="35823"/>
                  <a:pt x="8102060" y="39296"/>
                </a:cubicBezTo>
                <a:cubicBezTo>
                  <a:pt x="8103851" y="42768"/>
                  <a:pt x="8106656" y="44505"/>
                  <a:pt x="8110476" y="44505"/>
                </a:cubicBezTo>
                <a:cubicBezTo>
                  <a:pt x="8117855" y="44505"/>
                  <a:pt x="8121545" y="37538"/>
                  <a:pt x="8121545" y="23604"/>
                </a:cubicBezTo>
                <a:cubicBezTo>
                  <a:pt x="8121545" y="16398"/>
                  <a:pt x="8120688" y="11107"/>
                  <a:pt x="8118973" y="7732"/>
                </a:cubicBezTo>
                <a:cubicBezTo>
                  <a:pt x="8117259" y="4357"/>
                  <a:pt x="8114459" y="2670"/>
                  <a:pt x="8110574" y="2670"/>
                </a:cubicBezTo>
                <a:close/>
                <a:moveTo>
                  <a:pt x="8072474" y="2670"/>
                </a:moveTo>
                <a:cubicBezTo>
                  <a:pt x="8068502" y="2670"/>
                  <a:pt x="8065643" y="4368"/>
                  <a:pt x="8063895" y="7765"/>
                </a:cubicBezTo>
                <a:cubicBezTo>
                  <a:pt x="8062148" y="11162"/>
                  <a:pt x="8061274" y="16441"/>
                  <a:pt x="8061274" y="23604"/>
                </a:cubicBezTo>
                <a:cubicBezTo>
                  <a:pt x="8061274" y="30592"/>
                  <a:pt x="8062170" y="35823"/>
                  <a:pt x="8063960" y="39296"/>
                </a:cubicBezTo>
                <a:cubicBezTo>
                  <a:pt x="8065751" y="42768"/>
                  <a:pt x="8068556" y="44505"/>
                  <a:pt x="8072376" y="44505"/>
                </a:cubicBezTo>
                <a:cubicBezTo>
                  <a:pt x="8079756" y="44505"/>
                  <a:pt x="8083445" y="37538"/>
                  <a:pt x="8083445" y="23604"/>
                </a:cubicBezTo>
                <a:cubicBezTo>
                  <a:pt x="8083445" y="16398"/>
                  <a:pt x="8082588" y="11107"/>
                  <a:pt x="8080873" y="7732"/>
                </a:cubicBezTo>
                <a:cubicBezTo>
                  <a:pt x="8079158" y="4357"/>
                  <a:pt x="8076358" y="2670"/>
                  <a:pt x="8072474" y="2670"/>
                </a:cubicBezTo>
                <a:close/>
                <a:moveTo>
                  <a:pt x="8005799" y="2670"/>
                </a:moveTo>
                <a:cubicBezTo>
                  <a:pt x="8001827" y="2670"/>
                  <a:pt x="7998968" y="4368"/>
                  <a:pt x="7997220" y="7765"/>
                </a:cubicBezTo>
                <a:cubicBezTo>
                  <a:pt x="7995473" y="11162"/>
                  <a:pt x="7994599" y="16441"/>
                  <a:pt x="7994599" y="23604"/>
                </a:cubicBezTo>
                <a:cubicBezTo>
                  <a:pt x="7994599" y="30592"/>
                  <a:pt x="7995495" y="35823"/>
                  <a:pt x="7997285" y="39296"/>
                </a:cubicBezTo>
                <a:cubicBezTo>
                  <a:pt x="7999076" y="42768"/>
                  <a:pt x="8001881" y="44505"/>
                  <a:pt x="8005701" y="44505"/>
                </a:cubicBezTo>
                <a:cubicBezTo>
                  <a:pt x="8013081" y="44505"/>
                  <a:pt x="8016770" y="37538"/>
                  <a:pt x="8016770" y="23604"/>
                </a:cubicBezTo>
                <a:cubicBezTo>
                  <a:pt x="8016770" y="16398"/>
                  <a:pt x="8015913" y="11107"/>
                  <a:pt x="8014198" y="7732"/>
                </a:cubicBezTo>
                <a:cubicBezTo>
                  <a:pt x="8012483" y="4357"/>
                  <a:pt x="8009683" y="2670"/>
                  <a:pt x="8005799" y="2670"/>
                </a:cubicBezTo>
                <a:close/>
                <a:moveTo>
                  <a:pt x="7977224" y="2670"/>
                </a:moveTo>
                <a:cubicBezTo>
                  <a:pt x="7973252" y="2670"/>
                  <a:pt x="7970392" y="4368"/>
                  <a:pt x="7968645" y="7765"/>
                </a:cubicBezTo>
                <a:cubicBezTo>
                  <a:pt x="7966898" y="11162"/>
                  <a:pt x="7966024" y="16441"/>
                  <a:pt x="7966024" y="23604"/>
                </a:cubicBezTo>
                <a:cubicBezTo>
                  <a:pt x="7966024" y="30592"/>
                  <a:pt x="7966920" y="35823"/>
                  <a:pt x="7968710" y="39296"/>
                </a:cubicBezTo>
                <a:cubicBezTo>
                  <a:pt x="7970501" y="42768"/>
                  <a:pt x="7973306" y="44505"/>
                  <a:pt x="7977126" y="44505"/>
                </a:cubicBezTo>
                <a:cubicBezTo>
                  <a:pt x="7984505" y="44505"/>
                  <a:pt x="7988195" y="37538"/>
                  <a:pt x="7988195" y="23604"/>
                </a:cubicBezTo>
                <a:cubicBezTo>
                  <a:pt x="7988195" y="16398"/>
                  <a:pt x="7987338" y="11107"/>
                  <a:pt x="7985623" y="7732"/>
                </a:cubicBezTo>
                <a:cubicBezTo>
                  <a:pt x="7983909" y="4357"/>
                  <a:pt x="7981109" y="2670"/>
                  <a:pt x="7977224" y="2670"/>
                </a:cubicBezTo>
                <a:close/>
                <a:moveTo>
                  <a:pt x="7910549" y="2670"/>
                </a:moveTo>
                <a:cubicBezTo>
                  <a:pt x="7906577" y="2670"/>
                  <a:pt x="7903717" y="4368"/>
                  <a:pt x="7901970" y="7765"/>
                </a:cubicBezTo>
                <a:cubicBezTo>
                  <a:pt x="7900223" y="11162"/>
                  <a:pt x="7899349" y="16441"/>
                  <a:pt x="7899349" y="23604"/>
                </a:cubicBezTo>
                <a:cubicBezTo>
                  <a:pt x="7899349" y="30592"/>
                  <a:pt x="7900245" y="35823"/>
                  <a:pt x="7902035" y="39296"/>
                </a:cubicBezTo>
                <a:cubicBezTo>
                  <a:pt x="7903826" y="42768"/>
                  <a:pt x="7906631" y="44505"/>
                  <a:pt x="7910451" y="44505"/>
                </a:cubicBezTo>
                <a:cubicBezTo>
                  <a:pt x="7917830" y="44505"/>
                  <a:pt x="7921520" y="37538"/>
                  <a:pt x="7921520" y="23604"/>
                </a:cubicBezTo>
                <a:cubicBezTo>
                  <a:pt x="7921520" y="16398"/>
                  <a:pt x="7920663" y="11107"/>
                  <a:pt x="7918948" y="7732"/>
                </a:cubicBezTo>
                <a:cubicBezTo>
                  <a:pt x="7917234" y="4357"/>
                  <a:pt x="7914434" y="2670"/>
                  <a:pt x="7910549" y="2670"/>
                </a:cubicBezTo>
                <a:close/>
                <a:moveTo>
                  <a:pt x="7843874" y="2670"/>
                </a:moveTo>
                <a:cubicBezTo>
                  <a:pt x="7839902" y="2670"/>
                  <a:pt x="7837042" y="4368"/>
                  <a:pt x="7835295" y="7765"/>
                </a:cubicBezTo>
                <a:cubicBezTo>
                  <a:pt x="7833548" y="11162"/>
                  <a:pt x="7832674" y="16441"/>
                  <a:pt x="7832674" y="23604"/>
                </a:cubicBezTo>
                <a:cubicBezTo>
                  <a:pt x="7832674" y="30592"/>
                  <a:pt x="7833570" y="35823"/>
                  <a:pt x="7835360" y="39296"/>
                </a:cubicBezTo>
                <a:cubicBezTo>
                  <a:pt x="7837151" y="42768"/>
                  <a:pt x="7839956" y="44505"/>
                  <a:pt x="7843776" y="44505"/>
                </a:cubicBezTo>
                <a:cubicBezTo>
                  <a:pt x="7851155" y="44505"/>
                  <a:pt x="7854845" y="37538"/>
                  <a:pt x="7854845" y="23604"/>
                </a:cubicBezTo>
                <a:cubicBezTo>
                  <a:pt x="7854845" y="16398"/>
                  <a:pt x="7853988" y="11107"/>
                  <a:pt x="7852273" y="7732"/>
                </a:cubicBezTo>
                <a:cubicBezTo>
                  <a:pt x="7850559" y="4357"/>
                  <a:pt x="7847759" y="2670"/>
                  <a:pt x="7843874" y="2670"/>
                </a:cubicBezTo>
                <a:close/>
                <a:moveTo>
                  <a:pt x="7777199" y="2670"/>
                </a:moveTo>
                <a:cubicBezTo>
                  <a:pt x="7773227" y="2670"/>
                  <a:pt x="7770367" y="4368"/>
                  <a:pt x="7768620" y="7765"/>
                </a:cubicBezTo>
                <a:cubicBezTo>
                  <a:pt x="7766873" y="11162"/>
                  <a:pt x="7765999" y="16441"/>
                  <a:pt x="7765999" y="23604"/>
                </a:cubicBezTo>
                <a:cubicBezTo>
                  <a:pt x="7765999" y="30592"/>
                  <a:pt x="7766895" y="35823"/>
                  <a:pt x="7768685" y="39296"/>
                </a:cubicBezTo>
                <a:cubicBezTo>
                  <a:pt x="7770476" y="42768"/>
                  <a:pt x="7773281" y="44505"/>
                  <a:pt x="7777101" y="44505"/>
                </a:cubicBezTo>
                <a:cubicBezTo>
                  <a:pt x="7784480" y="44505"/>
                  <a:pt x="7788170" y="37538"/>
                  <a:pt x="7788170" y="23604"/>
                </a:cubicBezTo>
                <a:cubicBezTo>
                  <a:pt x="7788170" y="16398"/>
                  <a:pt x="7787313" y="11107"/>
                  <a:pt x="7785598" y="7732"/>
                </a:cubicBezTo>
                <a:cubicBezTo>
                  <a:pt x="7783884" y="4357"/>
                  <a:pt x="7781084" y="2670"/>
                  <a:pt x="7777199" y="2670"/>
                </a:cubicBezTo>
                <a:close/>
                <a:moveTo>
                  <a:pt x="7739099" y="2670"/>
                </a:moveTo>
                <a:cubicBezTo>
                  <a:pt x="7735127" y="2670"/>
                  <a:pt x="7732268" y="4368"/>
                  <a:pt x="7730520" y="7765"/>
                </a:cubicBezTo>
                <a:cubicBezTo>
                  <a:pt x="7728773" y="11162"/>
                  <a:pt x="7727899" y="16441"/>
                  <a:pt x="7727899" y="23604"/>
                </a:cubicBezTo>
                <a:cubicBezTo>
                  <a:pt x="7727899" y="30592"/>
                  <a:pt x="7728795" y="35823"/>
                  <a:pt x="7730585" y="39296"/>
                </a:cubicBezTo>
                <a:cubicBezTo>
                  <a:pt x="7732376" y="42768"/>
                  <a:pt x="7735181" y="44505"/>
                  <a:pt x="7739001" y="44505"/>
                </a:cubicBezTo>
                <a:cubicBezTo>
                  <a:pt x="7746381" y="44505"/>
                  <a:pt x="7750070" y="37538"/>
                  <a:pt x="7750070" y="23604"/>
                </a:cubicBezTo>
                <a:cubicBezTo>
                  <a:pt x="7750070" y="16398"/>
                  <a:pt x="7749213" y="11107"/>
                  <a:pt x="7747498" y="7732"/>
                </a:cubicBezTo>
                <a:cubicBezTo>
                  <a:pt x="7745783" y="4357"/>
                  <a:pt x="7742983" y="2670"/>
                  <a:pt x="7739099" y="2670"/>
                </a:cubicBezTo>
                <a:close/>
                <a:moveTo>
                  <a:pt x="7672424" y="2670"/>
                </a:moveTo>
                <a:cubicBezTo>
                  <a:pt x="7668452" y="2670"/>
                  <a:pt x="7665593" y="4368"/>
                  <a:pt x="7663845" y="7765"/>
                </a:cubicBezTo>
                <a:cubicBezTo>
                  <a:pt x="7662098" y="11162"/>
                  <a:pt x="7661224" y="16441"/>
                  <a:pt x="7661224" y="23604"/>
                </a:cubicBezTo>
                <a:cubicBezTo>
                  <a:pt x="7661224" y="30592"/>
                  <a:pt x="7662120" y="35823"/>
                  <a:pt x="7663910" y="39296"/>
                </a:cubicBezTo>
                <a:cubicBezTo>
                  <a:pt x="7665701" y="42768"/>
                  <a:pt x="7668506" y="44505"/>
                  <a:pt x="7672326" y="44505"/>
                </a:cubicBezTo>
                <a:cubicBezTo>
                  <a:pt x="7679706" y="44505"/>
                  <a:pt x="7683395" y="37538"/>
                  <a:pt x="7683395" y="23604"/>
                </a:cubicBezTo>
                <a:cubicBezTo>
                  <a:pt x="7683395" y="16398"/>
                  <a:pt x="7682538" y="11107"/>
                  <a:pt x="7680823" y="7732"/>
                </a:cubicBezTo>
                <a:cubicBezTo>
                  <a:pt x="7679108" y="4357"/>
                  <a:pt x="7676308" y="2670"/>
                  <a:pt x="7672424" y="2670"/>
                </a:cubicBezTo>
                <a:close/>
                <a:moveTo>
                  <a:pt x="7605749" y="2670"/>
                </a:moveTo>
                <a:cubicBezTo>
                  <a:pt x="7601777" y="2670"/>
                  <a:pt x="7598918" y="4368"/>
                  <a:pt x="7597170" y="7765"/>
                </a:cubicBezTo>
                <a:cubicBezTo>
                  <a:pt x="7595423" y="11162"/>
                  <a:pt x="7594549" y="16441"/>
                  <a:pt x="7594549" y="23604"/>
                </a:cubicBezTo>
                <a:cubicBezTo>
                  <a:pt x="7594549" y="30592"/>
                  <a:pt x="7595445" y="35823"/>
                  <a:pt x="7597235" y="39296"/>
                </a:cubicBezTo>
                <a:cubicBezTo>
                  <a:pt x="7599026" y="42768"/>
                  <a:pt x="7601831" y="44505"/>
                  <a:pt x="7605651" y="44505"/>
                </a:cubicBezTo>
                <a:cubicBezTo>
                  <a:pt x="7613031" y="44505"/>
                  <a:pt x="7616720" y="37538"/>
                  <a:pt x="7616720" y="23604"/>
                </a:cubicBezTo>
                <a:cubicBezTo>
                  <a:pt x="7616720" y="16398"/>
                  <a:pt x="7615863" y="11107"/>
                  <a:pt x="7614148" y="7732"/>
                </a:cubicBezTo>
                <a:cubicBezTo>
                  <a:pt x="7612433" y="4357"/>
                  <a:pt x="7609633" y="2670"/>
                  <a:pt x="7605749" y="2670"/>
                </a:cubicBezTo>
                <a:close/>
                <a:moveTo>
                  <a:pt x="7577174" y="2670"/>
                </a:moveTo>
                <a:cubicBezTo>
                  <a:pt x="7573202" y="2670"/>
                  <a:pt x="7570342" y="4368"/>
                  <a:pt x="7568595" y="7765"/>
                </a:cubicBezTo>
                <a:cubicBezTo>
                  <a:pt x="7566848" y="11162"/>
                  <a:pt x="7565974" y="16441"/>
                  <a:pt x="7565974" y="23604"/>
                </a:cubicBezTo>
                <a:cubicBezTo>
                  <a:pt x="7565974" y="30592"/>
                  <a:pt x="7566870" y="35823"/>
                  <a:pt x="7568660" y="39296"/>
                </a:cubicBezTo>
                <a:cubicBezTo>
                  <a:pt x="7570451" y="42768"/>
                  <a:pt x="7573256" y="44505"/>
                  <a:pt x="7577076" y="44505"/>
                </a:cubicBezTo>
                <a:cubicBezTo>
                  <a:pt x="7584455" y="44505"/>
                  <a:pt x="7588145" y="37538"/>
                  <a:pt x="7588145" y="23604"/>
                </a:cubicBezTo>
                <a:cubicBezTo>
                  <a:pt x="7588145" y="16398"/>
                  <a:pt x="7587288" y="11107"/>
                  <a:pt x="7585573" y="7732"/>
                </a:cubicBezTo>
                <a:cubicBezTo>
                  <a:pt x="7583859" y="4357"/>
                  <a:pt x="7581059" y="2670"/>
                  <a:pt x="7577174" y="2670"/>
                </a:cubicBezTo>
                <a:close/>
                <a:moveTo>
                  <a:pt x="7539074" y="2670"/>
                </a:moveTo>
                <a:cubicBezTo>
                  <a:pt x="7535102" y="2670"/>
                  <a:pt x="7532243" y="4368"/>
                  <a:pt x="7530495" y="7765"/>
                </a:cubicBezTo>
                <a:cubicBezTo>
                  <a:pt x="7528748" y="11162"/>
                  <a:pt x="7527874" y="16441"/>
                  <a:pt x="7527874" y="23604"/>
                </a:cubicBezTo>
                <a:cubicBezTo>
                  <a:pt x="7527874" y="30592"/>
                  <a:pt x="7528770" y="35823"/>
                  <a:pt x="7530560" y="39296"/>
                </a:cubicBezTo>
                <a:cubicBezTo>
                  <a:pt x="7532351" y="42768"/>
                  <a:pt x="7535156" y="44505"/>
                  <a:pt x="7538976" y="44505"/>
                </a:cubicBezTo>
                <a:cubicBezTo>
                  <a:pt x="7546356" y="44505"/>
                  <a:pt x="7550045" y="37538"/>
                  <a:pt x="7550045" y="23604"/>
                </a:cubicBezTo>
                <a:cubicBezTo>
                  <a:pt x="7550045" y="16398"/>
                  <a:pt x="7549188" y="11107"/>
                  <a:pt x="7547473" y="7732"/>
                </a:cubicBezTo>
                <a:cubicBezTo>
                  <a:pt x="7545758" y="4357"/>
                  <a:pt x="7542958" y="2670"/>
                  <a:pt x="7539074" y="2670"/>
                </a:cubicBezTo>
                <a:close/>
                <a:moveTo>
                  <a:pt x="7472399" y="2670"/>
                </a:moveTo>
                <a:cubicBezTo>
                  <a:pt x="7468427" y="2670"/>
                  <a:pt x="7465568" y="4368"/>
                  <a:pt x="7463820" y="7765"/>
                </a:cubicBezTo>
                <a:cubicBezTo>
                  <a:pt x="7462073" y="11162"/>
                  <a:pt x="7461199" y="16441"/>
                  <a:pt x="7461199" y="23604"/>
                </a:cubicBezTo>
                <a:cubicBezTo>
                  <a:pt x="7461199" y="30592"/>
                  <a:pt x="7462095" y="35823"/>
                  <a:pt x="7463885" y="39296"/>
                </a:cubicBezTo>
                <a:cubicBezTo>
                  <a:pt x="7465676" y="42768"/>
                  <a:pt x="7468481" y="44505"/>
                  <a:pt x="7472301" y="44505"/>
                </a:cubicBezTo>
                <a:cubicBezTo>
                  <a:pt x="7479681" y="44505"/>
                  <a:pt x="7483370" y="37538"/>
                  <a:pt x="7483370" y="23604"/>
                </a:cubicBezTo>
                <a:cubicBezTo>
                  <a:pt x="7483370" y="16398"/>
                  <a:pt x="7482513" y="11107"/>
                  <a:pt x="7480798" y="7732"/>
                </a:cubicBezTo>
                <a:cubicBezTo>
                  <a:pt x="7479083" y="4357"/>
                  <a:pt x="7476283" y="2670"/>
                  <a:pt x="7472399" y="2670"/>
                </a:cubicBezTo>
                <a:close/>
                <a:moveTo>
                  <a:pt x="7405724" y="2670"/>
                </a:moveTo>
                <a:cubicBezTo>
                  <a:pt x="7401752" y="2670"/>
                  <a:pt x="7398893" y="4368"/>
                  <a:pt x="7397145" y="7765"/>
                </a:cubicBezTo>
                <a:cubicBezTo>
                  <a:pt x="7395398" y="11162"/>
                  <a:pt x="7394524" y="16441"/>
                  <a:pt x="7394524" y="23604"/>
                </a:cubicBezTo>
                <a:cubicBezTo>
                  <a:pt x="7394524" y="30592"/>
                  <a:pt x="7395420" y="35823"/>
                  <a:pt x="7397210" y="39296"/>
                </a:cubicBezTo>
                <a:cubicBezTo>
                  <a:pt x="7399001" y="42768"/>
                  <a:pt x="7401806" y="44505"/>
                  <a:pt x="7405626" y="44505"/>
                </a:cubicBezTo>
                <a:cubicBezTo>
                  <a:pt x="7413006" y="44505"/>
                  <a:pt x="7416695" y="37538"/>
                  <a:pt x="7416695" y="23604"/>
                </a:cubicBezTo>
                <a:cubicBezTo>
                  <a:pt x="7416695" y="16398"/>
                  <a:pt x="7415838" y="11107"/>
                  <a:pt x="7414123" y="7732"/>
                </a:cubicBezTo>
                <a:cubicBezTo>
                  <a:pt x="7412408" y="4357"/>
                  <a:pt x="7409608" y="2670"/>
                  <a:pt x="7405724" y="2670"/>
                </a:cubicBezTo>
                <a:close/>
                <a:moveTo>
                  <a:pt x="7339049" y="2670"/>
                </a:moveTo>
                <a:cubicBezTo>
                  <a:pt x="7335077" y="2670"/>
                  <a:pt x="7332218" y="4368"/>
                  <a:pt x="7330470" y="7765"/>
                </a:cubicBezTo>
                <a:cubicBezTo>
                  <a:pt x="7328723" y="11162"/>
                  <a:pt x="7327849" y="16441"/>
                  <a:pt x="7327849" y="23604"/>
                </a:cubicBezTo>
                <a:cubicBezTo>
                  <a:pt x="7327849" y="30592"/>
                  <a:pt x="7328745" y="35823"/>
                  <a:pt x="7330535" y="39296"/>
                </a:cubicBezTo>
                <a:cubicBezTo>
                  <a:pt x="7332326" y="42768"/>
                  <a:pt x="7335131" y="44505"/>
                  <a:pt x="7338951" y="44505"/>
                </a:cubicBezTo>
                <a:cubicBezTo>
                  <a:pt x="7346331" y="44505"/>
                  <a:pt x="7350020" y="37538"/>
                  <a:pt x="7350020" y="23604"/>
                </a:cubicBezTo>
                <a:cubicBezTo>
                  <a:pt x="7350020" y="16398"/>
                  <a:pt x="7349163" y="11107"/>
                  <a:pt x="7347448" y="7732"/>
                </a:cubicBezTo>
                <a:cubicBezTo>
                  <a:pt x="7345733" y="4357"/>
                  <a:pt x="7342933" y="2670"/>
                  <a:pt x="7339049" y="2670"/>
                </a:cubicBezTo>
                <a:close/>
                <a:moveTo>
                  <a:pt x="7310474" y="2670"/>
                </a:moveTo>
                <a:cubicBezTo>
                  <a:pt x="7306502" y="2670"/>
                  <a:pt x="7303642" y="4368"/>
                  <a:pt x="7301895" y="7765"/>
                </a:cubicBezTo>
                <a:cubicBezTo>
                  <a:pt x="7300148" y="11162"/>
                  <a:pt x="7299274" y="16441"/>
                  <a:pt x="7299274" y="23604"/>
                </a:cubicBezTo>
                <a:cubicBezTo>
                  <a:pt x="7299274" y="30592"/>
                  <a:pt x="7300170" y="35823"/>
                  <a:pt x="7301960" y="39296"/>
                </a:cubicBezTo>
                <a:cubicBezTo>
                  <a:pt x="7303751" y="42768"/>
                  <a:pt x="7306556" y="44505"/>
                  <a:pt x="7310376" y="44505"/>
                </a:cubicBezTo>
                <a:cubicBezTo>
                  <a:pt x="7317755" y="44505"/>
                  <a:pt x="7321445" y="37538"/>
                  <a:pt x="7321445" y="23604"/>
                </a:cubicBezTo>
                <a:cubicBezTo>
                  <a:pt x="7321445" y="16398"/>
                  <a:pt x="7320588" y="11107"/>
                  <a:pt x="7318873" y="7732"/>
                </a:cubicBezTo>
                <a:cubicBezTo>
                  <a:pt x="7317159" y="4357"/>
                  <a:pt x="7314359" y="2670"/>
                  <a:pt x="7310474" y="2670"/>
                </a:cubicBezTo>
                <a:close/>
                <a:moveTo>
                  <a:pt x="7272374" y="2670"/>
                </a:moveTo>
                <a:cubicBezTo>
                  <a:pt x="7268402" y="2670"/>
                  <a:pt x="7265543" y="4368"/>
                  <a:pt x="7263795" y="7765"/>
                </a:cubicBezTo>
                <a:cubicBezTo>
                  <a:pt x="7262048" y="11162"/>
                  <a:pt x="7261174" y="16441"/>
                  <a:pt x="7261174" y="23604"/>
                </a:cubicBezTo>
                <a:cubicBezTo>
                  <a:pt x="7261174" y="30592"/>
                  <a:pt x="7262070" y="35823"/>
                  <a:pt x="7263860" y="39296"/>
                </a:cubicBezTo>
                <a:cubicBezTo>
                  <a:pt x="7265651" y="42768"/>
                  <a:pt x="7268456" y="44505"/>
                  <a:pt x="7272276" y="44505"/>
                </a:cubicBezTo>
                <a:cubicBezTo>
                  <a:pt x="7279656" y="44505"/>
                  <a:pt x="7283345" y="37538"/>
                  <a:pt x="7283345" y="23604"/>
                </a:cubicBezTo>
                <a:cubicBezTo>
                  <a:pt x="7283345" y="16398"/>
                  <a:pt x="7282488" y="11107"/>
                  <a:pt x="7280773" y="7732"/>
                </a:cubicBezTo>
                <a:cubicBezTo>
                  <a:pt x="7279058" y="4357"/>
                  <a:pt x="7276258" y="2670"/>
                  <a:pt x="7272374" y="2670"/>
                </a:cubicBezTo>
                <a:close/>
                <a:moveTo>
                  <a:pt x="7243799" y="2670"/>
                </a:moveTo>
                <a:cubicBezTo>
                  <a:pt x="7239827" y="2670"/>
                  <a:pt x="7236967" y="4368"/>
                  <a:pt x="7235220" y="7765"/>
                </a:cubicBezTo>
                <a:cubicBezTo>
                  <a:pt x="7233473" y="11162"/>
                  <a:pt x="7232599" y="16441"/>
                  <a:pt x="7232599" y="23604"/>
                </a:cubicBezTo>
                <a:cubicBezTo>
                  <a:pt x="7232599" y="30592"/>
                  <a:pt x="7233495" y="35823"/>
                  <a:pt x="7235285" y="39296"/>
                </a:cubicBezTo>
                <a:cubicBezTo>
                  <a:pt x="7237076" y="42768"/>
                  <a:pt x="7239881" y="44505"/>
                  <a:pt x="7243701" y="44505"/>
                </a:cubicBezTo>
                <a:cubicBezTo>
                  <a:pt x="7251080" y="44505"/>
                  <a:pt x="7254770" y="37538"/>
                  <a:pt x="7254770" y="23604"/>
                </a:cubicBezTo>
                <a:cubicBezTo>
                  <a:pt x="7254770" y="16398"/>
                  <a:pt x="7253913" y="11107"/>
                  <a:pt x="7252198" y="7732"/>
                </a:cubicBezTo>
                <a:cubicBezTo>
                  <a:pt x="7250484" y="4357"/>
                  <a:pt x="7247684" y="2670"/>
                  <a:pt x="7243799" y="2670"/>
                </a:cubicBezTo>
                <a:close/>
                <a:moveTo>
                  <a:pt x="7177124" y="2670"/>
                </a:moveTo>
                <a:cubicBezTo>
                  <a:pt x="7173152" y="2670"/>
                  <a:pt x="7170292" y="4368"/>
                  <a:pt x="7168545" y="7765"/>
                </a:cubicBezTo>
                <a:cubicBezTo>
                  <a:pt x="7166798" y="11162"/>
                  <a:pt x="7165924" y="16441"/>
                  <a:pt x="7165924" y="23604"/>
                </a:cubicBezTo>
                <a:cubicBezTo>
                  <a:pt x="7165924" y="30592"/>
                  <a:pt x="7166820" y="35823"/>
                  <a:pt x="7168610" y="39296"/>
                </a:cubicBezTo>
                <a:cubicBezTo>
                  <a:pt x="7170401" y="42768"/>
                  <a:pt x="7173206" y="44505"/>
                  <a:pt x="7177026" y="44505"/>
                </a:cubicBezTo>
                <a:cubicBezTo>
                  <a:pt x="7184405" y="44505"/>
                  <a:pt x="7188095" y="37538"/>
                  <a:pt x="7188095" y="23604"/>
                </a:cubicBezTo>
                <a:cubicBezTo>
                  <a:pt x="7188095" y="16398"/>
                  <a:pt x="7187238" y="11107"/>
                  <a:pt x="7185523" y="7732"/>
                </a:cubicBezTo>
                <a:cubicBezTo>
                  <a:pt x="7183809" y="4357"/>
                  <a:pt x="7181009" y="2670"/>
                  <a:pt x="7177124" y="2670"/>
                </a:cubicBezTo>
                <a:close/>
                <a:moveTo>
                  <a:pt x="7110449" y="2670"/>
                </a:moveTo>
                <a:cubicBezTo>
                  <a:pt x="7106477" y="2670"/>
                  <a:pt x="7103617" y="4368"/>
                  <a:pt x="7101870" y="7765"/>
                </a:cubicBezTo>
                <a:cubicBezTo>
                  <a:pt x="7100123" y="11162"/>
                  <a:pt x="7099249" y="16441"/>
                  <a:pt x="7099249" y="23604"/>
                </a:cubicBezTo>
                <a:cubicBezTo>
                  <a:pt x="7099249" y="30592"/>
                  <a:pt x="7100145" y="35823"/>
                  <a:pt x="7101935" y="39296"/>
                </a:cubicBezTo>
                <a:cubicBezTo>
                  <a:pt x="7103726" y="42768"/>
                  <a:pt x="7106531" y="44505"/>
                  <a:pt x="7110351" y="44505"/>
                </a:cubicBezTo>
                <a:cubicBezTo>
                  <a:pt x="7117730" y="44505"/>
                  <a:pt x="7121420" y="37538"/>
                  <a:pt x="7121420" y="23604"/>
                </a:cubicBezTo>
                <a:cubicBezTo>
                  <a:pt x="7121420" y="16398"/>
                  <a:pt x="7120563" y="11107"/>
                  <a:pt x="7118848" y="7732"/>
                </a:cubicBezTo>
                <a:cubicBezTo>
                  <a:pt x="7117134" y="4357"/>
                  <a:pt x="7114334" y="2670"/>
                  <a:pt x="7110449" y="2670"/>
                </a:cubicBezTo>
                <a:close/>
                <a:moveTo>
                  <a:pt x="7072349" y="2670"/>
                </a:moveTo>
                <a:cubicBezTo>
                  <a:pt x="7068377" y="2670"/>
                  <a:pt x="7065518" y="4368"/>
                  <a:pt x="7063770" y="7765"/>
                </a:cubicBezTo>
                <a:cubicBezTo>
                  <a:pt x="7062023" y="11162"/>
                  <a:pt x="7061149" y="16441"/>
                  <a:pt x="7061149" y="23604"/>
                </a:cubicBezTo>
                <a:cubicBezTo>
                  <a:pt x="7061149" y="30592"/>
                  <a:pt x="7062045" y="35823"/>
                  <a:pt x="7063835" y="39296"/>
                </a:cubicBezTo>
                <a:cubicBezTo>
                  <a:pt x="7065626" y="42768"/>
                  <a:pt x="7068431" y="44505"/>
                  <a:pt x="7072251" y="44505"/>
                </a:cubicBezTo>
                <a:cubicBezTo>
                  <a:pt x="7079631" y="44505"/>
                  <a:pt x="7083320" y="37538"/>
                  <a:pt x="7083320" y="23604"/>
                </a:cubicBezTo>
                <a:cubicBezTo>
                  <a:pt x="7083320" y="16398"/>
                  <a:pt x="7082463" y="11107"/>
                  <a:pt x="7080748" y="7732"/>
                </a:cubicBezTo>
                <a:cubicBezTo>
                  <a:pt x="7079033" y="4357"/>
                  <a:pt x="7076233" y="2670"/>
                  <a:pt x="7072349" y="2670"/>
                </a:cubicBezTo>
                <a:close/>
                <a:moveTo>
                  <a:pt x="7005674" y="2670"/>
                </a:moveTo>
                <a:cubicBezTo>
                  <a:pt x="7001702" y="2670"/>
                  <a:pt x="6998843" y="4368"/>
                  <a:pt x="6997095" y="7765"/>
                </a:cubicBezTo>
                <a:cubicBezTo>
                  <a:pt x="6995348" y="11162"/>
                  <a:pt x="6994474" y="16441"/>
                  <a:pt x="6994474" y="23604"/>
                </a:cubicBezTo>
                <a:cubicBezTo>
                  <a:pt x="6994474" y="30592"/>
                  <a:pt x="6995370" y="35823"/>
                  <a:pt x="6997160" y="39296"/>
                </a:cubicBezTo>
                <a:cubicBezTo>
                  <a:pt x="6998951" y="42768"/>
                  <a:pt x="7001756" y="44505"/>
                  <a:pt x="7005576" y="44505"/>
                </a:cubicBezTo>
                <a:cubicBezTo>
                  <a:pt x="7012956" y="44505"/>
                  <a:pt x="7016645" y="37538"/>
                  <a:pt x="7016645" y="23604"/>
                </a:cubicBezTo>
                <a:cubicBezTo>
                  <a:pt x="7016645" y="16398"/>
                  <a:pt x="7015788" y="11107"/>
                  <a:pt x="7014073" y="7732"/>
                </a:cubicBezTo>
                <a:cubicBezTo>
                  <a:pt x="7012358" y="4357"/>
                  <a:pt x="7009558" y="2670"/>
                  <a:pt x="7005674" y="2670"/>
                </a:cubicBezTo>
                <a:close/>
                <a:moveTo>
                  <a:pt x="6938999" y="2670"/>
                </a:moveTo>
                <a:cubicBezTo>
                  <a:pt x="6935027" y="2670"/>
                  <a:pt x="6932168" y="4368"/>
                  <a:pt x="6930420" y="7765"/>
                </a:cubicBezTo>
                <a:cubicBezTo>
                  <a:pt x="6928673" y="11162"/>
                  <a:pt x="6927799" y="16441"/>
                  <a:pt x="6927799" y="23604"/>
                </a:cubicBezTo>
                <a:cubicBezTo>
                  <a:pt x="6927799" y="30592"/>
                  <a:pt x="6928695" y="35823"/>
                  <a:pt x="6930485" y="39296"/>
                </a:cubicBezTo>
                <a:cubicBezTo>
                  <a:pt x="6932276" y="42768"/>
                  <a:pt x="6935081" y="44505"/>
                  <a:pt x="6938901" y="44505"/>
                </a:cubicBezTo>
                <a:cubicBezTo>
                  <a:pt x="6946281" y="44505"/>
                  <a:pt x="6949970" y="37538"/>
                  <a:pt x="6949970" y="23604"/>
                </a:cubicBezTo>
                <a:cubicBezTo>
                  <a:pt x="6949970" y="16398"/>
                  <a:pt x="6949113" y="11107"/>
                  <a:pt x="6947398" y="7732"/>
                </a:cubicBezTo>
                <a:cubicBezTo>
                  <a:pt x="6945683" y="4357"/>
                  <a:pt x="6942883" y="2670"/>
                  <a:pt x="6938999" y="2670"/>
                </a:cubicBezTo>
                <a:close/>
                <a:moveTo>
                  <a:pt x="6872324" y="2670"/>
                </a:moveTo>
                <a:cubicBezTo>
                  <a:pt x="6868352" y="2670"/>
                  <a:pt x="6865493" y="4368"/>
                  <a:pt x="6863746" y="7765"/>
                </a:cubicBezTo>
                <a:cubicBezTo>
                  <a:pt x="6861999" y="11162"/>
                  <a:pt x="6861125" y="16441"/>
                  <a:pt x="6861125" y="23604"/>
                </a:cubicBezTo>
                <a:cubicBezTo>
                  <a:pt x="6861125" y="30592"/>
                  <a:pt x="6862020" y="35823"/>
                  <a:pt x="6863810" y="39296"/>
                </a:cubicBezTo>
                <a:cubicBezTo>
                  <a:pt x="6865601" y="42768"/>
                  <a:pt x="6868407" y="44505"/>
                  <a:pt x="6872226" y="44505"/>
                </a:cubicBezTo>
                <a:cubicBezTo>
                  <a:pt x="6879606" y="44505"/>
                  <a:pt x="6883295" y="37538"/>
                  <a:pt x="6883295" y="23604"/>
                </a:cubicBezTo>
                <a:cubicBezTo>
                  <a:pt x="6883295" y="16398"/>
                  <a:pt x="6882439" y="11107"/>
                  <a:pt x="6880723" y="7732"/>
                </a:cubicBezTo>
                <a:cubicBezTo>
                  <a:pt x="6879008" y="4357"/>
                  <a:pt x="6876208" y="2670"/>
                  <a:pt x="6872324" y="2670"/>
                </a:cubicBezTo>
                <a:close/>
                <a:moveTo>
                  <a:pt x="6843749" y="2670"/>
                </a:moveTo>
                <a:cubicBezTo>
                  <a:pt x="6839777" y="2670"/>
                  <a:pt x="6836917" y="4368"/>
                  <a:pt x="6835170" y="7765"/>
                </a:cubicBezTo>
                <a:cubicBezTo>
                  <a:pt x="6833423" y="11162"/>
                  <a:pt x="6832549" y="16441"/>
                  <a:pt x="6832549" y="23604"/>
                </a:cubicBezTo>
                <a:cubicBezTo>
                  <a:pt x="6832549" y="30592"/>
                  <a:pt x="6833445" y="35823"/>
                  <a:pt x="6835235" y="39296"/>
                </a:cubicBezTo>
                <a:cubicBezTo>
                  <a:pt x="6837026" y="42768"/>
                  <a:pt x="6839831" y="44505"/>
                  <a:pt x="6843651" y="44505"/>
                </a:cubicBezTo>
                <a:cubicBezTo>
                  <a:pt x="6851031" y="44505"/>
                  <a:pt x="6854720" y="37538"/>
                  <a:pt x="6854720" y="23604"/>
                </a:cubicBezTo>
                <a:cubicBezTo>
                  <a:pt x="6854720" y="16398"/>
                  <a:pt x="6853863" y="11107"/>
                  <a:pt x="6852149" y="7732"/>
                </a:cubicBezTo>
                <a:cubicBezTo>
                  <a:pt x="6850434" y="4357"/>
                  <a:pt x="6847634" y="2670"/>
                  <a:pt x="6843749" y="2670"/>
                </a:cubicBezTo>
                <a:close/>
                <a:moveTo>
                  <a:pt x="6777074" y="2670"/>
                </a:moveTo>
                <a:cubicBezTo>
                  <a:pt x="6773102" y="2670"/>
                  <a:pt x="6770242" y="4368"/>
                  <a:pt x="6768496" y="7765"/>
                </a:cubicBezTo>
                <a:cubicBezTo>
                  <a:pt x="6766748" y="11162"/>
                  <a:pt x="6765875" y="16441"/>
                  <a:pt x="6765875" y="23604"/>
                </a:cubicBezTo>
                <a:cubicBezTo>
                  <a:pt x="6765875" y="30592"/>
                  <a:pt x="6766771" y="35823"/>
                  <a:pt x="6768560" y="39296"/>
                </a:cubicBezTo>
                <a:cubicBezTo>
                  <a:pt x="6770351" y="42768"/>
                  <a:pt x="6773156" y="44505"/>
                  <a:pt x="6776977" y="44505"/>
                </a:cubicBezTo>
                <a:cubicBezTo>
                  <a:pt x="6784355" y="44505"/>
                  <a:pt x="6788045" y="37538"/>
                  <a:pt x="6788045" y="23604"/>
                </a:cubicBezTo>
                <a:cubicBezTo>
                  <a:pt x="6788045" y="16398"/>
                  <a:pt x="6787188" y="11107"/>
                  <a:pt x="6785474" y="7732"/>
                </a:cubicBezTo>
                <a:cubicBezTo>
                  <a:pt x="6783759" y="4357"/>
                  <a:pt x="6780959" y="2670"/>
                  <a:pt x="6777074" y="2670"/>
                </a:cubicBezTo>
                <a:close/>
                <a:moveTo>
                  <a:pt x="6710399" y="2670"/>
                </a:moveTo>
                <a:cubicBezTo>
                  <a:pt x="6706427" y="2670"/>
                  <a:pt x="6703567" y="4368"/>
                  <a:pt x="6701820" y="7765"/>
                </a:cubicBezTo>
                <a:cubicBezTo>
                  <a:pt x="6700074" y="11162"/>
                  <a:pt x="6699199" y="16441"/>
                  <a:pt x="6699199" y="23604"/>
                </a:cubicBezTo>
                <a:cubicBezTo>
                  <a:pt x="6699199" y="30592"/>
                  <a:pt x="6700095" y="35823"/>
                  <a:pt x="6701885" y="39296"/>
                </a:cubicBezTo>
                <a:cubicBezTo>
                  <a:pt x="6703677" y="42768"/>
                  <a:pt x="6706481" y="44505"/>
                  <a:pt x="6710301" y="44505"/>
                </a:cubicBezTo>
                <a:cubicBezTo>
                  <a:pt x="6717681" y="44505"/>
                  <a:pt x="6721370" y="37538"/>
                  <a:pt x="6721370" y="23604"/>
                </a:cubicBezTo>
                <a:cubicBezTo>
                  <a:pt x="6721370" y="16398"/>
                  <a:pt x="6720513" y="11107"/>
                  <a:pt x="6718799" y="7732"/>
                </a:cubicBezTo>
                <a:cubicBezTo>
                  <a:pt x="6717085" y="4357"/>
                  <a:pt x="6714284" y="2670"/>
                  <a:pt x="6710399" y="2670"/>
                </a:cubicBezTo>
                <a:close/>
                <a:moveTo>
                  <a:pt x="6672299" y="2670"/>
                </a:moveTo>
                <a:cubicBezTo>
                  <a:pt x="6668327" y="2670"/>
                  <a:pt x="6665468" y="4368"/>
                  <a:pt x="6663720" y="7765"/>
                </a:cubicBezTo>
                <a:cubicBezTo>
                  <a:pt x="6661973" y="11162"/>
                  <a:pt x="6661100" y="16441"/>
                  <a:pt x="6661100" y="23604"/>
                </a:cubicBezTo>
                <a:cubicBezTo>
                  <a:pt x="6661100" y="30592"/>
                  <a:pt x="6661995" y="35823"/>
                  <a:pt x="6663785" y="39296"/>
                </a:cubicBezTo>
                <a:cubicBezTo>
                  <a:pt x="6665576" y="42768"/>
                  <a:pt x="6668382" y="44505"/>
                  <a:pt x="6672202" y="44505"/>
                </a:cubicBezTo>
                <a:cubicBezTo>
                  <a:pt x="6679581" y="44505"/>
                  <a:pt x="6683271" y="37538"/>
                  <a:pt x="6683271" y="23604"/>
                </a:cubicBezTo>
                <a:cubicBezTo>
                  <a:pt x="6683271" y="16398"/>
                  <a:pt x="6682414" y="11107"/>
                  <a:pt x="6680698" y="7732"/>
                </a:cubicBezTo>
                <a:cubicBezTo>
                  <a:pt x="6678984" y="4357"/>
                  <a:pt x="6676184" y="2670"/>
                  <a:pt x="6672299" y="2670"/>
                </a:cubicBezTo>
                <a:close/>
                <a:moveTo>
                  <a:pt x="6605624" y="2670"/>
                </a:moveTo>
                <a:cubicBezTo>
                  <a:pt x="6601652" y="2670"/>
                  <a:pt x="6598793" y="4368"/>
                  <a:pt x="6597045" y="7765"/>
                </a:cubicBezTo>
                <a:cubicBezTo>
                  <a:pt x="6595298" y="11162"/>
                  <a:pt x="6594424" y="16441"/>
                  <a:pt x="6594424" y="23604"/>
                </a:cubicBezTo>
                <a:cubicBezTo>
                  <a:pt x="6594424" y="30592"/>
                  <a:pt x="6595320" y="35823"/>
                  <a:pt x="6597111" y="39296"/>
                </a:cubicBezTo>
                <a:cubicBezTo>
                  <a:pt x="6598901" y="42768"/>
                  <a:pt x="6601707" y="44505"/>
                  <a:pt x="6605526" y="44505"/>
                </a:cubicBezTo>
                <a:cubicBezTo>
                  <a:pt x="6612907" y="44505"/>
                  <a:pt x="6616595" y="37538"/>
                  <a:pt x="6616595" y="23604"/>
                </a:cubicBezTo>
                <a:cubicBezTo>
                  <a:pt x="6616595" y="16398"/>
                  <a:pt x="6615739" y="11107"/>
                  <a:pt x="6614024" y="7732"/>
                </a:cubicBezTo>
                <a:cubicBezTo>
                  <a:pt x="6612308" y="4357"/>
                  <a:pt x="6609509" y="2670"/>
                  <a:pt x="6605624" y="2670"/>
                </a:cubicBezTo>
                <a:close/>
                <a:moveTo>
                  <a:pt x="6538949" y="2670"/>
                </a:moveTo>
                <a:cubicBezTo>
                  <a:pt x="6534977" y="2670"/>
                  <a:pt x="6532118" y="4368"/>
                  <a:pt x="6530371" y="7765"/>
                </a:cubicBezTo>
                <a:cubicBezTo>
                  <a:pt x="6528623" y="11162"/>
                  <a:pt x="6527750" y="16441"/>
                  <a:pt x="6527750" y="23604"/>
                </a:cubicBezTo>
                <a:cubicBezTo>
                  <a:pt x="6527750" y="30592"/>
                  <a:pt x="6528646" y="35823"/>
                  <a:pt x="6530435" y="39296"/>
                </a:cubicBezTo>
                <a:cubicBezTo>
                  <a:pt x="6532226" y="42768"/>
                  <a:pt x="6535032" y="44505"/>
                  <a:pt x="6538852" y="44505"/>
                </a:cubicBezTo>
                <a:cubicBezTo>
                  <a:pt x="6546231" y="44505"/>
                  <a:pt x="6549921" y="37538"/>
                  <a:pt x="6549921" y="23604"/>
                </a:cubicBezTo>
                <a:cubicBezTo>
                  <a:pt x="6549921" y="16398"/>
                  <a:pt x="6549064" y="11107"/>
                  <a:pt x="6547348" y="7732"/>
                </a:cubicBezTo>
                <a:cubicBezTo>
                  <a:pt x="6545634" y="4357"/>
                  <a:pt x="6542833" y="2670"/>
                  <a:pt x="6538949" y="2670"/>
                </a:cubicBezTo>
                <a:close/>
                <a:moveTo>
                  <a:pt x="6510374" y="2670"/>
                </a:moveTo>
                <a:cubicBezTo>
                  <a:pt x="6506403" y="2670"/>
                  <a:pt x="6503542" y="4368"/>
                  <a:pt x="6501796" y="7765"/>
                </a:cubicBezTo>
                <a:cubicBezTo>
                  <a:pt x="6500049" y="11162"/>
                  <a:pt x="6499174" y="16441"/>
                  <a:pt x="6499174" y="23604"/>
                </a:cubicBezTo>
                <a:cubicBezTo>
                  <a:pt x="6499174" y="30592"/>
                  <a:pt x="6500070" y="35823"/>
                  <a:pt x="6501861" y="39296"/>
                </a:cubicBezTo>
                <a:cubicBezTo>
                  <a:pt x="6503651" y="42768"/>
                  <a:pt x="6506456" y="44505"/>
                  <a:pt x="6510277" y="44505"/>
                </a:cubicBezTo>
                <a:cubicBezTo>
                  <a:pt x="6517655" y="44505"/>
                  <a:pt x="6521345" y="37538"/>
                  <a:pt x="6521345" y="23604"/>
                </a:cubicBezTo>
                <a:cubicBezTo>
                  <a:pt x="6521345" y="16398"/>
                  <a:pt x="6520488" y="11107"/>
                  <a:pt x="6518774" y="7732"/>
                </a:cubicBezTo>
                <a:cubicBezTo>
                  <a:pt x="6517059" y="4357"/>
                  <a:pt x="6514260" y="2670"/>
                  <a:pt x="6510374" y="2670"/>
                </a:cubicBezTo>
                <a:close/>
                <a:moveTo>
                  <a:pt x="6472274" y="2670"/>
                </a:moveTo>
                <a:cubicBezTo>
                  <a:pt x="6468302" y="2670"/>
                  <a:pt x="6465443" y="4368"/>
                  <a:pt x="6463695" y="7765"/>
                </a:cubicBezTo>
                <a:cubicBezTo>
                  <a:pt x="6461948" y="11162"/>
                  <a:pt x="6461074" y="16441"/>
                  <a:pt x="6461074" y="23604"/>
                </a:cubicBezTo>
                <a:cubicBezTo>
                  <a:pt x="6461074" y="30592"/>
                  <a:pt x="6461970" y="35823"/>
                  <a:pt x="6463760" y="39296"/>
                </a:cubicBezTo>
                <a:cubicBezTo>
                  <a:pt x="6465552" y="42768"/>
                  <a:pt x="6468356" y="44505"/>
                  <a:pt x="6472176" y="44505"/>
                </a:cubicBezTo>
                <a:cubicBezTo>
                  <a:pt x="6479557" y="44505"/>
                  <a:pt x="6483245" y="37538"/>
                  <a:pt x="6483245" y="23604"/>
                </a:cubicBezTo>
                <a:cubicBezTo>
                  <a:pt x="6483245" y="16398"/>
                  <a:pt x="6482388" y="11107"/>
                  <a:pt x="6480674" y="7732"/>
                </a:cubicBezTo>
                <a:cubicBezTo>
                  <a:pt x="6478958" y="4357"/>
                  <a:pt x="6476159" y="2670"/>
                  <a:pt x="6472274" y="2670"/>
                </a:cubicBezTo>
                <a:close/>
                <a:moveTo>
                  <a:pt x="6443699" y="2670"/>
                </a:moveTo>
                <a:cubicBezTo>
                  <a:pt x="6439727" y="2670"/>
                  <a:pt x="6436868" y="4368"/>
                  <a:pt x="6435121" y="7765"/>
                </a:cubicBezTo>
                <a:cubicBezTo>
                  <a:pt x="6433373" y="11162"/>
                  <a:pt x="6432500" y="16441"/>
                  <a:pt x="6432500" y="23604"/>
                </a:cubicBezTo>
                <a:cubicBezTo>
                  <a:pt x="6432500" y="30592"/>
                  <a:pt x="6433395" y="35823"/>
                  <a:pt x="6435185" y="39296"/>
                </a:cubicBezTo>
                <a:cubicBezTo>
                  <a:pt x="6436976" y="42768"/>
                  <a:pt x="6439781" y="44505"/>
                  <a:pt x="6443602" y="44505"/>
                </a:cubicBezTo>
                <a:cubicBezTo>
                  <a:pt x="6450981" y="44505"/>
                  <a:pt x="6454671" y="37538"/>
                  <a:pt x="6454671" y="23604"/>
                </a:cubicBezTo>
                <a:cubicBezTo>
                  <a:pt x="6454671" y="16398"/>
                  <a:pt x="6453814" y="11107"/>
                  <a:pt x="6452098" y="7732"/>
                </a:cubicBezTo>
                <a:cubicBezTo>
                  <a:pt x="6450384" y="4357"/>
                  <a:pt x="6447584" y="2670"/>
                  <a:pt x="6443699" y="2670"/>
                </a:cubicBezTo>
                <a:close/>
                <a:moveTo>
                  <a:pt x="6377024" y="2670"/>
                </a:moveTo>
                <a:cubicBezTo>
                  <a:pt x="6373052" y="2670"/>
                  <a:pt x="6370193" y="4368"/>
                  <a:pt x="6368446" y="7765"/>
                </a:cubicBezTo>
                <a:cubicBezTo>
                  <a:pt x="6366698" y="11162"/>
                  <a:pt x="6365825" y="16441"/>
                  <a:pt x="6365825" y="23604"/>
                </a:cubicBezTo>
                <a:cubicBezTo>
                  <a:pt x="6365825" y="30592"/>
                  <a:pt x="6366720" y="35823"/>
                  <a:pt x="6368511" y="39296"/>
                </a:cubicBezTo>
                <a:cubicBezTo>
                  <a:pt x="6370301" y="42768"/>
                  <a:pt x="6373106" y="44505"/>
                  <a:pt x="6376927" y="44505"/>
                </a:cubicBezTo>
                <a:cubicBezTo>
                  <a:pt x="6384306" y="44505"/>
                  <a:pt x="6387996" y="37538"/>
                  <a:pt x="6387996" y="23604"/>
                </a:cubicBezTo>
                <a:cubicBezTo>
                  <a:pt x="6387996" y="16398"/>
                  <a:pt x="6387138" y="11107"/>
                  <a:pt x="6385424" y="7732"/>
                </a:cubicBezTo>
                <a:cubicBezTo>
                  <a:pt x="6383709" y="4357"/>
                  <a:pt x="6380909" y="2670"/>
                  <a:pt x="6377024" y="2670"/>
                </a:cubicBezTo>
                <a:close/>
                <a:moveTo>
                  <a:pt x="6338924" y="2670"/>
                </a:moveTo>
                <a:cubicBezTo>
                  <a:pt x="6334952" y="2670"/>
                  <a:pt x="6332094" y="4368"/>
                  <a:pt x="6330346" y="7765"/>
                </a:cubicBezTo>
                <a:cubicBezTo>
                  <a:pt x="6328599" y="11162"/>
                  <a:pt x="6327724" y="16441"/>
                  <a:pt x="6327724" y="23604"/>
                </a:cubicBezTo>
                <a:cubicBezTo>
                  <a:pt x="6327724" y="30592"/>
                  <a:pt x="6328620" y="35823"/>
                  <a:pt x="6330410" y="39296"/>
                </a:cubicBezTo>
                <a:cubicBezTo>
                  <a:pt x="6332202" y="42768"/>
                  <a:pt x="6335006" y="44505"/>
                  <a:pt x="6338826" y="44505"/>
                </a:cubicBezTo>
                <a:cubicBezTo>
                  <a:pt x="6346206" y="44505"/>
                  <a:pt x="6349895" y="37538"/>
                  <a:pt x="6349895" y="23604"/>
                </a:cubicBezTo>
                <a:cubicBezTo>
                  <a:pt x="6349895" y="16398"/>
                  <a:pt x="6349039" y="11107"/>
                  <a:pt x="6347324" y="7732"/>
                </a:cubicBezTo>
                <a:cubicBezTo>
                  <a:pt x="6345609" y="4357"/>
                  <a:pt x="6342809" y="2670"/>
                  <a:pt x="6338924" y="2670"/>
                </a:cubicBezTo>
                <a:close/>
                <a:moveTo>
                  <a:pt x="6272249" y="2670"/>
                </a:moveTo>
                <a:cubicBezTo>
                  <a:pt x="6268278" y="2670"/>
                  <a:pt x="6265418" y="4368"/>
                  <a:pt x="6263671" y="7765"/>
                </a:cubicBezTo>
                <a:cubicBezTo>
                  <a:pt x="6261924" y="11162"/>
                  <a:pt x="6261049" y="16441"/>
                  <a:pt x="6261049" y="23604"/>
                </a:cubicBezTo>
                <a:cubicBezTo>
                  <a:pt x="6261049" y="30592"/>
                  <a:pt x="6261945" y="35823"/>
                  <a:pt x="6263736" y="39296"/>
                </a:cubicBezTo>
                <a:cubicBezTo>
                  <a:pt x="6265526" y="42768"/>
                  <a:pt x="6268332" y="44505"/>
                  <a:pt x="6272152" y="44505"/>
                </a:cubicBezTo>
                <a:cubicBezTo>
                  <a:pt x="6279531" y="44505"/>
                  <a:pt x="6283221" y="37538"/>
                  <a:pt x="6283221" y="23604"/>
                </a:cubicBezTo>
                <a:cubicBezTo>
                  <a:pt x="6283221" y="16398"/>
                  <a:pt x="6282363" y="11107"/>
                  <a:pt x="6280649" y="7732"/>
                </a:cubicBezTo>
                <a:cubicBezTo>
                  <a:pt x="6278934" y="4357"/>
                  <a:pt x="6276134" y="2670"/>
                  <a:pt x="6272249" y="2670"/>
                </a:cubicBezTo>
                <a:close/>
                <a:moveTo>
                  <a:pt x="6205575" y="2670"/>
                </a:moveTo>
                <a:cubicBezTo>
                  <a:pt x="6201603" y="2670"/>
                  <a:pt x="6198744" y="4368"/>
                  <a:pt x="6196996" y="7765"/>
                </a:cubicBezTo>
                <a:cubicBezTo>
                  <a:pt x="6195248" y="11162"/>
                  <a:pt x="6194375" y="16441"/>
                  <a:pt x="6194375" y="23604"/>
                </a:cubicBezTo>
                <a:cubicBezTo>
                  <a:pt x="6194375" y="30592"/>
                  <a:pt x="6195270" y="35823"/>
                  <a:pt x="6197060" y="39296"/>
                </a:cubicBezTo>
                <a:cubicBezTo>
                  <a:pt x="6198851" y="42768"/>
                  <a:pt x="6201656" y="44505"/>
                  <a:pt x="6205477" y="44505"/>
                </a:cubicBezTo>
                <a:cubicBezTo>
                  <a:pt x="6212856" y="44505"/>
                  <a:pt x="6216546" y="37538"/>
                  <a:pt x="6216546" y="23604"/>
                </a:cubicBezTo>
                <a:cubicBezTo>
                  <a:pt x="6216546" y="16398"/>
                  <a:pt x="6215688" y="11107"/>
                  <a:pt x="6213973" y="7732"/>
                </a:cubicBezTo>
                <a:cubicBezTo>
                  <a:pt x="6212260" y="4357"/>
                  <a:pt x="6209459" y="2670"/>
                  <a:pt x="6205575" y="2670"/>
                </a:cubicBezTo>
                <a:close/>
                <a:moveTo>
                  <a:pt x="6177000" y="2670"/>
                </a:moveTo>
                <a:cubicBezTo>
                  <a:pt x="6173027" y="2670"/>
                  <a:pt x="6170168" y="4368"/>
                  <a:pt x="6168421" y="7765"/>
                </a:cubicBezTo>
                <a:cubicBezTo>
                  <a:pt x="6166674" y="11162"/>
                  <a:pt x="6165799" y="16441"/>
                  <a:pt x="6165799" y="23604"/>
                </a:cubicBezTo>
                <a:cubicBezTo>
                  <a:pt x="6165799" y="30592"/>
                  <a:pt x="6166695" y="35823"/>
                  <a:pt x="6168486" y="39296"/>
                </a:cubicBezTo>
                <a:cubicBezTo>
                  <a:pt x="6170276" y="42768"/>
                  <a:pt x="6173082" y="44505"/>
                  <a:pt x="6176901" y="44505"/>
                </a:cubicBezTo>
                <a:cubicBezTo>
                  <a:pt x="6184282" y="44505"/>
                  <a:pt x="6187971" y="37538"/>
                  <a:pt x="6187971" y="23604"/>
                </a:cubicBezTo>
                <a:cubicBezTo>
                  <a:pt x="6187971" y="16398"/>
                  <a:pt x="6187114" y="11107"/>
                  <a:pt x="6185398" y="7732"/>
                </a:cubicBezTo>
                <a:cubicBezTo>
                  <a:pt x="6183683" y="4357"/>
                  <a:pt x="6180884" y="2670"/>
                  <a:pt x="6177000" y="2670"/>
                </a:cubicBezTo>
                <a:close/>
                <a:moveTo>
                  <a:pt x="6138899" y="2670"/>
                </a:moveTo>
                <a:cubicBezTo>
                  <a:pt x="6134928" y="2670"/>
                  <a:pt x="6132068" y="4368"/>
                  <a:pt x="6130322" y="7765"/>
                </a:cubicBezTo>
                <a:cubicBezTo>
                  <a:pt x="6128574" y="11162"/>
                  <a:pt x="6127700" y="16441"/>
                  <a:pt x="6127700" y="23604"/>
                </a:cubicBezTo>
                <a:cubicBezTo>
                  <a:pt x="6127700" y="30592"/>
                  <a:pt x="6128595" y="35823"/>
                  <a:pt x="6130386" y="39296"/>
                </a:cubicBezTo>
                <a:cubicBezTo>
                  <a:pt x="6132176" y="42768"/>
                  <a:pt x="6134981" y="44505"/>
                  <a:pt x="6138802" y="44505"/>
                </a:cubicBezTo>
                <a:cubicBezTo>
                  <a:pt x="6146181" y="44505"/>
                  <a:pt x="6149871" y="37538"/>
                  <a:pt x="6149871" y="23604"/>
                </a:cubicBezTo>
                <a:cubicBezTo>
                  <a:pt x="6149871" y="16398"/>
                  <a:pt x="6149014" y="11107"/>
                  <a:pt x="6147299" y="7732"/>
                </a:cubicBezTo>
                <a:cubicBezTo>
                  <a:pt x="6145585" y="4357"/>
                  <a:pt x="6142785" y="2670"/>
                  <a:pt x="6138899" y="2670"/>
                </a:cubicBezTo>
                <a:close/>
                <a:moveTo>
                  <a:pt x="6072224" y="2670"/>
                </a:moveTo>
                <a:cubicBezTo>
                  <a:pt x="6068252" y="2670"/>
                  <a:pt x="6065393" y="4368"/>
                  <a:pt x="6063646" y="7765"/>
                </a:cubicBezTo>
                <a:cubicBezTo>
                  <a:pt x="6061898" y="11162"/>
                  <a:pt x="6061025" y="16441"/>
                  <a:pt x="6061025" y="23604"/>
                </a:cubicBezTo>
                <a:cubicBezTo>
                  <a:pt x="6061025" y="30592"/>
                  <a:pt x="6061921" y="35823"/>
                  <a:pt x="6063711" y="39296"/>
                </a:cubicBezTo>
                <a:cubicBezTo>
                  <a:pt x="6065501" y="42768"/>
                  <a:pt x="6068306" y="44505"/>
                  <a:pt x="6072127" y="44505"/>
                </a:cubicBezTo>
                <a:cubicBezTo>
                  <a:pt x="6079506" y="44505"/>
                  <a:pt x="6083196" y="37538"/>
                  <a:pt x="6083196" y="23604"/>
                </a:cubicBezTo>
                <a:cubicBezTo>
                  <a:pt x="6083196" y="16398"/>
                  <a:pt x="6082339" y="11107"/>
                  <a:pt x="6080623" y="7732"/>
                </a:cubicBezTo>
                <a:cubicBezTo>
                  <a:pt x="6078909" y="4357"/>
                  <a:pt x="6076109" y="2670"/>
                  <a:pt x="6072224" y="2670"/>
                </a:cubicBezTo>
                <a:close/>
                <a:moveTo>
                  <a:pt x="6043649" y="2670"/>
                </a:moveTo>
                <a:cubicBezTo>
                  <a:pt x="6039677" y="2670"/>
                  <a:pt x="6036819" y="4368"/>
                  <a:pt x="6035070" y="7765"/>
                </a:cubicBezTo>
                <a:cubicBezTo>
                  <a:pt x="6033324" y="11162"/>
                  <a:pt x="6032449" y="16441"/>
                  <a:pt x="6032449" y="23604"/>
                </a:cubicBezTo>
                <a:cubicBezTo>
                  <a:pt x="6032449" y="30592"/>
                  <a:pt x="6033345" y="35823"/>
                  <a:pt x="6035136" y="39296"/>
                </a:cubicBezTo>
                <a:cubicBezTo>
                  <a:pt x="6036926" y="42768"/>
                  <a:pt x="6039732" y="44505"/>
                  <a:pt x="6043551" y="44505"/>
                </a:cubicBezTo>
                <a:cubicBezTo>
                  <a:pt x="6050931" y="44505"/>
                  <a:pt x="6054621" y="37538"/>
                  <a:pt x="6054621" y="23604"/>
                </a:cubicBezTo>
                <a:cubicBezTo>
                  <a:pt x="6054621" y="16398"/>
                  <a:pt x="6053764" y="11107"/>
                  <a:pt x="6052049" y="7732"/>
                </a:cubicBezTo>
                <a:cubicBezTo>
                  <a:pt x="6050333" y="4357"/>
                  <a:pt x="6047534" y="2670"/>
                  <a:pt x="6043649" y="2670"/>
                </a:cubicBezTo>
                <a:close/>
                <a:moveTo>
                  <a:pt x="6005549" y="2670"/>
                </a:moveTo>
                <a:cubicBezTo>
                  <a:pt x="6001577" y="2670"/>
                  <a:pt x="5998718" y="4368"/>
                  <a:pt x="5996970" y="7765"/>
                </a:cubicBezTo>
                <a:cubicBezTo>
                  <a:pt x="5995223" y="11162"/>
                  <a:pt x="5994350" y="16441"/>
                  <a:pt x="5994350" y="23604"/>
                </a:cubicBezTo>
                <a:cubicBezTo>
                  <a:pt x="5994350" y="30592"/>
                  <a:pt x="5995245" y="35823"/>
                  <a:pt x="5997036" y="39296"/>
                </a:cubicBezTo>
                <a:cubicBezTo>
                  <a:pt x="5998826" y="42768"/>
                  <a:pt x="6001631" y="44505"/>
                  <a:pt x="6005451" y="44505"/>
                </a:cubicBezTo>
                <a:cubicBezTo>
                  <a:pt x="6012832" y="44505"/>
                  <a:pt x="6016521" y="37538"/>
                  <a:pt x="6016521" y="23604"/>
                </a:cubicBezTo>
                <a:cubicBezTo>
                  <a:pt x="6016521" y="16398"/>
                  <a:pt x="6015663" y="11107"/>
                  <a:pt x="6013949" y="7732"/>
                </a:cubicBezTo>
                <a:cubicBezTo>
                  <a:pt x="6012235" y="4357"/>
                  <a:pt x="6009435" y="2670"/>
                  <a:pt x="6005549" y="2670"/>
                </a:cubicBezTo>
                <a:close/>
                <a:moveTo>
                  <a:pt x="5938874" y="2670"/>
                </a:moveTo>
                <a:cubicBezTo>
                  <a:pt x="5934902" y="2670"/>
                  <a:pt x="5932043" y="4368"/>
                  <a:pt x="5930296" y="7765"/>
                </a:cubicBezTo>
                <a:cubicBezTo>
                  <a:pt x="5928548" y="11162"/>
                  <a:pt x="5927675" y="16441"/>
                  <a:pt x="5927675" y="23604"/>
                </a:cubicBezTo>
                <a:cubicBezTo>
                  <a:pt x="5927675" y="30592"/>
                  <a:pt x="5928570" y="35823"/>
                  <a:pt x="5930361" y="39296"/>
                </a:cubicBezTo>
                <a:cubicBezTo>
                  <a:pt x="5932151" y="42768"/>
                  <a:pt x="5934957" y="44505"/>
                  <a:pt x="5938777" y="44505"/>
                </a:cubicBezTo>
                <a:cubicBezTo>
                  <a:pt x="5946156" y="44505"/>
                  <a:pt x="5949846" y="37538"/>
                  <a:pt x="5949846" y="23604"/>
                </a:cubicBezTo>
                <a:cubicBezTo>
                  <a:pt x="5949846" y="16398"/>
                  <a:pt x="5948989" y="11107"/>
                  <a:pt x="5947274" y="7732"/>
                </a:cubicBezTo>
                <a:cubicBezTo>
                  <a:pt x="5945559" y="4357"/>
                  <a:pt x="5942759" y="2670"/>
                  <a:pt x="5938874" y="2670"/>
                </a:cubicBezTo>
                <a:close/>
                <a:moveTo>
                  <a:pt x="5872199" y="2670"/>
                </a:moveTo>
                <a:cubicBezTo>
                  <a:pt x="5868227" y="2670"/>
                  <a:pt x="5865368" y="4368"/>
                  <a:pt x="5863620" y="7765"/>
                </a:cubicBezTo>
                <a:cubicBezTo>
                  <a:pt x="5861873" y="11162"/>
                  <a:pt x="5860999" y="16441"/>
                  <a:pt x="5860999" y="23604"/>
                </a:cubicBezTo>
                <a:cubicBezTo>
                  <a:pt x="5860999" y="30592"/>
                  <a:pt x="5861895" y="35823"/>
                  <a:pt x="5863686" y="39296"/>
                </a:cubicBezTo>
                <a:cubicBezTo>
                  <a:pt x="5865476" y="42768"/>
                  <a:pt x="5868282" y="44505"/>
                  <a:pt x="5872102" y="44505"/>
                </a:cubicBezTo>
                <a:cubicBezTo>
                  <a:pt x="5879481" y="44505"/>
                  <a:pt x="5883171" y="37538"/>
                  <a:pt x="5883171" y="23604"/>
                </a:cubicBezTo>
                <a:cubicBezTo>
                  <a:pt x="5883171" y="16398"/>
                  <a:pt x="5882314" y="11107"/>
                  <a:pt x="5880598" y="7732"/>
                </a:cubicBezTo>
                <a:cubicBezTo>
                  <a:pt x="5878884" y="4357"/>
                  <a:pt x="5876084" y="2670"/>
                  <a:pt x="5872199" y="2670"/>
                </a:cubicBezTo>
                <a:close/>
                <a:moveTo>
                  <a:pt x="5805525" y="2670"/>
                </a:moveTo>
                <a:cubicBezTo>
                  <a:pt x="5801553" y="2670"/>
                  <a:pt x="5798693" y="4368"/>
                  <a:pt x="5796946" y="7765"/>
                </a:cubicBezTo>
                <a:cubicBezTo>
                  <a:pt x="5795199" y="11162"/>
                  <a:pt x="5794324" y="16441"/>
                  <a:pt x="5794324" y="23604"/>
                </a:cubicBezTo>
                <a:cubicBezTo>
                  <a:pt x="5794324" y="30592"/>
                  <a:pt x="5795220" y="35823"/>
                  <a:pt x="5797011" y="39296"/>
                </a:cubicBezTo>
                <a:cubicBezTo>
                  <a:pt x="5798801" y="42768"/>
                  <a:pt x="5801607" y="44505"/>
                  <a:pt x="5805427" y="44505"/>
                </a:cubicBezTo>
                <a:cubicBezTo>
                  <a:pt x="5812806" y="44505"/>
                  <a:pt x="5816495" y="37538"/>
                  <a:pt x="5816495" y="23604"/>
                </a:cubicBezTo>
                <a:cubicBezTo>
                  <a:pt x="5816495" y="16398"/>
                  <a:pt x="5815639" y="11107"/>
                  <a:pt x="5813923" y="7732"/>
                </a:cubicBezTo>
                <a:cubicBezTo>
                  <a:pt x="5812209" y="4357"/>
                  <a:pt x="5809410" y="2670"/>
                  <a:pt x="5805525" y="2670"/>
                </a:cubicBezTo>
                <a:close/>
                <a:moveTo>
                  <a:pt x="5776949" y="2670"/>
                </a:moveTo>
                <a:cubicBezTo>
                  <a:pt x="5772977" y="2670"/>
                  <a:pt x="5770119" y="4368"/>
                  <a:pt x="5768370" y="7765"/>
                </a:cubicBezTo>
                <a:cubicBezTo>
                  <a:pt x="5766623" y="11162"/>
                  <a:pt x="5765750" y="16441"/>
                  <a:pt x="5765750" y="23604"/>
                </a:cubicBezTo>
                <a:cubicBezTo>
                  <a:pt x="5765750" y="30592"/>
                  <a:pt x="5766645" y="35823"/>
                  <a:pt x="5768436" y="39296"/>
                </a:cubicBezTo>
                <a:cubicBezTo>
                  <a:pt x="5770227" y="42768"/>
                  <a:pt x="5773031" y="44505"/>
                  <a:pt x="5776851" y="44505"/>
                </a:cubicBezTo>
                <a:cubicBezTo>
                  <a:pt x="5784232" y="44505"/>
                  <a:pt x="5787920" y="37538"/>
                  <a:pt x="5787920" y="23604"/>
                </a:cubicBezTo>
                <a:cubicBezTo>
                  <a:pt x="5787920" y="16398"/>
                  <a:pt x="5787063" y="11107"/>
                  <a:pt x="5785349" y="7732"/>
                </a:cubicBezTo>
                <a:cubicBezTo>
                  <a:pt x="5783633" y="4357"/>
                  <a:pt x="5780834" y="2670"/>
                  <a:pt x="5776949" y="2670"/>
                </a:cubicBezTo>
                <a:close/>
                <a:moveTo>
                  <a:pt x="5710275" y="2670"/>
                </a:moveTo>
                <a:cubicBezTo>
                  <a:pt x="5706303" y="2670"/>
                  <a:pt x="5703443" y="4368"/>
                  <a:pt x="5701696" y="7765"/>
                </a:cubicBezTo>
                <a:cubicBezTo>
                  <a:pt x="5699948" y="11162"/>
                  <a:pt x="5699075" y="16441"/>
                  <a:pt x="5699075" y="23604"/>
                </a:cubicBezTo>
                <a:cubicBezTo>
                  <a:pt x="5699075" y="30592"/>
                  <a:pt x="5699971" y="35823"/>
                  <a:pt x="5701760" y="39296"/>
                </a:cubicBezTo>
                <a:cubicBezTo>
                  <a:pt x="5703551" y="42768"/>
                  <a:pt x="5706357" y="44505"/>
                  <a:pt x="5710177" y="44505"/>
                </a:cubicBezTo>
                <a:cubicBezTo>
                  <a:pt x="5717556" y="44505"/>
                  <a:pt x="5721245" y="37538"/>
                  <a:pt x="5721245" y="23604"/>
                </a:cubicBezTo>
                <a:cubicBezTo>
                  <a:pt x="5721245" y="16398"/>
                  <a:pt x="5720389" y="11107"/>
                  <a:pt x="5718674" y="7732"/>
                </a:cubicBezTo>
                <a:cubicBezTo>
                  <a:pt x="5716958" y="4357"/>
                  <a:pt x="5714158" y="2670"/>
                  <a:pt x="5710275" y="2670"/>
                </a:cubicBezTo>
                <a:close/>
                <a:moveTo>
                  <a:pt x="5643600" y="2670"/>
                </a:moveTo>
                <a:cubicBezTo>
                  <a:pt x="5639627" y="2670"/>
                  <a:pt x="5636769" y="4368"/>
                  <a:pt x="5635021" y="7765"/>
                </a:cubicBezTo>
                <a:cubicBezTo>
                  <a:pt x="5633274" y="11162"/>
                  <a:pt x="5632399" y="16441"/>
                  <a:pt x="5632399" y="23604"/>
                </a:cubicBezTo>
                <a:cubicBezTo>
                  <a:pt x="5632399" y="30592"/>
                  <a:pt x="5633295" y="35823"/>
                  <a:pt x="5635085" y="39296"/>
                </a:cubicBezTo>
                <a:cubicBezTo>
                  <a:pt x="5636876" y="42768"/>
                  <a:pt x="5639682" y="44505"/>
                  <a:pt x="5643502" y="44505"/>
                </a:cubicBezTo>
                <a:cubicBezTo>
                  <a:pt x="5650881" y="44505"/>
                  <a:pt x="5654572" y="37538"/>
                  <a:pt x="5654572" y="23604"/>
                </a:cubicBezTo>
                <a:cubicBezTo>
                  <a:pt x="5654572" y="16398"/>
                  <a:pt x="5653714" y="11107"/>
                  <a:pt x="5651998" y="7732"/>
                </a:cubicBezTo>
                <a:cubicBezTo>
                  <a:pt x="5650284" y="4357"/>
                  <a:pt x="5647484" y="2670"/>
                  <a:pt x="5643600" y="2670"/>
                </a:cubicBezTo>
                <a:close/>
                <a:moveTo>
                  <a:pt x="5510249" y="2670"/>
                </a:moveTo>
                <a:cubicBezTo>
                  <a:pt x="5506277" y="2670"/>
                  <a:pt x="5503418" y="4368"/>
                  <a:pt x="5501671" y="7765"/>
                </a:cubicBezTo>
                <a:cubicBezTo>
                  <a:pt x="5499924" y="11162"/>
                  <a:pt x="5499050" y="16441"/>
                  <a:pt x="5499050" y="23604"/>
                </a:cubicBezTo>
                <a:cubicBezTo>
                  <a:pt x="5499050" y="30592"/>
                  <a:pt x="5499945" y="35823"/>
                  <a:pt x="5501736" y="39296"/>
                </a:cubicBezTo>
                <a:cubicBezTo>
                  <a:pt x="5503527" y="42768"/>
                  <a:pt x="5506332" y="44505"/>
                  <a:pt x="5510152" y="44505"/>
                </a:cubicBezTo>
                <a:cubicBezTo>
                  <a:pt x="5517531" y="44505"/>
                  <a:pt x="5521221" y="37538"/>
                  <a:pt x="5521221" y="23604"/>
                </a:cubicBezTo>
                <a:cubicBezTo>
                  <a:pt x="5521221" y="16398"/>
                  <a:pt x="5520363" y="11107"/>
                  <a:pt x="5518648" y="7732"/>
                </a:cubicBezTo>
                <a:cubicBezTo>
                  <a:pt x="5516934" y="4357"/>
                  <a:pt x="5514133" y="2670"/>
                  <a:pt x="5510249" y="2670"/>
                </a:cubicBezTo>
                <a:close/>
                <a:moveTo>
                  <a:pt x="5472149" y="2670"/>
                </a:moveTo>
                <a:cubicBezTo>
                  <a:pt x="5468177" y="2670"/>
                  <a:pt x="5465318" y="4368"/>
                  <a:pt x="5463571" y="7765"/>
                </a:cubicBezTo>
                <a:cubicBezTo>
                  <a:pt x="5461824" y="11162"/>
                  <a:pt x="5460950" y="16441"/>
                  <a:pt x="5460950" y="23604"/>
                </a:cubicBezTo>
                <a:cubicBezTo>
                  <a:pt x="5460950" y="30592"/>
                  <a:pt x="5461846" y="35823"/>
                  <a:pt x="5463635" y="39296"/>
                </a:cubicBezTo>
                <a:cubicBezTo>
                  <a:pt x="5465426" y="42768"/>
                  <a:pt x="5468232" y="44505"/>
                  <a:pt x="5472052" y="44505"/>
                </a:cubicBezTo>
                <a:cubicBezTo>
                  <a:pt x="5479431" y="44505"/>
                  <a:pt x="5483121" y="37538"/>
                  <a:pt x="5483121" y="23604"/>
                </a:cubicBezTo>
                <a:cubicBezTo>
                  <a:pt x="5483121" y="16398"/>
                  <a:pt x="5482264" y="11107"/>
                  <a:pt x="5480549" y="7732"/>
                </a:cubicBezTo>
                <a:cubicBezTo>
                  <a:pt x="5478834" y="4357"/>
                  <a:pt x="5476034" y="2670"/>
                  <a:pt x="5472149" y="2670"/>
                </a:cubicBezTo>
                <a:close/>
                <a:moveTo>
                  <a:pt x="5405474" y="2670"/>
                </a:moveTo>
                <a:cubicBezTo>
                  <a:pt x="5401503" y="2670"/>
                  <a:pt x="5398644" y="4368"/>
                  <a:pt x="5396895" y="7765"/>
                </a:cubicBezTo>
                <a:cubicBezTo>
                  <a:pt x="5395149" y="11162"/>
                  <a:pt x="5394274" y="16441"/>
                  <a:pt x="5394274" y="23604"/>
                </a:cubicBezTo>
                <a:cubicBezTo>
                  <a:pt x="5394274" y="30592"/>
                  <a:pt x="5395170" y="35823"/>
                  <a:pt x="5396960" y="39296"/>
                </a:cubicBezTo>
                <a:cubicBezTo>
                  <a:pt x="5398752" y="42768"/>
                  <a:pt x="5401556" y="44505"/>
                  <a:pt x="5405377" y="44505"/>
                </a:cubicBezTo>
                <a:cubicBezTo>
                  <a:pt x="5412756" y="44505"/>
                  <a:pt x="5416445" y="37538"/>
                  <a:pt x="5416445" y="23604"/>
                </a:cubicBezTo>
                <a:cubicBezTo>
                  <a:pt x="5416445" y="16398"/>
                  <a:pt x="5415588" y="11107"/>
                  <a:pt x="5413874" y="7732"/>
                </a:cubicBezTo>
                <a:cubicBezTo>
                  <a:pt x="5412159" y="4357"/>
                  <a:pt x="5409360" y="2670"/>
                  <a:pt x="5405474" y="2670"/>
                </a:cubicBezTo>
                <a:close/>
                <a:moveTo>
                  <a:pt x="5376899" y="2670"/>
                </a:moveTo>
                <a:cubicBezTo>
                  <a:pt x="5372927" y="2670"/>
                  <a:pt x="5370068" y="4368"/>
                  <a:pt x="5368321" y="7765"/>
                </a:cubicBezTo>
                <a:cubicBezTo>
                  <a:pt x="5366574" y="11162"/>
                  <a:pt x="5365700" y="16441"/>
                  <a:pt x="5365700" y="23604"/>
                </a:cubicBezTo>
                <a:cubicBezTo>
                  <a:pt x="5365700" y="30592"/>
                  <a:pt x="5366595" y="35823"/>
                  <a:pt x="5368386" y="39296"/>
                </a:cubicBezTo>
                <a:cubicBezTo>
                  <a:pt x="5370176" y="42768"/>
                  <a:pt x="5372981" y="44505"/>
                  <a:pt x="5376802" y="44505"/>
                </a:cubicBezTo>
                <a:cubicBezTo>
                  <a:pt x="5384182" y="44505"/>
                  <a:pt x="5387871" y="37538"/>
                  <a:pt x="5387871" y="23604"/>
                </a:cubicBezTo>
                <a:cubicBezTo>
                  <a:pt x="5387871" y="16398"/>
                  <a:pt x="5387014" y="11107"/>
                  <a:pt x="5385298" y="7732"/>
                </a:cubicBezTo>
                <a:cubicBezTo>
                  <a:pt x="5383584" y="4357"/>
                  <a:pt x="5380784" y="2670"/>
                  <a:pt x="5376899" y="2670"/>
                </a:cubicBezTo>
                <a:close/>
                <a:moveTo>
                  <a:pt x="5310224" y="2670"/>
                </a:moveTo>
                <a:cubicBezTo>
                  <a:pt x="5306252" y="2670"/>
                  <a:pt x="5303393" y="4368"/>
                  <a:pt x="5301645" y="7765"/>
                </a:cubicBezTo>
                <a:cubicBezTo>
                  <a:pt x="5299899" y="11162"/>
                  <a:pt x="5299026" y="16441"/>
                  <a:pt x="5299026" y="23604"/>
                </a:cubicBezTo>
                <a:cubicBezTo>
                  <a:pt x="5299026" y="30592"/>
                  <a:pt x="5299920" y="35823"/>
                  <a:pt x="5301711" y="39296"/>
                </a:cubicBezTo>
                <a:cubicBezTo>
                  <a:pt x="5303502" y="42768"/>
                  <a:pt x="5306306" y="44505"/>
                  <a:pt x="5310126" y="44505"/>
                </a:cubicBezTo>
                <a:cubicBezTo>
                  <a:pt x="5317506" y="44505"/>
                  <a:pt x="5321196" y="37538"/>
                  <a:pt x="5321196" y="23604"/>
                </a:cubicBezTo>
                <a:cubicBezTo>
                  <a:pt x="5321196" y="16398"/>
                  <a:pt x="5320338" y="11107"/>
                  <a:pt x="5318624" y="7732"/>
                </a:cubicBezTo>
                <a:cubicBezTo>
                  <a:pt x="5316909" y="4357"/>
                  <a:pt x="5314109" y="2670"/>
                  <a:pt x="5310224" y="2670"/>
                </a:cubicBezTo>
                <a:close/>
                <a:moveTo>
                  <a:pt x="5243549" y="2670"/>
                </a:moveTo>
                <a:cubicBezTo>
                  <a:pt x="5239577" y="2670"/>
                  <a:pt x="5236718" y="4368"/>
                  <a:pt x="5234971" y="7765"/>
                </a:cubicBezTo>
                <a:cubicBezTo>
                  <a:pt x="5233223" y="11162"/>
                  <a:pt x="5232350" y="16441"/>
                  <a:pt x="5232350" y="23604"/>
                </a:cubicBezTo>
                <a:cubicBezTo>
                  <a:pt x="5232350" y="30592"/>
                  <a:pt x="5233246" y="35823"/>
                  <a:pt x="5235036" y="39296"/>
                </a:cubicBezTo>
                <a:cubicBezTo>
                  <a:pt x="5236826" y="42768"/>
                  <a:pt x="5239632" y="44505"/>
                  <a:pt x="5243452" y="44505"/>
                </a:cubicBezTo>
                <a:cubicBezTo>
                  <a:pt x="5250830" y="44505"/>
                  <a:pt x="5254521" y="37538"/>
                  <a:pt x="5254521" y="23604"/>
                </a:cubicBezTo>
                <a:cubicBezTo>
                  <a:pt x="5254521" y="16398"/>
                  <a:pt x="5253664" y="11107"/>
                  <a:pt x="5251949" y="7732"/>
                </a:cubicBezTo>
                <a:cubicBezTo>
                  <a:pt x="5250234" y="4357"/>
                  <a:pt x="5247434" y="2670"/>
                  <a:pt x="5243549" y="2670"/>
                </a:cubicBezTo>
                <a:close/>
                <a:moveTo>
                  <a:pt x="5176874" y="2670"/>
                </a:moveTo>
                <a:cubicBezTo>
                  <a:pt x="5172902" y="2670"/>
                  <a:pt x="5170043" y="4368"/>
                  <a:pt x="5168295" y="7765"/>
                </a:cubicBezTo>
                <a:cubicBezTo>
                  <a:pt x="5166548" y="11162"/>
                  <a:pt x="5165674" y="16441"/>
                  <a:pt x="5165674" y="23604"/>
                </a:cubicBezTo>
                <a:cubicBezTo>
                  <a:pt x="5165674" y="30592"/>
                  <a:pt x="5166570" y="35823"/>
                  <a:pt x="5168361" y="39296"/>
                </a:cubicBezTo>
                <a:cubicBezTo>
                  <a:pt x="5170152" y="42768"/>
                  <a:pt x="5172957" y="44505"/>
                  <a:pt x="5176776" y="44505"/>
                </a:cubicBezTo>
                <a:cubicBezTo>
                  <a:pt x="5184156" y="44505"/>
                  <a:pt x="5187845" y="37538"/>
                  <a:pt x="5187845" y="23604"/>
                </a:cubicBezTo>
                <a:cubicBezTo>
                  <a:pt x="5187845" y="16398"/>
                  <a:pt x="5186989" y="11107"/>
                  <a:pt x="5185274" y="7732"/>
                </a:cubicBezTo>
                <a:cubicBezTo>
                  <a:pt x="5183559" y="4357"/>
                  <a:pt x="5180759" y="2670"/>
                  <a:pt x="5176874" y="2670"/>
                </a:cubicBezTo>
                <a:close/>
                <a:moveTo>
                  <a:pt x="5110199" y="2670"/>
                </a:moveTo>
                <a:cubicBezTo>
                  <a:pt x="5106227" y="2670"/>
                  <a:pt x="5103367" y="4368"/>
                  <a:pt x="5101621" y="7765"/>
                </a:cubicBezTo>
                <a:cubicBezTo>
                  <a:pt x="5099875" y="11162"/>
                  <a:pt x="5099000" y="16441"/>
                  <a:pt x="5099000" y="23604"/>
                </a:cubicBezTo>
                <a:cubicBezTo>
                  <a:pt x="5099000" y="30592"/>
                  <a:pt x="5099895" y="35823"/>
                  <a:pt x="5101686" y="39296"/>
                </a:cubicBezTo>
                <a:cubicBezTo>
                  <a:pt x="5103476" y="42768"/>
                  <a:pt x="5106281" y="44505"/>
                  <a:pt x="5110101" y="44505"/>
                </a:cubicBezTo>
                <a:cubicBezTo>
                  <a:pt x="5117480" y="44505"/>
                  <a:pt x="5121171" y="37538"/>
                  <a:pt x="5121171" y="23604"/>
                </a:cubicBezTo>
                <a:cubicBezTo>
                  <a:pt x="5121171" y="16398"/>
                  <a:pt x="5120313" y="11107"/>
                  <a:pt x="5118599" y="7732"/>
                </a:cubicBezTo>
                <a:cubicBezTo>
                  <a:pt x="5116884" y="4357"/>
                  <a:pt x="5114084" y="2670"/>
                  <a:pt x="5110199" y="2670"/>
                </a:cubicBezTo>
                <a:close/>
                <a:moveTo>
                  <a:pt x="5072100" y="2670"/>
                </a:moveTo>
                <a:cubicBezTo>
                  <a:pt x="5068127" y="2670"/>
                  <a:pt x="5065269" y="4368"/>
                  <a:pt x="5063520" y="7765"/>
                </a:cubicBezTo>
                <a:cubicBezTo>
                  <a:pt x="5061774" y="11162"/>
                  <a:pt x="5060900" y="16441"/>
                  <a:pt x="5060900" y="23604"/>
                </a:cubicBezTo>
                <a:cubicBezTo>
                  <a:pt x="5060900" y="30592"/>
                  <a:pt x="5061795" y="35823"/>
                  <a:pt x="5063586" y="39296"/>
                </a:cubicBezTo>
                <a:cubicBezTo>
                  <a:pt x="5065376" y="42768"/>
                  <a:pt x="5068181" y="44505"/>
                  <a:pt x="5072002" y="44505"/>
                </a:cubicBezTo>
                <a:cubicBezTo>
                  <a:pt x="5079381" y="44505"/>
                  <a:pt x="5083071" y="37538"/>
                  <a:pt x="5083071" y="23604"/>
                </a:cubicBezTo>
                <a:cubicBezTo>
                  <a:pt x="5083071" y="16398"/>
                  <a:pt x="5082213" y="11107"/>
                  <a:pt x="5080499" y="7732"/>
                </a:cubicBezTo>
                <a:cubicBezTo>
                  <a:pt x="5078784" y="4357"/>
                  <a:pt x="5075985" y="2670"/>
                  <a:pt x="5072100" y="2670"/>
                </a:cubicBezTo>
                <a:close/>
                <a:moveTo>
                  <a:pt x="5005424" y="2670"/>
                </a:moveTo>
                <a:cubicBezTo>
                  <a:pt x="5001452" y="2670"/>
                  <a:pt x="4998593" y="4368"/>
                  <a:pt x="4996846" y="7765"/>
                </a:cubicBezTo>
                <a:cubicBezTo>
                  <a:pt x="4995098" y="11162"/>
                  <a:pt x="4994225" y="16441"/>
                  <a:pt x="4994225" y="23604"/>
                </a:cubicBezTo>
                <a:cubicBezTo>
                  <a:pt x="4994225" y="30592"/>
                  <a:pt x="4995120" y="35823"/>
                  <a:pt x="4996911" y="39296"/>
                </a:cubicBezTo>
                <a:cubicBezTo>
                  <a:pt x="4998701" y="42768"/>
                  <a:pt x="5001507" y="44505"/>
                  <a:pt x="5005327" y="44505"/>
                </a:cubicBezTo>
                <a:cubicBezTo>
                  <a:pt x="5012706" y="44505"/>
                  <a:pt x="5016396" y="37538"/>
                  <a:pt x="5016396" y="23604"/>
                </a:cubicBezTo>
                <a:cubicBezTo>
                  <a:pt x="5016396" y="16398"/>
                  <a:pt x="5015539" y="11107"/>
                  <a:pt x="5013823" y="7732"/>
                </a:cubicBezTo>
                <a:cubicBezTo>
                  <a:pt x="5012110" y="4357"/>
                  <a:pt x="5009309" y="2670"/>
                  <a:pt x="5005424" y="2670"/>
                </a:cubicBezTo>
                <a:close/>
                <a:moveTo>
                  <a:pt x="4938749" y="2670"/>
                </a:moveTo>
                <a:cubicBezTo>
                  <a:pt x="4934777" y="2670"/>
                  <a:pt x="4931918" y="4368"/>
                  <a:pt x="4930171" y="7765"/>
                </a:cubicBezTo>
                <a:cubicBezTo>
                  <a:pt x="4928423" y="11162"/>
                  <a:pt x="4927549" y="16441"/>
                  <a:pt x="4927549" y="23604"/>
                </a:cubicBezTo>
                <a:cubicBezTo>
                  <a:pt x="4927549" y="30592"/>
                  <a:pt x="4928445" y="35823"/>
                  <a:pt x="4930235" y="39296"/>
                </a:cubicBezTo>
                <a:cubicBezTo>
                  <a:pt x="4932027" y="42768"/>
                  <a:pt x="4934832" y="44505"/>
                  <a:pt x="4938652" y="44505"/>
                </a:cubicBezTo>
                <a:cubicBezTo>
                  <a:pt x="4946031" y="44505"/>
                  <a:pt x="4949720" y="37538"/>
                  <a:pt x="4949720" y="23604"/>
                </a:cubicBezTo>
                <a:cubicBezTo>
                  <a:pt x="4949720" y="16398"/>
                  <a:pt x="4948864" y="11107"/>
                  <a:pt x="4947149" y="7732"/>
                </a:cubicBezTo>
                <a:cubicBezTo>
                  <a:pt x="4945434" y="4357"/>
                  <a:pt x="4942634" y="2670"/>
                  <a:pt x="4938749" y="2670"/>
                </a:cubicBezTo>
                <a:close/>
                <a:moveTo>
                  <a:pt x="4872074" y="2670"/>
                </a:moveTo>
                <a:cubicBezTo>
                  <a:pt x="4868102" y="2670"/>
                  <a:pt x="4865243" y="4368"/>
                  <a:pt x="4863496" y="7765"/>
                </a:cubicBezTo>
                <a:cubicBezTo>
                  <a:pt x="4861748" y="11162"/>
                  <a:pt x="4860875" y="16441"/>
                  <a:pt x="4860875" y="23604"/>
                </a:cubicBezTo>
                <a:cubicBezTo>
                  <a:pt x="4860875" y="30592"/>
                  <a:pt x="4861770" y="35823"/>
                  <a:pt x="4863561" y="39296"/>
                </a:cubicBezTo>
                <a:cubicBezTo>
                  <a:pt x="4865351" y="42768"/>
                  <a:pt x="4868157" y="44505"/>
                  <a:pt x="4871977" y="44505"/>
                </a:cubicBezTo>
                <a:cubicBezTo>
                  <a:pt x="4879355" y="44505"/>
                  <a:pt x="4883046" y="37538"/>
                  <a:pt x="4883046" y="23604"/>
                </a:cubicBezTo>
                <a:cubicBezTo>
                  <a:pt x="4883046" y="16398"/>
                  <a:pt x="4882189" y="11107"/>
                  <a:pt x="4880473" y="7732"/>
                </a:cubicBezTo>
                <a:cubicBezTo>
                  <a:pt x="4878759" y="4357"/>
                  <a:pt x="4875959" y="2670"/>
                  <a:pt x="4872074" y="2670"/>
                </a:cubicBezTo>
                <a:close/>
                <a:moveTo>
                  <a:pt x="4843500" y="2670"/>
                </a:moveTo>
                <a:cubicBezTo>
                  <a:pt x="4839527" y="2670"/>
                  <a:pt x="4836667" y="4368"/>
                  <a:pt x="4834920" y="7765"/>
                </a:cubicBezTo>
                <a:cubicBezTo>
                  <a:pt x="4833174" y="11162"/>
                  <a:pt x="4832299" y="16441"/>
                  <a:pt x="4832299" y="23604"/>
                </a:cubicBezTo>
                <a:cubicBezTo>
                  <a:pt x="4832299" y="30592"/>
                  <a:pt x="4833195" y="35823"/>
                  <a:pt x="4834986" y="39296"/>
                </a:cubicBezTo>
                <a:cubicBezTo>
                  <a:pt x="4836777" y="42768"/>
                  <a:pt x="4839581" y="44505"/>
                  <a:pt x="4843401" y="44505"/>
                </a:cubicBezTo>
                <a:cubicBezTo>
                  <a:pt x="4850783" y="44505"/>
                  <a:pt x="4854470" y="37538"/>
                  <a:pt x="4854470" y="23604"/>
                </a:cubicBezTo>
                <a:cubicBezTo>
                  <a:pt x="4854470" y="16398"/>
                  <a:pt x="4853613" y="11107"/>
                  <a:pt x="4851899" y="7732"/>
                </a:cubicBezTo>
                <a:cubicBezTo>
                  <a:pt x="4850184" y="4357"/>
                  <a:pt x="4847385" y="2670"/>
                  <a:pt x="4843500" y="2670"/>
                </a:cubicBezTo>
                <a:close/>
                <a:moveTo>
                  <a:pt x="4776825" y="2670"/>
                </a:moveTo>
                <a:cubicBezTo>
                  <a:pt x="4772852" y="2670"/>
                  <a:pt x="4769993" y="4368"/>
                  <a:pt x="4768246" y="7765"/>
                </a:cubicBezTo>
                <a:cubicBezTo>
                  <a:pt x="4766498" y="11162"/>
                  <a:pt x="4765625" y="16441"/>
                  <a:pt x="4765625" y="23604"/>
                </a:cubicBezTo>
                <a:cubicBezTo>
                  <a:pt x="4765625" y="30592"/>
                  <a:pt x="4766520" y="35823"/>
                  <a:pt x="4768311" y="39296"/>
                </a:cubicBezTo>
                <a:cubicBezTo>
                  <a:pt x="4770101" y="42768"/>
                  <a:pt x="4772907" y="44505"/>
                  <a:pt x="4776727" y="44505"/>
                </a:cubicBezTo>
                <a:cubicBezTo>
                  <a:pt x="4784106" y="44505"/>
                  <a:pt x="4787796" y="37538"/>
                  <a:pt x="4787796" y="23604"/>
                </a:cubicBezTo>
                <a:cubicBezTo>
                  <a:pt x="4787796" y="16398"/>
                  <a:pt x="4786939" y="11107"/>
                  <a:pt x="4785224" y="7732"/>
                </a:cubicBezTo>
                <a:cubicBezTo>
                  <a:pt x="4783509" y="4357"/>
                  <a:pt x="4780709" y="2670"/>
                  <a:pt x="4776825" y="2670"/>
                </a:cubicBezTo>
                <a:close/>
                <a:moveTo>
                  <a:pt x="4738724" y="2670"/>
                </a:moveTo>
                <a:cubicBezTo>
                  <a:pt x="4734752" y="2670"/>
                  <a:pt x="4731892" y="4368"/>
                  <a:pt x="4730146" y="7765"/>
                </a:cubicBezTo>
                <a:cubicBezTo>
                  <a:pt x="4728399" y="11162"/>
                  <a:pt x="4727524" y="16441"/>
                  <a:pt x="4727524" y="23604"/>
                </a:cubicBezTo>
                <a:cubicBezTo>
                  <a:pt x="4727524" y="30592"/>
                  <a:pt x="4728420" y="35823"/>
                  <a:pt x="4730211" y="39296"/>
                </a:cubicBezTo>
                <a:cubicBezTo>
                  <a:pt x="4732002" y="42768"/>
                  <a:pt x="4734807" y="44505"/>
                  <a:pt x="4738626" y="44505"/>
                </a:cubicBezTo>
                <a:cubicBezTo>
                  <a:pt x="4746006" y="44505"/>
                  <a:pt x="4749695" y="37538"/>
                  <a:pt x="4749695" y="23604"/>
                </a:cubicBezTo>
                <a:cubicBezTo>
                  <a:pt x="4749695" y="16398"/>
                  <a:pt x="4748838" y="11107"/>
                  <a:pt x="4747124" y="7732"/>
                </a:cubicBezTo>
                <a:cubicBezTo>
                  <a:pt x="4745409" y="4357"/>
                  <a:pt x="4742609" y="2670"/>
                  <a:pt x="4738724" y="2670"/>
                </a:cubicBezTo>
                <a:close/>
                <a:moveTo>
                  <a:pt x="4672049" y="2670"/>
                </a:moveTo>
                <a:cubicBezTo>
                  <a:pt x="4668077" y="2670"/>
                  <a:pt x="4665218" y="4368"/>
                  <a:pt x="4663470" y="7765"/>
                </a:cubicBezTo>
                <a:cubicBezTo>
                  <a:pt x="4661724" y="11162"/>
                  <a:pt x="4660849" y="16441"/>
                  <a:pt x="4660849" y="23604"/>
                </a:cubicBezTo>
                <a:cubicBezTo>
                  <a:pt x="4660849" y="30592"/>
                  <a:pt x="4661745" y="35823"/>
                  <a:pt x="4663535" y="39296"/>
                </a:cubicBezTo>
                <a:cubicBezTo>
                  <a:pt x="4665326" y="42768"/>
                  <a:pt x="4668131" y="44505"/>
                  <a:pt x="4671953" y="44505"/>
                </a:cubicBezTo>
                <a:cubicBezTo>
                  <a:pt x="4679331" y="44505"/>
                  <a:pt x="4683022" y="37538"/>
                  <a:pt x="4683022" y="23604"/>
                </a:cubicBezTo>
                <a:cubicBezTo>
                  <a:pt x="4683022" y="16398"/>
                  <a:pt x="4682163" y="11107"/>
                  <a:pt x="4680449" y="7732"/>
                </a:cubicBezTo>
                <a:cubicBezTo>
                  <a:pt x="4678735" y="4357"/>
                  <a:pt x="4675934" y="2670"/>
                  <a:pt x="4672049" y="2670"/>
                </a:cubicBezTo>
                <a:close/>
                <a:moveTo>
                  <a:pt x="4605374" y="2670"/>
                </a:moveTo>
                <a:cubicBezTo>
                  <a:pt x="4601403" y="2670"/>
                  <a:pt x="4598542" y="4368"/>
                  <a:pt x="4596795" y="7765"/>
                </a:cubicBezTo>
                <a:cubicBezTo>
                  <a:pt x="4595049" y="11162"/>
                  <a:pt x="4594174" y="16441"/>
                  <a:pt x="4594174" y="23604"/>
                </a:cubicBezTo>
                <a:cubicBezTo>
                  <a:pt x="4594174" y="30592"/>
                  <a:pt x="4595070" y="35823"/>
                  <a:pt x="4596861" y="39296"/>
                </a:cubicBezTo>
                <a:cubicBezTo>
                  <a:pt x="4598651" y="42768"/>
                  <a:pt x="4601456" y="44505"/>
                  <a:pt x="4605276" y="44505"/>
                </a:cubicBezTo>
                <a:cubicBezTo>
                  <a:pt x="4612656" y="44505"/>
                  <a:pt x="4616345" y="37538"/>
                  <a:pt x="4616345" y="23604"/>
                </a:cubicBezTo>
                <a:cubicBezTo>
                  <a:pt x="4616345" y="16398"/>
                  <a:pt x="4615488" y="11107"/>
                  <a:pt x="4613774" y="7732"/>
                </a:cubicBezTo>
                <a:cubicBezTo>
                  <a:pt x="4612059" y="4357"/>
                  <a:pt x="4609259" y="2670"/>
                  <a:pt x="4605374" y="2670"/>
                </a:cubicBezTo>
                <a:close/>
                <a:moveTo>
                  <a:pt x="4576799" y="2670"/>
                </a:moveTo>
                <a:cubicBezTo>
                  <a:pt x="4572827" y="2670"/>
                  <a:pt x="4569968" y="4368"/>
                  <a:pt x="4568221" y="7765"/>
                </a:cubicBezTo>
                <a:cubicBezTo>
                  <a:pt x="4566473" y="11162"/>
                  <a:pt x="4565600" y="16441"/>
                  <a:pt x="4565600" y="23604"/>
                </a:cubicBezTo>
                <a:cubicBezTo>
                  <a:pt x="4565600" y="30592"/>
                  <a:pt x="4566495" y="35823"/>
                  <a:pt x="4568286" y="39296"/>
                </a:cubicBezTo>
                <a:cubicBezTo>
                  <a:pt x="4570076" y="42768"/>
                  <a:pt x="4572882" y="44505"/>
                  <a:pt x="4576702" y="44505"/>
                </a:cubicBezTo>
                <a:cubicBezTo>
                  <a:pt x="4584081" y="44505"/>
                  <a:pt x="4587771" y="37538"/>
                  <a:pt x="4587771" y="23604"/>
                </a:cubicBezTo>
                <a:cubicBezTo>
                  <a:pt x="4587771" y="16398"/>
                  <a:pt x="4586913" y="11107"/>
                  <a:pt x="4585198" y="7732"/>
                </a:cubicBezTo>
                <a:cubicBezTo>
                  <a:pt x="4583484" y="4357"/>
                  <a:pt x="4580684" y="2670"/>
                  <a:pt x="4576799" y="2670"/>
                </a:cubicBezTo>
                <a:close/>
                <a:moveTo>
                  <a:pt x="4510125" y="2670"/>
                </a:moveTo>
                <a:cubicBezTo>
                  <a:pt x="4506153" y="2670"/>
                  <a:pt x="4503293" y="4368"/>
                  <a:pt x="4501546" y="7765"/>
                </a:cubicBezTo>
                <a:cubicBezTo>
                  <a:pt x="4499799" y="11162"/>
                  <a:pt x="4498925" y="16441"/>
                  <a:pt x="4498925" y="23604"/>
                </a:cubicBezTo>
                <a:cubicBezTo>
                  <a:pt x="4498925" y="30592"/>
                  <a:pt x="4499820" y="35823"/>
                  <a:pt x="4501611" y="39296"/>
                </a:cubicBezTo>
                <a:cubicBezTo>
                  <a:pt x="4503401" y="42768"/>
                  <a:pt x="4506207" y="44505"/>
                  <a:pt x="4510027" y="44505"/>
                </a:cubicBezTo>
                <a:cubicBezTo>
                  <a:pt x="4517407" y="44505"/>
                  <a:pt x="4521096" y="37538"/>
                  <a:pt x="4521096" y="23604"/>
                </a:cubicBezTo>
                <a:cubicBezTo>
                  <a:pt x="4521096" y="16398"/>
                  <a:pt x="4520239" y="11107"/>
                  <a:pt x="4518524" y="7732"/>
                </a:cubicBezTo>
                <a:cubicBezTo>
                  <a:pt x="4516810" y="4357"/>
                  <a:pt x="4514010" y="2670"/>
                  <a:pt x="4510125" y="2670"/>
                </a:cubicBezTo>
                <a:close/>
                <a:moveTo>
                  <a:pt x="4443450" y="2670"/>
                </a:moveTo>
                <a:cubicBezTo>
                  <a:pt x="4439478" y="2670"/>
                  <a:pt x="4436618" y="4368"/>
                  <a:pt x="4434871" y="7765"/>
                </a:cubicBezTo>
                <a:cubicBezTo>
                  <a:pt x="4433124" y="11162"/>
                  <a:pt x="4432250" y="16441"/>
                  <a:pt x="4432250" y="23604"/>
                </a:cubicBezTo>
                <a:cubicBezTo>
                  <a:pt x="4432250" y="30592"/>
                  <a:pt x="4433145" y="35823"/>
                  <a:pt x="4434936" y="39296"/>
                </a:cubicBezTo>
                <a:cubicBezTo>
                  <a:pt x="4436727" y="42768"/>
                  <a:pt x="4439532" y="44505"/>
                  <a:pt x="4443352" y="44505"/>
                </a:cubicBezTo>
                <a:cubicBezTo>
                  <a:pt x="4450731" y="44505"/>
                  <a:pt x="4454421" y="37538"/>
                  <a:pt x="4454421" y="23604"/>
                </a:cubicBezTo>
                <a:cubicBezTo>
                  <a:pt x="4454421" y="16398"/>
                  <a:pt x="4453563" y="11107"/>
                  <a:pt x="4451849" y="7732"/>
                </a:cubicBezTo>
                <a:cubicBezTo>
                  <a:pt x="4450135" y="4357"/>
                  <a:pt x="4447334" y="2670"/>
                  <a:pt x="4443450" y="2670"/>
                </a:cubicBezTo>
                <a:close/>
                <a:moveTo>
                  <a:pt x="4376775" y="2670"/>
                </a:moveTo>
                <a:cubicBezTo>
                  <a:pt x="4372802" y="2670"/>
                  <a:pt x="4369943" y="4368"/>
                  <a:pt x="4368196" y="7765"/>
                </a:cubicBezTo>
                <a:cubicBezTo>
                  <a:pt x="4366449" y="11162"/>
                  <a:pt x="4365575" y="16441"/>
                  <a:pt x="4365575" y="23604"/>
                </a:cubicBezTo>
                <a:cubicBezTo>
                  <a:pt x="4365575" y="30592"/>
                  <a:pt x="4366470" y="35823"/>
                  <a:pt x="4368261" y="39296"/>
                </a:cubicBezTo>
                <a:cubicBezTo>
                  <a:pt x="4370052" y="42768"/>
                  <a:pt x="4372857" y="44505"/>
                  <a:pt x="4376677" y="44505"/>
                </a:cubicBezTo>
                <a:cubicBezTo>
                  <a:pt x="4384057" y="44505"/>
                  <a:pt x="4387746" y="37538"/>
                  <a:pt x="4387746" y="23604"/>
                </a:cubicBezTo>
                <a:cubicBezTo>
                  <a:pt x="4387746" y="16398"/>
                  <a:pt x="4386888" y="11107"/>
                  <a:pt x="4385174" y="7732"/>
                </a:cubicBezTo>
                <a:cubicBezTo>
                  <a:pt x="4383459" y="4357"/>
                  <a:pt x="4380659" y="2670"/>
                  <a:pt x="4376775" y="2670"/>
                </a:cubicBezTo>
                <a:close/>
                <a:moveTo>
                  <a:pt x="4338675" y="2670"/>
                </a:moveTo>
                <a:cubicBezTo>
                  <a:pt x="4334702" y="2670"/>
                  <a:pt x="4331843" y="4368"/>
                  <a:pt x="4330096" y="7765"/>
                </a:cubicBezTo>
                <a:cubicBezTo>
                  <a:pt x="4328349" y="11162"/>
                  <a:pt x="4327475" y="16441"/>
                  <a:pt x="4327475" y="23604"/>
                </a:cubicBezTo>
                <a:cubicBezTo>
                  <a:pt x="4327475" y="30592"/>
                  <a:pt x="4328370" y="35823"/>
                  <a:pt x="4330161" y="39296"/>
                </a:cubicBezTo>
                <a:cubicBezTo>
                  <a:pt x="4331951" y="42768"/>
                  <a:pt x="4334757" y="44505"/>
                  <a:pt x="4338577" y="44505"/>
                </a:cubicBezTo>
                <a:cubicBezTo>
                  <a:pt x="4345956" y="44505"/>
                  <a:pt x="4349646" y="37538"/>
                  <a:pt x="4349646" y="23604"/>
                </a:cubicBezTo>
                <a:cubicBezTo>
                  <a:pt x="4349646" y="16398"/>
                  <a:pt x="4348789" y="11107"/>
                  <a:pt x="4347074" y="7732"/>
                </a:cubicBezTo>
                <a:cubicBezTo>
                  <a:pt x="4345360" y="4357"/>
                  <a:pt x="4342560" y="2670"/>
                  <a:pt x="4338675" y="2670"/>
                </a:cubicBezTo>
                <a:close/>
                <a:moveTo>
                  <a:pt x="4310099" y="2670"/>
                </a:moveTo>
                <a:cubicBezTo>
                  <a:pt x="4306127" y="2670"/>
                  <a:pt x="4303268" y="4368"/>
                  <a:pt x="4301521" y="7765"/>
                </a:cubicBezTo>
                <a:cubicBezTo>
                  <a:pt x="4299774" y="11162"/>
                  <a:pt x="4298900" y="16441"/>
                  <a:pt x="4298900" y="23604"/>
                </a:cubicBezTo>
                <a:cubicBezTo>
                  <a:pt x="4298900" y="30592"/>
                  <a:pt x="4299796" y="35823"/>
                  <a:pt x="4301586" y="39296"/>
                </a:cubicBezTo>
                <a:cubicBezTo>
                  <a:pt x="4303376" y="42768"/>
                  <a:pt x="4306182" y="44505"/>
                  <a:pt x="4310002" y="44505"/>
                </a:cubicBezTo>
                <a:cubicBezTo>
                  <a:pt x="4317382" y="44505"/>
                  <a:pt x="4321071" y="37538"/>
                  <a:pt x="4321071" y="23604"/>
                </a:cubicBezTo>
                <a:cubicBezTo>
                  <a:pt x="4321071" y="16398"/>
                  <a:pt x="4320214" y="11107"/>
                  <a:pt x="4318499" y="7732"/>
                </a:cubicBezTo>
                <a:cubicBezTo>
                  <a:pt x="4316785" y="4357"/>
                  <a:pt x="4313984" y="2670"/>
                  <a:pt x="4310099" y="2670"/>
                </a:cubicBezTo>
                <a:close/>
                <a:moveTo>
                  <a:pt x="4272000" y="2670"/>
                </a:moveTo>
                <a:cubicBezTo>
                  <a:pt x="4268028" y="2670"/>
                  <a:pt x="4265168" y="4368"/>
                  <a:pt x="4263421" y="7765"/>
                </a:cubicBezTo>
                <a:cubicBezTo>
                  <a:pt x="4261674" y="11162"/>
                  <a:pt x="4260800" y="16441"/>
                  <a:pt x="4260800" y="23604"/>
                </a:cubicBezTo>
                <a:cubicBezTo>
                  <a:pt x="4260800" y="30592"/>
                  <a:pt x="4261696" y="35823"/>
                  <a:pt x="4263486" y="39296"/>
                </a:cubicBezTo>
                <a:cubicBezTo>
                  <a:pt x="4265277" y="42768"/>
                  <a:pt x="4268082" y="44505"/>
                  <a:pt x="4271902" y="44505"/>
                </a:cubicBezTo>
                <a:cubicBezTo>
                  <a:pt x="4279281" y="44505"/>
                  <a:pt x="4282971" y="37538"/>
                  <a:pt x="4282971" y="23604"/>
                </a:cubicBezTo>
                <a:cubicBezTo>
                  <a:pt x="4282971" y="16398"/>
                  <a:pt x="4282114" y="11107"/>
                  <a:pt x="4280399" y="7732"/>
                </a:cubicBezTo>
                <a:cubicBezTo>
                  <a:pt x="4278684" y="4357"/>
                  <a:pt x="4275885" y="2670"/>
                  <a:pt x="4272000" y="2670"/>
                </a:cubicBezTo>
                <a:close/>
                <a:moveTo>
                  <a:pt x="4110075" y="2670"/>
                </a:moveTo>
                <a:cubicBezTo>
                  <a:pt x="4106102" y="2670"/>
                  <a:pt x="4103244" y="4368"/>
                  <a:pt x="4101497" y="7765"/>
                </a:cubicBezTo>
                <a:cubicBezTo>
                  <a:pt x="4099748" y="11162"/>
                  <a:pt x="4098876" y="16441"/>
                  <a:pt x="4098876" y="23604"/>
                </a:cubicBezTo>
                <a:cubicBezTo>
                  <a:pt x="4098876" y="30592"/>
                  <a:pt x="4099771" y="35823"/>
                  <a:pt x="4101561" y="39296"/>
                </a:cubicBezTo>
                <a:cubicBezTo>
                  <a:pt x="4103352" y="42768"/>
                  <a:pt x="4106158" y="44505"/>
                  <a:pt x="4109977" y="44505"/>
                </a:cubicBezTo>
                <a:cubicBezTo>
                  <a:pt x="4117357" y="44505"/>
                  <a:pt x="4121046" y="37538"/>
                  <a:pt x="4121046" y="23604"/>
                </a:cubicBezTo>
                <a:cubicBezTo>
                  <a:pt x="4121046" y="16398"/>
                  <a:pt x="4120189" y="11107"/>
                  <a:pt x="4118474" y="7732"/>
                </a:cubicBezTo>
                <a:cubicBezTo>
                  <a:pt x="4116759" y="4357"/>
                  <a:pt x="4113960" y="2670"/>
                  <a:pt x="4110075" y="2670"/>
                </a:cubicBezTo>
                <a:close/>
                <a:moveTo>
                  <a:pt x="4071975" y="2670"/>
                </a:moveTo>
                <a:cubicBezTo>
                  <a:pt x="4068003" y="2670"/>
                  <a:pt x="4065143" y="4368"/>
                  <a:pt x="4063396" y="7765"/>
                </a:cubicBezTo>
                <a:cubicBezTo>
                  <a:pt x="4061650" y="11162"/>
                  <a:pt x="4060775" y="16441"/>
                  <a:pt x="4060775" y="23604"/>
                </a:cubicBezTo>
                <a:cubicBezTo>
                  <a:pt x="4060775" y="30592"/>
                  <a:pt x="4061671" y="35823"/>
                  <a:pt x="4063462" y="39296"/>
                </a:cubicBezTo>
                <a:cubicBezTo>
                  <a:pt x="4065252" y="42768"/>
                  <a:pt x="4068057" y="44505"/>
                  <a:pt x="4071877" y="44505"/>
                </a:cubicBezTo>
                <a:cubicBezTo>
                  <a:pt x="4079256" y="44505"/>
                  <a:pt x="4082946" y="37538"/>
                  <a:pt x="4082946" y="23604"/>
                </a:cubicBezTo>
                <a:cubicBezTo>
                  <a:pt x="4082946" y="16398"/>
                  <a:pt x="4082088" y="11107"/>
                  <a:pt x="4080375" y="7732"/>
                </a:cubicBezTo>
                <a:cubicBezTo>
                  <a:pt x="4078660" y="4357"/>
                  <a:pt x="4075860" y="2670"/>
                  <a:pt x="4071975" y="2670"/>
                </a:cubicBezTo>
                <a:close/>
                <a:moveTo>
                  <a:pt x="4005300" y="2670"/>
                </a:moveTo>
                <a:cubicBezTo>
                  <a:pt x="4001328" y="2670"/>
                  <a:pt x="3998468" y="4368"/>
                  <a:pt x="3996721" y="7765"/>
                </a:cubicBezTo>
                <a:cubicBezTo>
                  <a:pt x="3994975" y="11162"/>
                  <a:pt x="3994100" y="16441"/>
                  <a:pt x="3994100" y="23604"/>
                </a:cubicBezTo>
                <a:cubicBezTo>
                  <a:pt x="3994100" y="30592"/>
                  <a:pt x="3994995" y="35823"/>
                  <a:pt x="3996786" y="39296"/>
                </a:cubicBezTo>
                <a:cubicBezTo>
                  <a:pt x="3998576" y="42768"/>
                  <a:pt x="4001382" y="44505"/>
                  <a:pt x="4005202" y="44505"/>
                </a:cubicBezTo>
                <a:cubicBezTo>
                  <a:pt x="4012581" y="44505"/>
                  <a:pt x="4016271" y="37538"/>
                  <a:pt x="4016271" y="23604"/>
                </a:cubicBezTo>
                <a:cubicBezTo>
                  <a:pt x="4016271" y="16398"/>
                  <a:pt x="4015413" y="11107"/>
                  <a:pt x="4013700" y="7732"/>
                </a:cubicBezTo>
                <a:cubicBezTo>
                  <a:pt x="4011985" y="4357"/>
                  <a:pt x="4009185" y="2670"/>
                  <a:pt x="4005300" y="2670"/>
                </a:cubicBezTo>
                <a:close/>
                <a:moveTo>
                  <a:pt x="3938625" y="2670"/>
                </a:moveTo>
                <a:cubicBezTo>
                  <a:pt x="3934653" y="2670"/>
                  <a:pt x="3931793" y="4368"/>
                  <a:pt x="3930046" y="7765"/>
                </a:cubicBezTo>
                <a:cubicBezTo>
                  <a:pt x="3928299" y="11162"/>
                  <a:pt x="3927425" y="16441"/>
                  <a:pt x="3927425" y="23604"/>
                </a:cubicBezTo>
                <a:cubicBezTo>
                  <a:pt x="3927425" y="30592"/>
                  <a:pt x="3928321" y="35823"/>
                  <a:pt x="3930111" y="39296"/>
                </a:cubicBezTo>
                <a:cubicBezTo>
                  <a:pt x="3931901" y="42768"/>
                  <a:pt x="3934707" y="44505"/>
                  <a:pt x="3938527" y="44505"/>
                </a:cubicBezTo>
                <a:cubicBezTo>
                  <a:pt x="3945906" y="44505"/>
                  <a:pt x="3949596" y="37538"/>
                  <a:pt x="3949596" y="23604"/>
                </a:cubicBezTo>
                <a:cubicBezTo>
                  <a:pt x="3949596" y="16398"/>
                  <a:pt x="3948738" y="11107"/>
                  <a:pt x="3947024" y="7732"/>
                </a:cubicBezTo>
                <a:cubicBezTo>
                  <a:pt x="3945310" y="4357"/>
                  <a:pt x="3942510" y="2670"/>
                  <a:pt x="3938625" y="2670"/>
                </a:cubicBezTo>
                <a:close/>
                <a:moveTo>
                  <a:pt x="3871950" y="2670"/>
                </a:moveTo>
                <a:cubicBezTo>
                  <a:pt x="3867978" y="2670"/>
                  <a:pt x="3865118" y="4368"/>
                  <a:pt x="3863371" y="7765"/>
                </a:cubicBezTo>
                <a:cubicBezTo>
                  <a:pt x="3861624" y="11162"/>
                  <a:pt x="3860750" y="16441"/>
                  <a:pt x="3860750" y="23604"/>
                </a:cubicBezTo>
                <a:cubicBezTo>
                  <a:pt x="3860750" y="30592"/>
                  <a:pt x="3861646" y="35823"/>
                  <a:pt x="3863436" y="39296"/>
                </a:cubicBezTo>
                <a:cubicBezTo>
                  <a:pt x="3865227" y="42768"/>
                  <a:pt x="3868031" y="44505"/>
                  <a:pt x="3871852" y="44505"/>
                </a:cubicBezTo>
                <a:cubicBezTo>
                  <a:pt x="3879231" y="44505"/>
                  <a:pt x="3882921" y="37538"/>
                  <a:pt x="3882921" y="23604"/>
                </a:cubicBezTo>
                <a:cubicBezTo>
                  <a:pt x="3882921" y="16398"/>
                  <a:pt x="3882064" y="11107"/>
                  <a:pt x="3880349" y="7732"/>
                </a:cubicBezTo>
                <a:cubicBezTo>
                  <a:pt x="3878635" y="4357"/>
                  <a:pt x="3875835" y="2670"/>
                  <a:pt x="3871950" y="2670"/>
                </a:cubicBezTo>
                <a:close/>
                <a:moveTo>
                  <a:pt x="3843375" y="2670"/>
                </a:moveTo>
                <a:cubicBezTo>
                  <a:pt x="3839403" y="2670"/>
                  <a:pt x="3836544" y="4368"/>
                  <a:pt x="3834796" y="7765"/>
                </a:cubicBezTo>
                <a:cubicBezTo>
                  <a:pt x="3833049" y="11162"/>
                  <a:pt x="3832175" y="16441"/>
                  <a:pt x="3832175" y="23604"/>
                </a:cubicBezTo>
                <a:cubicBezTo>
                  <a:pt x="3832175" y="30592"/>
                  <a:pt x="3833071" y="35823"/>
                  <a:pt x="3834861" y="39296"/>
                </a:cubicBezTo>
                <a:cubicBezTo>
                  <a:pt x="3836651" y="42768"/>
                  <a:pt x="3839457" y="44505"/>
                  <a:pt x="3843277" y="44505"/>
                </a:cubicBezTo>
                <a:cubicBezTo>
                  <a:pt x="3850656" y="44505"/>
                  <a:pt x="3854346" y="37538"/>
                  <a:pt x="3854346" y="23604"/>
                </a:cubicBezTo>
                <a:cubicBezTo>
                  <a:pt x="3854346" y="16398"/>
                  <a:pt x="3853489" y="11107"/>
                  <a:pt x="3851774" y="7732"/>
                </a:cubicBezTo>
                <a:cubicBezTo>
                  <a:pt x="3850060" y="4357"/>
                  <a:pt x="3847259" y="2670"/>
                  <a:pt x="3843375" y="2670"/>
                </a:cubicBezTo>
                <a:close/>
                <a:moveTo>
                  <a:pt x="3805275" y="2670"/>
                </a:moveTo>
                <a:cubicBezTo>
                  <a:pt x="3801303" y="2670"/>
                  <a:pt x="3798443" y="4368"/>
                  <a:pt x="3796696" y="7765"/>
                </a:cubicBezTo>
                <a:cubicBezTo>
                  <a:pt x="3794949" y="11162"/>
                  <a:pt x="3794075" y="16441"/>
                  <a:pt x="3794075" y="23604"/>
                </a:cubicBezTo>
                <a:cubicBezTo>
                  <a:pt x="3794075" y="30592"/>
                  <a:pt x="3794971" y="35823"/>
                  <a:pt x="3796761" y="39296"/>
                </a:cubicBezTo>
                <a:cubicBezTo>
                  <a:pt x="3798552" y="42768"/>
                  <a:pt x="3801357" y="44505"/>
                  <a:pt x="3805177" y="44505"/>
                </a:cubicBezTo>
                <a:cubicBezTo>
                  <a:pt x="3812556" y="44505"/>
                  <a:pt x="3816246" y="37538"/>
                  <a:pt x="3816246" y="23604"/>
                </a:cubicBezTo>
                <a:cubicBezTo>
                  <a:pt x="3816246" y="16398"/>
                  <a:pt x="3815389" y="11107"/>
                  <a:pt x="3813674" y="7732"/>
                </a:cubicBezTo>
                <a:cubicBezTo>
                  <a:pt x="3811960" y="4357"/>
                  <a:pt x="3809160" y="2670"/>
                  <a:pt x="3805275" y="2670"/>
                </a:cubicBezTo>
                <a:close/>
                <a:moveTo>
                  <a:pt x="3776700" y="2670"/>
                </a:moveTo>
                <a:cubicBezTo>
                  <a:pt x="3772727" y="2670"/>
                  <a:pt x="3769869" y="4368"/>
                  <a:pt x="3768121" y="7765"/>
                </a:cubicBezTo>
                <a:cubicBezTo>
                  <a:pt x="3766374" y="11162"/>
                  <a:pt x="3765500" y="16441"/>
                  <a:pt x="3765500" y="23604"/>
                </a:cubicBezTo>
                <a:cubicBezTo>
                  <a:pt x="3765500" y="30592"/>
                  <a:pt x="3766396" y="35823"/>
                  <a:pt x="3768186" y="39296"/>
                </a:cubicBezTo>
                <a:cubicBezTo>
                  <a:pt x="3769976" y="42768"/>
                  <a:pt x="3772782" y="44505"/>
                  <a:pt x="3776602" y="44505"/>
                </a:cubicBezTo>
                <a:cubicBezTo>
                  <a:pt x="3783981" y="44505"/>
                  <a:pt x="3787671" y="37538"/>
                  <a:pt x="3787671" y="23604"/>
                </a:cubicBezTo>
                <a:cubicBezTo>
                  <a:pt x="3787671" y="16398"/>
                  <a:pt x="3786814" y="11107"/>
                  <a:pt x="3785099" y="7732"/>
                </a:cubicBezTo>
                <a:cubicBezTo>
                  <a:pt x="3783385" y="4357"/>
                  <a:pt x="3780585" y="2670"/>
                  <a:pt x="3776700" y="2670"/>
                </a:cubicBezTo>
                <a:close/>
                <a:moveTo>
                  <a:pt x="3710025" y="2670"/>
                </a:moveTo>
                <a:cubicBezTo>
                  <a:pt x="3706053" y="2670"/>
                  <a:pt x="3703193" y="4368"/>
                  <a:pt x="3701446" y="7765"/>
                </a:cubicBezTo>
                <a:cubicBezTo>
                  <a:pt x="3699699" y="11162"/>
                  <a:pt x="3698825" y="16441"/>
                  <a:pt x="3698825" y="23604"/>
                </a:cubicBezTo>
                <a:cubicBezTo>
                  <a:pt x="3698825" y="30592"/>
                  <a:pt x="3699721" y="35823"/>
                  <a:pt x="3701512" y="39296"/>
                </a:cubicBezTo>
                <a:cubicBezTo>
                  <a:pt x="3703302" y="42768"/>
                  <a:pt x="3706107" y="44505"/>
                  <a:pt x="3709927" y="44505"/>
                </a:cubicBezTo>
                <a:cubicBezTo>
                  <a:pt x="3717306" y="44505"/>
                  <a:pt x="3720996" y="37538"/>
                  <a:pt x="3720996" y="23604"/>
                </a:cubicBezTo>
                <a:cubicBezTo>
                  <a:pt x="3720996" y="16398"/>
                  <a:pt x="3720139" y="11107"/>
                  <a:pt x="3718424" y="7732"/>
                </a:cubicBezTo>
                <a:cubicBezTo>
                  <a:pt x="3716710" y="4357"/>
                  <a:pt x="3713910" y="2670"/>
                  <a:pt x="3710025" y="2670"/>
                </a:cubicBezTo>
                <a:close/>
                <a:moveTo>
                  <a:pt x="3671925" y="2670"/>
                </a:moveTo>
                <a:cubicBezTo>
                  <a:pt x="3667953" y="2670"/>
                  <a:pt x="3665093" y="4368"/>
                  <a:pt x="3663346" y="7765"/>
                </a:cubicBezTo>
                <a:cubicBezTo>
                  <a:pt x="3661599" y="11162"/>
                  <a:pt x="3660725" y="16441"/>
                  <a:pt x="3660725" y="23604"/>
                </a:cubicBezTo>
                <a:cubicBezTo>
                  <a:pt x="3660725" y="30592"/>
                  <a:pt x="3661621" y="35823"/>
                  <a:pt x="3663411" y="39296"/>
                </a:cubicBezTo>
                <a:cubicBezTo>
                  <a:pt x="3665202" y="42768"/>
                  <a:pt x="3668007" y="44505"/>
                  <a:pt x="3671827" y="44505"/>
                </a:cubicBezTo>
                <a:cubicBezTo>
                  <a:pt x="3679207" y="44505"/>
                  <a:pt x="3682896" y="37538"/>
                  <a:pt x="3682896" y="23604"/>
                </a:cubicBezTo>
                <a:cubicBezTo>
                  <a:pt x="3682896" y="16398"/>
                  <a:pt x="3682039" y="11107"/>
                  <a:pt x="3680324" y="7732"/>
                </a:cubicBezTo>
                <a:cubicBezTo>
                  <a:pt x="3678610" y="4357"/>
                  <a:pt x="3675810" y="2670"/>
                  <a:pt x="3671925" y="2670"/>
                </a:cubicBezTo>
                <a:close/>
                <a:moveTo>
                  <a:pt x="3605250" y="2670"/>
                </a:moveTo>
                <a:cubicBezTo>
                  <a:pt x="3601278" y="2670"/>
                  <a:pt x="3598418" y="4368"/>
                  <a:pt x="3596671" y="7765"/>
                </a:cubicBezTo>
                <a:cubicBezTo>
                  <a:pt x="3594924" y="11162"/>
                  <a:pt x="3594051" y="16441"/>
                  <a:pt x="3594051" y="23604"/>
                </a:cubicBezTo>
                <a:cubicBezTo>
                  <a:pt x="3594051" y="30592"/>
                  <a:pt x="3594946" y="35823"/>
                  <a:pt x="3596736" y="39296"/>
                </a:cubicBezTo>
                <a:cubicBezTo>
                  <a:pt x="3598527" y="42768"/>
                  <a:pt x="3601332" y="44505"/>
                  <a:pt x="3605152" y="44505"/>
                </a:cubicBezTo>
                <a:cubicBezTo>
                  <a:pt x="3612531" y="44505"/>
                  <a:pt x="3616221" y="37538"/>
                  <a:pt x="3616221" y="23604"/>
                </a:cubicBezTo>
                <a:cubicBezTo>
                  <a:pt x="3616221" y="16398"/>
                  <a:pt x="3615364" y="11107"/>
                  <a:pt x="3613649" y="7732"/>
                </a:cubicBezTo>
                <a:cubicBezTo>
                  <a:pt x="3611935" y="4357"/>
                  <a:pt x="3609135" y="2670"/>
                  <a:pt x="3605250" y="2670"/>
                </a:cubicBezTo>
                <a:close/>
                <a:moveTo>
                  <a:pt x="3538575" y="2670"/>
                </a:moveTo>
                <a:cubicBezTo>
                  <a:pt x="3534603" y="2670"/>
                  <a:pt x="3531743" y="4368"/>
                  <a:pt x="3529996" y="7765"/>
                </a:cubicBezTo>
                <a:cubicBezTo>
                  <a:pt x="3528249" y="11162"/>
                  <a:pt x="3527375" y="16441"/>
                  <a:pt x="3527375" y="23604"/>
                </a:cubicBezTo>
                <a:cubicBezTo>
                  <a:pt x="3527375" y="30592"/>
                  <a:pt x="3528270" y="35823"/>
                  <a:pt x="3530061" y="39296"/>
                </a:cubicBezTo>
                <a:cubicBezTo>
                  <a:pt x="3531852" y="42768"/>
                  <a:pt x="3534657" y="44505"/>
                  <a:pt x="3538477" y="44505"/>
                </a:cubicBezTo>
                <a:cubicBezTo>
                  <a:pt x="3545856" y="44505"/>
                  <a:pt x="3549546" y="37538"/>
                  <a:pt x="3549546" y="23604"/>
                </a:cubicBezTo>
                <a:cubicBezTo>
                  <a:pt x="3549546" y="16398"/>
                  <a:pt x="3548689" y="11107"/>
                  <a:pt x="3546974" y="7732"/>
                </a:cubicBezTo>
                <a:cubicBezTo>
                  <a:pt x="3545259" y="4357"/>
                  <a:pt x="3542460" y="2670"/>
                  <a:pt x="3538575" y="2670"/>
                </a:cubicBezTo>
                <a:close/>
                <a:moveTo>
                  <a:pt x="3510000" y="2670"/>
                </a:moveTo>
                <a:cubicBezTo>
                  <a:pt x="3506028" y="2670"/>
                  <a:pt x="3503169" y="4368"/>
                  <a:pt x="3501421" y="7765"/>
                </a:cubicBezTo>
                <a:cubicBezTo>
                  <a:pt x="3499674" y="11162"/>
                  <a:pt x="3498800" y="16441"/>
                  <a:pt x="3498800" y="23604"/>
                </a:cubicBezTo>
                <a:cubicBezTo>
                  <a:pt x="3498800" y="30592"/>
                  <a:pt x="3499696" y="35823"/>
                  <a:pt x="3501486" y="39296"/>
                </a:cubicBezTo>
                <a:cubicBezTo>
                  <a:pt x="3503277" y="42768"/>
                  <a:pt x="3506082" y="44505"/>
                  <a:pt x="3509902" y="44505"/>
                </a:cubicBezTo>
                <a:cubicBezTo>
                  <a:pt x="3517282" y="44505"/>
                  <a:pt x="3520971" y="37538"/>
                  <a:pt x="3520971" y="23604"/>
                </a:cubicBezTo>
                <a:cubicBezTo>
                  <a:pt x="3520971" y="16398"/>
                  <a:pt x="3520114" y="11107"/>
                  <a:pt x="3518399" y="7732"/>
                </a:cubicBezTo>
                <a:cubicBezTo>
                  <a:pt x="3516685" y="4357"/>
                  <a:pt x="3513884" y="2670"/>
                  <a:pt x="3510000" y="2670"/>
                </a:cubicBezTo>
                <a:close/>
                <a:moveTo>
                  <a:pt x="3443325" y="2670"/>
                </a:moveTo>
                <a:cubicBezTo>
                  <a:pt x="3439353" y="2670"/>
                  <a:pt x="3436494" y="4368"/>
                  <a:pt x="3434746" y="7765"/>
                </a:cubicBezTo>
                <a:cubicBezTo>
                  <a:pt x="3432999" y="11162"/>
                  <a:pt x="3432125" y="16441"/>
                  <a:pt x="3432125" y="23604"/>
                </a:cubicBezTo>
                <a:cubicBezTo>
                  <a:pt x="3432125" y="30592"/>
                  <a:pt x="3433021" y="35823"/>
                  <a:pt x="3434811" y="39296"/>
                </a:cubicBezTo>
                <a:cubicBezTo>
                  <a:pt x="3436602" y="42768"/>
                  <a:pt x="3439407" y="44505"/>
                  <a:pt x="3443227" y="44505"/>
                </a:cubicBezTo>
                <a:cubicBezTo>
                  <a:pt x="3450607" y="44505"/>
                  <a:pt x="3454296" y="37538"/>
                  <a:pt x="3454296" y="23604"/>
                </a:cubicBezTo>
                <a:cubicBezTo>
                  <a:pt x="3454296" y="16398"/>
                  <a:pt x="3453439" y="11107"/>
                  <a:pt x="3451724" y="7732"/>
                </a:cubicBezTo>
                <a:cubicBezTo>
                  <a:pt x="3450010" y="4357"/>
                  <a:pt x="3447209" y="2670"/>
                  <a:pt x="3443325" y="2670"/>
                </a:cubicBezTo>
                <a:close/>
                <a:moveTo>
                  <a:pt x="3405224" y="2670"/>
                </a:moveTo>
                <a:cubicBezTo>
                  <a:pt x="3401253" y="2670"/>
                  <a:pt x="3398393" y="4368"/>
                  <a:pt x="3396646" y="7765"/>
                </a:cubicBezTo>
                <a:cubicBezTo>
                  <a:pt x="3394899" y="11162"/>
                  <a:pt x="3394025" y="16441"/>
                  <a:pt x="3394025" y="23604"/>
                </a:cubicBezTo>
                <a:cubicBezTo>
                  <a:pt x="3394025" y="30592"/>
                  <a:pt x="3394921" y="35823"/>
                  <a:pt x="3396711" y="39296"/>
                </a:cubicBezTo>
                <a:cubicBezTo>
                  <a:pt x="3398502" y="42768"/>
                  <a:pt x="3401307" y="44505"/>
                  <a:pt x="3405127" y="44505"/>
                </a:cubicBezTo>
                <a:cubicBezTo>
                  <a:pt x="3412506" y="44505"/>
                  <a:pt x="3416196" y="37538"/>
                  <a:pt x="3416196" y="23604"/>
                </a:cubicBezTo>
                <a:cubicBezTo>
                  <a:pt x="3416196" y="16398"/>
                  <a:pt x="3415339" y="11107"/>
                  <a:pt x="3413624" y="7732"/>
                </a:cubicBezTo>
                <a:cubicBezTo>
                  <a:pt x="3411910" y="4357"/>
                  <a:pt x="3409110" y="2670"/>
                  <a:pt x="3405224" y="2670"/>
                </a:cubicBezTo>
                <a:close/>
                <a:moveTo>
                  <a:pt x="3338550" y="2670"/>
                </a:moveTo>
                <a:cubicBezTo>
                  <a:pt x="3334578" y="2670"/>
                  <a:pt x="3331718" y="4368"/>
                  <a:pt x="3329972" y="7765"/>
                </a:cubicBezTo>
                <a:cubicBezTo>
                  <a:pt x="3328224" y="11162"/>
                  <a:pt x="3327350" y="16441"/>
                  <a:pt x="3327350" y="23604"/>
                </a:cubicBezTo>
                <a:cubicBezTo>
                  <a:pt x="3327350" y="30592"/>
                  <a:pt x="3328246" y="35823"/>
                  <a:pt x="3330036" y="39296"/>
                </a:cubicBezTo>
                <a:cubicBezTo>
                  <a:pt x="3331827" y="42768"/>
                  <a:pt x="3334632" y="44505"/>
                  <a:pt x="3338452" y="44505"/>
                </a:cubicBezTo>
                <a:cubicBezTo>
                  <a:pt x="3345830" y="44505"/>
                  <a:pt x="3349521" y="37538"/>
                  <a:pt x="3349521" y="23604"/>
                </a:cubicBezTo>
                <a:cubicBezTo>
                  <a:pt x="3349521" y="16398"/>
                  <a:pt x="3348663" y="11107"/>
                  <a:pt x="3346949" y="7732"/>
                </a:cubicBezTo>
                <a:cubicBezTo>
                  <a:pt x="3345235" y="4357"/>
                  <a:pt x="3342435" y="2670"/>
                  <a:pt x="3338550" y="2670"/>
                </a:cubicBezTo>
                <a:close/>
                <a:moveTo>
                  <a:pt x="3271875" y="2670"/>
                </a:moveTo>
                <a:cubicBezTo>
                  <a:pt x="3267902" y="2670"/>
                  <a:pt x="3265043" y="4368"/>
                  <a:pt x="3263297" y="7765"/>
                </a:cubicBezTo>
                <a:cubicBezTo>
                  <a:pt x="3261549" y="11162"/>
                  <a:pt x="3260675" y="16441"/>
                  <a:pt x="3260675" y="23604"/>
                </a:cubicBezTo>
                <a:cubicBezTo>
                  <a:pt x="3260675" y="30592"/>
                  <a:pt x="3261571" y="35823"/>
                  <a:pt x="3263361" y="39296"/>
                </a:cubicBezTo>
                <a:cubicBezTo>
                  <a:pt x="3265152" y="42768"/>
                  <a:pt x="3267957" y="44505"/>
                  <a:pt x="3271777" y="44505"/>
                </a:cubicBezTo>
                <a:cubicBezTo>
                  <a:pt x="3279156" y="44505"/>
                  <a:pt x="3282846" y="37538"/>
                  <a:pt x="3282846" y="23604"/>
                </a:cubicBezTo>
                <a:cubicBezTo>
                  <a:pt x="3282846" y="16398"/>
                  <a:pt x="3281988" y="11107"/>
                  <a:pt x="3280274" y="7732"/>
                </a:cubicBezTo>
                <a:cubicBezTo>
                  <a:pt x="3278560" y="4357"/>
                  <a:pt x="3275760" y="2670"/>
                  <a:pt x="3271875" y="2670"/>
                </a:cubicBezTo>
                <a:close/>
                <a:moveTo>
                  <a:pt x="3205200" y="2670"/>
                </a:moveTo>
                <a:cubicBezTo>
                  <a:pt x="3201228" y="2670"/>
                  <a:pt x="3198368" y="4368"/>
                  <a:pt x="3196621" y="7765"/>
                </a:cubicBezTo>
                <a:cubicBezTo>
                  <a:pt x="3194875" y="11162"/>
                  <a:pt x="3194000" y="16441"/>
                  <a:pt x="3194000" y="23604"/>
                </a:cubicBezTo>
                <a:cubicBezTo>
                  <a:pt x="3194000" y="30592"/>
                  <a:pt x="3194896" y="35823"/>
                  <a:pt x="3196687" y="39296"/>
                </a:cubicBezTo>
                <a:cubicBezTo>
                  <a:pt x="3198477" y="42768"/>
                  <a:pt x="3201282" y="44505"/>
                  <a:pt x="3205102" y="44505"/>
                </a:cubicBezTo>
                <a:cubicBezTo>
                  <a:pt x="3212481" y="44505"/>
                  <a:pt x="3216171" y="37538"/>
                  <a:pt x="3216171" y="23604"/>
                </a:cubicBezTo>
                <a:cubicBezTo>
                  <a:pt x="3216171" y="16398"/>
                  <a:pt x="3215313" y="11107"/>
                  <a:pt x="3213599" y="7732"/>
                </a:cubicBezTo>
                <a:cubicBezTo>
                  <a:pt x="3211884" y="4357"/>
                  <a:pt x="3209085" y="2670"/>
                  <a:pt x="3205200" y="2670"/>
                </a:cubicBezTo>
                <a:close/>
                <a:moveTo>
                  <a:pt x="3176625" y="2670"/>
                </a:moveTo>
                <a:cubicBezTo>
                  <a:pt x="3172652" y="2670"/>
                  <a:pt x="3169794" y="4368"/>
                  <a:pt x="3168047" y="7765"/>
                </a:cubicBezTo>
                <a:cubicBezTo>
                  <a:pt x="3166298" y="11162"/>
                  <a:pt x="3165425" y="16441"/>
                  <a:pt x="3165425" y="23604"/>
                </a:cubicBezTo>
                <a:cubicBezTo>
                  <a:pt x="3165425" y="30592"/>
                  <a:pt x="3166321" y="35823"/>
                  <a:pt x="3168111" y="39296"/>
                </a:cubicBezTo>
                <a:cubicBezTo>
                  <a:pt x="3169902" y="42768"/>
                  <a:pt x="3172707" y="44505"/>
                  <a:pt x="3176527" y="44505"/>
                </a:cubicBezTo>
                <a:cubicBezTo>
                  <a:pt x="3183907" y="44505"/>
                  <a:pt x="3187596" y="37538"/>
                  <a:pt x="3187596" y="23604"/>
                </a:cubicBezTo>
                <a:cubicBezTo>
                  <a:pt x="3187596" y="16398"/>
                  <a:pt x="3186739" y="11107"/>
                  <a:pt x="3185024" y="7732"/>
                </a:cubicBezTo>
                <a:cubicBezTo>
                  <a:pt x="3183310" y="4357"/>
                  <a:pt x="3180510" y="2670"/>
                  <a:pt x="3176625" y="2670"/>
                </a:cubicBezTo>
                <a:close/>
                <a:moveTo>
                  <a:pt x="3109950" y="2670"/>
                </a:moveTo>
                <a:cubicBezTo>
                  <a:pt x="3105978" y="2670"/>
                  <a:pt x="3103118" y="4368"/>
                  <a:pt x="3101372" y="7765"/>
                </a:cubicBezTo>
                <a:cubicBezTo>
                  <a:pt x="3099624" y="11162"/>
                  <a:pt x="3098750" y="16441"/>
                  <a:pt x="3098750" y="23604"/>
                </a:cubicBezTo>
                <a:cubicBezTo>
                  <a:pt x="3098750" y="30592"/>
                  <a:pt x="3099646" y="35823"/>
                  <a:pt x="3101436" y="39296"/>
                </a:cubicBezTo>
                <a:cubicBezTo>
                  <a:pt x="3103227" y="42768"/>
                  <a:pt x="3106033" y="44505"/>
                  <a:pt x="3109852" y="44505"/>
                </a:cubicBezTo>
                <a:cubicBezTo>
                  <a:pt x="3117232" y="44505"/>
                  <a:pt x="3120921" y="37538"/>
                  <a:pt x="3120921" y="23604"/>
                </a:cubicBezTo>
                <a:cubicBezTo>
                  <a:pt x="3120921" y="16398"/>
                  <a:pt x="3120064" y="11107"/>
                  <a:pt x="3118349" y="7732"/>
                </a:cubicBezTo>
                <a:cubicBezTo>
                  <a:pt x="3116634" y="4357"/>
                  <a:pt x="3113835" y="2670"/>
                  <a:pt x="3109950" y="2670"/>
                </a:cubicBezTo>
                <a:close/>
                <a:moveTo>
                  <a:pt x="3043274" y="2670"/>
                </a:moveTo>
                <a:cubicBezTo>
                  <a:pt x="3039303" y="2670"/>
                  <a:pt x="3036443" y="4368"/>
                  <a:pt x="3034696" y="7765"/>
                </a:cubicBezTo>
                <a:cubicBezTo>
                  <a:pt x="3032949" y="11162"/>
                  <a:pt x="3032075" y="16441"/>
                  <a:pt x="3032075" y="23604"/>
                </a:cubicBezTo>
                <a:cubicBezTo>
                  <a:pt x="3032075" y="30592"/>
                  <a:pt x="3032971" y="35823"/>
                  <a:pt x="3034761" y="39296"/>
                </a:cubicBezTo>
                <a:cubicBezTo>
                  <a:pt x="3036552" y="42768"/>
                  <a:pt x="3039358" y="44505"/>
                  <a:pt x="3043177" y="44505"/>
                </a:cubicBezTo>
                <a:cubicBezTo>
                  <a:pt x="3050556" y="44505"/>
                  <a:pt x="3054246" y="37538"/>
                  <a:pt x="3054246" y="23604"/>
                </a:cubicBezTo>
                <a:cubicBezTo>
                  <a:pt x="3054246" y="16398"/>
                  <a:pt x="3053389" y="11107"/>
                  <a:pt x="3051674" y="7732"/>
                </a:cubicBezTo>
                <a:cubicBezTo>
                  <a:pt x="3049959" y="4357"/>
                  <a:pt x="3047160" y="2670"/>
                  <a:pt x="3043274" y="2670"/>
                </a:cubicBezTo>
                <a:close/>
                <a:moveTo>
                  <a:pt x="3005175" y="2670"/>
                </a:moveTo>
                <a:cubicBezTo>
                  <a:pt x="3001203" y="2670"/>
                  <a:pt x="2998343" y="4368"/>
                  <a:pt x="2996596" y="7765"/>
                </a:cubicBezTo>
                <a:cubicBezTo>
                  <a:pt x="2994850" y="11162"/>
                  <a:pt x="2993975" y="16441"/>
                  <a:pt x="2993975" y="23604"/>
                </a:cubicBezTo>
                <a:cubicBezTo>
                  <a:pt x="2993975" y="30592"/>
                  <a:pt x="2994870" y="35823"/>
                  <a:pt x="2996661" y="39296"/>
                </a:cubicBezTo>
                <a:cubicBezTo>
                  <a:pt x="2998452" y="42768"/>
                  <a:pt x="3001257" y="44505"/>
                  <a:pt x="3005077" y="44505"/>
                </a:cubicBezTo>
                <a:cubicBezTo>
                  <a:pt x="3012456" y="44505"/>
                  <a:pt x="3016146" y="37538"/>
                  <a:pt x="3016146" y="23604"/>
                </a:cubicBezTo>
                <a:cubicBezTo>
                  <a:pt x="3016146" y="16398"/>
                  <a:pt x="3015288" y="11107"/>
                  <a:pt x="3013574" y="7732"/>
                </a:cubicBezTo>
                <a:cubicBezTo>
                  <a:pt x="3011860" y="4357"/>
                  <a:pt x="3009060" y="2670"/>
                  <a:pt x="3005175" y="2670"/>
                </a:cubicBezTo>
                <a:close/>
                <a:moveTo>
                  <a:pt x="2976600" y="2670"/>
                </a:moveTo>
                <a:cubicBezTo>
                  <a:pt x="2972628" y="2670"/>
                  <a:pt x="2969769" y="4368"/>
                  <a:pt x="2968021" y="7765"/>
                </a:cubicBezTo>
                <a:cubicBezTo>
                  <a:pt x="2966274" y="11162"/>
                  <a:pt x="2965400" y="16441"/>
                  <a:pt x="2965400" y="23604"/>
                </a:cubicBezTo>
                <a:cubicBezTo>
                  <a:pt x="2965400" y="30592"/>
                  <a:pt x="2966296" y="35823"/>
                  <a:pt x="2968086" y="39296"/>
                </a:cubicBezTo>
                <a:cubicBezTo>
                  <a:pt x="2969877" y="42768"/>
                  <a:pt x="2972682" y="44505"/>
                  <a:pt x="2976502" y="44505"/>
                </a:cubicBezTo>
                <a:cubicBezTo>
                  <a:pt x="2983881" y="44505"/>
                  <a:pt x="2987571" y="37538"/>
                  <a:pt x="2987571" y="23604"/>
                </a:cubicBezTo>
                <a:cubicBezTo>
                  <a:pt x="2987571" y="16398"/>
                  <a:pt x="2986713" y="11107"/>
                  <a:pt x="2984999" y="7732"/>
                </a:cubicBezTo>
                <a:cubicBezTo>
                  <a:pt x="2983284" y="4357"/>
                  <a:pt x="2980484" y="2670"/>
                  <a:pt x="2976600" y="2670"/>
                </a:cubicBezTo>
                <a:close/>
                <a:moveTo>
                  <a:pt x="2909925" y="2670"/>
                </a:moveTo>
                <a:cubicBezTo>
                  <a:pt x="2905953" y="2670"/>
                  <a:pt x="2903094" y="4368"/>
                  <a:pt x="2901346" y="7765"/>
                </a:cubicBezTo>
                <a:cubicBezTo>
                  <a:pt x="2899599" y="11162"/>
                  <a:pt x="2898725" y="16441"/>
                  <a:pt x="2898725" y="23604"/>
                </a:cubicBezTo>
                <a:cubicBezTo>
                  <a:pt x="2898725" y="30592"/>
                  <a:pt x="2899621" y="35823"/>
                  <a:pt x="2901411" y="39296"/>
                </a:cubicBezTo>
                <a:cubicBezTo>
                  <a:pt x="2903202" y="42768"/>
                  <a:pt x="2906007" y="44505"/>
                  <a:pt x="2909827" y="44505"/>
                </a:cubicBezTo>
                <a:cubicBezTo>
                  <a:pt x="2917206" y="44505"/>
                  <a:pt x="2920896" y="37538"/>
                  <a:pt x="2920896" y="23604"/>
                </a:cubicBezTo>
                <a:cubicBezTo>
                  <a:pt x="2920896" y="16398"/>
                  <a:pt x="2920039" y="11107"/>
                  <a:pt x="2918324" y="7732"/>
                </a:cubicBezTo>
                <a:cubicBezTo>
                  <a:pt x="2916609" y="4357"/>
                  <a:pt x="2913809" y="2670"/>
                  <a:pt x="2909925" y="2670"/>
                </a:cubicBezTo>
                <a:close/>
                <a:moveTo>
                  <a:pt x="2843250" y="2670"/>
                </a:moveTo>
                <a:cubicBezTo>
                  <a:pt x="2839278" y="2670"/>
                  <a:pt x="2836418" y="4368"/>
                  <a:pt x="2834671" y="7765"/>
                </a:cubicBezTo>
                <a:cubicBezTo>
                  <a:pt x="2832924" y="11162"/>
                  <a:pt x="2832050" y="16441"/>
                  <a:pt x="2832050" y="23604"/>
                </a:cubicBezTo>
                <a:cubicBezTo>
                  <a:pt x="2832050" y="30592"/>
                  <a:pt x="2832945" y="35823"/>
                  <a:pt x="2834736" y="39296"/>
                </a:cubicBezTo>
                <a:cubicBezTo>
                  <a:pt x="2836526" y="42768"/>
                  <a:pt x="2839332" y="44505"/>
                  <a:pt x="2843152" y="44505"/>
                </a:cubicBezTo>
                <a:cubicBezTo>
                  <a:pt x="2850531" y="44505"/>
                  <a:pt x="2854221" y="37538"/>
                  <a:pt x="2854221" y="23604"/>
                </a:cubicBezTo>
                <a:cubicBezTo>
                  <a:pt x="2854221" y="16398"/>
                  <a:pt x="2853364" y="11107"/>
                  <a:pt x="2851649" y="7732"/>
                </a:cubicBezTo>
                <a:cubicBezTo>
                  <a:pt x="2849934" y="4357"/>
                  <a:pt x="2847134" y="2670"/>
                  <a:pt x="2843250" y="2670"/>
                </a:cubicBezTo>
                <a:close/>
                <a:moveTo>
                  <a:pt x="2776575" y="2670"/>
                </a:moveTo>
                <a:cubicBezTo>
                  <a:pt x="2772602" y="2670"/>
                  <a:pt x="2769743" y="4368"/>
                  <a:pt x="2767997" y="7765"/>
                </a:cubicBezTo>
                <a:cubicBezTo>
                  <a:pt x="2766249" y="11162"/>
                  <a:pt x="2765375" y="16441"/>
                  <a:pt x="2765375" y="23604"/>
                </a:cubicBezTo>
                <a:cubicBezTo>
                  <a:pt x="2765375" y="30592"/>
                  <a:pt x="2766271" y="35823"/>
                  <a:pt x="2768061" y="39296"/>
                </a:cubicBezTo>
                <a:cubicBezTo>
                  <a:pt x="2769851" y="42768"/>
                  <a:pt x="2772657" y="44505"/>
                  <a:pt x="2776477" y="44505"/>
                </a:cubicBezTo>
                <a:cubicBezTo>
                  <a:pt x="2783856" y="44505"/>
                  <a:pt x="2787546" y="37538"/>
                  <a:pt x="2787546" y="23604"/>
                </a:cubicBezTo>
                <a:cubicBezTo>
                  <a:pt x="2787546" y="16398"/>
                  <a:pt x="2786689" y="11107"/>
                  <a:pt x="2784974" y="7732"/>
                </a:cubicBezTo>
                <a:cubicBezTo>
                  <a:pt x="2783260" y="4357"/>
                  <a:pt x="2780460" y="2670"/>
                  <a:pt x="2776575" y="2670"/>
                </a:cubicBezTo>
                <a:close/>
                <a:moveTo>
                  <a:pt x="2738475" y="2670"/>
                </a:moveTo>
                <a:cubicBezTo>
                  <a:pt x="2734502" y="2670"/>
                  <a:pt x="2731643" y="4368"/>
                  <a:pt x="2729896" y="7765"/>
                </a:cubicBezTo>
                <a:cubicBezTo>
                  <a:pt x="2728149" y="11162"/>
                  <a:pt x="2727275" y="16441"/>
                  <a:pt x="2727275" y="23604"/>
                </a:cubicBezTo>
                <a:cubicBezTo>
                  <a:pt x="2727275" y="30592"/>
                  <a:pt x="2728171" y="35823"/>
                  <a:pt x="2729961" y="39296"/>
                </a:cubicBezTo>
                <a:cubicBezTo>
                  <a:pt x="2731752" y="42768"/>
                  <a:pt x="2734557" y="44505"/>
                  <a:pt x="2738377" y="44505"/>
                </a:cubicBezTo>
                <a:cubicBezTo>
                  <a:pt x="2745757" y="44505"/>
                  <a:pt x="2749446" y="37538"/>
                  <a:pt x="2749446" y="23604"/>
                </a:cubicBezTo>
                <a:cubicBezTo>
                  <a:pt x="2749446" y="16398"/>
                  <a:pt x="2748589" y="11107"/>
                  <a:pt x="2746874" y="7732"/>
                </a:cubicBezTo>
                <a:cubicBezTo>
                  <a:pt x="2745159" y="4357"/>
                  <a:pt x="2742360" y="2670"/>
                  <a:pt x="2738475" y="2670"/>
                </a:cubicBezTo>
                <a:close/>
                <a:moveTo>
                  <a:pt x="2709900" y="2670"/>
                </a:moveTo>
                <a:cubicBezTo>
                  <a:pt x="2705928" y="2670"/>
                  <a:pt x="2703068" y="4368"/>
                  <a:pt x="2701321" y="7765"/>
                </a:cubicBezTo>
                <a:cubicBezTo>
                  <a:pt x="2699574" y="11162"/>
                  <a:pt x="2698700" y="16441"/>
                  <a:pt x="2698700" y="23604"/>
                </a:cubicBezTo>
                <a:cubicBezTo>
                  <a:pt x="2698700" y="30592"/>
                  <a:pt x="2699596" y="35823"/>
                  <a:pt x="2701386" y="39296"/>
                </a:cubicBezTo>
                <a:cubicBezTo>
                  <a:pt x="2703177" y="42768"/>
                  <a:pt x="2705982" y="44505"/>
                  <a:pt x="2709802" y="44505"/>
                </a:cubicBezTo>
                <a:cubicBezTo>
                  <a:pt x="2717182" y="44505"/>
                  <a:pt x="2720871" y="37538"/>
                  <a:pt x="2720871" y="23604"/>
                </a:cubicBezTo>
                <a:cubicBezTo>
                  <a:pt x="2720871" y="16398"/>
                  <a:pt x="2720014" y="11107"/>
                  <a:pt x="2718299" y="7732"/>
                </a:cubicBezTo>
                <a:cubicBezTo>
                  <a:pt x="2716585" y="4357"/>
                  <a:pt x="2713785" y="2670"/>
                  <a:pt x="2709900" y="2670"/>
                </a:cubicBezTo>
                <a:close/>
                <a:moveTo>
                  <a:pt x="2671800" y="2670"/>
                </a:moveTo>
                <a:cubicBezTo>
                  <a:pt x="2667828" y="2670"/>
                  <a:pt x="2664968" y="4368"/>
                  <a:pt x="2663221" y="7765"/>
                </a:cubicBezTo>
                <a:cubicBezTo>
                  <a:pt x="2661474" y="11162"/>
                  <a:pt x="2660601" y="16441"/>
                  <a:pt x="2660601" y="23604"/>
                </a:cubicBezTo>
                <a:cubicBezTo>
                  <a:pt x="2660601" y="30592"/>
                  <a:pt x="2661496" y="35823"/>
                  <a:pt x="2663286" y="39296"/>
                </a:cubicBezTo>
                <a:cubicBezTo>
                  <a:pt x="2665077" y="42768"/>
                  <a:pt x="2667882" y="44505"/>
                  <a:pt x="2671702" y="44505"/>
                </a:cubicBezTo>
                <a:cubicBezTo>
                  <a:pt x="2679082" y="44505"/>
                  <a:pt x="2682771" y="37538"/>
                  <a:pt x="2682771" y="23604"/>
                </a:cubicBezTo>
                <a:cubicBezTo>
                  <a:pt x="2682771" y="16398"/>
                  <a:pt x="2681914" y="11107"/>
                  <a:pt x="2680199" y="7732"/>
                </a:cubicBezTo>
                <a:cubicBezTo>
                  <a:pt x="2678485" y="4357"/>
                  <a:pt x="2675685" y="2670"/>
                  <a:pt x="2671800" y="2670"/>
                </a:cubicBezTo>
                <a:close/>
                <a:moveTo>
                  <a:pt x="2605125" y="2670"/>
                </a:moveTo>
                <a:cubicBezTo>
                  <a:pt x="2601153" y="2670"/>
                  <a:pt x="2598293" y="4368"/>
                  <a:pt x="2596546" y="7765"/>
                </a:cubicBezTo>
                <a:cubicBezTo>
                  <a:pt x="2594799" y="11162"/>
                  <a:pt x="2593925" y="16441"/>
                  <a:pt x="2593925" y="23604"/>
                </a:cubicBezTo>
                <a:cubicBezTo>
                  <a:pt x="2593925" y="30592"/>
                  <a:pt x="2594821" y="35823"/>
                  <a:pt x="2596611" y="39296"/>
                </a:cubicBezTo>
                <a:cubicBezTo>
                  <a:pt x="2598402" y="42768"/>
                  <a:pt x="2601207" y="44505"/>
                  <a:pt x="2605027" y="44505"/>
                </a:cubicBezTo>
                <a:cubicBezTo>
                  <a:pt x="2612406" y="44505"/>
                  <a:pt x="2616096" y="37538"/>
                  <a:pt x="2616096" y="23604"/>
                </a:cubicBezTo>
                <a:cubicBezTo>
                  <a:pt x="2616096" y="16398"/>
                  <a:pt x="2615239" y="11107"/>
                  <a:pt x="2613524" y="7732"/>
                </a:cubicBezTo>
                <a:cubicBezTo>
                  <a:pt x="2611810" y="4357"/>
                  <a:pt x="2609010" y="2670"/>
                  <a:pt x="2605125" y="2670"/>
                </a:cubicBezTo>
                <a:close/>
                <a:moveTo>
                  <a:pt x="2538450" y="2670"/>
                </a:moveTo>
                <a:cubicBezTo>
                  <a:pt x="2534478" y="2670"/>
                  <a:pt x="2531618" y="4368"/>
                  <a:pt x="2529871" y="7765"/>
                </a:cubicBezTo>
                <a:cubicBezTo>
                  <a:pt x="2528124" y="11162"/>
                  <a:pt x="2527250" y="16441"/>
                  <a:pt x="2527250" y="23604"/>
                </a:cubicBezTo>
                <a:cubicBezTo>
                  <a:pt x="2527250" y="30592"/>
                  <a:pt x="2528145" y="35823"/>
                  <a:pt x="2529936" y="39296"/>
                </a:cubicBezTo>
                <a:cubicBezTo>
                  <a:pt x="2531727" y="42768"/>
                  <a:pt x="2534532" y="44505"/>
                  <a:pt x="2538352" y="44505"/>
                </a:cubicBezTo>
                <a:cubicBezTo>
                  <a:pt x="2545731" y="44505"/>
                  <a:pt x="2549421" y="37538"/>
                  <a:pt x="2549421" y="23604"/>
                </a:cubicBezTo>
                <a:cubicBezTo>
                  <a:pt x="2549421" y="16398"/>
                  <a:pt x="2548564" y="11107"/>
                  <a:pt x="2546849" y="7732"/>
                </a:cubicBezTo>
                <a:cubicBezTo>
                  <a:pt x="2545135" y="4357"/>
                  <a:pt x="2542335" y="2670"/>
                  <a:pt x="2538450" y="2670"/>
                </a:cubicBezTo>
                <a:close/>
                <a:moveTo>
                  <a:pt x="2509875" y="2670"/>
                </a:moveTo>
                <a:cubicBezTo>
                  <a:pt x="2505903" y="2670"/>
                  <a:pt x="2503044" y="4368"/>
                  <a:pt x="2501296" y="7765"/>
                </a:cubicBezTo>
                <a:cubicBezTo>
                  <a:pt x="2499549" y="11162"/>
                  <a:pt x="2498675" y="16441"/>
                  <a:pt x="2498675" y="23604"/>
                </a:cubicBezTo>
                <a:cubicBezTo>
                  <a:pt x="2498675" y="30592"/>
                  <a:pt x="2499571" y="35823"/>
                  <a:pt x="2501361" y="39296"/>
                </a:cubicBezTo>
                <a:cubicBezTo>
                  <a:pt x="2503152" y="42768"/>
                  <a:pt x="2505957" y="44505"/>
                  <a:pt x="2509777" y="44505"/>
                </a:cubicBezTo>
                <a:cubicBezTo>
                  <a:pt x="2517157" y="44505"/>
                  <a:pt x="2520846" y="37538"/>
                  <a:pt x="2520846" y="23604"/>
                </a:cubicBezTo>
                <a:cubicBezTo>
                  <a:pt x="2520846" y="16398"/>
                  <a:pt x="2519989" y="11107"/>
                  <a:pt x="2518274" y="7732"/>
                </a:cubicBezTo>
                <a:cubicBezTo>
                  <a:pt x="2516560" y="4357"/>
                  <a:pt x="2513759" y="2670"/>
                  <a:pt x="2509875" y="2670"/>
                </a:cubicBezTo>
                <a:close/>
                <a:moveTo>
                  <a:pt x="2443200" y="2670"/>
                </a:moveTo>
                <a:cubicBezTo>
                  <a:pt x="2439227" y="2670"/>
                  <a:pt x="2436368" y="4368"/>
                  <a:pt x="2434621" y="7765"/>
                </a:cubicBezTo>
                <a:cubicBezTo>
                  <a:pt x="2432874" y="11162"/>
                  <a:pt x="2432000" y="16441"/>
                  <a:pt x="2432000" y="23604"/>
                </a:cubicBezTo>
                <a:cubicBezTo>
                  <a:pt x="2432000" y="30592"/>
                  <a:pt x="2432895" y="35823"/>
                  <a:pt x="2434686" y="39296"/>
                </a:cubicBezTo>
                <a:cubicBezTo>
                  <a:pt x="2436477" y="42768"/>
                  <a:pt x="2439282" y="44505"/>
                  <a:pt x="2443102" y="44505"/>
                </a:cubicBezTo>
                <a:cubicBezTo>
                  <a:pt x="2450482" y="44505"/>
                  <a:pt x="2454171" y="37538"/>
                  <a:pt x="2454171" y="23604"/>
                </a:cubicBezTo>
                <a:cubicBezTo>
                  <a:pt x="2454171" y="16398"/>
                  <a:pt x="2453314" y="11107"/>
                  <a:pt x="2451599" y="7732"/>
                </a:cubicBezTo>
                <a:cubicBezTo>
                  <a:pt x="2449885" y="4357"/>
                  <a:pt x="2447084" y="2670"/>
                  <a:pt x="2443200" y="2670"/>
                </a:cubicBezTo>
                <a:close/>
                <a:moveTo>
                  <a:pt x="2376524" y="2670"/>
                </a:moveTo>
                <a:cubicBezTo>
                  <a:pt x="2372553" y="2670"/>
                  <a:pt x="2369693" y="4368"/>
                  <a:pt x="2367946" y="7765"/>
                </a:cubicBezTo>
                <a:cubicBezTo>
                  <a:pt x="2366199" y="11162"/>
                  <a:pt x="2365325" y="16441"/>
                  <a:pt x="2365325" y="23604"/>
                </a:cubicBezTo>
                <a:cubicBezTo>
                  <a:pt x="2365325" y="30592"/>
                  <a:pt x="2366220" y="35823"/>
                  <a:pt x="2368011" y="39296"/>
                </a:cubicBezTo>
                <a:cubicBezTo>
                  <a:pt x="2369802" y="42768"/>
                  <a:pt x="2372607" y="44505"/>
                  <a:pt x="2376427" y="44505"/>
                </a:cubicBezTo>
                <a:cubicBezTo>
                  <a:pt x="2383806" y="44505"/>
                  <a:pt x="2387496" y="37538"/>
                  <a:pt x="2387496" y="23604"/>
                </a:cubicBezTo>
                <a:cubicBezTo>
                  <a:pt x="2387496" y="16398"/>
                  <a:pt x="2386639" y="11107"/>
                  <a:pt x="2384924" y="7732"/>
                </a:cubicBezTo>
                <a:cubicBezTo>
                  <a:pt x="2383209" y="4357"/>
                  <a:pt x="2380409" y="2670"/>
                  <a:pt x="2376524" y="2670"/>
                </a:cubicBezTo>
                <a:close/>
                <a:moveTo>
                  <a:pt x="2309849" y="2670"/>
                </a:moveTo>
                <a:cubicBezTo>
                  <a:pt x="2305877" y="2670"/>
                  <a:pt x="2303019" y="4368"/>
                  <a:pt x="2301271" y="7765"/>
                </a:cubicBezTo>
                <a:cubicBezTo>
                  <a:pt x="2299524" y="11162"/>
                  <a:pt x="2298650" y="16441"/>
                  <a:pt x="2298650" y="23604"/>
                </a:cubicBezTo>
                <a:cubicBezTo>
                  <a:pt x="2298650" y="30592"/>
                  <a:pt x="2299546" y="35823"/>
                  <a:pt x="2301336" y="39296"/>
                </a:cubicBezTo>
                <a:cubicBezTo>
                  <a:pt x="2303127" y="42768"/>
                  <a:pt x="2305932" y="44505"/>
                  <a:pt x="2309751" y="44505"/>
                </a:cubicBezTo>
                <a:cubicBezTo>
                  <a:pt x="2317131" y="44505"/>
                  <a:pt x="2320821" y="37538"/>
                  <a:pt x="2320821" y="23604"/>
                </a:cubicBezTo>
                <a:cubicBezTo>
                  <a:pt x="2320821" y="16398"/>
                  <a:pt x="2319964" y="11107"/>
                  <a:pt x="2318249" y="7732"/>
                </a:cubicBezTo>
                <a:cubicBezTo>
                  <a:pt x="2316535" y="4357"/>
                  <a:pt x="2313734" y="2670"/>
                  <a:pt x="2309849" y="2670"/>
                </a:cubicBezTo>
                <a:close/>
                <a:moveTo>
                  <a:pt x="2271750" y="2670"/>
                </a:moveTo>
                <a:cubicBezTo>
                  <a:pt x="2267778" y="2670"/>
                  <a:pt x="2264918" y="4368"/>
                  <a:pt x="2263171" y="7765"/>
                </a:cubicBezTo>
                <a:cubicBezTo>
                  <a:pt x="2261424" y="11162"/>
                  <a:pt x="2260550" y="16441"/>
                  <a:pt x="2260550" y="23604"/>
                </a:cubicBezTo>
                <a:cubicBezTo>
                  <a:pt x="2260550" y="30592"/>
                  <a:pt x="2261446" y="35823"/>
                  <a:pt x="2263236" y="39296"/>
                </a:cubicBezTo>
                <a:cubicBezTo>
                  <a:pt x="2265027" y="42768"/>
                  <a:pt x="2267832" y="44505"/>
                  <a:pt x="2271652" y="44505"/>
                </a:cubicBezTo>
                <a:cubicBezTo>
                  <a:pt x="2279031" y="44505"/>
                  <a:pt x="2282721" y="37538"/>
                  <a:pt x="2282721" y="23604"/>
                </a:cubicBezTo>
                <a:cubicBezTo>
                  <a:pt x="2282721" y="16398"/>
                  <a:pt x="2281864" y="11107"/>
                  <a:pt x="2280149" y="7732"/>
                </a:cubicBezTo>
                <a:cubicBezTo>
                  <a:pt x="2278435" y="4357"/>
                  <a:pt x="2275635" y="2670"/>
                  <a:pt x="2271750" y="2670"/>
                </a:cubicBezTo>
                <a:close/>
                <a:moveTo>
                  <a:pt x="2205075" y="2670"/>
                </a:moveTo>
                <a:cubicBezTo>
                  <a:pt x="2201102" y="2670"/>
                  <a:pt x="2198243" y="4368"/>
                  <a:pt x="2196496" y="7765"/>
                </a:cubicBezTo>
                <a:cubicBezTo>
                  <a:pt x="2194749" y="11162"/>
                  <a:pt x="2193875" y="16441"/>
                  <a:pt x="2193875" y="23604"/>
                </a:cubicBezTo>
                <a:cubicBezTo>
                  <a:pt x="2193875" y="30592"/>
                  <a:pt x="2194771" y="35823"/>
                  <a:pt x="2196561" y="39296"/>
                </a:cubicBezTo>
                <a:cubicBezTo>
                  <a:pt x="2198352" y="42768"/>
                  <a:pt x="2201157" y="44505"/>
                  <a:pt x="2204977" y="44505"/>
                </a:cubicBezTo>
                <a:cubicBezTo>
                  <a:pt x="2212356" y="44505"/>
                  <a:pt x="2216046" y="37538"/>
                  <a:pt x="2216046" y="23604"/>
                </a:cubicBezTo>
                <a:cubicBezTo>
                  <a:pt x="2216046" y="16398"/>
                  <a:pt x="2215189" y="11107"/>
                  <a:pt x="2213474" y="7732"/>
                </a:cubicBezTo>
                <a:cubicBezTo>
                  <a:pt x="2211760" y="4357"/>
                  <a:pt x="2208960" y="2670"/>
                  <a:pt x="2205075" y="2670"/>
                </a:cubicBezTo>
                <a:close/>
                <a:moveTo>
                  <a:pt x="2138400" y="2670"/>
                </a:moveTo>
                <a:cubicBezTo>
                  <a:pt x="2134428" y="2670"/>
                  <a:pt x="2131568" y="4368"/>
                  <a:pt x="2129821" y="7765"/>
                </a:cubicBezTo>
                <a:cubicBezTo>
                  <a:pt x="2128074" y="11162"/>
                  <a:pt x="2127200" y="16441"/>
                  <a:pt x="2127200" y="23604"/>
                </a:cubicBezTo>
                <a:cubicBezTo>
                  <a:pt x="2127200" y="30592"/>
                  <a:pt x="2128096" y="35823"/>
                  <a:pt x="2129886" y="39296"/>
                </a:cubicBezTo>
                <a:cubicBezTo>
                  <a:pt x="2131677" y="42768"/>
                  <a:pt x="2134482" y="44505"/>
                  <a:pt x="2138302" y="44505"/>
                </a:cubicBezTo>
                <a:cubicBezTo>
                  <a:pt x="2145681" y="44505"/>
                  <a:pt x="2149371" y="37538"/>
                  <a:pt x="2149371" y="23604"/>
                </a:cubicBezTo>
                <a:cubicBezTo>
                  <a:pt x="2149371" y="16398"/>
                  <a:pt x="2148514" y="11107"/>
                  <a:pt x="2146799" y="7732"/>
                </a:cubicBezTo>
                <a:cubicBezTo>
                  <a:pt x="2145084" y="4357"/>
                  <a:pt x="2142285" y="2670"/>
                  <a:pt x="2138400" y="2670"/>
                </a:cubicBezTo>
                <a:close/>
                <a:moveTo>
                  <a:pt x="2109825" y="2670"/>
                </a:moveTo>
                <a:cubicBezTo>
                  <a:pt x="2105853" y="2670"/>
                  <a:pt x="2102993" y="4368"/>
                  <a:pt x="2101246" y="7765"/>
                </a:cubicBezTo>
                <a:cubicBezTo>
                  <a:pt x="2099499" y="11162"/>
                  <a:pt x="2098625" y="16441"/>
                  <a:pt x="2098625" y="23604"/>
                </a:cubicBezTo>
                <a:cubicBezTo>
                  <a:pt x="2098625" y="30592"/>
                  <a:pt x="2099520" y="35823"/>
                  <a:pt x="2101311" y="39296"/>
                </a:cubicBezTo>
                <a:cubicBezTo>
                  <a:pt x="2103102" y="42768"/>
                  <a:pt x="2105907" y="44505"/>
                  <a:pt x="2109727" y="44505"/>
                </a:cubicBezTo>
                <a:cubicBezTo>
                  <a:pt x="2117106" y="44505"/>
                  <a:pt x="2120796" y="37538"/>
                  <a:pt x="2120796" y="23604"/>
                </a:cubicBezTo>
                <a:cubicBezTo>
                  <a:pt x="2120796" y="16398"/>
                  <a:pt x="2119939" y="11107"/>
                  <a:pt x="2118224" y="7732"/>
                </a:cubicBezTo>
                <a:cubicBezTo>
                  <a:pt x="2116509" y="4357"/>
                  <a:pt x="2113710" y="2670"/>
                  <a:pt x="2109825" y="2670"/>
                </a:cubicBezTo>
                <a:close/>
                <a:moveTo>
                  <a:pt x="2043150" y="2670"/>
                </a:moveTo>
                <a:cubicBezTo>
                  <a:pt x="2039178" y="2670"/>
                  <a:pt x="2036318" y="4368"/>
                  <a:pt x="2034571" y="7765"/>
                </a:cubicBezTo>
                <a:cubicBezTo>
                  <a:pt x="2032824" y="11162"/>
                  <a:pt x="2031950" y="16441"/>
                  <a:pt x="2031950" y="23604"/>
                </a:cubicBezTo>
                <a:cubicBezTo>
                  <a:pt x="2031950" y="30592"/>
                  <a:pt x="2032846" y="35823"/>
                  <a:pt x="2034636" y="39296"/>
                </a:cubicBezTo>
                <a:cubicBezTo>
                  <a:pt x="2036427" y="42768"/>
                  <a:pt x="2039233" y="44505"/>
                  <a:pt x="2043052" y="44505"/>
                </a:cubicBezTo>
                <a:cubicBezTo>
                  <a:pt x="2050431" y="44505"/>
                  <a:pt x="2054121" y="37538"/>
                  <a:pt x="2054121" y="23604"/>
                </a:cubicBezTo>
                <a:cubicBezTo>
                  <a:pt x="2054121" y="16398"/>
                  <a:pt x="2053264" y="11107"/>
                  <a:pt x="2051549" y="7732"/>
                </a:cubicBezTo>
                <a:cubicBezTo>
                  <a:pt x="2049835" y="4357"/>
                  <a:pt x="2047034" y="2670"/>
                  <a:pt x="2043150" y="2670"/>
                </a:cubicBezTo>
                <a:close/>
                <a:moveTo>
                  <a:pt x="1976474" y="2670"/>
                </a:moveTo>
                <a:cubicBezTo>
                  <a:pt x="1972503" y="2670"/>
                  <a:pt x="1969643" y="4368"/>
                  <a:pt x="1967896" y="7765"/>
                </a:cubicBezTo>
                <a:cubicBezTo>
                  <a:pt x="1966149" y="11162"/>
                  <a:pt x="1965275" y="16441"/>
                  <a:pt x="1965275" y="23604"/>
                </a:cubicBezTo>
                <a:cubicBezTo>
                  <a:pt x="1965275" y="30592"/>
                  <a:pt x="1966170" y="35823"/>
                  <a:pt x="1967961" y="39296"/>
                </a:cubicBezTo>
                <a:cubicBezTo>
                  <a:pt x="1969752" y="42768"/>
                  <a:pt x="1972557" y="44505"/>
                  <a:pt x="1976377" y="44505"/>
                </a:cubicBezTo>
                <a:cubicBezTo>
                  <a:pt x="1983756" y="44505"/>
                  <a:pt x="1987446" y="37538"/>
                  <a:pt x="1987446" y="23604"/>
                </a:cubicBezTo>
                <a:cubicBezTo>
                  <a:pt x="1987446" y="16398"/>
                  <a:pt x="1986589" y="11107"/>
                  <a:pt x="1984874" y="7732"/>
                </a:cubicBezTo>
                <a:cubicBezTo>
                  <a:pt x="1983159" y="4357"/>
                  <a:pt x="1980360" y="2670"/>
                  <a:pt x="1976474" y="2670"/>
                </a:cubicBezTo>
                <a:close/>
                <a:moveTo>
                  <a:pt x="1938374" y="2670"/>
                </a:moveTo>
                <a:cubicBezTo>
                  <a:pt x="1934403" y="2670"/>
                  <a:pt x="1931543" y="4368"/>
                  <a:pt x="1929796" y="7765"/>
                </a:cubicBezTo>
                <a:cubicBezTo>
                  <a:pt x="1928049" y="11162"/>
                  <a:pt x="1927175" y="16441"/>
                  <a:pt x="1927175" y="23604"/>
                </a:cubicBezTo>
                <a:cubicBezTo>
                  <a:pt x="1927175" y="30592"/>
                  <a:pt x="1928071" y="35823"/>
                  <a:pt x="1929861" y="39296"/>
                </a:cubicBezTo>
                <a:cubicBezTo>
                  <a:pt x="1931652" y="42768"/>
                  <a:pt x="1934457" y="44505"/>
                  <a:pt x="1938277" y="44505"/>
                </a:cubicBezTo>
                <a:cubicBezTo>
                  <a:pt x="1945656" y="44505"/>
                  <a:pt x="1949346" y="37538"/>
                  <a:pt x="1949346" y="23604"/>
                </a:cubicBezTo>
                <a:cubicBezTo>
                  <a:pt x="1949346" y="16398"/>
                  <a:pt x="1948489" y="11107"/>
                  <a:pt x="1946774" y="7732"/>
                </a:cubicBezTo>
                <a:cubicBezTo>
                  <a:pt x="1945060" y="4357"/>
                  <a:pt x="1942260" y="2670"/>
                  <a:pt x="1938374" y="2670"/>
                </a:cubicBezTo>
                <a:close/>
                <a:moveTo>
                  <a:pt x="1909800" y="2670"/>
                </a:moveTo>
                <a:cubicBezTo>
                  <a:pt x="1905828" y="2670"/>
                  <a:pt x="1902968" y="4368"/>
                  <a:pt x="1901221" y="7765"/>
                </a:cubicBezTo>
                <a:cubicBezTo>
                  <a:pt x="1899474" y="11162"/>
                  <a:pt x="1898601" y="16441"/>
                  <a:pt x="1898601" y="23604"/>
                </a:cubicBezTo>
                <a:cubicBezTo>
                  <a:pt x="1898601" y="30592"/>
                  <a:pt x="1899495" y="35823"/>
                  <a:pt x="1901286" y="39296"/>
                </a:cubicBezTo>
                <a:cubicBezTo>
                  <a:pt x="1903077" y="42768"/>
                  <a:pt x="1905882" y="44505"/>
                  <a:pt x="1909702" y="44505"/>
                </a:cubicBezTo>
                <a:cubicBezTo>
                  <a:pt x="1917082" y="44505"/>
                  <a:pt x="1920771" y="37538"/>
                  <a:pt x="1920771" y="23604"/>
                </a:cubicBezTo>
                <a:cubicBezTo>
                  <a:pt x="1920771" y="16398"/>
                  <a:pt x="1919914" y="11107"/>
                  <a:pt x="1918199" y="7732"/>
                </a:cubicBezTo>
                <a:cubicBezTo>
                  <a:pt x="1916484" y="4357"/>
                  <a:pt x="1913684" y="2670"/>
                  <a:pt x="1909800" y="2670"/>
                </a:cubicBezTo>
                <a:close/>
                <a:moveTo>
                  <a:pt x="1871700" y="2670"/>
                </a:moveTo>
                <a:cubicBezTo>
                  <a:pt x="1867728" y="2670"/>
                  <a:pt x="1864868" y="4368"/>
                  <a:pt x="1863121" y="7765"/>
                </a:cubicBezTo>
                <a:cubicBezTo>
                  <a:pt x="1861374" y="11162"/>
                  <a:pt x="1860500" y="16441"/>
                  <a:pt x="1860500" y="23604"/>
                </a:cubicBezTo>
                <a:cubicBezTo>
                  <a:pt x="1860500" y="30592"/>
                  <a:pt x="1861395" y="35823"/>
                  <a:pt x="1863186" y="39296"/>
                </a:cubicBezTo>
                <a:cubicBezTo>
                  <a:pt x="1864977" y="42768"/>
                  <a:pt x="1867782" y="44505"/>
                  <a:pt x="1871602" y="44505"/>
                </a:cubicBezTo>
                <a:cubicBezTo>
                  <a:pt x="1878981" y="44505"/>
                  <a:pt x="1882671" y="37538"/>
                  <a:pt x="1882671" y="23604"/>
                </a:cubicBezTo>
                <a:cubicBezTo>
                  <a:pt x="1882671" y="16398"/>
                  <a:pt x="1881814" y="11107"/>
                  <a:pt x="1880099" y="7732"/>
                </a:cubicBezTo>
                <a:cubicBezTo>
                  <a:pt x="1878385" y="4357"/>
                  <a:pt x="1875585" y="2670"/>
                  <a:pt x="1871700" y="2670"/>
                </a:cubicBezTo>
                <a:close/>
                <a:moveTo>
                  <a:pt x="1805024" y="2670"/>
                </a:moveTo>
                <a:cubicBezTo>
                  <a:pt x="1801053" y="2670"/>
                  <a:pt x="1798193" y="4368"/>
                  <a:pt x="1796446" y="7765"/>
                </a:cubicBezTo>
                <a:cubicBezTo>
                  <a:pt x="1794699" y="11162"/>
                  <a:pt x="1793825" y="16441"/>
                  <a:pt x="1793825" y="23604"/>
                </a:cubicBezTo>
                <a:cubicBezTo>
                  <a:pt x="1793825" y="30592"/>
                  <a:pt x="1794720" y="35823"/>
                  <a:pt x="1796511" y="39296"/>
                </a:cubicBezTo>
                <a:cubicBezTo>
                  <a:pt x="1798302" y="42768"/>
                  <a:pt x="1801107" y="44505"/>
                  <a:pt x="1804927" y="44505"/>
                </a:cubicBezTo>
                <a:cubicBezTo>
                  <a:pt x="1812306" y="44505"/>
                  <a:pt x="1815996" y="37538"/>
                  <a:pt x="1815996" y="23604"/>
                </a:cubicBezTo>
                <a:cubicBezTo>
                  <a:pt x="1815996" y="16398"/>
                  <a:pt x="1815139" y="11107"/>
                  <a:pt x="1813424" y="7732"/>
                </a:cubicBezTo>
                <a:cubicBezTo>
                  <a:pt x="1811710" y="4357"/>
                  <a:pt x="1808910" y="2670"/>
                  <a:pt x="1805024" y="2670"/>
                </a:cubicBezTo>
                <a:close/>
                <a:moveTo>
                  <a:pt x="1776450" y="2670"/>
                </a:moveTo>
                <a:cubicBezTo>
                  <a:pt x="1772478" y="2670"/>
                  <a:pt x="1769618" y="4368"/>
                  <a:pt x="1767871" y="7765"/>
                </a:cubicBezTo>
                <a:cubicBezTo>
                  <a:pt x="1766124" y="11162"/>
                  <a:pt x="1765250" y="16441"/>
                  <a:pt x="1765250" y="23604"/>
                </a:cubicBezTo>
                <a:cubicBezTo>
                  <a:pt x="1765250" y="30592"/>
                  <a:pt x="1766146" y="35823"/>
                  <a:pt x="1767936" y="39296"/>
                </a:cubicBezTo>
                <a:cubicBezTo>
                  <a:pt x="1769727" y="42768"/>
                  <a:pt x="1772532" y="44505"/>
                  <a:pt x="1776352" y="44505"/>
                </a:cubicBezTo>
                <a:cubicBezTo>
                  <a:pt x="1783732" y="44505"/>
                  <a:pt x="1787421" y="37538"/>
                  <a:pt x="1787421" y="23604"/>
                </a:cubicBezTo>
                <a:cubicBezTo>
                  <a:pt x="1787421" y="16398"/>
                  <a:pt x="1786564" y="11107"/>
                  <a:pt x="1784849" y="7732"/>
                </a:cubicBezTo>
                <a:cubicBezTo>
                  <a:pt x="1783134" y="4357"/>
                  <a:pt x="1780335" y="2670"/>
                  <a:pt x="1776450" y="2670"/>
                </a:cubicBezTo>
                <a:close/>
                <a:moveTo>
                  <a:pt x="1709774" y="2670"/>
                </a:moveTo>
                <a:cubicBezTo>
                  <a:pt x="1705803" y="2670"/>
                  <a:pt x="1702943" y="4368"/>
                  <a:pt x="1701196" y="7765"/>
                </a:cubicBezTo>
                <a:cubicBezTo>
                  <a:pt x="1699449" y="11162"/>
                  <a:pt x="1698575" y="16441"/>
                  <a:pt x="1698575" y="23604"/>
                </a:cubicBezTo>
                <a:cubicBezTo>
                  <a:pt x="1698575" y="30592"/>
                  <a:pt x="1699471" y="35823"/>
                  <a:pt x="1701261" y="39296"/>
                </a:cubicBezTo>
                <a:cubicBezTo>
                  <a:pt x="1703052" y="42768"/>
                  <a:pt x="1705857" y="44505"/>
                  <a:pt x="1709677" y="44505"/>
                </a:cubicBezTo>
                <a:cubicBezTo>
                  <a:pt x="1717056" y="44505"/>
                  <a:pt x="1720746" y="37538"/>
                  <a:pt x="1720746" y="23604"/>
                </a:cubicBezTo>
                <a:cubicBezTo>
                  <a:pt x="1720746" y="16398"/>
                  <a:pt x="1719889" y="11107"/>
                  <a:pt x="1718174" y="7732"/>
                </a:cubicBezTo>
                <a:cubicBezTo>
                  <a:pt x="1716460" y="4357"/>
                  <a:pt x="1713659" y="2670"/>
                  <a:pt x="1709774" y="2670"/>
                </a:cubicBezTo>
                <a:close/>
                <a:moveTo>
                  <a:pt x="1643100" y="2670"/>
                </a:moveTo>
                <a:cubicBezTo>
                  <a:pt x="1639128" y="2670"/>
                  <a:pt x="1636268" y="4368"/>
                  <a:pt x="1634521" y="7765"/>
                </a:cubicBezTo>
                <a:cubicBezTo>
                  <a:pt x="1632774" y="11162"/>
                  <a:pt x="1631900" y="16441"/>
                  <a:pt x="1631900" y="23604"/>
                </a:cubicBezTo>
                <a:cubicBezTo>
                  <a:pt x="1631900" y="30592"/>
                  <a:pt x="1632796" y="35823"/>
                  <a:pt x="1634586" y="39296"/>
                </a:cubicBezTo>
                <a:cubicBezTo>
                  <a:pt x="1636377" y="42768"/>
                  <a:pt x="1639182" y="44505"/>
                  <a:pt x="1643002" y="44505"/>
                </a:cubicBezTo>
                <a:cubicBezTo>
                  <a:pt x="1650382" y="44505"/>
                  <a:pt x="1654071" y="37538"/>
                  <a:pt x="1654071" y="23604"/>
                </a:cubicBezTo>
                <a:cubicBezTo>
                  <a:pt x="1654071" y="16398"/>
                  <a:pt x="1653214" y="11107"/>
                  <a:pt x="1651499" y="7732"/>
                </a:cubicBezTo>
                <a:cubicBezTo>
                  <a:pt x="1649784" y="4357"/>
                  <a:pt x="1646985" y="2670"/>
                  <a:pt x="1643100" y="2670"/>
                </a:cubicBezTo>
                <a:close/>
                <a:moveTo>
                  <a:pt x="1604999" y="2670"/>
                </a:moveTo>
                <a:cubicBezTo>
                  <a:pt x="1601028" y="2670"/>
                  <a:pt x="1598168" y="4368"/>
                  <a:pt x="1596421" y="7765"/>
                </a:cubicBezTo>
                <a:cubicBezTo>
                  <a:pt x="1594674" y="11162"/>
                  <a:pt x="1593801" y="16441"/>
                  <a:pt x="1593801" y="23604"/>
                </a:cubicBezTo>
                <a:cubicBezTo>
                  <a:pt x="1593801" y="30592"/>
                  <a:pt x="1594695" y="35823"/>
                  <a:pt x="1596486" y="39296"/>
                </a:cubicBezTo>
                <a:cubicBezTo>
                  <a:pt x="1598277" y="42768"/>
                  <a:pt x="1601082" y="44505"/>
                  <a:pt x="1604902" y="44505"/>
                </a:cubicBezTo>
                <a:cubicBezTo>
                  <a:pt x="1612281" y="44505"/>
                  <a:pt x="1615971" y="37538"/>
                  <a:pt x="1615971" y="23604"/>
                </a:cubicBezTo>
                <a:cubicBezTo>
                  <a:pt x="1615971" y="16398"/>
                  <a:pt x="1615114" y="11107"/>
                  <a:pt x="1613399" y="7732"/>
                </a:cubicBezTo>
                <a:cubicBezTo>
                  <a:pt x="1611685" y="4357"/>
                  <a:pt x="1608885" y="2670"/>
                  <a:pt x="1604999" y="2670"/>
                </a:cubicBezTo>
                <a:close/>
                <a:moveTo>
                  <a:pt x="1576425" y="2670"/>
                </a:moveTo>
                <a:cubicBezTo>
                  <a:pt x="1572453" y="2670"/>
                  <a:pt x="1569593" y="4368"/>
                  <a:pt x="1567846" y="7765"/>
                </a:cubicBezTo>
                <a:cubicBezTo>
                  <a:pt x="1566099" y="11162"/>
                  <a:pt x="1565225" y="16441"/>
                  <a:pt x="1565225" y="23604"/>
                </a:cubicBezTo>
                <a:cubicBezTo>
                  <a:pt x="1565225" y="30592"/>
                  <a:pt x="1566121" y="35823"/>
                  <a:pt x="1567911" y="39296"/>
                </a:cubicBezTo>
                <a:cubicBezTo>
                  <a:pt x="1569702" y="42768"/>
                  <a:pt x="1572507" y="44505"/>
                  <a:pt x="1576327" y="44505"/>
                </a:cubicBezTo>
                <a:cubicBezTo>
                  <a:pt x="1583706" y="44505"/>
                  <a:pt x="1587396" y="37538"/>
                  <a:pt x="1587396" y="23604"/>
                </a:cubicBezTo>
                <a:cubicBezTo>
                  <a:pt x="1587396" y="16398"/>
                  <a:pt x="1586539" y="11107"/>
                  <a:pt x="1584824" y="7732"/>
                </a:cubicBezTo>
                <a:cubicBezTo>
                  <a:pt x="1583109" y="4357"/>
                  <a:pt x="1580310" y="2670"/>
                  <a:pt x="1576425" y="2670"/>
                </a:cubicBezTo>
                <a:close/>
                <a:moveTo>
                  <a:pt x="1509750" y="2670"/>
                </a:moveTo>
                <a:cubicBezTo>
                  <a:pt x="1505778" y="2670"/>
                  <a:pt x="1502918" y="4368"/>
                  <a:pt x="1501171" y="7765"/>
                </a:cubicBezTo>
                <a:cubicBezTo>
                  <a:pt x="1499424" y="11162"/>
                  <a:pt x="1498550" y="16441"/>
                  <a:pt x="1498550" y="23604"/>
                </a:cubicBezTo>
                <a:cubicBezTo>
                  <a:pt x="1498550" y="30592"/>
                  <a:pt x="1499446" y="35823"/>
                  <a:pt x="1501236" y="39296"/>
                </a:cubicBezTo>
                <a:cubicBezTo>
                  <a:pt x="1503027" y="42768"/>
                  <a:pt x="1505832" y="44505"/>
                  <a:pt x="1509652" y="44505"/>
                </a:cubicBezTo>
                <a:cubicBezTo>
                  <a:pt x="1517032" y="44505"/>
                  <a:pt x="1520721" y="37538"/>
                  <a:pt x="1520721" y="23604"/>
                </a:cubicBezTo>
                <a:cubicBezTo>
                  <a:pt x="1520721" y="16398"/>
                  <a:pt x="1519864" y="11107"/>
                  <a:pt x="1518149" y="7732"/>
                </a:cubicBezTo>
                <a:cubicBezTo>
                  <a:pt x="1516435" y="4357"/>
                  <a:pt x="1513635" y="2670"/>
                  <a:pt x="1509750" y="2670"/>
                </a:cubicBezTo>
                <a:close/>
                <a:moveTo>
                  <a:pt x="1471650" y="2670"/>
                </a:moveTo>
                <a:cubicBezTo>
                  <a:pt x="1467678" y="2670"/>
                  <a:pt x="1464819" y="4368"/>
                  <a:pt x="1463071" y="7765"/>
                </a:cubicBezTo>
                <a:cubicBezTo>
                  <a:pt x="1461324" y="11162"/>
                  <a:pt x="1460450" y="16441"/>
                  <a:pt x="1460450" y="23604"/>
                </a:cubicBezTo>
                <a:cubicBezTo>
                  <a:pt x="1460450" y="30592"/>
                  <a:pt x="1461346" y="35823"/>
                  <a:pt x="1463136" y="39296"/>
                </a:cubicBezTo>
                <a:cubicBezTo>
                  <a:pt x="1464927" y="42768"/>
                  <a:pt x="1467732" y="44505"/>
                  <a:pt x="1471552" y="44505"/>
                </a:cubicBezTo>
                <a:cubicBezTo>
                  <a:pt x="1478931" y="44505"/>
                  <a:pt x="1482621" y="37538"/>
                  <a:pt x="1482621" y="23604"/>
                </a:cubicBezTo>
                <a:cubicBezTo>
                  <a:pt x="1482621" y="16398"/>
                  <a:pt x="1481764" y="11107"/>
                  <a:pt x="1480049" y="7732"/>
                </a:cubicBezTo>
                <a:cubicBezTo>
                  <a:pt x="1478335" y="4357"/>
                  <a:pt x="1475535" y="2670"/>
                  <a:pt x="1471650" y="2670"/>
                </a:cubicBezTo>
                <a:close/>
                <a:moveTo>
                  <a:pt x="1443075" y="2670"/>
                </a:moveTo>
                <a:cubicBezTo>
                  <a:pt x="1439103" y="2670"/>
                  <a:pt x="1436243" y="4368"/>
                  <a:pt x="1434496" y="7765"/>
                </a:cubicBezTo>
                <a:cubicBezTo>
                  <a:pt x="1432749" y="11162"/>
                  <a:pt x="1431875" y="16441"/>
                  <a:pt x="1431875" y="23604"/>
                </a:cubicBezTo>
                <a:cubicBezTo>
                  <a:pt x="1431875" y="30592"/>
                  <a:pt x="1432771" y="35823"/>
                  <a:pt x="1434561" y="39296"/>
                </a:cubicBezTo>
                <a:cubicBezTo>
                  <a:pt x="1436352" y="42768"/>
                  <a:pt x="1439158" y="44505"/>
                  <a:pt x="1442977" y="44505"/>
                </a:cubicBezTo>
                <a:cubicBezTo>
                  <a:pt x="1450356" y="44505"/>
                  <a:pt x="1454046" y="37538"/>
                  <a:pt x="1454046" y="23604"/>
                </a:cubicBezTo>
                <a:cubicBezTo>
                  <a:pt x="1454046" y="16398"/>
                  <a:pt x="1453189" y="11107"/>
                  <a:pt x="1451474" y="7732"/>
                </a:cubicBezTo>
                <a:cubicBezTo>
                  <a:pt x="1449759" y="4357"/>
                  <a:pt x="1446960" y="2670"/>
                  <a:pt x="1443075" y="2670"/>
                </a:cubicBezTo>
                <a:close/>
                <a:moveTo>
                  <a:pt x="1376400" y="2670"/>
                </a:moveTo>
                <a:cubicBezTo>
                  <a:pt x="1372428" y="2670"/>
                  <a:pt x="1369568" y="4368"/>
                  <a:pt x="1367821" y="7765"/>
                </a:cubicBezTo>
                <a:cubicBezTo>
                  <a:pt x="1366074" y="11162"/>
                  <a:pt x="1365201" y="16441"/>
                  <a:pt x="1365201" y="23604"/>
                </a:cubicBezTo>
                <a:cubicBezTo>
                  <a:pt x="1365201" y="30592"/>
                  <a:pt x="1366096" y="35823"/>
                  <a:pt x="1367886" y="39296"/>
                </a:cubicBezTo>
                <a:cubicBezTo>
                  <a:pt x="1369677" y="42768"/>
                  <a:pt x="1372482" y="44505"/>
                  <a:pt x="1376302" y="44505"/>
                </a:cubicBezTo>
                <a:cubicBezTo>
                  <a:pt x="1383681" y="44505"/>
                  <a:pt x="1387371" y="37538"/>
                  <a:pt x="1387371" y="23604"/>
                </a:cubicBezTo>
                <a:cubicBezTo>
                  <a:pt x="1387371" y="16398"/>
                  <a:pt x="1386514" y="11107"/>
                  <a:pt x="1384799" y="7732"/>
                </a:cubicBezTo>
                <a:cubicBezTo>
                  <a:pt x="1383084" y="4357"/>
                  <a:pt x="1380284" y="2670"/>
                  <a:pt x="1376400" y="2670"/>
                </a:cubicBezTo>
                <a:close/>
                <a:moveTo>
                  <a:pt x="1309725" y="2670"/>
                </a:moveTo>
                <a:cubicBezTo>
                  <a:pt x="1305753" y="2670"/>
                  <a:pt x="1302893" y="4368"/>
                  <a:pt x="1301146" y="7765"/>
                </a:cubicBezTo>
                <a:cubicBezTo>
                  <a:pt x="1299399" y="11162"/>
                  <a:pt x="1298525" y="16441"/>
                  <a:pt x="1298525" y="23604"/>
                </a:cubicBezTo>
                <a:cubicBezTo>
                  <a:pt x="1298525" y="30592"/>
                  <a:pt x="1299421" y="35823"/>
                  <a:pt x="1301211" y="39296"/>
                </a:cubicBezTo>
                <a:cubicBezTo>
                  <a:pt x="1303002" y="42768"/>
                  <a:pt x="1305807" y="44505"/>
                  <a:pt x="1309627" y="44505"/>
                </a:cubicBezTo>
                <a:cubicBezTo>
                  <a:pt x="1317006" y="44505"/>
                  <a:pt x="1320696" y="37538"/>
                  <a:pt x="1320696" y="23604"/>
                </a:cubicBezTo>
                <a:cubicBezTo>
                  <a:pt x="1320696" y="16398"/>
                  <a:pt x="1319839" y="11107"/>
                  <a:pt x="1318124" y="7732"/>
                </a:cubicBezTo>
                <a:cubicBezTo>
                  <a:pt x="1316409" y="4357"/>
                  <a:pt x="1313610" y="2670"/>
                  <a:pt x="1309725" y="2670"/>
                </a:cubicBezTo>
                <a:close/>
                <a:moveTo>
                  <a:pt x="1243050" y="2670"/>
                </a:moveTo>
                <a:cubicBezTo>
                  <a:pt x="1239078" y="2670"/>
                  <a:pt x="1236218" y="4368"/>
                  <a:pt x="1234471" y="7765"/>
                </a:cubicBezTo>
                <a:cubicBezTo>
                  <a:pt x="1232724" y="11162"/>
                  <a:pt x="1231850" y="16441"/>
                  <a:pt x="1231850" y="23604"/>
                </a:cubicBezTo>
                <a:cubicBezTo>
                  <a:pt x="1231850" y="30592"/>
                  <a:pt x="1232746" y="35823"/>
                  <a:pt x="1234536" y="39296"/>
                </a:cubicBezTo>
                <a:cubicBezTo>
                  <a:pt x="1236327" y="42768"/>
                  <a:pt x="1239132" y="44505"/>
                  <a:pt x="1242952" y="44505"/>
                </a:cubicBezTo>
                <a:cubicBezTo>
                  <a:pt x="1250331" y="44505"/>
                  <a:pt x="1254021" y="37538"/>
                  <a:pt x="1254021" y="23604"/>
                </a:cubicBezTo>
                <a:cubicBezTo>
                  <a:pt x="1254021" y="16398"/>
                  <a:pt x="1253164" y="11107"/>
                  <a:pt x="1251449" y="7732"/>
                </a:cubicBezTo>
                <a:cubicBezTo>
                  <a:pt x="1249734" y="4357"/>
                  <a:pt x="1246935" y="2670"/>
                  <a:pt x="1243050" y="2670"/>
                </a:cubicBezTo>
                <a:close/>
                <a:moveTo>
                  <a:pt x="1204949" y="2670"/>
                </a:moveTo>
                <a:cubicBezTo>
                  <a:pt x="1200978" y="2670"/>
                  <a:pt x="1198118" y="4368"/>
                  <a:pt x="1196371" y="7765"/>
                </a:cubicBezTo>
                <a:cubicBezTo>
                  <a:pt x="1194624" y="11162"/>
                  <a:pt x="1193750" y="16441"/>
                  <a:pt x="1193750" y="23604"/>
                </a:cubicBezTo>
                <a:cubicBezTo>
                  <a:pt x="1193750" y="30592"/>
                  <a:pt x="1194646" y="35823"/>
                  <a:pt x="1196436" y="39296"/>
                </a:cubicBezTo>
                <a:cubicBezTo>
                  <a:pt x="1198227" y="42768"/>
                  <a:pt x="1201032" y="44505"/>
                  <a:pt x="1204852" y="44505"/>
                </a:cubicBezTo>
                <a:cubicBezTo>
                  <a:pt x="1212231" y="44505"/>
                  <a:pt x="1215921" y="37538"/>
                  <a:pt x="1215921" y="23604"/>
                </a:cubicBezTo>
                <a:cubicBezTo>
                  <a:pt x="1215921" y="16398"/>
                  <a:pt x="1215064" y="11107"/>
                  <a:pt x="1213349" y="7732"/>
                </a:cubicBezTo>
                <a:cubicBezTo>
                  <a:pt x="1211634" y="4357"/>
                  <a:pt x="1208835" y="2670"/>
                  <a:pt x="1204949" y="2670"/>
                </a:cubicBezTo>
                <a:close/>
                <a:moveTo>
                  <a:pt x="1138275" y="2670"/>
                </a:moveTo>
                <a:cubicBezTo>
                  <a:pt x="1134303" y="2670"/>
                  <a:pt x="1131443" y="4368"/>
                  <a:pt x="1129696" y="7765"/>
                </a:cubicBezTo>
                <a:cubicBezTo>
                  <a:pt x="1127949" y="11162"/>
                  <a:pt x="1127075" y="16441"/>
                  <a:pt x="1127075" y="23604"/>
                </a:cubicBezTo>
                <a:cubicBezTo>
                  <a:pt x="1127075" y="30592"/>
                  <a:pt x="1127971" y="35823"/>
                  <a:pt x="1129761" y="39296"/>
                </a:cubicBezTo>
                <a:cubicBezTo>
                  <a:pt x="1131552" y="42768"/>
                  <a:pt x="1134357" y="44505"/>
                  <a:pt x="1138177" y="44505"/>
                </a:cubicBezTo>
                <a:cubicBezTo>
                  <a:pt x="1145556" y="44505"/>
                  <a:pt x="1149246" y="37538"/>
                  <a:pt x="1149246" y="23604"/>
                </a:cubicBezTo>
                <a:cubicBezTo>
                  <a:pt x="1149246" y="16398"/>
                  <a:pt x="1148389" y="11107"/>
                  <a:pt x="1146674" y="7732"/>
                </a:cubicBezTo>
                <a:cubicBezTo>
                  <a:pt x="1144960" y="4357"/>
                  <a:pt x="1142160" y="2670"/>
                  <a:pt x="1138275" y="2670"/>
                </a:cubicBezTo>
                <a:close/>
                <a:moveTo>
                  <a:pt x="1071600" y="2670"/>
                </a:moveTo>
                <a:cubicBezTo>
                  <a:pt x="1067628" y="2670"/>
                  <a:pt x="1064768" y="4368"/>
                  <a:pt x="1063021" y="7765"/>
                </a:cubicBezTo>
                <a:cubicBezTo>
                  <a:pt x="1061274" y="11162"/>
                  <a:pt x="1060400" y="16441"/>
                  <a:pt x="1060400" y="23604"/>
                </a:cubicBezTo>
                <a:cubicBezTo>
                  <a:pt x="1060400" y="30592"/>
                  <a:pt x="1061295" y="35823"/>
                  <a:pt x="1063086" y="39296"/>
                </a:cubicBezTo>
                <a:cubicBezTo>
                  <a:pt x="1064877" y="42768"/>
                  <a:pt x="1067682" y="44505"/>
                  <a:pt x="1071502" y="44505"/>
                </a:cubicBezTo>
                <a:cubicBezTo>
                  <a:pt x="1078881" y="44505"/>
                  <a:pt x="1082571" y="37538"/>
                  <a:pt x="1082571" y="23604"/>
                </a:cubicBezTo>
                <a:cubicBezTo>
                  <a:pt x="1082571" y="16398"/>
                  <a:pt x="1081714" y="11107"/>
                  <a:pt x="1079999" y="7732"/>
                </a:cubicBezTo>
                <a:cubicBezTo>
                  <a:pt x="1078284" y="4357"/>
                  <a:pt x="1075485" y="2670"/>
                  <a:pt x="1071600" y="2670"/>
                </a:cubicBezTo>
                <a:close/>
                <a:moveTo>
                  <a:pt x="938250" y="2670"/>
                </a:moveTo>
                <a:cubicBezTo>
                  <a:pt x="934278" y="2670"/>
                  <a:pt x="931418" y="4368"/>
                  <a:pt x="929671" y="7765"/>
                </a:cubicBezTo>
                <a:cubicBezTo>
                  <a:pt x="927924" y="11162"/>
                  <a:pt x="927050" y="16441"/>
                  <a:pt x="927050" y="23604"/>
                </a:cubicBezTo>
                <a:cubicBezTo>
                  <a:pt x="927050" y="30592"/>
                  <a:pt x="927946" y="35823"/>
                  <a:pt x="929736" y="39296"/>
                </a:cubicBezTo>
                <a:cubicBezTo>
                  <a:pt x="931527" y="42768"/>
                  <a:pt x="934332" y="44505"/>
                  <a:pt x="938152" y="44505"/>
                </a:cubicBezTo>
                <a:cubicBezTo>
                  <a:pt x="945531" y="44505"/>
                  <a:pt x="949221" y="37538"/>
                  <a:pt x="949221" y="23604"/>
                </a:cubicBezTo>
                <a:cubicBezTo>
                  <a:pt x="949221" y="16398"/>
                  <a:pt x="948364" y="11107"/>
                  <a:pt x="946649" y="7732"/>
                </a:cubicBezTo>
                <a:cubicBezTo>
                  <a:pt x="944935" y="4357"/>
                  <a:pt x="942135" y="2670"/>
                  <a:pt x="938250" y="2670"/>
                </a:cubicBezTo>
                <a:close/>
                <a:moveTo>
                  <a:pt x="909674" y="2670"/>
                </a:moveTo>
                <a:cubicBezTo>
                  <a:pt x="905703" y="2670"/>
                  <a:pt x="902843" y="4368"/>
                  <a:pt x="901096" y="7765"/>
                </a:cubicBezTo>
                <a:cubicBezTo>
                  <a:pt x="899349" y="11162"/>
                  <a:pt x="898475" y="16441"/>
                  <a:pt x="898475" y="23604"/>
                </a:cubicBezTo>
                <a:cubicBezTo>
                  <a:pt x="898475" y="30592"/>
                  <a:pt x="899371" y="35823"/>
                  <a:pt x="901162" y="39296"/>
                </a:cubicBezTo>
                <a:cubicBezTo>
                  <a:pt x="902952" y="42768"/>
                  <a:pt x="905757" y="44505"/>
                  <a:pt x="909577" y="44505"/>
                </a:cubicBezTo>
                <a:cubicBezTo>
                  <a:pt x="916957" y="44505"/>
                  <a:pt x="920646" y="37538"/>
                  <a:pt x="920646" y="23604"/>
                </a:cubicBezTo>
                <a:cubicBezTo>
                  <a:pt x="920646" y="16398"/>
                  <a:pt x="919789" y="11107"/>
                  <a:pt x="918074" y="7732"/>
                </a:cubicBezTo>
                <a:cubicBezTo>
                  <a:pt x="916360" y="4357"/>
                  <a:pt x="913560" y="2670"/>
                  <a:pt x="909674" y="2670"/>
                </a:cubicBezTo>
                <a:close/>
                <a:moveTo>
                  <a:pt x="843000" y="2670"/>
                </a:moveTo>
                <a:cubicBezTo>
                  <a:pt x="839028" y="2670"/>
                  <a:pt x="836169" y="4368"/>
                  <a:pt x="834421" y="7765"/>
                </a:cubicBezTo>
                <a:cubicBezTo>
                  <a:pt x="832674" y="11162"/>
                  <a:pt x="831800" y="16441"/>
                  <a:pt x="831800" y="23604"/>
                </a:cubicBezTo>
                <a:cubicBezTo>
                  <a:pt x="831800" y="30592"/>
                  <a:pt x="832696" y="35823"/>
                  <a:pt x="834486" y="39296"/>
                </a:cubicBezTo>
                <a:cubicBezTo>
                  <a:pt x="836277" y="42768"/>
                  <a:pt x="839082" y="44505"/>
                  <a:pt x="842902" y="44505"/>
                </a:cubicBezTo>
                <a:cubicBezTo>
                  <a:pt x="850281" y="44505"/>
                  <a:pt x="853971" y="37538"/>
                  <a:pt x="853971" y="23604"/>
                </a:cubicBezTo>
                <a:cubicBezTo>
                  <a:pt x="853971" y="16398"/>
                  <a:pt x="853114" y="11107"/>
                  <a:pt x="851399" y="7732"/>
                </a:cubicBezTo>
                <a:cubicBezTo>
                  <a:pt x="849684" y="4357"/>
                  <a:pt x="846885" y="2670"/>
                  <a:pt x="843000" y="2670"/>
                </a:cubicBezTo>
                <a:close/>
                <a:moveTo>
                  <a:pt x="804900" y="2670"/>
                </a:moveTo>
                <a:cubicBezTo>
                  <a:pt x="800928" y="2670"/>
                  <a:pt x="798068" y="4368"/>
                  <a:pt x="796321" y="7765"/>
                </a:cubicBezTo>
                <a:cubicBezTo>
                  <a:pt x="794574" y="11162"/>
                  <a:pt x="793700" y="16441"/>
                  <a:pt x="793700" y="23604"/>
                </a:cubicBezTo>
                <a:cubicBezTo>
                  <a:pt x="793700" y="30592"/>
                  <a:pt x="794596" y="35823"/>
                  <a:pt x="796386" y="39296"/>
                </a:cubicBezTo>
                <a:cubicBezTo>
                  <a:pt x="798177" y="42768"/>
                  <a:pt x="800982" y="44505"/>
                  <a:pt x="804802" y="44505"/>
                </a:cubicBezTo>
                <a:cubicBezTo>
                  <a:pt x="812181" y="44505"/>
                  <a:pt x="815871" y="37538"/>
                  <a:pt x="815871" y="23604"/>
                </a:cubicBezTo>
                <a:cubicBezTo>
                  <a:pt x="815871" y="16398"/>
                  <a:pt x="815014" y="11107"/>
                  <a:pt x="813299" y="7732"/>
                </a:cubicBezTo>
                <a:cubicBezTo>
                  <a:pt x="811584" y="4357"/>
                  <a:pt x="808785" y="2670"/>
                  <a:pt x="804900" y="2670"/>
                </a:cubicBezTo>
                <a:close/>
                <a:moveTo>
                  <a:pt x="738225" y="2670"/>
                </a:moveTo>
                <a:cubicBezTo>
                  <a:pt x="734253" y="2670"/>
                  <a:pt x="731393" y="4368"/>
                  <a:pt x="729646" y="7765"/>
                </a:cubicBezTo>
                <a:cubicBezTo>
                  <a:pt x="727899" y="11162"/>
                  <a:pt x="727025" y="16441"/>
                  <a:pt x="727025" y="23604"/>
                </a:cubicBezTo>
                <a:cubicBezTo>
                  <a:pt x="727025" y="30592"/>
                  <a:pt x="727921" y="35823"/>
                  <a:pt x="729711" y="39296"/>
                </a:cubicBezTo>
                <a:cubicBezTo>
                  <a:pt x="731502" y="42768"/>
                  <a:pt x="734307" y="44505"/>
                  <a:pt x="738127" y="44505"/>
                </a:cubicBezTo>
                <a:cubicBezTo>
                  <a:pt x="745506" y="44505"/>
                  <a:pt x="749196" y="37538"/>
                  <a:pt x="749196" y="23604"/>
                </a:cubicBezTo>
                <a:cubicBezTo>
                  <a:pt x="749196" y="16398"/>
                  <a:pt x="748339" y="11107"/>
                  <a:pt x="746624" y="7732"/>
                </a:cubicBezTo>
                <a:cubicBezTo>
                  <a:pt x="744909" y="4357"/>
                  <a:pt x="742110" y="2670"/>
                  <a:pt x="738225" y="2670"/>
                </a:cubicBezTo>
                <a:close/>
                <a:moveTo>
                  <a:pt x="671549" y="2670"/>
                </a:moveTo>
                <a:cubicBezTo>
                  <a:pt x="667578" y="2670"/>
                  <a:pt x="664718" y="4368"/>
                  <a:pt x="662971" y="7765"/>
                </a:cubicBezTo>
                <a:cubicBezTo>
                  <a:pt x="661224" y="11162"/>
                  <a:pt x="660350" y="16441"/>
                  <a:pt x="660350" y="23604"/>
                </a:cubicBezTo>
                <a:cubicBezTo>
                  <a:pt x="660350" y="30592"/>
                  <a:pt x="661246" y="35823"/>
                  <a:pt x="663036" y="39296"/>
                </a:cubicBezTo>
                <a:cubicBezTo>
                  <a:pt x="664827" y="42768"/>
                  <a:pt x="667632" y="44505"/>
                  <a:pt x="671452" y="44505"/>
                </a:cubicBezTo>
                <a:cubicBezTo>
                  <a:pt x="678831" y="44505"/>
                  <a:pt x="682521" y="37538"/>
                  <a:pt x="682521" y="23604"/>
                </a:cubicBezTo>
                <a:cubicBezTo>
                  <a:pt x="682521" y="16398"/>
                  <a:pt x="681664" y="11107"/>
                  <a:pt x="679949" y="7732"/>
                </a:cubicBezTo>
                <a:cubicBezTo>
                  <a:pt x="678234" y="4357"/>
                  <a:pt x="675435" y="2670"/>
                  <a:pt x="671549" y="2670"/>
                </a:cubicBezTo>
                <a:close/>
                <a:moveTo>
                  <a:pt x="604875" y="2670"/>
                </a:moveTo>
                <a:cubicBezTo>
                  <a:pt x="600903" y="2670"/>
                  <a:pt x="598043" y="4368"/>
                  <a:pt x="596296" y="7765"/>
                </a:cubicBezTo>
                <a:cubicBezTo>
                  <a:pt x="594549" y="11162"/>
                  <a:pt x="593675" y="16441"/>
                  <a:pt x="593675" y="23604"/>
                </a:cubicBezTo>
                <a:cubicBezTo>
                  <a:pt x="593675" y="30592"/>
                  <a:pt x="594571" y="35823"/>
                  <a:pt x="596361" y="39296"/>
                </a:cubicBezTo>
                <a:cubicBezTo>
                  <a:pt x="598151" y="42768"/>
                  <a:pt x="600957" y="44505"/>
                  <a:pt x="604777" y="44505"/>
                </a:cubicBezTo>
                <a:cubicBezTo>
                  <a:pt x="612156" y="44505"/>
                  <a:pt x="615846" y="37538"/>
                  <a:pt x="615846" y="23604"/>
                </a:cubicBezTo>
                <a:cubicBezTo>
                  <a:pt x="615846" y="16398"/>
                  <a:pt x="614989" y="11107"/>
                  <a:pt x="613274" y="7732"/>
                </a:cubicBezTo>
                <a:cubicBezTo>
                  <a:pt x="611560" y="4357"/>
                  <a:pt x="608760" y="2670"/>
                  <a:pt x="604875" y="2670"/>
                </a:cubicBezTo>
                <a:close/>
                <a:moveTo>
                  <a:pt x="538200" y="2670"/>
                </a:moveTo>
                <a:cubicBezTo>
                  <a:pt x="534228" y="2670"/>
                  <a:pt x="531368" y="4368"/>
                  <a:pt x="529621" y="7765"/>
                </a:cubicBezTo>
                <a:cubicBezTo>
                  <a:pt x="527874" y="11162"/>
                  <a:pt x="527000" y="16441"/>
                  <a:pt x="527000" y="23604"/>
                </a:cubicBezTo>
                <a:cubicBezTo>
                  <a:pt x="527000" y="30592"/>
                  <a:pt x="527896" y="35823"/>
                  <a:pt x="529686" y="39296"/>
                </a:cubicBezTo>
                <a:cubicBezTo>
                  <a:pt x="531477" y="42768"/>
                  <a:pt x="534282" y="44505"/>
                  <a:pt x="538102" y="44505"/>
                </a:cubicBezTo>
                <a:cubicBezTo>
                  <a:pt x="545482" y="44505"/>
                  <a:pt x="549171" y="37538"/>
                  <a:pt x="549171" y="23604"/>
                </a:cubicBezTo>
                <a:cubicBezTo>
                  <a:pt x="549171" y="16398"/>
                  <a:pt x="548314" y="11107"/>
                  <a:pt x="546599" y="7732"/>
                </a:cubicBezTo>
                <a:cubicBezTo>
                  <a:pt x="544884" y="4357"/>
                  <a:pt x="542085" y="2670"/>
                  <a:pt x="538200" y="2670"/>
                </a:cubicBezTo>
                <a:close/>
                <a:moveTo>
                  <a:pt x="509625" y="2670"/>
                </a:moveTo>
                <a:cubicBezTo>
                  <a:pt x="505653" y="2670"/>
                  <a:pt x="502793" y="4368"/>
                  <a:pt x="501046" y="7765"/>
                </a:cubicBezTo>
                <a:cubicBezTo>
                  <a:pt x="499299" y="11162"/>
                  <a:pt x="498425" y="16441"/>
                  <a:pt x="498425" y="23604"/>
                </a:cubicBezTo>
                <a:cubicBezTo>
                  <a:pt x="498425" y="30592"/>
                  <a:pt x="499321" y="35823"/>
                  <a:pt x="501111" y="39296"/>
                </a:cubicBezTo>
                <a:cubicBezTo>
                  <a:pt x="502902" y="42768"/>
                  <a:pt x="505707" y="44505"/>
                  <a:pt x="509527" y="44505"/>
                </a:cubicBezTo>
                <a:cubicBezTo>
                  <a:pt x="516906" y="44505"/>
                  <a:pt x="520596" y="37538"/>
                  <a:pt x="520596" y="23604"/>
                </a:cubicBezTo>
                <a:cubicBezTo>
                  <a:pt x="520596" y="16398"/>
                  <a:pt x="519739" y="11107"/>
                  <a:pt x="518024" y="7732"/>
                </a:cubicBezTo>
                <a:cubicBezTo>
                  <a:pt x="516310" y="4357"/>
                  <a:pt x="513510" y="2670"/>
                  <a:pt x="509625" y="2670"/>
                </a:cubicBezTo>
                <a:close/>
                <a:moveTo>
                  <a:pt x="442950" y="2670"/>
                </a:moveTo>
                <a:cubicBezTo>
                  <a:pt x="438978" y="2670"/>
                  <a:pt x="436118" y="4368"/>
                  <a:pt x="434371" y="7765"/>
                </a:cubicBezTo>
                <a:cubicBezTo>
                  <a:pt x="432624" y="11162"/>
                  <a:pt x="431750" y="16441"/>
                  <a:pt x="431750" y="23604"/>
                </a:cubicBezTo>
                <a:cubicBezTo>
                  <a:pt x="431750" y="30592"/>
                  <a:pt x="432646" y="35823"/>
                  <a:pt x="434436" y="39296"/>
                </a:cubicBezTo>
                <a:cubicBezTo>
                  <a:pt x="436227" y="42768"/>
                  <a:pt x="439032" y="44505"/>
                  <a:pt x="442852" y="44505"/>
                </a:cubicBezTo>
                <a:cubicBezTo>
                  <a:pt x="450231" y="44505"/>
                  <a:pt x="453921" y="37538"/>
                  <a:pt x="453921" y="23604"/>
                </a:cubicBezTo>
                <a:cubicBezTo>
                  <a:pt x="453921" y="16398"/>
                  <a:pt x="453064" y="11107"/>
                  <a:pt x="451349" y="7732"/>
                </a:cubicBezTo>
                <a:cubicBezTo>
                  <a:pt x="449634" y="4357"/>
                  <a:pt x="446835" y="2670"/>
                  <a:pt x="442950" y="2670"/>
                </a:cubicBezTo>
                <a:close/>
                <a:moveTo>
                  <a:pt x="376274" y="2670"/>
                </a:moveTo>
                <a:cubicBezTo>
                  <a:pt x="372303" y="2670"/>
                  <a:pt x="369443" y="4368"/>
                  <a:pt x="367696" y="7765"/>
                </a:cubicBezTo>
                <a:cubicBezTo>
                  <a:pt x="365949" y="11162"/>
                  <a:pt x="365075" y="16441"/>
                  <a:pt x="365075" y="23604"/>
                </a:cubicBezTo>
                <a:cubicBezTo>
                  <a:pt x="365075" y="30592"/>
                  <a:pt x="365971" y="35823"/>
                  <a:pt x="367761" y="39296"/>
                </a:cubicBezTo>
                <a:cubicBezTo>
                  <a:pt x="369552" y="42768"/>
                  <a:pt x="372357" y="44505"/>
                  <a:pt x="376177" y="44505"/>
                </a:cubicBezTo>
                <a:cubicBezTo>
                  <a:pt x="383556" y="44505"/>
                  <a:pt x="387246" y="37538"/>
                  <a:pt x="387246" y="23604"/>
                </a:cubicBezTo>
                <a:cubicBezTo>
                  <a:pt x="387246" y="16398"/>
                  <a:pt x="386389" y="11107"/>
                  <a:pt x="384674" y="7732"/>
                </a:cubicBezTo>
                <a:cubicBezTo>
                  <a:pt x="382959" y="4357"/>
                  <a:pt x="380160" y="2670"/>
                  <a:pt x="376274" y="2670"/>
                </a:cubicBezTo>
                <a:close/>
                <a:moveTo>
                  <a:pt x="309599" y="2670"/>
                </a:moveTo>
                <a:cubicBezTo>
                  <a:pt x="305628" y="2670"/>
                  <a:pt x="302768" y="4368"/>
                  <a:pt x="301021" y="7765"/>
                </a:cubicBezTo>
                <a:cubicBezTo>
                  <a:pt x="299274" y="11162"/>
                  <a:pt x="298400" y="16441"/>
                  <a:pt x="298400" y="23604"/>
                </a:cubicBezTo>
                <a:cubicBezTo>
                  <a:pt x="298400" y="30592"/>
                  <a:pt x="299296" y="35823"/>
                  <a:pt x="301086" y="39296"/>
                </a:cubicBezTo>
                <a:cubicBezTo>
                  <a:pt x="302877" y="42768"/>
                  <a:pt x="305682" y="44505"/>
                  <a:pt x="309502" y="44505"/>
                </a:cubicBezTo>
                <a:cubicBezTo>
                  <a:pt x="316881" y="44505"/>
                  <a:pt x="320571" y="37538"/>
                  <a:pt x="320571" y="23604"/>
                </a:cubicBezTo>
                <a:cubicBezTo>
                  <a:pt x="320571" y="16398"/>
                  <a:pt x="319714" y="11107"/>
                  <a:pt x="317999" y="7732"/>
                </a:cubicBezTo>
                <a:cubicBezTo>
                  <a:pt x="316284" y="4357"/>
                  <a:pt x="313485" y="2670"/>
                  <a:pt x="309599" y="2670"/>
                </a:cubicBezTo>
                <a:close/>
                <a:moveTo>
                  <a:pt x="271500" y="2670"/>
                </a:moveTo>
                <a:cubicBezTo>
                  <a:pt x="267528" y="2670"/>
                  <a:pt x="264668" y="4368"/>
                  <a:pt x="262921" y="7765"/>
                </a:cubicBezTo>
                <a:cubicBezTo>
                  <a:pt x="261174" y="11162"/>
                  <a:pt x="260300" y="16441"/>
                  <a:pt x="260300" y="23604"/>
                </a:cubicBezTo>
                <a:cubicBezTo>
                  <a:pt x="260300" y="30592"/>
                  <a:pt x="261195" y="35823"/>
                  <a:pt x="262986" y="39296"/>
                </a:cubicBezTo>
                <a:cubicBezTo>
                  <a:pt x="264777" y="42768"/>
                  <a:pt x="267582" y="44505"/>
                  <a:pt x="271402" y="44505"/>
                </a:cubicBezTo>
                <a:cubicBezTo>
                  <a:pt x="278782" y="44505"/>
                  <a:pt x="282471" y="37538"/>
                  <a:pt x="282471" y="23604"/>
                </a:cubicBezTo>
                <a:cubicBezTo>
                  <a:pt x="282471" y="16398"/>
                  <a:pt x="281614" y="11107"/>
                  <a:pt x="279899" y="7732"/>
                </a:cubicBezTo>
                <a:cubicBezTo>
                  <a:pt x="278184" y="4357"/>
                  <a:pt x="275385" y="2670"/>
                  <a:pt x="271500" y="2670"/>
                </a:cubicBezTo>
                <a:close/>
                <a:moveTo>
                  <a:pt x="204825" y="2670"/>
                </a:moveTo>
                <a:cubicBezTo>
                  <a:pt x="200853" y="2670"/>
                  <a:pt x="197993" y="4368"/>
                  <a:pt x="196246" y="7765"/>
                </a:cubicBezTo>
                <a:cubicBezTo>
                  <a:pt x="194499" y="11162"/>
                  <a:pt x="193625" y="16441"/>
                  <a:pt x="193625" y="23604"/>
                </a:cubicBezTo>
                <a:cubicBezTo>
                  <a:pt x="193625" y="30592"/>
                  <a:pt x="194521" y="35823"/>
                  <a:pt x="196311" y="39296"/>
                </a:cubicBezTo>
                <a:cubicBezTo>
                  <a:pt x="198102" y="42768"/>
                  <a:pt x="200907" y="44505"/>
                  <a:pt x="204727" y="44505"/>
                </a:cubicBezTo>
                <a:cubicBezTo>
                  <a:pt x="212106" y="44505"/>
                  <a:pt x="215796" y="37538"/>
                  <a:pt x="215796" y="23604"/>
                </a:cubicBezTo>
                <a:cubicBezTo>
                  <a:pt x="215796" y="16398"/>
                  <a:pt x="214939" y="11107"/>
                  <a:pt x="213224" y="7732"/>
                </a:cubicBezTo>
                <a:cubicBezTo>
                  <a:pt x="211510" y="4357"/>
                  <a:pt x="208710" y="2670"/>
                  <a:pt x="204825" y="2670"/>
                </a:cubicBezTo>
                <a:close/>
                <a:moveTo>
                  <a:pt x="166725" y="2670"/>
                </a:moveTo>
                <a:cubicBezTo>
                  <a:pt x="162753" y="2670"/>
                  <a:pt x="159893" y="4368"/>
                  <a:pt x="158146" y="7765"/>
                </a:cubicBezTo>
                <a:cubicBezTo>
                  <a:pt x="156399" y="11162"/>
                  <a:pt x="155525" y="16441"/>
                  <a:pt x="155525" y="23604"/>
                </a:cubicBezTo>
                <a:cubicBezTo>
                  <a:pt x="155525" y="30592"/>
                  <a:pt x="156421" y="35823"/>
                  <a:pt x="158211" y="39296"/>
                </a:cubicBezTo>
                <a:cubicBezTo>
                  <a:pt x="160002" y="42768"/>
                  <a:pt x="162807" y="44505"/>
                  <a:pt x="166627" y="44505"/>
                </a:cubicBezTo>
                <a:cubicBezTo>
                  <a:pt x="174006" y="44505"/>
                  <a:pt x="177696" y="37538"/>
                  <a:pt x="177696" y="23604"/>
                </a:cubicBezTo>
                <a:cubicBezTo>
                  <a:pt x="177696" y="16398"/>
                  <a:pt x="176839" y="11107"/>
                  <a:pt x="175124" y="7732"/>
                </a:cubicBezTo>
                <a:cubicBezTo>
                  <a:pt x="173409" y="4357"/>
                  <a:pt x="170610" y="2670"/>
                  <a:pt x="166725" y="2670"/>
                </a:cubicBezTo>
                <a:close/>
                <a:moveTo>
                  <a:pt x="90525" y="2670"/>
                </a:moveTo>
                <a:cubicBezTo>
                  <a:pt x="86553" y="2670"/>
                  <a:pt x="83693" y="4368"/>
                  <a:pt x="81946" y="7765"/>
                </a:cubicBezTo>
                <a:cubicBezTo>
                  <a:pt x="80199" y="11162"/>
                  <a:pt x="79325" y="16441"/>
                  <a:pt x="79325" y="23604"/>
                </a:cubicBezTo>
                <a:cubicBezTo>
                  <a:pt x="79325" y="30592"/>
                  <a:pt x="80221" y="35823"/>
                  <a:pt x="82011" y="39296"/>
                </a:cubicBezTo>
                <a:cubicBezTo>
                  <a:pt x="83802" y="42768"/>
                  <a:pt x="86607" y="44505"/>
                  <a:pt x="90427" y="44505"/>
                </a:cubicBezTo>
                <a:cubicBezTo>
                  <a:pt x="97806" y="44505"/>
                  <a:pt x="101496" y="37538"/>
                  <a:pt x="101496" y="23604"/>
                </a:cubicBezTo>
                <a:cubicBezTo>
                  <a:pt x="101496" y="16398"/>
                  <a:pt x="100639" y="11107"/>
                  <a:pt x="98924" y="7732"/>
                </a:cubicBezTo>
                <a:cubicBezTo>
                  <a:pt x="97210" y="4357"/>
                  <a:pt x="94409" y="2670"/>
                  <a:pt x="90525" y="2670"/>
                </a:cubicBezTo>
                <a:close/>
                <a:moveTo>
                  <a:pt x="14325" y="2670"/>
                </a:moveTo>
                <a:cubicBezTo>
                  <a:pt x="10353" y="2670"/>
                  <a:pt x="7493" y="4368"/>
                  <a:pt x="5746" y="7765"/>
                </a:cubicBezTo>
                <a:cubicBezTo>
                  <a:pt x="3999" y="11162"/>
                  <a:pt x="3125" y="16441"/>
                  <a:pt x="3125" y="23604"/>
                </a:cubicBezTo>
                <a:cubicBezTo>
                  <a:pt x="3125" y="30592"/>
                  <a:pt x="4021" y="35823"/>
                  <a:pt x="5811" y="39296"/>
                </a:cubicBezTo>
                <a:cubicBezTo>
                  <a:pt x="7602" y="42768"/>
                  <a:pt x="10407" y="44505"/>
                  <a:pt x="14227" y="44505"/>
                </a:cubicBezTo>
                <a:cubicBezTo>
                  <a:pt x="21607" y="44505"/>
                  <a:pt x="25296" y="37538"/>
                  <a:pt x="25296" y="23604"/>
                </a:cubicBezTo>
                <a:cubicBezTo>
                  <a:pt x="25296" y="16398"/>
                  <a:pt x="24439" y="11107"/>
                  <a:pt x="22724" y="7732"/>
                </a:cubicBezTo>
                <a:cubicBezTo>
                  <a:pt x="21010" y="4357"/>
                  <a:pt x="18210" y="2670"/>
                  <a:pt x="14325" y="2670"/>
                </a:cubicBezTo>
                <a:close/>
                <a:moveTo>
                  <a:pt x="13681852" y="684"/>
                </a:moveTo>
                <a:lnTo>
                  <a:pt x="13684424" y="684"/>
                </a:lnTo>
                <a:lnTo>
                  <a:pt x="13684424" y="43756"/>
                </a:lnTo>
                <a:lnTo>
                  <a:pt x="13694451" y="43756"/>
                </a:lnTo>
                <a:lnTo>
                  <a:pt x="13694451" y="46556"/>
                </a:lnTo>
                <a:lnTo>
                  <a:pt x="13669676" y="46556"/>
                </a:lnTo>
                <a:lnTo>
                  <a:pt x="13669676" y="43756"/>
                </a:lnTo>
                <a:lnTo>
                  <a:pt x="13681396" y="43756"/>
                </a:lnTo>
                <a:lnTo>
                  <a:pt x="13681396" y="4233"/>
                </a:lnTo>
                <a:lnTo>
                  <a:pt x="13670946" y="11200"/>
                </a:lnTo>
                <a:lnTo>
                  <a:pt x="13670946" y="8172"/>
                </a:lnTo>
                <a:close/>
                <a:moveTo>
                  <a:pt x="13615177" y="684"/>
                </a:moveTo>
                <a:lnTo>
                  <a:pt x="13617749" y="684"/>
                </a:lnTo>
                <a:lnTo>
                  <a:pt x="13617749" y="43756"/>
                </a:lnTo>
                <a:lnTo>
                  <a:pt x="13627776" y="43756"/>
                </a:lnTo>
                <a:lnTo>
                  <a:pt x="13627776" y="46556"/>
                </a:lnTo>
                <a:lnTo>
                  <a:pt x="13603001" y="46556"/>
                </a:lnTo>
                <a:lnTo>
                  <a:pt x="13603001" y="43756"/>
                </a:lnTo>
                <a:lnTo>
                  <a:pt x="13614721" y="43756"/>
                </a:lnTo>
                <a:lnTo>
                  <a:pt x="13614721" y="4233"/>
                </a:lnTo>
                <a:lnTo>
                  <a:pt x="13604271" y="11200"/>
                </a:lnTo>
                <a:lnTo>
                  <a:pt x="13604271" y="8172"/>
                </a:lnTo>
                <a:close/>
                <a:moveTo>
                  <a:pt x="13548502" y="684"/>
                </a:moveTo>
                <a:lnTo>
                  <a:pt x="13551074" y="684"/>
                </a:lnTo>
                <a:lnTo>
                  <a:pt x="13551074" y="43756"/>
                </a:lnTo>
                <a:lnTo>
                  <a:pt x="13561101" y="43756"/>
                </a:lnTo>
                <a:lnTo>
                  <a:pt x="13561101" y="46556"/>
                </a:lnTo>
                <a:lnTo>
                  <a:pt x="13536326" y="46556"/>
                </a:lnTo>
                <a:lnTo>
                  <a:pt x="13536326" y="43756"/>
                </a:lnTo>
                <a:lnTo>
                  <a:pt x="13548046" y="43756"/>
                </a:lnTo>
                <a:lnTo>
                  <a:pt x="13548046" y="4233"/>
                </a:lnTo>
                <a:lnTo>
                  <a:pt x="13537596" y="11200"/>
                </a:lnTo>
                <a:lnTo>
                  <a:pt x="13537596" y="8172"/>
                </a:lnTo>
                <a:close/>
                <a:moveTo>
                  <a:pt x="13377052" y="684"/>
                </a:moveTo>
                <a:lnTo>
                  <a:pt x="13379624" y="684"/>
                </a:lnTo>
                <a:lnTo>
                  <a:pt x="13379624" y="43756"/>
                </a:lnTo>
                <a:lnTo>
                  <a:pt x="13389651" y="43756"/>
                </a:lnTo>
                <a:lnTo>
                  <a:pt x="13389651" y="46556"/>
                </a:lnTo>
                <a:lnTo>
                  <a:pt x="13364876" y="46556"/>
                </a:lnTo>
                <a:lnTo>
                  <a:pt x="13364876" y="43756"/>
                </a:lnTo>
                <a:lnTo>
                  <a:pt x="13376596" y="43756"/>
                </a:lnTo>
                <a:lnTo>
                  <a:pt x="13376596" y="4233"/>
                </a:lnTo>
                <a:lnTo>
                  <a:pt x="13366146" y="11200"/>
                </a:lnTo>
                <a:lnTo>
                  <a:pt x="13366146" y="8172"/>
                </a:lnTo>
                <a:close/>
                <a:moveTo>
                  <a:pt x="13348477" y="684"/>
                </a:moveTo>
                <a:lnTo>
                  <a:pt x="13351049" y="684"/>
                </a:lnTo>
                <a:lnTo>
                  <a:pt x="13351049" y="43756"/>
                </a:lnTo>
                <a:lnTo>
                  <a:pt x="13361076" y="43756"/>
                </a:lnTo>
                <a:lnTo>
                  <a:pt x="13361076" y="46556"/>
                </a:lnTo>
                <a:lnTo>
                  <a:pt x="13336301" y="46556"/>
                </a:lnTo>
                <a:lnTo>
                  <a:pt x="13336301" y="43756"/>
                </a:lnTo>
                <a:lnTo>
                  <a:pt x="13348021" y="43756"/>
                </a:lnTo>
                <a:lnTo>
                  <a:pt x="13348021" y="4233"/>
                </a:lnTo>
                <a:lnTo>
                  <a:pt x="13337571" y="11200"/>
                </a:lnTo>
                <a:lnTo>
                  <a:pt x="13337571" y="8172"/>
                </a:lnTo>
                <a:close/>
                <a:moveTo>
                  <a:pt x="13310377" y="684"/>
                </a:moveTo>
                <a:lnTo>
                  <a:pt x="13312949" y="684"/>
                </a:lnTo>
                <a:lnTo>
                  <a:pt x="13312949" y="43756"/>
                </a:lnTo>
                <a:lnTo>
                  <a:pt x="13322976" y="43756"/>
                </a:lnTo>
                <a:lnTo>
                  <a:pt x="13322976" y="46556"/>
                </a:lnTo>
                <a:lnTo>
                  <a:pt x="13298201" y="46556"/>
                </a:lnTo>
                <a:lnTo>
                  <a:pt x="13298201" y="43756"/>
                </a:lnTo>
                <a:lnTo>
                  <a:pt x="13309921" y="43756"/>
                </a:lnTo>
                <a:lnTo>
                  <a:pt x="13309921" y="4233"/>
                </a:lnTo>
                <a:lnTo>
                  <a:pt x="13299471" y="11200"/>
                </a:lnTo>
                <a:lnTo>
                  <a:pt x="13299471" y="8172"/>
                </a:lnTo>
                <a:close/>
                <a:moveTo>
                  <a:pt x="13281802" y="684"/>
                </a:moveTo>
                <a:lnTo>
                  <a:pt x="13284374" y="684"/>
                </a:lnTo>
                <a:lnTo>
                  <a:pt x="13284374" y="43756"/>
                </a:lnTo>
                <a:lnTo>
                  <a:pt x="13294401" y="43756"/>
                </a:lnTo>
                <a:lnTo>
                  <a:pt x="13294401" y="46556"/>
                </a:lnTo>
                <a:lnTo>
                  <a:pt x="13269626" y="46556"/>
                </a:lnTo>
                <a:lnTo>
                  <a:pt x="13269626" y="43756"/>
                </a:lnTo>
                <a:lnTo>
                  <a:pt x="13281346" y="43756"/>
                </a:lnTo>
                <a:lnTo>
                  <a:pt x="13281346" y="4233"/>
                </a:lnTo>
                <a:lnTo>
                  <a:pt x="13270896" y="11200"/>
                </a:lnTo>
                <a:lnTo>
                  <a:pt x="13270896" y="8172"/>
                </a:lnTo>
                <a:close/>
                <a:moveTo>
                  <a:pt x="13177027" y="684"/>
                </a:moveTo>
                <a:lnTo>
                  <a:pt x="13179599" y="684"/>
                </a:lnTo>
                <a:lnTo>
                  <a:pt x="13179599" y="43756"/>
                </a:lnTo>
                <a:lnTo>
                  <a:pt x="13189626" y="43756"/>
                </a:lnTo>
                <a:lnTo>
                  <a:pt x="13189626" y="46556"/>
                </a:lnTo>
                <a:lnTo>
                  <a:pt x="13164851" y="46556"/>
                </a:lnTo>
                <a:lnTo>
                  <a:pt x="13164851" y="43756"/>
                </a:lnTo>
                <a:lnTo>
                  <a:pt x="13176571" y="43756"/>
                </a:lnTo>
                <a:lnTo>
                  <a:pt x="13176571" y="4233"/>
                </a:lnTo>
                <a:lnTo>
                  <a:pt x="13166121" y="11200"/>
                </a:lnTo>
                <a:lnTo>
                  <a:pt x="13166121" y="8172"/>
                </a:lnTo>
                <a:close/>
                <a:moveTo>
                  <a:pt x="13110352" y="684"/>
                </a:moveTo>
                <a:lnTo>
                  <a:pt x="13112924" y="684"/>
                </a:lnTo>
                <a:lnTo>
                  <a:pt x="13112924" y="43756"/>
                </a:lnTo>
                <a:lnTo>
                  <a:pt x="13122951" y="43756"/>
                </a:lnTo>
                <a:lnTo>
                  <a:pt x="13122951" y="46556"/>
                </a:lnTo>
                <a:lnTo>
                  <a:pt x="13098176" y="46556"/>
                </a:lnTo>
                <a:lnTo>
                  <a:pt x="13098176" y="43756"/>
                </a:lnTo>
                <a:lnTo>
                  <a:pt x="13109896" y="43756"/>
                </a:lnTo>
                <a:lnTo>
                  <a:pt x="13109896" y="4233"/>
                </a:lnTo>
                <a:lnTo>
                  <a:pt x="13099446" y="11200"/>
                </a:lnTo>
                <a:lnTo>
                  <a:pt x="13099446" y="8172"/>
                </a:lnTo>
                <a:close/>
                <a:moveTo>
                  <a:pt x="13043677" y="684"/>
                </a:moveTo>
                <a:lnTo>
                  <a:pt x="13046249" y="684"/>
                </a:lnTo>
                <a:lnTo>
                  <a:pt x="13046249" y="43756"/>
                </a:lnTo>
                <a:lnTo>
                  <a:pt x="13056276" y="43756"/>
                </a:lnTo>
                <a:lnTo>
                  <a:pt x="13056276" y="46556"/>
                </a:lnTo>
                <a:lnTo>
                  <a:pt x="13031501" y="46556"/>
                </a:lnTo>
                <a:lnTo>
                  <a:pt x="13031501" y="43756"/>
                </a:lnTo>
                <a:lnTo>
                  <a:pt x="13043221" y="43756"/>
                </a:lnTo>
                <a:lnTo>
                  <a:pt x="13043221" y="4233"/>
                </a:lnTo>
                <a:lnTo>
                  <a:pt x="13032771" y="11200"/>
                </a:lnTo>
                <a:lnTo>
                  <a:pt x="13032771" y="8172"/>
                </a:lnTo>
                <a:close/>
                <a:moveTo>
                  <a:pt x="12881752" y="684"/>
                </a:moveTo>
                <a:lnTo>
                  <a:pt x="12884324" y="684"/>
                </a:lnTo>
                <a:lnTo>
                  <a:pt x="12884324" y="43756"/>
                </a:lnTo>
                <a:lnTo>
                  <a:pt x="12894351" y="43756"/>
                </a:lnTo>
                <a:lnTo>
                  <a:pt x="12894351" y="46556"/>
                </a:lnTo>
                <a:lnTo>
                  <a:pt x="12869576" y="46556"/>
                </a:lnTo>
                <a:lnTo>
                  <a:pt x="12869576" y="43756"/>
                </a:lnTo>
                <a:lnTo>
                  <a:pt x="12881296" y="43756"/>
                </a:lnTo>
                <a:lnTo>
                  <a:pt x="12881296" y="4233"/>
                </a:lnTo>
                <a:lnTo>
                  <a:pt x="12870846" y="11200"/>
                </a:lnTo>
                <a:lnTo>
                  <a:pt x="12870846" y="8172"/>
                </a:lnTo>
                <a:close/>
                <a:moveTo>
                  <a:pt x="12776977" y="684"/>
                </a:moveTo>
                <a:lnTo>
                  <a:pt x="12779549" y="684"/>
                </a:lnTo>
                <a:lnTo>
                  <a:pt x="12779549" y="43756"/>
                </a:lnTo>
                <a:lnTo>
                  <a:pt x="12789576" y="43756"/>
                </a:lnTo>
                <a:lnTo>
                  <a:pt x="12789576" y="46556"/>
                </a:lnTo>
                <a:lnTo>
                  <a:pt x="12764801" y="46556"/>
                </a:lnTo>
                <a:lnTo>
                  <a:pt x="12764801" y="43756"/>
                </a:lnTo>
                <a:lnTo>
                  <a:pt x="12776521" y="43756"/>
                </a:lnTo>
                <a:lnTo>
                  <a:pt x="12776521" y="4233"/>
                </a:lnTo>
                <a:lnTo>
                  <a:pt x="12766071" y="11200"/>
                </a:lnTo>
                <a:lnTo>
                  <a:pt x="12766071" y="8172"/>
                </a:lnTo>
                <a:close/>
                <a:moveTo>
                  <a:pt x="12710302" y="684"/>
                </a:moveTo>
                <a:lnTo>
                  <a:pt x="12712874" y="684"/>
                </a:lnTo>
                <a:lnTo>
                  <a:pt x="12712874" y="43756"/>
                </a:lnTo>
                <a:lnTo>
                  <a:pt x="12722901" y="43756"/>
                </a:lnTo>
                <a:lnTo>
                  <a:pt x="12722901" y="46556"/>
                </a:lnTo>
                <a:lnTo>
                  <a:pt x="12698126" y="46556"/>
                </a:lnTo>
                <a:lnTo>
                  <a:pt x="12698126" y="43756"/>
                </a:lnTo>
                <a:lnTo>
                  <a:pt x="12709846" y="43756"/>
                </a:lnTo>
                <a:lnTo>
                  <a:pt x="12709846" y="4233"/>
                </a:lnTo>
                <a:lnTo>
                  <a:pt x="12699396" y="11200"/>
                </a:lnTo>
                <a:lnTo>
                  <a:pt x="12699396" y="8172"/>
                </a:lnTo>
                <a:close/>
                <a:moveTo>
                  <a:pt x="12615052" y="684"/>
                </a:moveTo>
                <a:lnTo>
                  <a:pt x="12617624" y="684"/>
                </a:lnTo>
                <a:lnTo>
                  <a:pt x="12617624" y="43756"/>
                </a:lnTo>
                <a:lnTo>
                  <a:pt x="12627651" y="43756"/>
                </a:lnTo>
                <a:lnTo>
                  <a:pt x="12627651" y="46556"/>
                </a:lnTo>
                <a:lnTo>
                  <a:pt x="12602876" y="46556"/>
                </a:lnTo>
                <a:lnTo>
                  <a:pt x="12602876" y="43756"/>
                </a:lnTo>
                <a:lnTo>
                  <a:pt x="12614596" y="43756"/>
                </a:lnTo>
                <a:lnTo>
                  <a:pt x="12614596" y="4233"/>
                </a:lnTo>
                <a:lnTo>
                  <a:pt x="12604146" y="11200"/>
                </a:lnTo>
                <a:lnTo>
                  <a:pt x="12604146" y="8172"/>
                </a:lnTo>
                <a:close/>
                <a:moveTo>
                  <a:pt x="12510277" y="684"/>
                </a:moveTo>
                <a:lnTo>
                  <a:pt x="12512849" y="684"/>
                </a:lnTo>
                <a:lnTo>
                  <a:pt x="12512849" y="43756"/>
                </a:lnTo>
                <a:lnTo>
                  <a:pt x="12522876" y="43756"/>
                </a:lnTo>
                <a:lnTo>
                  <a:pt x="12522876" y="46556"/>
                </a:lnTo>
                <a:lnTo>
                  <a:pt x="12498101" y="46556"/>
                </a:lnTo>
                <a:lnTo>
                  <a:pt x="12498101" y="43756"/>
                </a:lnTo>
                <a:lnTo>
                  <a:pt x="12509821" y="43756"/>
                </a:lnTo>
                <a:lnTo>
                  <a:pt x="12509821" y="4233"/>
                </a:lnTo>
                <a:lnTo>
                  <a:pt x="12499371" y="11200"/>
                </a:lnTo>
                <a:lnTo>
                  <a:pt x="12499371" y="8172"/>
                </a:lnTo>
                <a:close/>
                <a:moveTo>
                  <a:pt x="12443602" y="684"/>
                </a:moveTo>
                <a:lnTo>
                  <a:pt x="12446174" y="684"/>
                </a:lnTo>
                <a:lnTo>
                  <a:pt x="12446174" y="43756"/>
                </a:lnTo>
                <a:lnTo>
                  <a:pt x="12456201" y="43756"/>
                </a:lnTo>
                <a:lnTo>
                  <a:pt x="12456201" y="46556"/>
                </a:lnTo>
                <a:lnTo>
                  <a:pt x="12431426" y="46556"/>
                </a:lnTo>
                <a:lnTo>
                  <a:pt x="12431426" y="43756"/>
                </a:lnTo>
                <a:lnTo>
                  <a:pt x="12443146" y="43756"/>
                </a:lnTo>
                <a:lnTo>
                  <a:pt x="12443146" y="4233"/>
                </a:lnTo>
                <a:lnTo>
                  <a:pt x="12432696" y="11200"/>
                </a:lnTo>
                <a:lnTo>
                  <a:pt x="12432696" y="8172"/>
                </a:lnTo>
                <a:close/>
                <a:moveTo>
                  <a:pt x="12376927" y="684"/>
                </a:moveTo>
                <a:lnTo>
                  <a:pt x="12379499" y="684"/>
                </a:lnTo>
                <a:lnTo>
                  <a:pt x="12379499" y="43756"/>
                </a:lnTo>
                <a:lnTo>
                  <a:pt x="12389526" y="43756"/>
                </a:lnTo>
                <a:lnTo>
                  <a:pt x="12389526" y="46556"/>
                </a:lnTo>
                <a:lnTo>
                  <a:pt x="12364751" y="46556"/>
                </a:lnTo>
                <a:lnTo>
                  <a:pt x="12364751" y="43756"/>
                </a:lnTo>
                <a:lnTo>
                  <a:pt x="12376471" y="43756"/>
                </a:lnTo>
                <a:lnTo>
                  <a:pt x="12376471" y="4233"/>
                </a:lnTo>
                <a:lnTo>
                  <a:pt x="12366021" y="11200"/>
                </a:lnTo>
                <a:lnTo>
                  <a:pt x="12366021" y="8172"/>
                </a:lnTo>
                <a:close/>
                <a:moveTo>
                  <a:pt x="12281677" y="684"/>
                </a:moveTo>
                <a:lnTo>
                  <a:pt x="12284249" y="684"/>
                </a:lnTo>
                <a:lnTo>
                  <a:pt x="12284249" y="43756"/>
                </a:lnTo>
                <a:lnTo>
                  <a:pt x="12294276" y="43756"/>
                </a:lnTo>
                <a:lnTo>
                  <a:pt x="12294276" y="46556"/>
                </a:lnTo>
                <a:lnTo>
                  <a:pt x="12269501" y="46556"/>
                </a:lnTo>
                <a:lnTo>
                  <a:pt x="12269501" y="43756"/>
                </a:lnTo>
                <a:lnTo>
                  <a:pt x="12281221" y="43756"/>
                </a:lnTo>
                <a:lnTo>
                  <a:pt x="12281221" y="4233"/>
                </a:lnTo>
                <a:lnTo>
                  <a:pt x="12270771" y="11200"/>
                </a:lnTo>
                <a:lnTo>
                  <a:pt x="12270771" y="8172"/>
                </a:lnTo>
                <a:close/>
                <a:moveTo>
                  <a:pt x="12215002" y="684"/>
                </a:moveTo>
                <a:lnTo>
                  <a:pt x="12217574" y="684"/>
                </a:lnTo>
                <a:lnTo>
                  <a:pt x="12217574" y="43756"/>
                </a:lnTo>
                <a:lnTo>
                  <a:pt x="12227601" y="43756"/>
                </a:lnTo>
                <a:lnTo>
                  <a:pt x="12227601" y="46556"/>
                </a:lnTo>
                <a:lnTo>
                  <a:pt x="12202826" y="46556"/>
                </a:lnTo>
                <a:lnTo>
                  <a:pt x="12202826" y="43756"/>
                </a:lnTo>
                <a:lnTo>
                  <a:pt x="12214546" y="43756"/>
                </a:lnTo>
                <a:lnTo>
                  <a:pt x="12214546" y="4233"/>
                </a:lnTo>
                <a:lnTo>
                  <a:pt x="12204096" y="11200"/>
                </a:lnTo>
                <a:lnTo>
                  <a:pt x="12204096" y="8172"/>
                </a:lnTo>
                <a:close/>
                <a:moveTo>
                  <a:pt x="12081652" y="684"/>
                </a:moveTo>
                <a:lnTo>
                  <a:pt x="12084224" y="684"/>
                </a:lnTo>
                <a:lnTo>
                  <a:pt x="12084224" y="43756"/>
                </a:lnTo>
                <a:lnTo>
                  <a:pt x="12094251" y="43756"/>
                </a:lnTo>
                <a:lnTo>
                  <a:pt x="12094251" y="46556"/>
                </a:lnTo>
                <a:lnTo>
                  <a:pt x="12069476" y="46556"/>
                </a:lnTo>
                <a:lnTo>
                  <a:pt x="12069476" y="43756"/>
                </a:lnTo>
                <a:lnTo>
                  <a:pt x="12081196" y="43756"/>
                </a:lnTo>
                <a:lnTo>
                  <a:pt x="12081196" y="4233"/>
                </a:lnTo>
                <a:lnTo>
                  <a:pt x="12070746" y="11200"/>
                </a:lnTo>
                <a:lnTo>
                  <a:pt x="12070746" y="8172"/>
                </a:lnTo>
                <a:close/>
                <a:moveTo>
                  <a:pt x="12014977" y="684"/>
                </a:moveTo>
                <a:lnTo>
                  <a:pt x="12017549" y="684"/>
                </a:lnTo>
                <a:lnTo>
                  <a:pt x="12017549" y="43756"/>
                </a:lnTo>
                <a:lnTo>
                  <a:pt x="12027576" y="43756"/>
                </a:lnTo>
                <a:lnTo>
                  <a:pt x="12027576" y="46556"/>
                </a:lnTo>
                <a:lnTo>
                  <a:pt x="12002801" y="46556"/>
                </a:lnTo>
                <a:lnTo>
                  <a:pt x="12002801" y="43756"/>
                </a:lnTo>
                <a:lnTo>
                  <a:pt x="12014521" y="43756"/>
                </a:lnTo>
                <a:lnTo>
                  <a:pt x="12014521" y="4233"/>
                </a:lnTo>
                <a:lnTo>
                  <a:pt x="12004071" y="11200"/>
                </a:lnTo>
                <a:lnTo>
                  <a:pt x="12004071" y="8172"/>
                </a:lnTo>
                <a:close/>
                <a:moveTo>
                  <a:pt x="11948302" y="684"/>
                </a:moveTo>
                <a:lnTo>
                  <a:pt x="11950874" y="684"/>
                </a:lnTo>
                <a:lnTo>
                  <a:pt x="11950874" y="43756"/>
                </a:lnTo>
                <a:lnTo>
                  <a:pt x="11960901" y="43756"/>
                </a:lnTo>
                <a:lnTo>
                  <a:pt x="11960901" y="46556"/>
                </a:lnTo>
                <a:lnTo>
                  <a:pt x="11936126" y="46556"/>
                </a:lnTo>
                <a:lnTo>
                  <a:pt x="11936126" y="43756"/>
                </a:lnTo>
                <a:lnTo>
                  <a:pt x="11947846" y="43756"/>
                </a:lnTo>
                <a:lnTo>
                  <a:pt x="11947846" y="4233"/>
                </a:lnTo>
                <a:lnTo>
                  <a:pt x="11937396" y="11200"/>
                </a:lnTo>
                <a:lnTo>
                  <a:pt x="11937396" y="8172"/>
                </a:lnTo>
                <a:close/>
                <a:moveTo>
                  <a:pt x="11776852" y="684"/>
                </a:moveTo>
                <a:lnTo>
                  <a:pt x="11779424" y="684"/>
                </a:lnTo>
                <a:lnTo>
                  <a:pt x="11779424" y="43756"/>
                </a:lnTo>
                <a:lnTo>
                  <a:pt x="11789451" y="43756"/>
                </a:lnTo>
                <a:lnTo>
                  <a:pt x="11789451" y="46556"/>
                </a:lnTo>
                <a:lnTo>
                  <a:pt x="11764676" y="46556"/>
                </a:lnTo>
                <a:lnTo>
                  <a:pt x="11764676" y="43756"/>
                </a:lnTo>
                <a:lnTo>
                  <a:pt x="11776396" y="43756"/>
                </a:lnTo>
                <a:lnTo>
                  <a:pt x="11776396" y="4233"/>
                </a:lnTo>
                <a:lnTo>
                  <a:pt x="11765946" y="11200"/>
                </a:lnTo>
                <a:lnTo>
                  <a:pt x="11765946" y="8172"/>
                </a:lnTo>
                <a:close/>
                <a:moveTo>
                  <a:pt x="11710177" y="684"/>
                </a:moveTo>
                <a:lnTo>
                  <a:pt x="11712749" y="684"/>
                </a:lnTo>
                <a:lnTo>
                  <a:pt x="11712749" y="43756"/>
                </a:lnTo>
                <a:lnTo>
                  <a:pt x="11722776" y="43756"/>
                </a:lnTo>
                <a:lnTo>
                  <a:pt x="11722776" y="46556"/>
                </a:lnTo>
                <a:lnTo>
                  <a:pt x="11698001" y="46556"/>
                </a:lnTo>
                <a:lnTo>
                  <a:pt x="11698001" y="43756"/>
                </a:lnTo>
                <a:lnTo>
                  <a:pt x="11709721" y="43756"/>
                </a:lnTo>
                <a:lnTo>
                  <a:pt x="11709721" y="4233"/>
                </a:lnTo>
                <a:lnTo>
                  <a:pt x="11699271" y="11200"/>
                </a:lnTo>
                <a:lnTo>
                  <a:pt x="11699271" y="8172"/>
                </a:lnTo>
                <a:close/>
                <a:moveTo>
                  <a:pt x="11614927" y="684"/>
                </a:moveTo>
                <a:lnTo>
                  <a:pt x="11617499" y="684"/>
                </a:lnTo>
                <a:lnTo>
                  <a:pt x="11617499" y="43756"/>
                </a:lnTo>
                <a:lnTo>
                  <a:pt x="11627526" y="43756"/>
                </a:lnTo>
                <a:lnTo>
                  <a:pt x="11627526" y="46556"/>
                </a:lnTo>
                <a:lnTo>
                  <a:pt x="11602751" y="46556"/>
                </a:lnTo>
                <a:lnTo>
                  <a:pt x="11602751" y="43756"/>
                </a:lnTo>
                <a:lnTo>
                  <a:pt x="11614471" y="43756"/>
                </a:lnTo>
                <a:lnTo>
                  <a:pt x="11614471" y="4233"/>
                </a:lnTo>
                <a:lnTo>
                  <a:pt x="11604021" y="11200"/>
                </a:lnTo>
                <a:lnTo>
                  <a:pt x="11604021" y="8172"/>
                </a:lnTo>
                <a:close/>
                <a:moveTo>
                  <a:pt x="11548252" y="684"/>
                </a:moveTo>
                <a:lnTo>
                  <a:pt x="11550824" y="684"/>
                </a:lnTo>
                <a:lnTo>
                  <a:pt x="11550824" y="43756"/>
                </a:lnTo>
                <a:lnTo>
                  <a:pt x="11560851" y="43756"/>
                </a:lnTo>
                <a:lnTo>
                  <a:pt x="11560851" y="46556"/>
                </a:lnTo>
                <a:lnTo>
                  <a:pt x="11536076" y="46556"/>
                </a:lnTo>
                <a:lnTo>
                  <a:pt x="11536076" y="43756"/>
                </a:lnTo>
                <a:lnTo>
                  <a:pt x="11547796" y="43756"/>
                </a:lnTo>
                <a:lnTo>
                  <a:pt x="11547796" y="4233"/>
                </a:lnTo>
                <a:lnTo>
                  <a:pt x="11537346" y="11200"/>
                </a:lnTo>
                <a:lnTo>
                  <a:pt x="11537346" y="8172"/>
                </a:lnTo>
                <a:close/>
                <a:moveTo>
                  <a:pt x="11481577" y="684"/>
                </a:moveTo>
                <a:lnTo>
                  <a:pt x="11484149" y="684"/>
                </a:lnTo>
                <a:lnTo>
                  <a:pt x="11484149" y="43756"/>
                </a:lnTo>
                <a:lnTo>
                  <a:pt x="11494176" y="43756"/>
                </a:lnTo>
                <a:lnTo>
                  <a:pt x="11494176" y="46556"/>
                </a:lnTo>
                <a:lnTo>
                  <a:pt x="11469401" y="46556"/>
                </a:lnTo>
                <a:lnTo>
                  <a:pt x="11469401" y="43756"/>
                </a:lnTo>
                <a:lnTo>
                  <a:pt x="11481121" y="43756"/>
                </a:lnTo>
                <a:lnTo>
                  <a:pt x="11481121" y="4233"/>
                </a:lnTo>
                <a:lnTo>
                  <a:pt x="11470671" y="11200"/>
                </a:lnTo>
                <a:lnTo>
                  <a:pt x="11470671" y="8172"/>
                </a:lnTo>
                <a:close/>
                <a:moveTo>
                  <a:pt x="11376802" y="684"/>
                </a:moveTo>
                <a:lnTo>
                  <a:pt x="11379374" y="684"/>
                </a:lnTo>
                <a:lnTo>
                  <a:pt x="11379374" y="43756"/>
                </a:lnTo>
                <a:lnTo>
                  <a:pt x="11389401" y="43756"/>
                </a:lnTo>
                <a:lnTo>
                  <a:pt x="11389401" y="46556"/>
                </a:lnTo>
                <a:lnTo>
                  <a:pt x="11364626" y="46556"/>
                </a:lnTo>
                <a:lnTo>
                  <a:pt x="11364626" y="43756"/>
                </a:lnTo>
                <a:lnTo>
                  <a:pt x="11376346" y="43756"/>
                </a:lnTo>
                <a:lnTo>
                  <a:pt x="11376346" y="4233"/>
                </a:lnTo>
                <a:lnTo>
                  <a:pt x="11365896" y="11200"/>
                </a:lnTo>
                <a:lnTo>
                  <a:pt x="11365896" y="8172"/>
                </a:lnTo>
                <a:close/>
                <a:moveTo>
                  <a:pt x="11310127" y="684"/>
                </a:moveTo>
                <a:lnTo>
                  <a:pt x="11312699" y="684"/>
                </a:lnTo>
                <a:lnTo>
                  <a:pt x="11312699" y="43756"/>
                </a:lnTo>
                <a:lnTo>
                  <a:pt x="11322726" y="43756"/>
                </a:lnTo>
                <a:lnTo>
                  <a:pt x="11322726" y="46556"/>
                </a:lnTo>
                <a:lnTo>
                  <a:pt x="11297951" y="46556"/>
                </a:lnTo>
                <a:lnTo>
                  <a:pt x="11297951" y="43756"/>
                </a:lnTo>
                <a:lnTo>
                  <a:pt x="11309671" y="43756"/>
                </a:lnTo>
                <a:lnTo>
                  <a:pt x="11309671" y="4233"/>
                </a:lnTo>
                <a:lnTo>
                  <a:pt x="11299221" y="11200"/>
                </a:lnTo>
                <a:lnTo>
                  <a:pt x="11299221" y="8172"/>
                </a:lnTo>
                <a:close/>
                <a:moveTo>
                  <a:pt x="11214877" y="684"/>
                </a:moveTo>
                <a:lnTo>
                  <a:pt x="11217449" y="684"/>
                </a:lnTo>
                <a:lnTo>
                  <a:pt x="11217449" y="43756"/>
                </a:lnTo>
                <a:lnTo>
                  <a:pt x="11227476" y="43756"/>
                </a:lnTo>
                <a:lnTo>
                  <a:pt x="11227476" y="46556"/>
                </a:lnTo>
                <a:lnTo>
                  <a:pt x="11202701" y="46556"/>
                </a:lnTo>
                <a:lnTo>
                  <a:pt x="11202701" y="43756"/>
                </a:lnTo>
                <a:lnTo>
                  <a:pt x="11214421" y="43756"/>
                </a:lnTo>
                <a:lnTo>
                  <a:pt x="11214421" y="4233"/>
                </a:lnTo>
                <a:lnTo>
                  <a:pt x="11203971" y="11200"/>
                </a:lnTo>
                <a:lnTo>
                  <a:pt x="11203971" y="8172"/>
                </a:lnTo>
                <a:close/>
                <a:moveTo>
                  <a:pt x="11148202" y="684"/>
                </a:moveTo>
                <a:lnTo>
                  <a:pt x="11150774" y="684"/>
                </a:lnTo>
                <a:lnTo>
                  <a:pt x="11150774" y="43756"/>
                </a:lnTo>
                <a:lnTo>
                  <a:pt x="11160801" y="43756"/>
                </a:lnTo>
                <a:lnTo>
                  <a:pt x="11160801" y="46556"/>
                </a:lnTo>
                <a:lnTo>
                  <a:pt x="11136026" y="46556"/>
                </a:lnTo>
                <a:lnTo>
                  <a:pt x="11136026" y="43756"/>
                </a:lnTo>
                <a:lnTo>
                  <a:pt x="11147746" y="43756"/>
                </a:lnTo>
                <a:lnTo>
                  <a:pt x="11147746" y="4233"/>
                </a:lnTo>
                <a:lnTo>
                  <a:pt x="11137296" y="11200"/>
                </a:lnTo>
                <a:lnTo>
                  <a:pt x="11137296" y="8172"/>
                </a:lnTo>
                <a:close/>
                <a:moveTo>
                  <a:pt x="10976752" y="684"/>
                </a:moveTo>
                <a:lnTo>
                  <a:pt x="10979324" y="684"/>
                </a:lnTo>
                <a:lnTo>
                  <a:pt x="10979324" y="43756"/>
                </a:lnTo>
                <a:lnTo>
                  <a:pt x="10989351" y="43756"/>
                </a:lnTo>
                <a:lnTo>
                  <a:pt x="10989351" y="46556"/>
                </a:lnTo>
                <a:lnTo>
                  <a:pt x="10964576" y="46556"/>
                </a:lnTo>
                <a:lnTo>
                  <a:pt x="10964576" y="43756"/>
                </a:lnTo>
                <a:lnTo>
                  <a:pt x="10976296" y="43756"/>
                </a:lnTo>
                <a:lnTo>
                  <a:pt x="10976296" y="4233"/>
                </a:lnTo>
                <a:lnTo>
                  <a:pt x="10965846" y="11200"/>
                </a:lnTo>
                <a:lnTo>
                  <a:pt x="10965846" y="8172"/>
                </a:lnTo>
                <a:close/>
                <a:moveTo>
                  <a:pt x="10881502" y="684"/>
                </a:moveTo>
                <a:lnTo>
                  <a:pt x="10884074" y="684"/>
                </a:lnTo>
                <a:lnTo>
                  <a:pt x="10884074" y="43756"/>
                </a:lnTo>
                <a:lnTo>
                  <a:pt x="10894101" y="43756"/>
                </a:lnTo>
                <a:lnTo>
                  <a:pt x="10894101" y="46556"/>
                </a:lnTo>
                <a:lnTo>
                  <a:pt x="10869326" y="46556"/>
                </a:lnTo>
                <a:lnTo>
                  <a:pt x="10869326" y="43756"/>
                </a:lnTo>
                <a:lnTo>
                  <a:pt x="10881046" y="43756"/>
                </a:lnTo>
                <a:lnTo>
                  <a:pt x="10881046" y="4233"/>
                </a:lnTo>
                <a:lnTo>
                  <a:pt x="10870596" y="11200"/>
                </a:lnTo>
                <a:lnTo>
                  <a:pt x="10870596" y="8172"/>
                </a:lnTo>
                <a:close/>
                <a:moveTo>
                  <a:pt x="10814827" y="684"/>
                </a:moveTo>
                <a:lnTo>
                  <a:pt x="10817399" y="684"/>
                </a:lnTo>
                <a:lnTo>
                  <a:pt x="10817399" y="43756"/>
                </a:lnTo>
                <a:lnTo>
                  <a:pt x="10827426" y="43756"/>
                </a:lnTo>
                <a:lnTo>
                  <a:pt x="10827426" y="46556"/>
                </a:lnTo>
                <a:lnTo>
                  <a:pt x="10802651" y="46556"/>
                </a:lnTo>
                <a:lnTo>
                  <a:pt x="10802651" y="43756"/>
                </a:lnTo>
                <a:lnTo>
                  <a:pt x="10814371" y="43756"/>
                </a:lnTo>
                <a:lnTo>
                  <a:pt x="10814371" y="4233"/>
                </a:lnTo>
                <a:lnTo>
                  <a:pt x="10803921" y="11200"/>
                </a:lnTo>
                <a:lnTo>
                  <a:pt x="10803921" y="8172"/>
                </a:lnTo>
                <a:close/>
                <a:moveTo>
                  <a:pt x="10681477" y="684"/>
                </a:moveTo>
                <a:lnTo>
                  <a:pt x="10684049" y="684"/>
                </a:lnTo>
                <a:lnTo>
                  <a:pt x="10684049" y="43756"/>
                </a:lnTo>
                <a:lnTo>
                  <a:pt x="10694076" y="43756"/>
                </a:lnTo>
                <a:lnTo>
                  <a:pt x="10694076" y="46556"/>
                </a:lnTo>
                <a:lnTo>
                  <a:pt x="10669301" y="46556"/>
                </a:lnTo>
                <a:lnTo>
                  <a:pt x="10669301" y="43756"/>
                </a:lnTo>
                <a:lnTo>
                  <a:pt x="10681021" y="43756"/>
                </a:lnTo>
                <a:lnTo>
                  <a:pt x="10681021" y="4233"/>
                </a:lnTo>
                <a:lnTo>
                  <a:pt x="10670571" y="11200"/>
                </a:lnTo>
                <a:lnTo>
                  <a:pt x="10670571" y="8172"/>
                </a:lnTo>
                <a:close/>
                <a:moveTo>
                  <a:pt x="10548127" y="684"/>
                </a:moveTo>
                <a:lnTo>
                  <a:pt x="10550699" y="684"/>
                </a:lnTo>
                <a:lnTo>
                  <a:pt x="10550699" y="43756"/>
                </a:lnTo>
                <a:lnTo>
                  <a:pt x="10560726" y="43756"/>
                </a:lnTo>
                <a:lnTo>
                  <a:pt x="10560726" y="46556"/>
                </a:lnTo>
                <a:lnTo>
                  <a:pt x="10535951" y="46556"/>
                </a:lnTo>
                <a:lnTo>
                  <a:pt x="10535951" y="43756"/>
                </a:lnTo>
                <a:lnTo>
                  <a:pt x="10547671" y="43756"/>
                </a:lnTo>
                <a:lnTo>
                  <a:pt x="10547671" y="4233"/>
                </a:lnTo>
                <a:lnTo>
                  <a:pt x="10537221" y="11200"/>
                </a:lnTo>
                <a:lnTo>
                  <a:pt x="10537221" y="8172"/>
                </a:lnTo>
                <a:close/>
                <a:moveTo>
                  <a:pt x="10481452" y="684"/>
                </a:moveTo>
                <a:lnTo>
                  <a:pt x="10484024" y="684"/>
                </a:lnTo>
                <a:lnTo>
                  <a:pt x="10484024" y="43756"/>
                </a:lnTo>
                <a:lnTo>
                  <a:pt x="10494051" y="43756"/>
                </a:lnTo>
                <a:lnTo>
                  <a:pt x="10494051" y="46556"/>
                </a:lnTo>
                <a:lnTo>
                  <a:pt x="10469276" y="46556"/>
                </a:lnTo>
                <a:lnTo>
                  <a:pt x="10469276" y="43756"/>
                </a:lnTo>
                <a:lnTo>
                  <a:pt x="10480996" y="43756"/>
                </a:lnTo>
                <a:lnTo>
                  <a:pt x="10480996" y="4233"/>
                </a:lnTo>
                <a:lnTo>
                  <a:pt x="10470546" y="11200"/>
                </a:lnTo>
                <a:lnTo>
                  <a:pt x="10470546" y="8172"/>
                </a:lnTo>
                <a:close/>
                <a:moveTo>
                  <a:pt x="10414777" y="684"/>
                </a:moveTo>
                <a:lnTo>
                  <a:pt x="10417349" y="684"/>
                </a:lnTo>
                <a:lnTo>
                  <a:pt x="10417349" y="43756"/>
                </a:lnTo>
                <a:lnTo>
                  <a:pt x="10427376" y="43756"/>
                </a:lnTo>
                <a:lnTo>
                  <a:pt x="10427376" y="46556"/>
                </a:lnTo>
                <a:lnTo>
                  <a:pt x="10402601" y="46556"/>
                </a:lnTo>
                <a:lnTo>
                  <a:pt x="10402601" y="43756"/>
                </a:lnTo>
                <a:lnTo>
                  <a:pt x="10414321" y="43756"/>
                </a:lnTo>
                <a:lnTo>
                  <a:pt x="10414321" y="4233"/>
                </a:lnTo>
                <a:lnTo>
                  <a:pt x="10403871" y="11200"/>
                </a:lnTo>
                <a:lnTo>
                  <a:pt x="10403871" y="8172"/>
                </a:lnTo>
                <a:close/>
                <a:moveTo>
                  <a:pt x="10310002" y="684"/>
                </a:moveTo>
                <a:lnTo>
                  <a:pt x="10312574" y="684"/>
                </a:lnTo>
                <a:lnTo>
                  <a:pt x="10312574" y="43756"/>
                </a:lnTo>
                <a:lnTo>
                  <a:pt x="10322601" y="43756"/>
                </a:lnTo>
                <a:lnTo>
                  <a:pt x="10322601" y="46556"/>
                </a:lnTo>
                <a:lnTo>
                  <a:pt x="10297826" y="46556"/>
                </a:lnTo>
                <a:lnTo>
                  <a:pt x="10297826" y="43756"/>
                </a:lnTo>
                <a:lnTo>
                  <a:pt x="10309546" y="43756"/>
                </a:lnTo>
                <a:lnTo>
                  <a:pt x="10309546" y="4233"/>
                </a:lnTo>
                <a:lnTo>
                  <a:pt x="10299096" y="11200"/>
                </a:lnTo>
                <a:lnTo>
                  <a:pt x="10299096" y="8172"/>
                </a:lnTo>
                <a:close/>
                <a:moveTo>
                  <a:pt x="10243327" y="684"/>
                </a:moveTo>
                <a:lnTo>
                  <a:pt x="10245899" y="684"/>
                </a:lnTo>
                <a:lnTo>
                  <a:pt x="10245899" y="43756"/>
                </a:lnTo>
                <a:lnTo>
                  <a:pt x="10255926" y="43756"/>
                </a:lnTo>
                <a:lnTo>
                  <a:pt x="10255926" y="46556"/>
                </a:lnTo>
                <a:lnTo>
                  <a:pt x="10231151" y="46556"/>
                </a:lnTo>
                <a:lnTo>
                  <a:pt x="10231151" y="43756"/>
                </a:lnTo>
                <a:lnTo>
                  <a:pt x="10242871" y="43756"/>
                </a:lnTo>
                <a:lnTo>
                  <a:pt x="10242871" y="4233"/>
                </a:lnTo>
                <a:lnTo>
                  <a:pt x="10232421" y="11200"/>
                </a:lnTo>
                <a:lnTo>
                  <a:pt x="10232421" y="8172"/>
                </a:lnTo>
                <a:close/>
                <a:moveTo>
                  <a:pt x="10176652" y="684"/>
                </a:moveTo>
                <a:lnTo>
                  <a:pt x="10179224" y="684"/>
                </a:lnTo>
                <a:lnTo>
                  <a:pt x="10179224" y="43756"/>
                </a:lnTo>
                <a:lnTo>
                  <a:pt x="10189251" y="43756"/>
                </a:lnTo>
                <a:lnTo>
                  <a:pt x="10189251" y="46556"/>
                </a:lnTo>
                <a:lnTo>
                  <a:pt x="10164476" y="46556"/>
                </a:lnTo>
                <a:lnTo>
                  <a:pt x="10164476" y="43756"/>
                </a:lnTo>
                <a:lnTo>
                  <a:pt x="10176196" y="43756"/>
                </a:lnTo>
                <a:lnTo>
                  <a:pt x="10176196" y="4233"/>
                </a:lnTo>
                <a:lnTo>
                  <a:pt x="10165746" y="11200"/>
                </a:lnTo>
                <a:lnTo>
                  <a:pt x="10165746" y="8172"/>
                </a:lnTo>
                <a:close/>
                <a:moveTo>
                  <a:pt x="10148077" y="684"/>
                </a:moveTo>
                <a:lnTo>
                  <a:pt x="10150649" y="684"/>
                </a:lnTo>
                <a:lnTo>
                  <a:pt x="10150649" y="43756"/>
                </a:lnTo>
                <a:lnTo>
                  <a:pt x="10160676" y="43756"/>
                </a:lnTo>
                <a:lnTo>
                  <a:pt x="10160676" y="46556"/>
                </a:lnTo>
                <a:lnTo>
                  <a:pt x="10135901" y="46556"/>
                </a:lnTo>
                <a:lnTo>
                  <a:pt x="10135901" y="43756"/>
                </a:lnTo>
                <a:lnTo>
                  <a:pt x="10147621" y="43756"/>
                </a:lnTo>
                <a:lnTo>
                  <a:pt x="10147621" y="4233"/>
                </a:lnTo>
                <a:lnTo>
                  <a:pt x="10137171" y="11200"/>
                </a:lnTo>
                <a:lnTo>
                  <a:pt x="10137171" y="8172"/>
                </a:lnTo>
                <a:close/>
                <a:moveTo>
                  <a:pt x="10109977" y="684"/>
                </a:moveTo>
                <a:lnTo>
                  <a:pt x="10112549" y="684"/>
                </a:lnTo>
                <a:lnTo>
                  <a:pt x="10112549" y="43756"/>
                </a:lnTo>
                <a:lnTo>
                  <a:pt x="10122576" y="43756"/>
                </a:lnTo>
                <a:lnTo>
                  <a:pt x="10122576" y="46556"/>
                </a:lnTo>
                <a:lnTo>
                  <a:pt x="10097801" y="46556"/>
                </a:lnTo>
                <a:lnTo>
                  <a:pt x="10097801" y="43756"/>
                </a:lnTo>
                <a:lnTo>
                  <a:pt x="10109521" y="43756"/>
                </a:lnTo>
                <a:lnTo>
                  <a:pt x="10109521" y="4233"/>
                </a:lnTo>
                <a:lnTo>
                  <a:pt x="10099071" y="11200"/>
                </a:lnTo>
                <a:lnTo>
                  <a:pt x="10099071" y="8172"/>
                </a:lnTo>
                <a:close/>
                <a:moveTo>
                  <a:pt x="10014727" y="684"/>
                </a:moveTo>
                <a:lnTo>
                  <a:pt x="10017299" y="684"/>
                </a:lnTo>
                <a:lnTo>
                  <a:pt x="10017299" y="43756"/>
                </a:lnTo>
                <a:lnTo>
                  <a:pt x="10027326" y="43756"/>
                </a:lnTo>
                <a:lnTo>
                  <a:pt x="10027326" y="46556"/>
                </a:lnTo>
                <a:lnTo>
                  <a:pt x="10002551" y="46556"/>
                </a:lnTo>
                <a:lnTo>
                  <a:pt x="10002551" y="43756"/>
                </a:lnTo>
                <a:lnTo>
                  <a:pt x="10014271" y="43756"/>
                </a:lnTo>
                <a:lnTo>
                  <a:pt x="10014271" y="4233"/>
                </a:lnTo>
                <a:lnTo>
                  <a:pt x="10003821" y="11200"/>
                </a:lnTo>
                <a:lnTo>
                  <a:pt x="10003821" y="8172"/>
                </a:lnTo>
                <a:close/>
                <a:moveTo>
                  <a:pt x="9909952" y="684"/>
                </a:moveTo>
                <a:lnTo>
                  <a:pt x="9912524" y="684"/>
                </a:lnTo>
                <a:lnTo>
                  <a:pt x="9912524" y="43756"/>
                </a:lnTo>
                <a:lnTo>
                  <a:pt x="9922551" y="43756"/>
                </a:lnTo>
                <a:lnTo>
                  <a:pt x="9922551" y="46556"/>
                </a:lnTo>
                <a:lnTo>
                  <a:pt x="9897776" y="46556"/>
                </a:lnTo>
                <a:lnTo>
                  <a:pt x="9897776" y="43756"/>
                </a:lnTo>
                <a:lnTo>
                  <a:pt x="9909496" y="43756"/>
                </a:lnTo>
                <a:lnTo>
                  <a:pt x="9909496" y="4233"/>
                </a:lnTo>
                <a:lnTo>
                  <a:pt x="9899046" y="11200"/>
                </a:lnTo>
                <a:lnTo>
                  <a:pt x="9899046" y="8172"/>
                </a:lnTo>
                <a:close/>
                <a:moveTo>
                  <a:pt x="9843277" y="684"/>
                </a:moveTo>
                <a:lnTo>
                  <a:pt x="9845849" y="684"/>
                </a:lnTo>
                <a:lnTo>
                  <a:pt x="9845849" y="43756"/>
                </a:lnTo>
                <a:lnTo>
                  <a:pt x="9855876" y="43756"/>
                </a:lnTo>
                <a:lnTo>
                  <a:pt x="9855876" y="46556"/>
                </a:lnTo>
                <a:lnTo>
                  <a:pt x="9831101" y="46556"/>
                </a:lnTo>
                <a:lnTo>
                  <a:pt x="9831101" y="43756"/>
                </a:lnTo>
                <a:lnTo>
                  <a:pt x="9842821" y="43756"/>
                </a:lnTo>
                <a:lnTo>
                  <a:pt x="9842821" y="4233"/>
                </a:lnTo>
                <a:lnTo>
                  <a:pt x="9832371" y="11200"/>
                </a:lnTo>
                <a:lnTo>
                  <a:pt x="9832371" y="8172"/>
                </a:lnTo>
                <a:close/>
                <a:moveTo>
                  <a:pt x="9776602" y="684"/>
                </a:moveTo>
                <a:lnTo>
                  <a:pt x="9779174" y="684"/>
                </a:lnTo>
                <a:lnTo>
                  <a:pt x="9779174" y="43756"/>
                </a:lnTo>
                <a:lnTo>
                  <a:pt x="9789201" y="43756"/>
                </a:lnTo>
                <a:lnTo>
                  <a:pt x="9789201" y="46556"/>
                </a:lnTo>
                <a:lnTo>
                  <a:pt x="9764426" y="46556"/>
                </a:lnTo>
                <a:lnTo>
                  <a:pt x="9764426" y="43756"/>
                </a:lnTo>
                <a:lnTo>
                  <a:pt x="9776146" y="43756"/>
                </a:lnTo>
                <a:lnTo>
                  <a:pt x="9776146" y="4233"/>
                </a:lnTo>
                <a:lnTo>
                  <a:pt x="9765696" y="11200"/>
                </a:lnTo>
                <a:lnTo>
                  <a:pt x="9765696" y="8172"/>
                </a:lnTo>
                <a:close/>
                <a:moveTo>
                  <a:pt x="9709927" y="684"/>
                </a:moveTo>
                <a:lnTo>
                  <a:pt x="9712499" y="684"/>
                </a:lnTo>
                <a:lnTo>
                  <a:pt x="9712499" y="43756"/>
                </a:lnTo>
                <a:lnTo>
                  <a:pt x="9722526" y="43756"/>
                </a:lnTo>
                <a:lnTo>
                  <a:pt x="9722526" y="46556"/>
                </a:lnTo>
                <a:lnTo>
                  <a:pt x="9697751" y="46556"/>
                </a:lnTo>
                <a:lnTo>
                  <a:pt x="9697751" y="43756"/>
                </a:lnTo>
                <a:lnTo>
                  <a:pt x="9709471" y="43756"/>
                </a:lnTo>
                <a:lnTo>
                  <a:pt x="9709471" y="4233"/>
                </a:lnTo>
                <a:lnTo>
                  <a:pt x="9699021" y="11200"/>
                </a:lnTo>
                <a:lnTo>
                  <a:pt x="9699021" y="8172"/>
                </a:lnTo>
                <a:close/>
                <a:moveTo>
                  <a:pt x="9605152" y="684"/>
                </a:moveTo>
                <a:lnTo>
                  <a:pt x="9607724" y="684"/>
                </a:lnTo>
                <a:lnTo>
                  <a:pt x="9607724" y="43756"/>
                </a:lnTo>
                <a:lnTo>
                  <a:pt x="9617751" y="43756"/>
                </a:lnTo>
                <a:lnTo>
                  <a:pt x="9617751" y="46556"/>
                </a:lnTo>
                <a:lnTo>
                  <a:pt x="9592976" y="46556"/>
                </a:lnTo>
                <a:lnTo>
                  <a:pt x="9592976" y="43756"/>
                </a:lnTo>
                <a:lnTo>
                  <a:pt x="9604696" y="43756"/>
                </a:lnTo>
                <a:lnTo>
                  <a:pt x="9604696" y="4233"/>
                </a:lnTo>
                <a:lnTo>
                  <a:pt x="9594246" y="11200"/>
                </a:lnTo>
                <a:lnTo>
                  <a:pt x="9594246" y="8172"/>
                </a:lnTo>
                <a:close/>
                <a:moveTo>
                  <a:pt x="9471802" y="684"/>
                </a:moveTo>
                <a:lnTo>
                  <a:pt x="9474374" y="684"/>
                </a:lnTo>
                <a:lnTo>
                  <a:pt x="9474374" y="43756"/>
                </a:lnTo>
                <a:lnTo>
                  <a:pt x="9484401" y="43756"/>
                </a:lnTo>
                <a:lnTo>
                  <a:pt x="9484401" y="46556"/>
                </a:lnTo>
                <a:lnTo>
                  <a:pt x="9459626" y="46556"/>
                </a:lnTo>
                <a:lnTo>
                  <a:pt x="9459626" y="43756"/>
                </a:lnTo>
                <a:lnTo>
                  <a:pt x="9471346" y="43756"/>
                </a:lnTo>
                <a:lnTo>
                  <a:pt x="9471346" y="4233"/>
                </a:lnTo>
                <a:lnTo>
                  <a:pt x="9460896" y="11200"/>
                </a:lnTo>
                <a:lnTo>
                  <a:pt x="9460896" y="8172"/>
                </a:lnTo>
                <a:close/>
                <a:moveTo>
                  <a:pt x="9376552" y="684"/>
                </a:moveTo>
                <a:lnTo>
                  <a:pt x="9379124" y="684"/>
                </a:lnTo>
                <a:lnTo>
                  <a:pt x="9379124" y="43756"/>
                </a:lnTo>
                <a:lnTo>
                  <a:pt x="9389151" y="43756"/>
                </a:lnTo>
                <a:lnTo>
                  <a:pt x="9389151" y="46556"/>
                </a:lnTo>
                <a:lnTo>
                  <a:pt x="9364376" y="46556"/>
                </a:lnTo>
                <a:lnTo>
                  <a:pt x="9364376" y="43756"/>
                </a:lnTo>
                <a:lnTo>
                  <a:pt x="9376096" y="43756"/>
                </a:lnTo>
                <a:lnTo>
                  <a:pt x="9376096" y="4233"/>
                </a:lnTo>
                <a:lnTo>
                  <a:pt x="9365646" y="11200"/>
                </a:lnTo>
                <a:lnTo>
                  <a:pt x="9365646" y="8172"/>
                </a:lnTo>
                <a:close/>
                <a:moveTo>
                  <a:pt x="9271777" y="684"/>
                </a:moveTo>
                <a:lnTo>
                  <a:pt x="9274349" y="684"/>
                </a:lnTo>
                <a:lnTo>
                  <a:pt x="9274349" y="43756"/>
                </a:lnTo>
                <a:lnTo>
                  <a:pt x="9284376" y="43756"/>
                </a:lnTo>
                <a:lnTo>
                  <a:pt x="9284376" y="46556"/>
                </a:lnTo>
                <a:lnTo>
                  <a:pt x="9259601" y="46556"/>
                </a:lnTo>
                <a:lnTo>
                  <a:pt x="9259601" y="43756"/>
                </a:lnTo>
                <a:lnTo>
                  <a:pt x="9271321" y="43756"/>
                </a:lnTo>
                <a:lnTo>
                  <a:pt x="9271321" y="4233"/>
                </a:lnTo>
                <a:lnTo>
                  <a:pt x="9260871" y="11200"/>
                </a:lnTo>
                <a:lnTo>
                  <a:pt x="9260871" y="8172"/>
                </a:lnTo>
                <a:close/>
                <a:moveTo>
                  <a:pt x="9205102" y="684"/>
                </a:moveTo>
                <a:lnTo>
                  <a:pt x="9207674" y="684"/>
                </a:lnTo>
                <a:lnTo>
                  <a:pt x="9207674" y="43756"/>
                </a:lnTo>
                <a:lnTo>
                  <a:pt x="9217701" y="43756"/>
                </a:lnTo>
                <a:lnTo>
                  <a:pt x="9217701" y="46556"/>
                </a:lnTo>
                <a:lnTo>
                  <a:pt x="9192926" y="46556"/>
                </a:lnTo>
                <a:lnTo>
                  <a:pt x="9192926" y="43756"/>
                </a:lnTo>
                <a:lnTo>
                  <a:pt x="9204646" y="43756"/>
                </a:lnTo>
                <a:lnTo>
                  <a:pt x="9204646" y="4233"/>
                </a:lnTo>
                <a:lnTo>
                  <a:pt x="9194196" y="11200"/>
                </a:lnTo>
                <a:lnTo>
                  <a:pt x="9194196" y="8172"/>
                </a:lnTo>
                <a:close/>
                <a:moveTo>
                  <a:pt x="9109852" y="684"/>
                </a:moveTo>
                <a:lnTo>
                  <a:pt x="9112424" y="684"/>
                </a:lnTo>
                <a:lnTo>
                  <a:pt x="9112424" y="43756"/>
                </a:lnTo>
                <a:lnTo>
                  <a:pt x="9122451" y="43756"/>
                </a:lnTo>
                <a:lnTo>
                  <a:pt x="9122451" y="46556"/>
                </a:lnTo>
                <a:lnTo>
                  <a:pt x="9097676" y="46556"/>
                </a:lnTo>
                <a:lnTo>
                  <a:pt x="9097676" y="43756"/>
                </a:lnTo>
                <a:lnTo>
                  <a:pt x="9109396" y="43756"/>
                </a:lnTo>
                <a:lnTo>
                  <a:pt x="9109396" y="4233"/>
                </a:lnTo>
                <a:lnTo>
                  <a:pt x="9098946" y="11200"/>
                </a:lnTo>
                <a:lnTo>
                  <a:pt x="9098946" y="8172"/>
                </a:lnTo>
                <a:close/>
                <a:moveTo>
                  <a:pt x="9043177" y="684"/>
                </a:moveTo>
                <a:lnTo>
                  <a:pt x="9045749" y="684"/>
                </a:lnTo>
                <a:lnTo>
                  <a:pt x="9045749" y="43756"/>
                </a:lnTo>
                <a:lnTo>
                  <a:pt x="9055776" y="43756"/>
                </a:lnTo>
                <a:lnTo>
                  <a:pt x="9055776" y="46556"/>
                </a:lnTo>
                <a:lnTo>
                  <a:pt x="9031001" y="46556"/>
                </a:lnTo>
                <a:lnTo>
                  <a:pt x="9031001" y="43756"/>
                </a:lnTo>
                <a:lnTo>
                  <a:pt x="9042721" y="43756"/>
                </a:lnTo>
                <a:lnTo>
                  <a:pt x="9042721" y="4233"/>
                </a:lnTo>
                <a:lnTo>
                  <a:pt x="9032271" y="11200"/>
                </a:lnTo>
                <a:lnTo>
                  <a:pt x="9032271" y="8172"/>
                </a:lnTo>
                <a:close/>
                <a:moveTo>
                  <a:pt x="8976502" y="684"/>
                </a:moveTo>
                <a:lnTo>
                  <a:pt x="8979074" y="684"/>
                </a:lnTo>
                <a:lnTo>
                  <a:pt x="8979074" y="43756"/>
                </a:lnTo>
                <a:lnTo>
                  <a:pt x="8989101" y="43756"/>
                </a:lnTo>
                <a:lnTo>
                  <a:pt x="8989101" y="46556"/>
                </a:lnTo>
                <a:lnTo>
                  <a:pt x="8964326" y="46556"/>
                </a:lnTo>
                <a:lnTo>
                  <a:pt x="8964326" y="43756"/>
                </a:lnTo>
                <a:lnTo>
                  <a:pt x="8976046" y="43756"/>
                </a:lnTo>
                <a:lnTo>
                  <a:pt x="8976046" y="4233"/>
                </a:lnTo>
                <a:lnTo>
                  <a:pt x="8965596" y="11200"/>
                </a:lnTo>
                <a:lnTo>
                  <a:pt x="8965596" y="8172"/>
                </a:lnTo>
                <a:close/>
                <a:moveTo>
                  <a:pt x="8805052" y="684"/>
                </a:moveTo>
                <a:lnTo>
                  <a:pt x="8807624" y="684"/>
                </a:lnTo>
                <a:lnTo>
                  <a:pt x="8807624" y="43756"/>
                </a:lnTo>
                <a:lnTo>
                  <a:pt x="8817651" y="43756"/>
                </a:lnTo>
                <a:lnTo>
                  <a:pt x="8817651" y="46556"/>
                </a:lnTo>
                <a:lnTo>
                  <a:pt x="8792876" y="46556"/>
                </a:lnTo>
                <a:lnTo>
                  <a:pt x="8792876" y="43756"/>
                </a:lnTo>
                <a:lnTo>
                  <a:pt x="8804596" y="43756"/>
                </a:lnTo>
                <a:lnTo>
                  <a:pt x="8804596" y="4233"/>
                </a:lnTo>
                <a:lnTo>
                  <a:pt x="8794146" y="11200"/>
                </a:lnTo>
                <a:lnTo>
                  <a:pt x="8794146" y="8172"/>
                </a:lnTo>
                <a:close/>
                <a:moveTo>
                  <a:pt x="8776477" y="684"/>
                </a:moveTo>
                <a:lnTo>
                  <a:pt x="8779049" y="684"/>
                </a:lnTo>
                <a:lnTo>
                  <a:pt x="8779049" y="43756"/>
                </a:lnTo>
                <a:lnTo>
                  <a:pt x="8789076" y="43756"/>
                </a:lnTo>
                <a:lnTo>
                  <a:pt x="8789076" y="46556"/>
                </a:lnTo>
                <a:lnTo>
                  <a:pt x="8764301" y="46556"/>
                </a:lnTo>
                <a:lnTo>
                  <a:pt x="8764301" y="43756"/>
                </a:lnTo>
                <a:lnTo>
                  <a:pt x="8776021" y="43756"/>
                </a:lnTo>
                <a:lnTo>
                  <a:pt x="8776021" y="4233"/>
                </a:lnTo>
                <a:lnTo>
                  <a:pt x="8765571" y="11200"/>
                </a:lnTo>
                <a:lnTo>
                  <a:pt x="8765571" y="8172"/>
                </a:lnTo>
                <a:close/>
                <a:moveTo>
                  <a:pt x="8738377" y="684"/>
                </a:moveTo>
                <a:lnTo>
                  <a:pt x="8740949" y="684"/>
                </a:lnTo>
                <a:lnTo>
                  <a:pt x="8740949" y="43756"/>
                </a:lnTo>
                <a:lnTo>
                  <a:pt x="8750976" y="43756"/>
                </a:lnTo>
                <a:lnTo>
                  <a:pt x="8750976" y="46556"/>
                </a:lnTo>
                <a:lnTo>
                  <a:pt x="8726201" y="46556"/>
                </a:lnTo>
                <a:lnTo>
                  <a:pt x="8726201" y="43756"/>
                </a:lnTo>
                <a:lnTo>
                  <a:pt x="8737921" y="43756"/>
                </a:lnTo>
                <a:lnTo>
                  <a:pt x="8737921" y="4233"/>
                </a:lnTo>
                <a:lnTo>
                  <a:pt x="8727471" y="11200"/>
                </a:lnTo>
                <a:lnTo>
                  <a:pt x="8727471" y="8172"/>
                </a:lnTo>
                <a:close/>
                <a:moveTo>
                  <a:pt x="8709802" y="684"/>
                </a:moveTo>
                <a:lnTo>
                  <a:pt x="8712374" y="684"/>
                </a:lnTo>
                <a:lnTo>
                  <a:pt x="8712374" y="43756"/>
                </a:lnTo>
                <a:lnTo>
                  <a:pt x="8722401" y="43756"/>
                </a:lnTo>
                <a:lnTo>
                  <a:pt x="8722401" y="46556"/>
                </a:lnTo>
                <a:lnTo>
                  <a:pt x="8697626" y="46556"/>
                </a:lnTo>
                <a:lnTo>
                  <a:pt x="8697626" y="43756"/>
                </a:lnTo>
                <a:lnTo>
                  <a:pt x="8709346" y="43756"/>
                </a:lnTo>
                <a:lnTo>
                  <a:pt x="8709346" y="4233"/>
                </a:lnTo>
                <a:lnTo>
                  <a:pt x="8698896" y="11200"/>
                </a:lnTo>
                <a:lnTo>
                  <a:pt x="8698896" y="8172"/>
                </a:lnTo>
                <a:close/>
                <a:moveTo>
                  <a:pt x="8605027" y="684"/>
                </a:moveTo>
                <a:lnTo>
                  <a:pt x="8607599" y="684"/>
                </a:lnTo>
                <a:lnTo>
                  <a:pt x="8607599" y="43756"/>
                </a:lnTo>
                <a:lnTo>
                  <a:pt x="8617626" y="43756"/>
                </a:lnTo>
                <a:lnTo>
                  <a:pt x="8617626" y="46556"/>
                </a:lnTo>
                <a:lnTo>
                  <a:pt x="8592851" y="46556"/>
                </a:lnTo>
                <a:lnTo>
                  <a:pt x="8592851" y="43756"/>
                </a:lnTo>
                <a:lnTo>
                  <a:pt x="8604571" y="43756"/>
                </a:lnTo>
                <a:lnTo>
                  <a:pt x="8604571" y="4233"/>
                </a:lnTo>
                <a:lnTo>
                  <a:pt x="8594121" y="11200"/>
                </a:lnTo>
                <a:lnTo>
                  <a:pt x="8594121" y="8172"/>
                </a:lnTo>
                <a:close/>
                <a:moveTo>
                  <a:pt x="8538352" y="684"/>
                </a:moveTo>
                <a:lnTo>
                  <a:pt x="8540924" y="684"/>
                </a:lnTo>
                <a:lnTo>
                  <a:pt x="8540924" y="43756"/>
                </a:lnTo>
                <a:lnTo>
                  <a:pt x="8550951" y="43756"/>
                </a:lnTo>
                <a:lnTo>
                  <a:pt x="8550951" y="46556"/>
                </a:lnTo>
                <a:lnTo>
                  <a:pt x="8526176" y="46556"/>
                </a:lnTo>
                <a:lnTo>
                  <a:pt x="8526176" y="43756"/>
                </a:lnTo>
                <a:lnTo>
                  <a:pt x="8537896" y="43756"/>
                </a:lnTo>
                <a:lnTo>
                  <a:pt x="8537896" y="4233"/>
                </a:lnTo>
                <a:lnTo>
                  <a:pt x="8527446" y="11200"/>
                </a:lnTo>
                <a:lnTo>
                  <a:pt x="8527446" y="8172"/>
                </a:lnTo>
                <a:close/>
                <a:moveTo>
                  <a:pt x="8471677" y="684"/>
                </a:moveTo>
                <a:lnTo>
                  <a:pt x="8474249" y="684"/>
                </a:lnTo>
                <a:lnTo>
                  <a:pt x="8474249" y="43756"/>
                </a:lnTo>
                <a:lnTo>
                  <a:pt x="8484276" y="43756"/>
                </a:lnTo>
                <a:lnTo>
                  <a:pt x="8484276" y="46556"/>
                </a:lnTo>
                <a:lnTo>
                  <a:pt x="8459501" y="46556"/>
                </a:lnTo>
                <a:lnTo>
                  <a:pt x="8459501" y="43756"/>
                </a:lnTo>
                <a:lnTo>
                  <a:pt x="8471221" y="43756"/>
                </a:lnTo>
                <a:lnTo>
                  <a:pt x="8471221" y="4233"/>
                </a:lnTo>
                <a:lnTo>
                  <a:pt x="8460771" y="11200"/>
                </a:lnTo>
                <a:lnTo>
                  <a:pt x="8460771" y="8172"/>
                </a:lnTo>
                <a:close/>
                <a:moveTo>
                  <a:pt x="8309752" y="684"/>
                </a:moveTo>
                <a:lnTo>
                  <a:pt x="8312324" y="684"/>
                </a:lnTo>
                <a:lnTo>
                  <a:pt x="8312324" y="43756"/>
                </a:lnTo>
                <a:lnTo>
                  <a:pt x="8322351" y="43756"/>
                </a:lnTo>
                <a:lnTo>
                  <a:pt x="8322351" y="46556"/>
                </a:lnTo>
                <a:lnTo>
                  <a:pt x="8297576" y="46556"/>
                </a:lnTo>
                <a:lnTo>
                  <a:pt x="8297576" y="43756"/>
                </a:lnTo>
                <a:lnTo>
                  <a:pt x="8309296" y="43756"/>
                </a:lnTo>
                <a:lnTo>
                  <a:pt x="8309296" y="4233"/>
                </a:lnTo>
                <a:lnTo>
                  <a:pt x="8298846" y="11200"/>
                </a:lnTo>
                <a:lnTo>
                  <a:pt x="8298846" y="8172"/>
                </a:lnTo>
                <a:close/>
                <a:moveTo>
                  <a:pt x="8204977" y="684"/>
                </a:moveTo>
                <a:lnTo>
                  <a:pt x="8207549" y="684"/>
                </a:lnTo>
                <a:lnTo>
                  <a:pt x="8207549" y="43756"/>
                </a:lnTo>
                <a:lnTo>
                  <a:pt x="8217576" y="43756"/>
                </a:lnTo>
                <a:lnTo>
                  <a:pt x="8217576" y="46556"/>
                </a:lnTo>
                <a:lnTo>
                  <a:pt x="8192801" y="46556"/>
                </a:lnTo>
                <a:lnTo>
                  <a:pt x="8192801" y="43756"/>
                </a:lnTo>
                <a:lnTo>
                  <a:pt x="8204521" y="43756"/>
                </a:lnTo>
                <a:lnTo>
                  <a:pt x="8204521" y="4233"/>
                </a:lnTo>
                <a:lnTo>
                  <a:pt x="8194071" y="11200"/>
                </a:lnTo>
                <a:lnTo>
                  <a:pt x="8194071" y="8172"/>
                </a:lnTo>
                <a:close/>
                <a:moveTo>
                  <a:pt x="8138302" y="684"/>
                </a:moveTo>
                <a:lnTo>
                  <a:pt x="8140874" y="684"/>
                </a:lnTo>
                <a:lnTo>
                  <a:pt x="8140874" y="43756"/>
                </a:lnTo>
                <a:lnTo>
                  <a:pt x="8150901" y="43756"/>
                </a:lnTo>
                <a:lnTo>
                  <a:pt x="8150901" y="46556"/>
                </a:lnTo>
                <a:lnTo>
                  <a:pt x="8126126" y="46556"/>
                </a:lnTo>
                <a:lnTo>
                  <a:pt x="8126126" y="43756"/>
                </a:lnTo>
                <a:lnTo>
                  <a:pt x="8137846" y="43756"/>
                </a:lnTo>
                <a:lnTo>
                  <a:pt x="8137846" y="4233"/>
                </a:lnTo>
                <a:lnTo>
                  <a:pt x="8127396" y="11200"/>
                </a:lnTo>
                <a:lnTo>
                  <a:pt x="8127396" y="8172"/>
                </a:lnTo>
                <a:close/>
                <a:moveTo>
                  <a:pt x="8043052" y="684"/>
                </a:moveTo>
                <a:lnTo>
                  <a:pt x="8045624" y="684"/>
                </a:lnTo>
                <a:lnTo>
                  <a:pt x="8045624" y="43756"/>
                </a:lnTo>
                <a:lnTo>
                  <a:pt x="8055651" y="43756"/>
                </a:lnTo>
                <a:lnTo>
                  <a:pt x="8055651" y="46556"/>
                </a:lnTo>
                <a:lnTo>
                  <a:pt x="8030876" y="46556"/>
                </a:lnTo>
                <a:lnTo>
                  <a:pt x="8030876" y="43756"/>
                </a:lnTo>
                <a:lnTo>
                  <a:pt x="8042596" y="43756"/>
                </a:lnTo>
                <a:lnTo>
                  <a:pt x="8042596" y="4233"/>
                </a:lnTo>
                <a:lnTo>
                  <a:pt x="8032146" y="11200"/>
                </a:lnTo>
                <a:lnTo>
                  <a:pt x="8032146" y="8172"/>
                </a:lnTo>
                <a:close/>
                <a:moveTo>
                  <a:pt x="7938277" y="684"/>
                </a:moveTo>
                <a:lnTo>
                  <a:pt x="7940849" y="684"/>
                </a:lnTo>
                <a:lnTo>
                  <a:pt x="7940849" y="43756"/>
                </a:lnTo>
                <a:lnTo>
                  <a:pt x="7950876" y="43756"/>
                </a:lnTo>
                <a:lnTo>
                  <a:pt x="7950876" y="46556"/>
                </a:lnTo>
                <a:lnTo>
                  <a:pt x="7926101" y="46556"/>
                </a:lnTo>
                <a:lnTo>
                  <a:pt x="7926101" y="43756"/>
                </a:lnTo>
                <a:lnTo>
                  <a:pt x="7937821" y="43756"/>
                </a:lnTo>
                <a:lnTo>
                  <a:pt x="7937821" y="4233"/>
                </a:lnTo>
                <a:lnTo>
                  <a:pt x="7927371" y="11200"/>
                </a:lnTo>
                <a:lnTo>
                  <a:pt x="7927371" y="8172"/>
                </a:lnTo>
                <a:close/>
                <a:moveTo>
                  <a:pt x="7871602" y="684"/>
                </a:moveTo>
                <a:lnTo>
                  <a:pt x="7874174" y="684"/>
                </a:lnTo>
                <a:lnTo>
                  <a:pt x="7874174" y="43756"/>
                </a:lnTo>
                <a:lnTo>
                  <a:pt x="7884201" y="43756"/>
                </a:lnTo>
                <a:lnTo>
                  <a:pt x="7884201" y="46556"/>
                </a:lnTo>
                <a:lnTo>
                  <a:pt x="7859426" y="46556"/>
                </a:lnTo>
                <a:lnTo>
                  <a:pt x="7859426" y="43756"/>
                </a:lnTo>
                <a:lnTo>
                  <a:pt x="7871146" y="43756"/>
                </a:lnTo>
                <a:lnTo>
                  <a:pt x="7871146" y="4233"/>
                </a:lnTo>
                <a:lnTo>
                  <a:pt x="7860696" y="11200"/>
                </a:lnTo>
                <a:lnTo>
                  <a:pt x="7860696" y="8172"/>
                </a:lnTo>
                <a:close/>
                <a:moveTo>
                  <a:pt x="7804927" y="684"/>
                </a:moveTo>
                <a:lnTo>
                  <a:pt x="7807499" y="684"/>
                </a:lnTo>
                <a:lnTo>
                  <a:pt x="7807499" y="43756"/>
                </a:lnTo>
                <a:lnTo>
                  <a:pt x="7817526" y="43756"/>
                </a:lnTo>
                <a:lnTo>
                  <a:pt x="7817526" y="46556"/>
                </a:lnTo>
                <a:lnTo>
                  <a:pt x="7792751" y="46556"/>
                </a:lnTo>
                <a:lnTo>
                  <a:pt x="7792751" y="43756"/>
                </a:lnTo>
                <a:lnTo>
                  <a:pt x="7804471" y="43756"/>
                </a:lnTo>
                <a:lnTo>
                  <a:pt x="7804471" y="4233"/>
                </a:lnTo>
                <a:lnTo>
                  <a:pt x="7794021" y="11200"/>
                </a:lnTo>
                <a:lnTo>
                  <a:pt x="7794021" y="8172"/>
                </a:lnTo>
                <a:close/>
                <a:moveTo>
                  <a:pt x="7709677" y="684"/>
                </a:moveTo>
                <a:lnTo>
                  <a:pt x="7712249" y="684"/>
                </a:lnTo>
                <a:lnTo>
                  <a:pt x="7712249" y="43756"/>
                </a:lnTo>
                <a:lnTo>
                  <a:pt x="7722276" y="43756"/>
                </a:lnTo>
                <a:lnTo>
                  <a:pt x="7722276" y="46556"/>
                </a:lnTo>
                <a:lnTo>
                  <a:pt x="7697501" y="46556"/>
                </a:lnTo>
                <a:lnTo>
                  <a:pt x="7697501" y="43756"/>
                </a:lnTo>
                <a:lnTo>
                  <a:pt x="7709221" y="43756"/>
                </a:lnTo>
                <a:lnTo>
                  <a:pt x="7709221" y="4233"/>
                </a:lnTo>
                <a:lnTo>
                  <a:pt x="7698771" y="11200"/>
                </a:lnTo>
                <a:lnTo>
                  <a:pt x="7698771" y="8172"/>
                </a:lnTo>
                <a:close/>
                <a:moveTo>
                  <a:pt x="7643002" y="684"/>
                </a:moveTo>
                <a:lnTo>
                  <a:pt x="7645574" y="684"/>
                </a:lnTo>
                <a:lnTo>
                  <a:pt x="7645574" y="43756"/>
                </a:lnTo>
                <a:lnTo>
                  <a:pt x="7655601" y="43756"/>
                </a:lnTo>
                <a:lnTo>
                  <a:pt x="7655601" y="46556"/>
                </a:lnTo>
                <a:lnTo>
                  <a:pt x="7630826" y="46556"/>
                </a:lnTo>
                <a:lnTo>
                  <a:pt x="7630826" y="43756"/>
                </a:lnTo>
                <a:lnTo>
                  <a:pt x="7642546" y="43756"/>
                </a:lnTo>
                <a:lnTo>
                  <a:pt x="7642546" y="4233"/>
                </a:lnTo>
                <a:lnTo>
                  <a:pt x="7632096" y="11200"/>
                </a:lnTo>
                <a:lnTo>
                  <a:pt x="7632096" y="8172"/>
                </a:lnTo>
                <a:close/>
                <a:moveTo>
                  <a:pt x="7509652" y="684"/>
                </a:moveTo>
                <a:lnTo>
                  <a:pt x="7512224" y="684"/>
                </a:lnTo>
                <a:lnTo>
                  <a:pt x="7512224" y="43756"/>
                </a:lnTo>
                <a:lnTo>
                  <a:pt x="7522251" y="43756"/>
                </a:lnTo>
                <a:lnTo>
                  <a:pt x="7522251" y="46556"/>
                </a:lnTo>
                <a:lnTo>
                  <a:pt x="7497476" y="46556"/>
                </a:lnTo>
                <a:lnTo>
                  <a:pt x="7497476" y="43756"/>
                </a:lnTo>
                <a:lnTo>
                  <a:pt x="7509196" y="43756"/>
                </a:lnTo>
                <a:lnTo>
                  <a:pt x="7509196" y="4233"/>
                </a:lnTo>
                <a:lnTo>
                  <a:pt x="7498746" y="11200"/>
                </a:lnTo>
                <a:lnTo>
                  <a:pt x="7498746" y="8172"/>
                </a:lnTo>
                <a:close/>
                <a:moveTo>
                  <a:pt x="7442977" y="684"/>
                </a:moveTo>
                <a:lnTo>
                  <a:pt x="7445549" y="684"/>
                </a:lnTo>
                <a:lnTo>
                  <a:pt x="7445549" y="43756"/>
                </a:lnTo>
                <a:lnTo>
                  <a:pt x="7455576" y="43756"/>
                </a:lnTo>
                <a:lnTo>
                  <a:pt x="7455576" y="46556"/>
                </a:lnTo>
                <a:lnTo>
                  <a:pt x="7430801" y="46556"/>
                </a:lnTo>
                <a:lnTo>
                  <a:pt x="7430801" y="43756"/>
                </a:lnTo>
                <a:lnTo>
                  <a:pt x="7442521" y="43756"/>
                </a:lnTo>
                <a:lnTo>
                  <a:pt x="7442521" y="4233"/>
                </a:lnTo>
                <a:lnTo>
                  <a:pt x="7432071" y="11200"/>
                </a:lnTo>
                <a:lnTo>
                  <a:pt x="7432071" y="8172"/>
                </a:lnTo>
                <a:close/>
                <a:moveTo>
                  <a:pt x="7376302" y="684"/>
                </a:moveTo>
                <a:lnTo>
                  <a:pt x="7378874" y="684"/>
                </a:lnTo>
                <a:lnTo>
                  <a:pt x="7378874" y="43756"/>
                </a:lnTo>
                <a:lnTo>
                  <a:pt x="7388901" y="43756"/>
                </a:lnTo>
                <a:lnTo>
                  <a:pt x="7388901" y="46556"/>
                </a:lnTo>
                <a:lnTo>
                  <a:pt x="7364126" y="46556"/>
                </a:lnTo>
                <a:lnTo>
                  <a:pt x="7364126" y="43756"/>
                </a:lnTo>
                <a:lnTo>
                  <a:pt x="7375846" y="43756"/>
                </a:lnTo>
                <a:lnTo>
                  <a:pt x="7375846" y="4233"/>
                </a:lnTo>
                <a:lnTo>
                  <a:pt x="7365396" y="11200"/>
                </a:lnTo>
                <a:lnTo>
                  <a:pt x="7365396" y="8172"/>
                </a:lnTo>
                <a:close/>
                <a:moveTo>
                  <a:pt x="7204852" y="684"/>
                </a:moveTo>
                <a:lnTo>
                  <a:pt x="7207424" y="684"/>
                </a:lnTo>
                <a:lnTo>
                  <a:pt x="7207424" y="43756"/>
                </a:lnTo>
                <a:lnTo>
                  <a:pt x="7217451" y="43756"/>
                </a:lnTo>
                <a:lnTo>
                  <a:pt x="7217451" y="46556"/>
                </a:lnTo>
                <a:lnTo>
                  <a:pt x="7192676" y="46556"/>
                </a:lnTo>
                <a:lnTo>
                  <a:pt x="7192676" y="43756"/>
                </a:lnTo>
                <a:lnTo>
                  <a:pt x="7204396" y="43756"/>
                </a:lnTo>
                <a:lnTo>
                  <a:pt x="7204396" y="4233"/>
                </a:lnTo>
                <a:lnTo>
                  <a:pt x="7193946" y="11200"/>
                </a:lnTo>
                <a:lnTo>
                  <a:pt x="7193946" y="8172"/>
                </a:lnTo>
                <a:close/>
                <a:moveTo>
                  <a:pt x="7138177" y="684"/>
                </a:moveTo>
                <a:lnTo>
                  <a:pt x="7140749" y="684"/>
                </a:lnTo>
                <a:lnTo>
                  <a:pt x="7140749" y="43756"/>
                </a:lnTo>
                <a:lnTo>
                  <a:pt x="7150776" y="43756"/>
                </a:lnTo>
                <a:lnTo>
                  <a:pt x="7150776" y="46556"/>
                </a:lnTo>
                <a:lnTo>
                  <a:pt x="7126001" y="46556"/>
                </a:lnTo>
                <a:lnTo>
                  <a:pt x="7126001" y="43756"/>
                </a:lnTo>
                <a:lnTo>
                  <a:pt x="7137721" y="43756"/>
                </a:lnTo>
                <a:lnTo>
                  <a:pt x="7137721" y="4233"/>
                </a:lnTo>
                <a:lnTo>
                  <a:pt x="7127271" y="11200"/>
                </a:lnTo>
                <a:lnTo>
                  <a:pt x="7127271" y="8172"/>
                </a:lnTo>
                <a:close/>
                <a:moveTo>
                  <a:pt x="7042927" y="684"/>
                </a:moveTo>
                <a:lnTo>
                  <a:pt x="7045499" y="684"/>
                </a:lnTo>
                <a:lnTo>
                  <a:pt x="7045499" y="43756"/>
                </a:lnTo>
                <a:lnTo>
                  <a:pt x="7055526" y="43756"/>
                </a:lnTo>
                <a:lnTo>
                  <a:pt x="7055526" y="46556"/>
                </a:lnTo>
                <a:lnTo>
                  <a:pt x="7030751" y="46556"/>
                </a:lnTo>
                <a:lnTo>
                  <a:pt x="7030751" y="43756"/>
                </a:lnTo>
                <a:lnTo>
                  <a:pt x="7042471" y="43756"/>
                </a:lnTo>
                <a:lnTo>
                  <a:pt x="7042471" y="4233"/>
                </a:lnTo>
                <a:lnTo>
                  <a:pt x="7032021" y="11200"/>
                </a:lnTo>
                <a:lnTo>
                  <a:pt x="7032021" y="8172"/>
                </a:lnTo>
                <a:close/>
                <a:moveTo>
                  <a:pt x="6976252" y="684"/>
                </a:moveTo>
                <a:lnTo>
                  <a:pt x="6978824" y="684"/>
                </a:lnTo>
                <a:lnTo>
                  <a:pt x="6978824" y="43756"/>
                </a:lnTo>
                <a:lnTo>
                  <a:pt x="6988851" y="43756"/>
                </a:lnTo>
                <a:lnTo>
                  <a:pt x="6988851" y="46556"/>
                </a:lnTo>
                <a:lnTo>
                  <a:pt x="6964076" y="46556"/>
                </a:lnTo>
                <a:lnTo>
                  <a:pt x="6964076" y="43756"/>
                </a:lnTo>
                <a:lnTo>
                  <a:pt x="6975796" y="43756"/>
                </a:lnTo>
                <a:lnTo>
                  <a:pt x="6975796" y="4233"/>
                </a:lnTo>
                <a:lnTo>
                  <a:pt x="6965346" y="11200"/>
                </a:lnTo>
                <a:lnTo>
                  <a:pt x="6965346" y="8172"/>
                </a:lnTo>
                <a:close/>
                <a:moveTo>
                  <a:pt x="6909578" y="684"/>
                </a:moveTo>
                <a:lnTo>
                  <a:pt x="6912149" y="684"/>
                </a:lnTo>
                <a:lnTo>
                  <a:pt x="6912149" y="43756"/>
                </a:lnTo>
                <a:lnTo>
                  <a:pt x="6922176" y="43756"/>
                </a:lnTo>
                <a:lnTo>
                  <a:pt x="6922176" y="46556"/>
                </a:lnTo>
                <a:lnTo>
                  <a:pt x="6897401" y="46556"/>
                </a:lnTo>
                <a:lnTo>
                  <a:pt x="6897401" y="43756"/>
                </a:lnTo>
                <a:lnTo>
                  <a:pt x="6909121" y="43756"/>
                </a:lnTo>
                <a:lnTo>
                  <a:pt x="6909121" y="4233"/>
                </a:lnTo>
                <a:lnTo>
                  <a:pt x="6898671" y="11200"/>
                </a:lnTo>
                <a:lnTo>
                  <a:pt x="6898671" y="8172"/>
                </a:lnTo>
                <a:close/>
                <a:moveTo>
                  <a:pt x="6804802" y="684"/>
                </a:moveTo>
                <a:lnTo>
                  <a:pt x="6807374" y="684"/>
                </a:lnTo>
                <a:lnTo>
                  <a:pt x="6807374" y="43756"/>
                </a:lnTo>
                <a:lnTo>
                  <a:pt x="6817401" y="43756"/>
                </a:lnTo>
                <a:lnTo>
                  <a:pt x="6817401" y="46556"/>
                </a:lnTo>
                <a:lnTo>
                  <a:pt x="6792626" y="46556"/>
                </a:lnTo>
                <a:lnTo>
                  <a:pt x="6792626" y="43756"/>
                </a:lnTo>
                <a:lnTo>
                  <a:pt x="6804346" y="43756"/>
                </a:lnTo>
                <a:lnTo>
                  <a:pt x="6804346" y="4233"/>
                </a:lnTo>
                <a:lnTo>
                  <a:pt x="6793897" y="11200"/>
                </a:lnTo>
                <a:lnTo>
                  <a:pt x="6793897" y="8172"/>
                </a:lnTo>
                <a:close/>
                <a:moveTo>
                  <a:pt x="6738127" y="684"/>
                </a:moveTo>
                <a:lnTo>
                  <a:pt x="6740700" y="684"/>
                </a:lnTo>
                <a:lnTo>
                  <a:pt x="6740700" y="43756"/>
                </a:lnTo>
                <a:lnTo>
                  <a:pt x="6750726" y="43756"/>
                </a:lnTo>
                <a:lnTo>
                  <a:pt x="6750726" y="46556"/>
                </a:lnTo>
                <a:lnTo>
                  <a:pt x="6725951" y="46556"/>
                </a:lnTo>
                <a:lnTo>
                  <a:pt x="6725951" y="43756"/>
                </a:lnTo>
                <a:lnTo>
                  <a:pt x="6737672" y="43756"/>
                </a:lnTo>
                <a:lnTo>
                  <a:pt x="6737672" y="4233"/>
                </a:lnTo>
                <a:lnTo>
                  <a:pt x="6727221" y="11200"/>
                </a:lnTo>
                <a:lnTo>
                  <a:pt x="6727221" y="8172"/>
                </a:lnTo>
                <a:close/>
                <a:moveTo>
                  <a:pt x="6642877" y="684"/>
                </a:moveTo>
                <a:lnTo>
                  <a:pt x="6645449" y="684"/>
                </a:lnTo>
                <a:lnTo>
                  <a:pt x="6645449" y="43756"/>
                </a:lnTo>
                <a:lnTo>
                  <a:pt x="6655477" y="43756"/>
                </a:lnTo>
                <a:lnTo>
                  <a:pt x="6655477" y="46556"/>
                </a:lnTo>
                <a:lnTo>
                  <a:pt x="6630701" y="46556"/>
                </a:lnTo>
                <a:lnTo>
                  <a:pt x="6630701" y="43756"/>
                </a:lnTo>
                <a:lnTo>
                  <a:pt x="6642422" y="43756"/>
                </a:lnTo>
                <a:lnTo>
                  <a:pt x="6642422" y="4233"/>
                </a:lnTo>
                <a:lnTo>
                  <a:pt x="6631971" y="11200"/>
                </a:lnTo>
                <a:lnTo>
                  <a:pt x="6631971" y="8172"/>
                </a:lnTo>
                <a:close/>
                <a:moveTo>
                  <a:pt x="6576202" y="684"/>
                </a:moveTo>
                <a:lnTo>
                  <a:pt x="6578774" y="684"/>
                </a:lnTo>
                <a:lnTo>
                  <a:pt x="6578774" y="43756"/>
                </a:lnTo>
                <a:lnTo>
                  <a:pt x="6588801" y="43756"/>
                </a:lnTo>
                <a:lnTo>
                  <a:pt x="6588801" y="46556"/>
                </a:lnTo>
                <a:lnTo>
                  <a:pt x="6564026" y="46556"/>
                </a:lnTo>
                <a:lnTo>
                  <a:pt x="6564026" y="43756"/>
                </a:lnTo>
                <a:lnTo>
                  <a:pt x="6575747" y="43756"/>
                </a:lnTo>
                <a:lnTo>
                  <a:pt x="6575747" y="4233"/>
                </a:lnTo>
                <a:lnTo>
                  <a:pt x="6565296" y="11200"/>
                </a:lnTo>
                <a:lnTo>
                  <a:pt x="6565296" y="8172"/>
                </a:lnTo>
                <a:close/>
                <a:moveTo>
                  <a:pt x="6404753" y="684"/>
                </a:moveTo>
                <a:lnTo>
                  <a:pt x="6407325" y="684"/>
                </a:lnTo>
                <a:lnTo>
                  <a:pt x="6407325" y="43756"/>
                </a:lnTo>
                <a:lnTo>
                  <a:pt x="6417352" y="43756"/>
                </a:lnTo>
                <a:lnTo>
                  <a:pt x="6417352" y="46556"/>
                </a:lnTo>
                <a:lnTo>
                  <a:pt x="6392577" y="46556"/>
                </a:lnTo>
                <a:lnTo>
                  <a:pt x="6392577" y="43756"/>
                </a:lnTo>
                <a:lnTo>
                  <a:pt x="6404297" y="43756"/>
                </a:lnTo>
                <a:lnTo>
                  <a:pt x="6404297" y="4233"/>
                </a:lnTo>
                <a:lnTo>
                  <a:pt x="6393846" y="11200"/>
                </a:lnTo>
                <a:lnTo>
                  <a:pt x="6393846" y="8172"/>
                </a:lnTo>
                <a:close/>
                <a:moveTo>
                  <a:pt x="6309503" y="684"/>
                </a:moveTo>
                <a:lnTo>
                  <a:pt x="6312074" y="684"/>
                </a:lnTo>
                <a:lnTo>
                  <a:pt x="6312074" y="43756"/>
                </a:lnTo>
                <a:lnTo>
                  <a:pt x="6322102" y="43756"/>
                </a:lnTo>
                <a:lnTo>
                  <a:pt x="6322102" y="46556"/>
                </a:lnTo>
                <a:lnTo>
                  <a:pt x="6297327" y="46556"/>
                </a:lnTo>
                <a:lnTo>
                  <a:pt x="6297327" y="43756"/>
                </a:lnTo>
                <a:lnTo>
                  <a:pt x="6309047" y="43756"/>
                </a:lnTo>
                <a:lnTo>
                  <a:pt x="6309047" y="4233"/>
                </a:lnTo>
                <a:lnTo>
                  <a:pt x="6298596" y="11200"/>
                </a:lnTo>
                <a:lnTo>
                  <a:pt x="6298596" y="8172"/>
                </a:lnTo>
                <a:close/>
                <a:moveTo>
                  <a:pt x="6242828" y="684"/>
                </a:moveTo>
                <a:lnTo>
                  <a:pt x="6245400" y="684"/>
                </a:lnTo>
                <a:lnTo>
                  <a:pt x="6245400" y="43756"/>
                </a:lnTo>
                <a:lnTo>
                  <a:pt x="6255426" y="43756"/>
                </a:lnTo>
                <a:lnTo>
                  <a:pt x="6255426" y="46556"/>
                </a:lnTo>
                <a:lnTo>
                  <a:pt x="6230652" y="46556"/>
                </a:lnTo>
                <a:lnTo>
                  <a:pt x="6230652" y="43756"/>
                </a:lnTo>
                <a:lnTo>
                  <a:pt x="6242371" y="43756"/>
                </a:lnTo>
                <a:lnTo>
                  <a:pt x="6242371" y="4233"/>
                </a:lnTo>
                <a:lnTo>
                  <a:pt x="6231921" y="11200"/>
                </a:lnTo>
                <a:lnTo>
                  <a:pt x="6231921" y="8172"/>
                </a:lnTo>
                <a:close/>
                <a:moveTo>
                  <a:pt x="6109477" y="684"/>
                </a:moveTo>
                <a:lnTo>
                  <a:pt x="6112050" y="684"/>
                </a:lnTo>
                <a:lnTo>
                  <a:pt x="6112050" y="43756"/>
                </a:lnTo>
                <a:lnTo>
                  <a:pt x="6122076" y="43756"/>
                </a:lnTo>
                <a:lnTo>
                  <a:pt x="6122076" y="46556"/>
                </a:lnTo>
                <a:lnTo>
                  <a:pt x="6097301" y="46556"/>
                </a:lnTo>
                <a:lnTo>
                  <a:pt x="6097301" y="43756"/>
                </a:lnTo>
                <a:lnTo>
                  <a:pt x="6109021" y="43756"/>
                </a:lnTo>
                <a:lnTo>
                  <a:pt x="6109021" y="4233"/>
                </a:lnTo>
                <a:lnTo>
                  <a:pt x="6098572" y="11200"/>
                </a:lnTo>
                <a:lnTo>
                  <a:pt x="6098572" y="8172"/>
                </a:lnTo>
                <a:close/>
                <a:moveTo>
                  <a:pt x="5976128" y="684"/>
                </a:moveTo>
                <a:lnTo>
                  <a:pt x="5978700" y="684"/>
                </a:lnTo>
                <a:lnTo>
                  <a:pt x="5978700" y="43756"/>
                </a:lnTo>
                <a:lnTo>
                  <a:pt x="5988727" y="43756"/>
                </a:lnTo>
                <a:lnTo>
                  <a:pt x="5988727" y="46556"/>
                </a:lnTo>
                <a:lnTo>
                  <a:pt x="5963952" y="46556"/>
                </a:lnTo>
                <a:lnTo>
                  <a:pt x="5963952" y="43756"/>
                </a:lnTo>
                <a:lnTo>
                  <a:pt x="5975671" y="43756"/>
                </a:lnTo>
                <a:lnTo>
                  <a:pt x="5975671" y="4233"/>
                </a:lnTo>
                <a:lnTo>
                  <a:pt x="5965221" y="11200"/>
                </a:lnTo>
                <a:lnTo>
                  <a:pt x="5965221" y="8172"/>
                </a:lnTo>
                <a:close/>
                <a:moveTo>
                  <a:pt x="5909452" y="684"/>
                </a:moveTo>
                <a:lnTo>
                  <a:pt x="5912025" y="684"/>
                </a:lnTo>
                <a:lnTo>
                  <a:pt x="5912025" y="43756"/>
                </a:lnTo>
                <a:lnTo>
                  <a:pt x="5922052" y="43756"/>
                </a:lnTo>
                <a:lnTo>
                  <a:pt x="5922052" y="46556"/>
                </a:lnTo>
                <a:lnTo>
                  <a:pt x="5897277" y="46556"/>
                </a:lnTo>
                <a:lnTo>
                  <a:pt x="5897277" y="43756"/>
                </a:lnTo>
                <a:lnTo>
                  <a:pt x="5908996" y="43756"/>
                </a:lnTo>
                <a:lnTo>
                  <a:pt x="5908996" y="4233"/>
                </a:lnTo>
                <a:lnTo>
                  <a:pt x="5898546" y="11200"/>
                </a:lnTo>
                <a:lnTo>
                  <a:pt x="5898546" y="8172"/>
                </a:lnTo>
                <a:close/>
                <a:moveTo>
                  <a:pt x="5842778" y="684"/>
                </a:moveTo>
                <a:lnTo>
                  <a:pt x="5845350" y="684"/>
                </a:lnTo>
                <a:lnTo>
                  <a:pt x="5845350" y="43756"/>
                </a:lnTo>
                <a:lnTo>
                  <a:pt x="5855377" y="43756"/>
                </a:lnTo>
                <a:lnTo>
                  <a:pt x="5855377" y="46556"/>
                </a:lnTo>
                <a:lnTo>
                  <a:pt x="5830602" y="46556"/>
                </a:lnTo>
                <a:lnTo>
                  <a:pt x="5830602" y="43756"/>
                </a:lnTo>
                <a:lnTo>
                  <a:pt x="5842322" y="43756"/>
                </a:lnTo>
                <a:lnTo>
                  <a:pt x="5842322" y="4233"/>
                </a:lnTo>
                <a:lnTo>
                  <a:pt x="5831871" y="11200"/>
                </a:lnTo>
                <a:lnTo>
                  <a:pt x="5831871" y="8172"/>
                </a:lnTo>
                <a:close/>
                <a:moveTo>
                  <a:pt x="5738002" y="684"/>
                </a:moveTo>
                <a:lnTo>
                  <a:pt x="5740575" y="684"/>
                </a:lnTo>
                <a:lnTo>
                  <a:pt x="5740575" y="43756"/>
                </a:lnTo>
                <a:lnTo>
                  <a:pt x="5750602" y="43756"/>
                </a:lnTo>
                <a:lnTo>
                  <a:pt x="5750602" y="46556"/>
                </a:lnTo>
                <a:lnTo>
                  <a:pt x="5725827" y="46556"/>
                </a:lnTo>
                <a:lnTo>
                  <a:pt x="5725827" y="43756"/>
                </a:lnTo>
                <a:lnTo>
                  <a:pt x="5737547" y="43756"/>
                </a:lnTo>
                <a:lnTo>
                  <a:pt x="5737547" y="4233"/>
                </a:lnTo>
                <a:lnTo>
                  <a:pt x="5727097" y="11200"/>
                </a:lnTo>
                <a:lnTo>
                  <a:pt x="5727097" y="8172"/>
                </a:lnTo>
                <a:close/>
                <a:moveTo>
                  <a:pt x="5671328" y="684"/>
                </a:moveTo>
                <a:lnTo>
                  <a:pt x="5673900" y="684"/>
                </a:lnTo>
                <a:lnTo>
                  <a:pt x="5673900" y="43756"/>
                </a:lnTo>
                <a:lnTo>
                  <a:pt x="5683927" y="43756"/>
                </a:lnTo>
                <a:lnTo>
                  <a:pt x="5683927" y="46556"/>
                </a:lnTo>
                <a:lnTo>
                  <a:pt x="5659152" y="46556"/>
                </a:lnTo>
                <a:lnTo>
                  <a:pt x="5659152" y="43756"/>
                </a:lnTo>
                <a:lnTo>
                  <a:pt x="5670872" y="43756"/>
                </a:lnTo>
                <a:lnTo>
                  <a:pt x="5670872" y="4233"/>
                </a:lnTo>
                <a:lnTo>
                  <a:pt x="5660421" y="11200"/>
                </a:lnTo>
                <a:lnTo>
                  <a:pt x="5660421" y="8172"/>
                </a:lnTo>
                <a:close/>
                <a:moveTo>
                  <a:pt x="5604654" y="684"/>
                </a:moveTo>
                <a:lnTo>
                  <a:pt x="5607225" y="684"/>
                </a:lnTo>
                <a:lnTo>
                  <a:pt x="5607225" y="43756"/>
                </a:lnTo>
                <a:lnTo>
                  <a:pt x="5617252" y="43756"/>
                </a:lnTo>
                <a:lnTo>
                  <a:pt x="5617252" y="46556"/>
                </a:lnTo>
                <a:lnTo>
                  <a:pt x="5592477" y="46556"/>
                </a:lnTo>
                <a:lnTo>
                  <a:pt x="5592477" y="43756"/>
                </a:lnTo>
                <a:lnTo>
                  <a:pt x="5604197" y="43756"/>
                </a:lnTo>
                <a:lnTo>
                  <a:pt x="5604197" y="4233"/>
                </a:lnTo>
                <a:lnTo>
                  <a:pt x="5593747" y="11200"/>
                </a:lnTo>
                <a:lnTo>
                  <a:pt x="5593747" y="8172"/>
                </a:lnTo>
                <a:close/>
                <a:moveTo>
                  <a:pt x="5576077" y="684"/>
                </a:moveTo>
                <a:lnTo>
                  <a:pt x="5578650" y="684"/>
                </a:lnTo>
                <a:lnTo>
                  <a:pt x="5578650" y="43756"/>
                </a:lnTo>
                <a:lnTo>
                  <a:pt x="5588677" y="43756"/>
                </a:lnTo>
                <a:lnTo>
                  <a:pt x="5588677" y="46556"/>
                </a:lnTo>
                <a:lnTo>
                  <a:pt x="5563901" y="46556"/>
                </a:lnTo>
                <a:lnTo>
                  <a:pt x="5563901" y="43756"/>
                </a:lnTo>
                <a:lnTo>
                  <a:pt x="5575622" y="43756"/>
                </a:lnTo>
                <a:lnTo>
                  <a:pt x="5575622" y="4233"/>
                </a:lnTo>
                <a:lnTo>
                  <a:pt x="5565171" y="11200"/>
                </a:lnTo>
                <a:lnTo>
                  <a:pt x="5565171" y="8172"/>
                </a:lnTo>
                <a:close/>
                <a:moveTo>
                  <a:pt x="5537977" y="684"/>
                </a:moveTo>
                <a:lnTo>
                  <a:pt x="5540550" y="684"/>
                </a:lnTo>
                <a:lnTo>
                  <a:pt x="5540550" y="43756"/>
                </a:lnTo>
                <a:lnTo>
                  <a:pt x="5550576" y="43756"/>
                </a:lnTo>
                <a:lnTo>
                  <a:pt x="5550576" y="46556"/>
                </a:lnTo>
                <a:lnTo>
                  <a:pt x="5525802" y="46556"/>
                </a:lnTo>
                <a:lnTo>
                  <a:pt x="5525802" y="43756"/>
                </a:lnTo>
                <a:lnTo>
                  <a:pt x="5537522" y="43756"/>
                </a:lnTo>
                <a:lnTo>
                  <a:pt x="5537522" y="4233"/>
                </a:lnTo>
                <a:lnTo>
                  <a:pt x="5527071" y="11200"/>
                </a:lnTo>
                <a:lnTo>
                  <a:pt x="5527071" y="8172"/>
                </a:lnTo>
                <a:close/>
                <a:moveTo>
                  <a:pt x="5442728" y="684"/>
                </a:moveTo>
                <a:lnTo>
                  <a:pt x="5445300" y="684"/>
                </a:lnTo>
                <a:lnTo>
                  <a:pt x="5445300" y="43756"/>
                </a:lnTo>
                <a:lnTo>
                  <a:pt x="5455326" y="43756"/>
                </a:lnTo>
                <a:lnTo>
                  <a:pt x="5455326" y="46556"/>
                </a:lnTo>
                <a:lnTo>
                  <a:pt x="5430553" y="46556"/>
                </a:lnTo>
                <a:lnTo>
                  <a:pt x="5430553" y="43756"/>
                </a:lnTo>
                <a:lnTo>
                  <a:pt x="5442272" y="43756"/>
                </a:lnTo>
                <a:lnTo>
                  <a:pt x="5442272" y="4233"/>
                </a:lnTo>
                <a:lnTo>
                  <a:pt x="5431821" y="11200"/>
                </a:lnTo>
                <a:lnTo>
                  <a:pt x="5431821" y="8172"/>
                </a:lnTo>
                <a:close/>
                <a:moveTo>
                  <a:pt x="5337952" y="684"/>
                </a:moveTo>
                <a:lnTo>
                  <a:pt x="5340525" y="684"/>
                </a:lnTo>
                <a:lnTo>
                  <a:pt x="5340525" y="43756"/>
                </a:lnTo>
                <a:lnTo>
                  <a:pt x="5350552" y="43756"/>
                </a:lnTo>
                <a:lnTo>
                  <a:pt x="5350552" y="46556"/>
                </a:lnTo>
                <a:lnTo>
                  <a:pt x="5325776" y="46556"/>
                </a:lnTo>
                <a:lnTo>
                  <a:pt x="5325776" y="43756"/>
                </a:lnTo>
                <a:lnTo>
                  <a:pt x="5337497" y="43756"/>
                </a:lnTo>
                <a:lnTo>
                  <a:pt x="5337497" y="4233"/>
                </a:lnTo>
                <a:lnTo>
                  <a:pt x="5327047" y="11200"/>
                </a:lnTo>
                <a:lnTo>
                  <a:pt x="5327047" y="8172"/>
                </a:lnTo>
                <a:close/>
                <a:moveTo>
                  <a:pt x="5271277" y="684"/>
                </a:moveTo>
                <a:lnTo>
                  <a:pt x="5273849" y="684"/>
                </a:lnTo>
                <a:lnTo>
                  <a:pt x="5273849" y="43756"/>
                </a:lnTo>
                <a:lnTo>
                  <a:pt x="5283877" y="43756"/>
                </a:lnTo>
                <a:lnTo>
                  <a:pt x="5283877" y="46556"/>
                </a:lnTo>
                <a:lnTo>
                  <a:pt x="5259102" y="46556"/>
                </a:lnTo>
                <a:lnTo>
                  <a:pt x="5259102" y="43756"/>
                </a:lnTo>
                <a:lnTo>
                  <a:pt x="5270822" y="43756"/>
                </a:lnTo>
                <a:lnTo>
                  <a:pt x="5270822" y="4233"/>
                </a:lnTo>
                <a:lnTo>
                  <a:pt x="5260372" y="11200"/>
                </a:lnTo>
                <a:lnTo>
                  <a:pt x="5260372" y="8172"/>
                </a:lnTo>
                <a:close/>
                <a:moveTo>
                  <a:pt x="5204603" y="684"/>
                </a:moveTo>
                <a:lnTo>
                  <a:pt x="5207175" y="684"/>
                </a:lnTo>
                <a:lnTo>
                  <a:pt x="5207175" y="43756"/>
                </a:lnTo>
                <a:lnTo>
                  <a:pt x="5217202" y="43756"/>
                </a:lnTo>
                <a:lnTo>
                  <a:pt x="5217202" y="46556"/>
                </a:lnTo>
                <a:lnTo>
                  <a:pt x="5192426" y="46556"/>
                </a:lnTo>
                <a:lnTo>
                  <a:pt x="5192426" y="43756"/>
                </a:lnTo>
                <a:lnTo>
                  <a:pt x="5204147" y="43756"/>
                </a:lnTo>
                <a:lnTo>
                  <a:pt x="5204147" y="4233"/>
                </a:lnTo>
                <a:lnTo>
                  <a:pt x="5193697" y="11200"/>
                </a:lnTo>
                <a:lnTo>
                  <a:pt x="5193697" y="8172"/>
                </a:lnTo>
                <a:close/>
                <a:moveTo>
                  <a:pt x="5137928" y="684"/>
                </a:moveTo>
                <a:lnTo>
                  <a:pt x="5140500" y="684"/>
                </a:lnTo>
                <a:lnTo>
                  <a:pt x="5140500" y="43756"/>
                </a:lnTo>
                <a:lnTo>
                  <a:pt x="5150527" y="43756"/>
                </a:lnTo>
                <a:lnTo>
                  <a:pt x="5150527" y="46556"/>
                </a:lnTo>
                <a:lnTo>
                  <a:pt x="5125751" y="46556"/>
                </a:lnTo>
                <a:lnTo>
                  <a:pt x="5125751" y="43756"/>
                </a:lnTo>
                <a:lnTo>
                  <a:pt x="5137471" y="43756"/>
                </a:lnTo>
                <a:lnTo>
                  <a:pt x="5137471" y="4233"/>
                </a:lnTo>
                <a:lnTo>
                  <a:pt x="5127021" y="11200"/>
                </a:lnTo>
                <a:lnTo>
                  <a:pt x="5127021" y="8172"/>
                </a:lnTo>
                <a:close/>
                <a:moveTo>
                  <a:pt x="5042678" y="684"/>
                </a:moveTo>
                <a:lnTo>
                  <a:pt x="5045250" y="684"/>
                </a:lnTo>
                <a:lnTo>
                  <a:pt x="5045250" y="43756"/>
                </a:lnTo>
                <a:lnTo>
                  <a:pt x="5055277" y="43756"/>
                </a:lnTo>
                <a:lnTo>
                  <a:pt x="5055277" y="46556"/>
                </a:lnTo>
                <a:lnTo>
                  <a:pt x="5030502" y="46556"/>
                </a:lnTo>
                <a:lnTo>
                  <a:pt x="5030502" y="43756"/>
                </a:lnTo>
                <a:lnTo>
                  <a:pt x="5042221" y="43756"/>
                </a:lnTo>
                <a:lnTo>
                  <a:pt x="5042221" y="4233"/>
                </a:lnTo>
                <a:lnTo>
                  <a:pt x="5031772" y="11200"/>
                </a:lnTo>
                <a:lnTo>
                  <a:pt x="5031772" y="8172"/>
                </a:lnTo>
                <a:close/>
                <a:moveTo>
                  <a:pt x="4909328" y="684"/>
                </a:moveTo>
                <a:lnTo>
                  <a:pt x="4911900" y="684"/>
                </a:lnTo>
                <a:lnTo>
                  <a:pt x="4911900" y="43756"/>
                </a:lnTo>
                <a:lnTo>
                  <a:pt x="4921927" y="43756"/>
                </a:lnTo>
                <a:lnTo>
                  <a:pt x="4921927" y="46556"/>
                </a:lnTo>
                <a:lnTo>
                  <a:pt x="4897151" y="46556"/>
                </a:lnTo>
                <a:lnTo>
                  <a:pt x="4897151" y="43756"/>
                </a:lnTo>
                <a:lnTo>
                  <a:pt x="4908872" y="43756"/>
                </a:lnTo>
                <a:lnTo>
                  <a:pt x="4908872" y="4233"/>
                </a:lnTo>
                <a:lnTo>
                  <a:pt x="4898421" y="11200"/>
                </a:lnTo>
                <a:lnTo>
                  <a:pt x="4898421" y="8172"/>
                </a:lnTo>
                <a:close/>
                <a:moveTo>
                  <a:pt x="4804553" y="684"/>
                </a:moveTo>
                <a:lnTo>
                  <a:pt x="4807125" y="684"/>
                </a:lnTo>
                <a:lnTo>
                  <a:pt x="4807125" y="43756"/>
                </a:lnTo>
                <a:lnTo>
                  <a:pt x="4817152" y="43756"/>
                </a:lnTo>
                <a:lnTo>
                  <a:pt x="4817152" y="46556"/>
                </a:lnTo>
                <a:lnTo>
                  <a:pt x="4792377" y="46556"/>
                </a:lnTo>
                <a:lnTo>
                  <a:pt x="4792377" y="43756"/>
                </a:lnTo>
                <a:lnTo>
                  <a:pt x="4804097" y="43756"/>
                </a:lnTo>
                <a:lnTo>
                  <a:pt x="4804097" y="4233"/>
                </a:lnTo>
                <a:lnTo>
                  <a:pt x="4793648" y="11200"/>
                </a:lnTo>
                <a:lnTo>
                  <a:pt x="4793648" y="8172"/>
                </a:lnTo>
                <a:close/>
                <a:moveTo>
                  <a:pt x="4709302" y="684"/>
                </a:moveTo>
                <a:lnTo>
                  <a:pt x="4711874" y="684"/>
                </a:lnTo>
                <a:lnTo>
                  <a:pt x="4711874" y="43756"/>
                </a:lnTo>
                <a:lnTo>
                  <a:pt x="4721901" y="43756"/>
                </a:lnTo>
                <a:lnTo>
                  <a:pt x="4721901" y="46556"/>
                </a:lnTo>
                <a:lnTo>
                  <a:pt x="4697127" y="46556"/>
                </a:lnTo>
                <a:lnTo>
                  <a:pt x="4697127" y="43756"/>
                </a:lnTo>
                <a:lnTo>
                  <a:pt x="4708846" y="43756"/>
                </a:lnTo>
                <a:lnTo>
                  <a:pt x="4708846" y="4233"/>
                </a:lnTo>
                <a:lnTo>
                  <a:pt x="4698396" y="11200"/>
                </a:lnTo>
                <a:lnTo>
                  <a:pt x="4698396" y="8172"/>
                </a:lnTo>
                <a:close/>
                <a:moveTo>
                  <a:pt x="4642628" y="684"/>
                </a:moveTo>
                <a:lnTo>
                  <a:pt x="4645199" y="684"/>
                </a:lnTo>
                <a:lnTo>
                  <a:pt x="4645199" y="43756"/>
                </a:lnTo>
                <a:lnTo>
                  <a:pt x="4655227" y="43756"/>
                </a:lnTo>
                <a:lnTo>
                  <a:pt x="4655227" y="46556"/>
                </a:lnTo>
                <a:lnTo>
                  <a:pt x="4630452" y="46556"/>
                </a:lnTo>
                <a:lnTo>
                  <a:pt x="4630452" y="43756"/>
                </a:lnTo>
                <a:lnTo>
                  <a:pt x="4642172" y="43756"/>
                </a:lnTo>
                <a:lnTo>
                  <a:pt x="4642172" y="4233"/>
                </a:lnTo>
                <a:lnTo>
                  <a:pt x="4631721" y="11200"/>
                </a:lnTo>
                <a:lnTo>
                  <a:pt x="4631721" y="8172"/>
                </a:lnTo>
                <a:close/>
                <a:moveTo>
                  <a:pt x="4537853" y="684"/>
                </a:moveTo>
                <a:lnTo>
                  <a:pt x="4540425" y="684"/>
                </a:lnTo>
                <a:lnTo>
                  <a:pt x="4540425" y="43756"/>
                </a:lnTo>
                <a:lnTo>
                  <a:pt x="4550451" y="43756"/>
                </a:lnTo>
                <a:lnTo>
                  <a:pt x="4550451" y="46556"/>
                </a:lnTo>
                <a:lnTo>
                  <a:pt x="4525677" y="46556"/>
                </a:lnTo>
                <a:lnTo>
                  <a:pt x="4525677" y="43756"/>
                </a:lnTo>
                <a:lnTo>
                  <a:pt x="4537397" y="43756"/>
                </a:lnTo>
                <a:lnTo>
                  <a:pt x="4537397" y="4233"/>
                </a:lnTo>
                <a:lnTo>
                  <a:pt x="4526946" y="11200"/>
                </a:lnTo>
                <a:lnTo>
                  <a:pt x="4526946" y="8172"/>
                </a:lnTo>
                <a:close/>
                <a:moveTo>
                  <a:pt x="4471178" y="684"/>
                </a:moveTo>
                <a:lnTo>
                  <a:pt x="4473750" y="684"/>
                </a:lnTo>
                <a:lnTo>
                  <a:pt x="4473750" y="43756"/>
                </a:lnTo>
                <a:lnTo>
                  <a:pt x="4483777" y="43756"/>
                </a:lnTo>
                <a:lnTo>
                  <a:pt x="4483777" y="46556"/>
                </a:lnTo>
                <a:lnTo>
                  <a:pt x="4459002" y="46556"/>
                </a:lnTo>
                <a:lnTo>
                  <a:pt x="4459002" y="43756"/>
                </a:lnTo>
                <a:lnTo>
                  <a:pt x="4470722" y="43756"/>
                </a:lnTo>
                <a:lnTo>
                  <a:pt x="4470722" y="4233"/>
                </a:lnTo>
                <a:lnTo>
                  <a:pt x="4460272" y="11200"/>
                </a:lnTo>
                <a:lnTo>
                  <a:pt x="4460272" y="8172"/>
                </a:lnTo>
                <a:close/>
                <a:moveTo>
                  <a:pt x="4404503" y="684"/>
                </a:moveTo>
                <a:lnTo>
                  <a:pt x="4407075" y="684"/>
                </a:lnTo>
                <a:lnTo>
                  <a:pt x="4407075" y="43756"/>
                </a:lnTo>
                <a:lnTo>
                  <a:pt x="4417102" y="43756"/>
                </a:lnTo>
                <a:lnTo>
                  <a:pt x="4417102" y="46556"/>
                </a:lnTo>
                <a:lnTo>
                  <a:pt x="4392327" y="46556"/>
                </a:lnTo>
                <a:lnTo>
                  <a:pt x="4392327" y="43756"/>
                </a:lnTo>
                <a:lnTo>
                  <a:pt x="4404047" y="43756"/>
                </a:lnTo>
                <a:lnTo>
                  <a:pt x="4404047" y="4233"/>
                </a:lnTo>
                <a:lnTo>
                  <a:pt x="4393596" y="11200"/>
                </a:lnTo>
                <a:lnTo>
                  <a:pt x="4393596" y="8172"/>
                </a:lnTo>
                <a:close/>
                <a:moveTo>
                  <a:pt x="4242578" y="684"/>
                </a:moveTo>
                <a:lnTo>
                  <a:pt x="4245150" y="684"/>
                </a:lnTo>
                <a:lnTo>
                  <a:pt x="4245150" y="43756"/>
                </a:lnTo>
                <a:lnTo>
                  <a:pt x="4255177" y="43756"/>
                </a:lnTo>
                <a:lnTo>
                  <a:pt x="4255177" y="46556"/>
                </a:lnTo>
                <a:lnTo>
                  <a:pt x="4230402" y="46556"/>
                </a:lnTo>
                <a:lnTo>
                  <a:pt x="4230402" y="43756"/>
                </a:lnTo>
                <a:lnTo>
                  <a:pt x="4242122" y="43756"/>
                </a:lnTo>
                <a:lnTo>
                  <a:pt x="4242122" y="4233"/>
                </a:lnTo>
                <a:lnTo>
                  <a:pt x="4231672" y="11200"/>
                </a:lnTo>
                <a:lnTo>
                  <a:pt x="4231672" y="8172"/>
                </a:lnTo>
                <a:close/>
                <a:moveTo>
                  <a:pt x="4204478" y="684"/>
                </a:moveTo>
                <a:lnTo>
                  <a:pt x="4207050" y="684"/>
                </a:lnTo>
                <a:lnTo>
                  <a:pt x="4207050" y="43756"/>
                </a:lnTo>
                <a:lnTo>
                  <a:pt x="4217077" y="43756"/>
                </a:lnTo>
                <a:lnTo>
                  <a:pt x="4217077" y="46556"/>
                </a:lnTo>
                <a:lnTo>
                  <a:pt x="4192303" y="46556"/>
                </a:lnTo>
                <a:lnTo>
                  <a:pt x="4192303" y="43756"/>
                </a:lnTo>
                <a:lnTo>
                  <a:pt x="4204022" y="43756"/>
                </a:lnTo>
                <a:lnTo>
                  <a:pt x="4204022" y="4233"/>
                </a:lnTo>
                <a:lnTo>
                  <a:pt x="4193572" y="11200"/>
                </a:lnTo>
                <a:lnTo>
                  <a:pt x="4193572" y="8172"/>
                </a:lnTo>
                <a:close/>
                <a:moveTo>
                  <a:pt x="4175903" y="684"/>
                </a:moveTo>
                <a:lnTo>
                  <a:pt x="4178475" y="684"/>
                </a:lnTo>
                <a:lnTo>
                  <a:pt x="4178475" y="43756"/>
                </a:lnTo>
                <a:lnTo>
                  <a:pt x="4188502" y="43756"/>
                </a:lnTo>
                <a:lnTo>
                  <a:pt x="4188502" y="46556"/>
                </a:lnTo>
                <a:lnTo>
                  <a:pt x="4163727" y="46556"/>
                </a:lnTo>
                <a:lnTo>
                  <a:pt x="4163727" y="43756"/>
                </a:lnTo>
                <a:lnTo>
                  <a:pt x="4175448" y="43756"/>
                </a:lnTo>
                <a:lnTo>
                  <a:pt x="4175448" y="4233"/>
                </a:lnTo>
                <a:lnTo>
                  <a:pt x="4164997" y="11200"/>
                </a:lnTo>
                <a:lnTo>
                  <a:pt x="4164997" y="8172"/>
                </a:lnTo>
                <a:close/>
                <a:moveTo>
                  <a:pt x="4137803" y="684"/>
                </a:moveTo>
                <a:lnTo>
                  <a:pt x="4140375" y="684"/>
                </a:lnTo>
                <a:lnTo>
                  <a:pt x="4140375" y="43756"/>
                </a:lnTo>
                <a:lnTo>
                  <a:pt x="4150402" y="43756"/>
                </a:lnTo>
                <a:lnTo>
                  <a:pt x="4150402" y="46556"/>
                </a:lnTo>
                <a:lnTo>
                  <a:pt x="4125627" y="46556"/>
                </a:lnTo>
                <a:lnTo>
                  <a:pt x="4125627" y="43756"/>
                </a:lnTo>
                <a:lnTo>
                  <a:pt x="4137347" y="43756"/>
                </a:lnTo>
                <a:lnTo>
                  <a:pt x="4137347" y="4233"/>
                </a:lnTo>
                <a:lnTo>
                  <a:pt x="4126897" y="11200"/>
                </a:lnTo>
                <a:lnTo>
                  <a:pt x="4126897" y="8172"/>
                </a:lnTo>
                <a:close/>
                <a:moveTo>
                  <a:pt x="4042553" y="684"/>
                </a:moveTo>
                <a:lnTo>
                  <a:pt x="4045125" y="684"/>
                </a:lnTo>
                <a:lnTo>
                  <a:pt x="4045125" y="43756"/>
                </a:lnTo>
                <a:lnTo>
                  <a:pt x="4055153" y="43756"/>
                </a:lnTo>
                <a:lnTo>
                  <a:pt x="4055153" y="46556"/>
                </a:lnTo>
                <a:lnTo>
                  <a:pt x="4030377" y="46556"/>
                </a:lnTo>
                <a:lnTo>
                  <a:pt x="4030377" y="43756"/>
                </a:lnTo>
                <a:lnTo>
                  <a:pt x="4042097" y="43756"/>
                </a:lnTo>
                <a:lnTo>
                  <a:pt x="4042097" y="4233"/>
                </a:lnTo>
                <a:lnTo>
                  <a:pt x="4031647" y="11200"/>
                </a:lnTo>
                <a:lnTo>
                  <a:pt x="4031647" y="8172"/>
                </a:lnTo>
                <a:close/>
                <a:moveTo>
                  <a:pt x="3975879" y="684"/>
                </a:moveTo>
                <a:lnTo>
                  <a:pt x="3978450" y="684"/>
                </a:lnTo>
                <a:lnTo>
                  <a:pt x="3978450" y="43756"/>
                </a:lnTo>
                <a:lnTo>
                  <a:pt x="3988477" y="43756"/>
                </a:lnTo>
                <a:lnTo>
                  <a:pt x="3988477" y="46556"/>
                </a:lnTo>
                <a:lnTo>
                  <a:pt x="3963702" y="46556"/>
                </a:lnTo>
                <a:lnTo>
                  <a:pt x="3963702" y="43756"/>
                </a:lnTo>
                <a:lnTo>
                  <a:pt x="3975423" y="43756"/>
                </a:lnTo>
                <a:lnTo>
                  <a:pt x="3975423" y="4233"/>
                </a:lnTo>
                <a:lnTo>
                  <a:pt x="3964972" y="11200"/>
                </a:lnTo>
                <a:lnTo>
                  <a:pt x="3964972" y="8172"/>
                </a:lnTo>
                <a:close/>
                <a:moveTo>
                  <a:pt x="3909203" y="684"/>
                </a:moveTo>
                <a:lnTo>
                  <a:pt x="3911775" y="684"/>
                </a:lnTo>
                <a:lnTo>
                  <a:pt x="3911775" y="43756"/>
                </a:lnTo>
                <a:lnTo>
                  <a:pt x="3921802" y="43756"/>
                </a:lnTo>
                <a:lnTo>
                  <a:pt x="3921802" y="46556"/>
                </a:lnTo>
                <a:lnTo>
                  <a:pt x="3897027" y="46556"/>
                </a:lnTo>
                <a:lnTo>
                  <a:pt x="3897027" y="43756"/>
                </a:lnTo>
                <a:lnTo>
                  <a:pt x="3908747" y="43756"/>
                </a:lnTo>
                <a:lnTo>
                  <a:pt x="3908747" y="4233"/>
                </a:lnTo>
                <a:lnTo>
                  <a:pt x="3898297" y="11200"/>
                </a:lnTo>
                <a:lnTo>
                  <a:pt x="3898297" y="8172"/>
                </a:lnTo>
                <a:close/>
                <a:moveTo>
                  <a:pt x="3737753" y="684"/>
                </a:moveTo>
                <a:lnTo>
                  <a:pt x="3740325" y="684"/>
                </a:lnTo>
                <a:lnTo>
                  <a:pt x="3740325" y="43756"/>
                </a:lnTo>
                <a:lnTo>
                  <a:pt x="3750353" y="43756"/>
                </a:lnTo>
                <a:lnTo>
                  <a:pt x="3750353" y="46556"/>
                </a:lnTo>
                <a:lnTo>
                  <a:pt x="3725577" y="46556"/>
                </a:lnTo>
                <a:lnTo>
                  <a:pt x="3725577" y="43756"/>
                </a:lnTo>
                <a:lnTo>
                  <a:pt x="3737298" y="43756"/>
                </a:lnTo>
                <a:lnTo>
                  <a:pt x="3737298" y="4233"/>
                </a:lnTo>
                <a:lnTo>
                  <a:pt x="3726847" y="11200"/>
                </a:lnTo>
                <a:lnTo>
                  <a:pt x="3726847" y="8172"/>
                </a:lnTo>
                <a:close/>
                <a:moveTo>
                  <a:pt x="3642503" y="684"/>
                </a:moveTo>
                <a:lnTo>
                  <a:pt x="3645075" y="684"/>
                </a:lnTo>
                <a:lnTo>
                  <a:pt x="3645075" y="43756"/>
                </a:lnTo>
                <a:lnTo>
                  <a:pt x="3655103" y="43756"/>
                </a:lnTo>
                <a:lnTo>
                  <a:pt x="3655103" y="46556"/>
                </a:lnTo>
                <a:lnTo>
                  <a:pt x="3630327" y="46556"/>
                </a:lnTo>
                <a:lnTo>
                  <a:pt x="3630327" y="43756"/>
                </a:lnTo>
                <a:lnTo>
                  <a:pt x="3642047" y="43756"/>
                </a:lnTo>
                <a:lnTo>
                  <a:pt x="3642047" y="4233"/>
                </a:lnTo>
                <a:lnTo>
                  <a:pt x="3631597" y="11200"/>
                </a:lnTo>
                <a:lnTo>
                  <a:pt x="3631597" y="8172"/>
                </a:lnTo>
                <a:close/>
                <a:moveTo>
                  <a:pt x="3575828" y="684"/>
                </a:moveTo>
                <a:lnTo>
                  <a:pt x="3578400" y="684"/>
                </a:lnTo>
                <a:lnTo>
                  <a:pt x="3578400" y="43756"/>
                </a:lnTo>
                <a:lnTo>
                  <a:pt x="3588428" y="43756"/>
                </a:lnTo>
                <a:lnTo>
                  <a:pt x="3588428" y="46556"/>
                </a:lnTo>
                <a:lnTo>
                  <a:pt x="3563652" y="46556"/>
                </a:lnTo>
                <a:lnTo>
                  <a:pt x="3563652" y="43756"/>
                </a:lnTo>
                <a:lnTo>
                  <a:pt x="3575372" y="43756"/>
                </a:lnTo>
                <a:lnTo>
                  <a:pt x="3575372" y="4233"/>
                </a:lnTo>
                <a:lnTo>
                  <a:pt x="3564922" y="11200"/>
                </a:lnTo>
                <a:lnTo>
                  <a:pt x="3564922" y="8172"/>
                </a:lnTo>
                <a:close/>
                <a:moveTo>
                  <a:pt x="3471053" y="684"/>
                </a:moveTo>
                <a:lnTo>
                  <a:pt x="3473625" y="684"/>
                </a:lnTo>
                <a:lnTo>
                  <a:pt x="3473625" y="43756"/>
                </a:lnTo>
                <a:lnTo>
                  <a:pt x="3483652" y="43756"/>
                </a:lnTo>
                <a:lnTo>
                  <a:pt x="3483652" y="46556"/>
                </a:lnTo>
                <a:lnTo>
                  <a:pt x="3458877" y="46556"/>
                </a:lnTo>
                <a:lnTo>
                  <a:pt x="3458877" y="43756"/>
                </a:lnTo>
                <a:lnTo>
                  <a:pt x="3470598" y="43756"/>
                </a:lnTo>
                <a:lnTo>
                  <a:pt x="3470598" y="4233"/>
                </a:lnTo>
                <a:lnTo>
                  <a:pt x="3460147" y="11200"/>
                </a:lnTo>
                <a:lnTo>
                  <a:pt x="3460147" y="8172"/>
                </a:lnTo>
                <a:close/>
                <a:moveTo>
                  <a:pt x="3375804" y="684"/>
                </a:moveTo>
                <a:lnTo>
                  <a:pt x="3378375" y="684"/>
                </a:lnTo>
                <a:lnTo>
                  <a:pt x="3378375" y="43756"/>
                </a:lnTo>
                <a:lnTo>
                  <a:pt x="3388402" y="43756"/>
                </a:lnTo>
                <a:lnTo>
                  <a:pt x="3388402" y="46556"/>
                </a:lnTo>
                <a:lnTo>
                  <a:pt x="3363627" y="46556"/>
                </a:lnTo>
                <a:lnTo>
                  <a:pt x="3363627" y="43756"/>
                </a:lnTo>
                <a:lnTo>
                  <a:pt x="3375348" y="43756"/>
                </a:lnTo>
                <a:lnTo>
                  <a:pt x="3375348" y="4233"/>
                </a:lnTo>
                <a:lnTo>
                  <a:pt x="3364897" y="11200"/>
                </a:lnTo>
                <a:lnTo>
                  <a:pt x="3364897" y="8172"/>
                </a:lnTo>
                <a:close/>
                <a:moveTo>
                  <a:pt x="3309129" y="684"/>
                </a:moveTo>
                <a:lnTo>
                  <a:pt x="3311700" y="684"/>
                </a:lnTo>
                <a:lnTo>
                  <a:pt x="3311700" y="43756"/>
                </a:lnTo>
                <a:lnTo>
                  <a:pt x="3321727" y="43756"/>
                </a:lnTo>
                <a:lnTo>
                  <a:pt x="3321727" y="46556"/>
                </a:lnTo>
                <a:lnTo>
                  <a:pt x="3296952" y="46556"/>
                </a:lnTo>
                <a:lnTo>
                  <a:pt x="3296952" y="43756"/>
                </a:lnTo>
                <a:lnTo>
                  <a:pt x="3308672" y="43756"/>
                </a:lnTo>
                <a:lnTo>
                  <a:pt x="3308672" y="4233"/>
                </a:lnTo>
                <a:lnTo>
                  <a:pt x="3298222" y="11200"/>
                </a:lnTo>
                <a:lnTo>
                  <a:pt x="3298222" y="8172"/>
                </a:lnTo>
                <a:close/>
                <a:moveTo>
                  <a:pt x="3242453" y="684"/>
                </a:moveTo>
                <a:lnTo>
                  <a:pt x="3245025" y="684"/>
                </a:lnTo>
                <a:lnTo>
                  <a:pt x="3245025" y="43756"/>
                </a:lnTo>
                <a:lnTo>
                  <a:pt x="3255053" y="43756"/>
                </a:lnTo>
                <a:lnTo>
                  <a:pt x="3255053" y="46556"/>
                </a:lnTo>
                <a:lnTo>
                  <a:pt x="3230277" y="46556"/>
                </a:lnTo>
                <a:lnTo>
                  <a:pt x="3230277" y="43756"/>
                </a:lnTo>
                <a:lnTo>
                  <a:pt x="3241998" y="43756"/>
                </a:lnTo>
                <a:lnTo>
                  <a:pt x="3241998" y="4233"/>
                </a:lnTo>
                <a:lnTo>
                  <a:pt x="3231547" y="11200"/>
                </a:lnTo>
                <a:lnTo>
                  <a:pt x="3231547" y="8172"/>
                </a:lnTo>
                <a:close/>
                <a:moveTo>
                  <a:pt x="3137678" y="684"/>
                </a:moveTo>
                <a:lnTo>
                  <a:pt x="3140250" y="684"/>
                </a:lnTo>
                <a:lnTo>
                  <a:pt x="3140250" y="43756"/>
                </a:lnTo>
                <a:lnTo>
                  <a:pt x="3150278" y="43756"/>
                </a:lnTo>
                <a:lnTo>
                  <a:pt x="3150278" y="46556"/>
                </a:lnTo>
                <a:lnTo>
                  <a:pt x="3125502" y="46556"/>
                </a:lnTo>
                <a:lnTo>
                  <a:pt x="3125502" y="43756"/>
                </a:lnTo>
                <a:lnTo>
                  <a:pt x="3137222" y="43756"/>
                </a:lnTo>
                <a:lnTo>
                  <a:pt x="3137222" y="4233"/>
                </a:lnTo>
                <a:lnTo>
                  <a:pt x="3126772" y="11200"/>
                </a:lnTo>
                <a:lnTo>
                  <a:pt x="3126772" y="8172"/>
                </a:lnTo>
                <a:close/>
                <a:moveTo>
                  <a:pt x="3071003" y="684"/>
                </a:moveTo>
                <a:lnTo>
                  <a:pt x="3073575" y="684"/>
                </a:lnTo>
                <a:lnTo>
                  <a:pt x="3073575" y="43756"/>
                </a:lnTo>
                <a:lnTo>
                  <a:pt x="3083602" y="43756"/>
                </a:lnTo>
                <a:lnTo>
                  <a:pt x="3083602" y="46556"/>
                </a:lnTo>
                <a:lnTo>
                  <a:pt x="3058827" y="46556"/>
                </a:lnTo>
                <a:lnTo>
                  <a:pt x="3058827" y="43756"/>
                </a:lnTo>
                <a:lnTo>
                  <a:pt x="3070547" y="43756"/>
                </a:lnTo>
                <a:lnTo>
                  <a:pt x="3070547" y="4233"/>
                </a:lnTo>
                <a:lnTo>
                  <a:pt x="3060097" y="11200"/>
                </a:lnTo>
                <a:lnTo>
                  <a:pt x="3060097" y="8172"/>
                </a:lnTo>
                <a:close/>
                <a:moveTo>
                  <a:pt x="2937653" y="684"/>
                </a:moveTo>
                <a:lnTo>
                  <a:pt x="2940225" y="684"/>
                </a:lnTo>
                <a:lnTo>
                  <a:pt x="2940225" y="43756"/>
                </a:lnTo>
                <a:lnTo>
                  <a:pt x="2950253" y="43756"/>
                </a:lnTo>
                <a:lnTo>
                  <a:pt x="2950253" y="46556"/>
                </a:lnTo>
                <a:lnTo>
                  <a:pt x="2925477" y="46556"/>
                </a:lnTo>
                <a:lnTo>
                  <a:pt x="2925477" y="43756"/>
                </a:lnTo>
                <a:lnTo>
                  <a:pt x="2937197" y="43756"/>
                </a:lnTo>
                <a:lnTo>
                  <a:pt x="2937197" y="4233"/>
                </a:lnTo>
                <a:lnTo>
                  <a:pt x="2926747" y="11200"/>
                </a:lnTo>
                <a:lnTo>
                  <a:pt x="2926747" y="8172"/>
                </a:lnTo>
                <a:close/>
                <a:moveTo>
                  <a:pt x="2870978" y="684"/>
                </a:moveTo>
                <a:lnTo>
                  <a:pt x="2873550" y="684"/>
                </a:lnTo>
                <a:lnTo>
                  <a:pt x="2873550" y="43756"/>
                </a:lnTo>
                <a:lnTo>
                  <a:pt x="2883578" y="43756"/>
                </a:lnTo>
                <a:lnTo>
                  <a:pt x="2883578" y="46556"/>
                </a:lnTo>
                <a:lnTo>
                  <a:pt x="2858802" y="46556"/>
                </a:lnTo>
                <a:lnTo>
                  <a:pt x="2858802" y="43756"/>
                </a:lnTo>
                <a:lnTo>
                  <a:pt x="2870522" y="43756"/>
                </a:lnTo>
                <a:lnTo>
                  <a:pt x="2870522" y="4233"/>
                </a:lnTo>
                <a:lnTo>
                  <a:pt x="2860071" y="11200"/>
                </a:lnTo>
                <a:lnTo>
                  <a:pt x="2860071" y="8172"/>
                </a:lnTo>
                <a:close/>
                <a:moveTo>
                  <a:pt x="2804303" y="684"/>
                </a:moveTo>
                <a:lnTo>
                  <a:pt x="2806875" y="684"/>
                </a:lnTo>
                <a:lnTo>
                  <a:pt x="2806875" y="43756"/>
                </a:lnTo>
                <a:lnTo>
                  <a:pt x="2816903" y="43756"/>
                </a:lnTo>
                <a:lnTo>
                  <a:pt x="2816903" y="46556"/>
                </a:lnTo>
                <a:lnTo>
                  <a:pt x="2792127" y="46556"/>
                </a:lnTo>
                <a:lnTo>
                  <a:pt x="2792127" y="43756"/>
                </a:lnTo>
                <a:lnTo>
                  <a:pt x="2803848" y="43756"/>
                </a:lnTo>
                <a:lnTo>
                  <a:pt x="2803848" y="4233"/>
                </a:lnTo>
                <a:lnTo>
                  <a:pt x="2793397" y="11200"/>
                </a:lnTo>
                <a:lnTo>
                  <a:pt x="2793397" y="8172"/>
                </a:lnTo>
                <a:close/>
                <a:moveTo>
                  <a:pt x="2642378" y="684"/>
                </a:moveTo>
                <a:lnTo>
                  <a:pt x="2644950" y="684"/>
                </a:lnTo>
                <a:lnTo>
                  <a:pt x="2644950" y="43756"/>
                </a:lnTo>
                <a:lnTo>
                  <a:pt x="2654978" y="43756"/>
                </a:lnTo>
                <a:lnTo>
                  <a:pt x="2654978" y="46556"/>
                </a:lnTo>
                <a:lnTo>
                  <a:pt x="2630203" y="46556"/>
                </a:lnTo>
                <a:lnTo>
                  <a:pt x="2630203" y="43756"/>
                </a:lnTo>
                <a:lnTo>
                  <a:pt x="2641922" y="43756"/>
                </a:lnTo>
                <a:lnTo>
                  <a:pt x="2641922" y="4233"/>
                </a:lnTo>
                <a:lnTo>
                  <a:pt x="2631472" y="11200"/>
                </a:lnTo>
                <a:lnTo>
                  <a:pt x="2631472" y="8172"/>
                </a:lnTo>
                <a:close/>
                <a:moveTo>
                  <a:pt x="2575703" y="684"/>
                </a:moveTo>
                <a:lnTo>
                  <a:pt x="2578275" y="684"/>
                </a:lnTo>
                <a:lnTo>
                  <a:pt x="2578275" y="43756"/>
                </a:lnTo>
                <a:lnTo>
                  <a:pt x="2588303" y="43756"/>
                </a:lnTo>
                <a:lnTo>
                  <a:pt x="2588303" y="46556"/>
                </a:lnTo>
                <a:lnTo>
                  <a:pt x="2563527" y="46556"/>
                </a:lnTo>
                <a:lnTo>
                  <a:pt x="2563527" y="43756"/>
                </a:lnTo>
                <a:lnTo>
                  <a:pt x="2575247" y="43756"/>
                </a:lnTo>
                <a:lnTo>
                  <a:pt x="2575247" y="4233"/>
                </a:lnTo>
                <a:lnTo>
                  <a:pt x="2564797" y="11200"/>
                </a:lnTo>
                <a:lnTo>
                  <a:pt x="2564797" y="8172"/>
                </a:lnTo>
                <a:close/>
                <a:moveTo>
                  <a:pt x="2470928" y="684"/>
                </a:moveTo>
                <a:lnTo>
                  <a:pt x="2473500" y="684"/>
                </a:lnTo>
                <a:lnTo>
                  <a:pt x="2473500" y="43756"/>
                </a:lnTo>
                <a:lnTo>
                  <a:pt x="2483527" y="43756"/>
                </a:lnTo>
                <a:lnTo>
                  <a:pt x="2483527" y="46556"/>
                </a:lnTo>
                <a:lnTo>
                  <a:pt x="2458752" y="46556"/>
                </a:lnTo>
                <a:lnTo>
                  <a:pt x="2458752" y="43756"/>
                </a:lnTo>
                <a:lnTo>
                  <a:pt x="2470472" y="43756"/>
                </a:lnTo>
                <a:lnTo>
                  <a:pt x="2470472" y="4233"/>
                </a:lnTo>
                <a:lnTo>
                  <a:pt x="2460022" y="11200"/>
                </a:lnTo>
                <a:lnTo>
                  <a:pt x="2460022" y="8172"/>
                </a:lnTo>
                <a:close/>
                <a:moveTo>
                  <a:pt x="2404253" y="684"/>
                </a:moveTo>
                <a:lnTo>
                  <a:pt x="2406825" y="684"/>
                </a:lnTo>
                <a:lnTo>
                  <a:pt x="2406825" y="43756"/>
                </a:lnTo>
                <a:lnTo>
                  <a:pt x="2416852" y="43756"/>
                </a:lnTo>
                <a:lnTo>
                  <a:pt x="2416852" y="46556"/>
                </a:lnTo>
                <a:lnTo>
                  <a:pt x="2392077" y="46556"/>
                </a:lnTo>
                <a:lnTo>
                  <a:pt x="2392077" y="43756"/>
                </a:lnTo>
                <a:lnTo>
                  <a:pt x="2403798" y="43756"/>
                </a:lnTo>
                <a:lnTo>
                  <a:pt x="2403798" y="4233"/>
                </a:lnTo>
                <a:lnTo>
                  <a:pt x="2393347" y="11200"/>
                </a:lnTo>
                <a:lnTo>
                  <a:pt x="2393347" y="8172"/>
                </a:lnTo>
                <a:close/>
                <a:moveTo>
                  <a:pt x="2337578" y="684"/>
                </a:moveTo>
                <a:lnTo>
                  <a:pt x="2340150" y="684"/>
                </a:lnTo>
                <a:lnTo>
                  <a:pt x="2340150" y="43756"/>
                </a:lnTo>
                <a:lnTo>
                  <a:pt x="2350177" y="43756"/>
                </a:lnTo>
                <a:lnTo>
                  <a:pt x="2350177" y="46556"/>
                </a:lnTo>
                <a:lnTo>
                  <a:pt x="2325402" y="46556"/>
                </a:lnTo>
                <a:lnTo>
                  <a:pt x="2325402" y="43756"/>
                </a:lnTo>
                <a:lnTo>
                  <a:pt x="2337122" y="43756"/>
                </a:lnTo>
                <a:lnTo>
                  <a:pt x="2337122" y="4233"/>
                </a:lnTo>
                <a:lnTo>
                  <a:pt x="2326672" y="11200"/>
                </a:lnTo>
                <a:lnTo>
                  <a:pt x="2326672" y="8172"/>
                </a:lnTo>
                <a:close/>
                <a:moveTo>
                  <a:pt x="2242328" y="684"/>
                </a:moveTo>
                <a:lnTo>
                  <a:pt x="2244900" y="684"/>
                </a:lnTo>
                <a:lnTo>
                  <a:pt x="2244900" y="43756"/>
                </a:lnTo>
                <a:lnTo>
                  <a:pt x="2254927" y="43756"/>
                </a:lnTo>
                <a:lnTo>
                  <a:pt x="2254927" y="46556"/>
                </a:lnTo>
                <a:lnTo>
                  <a:pt x="2230152" y="46556"/>
                </a:lnTo>
                <a:lnTo>
                  <a:pt x="2230152" y="43756"/>
                </a:lnTo>
                <a:lnTo>
                  <a:pt x="2241872" y="43756"/>
                </a:lnTo>
                <a:lnTo>
                  <a:pt x="2241872" y="4233"/>
                </a:lnTo>
                <a:lnTo>
                  <a:pt x="2231422" y="11200"/>
                </a:lnTo>
                <a:lnTo>
                  <a:pt x="2231422" y="8172"/>
                </a:lnTo>
                <a:close/>
                <a:moveTo>
                  <a:pt x="2175653" y="684"/>
                </a:moveTo>
                <a:lnTo>
                  <a:pt x="2178225" y="684"/>
                </a:lnTo>
                <a:lnTo>
                  <a:pt x="2178225" y="43756"/>
                </a:lnTo>
                <a:lnTo>
                  <a:pt x="2188252" y="43756"/>
                </a:lnTo>
                <a:lnTo>
                  <a:pt x="2188252" y="46556"/>
                </a:lnTo>
                <a:lnTo>
                  <a:pt x="2163477" y="46556"/>
                </a:lnTo>
                <a:lnTo>
                  <a:pt x="2163477" y="43756"/>
                </a:lnTo>
                <a:lnTo>
                  <a:pt x="2175197" y="43756"/>
                </a:lnTo>
                <a:lnTo>
                  <a:pt x="2175197" y="4233"/>
                </a:lnTo>
                <a:lnTo>
                  <a:pt x="2164747" y="11200"/>
                </a:lnTo>
                <a:lnTo>
                  <a:pt x="2164747" y="8172"/>
                </a:lnTo>
                <a:close/>
                <a:moveTo>
                  <a:pt x="2070878" y="684"/>
                </a:moveTo>
                <a:lnTo>
                  <a:pt x="2073450" y="684"/>
                </a:lnTo>
                <a:lnTo>
                  <a:pt x="2073450" y="43756"/>
                </a:lnTo>
                <a:lnTo>
                  <a:pt x="2083477" y="43756"/>
                </a:lnTo>
                <a:lnTo>
                  <a:pt x="2083477" y="46556"/>
                </a:lnTo>
                <a:lnTo>
                  <a:pt x="2058702" y="46556"/>
                </a:lnTo>
                <a:lnTo>
                  <a:pt x="2058702" y="43756"/>
                </a:lnTo>
                <a:lnTo>
                  <a:pt x="2070422" y="43756"/>
                </a:lnTo>
                <a:lnTo>
                  <a:pt x="2070422" y="4233"/>
                </a:lnTo>
                <a:lnTo>
                  <a:pt x="2059972" y="11200"/>
                </a:lnTo>
                <a:lnTo>
                  <a:pt x="2059972" y="8172"/>
                </a:lnTo>
                <a:close/>
                <a:moveTo>
                  <a:pt x="2004203" y="684"/>
                </a:moveTo>
                <a:lnTo>
                  <a:pt x="2006775" y="684"/>
                </a:lnTo>
                <a:lnTo>
                  <a:pt x="2006775" y="43756"/>
                </a:lnTo>
                <a:lnTo>
                  <a:pt x="2016802" y="43756"/>
                </a:lnTo>
                <a:lnTo>
                  <a:pt x="2016802" y="46556"/>
                </a:lnTo>
                <a:lnTo>
                  <a:pt x="1992027" y="46556"/>
                </a:lnTo>
                <a:lnTo>
                  <a:pt x="1992027" y="43756"/>
                </a:lnTo>
                <a:lnTo>
                  <a:pt x="2003747" y="43756"/>
                </a:lnTo>
                <a:lnTo>
                  <a:pt x="2003747" y="4233"/>
                </a:lnTo>
                <a:lnTo>
                  <a:pt x="1993297" y="11200"/>
                </a:lnTo>
                <a:lnTo>
                  <a:pt x="1993297" y="8172"/>
                </a:lnTo>
                <a:close/>
                <a:moveTo>
                  <a:pt x="1842278" y="684"/>
                </a:moveTo>
                <a:lnTo>
                  <a:pt x="1844850" y="684"/>
                </a:lnTo>
                <a:lnTo>
                  <a:pt x="1844850" y="43756"/>
                </a:lnTo>
                <a:lnTo>
                  <a:pt x="1854877" y="43756"/>
                </a:lnTo>
                <a:lnTo>
                  <a:pt x="1854877" y="46556"/>
                </a:lnTo>
                <a:lnTo>
                  <a:pt x="1830102" y="46556"/>
                </a:lnTo>
                <a:lnTo>
                  <a:pt x="1830102" y="43756"/>
                </a:lnTo>
                <a:lnTo>
                  <a:pt x="1841823" y="43756"/>
                </a:lnTo>
                <a:lnTo>
                  <a:pt x="1841823" y="4233"/>
                </a:lnTo>
                <a:lnTo>
                  <a:pt x="1831372" y="11200"/>
                </a:lnTo>
                <a:lnTo>
                  <a:pt x="1831372" y="8172"/>
                </a:lnTo>
                <a:close/>
                <a:moveTo>
                  <a:pt x="1737503" y="684"/>
                </a:moveTo>
                <a:lnTo>
                  <a:pt x="1740075" y="684"/>
                </a:lnTo>
                <a:lnTo>
                  <a:pt x="1740075" y="43756"/>
                </a:lnTo>
                <a:lnTo>
                  <a:pt x="1750102" y="43756"/>
                </a:lnTo>
                <a:lnTo>
                  <a:pt x="1750102" y="46556"/>
                </a:lnTo>
                <a:lnTo>
                  <a:pt x="1725327" y="46556"/>
                </a:lnTo>
                <a:lnTo>
                  <a:pt x="1725327" y="43756"/>
                </a:lnTo>
                <a:lnTo>
                  <a:pt x="1737047" y="43756"/>
                </a:lnTo>
                <a:lnTo>
                  <a:pt x="1737047" y="4233"/>
                </a:lnTo>
                <a:lnTo>
                  <a:pt x="1726597" y="11200"/>
                </a:lnTo>
                <a:lnTo>
                  <a:pt x="1726597" y="8172"/>
                </a:lnTo>
                <a:close/>
                <a:moveTo>
                  <a:pt x="1670828" y="684"/>
                </a:moveTo>
                <a:lnTo>
                  <a:pt x="1673400" y="684"/>
                </a:lnTo>
                <a:lnTo>
                  <a:pt x="1673400" y="43756"/>
                </a:lnTo>
                <a:lnTo>
                  <a:pt x="1683428" y="43756"/>
                </a:lnTo>
                <a:lnTo>
                  <a:pt x="1683428" y="46556"/>
                </a:lnTo>
                <a:lnTo>
                  <a:pt x="1658652" y="46556"/>
                </a:lnTo>
                <a:lnTo>
                  <a:pt x="1658652" y="43756"/>
                </a:lnTo>
                <a:lnTo>
                  <a:pt x="1670372" y="43756"/>
                </a:lnTo>
                <a:lnTo>
                  <a:pt x="1670372" y="4233"/>
                </a:lnTo>
                <a:lnTo>
                  <a:pt x="1659922" y="11200"/>
                </a:lnTo>
                <a:lnTo>
                  <a:pt x="1659922" y="8172"/>
                </a:lnTo>
                <a:close/>
                <a:moveTo>
                  <a:pt x="1537478" y="684"/>
                </a:moveTo>
                <a:lnTo>
                  <a:pt x="1540050" y="684"/>
                </a:lnTo>
                <a:lnTo>
                  <a:pt x="1540050" y="43756"/>
                </a:lnTo>
                <a:lnTo>
                  <a:pt x="1550077" y="43756"/>
                </a:lnTo>
                <a:lnTo>
                  <a:pt x="1550077" y="46556"/>
                </a:lnTo>
                <a:lnTo>
                  <a:pt x="1525302" y="46556"/>
                </a:lnTo>
                <a:lnTo>
                  <a:pt x="1525302" y="43756"/>
                </a:lnTo>
                <a:lnTo>
                  <a:pt x="1537023" y="43756"/>
                </a:lnTo>
                <a:lnTo>
                  <a:pt x="1537023" y="4233"/>
                </a:lnTo>
                <a:lnTo>
                  <a:pt x="1526572" y="11200"/>
                </a:lnTo>
                <a:lnTo>
                  <a:pt x="1526572" y="8172"/>
                </a:lnTo>
                <a:close/>
                <a:moveTo>
                  <a:pt x="1404128" y="684"/>
                </a:moveTo>
                <a:lnTo>
                  <a:pt x="1406700" y="684"/>
                </a:lnTo>
                <a:lnTo>
                  <a:pt x="1406700" y="43756"/>
                </a:lnTo>
                <a:lnTo>
                  <a:pt x="1416727" y="43756"/>
                </a:lnTo>
                <a:lnTo>
                  <a:pt x="1416727" y="46556"/>
                </a:lnTo>
                <a:lnTo>
                  <a:pt x="1391952" y="46556"/>
                </a:lnTo>
                <a:lnTo>
                  <a:pt x="1391952" y="43756"/>
                </a:lnTo>
                <a:lnTo>
                  <a:pt x="1403672" y="43756"/>
                </a:lnTo>
                <a:lnTo>
                  <a:pt x="1403672" y="4233"/>
                </a:lnTo>
                <a:lnTo>
                  <a:pt x="1393222" y="11200"/>
                </a:lnTo>
                <a:lnTo>
                  <a:pt x="1393222" y="8172"/>
                </a:lnTo>
                <a:close/>
                <a:moveTo>
                  <a:pt x="1337453" y="684"/>
                </a:moveTo>
                <a:lnTo>
                  <a:pt x="1340025" y="684"/>
                </a:lnTo>
                <a:lnTo>
                  <a:pt x="1340025" y="43756"/>
                </a:lnTo>
                <a:lnTo>
                  <a:pt x="1350052" y="43756"/>
                </a:lnTo>
                <a:lnTo>
                  <a:pt x="1350052" y="46556"/>
                </a:lnTo>
                <a:lnTo>
                  <a:pt x="1325277" y="46556"/>
                </a:lnTo>
                <a:lnTo>
                  <a:pt x="1325277" y="43756"/>
                </a:lnTo>
                <a:lnTo>
                  <a:pt x="1336998" y="43756"/>
                </a:lnTo>
                <a:lnTo>
                  <a:pt x="1336998" y="4233"/>
                </a:lnTo>
                <a:lnTo>
                  <a:pt x="1326547" y="11200"/>
                </a:lnTo>
                <a:lnTo>
                  <a:pt x="1326547" y="8172"/>
                </a:lnTo>
                <a:close/>
                <a:moveTo>
                  <a:pt x="1270778" y="684"/>
                </a:moveTo>
                <a:lnTo>
                  <a:pt x="1273350" y="684"/>
                </a:lnTo>
                <a:lnTo>
                  <a:pt x="1273350" y="43756"/>
                </a:lnTo>
                <a:lnTo>
                  <a:pt x="1283378" y="43756"/>
                </a:lnTo>
                <a:lnTo>
                  <a:pt x="1283378" y="46556"/>
                </a:lnTo>
                <a:lnTo>
                  <a:pt x="1258602" y="46556"/>
                </a:lnTo>
                <a:lnTo>
                  <a:pt x="1258602" y="43756"/>
                </a:lnTo>
                <a:lnTo>
                  <a:pt x="1270322" y="43756"/>
                </a:lnTo>
                <a:lnTo>
                  <a:pt x="1270322" y="4233"/>
                </a:lnTo>
                <a:lnTo>
                  <a:pt x="1259872" y="11200"/>
                </a:lnTo>
                <a:lnTo>
                  <a:pt x="1259872" y="8172"/>
                </a:lnTo>
                <a:close/>
                <a:moveTo>
                  <a:pt x="1175528" y="684"/>
                </a:moveTo>
                <a:lnTo>
                  <a:pt x="1178100" y="684"/>
                </a:lnTo>
                <a:lnTo>
                  <a:pt x="1178100" y="43756"/>
                </a:lnTo>
                <a:lnTo>
                  <a:pt x="1188127" y="43756"/>
                </a:lnTo>
                <a:lnTo>
                  <a:pt x="1188127" y="46556"/>
                </a:lnTo>
                <a:lnTo>
                  <a:pt x="1163352" y="46556"/>
                </a:lnTo>
                <a:lnTo>
                  <a:pt x="1163352" y="43756"/>
                </a:lnTo>
                <a:lnTo>
                  <a:pt x="1175072" y="43756"/>
                </a:lnTo>
                <a:lnTo>
                  <a:pt x="1175072" y="4233"/>
                </a:lnTo>
                <a:lnTo>
                  <a:pt x="1164622" y="11200"/>
                </a:lnTo>
                <a:lnTo>
                  <a:pt x="1164622" y="8172"/>
                </a:lnTo>
                <a:close/>
                <a:moveTo>
                  <a:pt x="1108853" y="684"/>
                </a:moveTo>
                <a:lnTo>
                  <a:pt x="1111425" y="684"/>
                </a:lnTo>
                <a:lnTo>
                  <a:pt x="1111425" y="43756"/>
                </a:lnTo>
                <a:lnTo>
                  <a:pt x="1121452" y="43756"/>
                </a:lnTo>
                <a:lnTo>
                  <a:pt x="1121452" y="46556"/>
                </a:lnTo>
                <a:lnTo>
                  <a:pt x="1096677" y="46556"/>
                </a:lnTo>
                <a:lnTo>
                  <a:pt x="1096677" y="43756"/>
                </a:lnTo>
                <a:lnTo>
                  <a:pt x="1108398" y="43756"/>
                </a:lnTo>
                <a:lnTo>
                  <a:pt x="1108398" y="4233"/>
                </a:lnTo>
                <a:lnTo>
                  <a:pt x="1097947" y="11200"/>
                </a:lnTo>
                <a:lnTo>
                  <a:pt x="1097947" y="8172"/>
                </a:lnTo>
                <a:close/>
                <a:moveTo>
                  <a:pt x="1042178" y="684"/>
                </a:moveTo>
                <a:lnTo>
                  <a:pt x="1044750" y="684"/>
                </a:lnTo>
                <a:lnTo>
                  <a:pt x="1044750" y="43756"/>
                </a:lnTo>
                <a:lnTo>
                  <a:pt x="1054777" y="43756"/>
                </a:lnTo>
                <a:lnTo>
                  <a:pt x="1054777" y="46556"/>
                </a:lnTo>
                <a:lnTo>
                  <a:pt x="1030002" y="46556"/>
                </a:lnTo>
                <a:lnTo>
                  <a:pt x="1030002" y="43756"/>
                </a:lnTo>
                <a:lnTo>
                  <a:pt x="1041722" y="43756"/>
                </a:lnTo>
                <a:lnTo>
                  <a:pt x="1041722" y="4233"/>
                </a:lnTo>
                <a:lnTo>
                  <a:pt x="1031272" y="11200"/>
                </a:lnTo>
                <a:lnTo>
                  <a:pt x="1031272" y="8172"/>
                </a:lnTo>
                <a:close/>
                <a:moveTo>
                  <a:pt x="1004078" y="684"/>
                </a:moveTo>
                <a:lnTo>
                  <a:pt x="1006650" y="684"/>
                </a:lnTo>
                <a:lnTo>
                  <a:pt x="1006650" y="43756"/>
                </a:lnTo>
                <a:lnTo>
                  <a:pt x="1016677" y="43756"/>
                </a:lnTo>
                <a:lnTo>
                  <a:pt x="1016677" y="46556"/>
                </a:lnTo>
                <a:lnTo>
                  <a:pt x="991902" y="46556"/>
                </a:lnTo>
                <a:lnTo>
                  <a:pt x="991902" y="43756"/>
                </a:lnTo>
                <a:lnTo>
                  <a:pt x="1003622" y="43756"/>
                </a:lnTo>
                <a:lnTo>
                  <a:pt x="1003622" y="4233"/>
                </a:lnTo>
                <a:lnTo>
                  <a:pt x="993172" y="11200"/>
                </a:lnTo>
                <a:lnTo>
                  <a:pt x="993172" y="8172"/>
                </a:lnTo>
                <a:close/>
                <a:moveTo>
                  <a:pt x="975503" y="684"/>
                </a:moveTo>
                <a:lnTo>
                  <a:pt x="978075" y="684"/>
                </a:lnTo>
                <a:lnTo>
                  <a:pt x="978075" y="43756"/>
                </a:lnTo>
                <a:lnTo>
                  <a:pt x="988102" y="43756"/>
                </a:lnTo>
                <a:lnTo>
                  <a:pt x="988102" y="46556"/>
                </a:lnTo>
                <a:lnTo>
                  <a:pt x="963327" y="46556"/>
                </a:lnTo>
                <a:lnTo>
                  <a:pt x="963327" y="43756"/>
                </a:lnTo>
                <a:lnTo>
                  <a:pt x="975048" y="43756"/>
                </a:lnTo>
                <a:lnTo>
                  <a:pt x="975048" y="4233"/>
                </a:lnTo>
                <a:lnTo>
                  <a:pt x="964597" y="11200"/>
                </a:lnTo>
                <a:lnTo>
                  <a:pt x="964597" y="8172"/>
                </a:lnTo>
                <a:close/>
                <a:moveTo>
                  <a:pt x="870728" y="684"/>
                </a:moveTo>
                <a:lnTo>
                  <a:pt x="873300" y="684"/>
                </a:lnTo>
                <a:lnTo>
                  <a:pt x="873300" y="43756"/>
                </a:lnTo>
                <a:lnTo>
                  <a:pt x="883328" y="43756"/>
                </a:lnTo>
                <a:lnTo>
                  <a:pt x="883328" y="46556"/>
                </a:lnTo>
                <a:lnTo>
                  <a:pt x="858552" y="46556"/>
                </a:lnTo>
                <a:lnTo>
                  <a:pt x="858552" y="43756"/>
                </a:lnTo>
                <a:lnTo>
                  <a:pt x="870273" y="43756"/>
                </a:lnTo>
                <a:lnTo>
                  <a:pt x="870273" y="4233"/>
                </a:lnTo>
                <a:lnTo>
                  <a:pt x="859822" y="11200"/>
                </a:lnTo>
                <a:lnTo>
                  <a:pt x="859822" y="8172"/>
                </a:lnTo>
                <a:close/>
                <a:moveTo>
                  <a:pt x="775478" y="684"/>
                </a:moveTo>
                <a:lnTo>
                  <a:pt x="778050" y="684"/>
                </a:lnTo>
                <a:lnTo>
                  <a:pt x="778050" y="43756"/>
                </a:lnTo>
                <a:lnTo>
                  <a:pt x="788077" y="43756"/>
                </a:lnTo>
                <a:lnTo>
                  <a:pt x="788077" y="46556"/>
                </a:lnTo>
                <a:lnTo>
                  <a:pt x="763302" y="46556"/>
                </a:lnTo>
                <a:lnTo>
                  <a:pt x="763302" y="43756"/>
                </a:lnTo>
                <a:lnTo>
                  <a:pt x="775022" y="43756"/>
                </a:lnTo>
                <a:lnTo>
                  <a:pt x="775022" y="4233"/>
                </a:lnTo>
                <a:lnTo>
                  <a:pt x="764572" y="11200"/>
                </a:lnTo>
                <a:lnTo>
                  <a:pt x="764572" y="8172"/>
                </a:lnTo>
                <a:close/>
                <a:moveTo>
                  <a:pt x="708803" y="684"/>
                </a:moveTo>
                <a:lnTo>
                  <a:pt x="711375" y="684"/>
                </a:lnTo>
                <a:lnTo>
                  <a:pt x="711375" y="43756"/>
                </a:lnTo>
                <a:lnTo>
                  <a:pt x="721402" y="43756"/>
                </a:lnTo>
                <a:lnTo>
                  <a:pt x="721402" y="46556"/>
                </a:lnTo>
                <a:lnTo>
                  <a:pt x="696627" y="46556"/>
                </a:lnTo>
                <a:lnTo>
                  <a:pt x="696627" y="43756"/>
                </a:lnTo>
                <a:lnTo>
                  <a:pt x="708348" y="43756"/>
                </a:lnTo>
                <a:lnTo>
                  <a:pt x="708348" y="4233"/>
                </a:lnTo>
                <a:lnTo>
                  <a:pt x="697897" y="11200"/>
                </a:lnTo>
                <a:lnTo>
                  <a:pt x="697897" y="8172"/>
                </a:lnTo>
                <a:close/>
                <a:moveTo>
                  <a:pt x="642128" y="684"/>
                </a:moveTo>
                <a:lnTo>
                  <a:pt x="644700" y="684"/>
                </a:lnTo>
                <a:lnTo>
                  <a:pt x="644700" y="43756"/>
                </a:lnTo>
                <a:lnTo>
                  <a:pt x="654727" y="43756"/>
                </a:lnTo>
                <a:lnTo>
                  <a:pt x="654727" y="46556"/>
                </a:lnTo>
                <a:lnTo>
                  <a:pt x="629952" y="46556"/>
                </a:lnTo>
                <a:lnTo>
                  <a:pt x="629952" y="43756"/>
                </a:lnTo>
                <a:lnTo>
                  <a:pt x="641672" y="43756"/>
                </a:lnTo>
                <a:lnTo>
                  <a:pt x="641672" y="4233"/>
                </a:lnTo>
                <a:lnTo>
                  <a:pt x="631222" y="11200"/>
                </a:lnTo>
                <a:lnTo>
                  <a:pt x="631222" y="8172"/>
                </a:lnTo>
                <a:close/>
                <a:moveTo>
                  <a:pt x="575453" y="684"/>
                </a:moveTo>
                <a:lnTo>
                  <a:pt x="578025" y="684"/>
                </a:lnTo>
                <a:lnTo>
                  <a:pt x="578025" y="43756"/>
                </a:lnTo>
                <a:lnTo>
                  <a:pt x="588052" y="43756"/>
                </a:lnTo>
                <a:lnTo>
                  <a:pt x="588052" y="46556"/>
                </a:lnTo>
                <a:lnTo>
                  <a:pt x="563277" y="46556"/>
                </a:lnTo>
                <a:lnTo>
                  <a:pt x="563277" y="43756"/>
                </a:lnTo>
                <a:lnTo>
                  <a:pt x="574997" y="43756"/>
                </a:lnTo>
                <a:lnTo>
                  <a:pt x="574997" y="4233"/>
                </a:lnTo>
                <a:lnTo>
                  <a:pt x="564547" y="11200"/>
                </a:lnTo>
                <a:lnTo>
                  <a:pt x="564547" y="8172"/>
                </a:lnTo>
                <a:close/>
                <a:moveTo>
                  <a:pt x="470678" y="684"/>
                </a:moveTo>
                <a:lnTo>
                  <a:pt x="473250" y="684"/>
                </a:lnTo>
                <a:lnTo>
                  <a:pt x="473250" y="43756"/>
                </a:lnTo>
                <a:lnTo>
                  <a:pt x="483277" y="43756"/>
                </a:lnTo>
                <a:lnTo>
                  <a:pt x="483277" y="46556"/>
                </a:lnTo>
                <a:lnTo>
                  <a:pt x="458502" y="46556"/>
                </a:lnTo>
                <a:lnTo>
                  <a:pt x="458502" y="43756"/>
                </a:lnTo>
                <a:lnTo>
                  <a:pt x="470222" y="43756"/>
                </a:lnTo>
                <a:lnTo>
                  <a:pt x="470222" y="4233"/>
                </a:lnTo>
                <a:lnTo>
                  <a:pt x="459772" y="11200"/>
                </a:lnTo>
                <a:lnTo>
                  <a:pt x="459772" y="8172"/>
                </a:lnTo>
                <a:close/>
                <a:moveTo>
                  <a:pt x="337328" y="684"/>
                </a:moveTo>
                <a:lnTo>
                  <a:pt x="339900" y="684"/>
                </a:lnTo>
                <a:lnTo>
                  <a:pt x="339900" y="43756"/>
                </a:lnTo>
                <a:lnTo>
                  <a:pt x="349928" y="43756"/>
                </a:lnTo>
                <a:lnTo>
                  <a:pt x="349928" y="46556"/>
                </a:lnTo>
                <a:lnTo>
                  <a:pt x="325152" y="46556"/>
                </a:lnTo>
                <a:lnTo>
                  <a:pt x="325152" y="43756"/>
                </a:lnTo>
                <a:lnTo>
                  <a:pt x="336872" y="43756"/>
                </a:lnTo>
                <a:lnTo>
                  <a:pt x="336872" y="4233"/>
                </a:lnTo>
                <a:lnTo>
                  <a:pt x="326422" y="11200"/>
                </a:lnTo>
                <a:lnTo>
                  <a:pt x="326422" y="8172"/>
                </a:lnTo>
                <a:close/>
                <a:moveTo>
                  <a:pt x="242078" y="684"/>
                </a:moveTo>
                <a:lnTo>
                  <a:pt x="244650" y="684"/>
                </a:lnTo>
                <a:lnTo>
                  <a:pt x="244650" y="43756"/>
                </a:lnTo>
                <a:lnTo>
                  <a:pt x="254677" y="43756"/>
                </a:lnTo>
                <a:lnTo>
                  <a:pt x="254677" y="46556"/>
                </a:lnTo>
                <a:lnTo>
                  <a:pt x="229902" y="46556"/>
                </a:lnTo>
                <a:lnTo>
                  <a:pt x="229902" y="43756"/>
                </a:lnTo>
                <a:lnTo>
                  <a:pt x="241622" y="43756"/>
                </a:lnTo>
                <a:lnTo>
                  <a:pt x="241622" y="4233"/>
                </a:lnTo>
                <a:lnTo>
                  <a:pt x="231172" y="11200"/>
                </a:lnTo>
                <a:lnTo>
                  <a:pt x="231172" y="8172"/>
                </a:lnTo>
                <a:close/>
                <a:moveTo>
                  <a:pt x="127778" y="684"/>
                </a:moveTo>
                <a:lnTo>
                  <a:pt x="130350" y="684"/>
                </a:lnTo>
                <a:lnTo>
                  <a:pt x="130350" y="43756"/>
                </a:lnTo>
                <a:lnTo>
                  <a:pt x="140377" y="43756"/>
                </a:lnTo>
                <a:lnTo>
                  <a:pt x="140377" y="46556"/>
                </a:lnTo>
                <a:lnTo>
                  <a:pt x="115602" y="46556"/>
                </a:lnTo>
                <a:lnTo>
                  <a:pt x="115602" y="43756"/>
                </a:lnTo>
                <a:lnTo>
                  <a:pt x="127322" y="43756"/>
                </a:lnTo>
                <a:lnTo>
                  <a:pt x="127322" y="4233"/>
                </a:lnTo>
                <a:lnTo>
                  <a:pt x="116872" y="11200"/>
                </a:lnTo>
                <a:lnTo>
                  <a:pt x="116872" y="8172"/>
                </a:lnTo>
                <a:close/>
                <a:moveTo>
                  <a:pt x="51578" y="684"/>
                </a:moveTo>
                <a:lnTo>
                  <a:pt x="54150" y="684"/>
                </a:lnTo>
                <a:lnTo>
                  <a:pt x="54150" y="43756"/>
                </a:lnTo>
                <a:lnTo>
                  <a:pt x="64178" y="43756"/>
                </a:lnTo>
                <a:lnTo>
                  <a:pt x="64178" y="46556"/>
                </a:lnTo>
                <a:lnTo>
                  <a:pt x="39402" y="46556"/>
                </a:lnTo>
                <a:lnTo>
                  <a:pt x="39402" y="43756"/>
                </a:lnTo>
                <a:lnTo>
                  <a:pt x="51122" y="43756"/>
                </a:lnTo>
                <a:lnTo>
                  <a:pt x="51122" y="4233"/>
                </a:lnTo>
                <a:lnTo>
                  <a:pt x="40672" y="11200"/>
                </a:lnTo>
                <a:lnTo>
                  <a:pt x="40672" y="8172"/>
                </a:lnTo>
                <a:close/>
                <a:moveTo>
                  <a:pt x="13711339" y="0"/>
                </a:moveTo>
                <a:cubicBezTo>
                  <a:pt x="13716135" y="0"/>
                  <a:pt x="13719673" y="1975"/>
                  <a:pt x="13721952" y="5926"/>
                </a:cubicBezTo>
                <a:cubicBezTo>
                  <a:pt x="13724231" y="9876"/>
                  <a:pt x="13725370" y="15768"/>
                  <a:pt x="13725370" y="23604"/>
                </a:cubicBezTo>
                <a:cubicBezTo>
                  <a:pt x="13725370" y="31287"/>
                  <a:pt x="13724171" y="37141"/>
                  <a:pt x="13721773" y="41168"/>
                </a:cubicBezTo>
                <a:cubicBezTo>
                  <a:pt x="13719374" y="45194"/>
                  <a:pt x="13715821" y="47207"/>
                  <a:pt x="13711111" y="47207"/>
                </a:cubicBezTo>
                <a:cubicBezTo>
                  <a:pt x="13706400" y="47207"/>
                  <a:pt x="13702863" y="45210"/>
                  <a:pt x="13700497" y="41216"/>
                </a:cubicBezTo>
                <a:cubicBezTo>
                  <a:pt x="13698131" y="37223"/>
                  <a:pt x="13696949" y="31352"/>
                  <a:pt x="13696949" y="23604"/>
                </a:cubicBezTo>
                <a:cubicBezTo>
                  <a:pt x="13696949" y="15703"/>
                  <a:pt x="13698104" y="9794"/>
                  <a:pt x="13700416" y="5877"/>
                </a:cubicBezTo>
                <a:cubicBezTo>
                  <a:pt x="13702727" y="1959"/>
                  <a:pt x="13706368" y="0"/>
                  <a:pt x="13711339" y="0"/>
                </a:cubicBezTo>
                <a:close/>
                <a:moveTo>
                  <a:pt x="13644664" y="0"/>
                </a:moveTo>
                <a:cubicBezTo>
                  <a:pt x="13649460" y="0"/>
                  <a:pt x="13652998" y="1975"/>
                  <a:pt x="13655277" y="5926"/>
                </a:cubicBezTo>
                <a:cubicBezTo>
                  <a:pt x="13657556" y="9876"/>
                  <a:pt x="13658695" y="15768"/>
                  <a:pt x="13658695" y="23604"/>
                </a:cubicBezTo>
                <a:cubicBezTo>
                  <a:pt x="13658695" y="31287"/>
                  <a:pt x="13657496" y="37141"/>
                  <a:pt x="13655098" y="41168"/>
                </a:cubicBezTo>
                <a:cubicBezTo>
                  <a:pt x="13652699" y="45194"/>
                  <a:pt x="13649146" y="47207"/>
                  <a:pt x="13644436" y="47207"/>
                </a:cubicBezTo>
                <a:cubicBezTo>
                  <a:pt x="13639725" y="47207"/>
                  <a:pt x="13636188" y="45210"/>
                  <a:pt x="13633822" y="41216"/>
                </a:cubicBezTo>
                <a:cubicBezTo>
                  <a:pt x="13631456" y="37223"/>
                  <a:pt x="13630274" y="31352"/>
                  <a:pt x="13630274" y="23604"/>
                </a:cubicBezTo>
                <a:cubicBezTo>
                  <a:pt x="13630274" y="15703"/>
                  <a:pt x="13631429" y="9794"/>
                  <a:pt x="13633741" y="5877"/>
                </a:cubicBezTo>
                <a:cubicBezTo>
                  <a:pt x="13636052" y="1959"/>
                  <a:pt x="13639693" y="0"/>
                  <a:pt x="13644664" y="0"/>
                </a:cubicBezTo>
                <a:close/>
                <a:moveTo>
                  <a:pt x="13577989" y="0"/>
                </a:moveTo>
                <a:cubicBezTo>
                  <a:pt x="13582785" y="0"/>
                  <a:pt x="13586323" y="1975"/>
                  <a:pt x="13588602" y="5926"/>
                </a:cubicBezTo>
                <a:cubicBezTo>
                  <a:pt x="13590881" y="9876"/>
                  <a:pt x="13592020" y="15768"/>
                  <a:pt x="13592020" y="23604"/>
                </a:cubicBezTo>
                <a:cubicBezTo>
                  <a:pt x="13592020" y="31287"/>
                  <a:pt x="13590821" y="37141"/>
                  <a:pt x="13588423" y="41168"/>
                </a:cubicBezTo>
                <a:cubicBezTo>
                  <a:pt x="13586024" y="45194"/>
                  <a:pt x="13582471" y="47207"/>
                  <a:pt x="13577761" y="47207"/>
                </a:cubicBezTo>
                <a:cubicBezTo>
                  <a:pt x="13573050" y="47207"/>
                  <a:pt x="13569513" y="45210"/>
                  <a:pt x="13567147" y="41216"/>
                </a:cubicBezTo>
                <a:cubicBezTo>
                  <a:pt x="13564781" y="37223"/>
                  <a:pt x="13563599" y="31352"/>
                  <a:pt x="13563599" y="23604"/>
                </a:cubicBezTo>
                <a:cubicBezTo>
                  <a:pt x="13563599" y="15703"/>
                  <a:pt x="13564754" y="9794"/>
                  <a:pt x="13567066" y="5877"/>
                </a:cubicBezTo>
                <a:cubicBezTo>
                  <a:pt x="13569377" y="1959"/>
                  <a:pt x="13573018" y="0"/>
                  <a:pt x="13577989" y="0"/>
                </a:cubicBezTo>
                <a:close/>
                <a:moveTo>
                  <a:pt x="13511314" y="0"/>
                </a:moveTo>
                <a:cubicBezTo>
                  <a:pt x="13516110" y="0"/>
                  <a:pt x="13519648" y="1975"/>
                  <a:pt x="13521927" y="5926"/>
                </a:cubicBezTo>
                <a:cubicBezTo>
                  <a:pt x="13524206" y="9876"/>
                  <a:pt x="13525345" y="15768"/>
                  <a:pt x="13525345" y="23604"/>
                </a:cubicBezTo>
                <a:cubicBezTo>
                  <a:pt x="13525345" y="31287"/>
                  <a:pt x="13524146" y="37141"/>
                  <a:pt x="13521748" y="41168"/>
                </a:cubicBezTo>
                <a:cubicBezTo>
                  <a:pt x="13519349" y="45194"/>
                  <a:pt x="13515796" y="47207"/>
                  <a:pt x="13511086" y="47207"/>
                </a:cubicBezTo>
                <a:cubicBezTo>
                  <a:pt x="13506375" y="47207"/>
                  <a:pt x="13502838" y="45210"/>
                  <a:pt x="13500472" y="41216"/>
                </a:cubicBezTo>
                <a:cubicBezTo>
                  <a:pt x="13498106" y="37223"/>
                  <a:pt x="13496924" y="31352"/>
                  <a:pt x="13496924" y="23604"/>
                </a:cubicBezTo>
                <a:cubicBezTo>
                  <a:pt x="13496924" y="15703"/>
                  <a:pt x="13498079" y="9794"/>
                  <a:pt x="13500391" y="5877"/>
                </a:cubicBezTo>
                <a:cubicBezTo>
                  <a:pt x="13502702" y="1959"/>
                  <a:pt x="13506343" y="0"/>
                  <a:pt x="13511314" y="0"/>
                </a:cubicBezTo>
                <a:close/>
                <a:moveTo>
                  <a:pt x="13482739" y="0"/>
                </a:moveTo>
                <a:cubicBezTo>
                  <a:pt x="13487535" y="0"/>
                  <a:pt x="13491073" y="1975"/>
                  <a:pt x="13493352" y="5926"/>
                </a:cubicBezTo>
                <a:cubicBezTo>
                  <a:pt x="13495631" y="9876"/>
                  <a:pt x="13496770" y="15768"/>
                  <a:pt x="13496770" y="23604"/>
                </a:cubicBezTo>
                <a:cubicBezTo>
                  <a:pt x="13496770" y="31287"/>
                  <a:pt x="13495571" y="37141"/>
                  <a:pt x="13493173" y="41168"/>
                </a:cubicBezTo>
                <a:cubicBezTo>
                  <a:pt x="13490774" y="45194"/>
                  <a:pt x="13487221" y="47207"/>
                  <a:pt x="13482511" y="47207"/>
                </a:cubicBezTo>
                <a:cubicBezTo>
                  <a:pt x="13477800" y="47207"/>
                  <a:pt x="13474263" y="45210"/>
                  <a:pt x="13471897" y="41216"/>
                </a:cubicBezTo>
                <a:cubicBezTo>
                  <a:pt x="13469531" y="37223"/>
                  <a:pt x="13468349" y="31352"/>
                  <a:pt x="13468349" y="23604"/>
                </a:cubicBezTo>
                <a:cubicBezTo>
                  <a:pt x="13468349" y="15703"/>
                  <a:pt x="13469504" y="9794"/>
                  <a:pt x="13471816" y="5877"/>
                </a:cubicBezTo>
                <a:cubicBezTo>
                  <a:pt x="13474127" y="1959"/>
                  <a:pt x="13477768" y="0"/>
                  <a:pt x="13482739" y="0"/>
                </a:cubicBezTo>
                <a:close/>
                <a:moveTo>
                  <a:pt x="13444639" y="0"/>
                </a:moveTo>
                <a:cubicBezTo>
                  <a:pt x="13449435" y="0"/>
                  <a:pt x="13452973" y="1975"/>
                  <a:pt x="13455252" y="5926"/>
                </a:cubicBezTo>
                <a:cubicBezTo>
                  <a:pt x="13457531" y="9876"/>
                  <a:pt x="13458670" y="15768"/>
                  <a:pt x="13458670" y="23604"/>
                </a:cubicBezTo>
                <a:cubicBezTo>
                  <a:pt x="13458670" y="31287"/>
                  <a:pt x="13457471" y="37141"/>
                  <a:pt x="13455073" y="41168"/>
                </a:cubicBezTo>
                <a:cubicBezTo>
                  <a:pt x="13452674" y="45194"/>
                  <a:pt x="13449121" y="47207"/>
                  <a:pt x="13444411" y="47207"/>
                </a:cubicBezTo>
                <a:cubicBezTo>
                  <a:pt x="13439700" y="47207"/>
                  <a:pt x="13436163" y="45210"/>
                  <a:pt x="13433797" y="41216"/>
                </a:cubicBezTo>
                <a:cubicBezTo>
                  <a:pt x="13431431" y="37223"/>
                  <a:pt x="13430249" y="31352"/>
                  <a:pt x="13430249" y="23604"/>
                </a:cubicBezTo>
                <a:cubicBezTo>
                  <a:pt x="13430249" y="15703"/>
                  <a:pt x="13431404" y="9794"/>
                  <a:pt x="13433716" y="5877"/>
                </a:cubicBezTo>
                <a:cubicBezTo>
                  <a:pt x="13436027" y="1959"/>
                  <a:pt x="13439668" y="0"/>
                  <a:pt x="13444639" y="0"/>
                </a:cubicBezTo>
                <a:close/>
                <a:moveTo>
                  <a:pt x="13416064" y="0"/>
                </a:moveTo>
                <a:cubicBezTo>
                  <a:pt x="13420860" y="0"/>
                  <a:pt x="13424398" y="1975"/>
                  <a:pt x="13426677" y="5926"/>
                </a:cubicBezTo>
                <a:cubicBezTo>
                  <a:pt x="13428956" y="9876"/>
                  <a:pt x="13430095" y="15768"/>
                  <a:pt x="13430095" y="23604"/>
                </a:cubicBezTo>
                <a:cubicBezTo>
                  <a:pt x="13430095" y="31287"/>
                  <a:pt x="13428896" y="37141"/>
                  <a:pt x="13426498" y="41168"/>
                </a:cubicBezTo>
                <a:cubicBezTo>
                  <a:pt x="13424099" y="45194"/>
                  <a:pt x="13420546" y="47207"/>
                  <a:pt x="13415836" y="47207"/>
                </a:cubicBezTo>
                <a:cubicBezTo>
                  <a:pt x="13411125" y="47207"/>
                  <a:pt x="13407588" y="45210"/>
                  <a:pt x="13405222" y="41216"/>
                </a:cubicBezTo>
                <a:cubicBezTo>
                  <a:pt x="13402856" y="37223"/>
                  <a:pt x="13401674" y="31352"/>
                  <a:pt x="13401674" y="23604"/>
                </a:cubicBezTo>
                <a:cubicBezTo>
                  <a:pt x="13401674" y="15703"/>
                  <a:pt x="13402829" y="9794"/>
                  <a:pt x="13405141" y="5877"/>
                </a:cubicBezTo>
                <a:cubicBezTo>
                  <a:pt x="13407452" y="1959"/>
                  <a:pt x="13411093" y="0"/>
                  <a:pt x="13416064" y="0"/>
                </a:cubicBezTo>
                <a:close/>
                <a:moveTo>
                  <a:pt x="13244614" y="0"/>
                </a:moveTo>
                <a:cubicBezTo>
                  <a:pt x="13249410" y="0"/>
                  <a:pt x="13252948" y="1975"/>
                  <a:pt x="13255227" y="5926"/>
                </a:cubicBezTo>
                <a:cubicBezTo>
                  <a:pt x="13257506" y="9876"/>
                  <a:pt x="13258645" y="15768"/>
                  <a:pt x="13258645" y="23604"/>
                </a:cubicBezTo>
                <a:cubicBezTo>
                  <a:pt x="13258645" y="31287"/>
                  <a:pt x="13257446" y="37141"/>
                  <a:pt x="13255048" y="41168"/>
                </a:cubicBezTo>
                <a:cubicBezTo>
                  <a:pt x="13252649" y="45194"/>
                  <a:pt x="13249096" y="47207"/>
                  <a:pt x="13244386" y="47207"/>
                </a:cubicBezTo>
                <a:cubicBezTo>
                  <a:pt x="13239675" y="47207"/>
                  <a:pt x="13236138" y="45210"/>
                  <a:pt x="13233772" y="41216"/>
                </a:cubicBezTo>
                <a:cubicBezTo>
                  <a:pt x="13231406" y="37223"/>
                  <a:pt x="13230224" y="31352"/>
                  <a:pt x="13230224" y="23604"/>
                </a:cubicBezTo>
                <a:cubicBezTo>
                  <a:pt x="13230224" y="15703"/>
                  <a:pt x="13231379" y="9794"/>
                  <a:pt x="13233691" y="5877"/>
                </a:cubicBezTo>
                <a:cubicBezTo>
                  <a:pt x="13236002" y="1959"/>
                  <a:pt x="13239643" y="0"/>
                  <a:pt x="13244614" y="0"/>
                </a:cubicBezTo>
                <a:close/>
                <a:moveTo>
                  <a:pt x="13216039" y="0"/>
                </a:moveTo>
                <a:cubicBezTo>
                  <a:pt x="13220835" y="0"/>
                  <a:pt x="13224373" y="1975"/>
                  <a:pt x="13226652" y="5926"/>
                </a:cubicBezTo>
                <a:cubicBezTo>
                  <a:pt x="13228931" y="9876"/>
                  <a:pt x="13230070" y="15768"/>
                  <a:pt x="13230070" y="23604"/>
                </a:cubicBezTo>
                <a:cubicBezTo>
                  <a:pt x="13230070" y="31287"/>
                  <a:pt x="13228871" y="37141"/>
                  <a:pt x="13226473" y="41168"/>
                </a:cubicBezTo>
                <a:cubicBezTo>
                  <a:pt x="13224074" y="45194"/>
                  <a:pt x="13220521" y="47207"/>
                  <a:pt x="13215811" y="47207"/>
                </a:cubicBezTo>
                <a:cubicBezTo>
                  <a:pt x="13211100" y="47207"/>
                  <a:pt x="13207563" y="45210"/>
                  <a:pt x="13205197" y="41216"/>
                </a:cubicBezTo>
                <a:cubicBezTo>
                  <a:pt x="13202831" y="37223"/>
                  <a:pt x="13201649" y="31352"/>
                  <a:pt x="13201649" y="23604"/>
                </a:cubicBezTo>
                <a:cubicBezTo>
                  <a:pt x="13201649" y="15703"/>
                  <a:pt x="13202804" y="9794"/>
                  <a:pt x="13205116" y="5877"/>
                </a:cubicBezTo>
                <a:cubicBezTo>
                  <a:pt x="13207427" y="1959"/>
                  <a:pt x="13211068" y="0"/>
                  <a:pt x="13216039" y="0"/>
                </a:cubicBezTo>
                <a:close/>
                <a:moveTo>
                  <a:pt x="13149364" y="0"/>
                </a:moveTo>
                <a:cubicBezTo>
                  <a:pt x="13154160" y="0"/>
                  <a:pt x="13157698" y="1975"/>
                  <a:pt x="13159977" y="5926"/>
                </a:cubicBezTo>
                <a:cubicBezTo>
                  <a:pt x="13162256" y="9876"/>
                  <a:pt x="13163395" y="15768"/>
                  <a:pt x="13163395" y="23604"/>
                </a:cubicBezTo>
                <a:cubicBezTo>
                  <a:pt x="13163395" y="31287"/>
                  <a:pt x="13162196" y="37141"/>
                  <a:pt x="13159798" y="41168"/>
                </a:cubicBezTo>
                <a:cubicBezTo>
                  <a:pt x="13157399" y="45194"/>
                  <a:pt x="13153846" y="47207"/>
                  <a:pt x="13149136" y="47207"/>
                </a:cubicBezTo>
                <a:cubicBezTo>
                  <a:pt x="13144425" y="47207"/>
                  <a:pt x="13140888" y="45210"/>
                  <a:pt x="13138522" y="41216"/>
                </a:cubicBezTo>
                <a:cubicBezTo>
                  <a:pt x="13136156" y="37223"/>
                  <a:pt x="13134974" y="31352"/>
                  <a:pt x="13134974" y="23604"/>
                </a:cubicBezTo>
                <a:cubicBezTo>
                  <a:pt x="13134974" y="15703"/>
                  <a:pt x="13136129" y="9794"/>
                  <a:pt x="13138441" y="5877"/>
                </a:cubicBezTo>
                <a:cubicBezTo>
                  <a:pt x="13140752" y="1959"/>
                  <a:pt x="13144393" y="0"/>
                  <a:pt x="13149364" y="0"/>
                </a:cubicBezTo>
                <a:close/>
                <a:moveTo>
                  <a:pt x="13082689" y="0"/>
                </a:moveTo>
                <a:cubicBezTo>
                  <a:pt x="13087485" y="0"/>
                  <a:pt x="13091023" y="1975"/>
                  <a:pt x="13093302" y="5926"/>
                </a:cubicBezTo>
                <a:cubicBezTo>
                  <a:pt x="13095581" y="9876"/>
                  <a:pt x="13096720" y="15768"/>
                  <a:pt x="13096720" y="23604"/>
                </a:cubicBezTo>
                <a:cubicBezTo>
                  <a:pt x="13096720" y="31287"/>
                  <a:pt x="13095521" y="37141"/>
                  <a:pt x="13093123" y="41168"/>
                </a:cubicBezTo>
                <a:cubicBezTo>
                  <a:pt x="13090724" y="45194"/>
                  <a:pt x="13087171" y="47207"/>
                  <a:pt x="13082461" y="47207"/>
                </a:cubicBezTo>
                <a:cubicBezTo>
                  <a:pt x="13077750" y="47207"/>
                  <a:pt x="13074213" y="45210"/>
                  <a:pt x="13071847" y="41216"/>
                </a:cubicBezTo>
                <a:cubicBezTo>
                  <a:pt x="13069481" y="37223"/>
                  <a:pt x="13068299" y="31352"/>
                  <a:pt x="13068299" y="23604"/>
                </a:cubicBezTo>
                <a:cubicBezTo>
                  <a:pt x="13068299" y="15703"/>
                  <a:pt x="13069454" y="9794"/>
                  <a:pt x="13071766" y="5877"/>
                </a:cubicBezTo>
                <a:cubicBezTo>
                  <a:pt x="13074077" y="1959"/>
                  <a:pt x="13077718" y="0"/>
                  <a:pt x="13082689" y="0"/>
                </a:cubicBezTo>
                <a:close/>
                <a:moveTo>
                  <a:pt x="13016014" y="0"/>
                </a:moveTo>
                <a:cubicBezTo>
                  <a:pt x="13020810" y="0"/>
                  <a:pt x="13024348" y="1975"/>
                  <a:pt x="13026627" y="5926"/>
                </a:cubicBezTo>
                <a:cubicBezTo>
                  <a:pt x="13028906" y="9876"/>
                  <a:pt x="13030045" y="15768"/>
                  <a:pt x="13030045" y="23604"/>
                </a:cubicBezTo>
                <a:cubicBezTo>
                  <a:pt x="13030045" y="31287"/>
                  <a:pt x="13028846" y="37141"/>
                  <a:pt x="13026448" y="41168"/>
                </a:cubicBezTo>
                <a:cubicBezTo>
                  <a:pt x="13024049" y="45194"/>
                  <a:pt x="13020496" y="47207"/>
                  <a:pt x="13015786" y="47207"/>
                </a:cubicBezTo>
                <a:cubicBezTo>
                  <a:pt x="13011075" y="47207"/>
                  <a:pt x="13007538" y="45210"/>
                  <a:pt x="13005172" y="41216"/>
                </a:cubicBezTo>
                <a:cubicBezTo>
                  <a:pt x="13002806" y="37223"/>
                  <a:pt x="13001624" y="31352"/>
                  <a:pt x="13001624" y="23604"/>
                </a:cubicBezTo>
                <a:cubicBezTo>
                  <a:pt x="13001624" y="15703"/>
                  <a:pt x="13002779" y="9794"/>
                  <a:pt x="13005091" y="5877"/>
                </a:cubicBezTo>
                <a:cubicBezTo>
                  <a:pt x="13007402" y="1959"/>
                  <a:pt x="13011043" y="0"/>
                  <a:pt x="13016014" y="0"/>
                </a:cubicBezTo>
                <a:close/>
                <a:moveTo>
                  <a:pt x="12977914" y="0"/>
                </a:moveTo>
                <a:cubicBezTo>
                  <a:pt x="12982710" y="0"/>
                  <a:pt x="12986248" y="1975"/>
                  <a:pt x="12988527" y="5926"/>
                </a:cubicBezTo>
                <a:cubicBezTo>
                  <a:pt x="12990806" y="9876"/>
                  <a:pt x="12991945" y="15768"/>
                  <a:pt x="12991945" y="23604"/>
                </a:cubicBezTo>
                <a:cubicBezTo>
                  <a:pt x="12991945" y="31287"/>
                  <a:pt x="12990746" y="37141"/>
                  <a:pt x="12988348" y="41168"/>
                </a:cubicBezTo>
                <a:cubicBezTo>
                  <a:pt x="12985949" y="45194"/>
                  <a:pt x="12982396" y="47207"/>
                  <a:pt x="12977686" y="47207"/>
                </a:cubicBezTo>
                <a:cubicBezTo>
                  <a:pt x="12972975" y="47207"/>
                  <a:pt x="12969438" y="45210"/>
                  <a:pt x="12967072" y="41216"/>
                </a:cubicBezTo>
                <a:cubicBezTo>
                  <a:pt x="12964706" y="37223"/>
                  <a:pt x="12963524" y="31352"/>
                  <a:pt x="12963524" y="23604"/>
                </a:cubicBezTo>
                <a:cubicBezTo>
                  <a:pt x="12963524" y="15703"/>
                  <a:pt x="12964679" y="9794"/>
                  <a:pt x="12966991" y="5877"/>
                </a:cubicBezTo>
                <a:cubicBezTo>
                  <a:pt x="12969302" y="1959"/>
                  <a:pt x="12972943" y="0"/>
                  <a:pt x="12977914" y="0"/>
                </a:cubicBezTo>
                <a:close/>
                <a:moveTo>
                  <a:pt x="12949339" y="0"/>
                </a:moveTo>
                <a:cubicBezTo>
                  <a:pt x="12954135" y="0"/>
                  <a:pt x="12957673" y="1975"/>
                  <a:pt x="12959952" y="5926"/>
                </a:cubicBezTo>
                <a:cubicBezTo>
                  <a:pt x="12962231" y="9876"/>
                  <a:pt x="12963370" y="15768"/>
                  <a:pt x="12963370" y="23604"/>
                </a:cubicBezTo>
                <a:cubicBezTo>
                  <a:pt x="12963370" y="31287"/>
                  <a:pt x="12962171" y="37141"/>
                  <a:pt x="12959773" y="41168"/>
                </a:cubicBezTo>
                <a:cubicBezTo>
                  <a:pt x="12957374" y="45194"/>
                  <a:pt x="12953821" y="47207"/>
                  <a:pt x="12949111" y="47207"/>
                </a:cubicBezTo>
                <a:cubicBezTo>
                  <a:pt x="12944400" y="47207"/>
                  <a:pt x="12940863" y="45210"/>
                  <a:pt x="12938497" y="41216"/>
                </a:cubicBezTo>
                <a:cubicBezTo>
                  <a:pt x="12936131" y="37223"/>
                  <a:pt x="12934949" y="31352"/>
                  <a:pt x="12934949" y="23604"/>
                </a:cubicBezTo>
                <a:cubicBezTo>
                  <a:pt x="12934949" y="15703"/>
                  <a:pt x="12936104" y="9794"/>
                  <a:pt x="12938416" y="5877"/>
                </a:cubicBezTo>
                <a:cubicBezTo>
                  <a:pt x="12940727" y="1959"/>
                  <a:pt x="12944368" y="0"/>
                  <a:pt x="12949339" y="0"/>
                </a:cubicBezTo>
                <a:close/>
                <a:moveTo>
                  <a:pt x="12911239" y="0"/>
                </a:moveTo>
                <a:cubicBezTo>
                  <a:pt x="12916035" y="0"/>
                  <a:pt x="12919573" y="1975"/>
                  <a:pt x="12921852" y="5926"/>
                </a:cubicBezTo>
                <a:cubicBezTo>
                  <a:pt x="12924131" y="9876"/>
                  <a:pt x="12925270" y="15768"/>
                  <a:pt x="12925270" y="23604"/>
                </a:cubicBezTo>
                <a:cubicBezTo>
                  <a:pt x="12925270" y="31287"/>
                  <a:pt x="12924071" y="37141"/>
                  <a:pt x="12921673" y="41168"/>
                </a:cubicBezTo>
                <a:cubicBezTo>
                  <a:pt x="12919274" y="45194"/>
                  <a:pt x="12915721" y="47207"/>
                  <a:pt x="12911011" y="47207"/>
                </a:cubicBezTo>
                <a:cubicBezTo>
                  <a:pt x="12906300" y="47207"/>
                  <a:pt x="12902763" y="45210"/>
                  <a:pt x="12900397" y="41216"/>
                </a:cubicBezTo>
                <a:cubicBezTo>
                  <a:pt x="12898031" y="37223"/>
                  <a:pt x="12896849" y="31352"/>
                  <a:pt x="12896849" y="23604"/>
                </a:cubicBezTo>
                <a:cubicBezTo>
                  <a:pt x="12896849" y="15703"/>
                  <a:pt x="12898004" y="9794"/>
                  <a:pt x="12900316" y="5877"/>
                </a:cubicBezTo>
                <a:cubicBezTo>
                  <a:pt x="12902627" y="1959"/>
                  <a:pt x="12906268" y="0"/>
                  <a:pt x="12911239" y="0"/>
                </a:cubicBezTo>
                <a:close/>
                <a:moveTo>
                  <a:pt x="12844564" y="0"/>
                </a:moveTo>
                <a:cubicBezTo>
                  <a:pt x="12849360" y="0"/>
                  <a:pt x="12852898" y="1975"/>
                  <a:pt x="12855177" y="5926"/>
                </a:cubicBezTo>
                <a:cubicBezTo>
                  <a:pt x="12857456" y="9876"/>
                  <a:pt x="12858595" y="15768"/>
                  <a:pt x="12858595" y="23604"/>
                </a:cubicBezTo>
                <a:cubicBezTo>
                  <a:pt x="12858595" y="31287"/>
                  <a:pt x="12857396" y="37141"/>
                  <a:pt x="12854998" y="41168"/>
                </a:cubicBezTo>
                <a:cubicBezTo>
                  <a:pt x="12852599" y="45194"/>
                  <a:pt x="12849046" y="47207"/>
                  <a:pt x="12844336" y="47207"/>
                </a:cubicBezTo>
                <a:cubicBezTo>
                  <a:pt x="12839625" y="47207"/>
                  <a:pt x="12836088" y="45210"/>
                  <a:pt x="12833722" y="41216"/>
                </a:cubicBezTo>
                <a:cubicBezTo>
                  <a:pt x="12831356" y="37223"/>
                  <a:pt x="12830174" y="31352"/>
                  <a:pt x="12830174" y="23604"/>
                </a:cubicBezTo>
                <a:cubicBezTo>
                  <a:pt x="12830174" y="15703"/>
                  <a:pt x="12831329" y="9794"/>
                  <a:pt x="12833641" y="5877"/>
                </a:cubicBezTo>
                <a:cubicBezTo>
                  <a:pt x="12835952" y="1959"/>
                  <a:pt x="12839593" y="0"/>
                  <a:pt x="12844564" y="0"/>
                </a:cubicBezTo>
                <a:close/>
                <a:moveTo>
                  <a:pt x="12815989" y="0"/>
                </a:moveTo>
                <a:cubicBezTo>
                  <a:pt x="12820785" y="0"/>
                  <a:pt x="12824323" y="1975"/>
                  <a:pt x="12826602" y="5926"/>
                </a:cubicBezTo>
                <a:cubicBezTo>
                  <a:pt x="12828881" y="9876"/>
                  <a:pt x="12830020" y="15768"/>
                  <a:pt x="12830020" y="23604"/>
                </a:cubicBezTo>
                <a:cubicBezTo>
                  <a:pt x="12830020" y="31287"/>
                  <a:pt x="12828821" y="37141"/>
                  <a:pt x="12826423" y="41168"/>
                </a:cubicBezTo>
                <a:cubicBezTo>
                  <a:pt x="12824024" y="45194"/>
                  <a:pt x="12820471" y="47207"/>
                  <a:pt x="12815761" y="47207"/>
                </a:cubicBezTo>
                <a:cubicBezTo>
                  <a:pt x="12811050" y="47207"/>
                  <a:pt x="12807513" y="45210"/>
                  <a:pt x="12805147" y="41216"/>
                </a:cubicBezTo>
                <a:cubicBezTo>
                  <a:pt x="12802781" y="37223"/>
                  <a:pt x="12801599" y="31352"/>
                  <a:pt x="12801599" y="23604"/>
                </a:cubicBezTo>
                <a:cubicBezTo>
                  <a:pt x="12801599" y="15703"/>
                  <a:pt x="12802754" y="9794"/>
                  <a:pt x="12805066" y="5877"/>
                </a:cubicBezTo>
                <a:cubicBezTo>
                  <a:pt x="12807377" y="1959"/>
                  <a:pt x="12811018" y="0"/>
                  <a:pt x="12815989" y="0"/>
                </a:cubicBezTo>
                <a:close/>
                <a:moveTo>
                  <a:pt x="12749314" y="0"/>
                </a:moveTo>
                <a:cubicBezTo>
                  <a:pt x="12754110" y="0"/>
                  <a:pt x="12757648" y="1975"/>
                  <a:pt x="12759927" y="5926"/>
                </a:cubicBezTo>
                <a:cubicBezTo>
                  <a:pt x="12762206" y="9876"/>
                  <a:pt x="12763345" y="15768"/>
                  <a:pt x="12763345" y="23604"/>
                </a:cubicBezTo>
                <a:cubicBezTo>
                  <a:pt x="12763345" y="31287"/>
                  <a:pt x="12762146" y="37141"/>
                  <a:pt x="12759748" y="41168"/>
                </a:cubicBezTo>
                <a:cubicBezTo>
                  <a:pt x="12757349" y="45194"/>
                  <a:pt x="12753796" y="47207"/>
                  <a:pt x="12749086" y="47207"/>
                </a:cubicBezTo>
                <a:cubicBezTo>
                  <a:pt x="12744375" y="47207"/>
                  <a:pt x="12740838" y="45210"/>
                  <a:pt x="12738472" y="41216"/>
                </a:cubicBezTo>
                <a:cubicBezTo>
                  <a:pt x="12736106" y="37223"/>
                  <a:pt x="12734924" y="31352"/>
                  <a:pt x="12734924" y="23604"/>
                </a:cubicBezTo>
                <a:cubicBezTo>
                  <a:pt x="12734924" y="15703"/>
                  <a:pt x="12736079" y="9794"/>
                  <a:pt x="12738391" y="5877"/>
                </a:cubicBezTo>
                <a:cubicBezTo>
                  <a:pt x="12740702" y="1959"/>
                  <a:pt x="12744343" y="0"/>
                  <a:pt x="12749314" y="0"/>
                </a:cubicBezTo>
                <a:close/>
                <a:moveTo>
                  <a:pt x="12682639" y="0"/>
                </a:moveTo>
                <a:cubicBezTo>
                  <a:pt x="12687435" y="0"/>
                  <a:pt x="12690973" y="1975"/>
                  <a:pt x="12693252" y="5926"/>
                </a:cubicBezTo>
                <a:cubicBezTo>
                  <a:pt x="12695531" y="9876"/>
                  <a:pt x="12696670" y="15768"/>
                  <a:pt x="12696670" y="23604"/>
                </a:cubicBezTo>
                <a:cubicBezTo>
                  <a:pt x="12696670" y="31287"/>
                  <a:pt x="12695471" y="37141"/>
                  <a:pt x="12693073" y="41168"/>
                </a:cubicBezTo>
                <a:cubicBezTo>
                  <a:pt x="12690674" y="45194"/>
                  <a:pt x="12687121" y="47207"/>
                  <a:pt x="12682411" y="47207"/>
                </a:cubicBezTo>
                <a:cubicBezTo>
                  <a:pt x="12677700" y="47207"/>
                  <a:pt x="12674163" y="45210"/>
                  <a:pt x="12671797" y="41216"/>
                </a:cubicBezTo>
                <a:cubicBezTo>
                  <a:pt x="12669431" y="37223"/>
                  <a:pt x="12668249" y="31352"/>
                  <a:pt x="12668249" y="23604"/>
                </a:cubicBezTo>
                <a:cubicBezTo>
                  <a:pt x="12668249" y="15703"/>
                  <a:pt x="12669404" y="9794"/>
                  <a:pt x="12671716" y="5877"/>
                </a:cubicBezTo>
                <a:cubicBezTo>
                  <a:pt x="12674027" y="1959"/>
                  <a:pt x="12677668" y="0"/>
                  <a:pt x="12682639" y="0"/>
                </a:cubicBezTo>
                <a:close/>
                <a:moveTo>
                  <a:pt x="12644539" y="0"/>
                </a:moveTo>
                <a:cubicBezTo>
                  <a:pt x="12649336" y="0"/>
                  <a:pt x="12652873" y="1975"/>
                  <a:pt x="12655152" y="5926"/>
                </a:cubicBezTo>
                <a:cubicBezTo>
                  <a:pt x="12657431" y="9876"/>
                  <a:pt x="12658570" y="15768"/>
                  <a:pt x="12658570" y="23604"/>
                </a:cubicBezTo>
                <a:cubicBezTo>
                  <a:pt x="12658570" y="31287"/>
                  <a:pt x="12657370" y="37141"/>
                  <a:pt x="12654973" y="41168"/>
                </a:cubicBezTo>
                <a:cubicBezTo>
                  <a:pt x="12652575" y="45194"/>
                  <a:pt x="12649020" y="47207"/>
                  <a:pt x="12644311" y="47207"/>
                </a:cubicBezTo>
                <a:cubicBezTo>
                  <a:pt x="12639602" y="47207"/>
                  <a:pt x="12636062" y="45210"/>
                  <a:pt x="12633697" y="41216"/>
                </a:cubicBezTo>
                <a:cubicBezTo>
                  <a:pt x="12631332" y="37223"/>
                  <a:pt x="12630149" y="31352"/>
                  <a:pt x="12630149" y="23604"/>
                </a:cubicBezTo>
                <a:cubicBezTo>
                  <a:pt x="12630149" y="15703"/>
                  <a:pt x="12631304" y="9794"/>
                  <a:pt x="12633616" y="5877"/>
                </a:cubicBezTo>
                <a:cubicBezTo>
                  <a:pt x="12635927" y="1959"/>
                  <a:pt x="12639569" y="0"/>
                  <a:pt x="12644539" y="0"/>
                </a:cubicBezTo>
                <a:close/>
                <a:moveTo>
                  <a:pt x="12577864" y="0"/>
                </a:moveTo>
                <a:cubicBezTo>
                  <a:pt x="12582661" y="0"/>
                  <a:pt x="12586198" y="1975"/>
                  <a:pt x="12588477" y="5926"/>
                </a:cubicBezTo>
                <a:cubicBezTo>
                  <a:pt x="12590756" y="9876"/>
                  <a:pt x="12591895" y="15768"/>
                  <a:pt x="12591895" y="23604"/>
                </a:cubicBezTo>
                <a:cubicBezTo>
                  <a:pt x="12591895" y="31287"/>
                  <a:pt x="12590695" y="37141"/>
                  <a:pt x="12588298" y="41168"/>
                </a:cubicBezTo>
                <a:cubicBezTo>
                  <a:pt x="12585900" y="45194"/>
                  <a:pt x="12582345" y="47207"/>
                  <a:pt x="12577636" y="47207"/>
                </a:cubicBezTo>
                <a:cubicBezTo>
                  <a:pt x="12572927" y="47207"/>
                  <a:pt x="12569387" y="45210"/>
                  <a:pt x="12567022" y="41216"/>
                </a:cubicBezTo>
                <a:cubicBezTo>
                  <a:pt x="12564657" y="37223"/>
                  <a:pt x="12563474" y="31352"/>
                  <a:pt x="12563474" y="23604"/>
                </a:cubicBezTo>
                <a:cubicBezTo>
                  <a:pt x="12563474" y="15703"/>
                  <a:pt x="12564629" y="9794"/>
                  <a:pt x="12566941" y="5877"/>
                </a:cubicBezTo>
                <a:cubicBezTo>
                  <a:pt x="12569252" y="1959"/>
                  <a:pt x="12572894" y="0"/>
                  <a:pt x="12577864" y="0"/>
                </a:cubicBezTo>
                <a:close/>
                <a:moveTo>
                  <a:pt x="12549289" y="0"/>
                </a:moveTo>
                <a:cubicBezTo>
                  <a:pt x="12554085" y="0"/>
                  <a:pt x="12557623" y="1975"/>
                  <a:pt x="12559902" y="5926"/>
                </a:cubicBezTo>
                <a:cubicBezTo>
                  <a:pt x="12562181" y="9876"/>
                  <a:pt x="12563320" y="15768"/>
                  <a:pt x="12563320" y="23604"/>
                </a:cubicBezTo>
                <a:cubicBezTo>
                  <a:pt x="12563320" y="31287"/>
                  <a:pt x="12562121" y="37141"/>
                  <a:pt x="12559723" y="41168"/>
                </a:cubicBezTo>
                <a:cubicBezTo>
                  <a:pt x="12557324" y="45194"/>
                  <a:pt x="12553771" y="47207"/>
                  <a:pt x="12549061" y="47207"/>
                </a:cubicBezTo>
                <a:cubicBezTo>
                  <a:pt x="12544350" y="47207"/>
                  <a:pt x="12540813" y="45210"/>
                  <a:pt x="12538447" y="41216"/>
                </a:cubicBezTo>
                <a:cubicBezTo>
                  <a:pt x="12536081" y="37223"/>
                  <a:pt x="12534899" y="31352"/>
                  <a:pt x="12534899" y="23604"/>
                </a:cubicBezTo>
                <a:cubicBezTo>
                  <a:pt x="12534899" y="15703"/>
                  <a:pt x="12536054" y="9794"/>
                  <a:pt x="12538366" y="5877"/>
                </a:cubicBezTo>
                <a:cubicBezTo>
                  <a:pt x="12540677" y="1959"/>
                  <a:pt x="12544318" y="0"/>
                  <a:pt x="12549289" y="0"/>
                </a:cubicBezTo>
                <a:close/>
                <a:moveTo>
                  <a:pt x="12482614" y="0"/>
                </a:moveTo>
                <a:cubicBezTo>
                  <a:pt x="12487410" y="0"/>
                  <a:pt x="12490948" y="1975"/>
                  <a:pt x="12493227" y="5926"/>
                </a:cubicBezTo>
                <a:cubicBezTo>
                  <a:pt x="12495506" y="9876"/>
                  <a:pt x="12496645" y="15768"/>
                  <a:pt x="12496645" y="23604"/>
                </a:cubicBezTo>
                <a:cubicBezTo>
                  <a:pt x="12496645" y="31287"/>
                  <a:pt x="12495446" y="37141"/>
                  <a:pt x="12493048" y="41168"/>
                </a:cubicBezTo>
                <a:cubicBezTo>
                  <a:pt x="12490649" y="45194"/>
                  <a:pt x="12487096" y="47207"/>
                  <a:pt x="12482386" y="47207"/>
                </a:cubicBezTo>
                <a:cubicBezTo>
                  <a:pt x="12477675" y="47207"/>
                  <a:pt x="12474138" y="45210"/>
                  <a:pt x="12471772" y="41216"/>
                </a:cubicBezTo>
                <a:cubicBezTo>
                  <a:pt x="12469406" y="37223"/>
                  <a:pt x="12468224" y="31352"/>
                  <a:pt x="12468224" y="23604"/>
                </a:cubicBezTo>
                <a:cubicBezTo>
                  <a:pt x="12468224" y="15703"/>
                  <a:pt x="12469379" y="9794"/>
                  <a:pt x="12471691" y="5877"/>
                </a:cubicBezTo>
                <a:cubicBezTo>
                  <a:pt x="12474002" y="1959"/>
                  <a:pt x="12477643" y="0"/>
                  <a:pt x="12482614" y="0"/>
                </a:cubicBezTo>
                <a:close/>
                <a:moveTo>
                  <a:pt x="12415939" y="0"/>
                </a:moveTo>
                <a:cubicBezTo>
                  <a:pt x="12420735" y="0"/>
                  <a:pt x="12424273" y="1975"/>
                  <a:pt x="12426552" y="5926"/>
                </a:cubicBezTo>
                <a:cubicBezTo>
                  <a:pt x="12428831" y="9876"/>
                  <a:pt x="12429970" y="15768"/>
                  <a:pt x="12429970" y="23604"/>
                </a:cubicBezTo>
                <a:cubicBezTo>
                  <a:pt x="12429970" y="31287"/>
                  <a:pt x="12428771" y="37141"/>
                  <a:pt x="12426373" y="41168"/>
                </a:cubicBezTo>
                <a:cubicBezTo>
                  <a:pt x="12423974" y="45194"/>
                  <a:pt x="12420421" y="47207"/>
                  <a:pt x="12415711" y="47207"/>
                </a:cubicBezTo>
                <a:cubicBezTo>
                  <a:pt x="12411000" y="47207"/>
                  <a:pt x="12407463" y="45210"/>
                  <a:pt x="12405097" y="41216"/>
                </a:cubicBezTo>
                <a:cubicBezTo>
                  <a:pt x="12402731" y="37223"/>
                  <a:pt x="12401549" y="31352"/>
                  <a:pt x="12401549" y="23604"/>
                </a:cubicBezTo>
                <a:cubicBezTo>
                  <a:pt x="12401549" y="15703"/>
                  <a:pt x="12402704" y="9794"/>
                  <a:pt x="12405016" y="5877"/>
                </a:cubicBezTo>
                <a:cubicBezTo>
                  <a:pt x="12407327" y="1959"/>
                  <a:pt x="12410968" y="0"/>
                  <a:pt x="12415939" y="0"/>
                </a:cubicBezTo>
                <a:close/>
                <a:moveTo>
                  <a:pt x="12349264" y="0"/>
                </a:moveTo>
                <a:cubicBezTo>
                  <a:pt x="12354060" y="0"/>
                  <a:pt x="12357598" y="1975"/>
                  <a:pt x="12359877" y="5926"/>
                </a:cubicBezTo>
                <a:cubicBezTo>
                  <a:pt x="12362156" y="9876"/>
                  <a:pt x="12363295" y="15768"/>
                  <a:pt x="12363295" y="23604"/>
                </a:cubicBezTo>
                <a:cubicBezTo>
                  <a:pt x="12363295" y="31287"/>
                  <a:pt x="12362096" y="37141"/>
                  <a:pt x="12359698" y="41168"/>
                </a:cubicBezTo>
                <a:cubicBezTo>
                  <a:pt x="12357299" y="45194"/>
                  <a:pt x="12353746" y="47207"/>
                  <a:pt x="12349036" y="47207"/>
                </a:cubicBezTo>
                <a:cubicBezTo>
                  <a:pt x="12344325" y="47207"/>
                  <a:pt x="12340788" y="45210"/>
                  <a:pt x="12338422" y="41216"/>
                </a:cubicBezTo>
                <a:cubicBezTo>
                  <a:pt x="12336056" y="37223"/>
                  <a:pt x="12334874" y="31352"/>
                  <a:pt x="12334874" y="23604"/>
                </a:cubicBezTo>
                <a:cubicBezTo>
                  <a:pt x="12334874" y="15703"/>
                  <a:pt x="12336029" y="9794"/>
                  <a:pt x="12338341" y="5877"/>
                </a:cubicBezTo>
                <a:cubicBezTo>
                  <a:pt x="12340652" y="1959"/>
                  <a:pt x="12344293" y="0"/>
                  <a:pt x="12349264" y="0"/>
                </a:cubicBezTo>
                <a:close/>
                <a:moveTo>
                  <a:pt x="12311164" y="0"/>
                </a:moveTo>
                <a:cubicBezTo>
                  <a:pt x="12315961" y="0"/>
                  <a:pt x="12319498" y="1975"/>
                  <a:pt x="12321777" y="5926"/>
                </a:cubicBezTo>
                <a:cubicBezTo>
                  <a:pt x="12324056" y="9876"/>
                  <a:pt x="12325195" y="15768"/>
                  <a:pt x="12325195" y="23604"/>
                </a:cubicBezTo>
                <a:cubicBezTo>
                  <a:pt x="12325195" y="31287"/>
                  <a:pt x="12323995" y="37141"/>
                  <a:pt x="12321598" y="41168"/>
                </a:cubicBezTo>
                <a:cubicBezTo>
                  <a:pt x="12319200" y="45194"/>
                  <a:pt x="12315645" y="47207"/>
                  <a:pt x="12310936" y="47207"/>
                </a:cubicBezTo>
                <a:cubicBezTo>
                  <a:pt x="12306227" y="47207"/>
                  <a:pt x="12302687" y="45210"/>
                  <a:pt x="12300322" y="41216"/>
                </a:cubicBezTo>
                <a:cubicBezTo>
                  <a:pt x="12297957" y="37223"/>
                  <a:pt x="12296774" y="31352"/>
                  <a:pt x="12296774" y="23604"/>
                </a:cubicBezTo>
                <a:cubicBezTo>
                  <a:pt x="12296774" y="15703"/>
                  <a:pt x="12297929" y="9794"/>
                  <a:pt x="12300241" y="5877"/>
                </a:cubicBezTo>
                <a:cubicBezTo>
                  <a:pt x="12302552" y="1959"/>
                  <a:pt x="12306194" y="0"/>
                  <a:pt x="12311164" y="0"/>
                </a:cubicBezTo>
                <a:close/>
                <a:moveTo>
                  <a:pt x="12244489" y="0"/>
                </a:moveTo>
                <a:cubicBezTo>
                  <a:pt x="12249286" y="0"/>
                  <a:pt x="12252823" y="1975"/>
                  <a:pt x="12255102" y="5926"/>
                </a:cubicBezTo>
                <a:cubicBezTo>
                  <a:pt x="12257381" y="9876"/>
                  <a:pt x="12258520" y="15768"/>
                  <a:pt x="12258520" y="23604"/>
                </a:cubicBezTo>
                <a:cubicBezTo>
                  <a:pt x="12258520" y="31287"/>
                  <a:pt x="12257320" y="37141"/>
                  <a:pt x="12254923" y="41168"/>
                </a:cubicBezTo>
                <a:cubicBezTo>
                  <a:pt x="12252525" y="45194"/>
                  <a:pt x="12248970" y="47207"/>
                  <a:pt x="12244261" y="47207"/>
                </a:cubicBezTo>
                <a:cubicBezTo>
                  <a:pt x="12239552" y="47207"/>
                  <a:pt x="12236012" y="45210"/>
                  <a:pt x="12233647" y="41216"/>
                </a:cubicBezTo>
                <a:cubicBezTo>
                  <a:pt x="12231282" y="37223"/>
                  <a:pt x="12230099" y="31352"/>
                  <a:pt x="12230099" y="23604"/>
                </a:cubicBezTo>
                <a:cubicBezTo>
                  <a:pt x="12230099" y="15703"/>
                  <a:pt x="12231254" y="9794"/>
                  <a:pt x="12233566" y="5877"/>
                </a:cubicBezTo>
                <a:cubicBezTo>
                  <a:pt x="12235877" y="1959"/>
                  <a:pt x="12239519" y="0"/>
                  <a:pt x="12244489" y="0"/>
                </a:cubicBezTo>
                <a:close/>
                <a:moveTo>
                  <a:pt x="12177814" y="0"/>
                </a:moveTo>
                <a:cubicBezTo>
                  <a:pt x="12182611" y="0"/>
                  <a:pt x="12186148" y="1975"/>
                  <a:pt x="12188427" y="5926"/>
                </a:cubicBezTo>
                <a:cubicBezTo>
                  <a:pt x="12190706" y="9876"/>
                  <a:pt x="12191845" y="15768"/>
                  <a:pt x="12191845" y="23604"/>
                </a:cubicBezTo>
                <a:cubicBezTo>
                  <a:pt x="12191845" y="31287"/>
                  <a:pt x="12190645" y="37141"/>
                  <a:pt x="12188248" y="41168"/>
                </a:cubicBezTo>
                <a:cubicBezTo>
                  <a:pt x="12185850" y="45194"/>
                  <a:pt x="12182295" y="47207"/>
                  <a:pt x="12177586" y="47207"/>
                </a:cubicBezTo>
                <a:cubicBezTo>
                  <a:pt x="12172877" y="47207"/>
                  <a:pt x="12169337" y="45210"/>
                  <a:pt x="12166972" y="41216"/>
                </a:cubicBezTo>
                <a:cubicBezTo>
                  <a:pt x="12164607" y="37223"/>
                  <a:pt x="12163424" y="31352"/>
                  <a:pt x="12163424" y="23604"/>
                </a:cubicBezTo>
                <a:cubicBezTo>
                  <a:pt x="12163424" y="15703"/>
                  <a:pt x="12164579" y="9794"/>
                  <a:pt x="12166891" y="5877"/>
                </a:cubicBezTo>
                <a:cubicBezTo>
                  <a:pt x="12169202" y="1959"/>
                  <a:pt x="12172844" y="0"/>
                  <a:pt x="12177814" y="0"/>
                </a:cubicBezTo>
                <a:close/>
                <a:moveTo>
                  <a:pt x="12149239" y="0"/>
                </a:moveTo>
                <a:cubicBezTo>
                  <a:pt x="12154035" y="0"/>
                  <a:pt x="12157573" y="1975"/>
                  <a:pt x="12159852" y="5926"/>
                </a:cubicBezTo>
                <a:cubicBezTo>
                  <a:pt x="12162131" y="9876"/>
                  <a:pt x="12163270" y="15768"/>
                  <a:pt x="12163270" y="23604"/>
                </a:cubicBezTo>
                <a:cubicBezTo>
                  <a:pt x="12163270" y="31287"/>
                  <a:pt x="12162071" y="37141"/>
                  <a:pt x="12159673" y="41168"/>
                </a:cubicBezTo>
                <a:cubicBezTo>
                  <a:pt x="12157274" y="45194"/>
                  <a:pt x="12153721" y="47207"/>
                  <a:pt x="12149011" y="47207"/>
                </a:cubicBezTo>
                <a:cubicBezTo>
                  <a:pt x="12144300" y="47207"/>
                  <a:pt x="12140763" y="45210"/>
                  <a:pt x="12138397" y="41216"/>
                </a:cubicBezTo>
                <a:cubicBezTo>
                  <a:pt x="12136031" y="37223"/>
                  <a:pt x="12134849" y="31352"/>
                  <a:pt x="12134849" y="23604"/>
                </a:cubicBezTo>
                <a:cubicBezTo>
                  <a:pt x="12134849" y="15703"/>
                  <a:pt x="12136004" y="9794"/>
                  <a:pt x="12138316" y="5877"/>
                </a:cubicBezTo>
                <a:cubicBezTo>
                  <a:pt x="12140627" y="1959"/>
                  <a:pt x="12144268" y="0"/>
                  <a:pt x="12149239" y="0"/>
                </a:cubicBezTo>
                <a:close/>
                <a:moveTo>
                  <a:pt x="12111139" y="0"/>
                </a:moveTo>
                <a:cubicBezTo>
                  <a:pt x="12115936" y="0"/>
                  <a:pt x="12119473" y="1975"/>
                  <a:pt x="12121752" y="5926"/>
                </a:cubicBezTo>
                <a:cubicBezTo>
                  <a:pt x="12124031" y="9876"/>
                  <a:pt x="12125170" y="15768"/>
                  <a:pt x="12125170" y="23604"/>
                </a:cubicBezTo>
                <a:cubicBezTo>
                  <a:pt x="12125170" y="31287"/>
                  <a:pt x="12123970" y="37141"/>
                  <a:pt x="12121573" y="41168"/>
                </a:cubicBezTo>
                <a:cubicBezTo>
                  <a:pt x="12119175" y="45194"/>
                  <a:pt x="12115620" y="47207"/>
                  <a:pt x="12110911" y="47207"/>
                </a:cubicBezTo>
                <a:cubicBezTo>
                  <a:pt x="12106202" y="47207"/>
                  <a:pt x="12102662" y="45210"/>
                  <a:pt x="12100297" y="41216"/>
                </a:cubicBezTo>
                <a:cubicBezTo>
                  <a:pt x="12097932" y="37223"/>
                  <a:pt x="12096749" y="31352"/>
                  <a:pt x="12096749" y="23604"/>
                </a:cubicBezTo>
                <a:cubicBezTo>
                  <a:pt x="12096749" y="15703"/>
                  <a:pt x="12097904" y="9794"/>
                  <a:pt x="12100216" y="5877"/>
                </a:cubicBezTo>
                <a:cubicBezTo>
                  <a:pt x="12102527" y="1959"/>
                  <a:pt x="12106169" y="0"/>
                  <a:pt x="12111139" y="0"/>
                </a:cubicBezTo>
                <a:close/>
                <a:moveTo>
                  <a:pt x="12044464" y="0"/>
                </a:moveTo>
                <a:cubicBezTo>
                  <a:pt x="12049261" y="0"/>
                  <a:pt x="12052798" y="1975"/>
                  <a:pt x="12055077" y="5926"/>
                </a:cubicBezTo>
                <a:cubicBezTo>
                  <a:pt x="12057356" y="9876"/>
                  <a:pt x="12058495" y="15768"/>
                  <a:pt x="12058495" y="23604"/>
                </a:cubicBezTo>
                <a:cubicBezTo>
                  <a:pt x="12058495" y="31287"/>
                  <a:pt x="12057295" y="37141"/>
                  <a:pt x="12054898" y="41168"/>
                </a:cubicBezTo>
                <a:cubicBezTo>
                  <a:pt x="12052500" y="45194"/>
                  <a:pt x="12048945" y="47207"/>
                  <a:pt x="12044236" y="47207"/>
                </a:cubicBezTo>
                <a:cubicBezTo>
                  <a:pt x="12039527" y="47207"/>
                  <a:pt x="12035987" y="45210"/>
                  <a:pt x="12033622" y="41216"/>
                </a:cubicBezTo>
                <a:cubicBezTo>
                  <a:pt x="12031257" y="37223"/>
                  <a:pt x="12030074" y="31352"/>
                  <a:pt x="12030074" y="23604"/>
                </a:cubicBezTo>
                <a:cubicBezTo>
                  <a:pt x="12030074" y="15703"/>
                  <a:pt x="12031229" y="9794"/>
                  <a:pt x="12033541" y="5877"/>
                </a:cubicBezTo>
                <a:cubicBezTo>
                  <a:pt x="12035852" y="1959"/>
                  <a:pt x="12039494" y="0"/>
                  <a:pt x="12044464" y="0"/>
                </a:cubicBezTo>
                <a:close/>
                <a:moveTo>
                  <a:pt x="11977789" y="0"/>
                </a:moveTo>
                <a:cubicBezTo>
                  <a:pt x="11982586" y="0"/>
                  <a:pt x="11986123" y="1975"/>
                  <a:pt x="11988402" y="5926"/>
                </a:cubicBezTo>
                <a:cubicBezTo>
                  <a:pt x="11990681" y="9876"/>
                  <a:pt x="11991820" y="15768"/>
                  <a:pt x="11991820" y="23604"/>
                </a:cubicBezTo>
                <a:cubicBezTo>
                  <a:pt x="11991820" y="31287"/>
                  <a:pt x="11990620" y="37141"/>
                  <a:pt x="11988223" y="41168"/>
                </a:cubicBezTo>
                <a:cubicBezTo>
                  <a:pt x="11985825" y="45194"/>
                  <a:pt x="11982270" y="47207"/>
                  <a:pt x="11977561" y="47207"/>
                </a:cubicBezTo>
                <a:cubicBezTo>
                  <a:pt x="11972852" y="47207"/>
                  <a:pt x="11969312" y="45210"/>
                  <a:pt x="11966947" y="41216"/>
                </a:cubicBezTo>
                <a:cubicBezTo>
                  <a:pt x="11964582" y="37223"/>
                  <a:pt x="11963399" y="31352"/>
                  <a:pt x="11963399" y="23604"/>
                </a:cubicBezTo>
                <a:cubicBezTo>
                  <a:pt x="11963399" y="15703"/>
                  <a:pt x="11964554" y="9794"/>
                  <a:pt x="11966866" y="5877"/>
                </a:cubicBezTo>
                <a:cubicBezTo>
                  <a:pt x="11969177" y="1959"/>
                  <a:pt x="11972819" y="0"/>
                  <a:pt x="11977789" y="0"/>
                </a:cubicBezTo>
                <a:close/>
                <a:moveTo>
                  <a:pt x="11911114" y="0"/>
                </a:moveTo>
                <a:cubicBezTo>
                  <a:pt x="11915911" y="0"/>
                  <a:pt x="11919448" y="1975"/>
                  <a:pt x="11921727" y="5926"/>
                </a:cubicBezTo>
                <a:cubicBezTo>
                  <a:pt x="11924006" y="9876"/>
                  <a:pt x="11925145" y="15768"/>
                  <a:pt x="11925145" y="23604"/>
                </a:cubicBezTo>
                <a:cubicBezTo>
                  <a:pt x="11925145" y="31287"/>
                  <a:pt x="11923945" y="37141"/>
                  <a:pt x="11921548" y="41168"/>
                </a:cubicBezTo>
                <a:cubicBezTo>
                  <a:pt x="11919150" y="45194"/>
                  <a:pt x="11915595" y="47207"/>
                  <a:pt x="11910886" y="47207"/>
                </a:cubicBezTo>
                <a:cubicBezTo>
                  <a:pt x="11906177" y="47207"/>
                  <a:pt x="11902637" y="45210"/>
                  <a:pt x="11900272" y="41216"/>
                </a:cubicBezTo>
                <a:cubicBezTo>
                  <a:pt x="11897907" y="37223"/>
                  <a:pt x="11896724" y="31352"/>
                  <a:pt x="11896724" y="23604"/>
                </a:cubicBezTo>
                <a:cubicBezTo>
                  <a:pt x="11896724" y="15703"/>
                  <a:pt x="11897879" y="9794"/>
                  <a:pt x="11900191" y="5877"/>
                </a:cubicBezTo>
                <a:cubicBezTo>
                  <a:pt x="11902502" y="1959"/>
                  <a:pt x="11906144" y="0"/>
                  <a:pt x="11911114" y="0"/>
                </a:cubicBezTo>
                <a:close/>
                <a:moveTo>
                  <a:pt x="11882539" y="0"/>
                </a:moveTo>
                <a:cubicBezTo>
                  <a:pt x="11887335" y="0"/>
                  <a:pt x="11890873" y="1975"/>
                  <a:pt x="11893152" y="5926"/>
                </a:cubicBezTo>
                <a:cubicBezTo>
                  <a:pt x="11895431" y="9876"/>
                  <a:pt x="11896570" y="15768"/>
                  <a:pt x="11896570" y="23604"/>
                </a:cubicBezTo>
                <a:cubicBezTo>
                  <a:pt x="11896570" y="31287"/>
                  <a:pt x="11895371" y="37141"/>
                  <a:pt x="11892973" y="41168"/>
                </a:cubicBezTo>
                <a:cubicBezTo>
                  <a:pt x="11890574" y="45194"/>
                  <a:pt x="11887021" y="47207"/>
                  <a:pt x="11882311" y="47207"/>
                </a:cubicBezTo>
                <a:cubicBezTo>
                  <a:pt x="11877600" y="47207"/>
                  <a:pt x="11874063" y="45210"/>
                  <a:pt x="11871697" y="41216"/>
                </a:cubicBezTo>
                <a:cubicBezTo>
                  <a:pt x="11869331" y="37223"/>
                  <a:pt x="11868149" y="31352"/>
                  <a:pt x="11868149" y="23604"/>
                </a:cubicBezTo>
                <a:cubicBezTo>
                  <a:pt x="11868149" y="15703"/>
                  <a:pt x="11869304" y="9794"/>
                  <a:pt x="11871616" y="5877"/>
                </a:cubicBezTo>
                <a:cubicBezTo>
                  <a:pt x="11873927" y="1959"/>
                  <a:pt x="11877568" y="0"/>
                  <a:pt x="11882539" y="0"/>
                </a:cubicBezTo>
                <a:close/>
                <a:moveTo>
                  <a:pt x="11844439" y="0"/>
                </a:moveTo>
                <a:cubicBezTo>
                  <a:pt x="11849236" y="0"/>
                  <a:pt x="11852773" y="1975"/>
                  <a:pt x="11855052" y="5926"/>
                </a:cubicBezTo>
                <a:cubicBezTo>
                  <a:pt x="11857331" y="9876"/>
                  <a:pt x="11858470" y="15768"/>
                  <a:pt x="11858470" y="23604"/>
                </a:cubicBezTo>
                <a:cubicBezTo>
                  <a:pt x="11858470" y="31287"/>
                  <a:pt x="11857270" y="37141"/>
                  <a:pt x="11854873" y="41168"/>
                </a:cubicBezTo>
                <a:cubicBezTo>
                  <a:pt x="11852475" y="45194"/>
                  <a:pt x="11848920" y="47207"/>
                  <a:pt x="11844211" y="47207"/>
                </a:cubicBezTo>
                <a:cubicBezTo>
                  <a:pt x="11839502" y="47207"/>
                  <a:pt x="11835962" y="45210"/>
                  <a:pt x="11833597" y="41216"/>
                </a:cubicBezTo>
                <a:cubicBezTo>
                  <a:pt x="11831232" y="37223"/>
                  <a:pt x="11830049" y="31352"/>
                  <a:pt x="11830049" y="23604"/>
                </a:cubicBezTo>
                <a:cubicBezTo>
                  <a:pt x="11830049" y="15703"/>
                  <a:pt x="11831204" y="9794"/>
                  <a:pt x="11833516" y="5877"/>
                </a:cubicBezTo>
                <a:cubicBezTo>
                  <a:pt x="11835827" y="1959"/>
                  <a:pt x="11839469" y="0"/>
                  <a:pt x="11844439" y="0"/>
                </a:cubicBezTo>
                <a:close/>
                <a:moveTo>
                  <a:pt x="11815864" y="0"/>
                </a:moveTo>
                <a:cubicBezTo>
                  <a:pt x="11820660" y="0"/>
                  <a:pt x="11824198" y="1975"/>
                  <a:pt x="11826477" y="5926"/>
                </a:cubicBezTo>
                <a:cubicBezTo>
                  <a:pt x="11828756" y="9876"/>
                  <a:pt x="11829895" y="15768"/>
                  <a:pt x="11829895" y="23604"/>
                </a:cubicBezTo>
                <a:cubicBezTo>
                  <a:pt x="11829895" y="31287"/>
                  <a:pt x="11828696" y="37141"/>
                  <a:pt x="11826298" y="41168"/>
                </a:cubicBezTo>
                <a:cubicBezTo>
                  <a:pt x="11823899" y="45194"/>
                  <a:pt x="11820346" y="47207"/>
                  <a:pt x="11815636" y="47207"/>
                </a:cubicBezTo>
                <a:cubicBezTo>
                  <a:pt x="11810925" y="47207"/>
                  <a:pt x="11807388" y="45210"/>
                  <a:pt x="11805022" y="41216"/>
                </a:cubicBezTo>
                <a:cubicBezTo>
                  <a:pt x="11802656" y="37223"/>
                  <a:pt x="11801474" y="31352"/>
                  <a:pt x="11801474" y="23604"/>
                </a:cubicBezTo>
                <a:cubicBezTo>
                  <a:pt x="11801474" y="15703"/>
                  <a:pt x="11802629" y="9794"/>
                  <a:pt x="11804941" y="5877"/>
                </a:cubicBezTo>
                <a:cubicBezTo>
                  <a:pt x="11807252" y="1959"/>
                  <a:pt x="11810893" y="0"/>
                  <a:pt x="11815864" y="0"/>
                </a:cubicBezTo>
                <a:close/>
                <a:moveTo>
                  <a:pt x="11749189" y="0"/>
                </a:moveTo>
                <a:cubicBezTo>
                  <a:pt x="11753985" y="0"/>
                  <a:pt x="11757523" y="1975"/>
                  <a:pt x="11759802" y="5926"/>
                </a:cubicBezTo>
                <a:cubicBezTo>
                  <a:pt x="11762081" y="9876"/>
                  <a:pt x="11763220" y="15768"/>
                  <a:pt x="11763220" y="23604"/>
                </a:cubicBezTo>
                <a:cubicBezTo>
                  <a:pt x="11763220" y="31287"/>
                  <a:pt x="11762021" y="37141"/>
                  <a:pt x="11759623" y="41168"/>
                </a:cubicBezTo>
                <a:cubicBezTo>
                  <a:pt x="11757224" y="45194"/>
                  <a:pt x="11753671" y="47207"/>
                  <a:pt x="11748961" y="47207"/>
                </a:cubicBezTo>
                <a:cubicBezTo>
                  <a:pt x="11744250" y="47207"/>
                  <a:pt x="11740713" y="45210"/>
                  <a:pt x="11738347" y="41216"/>
                </a:cubicBezTo>
                <a:cubicBezTo>
                  <a:pt x="11735981" y="37223"/>
                  <a:pt x="11734799" y="31352"/>
                  <a:pt x="11734799" y="23604"/>
                </a:cubicBezTo>
                <a:cubicBezTo>
                  <a:pt x="11734799" y="15703"/>
                  <a:pt x="11735954" y="9794"/>
                  <a:pt x="11738266" y="5877"/>
                </a:cubicBezTo>
                <a:cubicBezTo>
                  <a:pt x="11740577" y="1959"/>
                  <a:pt x="11744218" y="0"/>
                  <a:pt x="11749189" y="0"/>
                </a:cubicBezTo>
                <a:close/>
                <a:moveTo>
                  <a:pt x="11682514" y="0"/>
                </a:moveTo>
                <a:cubicBezTo>
                  <a:pt x="11687310" y="0"/>
                  <a:pt x="11690848" y="1975"/>
                  <a:pt x="11693127" y="5926"/>
                </a:cubicBezTo>
                <a:cubicBezTo>
                  <a:pt x="11695406" y="9876"/>
                  <a:pt x="11696545" y="15768"/>
                  <a:pt x="11696545" y="23604"/>
                </a:cubicBezTo>
                <a:cubicBezTo>
                  <a:pt x="11696545" y="31287"/>
                  <a:pt x="11695346" y="37141"/>
                  <a:pt x="11692948" y="41168"/>
                </a:cubicBezTo>
                <a:cubicBezTo>
                  <a:pt x="11690549" y="45194"/>
                  <a:pt x="11686996" y="47207"/>
                  <a:pt x="11682286" y="47207"/>
                </a:cubicBezTo>
                <a:cubicBezTo>
                  <a:pt x="11677575" y="47207"/>
                  <a:pt x="11674038" y="45210"/>
                  <a:pt x="11671672" y="41216"/>
                </a:cubicBezTo>
                <a:cubicBezTo>
                  <a:pt x="11669306" y="37223"/>
                  <a:pt x="11668124" y="31352"/>
                  <a:pt x="11668124" y="23604"/>
                </a:cubicBezTo>
                <a:cubicBezTo>
                  <a:pt x="11668124" y="15703"/>
                  <a:pt x="11669279" y="9794"/>
                  <a:pt x="11671591" y="5877"/>
                </a:cubicBezTo>
                <a:cubicBezTo>
                  <a:pt x="11673902" y="1959"/>
                  <a:pt x="11677543" y="0"/>
                  <a:pt x="11682514" y="0"/>
                </a:cubicBezTo>
                <a:close/>
                <a:moveTo>
                  <a:pt x="11644414" y="0"/>
                </a:moveTo>
                <a:cubicBezTo>
                  <a:pt x="11649211" y="0"/>
                  <a:pt x="11652748" y="1975"/>
                  <a:pt x="11655027" y="5926"/>
                </a:cubicBezTo>
                <a:cubicBezTo>
                  <a:pt x="11657306" y="9876"/>
                  <a:pt x="11658445" y="15768"/>
                  <a:pt x="11658445" y="23604"/>
                </a:cubicBezTo>
                <a:cubicBezTo>
                  <a:pt x="11658445" y="31287"/>
                  <a:pt x="11657245" y="37141"/>
                  <a:pt x="11654848" y="41168"/>
                </a:cubicBezTo>
                <a:cubicBezTo>
                  <a:pt x="11652450" y="45194"/>
                  <a:pt x="11648895" y="47207"/>
                  <a:pt x="11644186" y="47207"/>
                </a:cubicBezTo>
                <a:cubicBezTo>
                  <a:pt x="11639477" y="47207"/>
                  <a:pt x="11635937" y="45210"/>
                  <a:pt x="11633572" y="41216"/>
                </a:cubicBezTo>
                <a:cubicBezTo>
                  <a:pt x="11631207" y="37223"/>
                  <a:pt x="11630024" y="31352"/>
                  <a:pt x="11630024" y="23604"/>
                </a:cubicBezTo>
                <a:cubicBezTo>
                  <a:pt x="11630024" y="15703"/>
                  <a:pt x="11631179" y="9794"/>
                  <a:pt x="11633491" y="5877"/>
                </a:cubicBezTo>
                <a:cubicBezTo>
                  <a:pt x="11635802" y="1959"/>
                  <a:pt x="11639444" y="0"/>
                  <a:pt x="11644414" y="0"/>
                </a:cubicBezTo>
                <a:close/>
                <a:moveTo>
                  <a:pt x="11577739" y="0"/>
                </a:moveTo>
                <a:cubicBezTo>
                  <a:pt x="11582536" y="0"/>
                  <a:pt x="11586073" y="1975"/>
                  <a:pt x="11588352" y="5926"/>
                </a:cubicBezTo>
                <a:cubicBezTo>
                  <a:pt x="11590631" y="9876"/>
                  <a:pt x="11591770" y="15768"/>
                  <a:pt x="11591770" y="23604"/>
                </a:cubicBezTo>
                <a:cubicBezTo>
                  <a:pt x="11591770" y="31287"/>
                  <a:pt x="11590570" y="37141"/>
                  <a:pt x="11588173" y="41168"/>
                </a:cubicBezTo>
                <a:cubicBezTo>
                  <a:pt x="11585775" y="45194"/>
                  <a:pt x="11582220" y="47207"/>
                  <a:pt x="11577511" y="47207"/>
                </a:cubicBezTo>
                <a:cubicBezTo>
                  <a:pt x="11572802" y="47207"/>
                  <a:pt x="11569262" y="45210"/>
                  <a:pt x="11566897" y="41216"/>
                </a:cubicBezTo>
                <a:cubicBezTo>
                  <a:pt x="11564532" y="37223"/>
                  <a:pt x="11563349" y="31352"/>
                  <a:pt x="11563349" y="23604"/>
                </a:cubicBezTo>
                <a:cubicBezTo>
                  <a:pt x="11563349" y="15703"/>
                  <a:pt x="11564504" y="9794"/>
                  <a:pt x="11566816" y="5877"/>
                </a:cubicBezTo>
                <a:cubicBezTo>
                  <a:pt x="11569127" y="1959"/>
                  <a:pt x="11572769" y="0"/>
                  <a:pt x="11577739" y="0"/>
                </a:cubicBezTo>
                <a:close/>
                <a:moveTo>
                  <a:pt x="11511064" y="0"/>
                </a:moveTo>
                <a:cubicBezTo>
                  <a:pt x="11515861" y="0"/>
                  <a:pt x="11519398" y="1975"/>
                  <a:pt x="11521677" y="5926"/>
                </a:cubicBezTo>
                <a:cubicBezTo>
                  <a:pt x="11523956" y="9876"/>
                  <a:pt x="11525095" y="15768"/>
                  <a:pt x="11525095" y="23604"/>
                </a:cubicBezTo>
                <a:cubicBezTo>
                  <a:pt x="11525095" y="31287"/>
                  <a:pt x="11523895" y="37141"/>
                  <a:pt x="11521498" y="41168"/>
                </a:cubicBezTo>
                <a:cubicBezTo>
                  <a:pt x="11519100" y="45194"/>
                  <a:pt x="11515545" y="47207"/>
                  <a:pt x="11510836" y="47207"/>
                </a:cubicBezTo>
                <a:cubicBezTo>
                  <a:pt x="11506127" y="47207"/>
                  <a:pt x="11502587" y="45210"/>
                  <a:pt x="11500222" y="41216"/>
                </a:cubicBezTo>
                <a:cubicBezTo>
                  <a:pt x="11497857" y="37223"/>
                  <a:pt x="11496674" y="31352"/>
                  <a:pt x="11496674" y="23604"/>
                </a:cubicBezTo>
                <a:cubicBezTo>
                  <a:pt x="11496674" y="15703"/>
                  <a:pt x="11497829" y="9794"/>
                  <a:pt x="11500141" y="5877"/>
                </a:cubicBezTo>
                <a:cubicBezTo>
                  <a:pt x="11502452" y="1959"/>
                  <a:pt x="11506094" y="0"/>
                  <a:pt x="11511064" y="0"/>
                </a:cubicBezTo>
                <a:close/>
                <a:moveTo>
                  <a:pt x="11444389" y="0"/>
                </a:moveTo>
                <a:cubicBezTo>
                  <a:pt x="11449186" y="0"/>
                  <a:pt x="11452723" y="1975"/>
                  <a:pt x="11455002" y="5926"/>
                </a:cubicBezTo>
                <a:cubicBezTo>
                  <a:pt x="11457281" y="9876"/>
                  <a:pt x="11458420" y="15768"/>
                  <a:pt x="11458420" y="23604"/>
                </a:cubicBezTo>
                <a:cubicBezTo>
                  <a:pt x="11458420" y="31287"/>
                  <a:pt x="11457220" y="37141"/>
                  <a:pt x="11454823" y="41168"/>
                </a:cubicBezTo>
                <a:cubicBezTo>
                  <a:pt x="11452425" y="45194"/>
                  <a:pt x="11448870" y="47207"/>
                  <a:pt x="11444161" y="47207"/>
                </a:cubicBezTo>
                <a:cubicBezTo>
                  <a:pt x="11439452" y="47207"/>
                  <a:pt x="11435912" y="45210"/>
                  <a:pt x="11433547" y="41216"/>
                </a:cubicBezTo>
                <a:cubicBezTo>
                  <a:pt x="11431182" y="37223"/>
                  <a:pt x="11429999" y="31352"/>
                  <a:pt x="11429999" y="23604"/>
                </a:cubicBezTo>
                <a:cubicBezTo>
                  <a:pt x="11429999" y="15703"/>
                  <a:pt x="11431154" y="9794"/>
                  <a:pt x="11433466" y="5877"/>
                </a:cubicBezTo>
                <a:cubicBezTo>
                  <a:pt x="11435777" y="1959"/>
                  <a:pt x="11439419" y="0"/>
                  <a:pt x="11444389" y="0"/>
                </a:cubicBezTo>
                <a:close/>
                <a:moveTo>
                  <a:pt x="11415814" y="0"/>
                </a:moveTo>
                <a:cubicBezTo>
                  <a:pt x="11420610" y="0"/>
                  <a:pt x="11424148" y="1975"/>
                  <a:pt x="11426427" y="5926"/>
                </a:cubicBezTo>
                <a:cubicBezTo>
                  <a:pt x="11428706" y="9876"/>
                  <a:pt x="11429845" y="15768"/>
                  <a:pt x="11429845" y="23604"/>
                </a:cubicBezTo>
                <a:cubicBezTo>
                  <a:pt x="11429845" y="31287"/>
                  <a:pt x="11428646" y="37141"/>
                  <a:pt x="11426248" y="41168"/>
                </a:cubicBezTo>
                <a:cubicBezTo>
                  <a:pt x="11423849" y="45194"/>
                  <a:pt x="11420296" y="47207"/>
                  <a:pt x="11415586" y="47207"/>
                </a:cubicBezTo>
                <a:cubicBezTo>
                  <a:pt x="11410875" y="47207"/>
                  <a:pt x="11407338" y="45210"/>
                  <a:pt x="11404972" y="41216"/>
                </a:cubicBezTo>
                <a:cubicBezTo>
                  <a:pt x="11402606" y="37223"/>
                  <a:pt x="11401424" y="31352"/>
                  <a:pt x="11401424" y="23604"/>
                </a:cubicBezTo>
                <a:cubicBezTo>
                  <a:pt x="11401424" y="15703"/>
                  <a:pt x="11402579" y="9794"/>
                  <a:pt x="11404891" y="5877"/>
                </a:cubicBezTo>
                <a:cubicBezTo>
                  <a:pt x="11407202" y="1959"/>
                  <a:pt x="11410843" y="0"/>
                  <a:pt x="11415814" y="0"/>
                </a:cubicBezTo>
                <a:close/>
                <a:moveTo>
                  <a:pt x="11349139" y="0"/>
                </a:moveTo>
                <a:cubicBezTo>
                  <a:pt x="11353935" y="0"/>
                  <a:pt x="11357473" y="1975"/>
                  <a:pt x="11359752" y="5926"/>
                </a:cubicBezTo>
                <a:cubicBezTo>
                  <a:pt x="11362031" y="9876"/>
                  <a:pt x="11363170" y="15768"/>
                  <a:pt x="11363170" y="23604"/>
                </a:cubicBezTo>
                <a:cubicBezTo>
                  <a:pt x="11363170" y="31287"/>
                  <a:pt x="11361971" y="37141"/>
                  <a:pt x="11359573" y="41168"/>
                </a:cubicBezTo>
                <a:cubicBezTo>
                  <a:pt x="11357174" y="45194"/>
                  <a:pt x="11353621" y="47207"/>
                  <a:pt x="11348911" y="47207"/>
                </a:cubicBezTo>
                <a:cubicBezTo>
                  <a:pt x="11344200" y="47207"/>
                  <a:pt x="11340663" y="45210"/>
                  <a:pt x="11338297" y="41216"/>
                </a:cubicBezTo>
                <a:cubicBezTo>
                  <a:pt x="11335931" y="37223"/>
                  <a:pt x="11334749" y="31352"/>
                  <a:pt x="11334749" y="23604"/>
                </a:cubicBezTo>
                <a:cubicBezTo>
                  <a:pt x="11334749" y="15703"/>
                  <a:pt x="11335904" y="9794"/>
                  <a:pt x="11338216" y="5877"/>
                </a:cubicBezTo>
                <a:cubicBezTo>
                  <a:pt x="11340527" y="1959"/>
                  <a:pt x="11344168" y="0"/>
                  <a:pt x="11349139" y="0"/>
                </a:cubicBezTo>
                <a:close/>
                <a:moveTo>
                  <a:pt x="11282464" y="0"/>
                </a:moveTo>
                <a:cubicBezTo>
                  <a:pt x="11287260" y="0"/>
                  <a:pt x="11290798" y="1975"/>
                  <a:pt x="11293077" y="5926"/>
                </a:cubicBezTo>
                <a:cubicBezTo>
                  <a:pt x="11295356" y="9876"/>
                  <a:pt x="11296495" y="15768"/>
                  <a:pt x="11296495" y="23604"/>
                </a:cubicBezTo>
                <a:cubicBezTo>
                  <a:pt x="11296495" y="31287"/>
                  <a:pt x="11295296" y="37141"/>
                  <a:pt x="11292898" y="41168"/>
                </a:cubicBezTo>
                <a:cubicBezTo>
                  <a:pt x="11290499" y="45194"/>
                  <a:pt x="11286946" y="47207"/>
                  <a:pt x="11282236" y="47207"/>
                </a:cubicBezTo>
                <a:cubicBezTo>
                  <a:pt x="11277525" y="47207"/>
                  <a:pt x="11273988" y="45210"/>
                  <a:pt x="11271622" y="41216"/>
                </a:cubicBezTo>
                <a:cubicBezTo>
                  <a:pt x="11269256" y="37223"/>
                  <a:pt x="11268074" y="31352"/>
                  <a:pt x="11268074" y="23604"/>
                </a:cubicBezTo>
                <a:cubicBezTo>
                  <a:pt x="11268074" y="15703"/>
                  <a:pt x="11269229" y="9794"/>
                  <a:pt x="11271541" y="5877"/>
                </a:cubicBezTo>
                <a:cubicBezTo>
                  <a:pt x="11273852" y="1959"/>
                  <a:pt x="11277493" y="0"/>
                  <a:pt x="11282464" y="0"/>
                </a:cubicBezTo>
                <a:close/>
                <a:moveTo>
                  <a:pt x="11244364" y="0"/>
                </a:moveTo>
                <a:cubicBezTo>
                  <a:pt x="11249161" y="0"/>
                  <a:pt x="11252698" y="1975"/>
                  <a:pt x="11254977" y="5926"/>
                </a:cubicBezTo>
                <a:cubicBezTo>
                  <a:pt x="11257256" y="9876"/>
                  <a:pt x="11258395" y="15768"/>
                  <a:pt x="11258395" y="23604"/>
                </a:cubicBezTo>
                <a:cubicBezTo>
                  <a:pt x="11258395" y="31287"/>
                  <a:pt x="11257195" y="37141"/>
                  <a:pt x="11254798" y="41168"/>
                </a:cubicBezTo>
                <a:cubicBezTo>
                  <a:pt x="11252400" y="45194"/>
                  <a:pt x="11248845" y="47207"/>
                  <a:pt x="11244136" y="47207"/>
                </a:cubicBezTo>
                <a:cubicBezTo>
                  <a:pt x="11239427" y="47207"/>
                  <a:pt x="11235887" y="45210"/>
                  <a:pt x="11233522" y="41216"/>
                </a:cubicBezTo>
                <a:cubicBezTo>
                  <a:pt x="11231157" y="37223"/>
                  <a:pt x="11229974" y="31352"/>
                  <a:pt x="11229974" y="23604"/>
                </a:cubicBezTo>
                <a:cubicBezTo>
                  <a:pt x="11229974" y="15703"/>
                  <a:pt x="11231129" y="9794"/>
                  <a:pt x="11233441" y="5877"/>
                </a:cubicBezTo>
                <a:cubicBezTo>
                  <a:pt x="11235752" y="1959"/>
                  <a:pt x="11239394" y="0"/>
                  <a:pt x="11244364" y="0"/>
                </a:cubicBezTo>
                <a:close/>
                <a:moveTo>
                  <a:pt x="11177689" y="0"/>
                </a:moveTo>
                <a:cubicBezTo>
                  <a:pt x="11182486" y="0"/>
                  <a:pt x="11186023" y="1975"/>
                  <a:pt x="11188302" y="5926"/>
                </a:cubicBezTo>
                <a:cubicBezTo>
                  <a:pt x="11190581" y="9876"/>
                  <a:pt x="11191720" y="15768"/>
                  <a:pt x="11191720" y="23604"/>
                </a:cubicBezTo>
                <a:cubicBezTo>
                  <a:pt x="11191720" y="31287"/>
                  <a:pt x="11190520" y="37141"/>
                  <a:pt x="11188123" y="41168"/>
                </a:cubicBezTo>
                <a:cubicBezTo>
                  <a:pt x="11185725" y="45194"/>
                  <a:pt x="11182170" y="47207"/>
                  <a:pt x="11177461" y="47207"/>
                </a:cubicBezTo>
                <a:cubicBezTo>
                  <a:pt x="11172752" y="47207"/>
                  <a:pt x="11169212" y="45210"/>
                  <a:pt x="11166847" y="41216"/>
                </a:cubicBezTo>
                <a:cubicBezTo>
                  <a:pt x="11164482" y="37223"/>
                  <a:pt x="11163299" y="31352"/>
                  <a:pt x="11163299" y="23604"/>
                </a:cubicBezTo>
                <a:cubicBezTo>
                  <a:pt x="11163299" y="15703"/>
                  <a:pt x="11164454" y="9794"/>
                  <a:pt x="11166766" y="5877"/>
                </a:cubicBezTo>
                <a:cubicBezTo>
                  <a:pt x="11169077" y="1959"/>
                  <a:pt x="11172719" y="0"/>
                  <a:pt x="11177689" y="0"/>
                </a:cubicBezTo>
                <a:close/>
                <a:moveTo>
                  <a:pt x="11111014" y="0"/>
                </a:moveTo>
                <a:cubicBezTo>
                  <a:pt x="11115811" y="0"/>
                  <a:pt x="11119348" y="1975"/>
                  <a:pt x="11121627" y="5926"/>
                </a:cubicBezTo>
                <a:cubicBezTo>
                  <a:pt x="11123906" y="9876"/>
                  <a:pt x="11125045" y="15768"/>
                  <a:pt x="11125045" y="23604"/>
                </a:cubicBezTo>
                <a:cubicBezTo>
                  <a:pt x="11125045" y="31287"/>
                  <a:pt x="11123845" y="37141"/>
                  <a:pt x="11121448" y="41168"/>
                </a:cubicBezTo>
                <a:cubicBezTo>
                  <a:pt x="11119050" y="45194"/>
                  <a:pt x="11115495" y="47207"/>
                  <a:pt x="11110786" y="47207"/>
                </a:cubicBezTo>
                <a:cubicBezTo>
                  <a:pt x="11106077" y="47207"/>
                  <a:pt x="11102537" y="45210"/>
                  <a:pt x="11100172" y="41216"/>
                </a:cubicBezTo>
                <a:cubicBezTo>
                  <a:pt x="11097807" y="37223"/>
                  <a:pt x="11096624" y="31352"/>
                  <a:pt x="11096624" y="23604"/>
                </a:cubicBezTo>
                <a:cubicBezTo>
                  <a:pt x="11096624" y="15703"/>
                  <a:pt x="11097779" y="9794"/>
                  <a:pt x="11100091" y="5877"/>
                </a:cubicBezTo>
                <a:cubicBezTo>
                  <a:pt x="11102402" y="1959"/>
                  <a:pt x="11106044" y="0"/>
                  <a:pt x="11111014" y="0"/>
                </a:cubicBezTo>
                <a:close/>
                <a:moveTo>
                  <a:pt x="11082439" y="0"/>
                </a:moveTo>
                <a:cubicBezTo>
                  <a:pt x="11087235" y="0"/>
                  <a:pt x="11090773" y="1975"/>
                  <a:pt x="11093052" y="5926"/>
                </a:cubicBezTo>
                <a:cubicBezTo>
                  <a:pt x="11095331" y="9876"/>
                  <a:pt x="11096470" y="15768"/>
                  <a:pt x="11096470" y="23604"/>
                </a:cubicBezTo>
                <a:cubicBezTo>
                  <a:pt x="11096470" y="31287"/>
                  <a:pt x="11095271" y="37141"/>
                  <a:pt x="11092873" y="41168"/>
                </a:cubicBezTo>
                <a:cubicBezTo>
                  <a:pt x="11090474" y="45194"/>
                  <a:pt x="11086921" y="47207"/>
                  <a:pt x="11082211" y="47207"/>
                </a:cubicBezTo>
                <a:cubicBezTo>
                  <a:pt x="11077500" y="47207"/>
                  <a:pt x="11073963" y="45210"/>
                  <a:pt x="11071597" y="41216"/>
                </a:cubicBezTo>
                <a:cubicBezTo>
                  <a:pt x="11069231" y="37223"/>
                  <a:pt x="11068049" y="31352"/>
                  <a:pt x="11068049" y="23604"/>
                </a:cubicBezTo>
                <a:cubicBezTo>
                  <a:pt x="11068049" y="15703"/>
                  <a:pt x="11069204" y="9794"/>
                  <a:pt x="11071516" y="5877"/>
                </a:cubicBezTo>
                <a:cubicBezTo>
                  <a:pt x="11073827" y="1959"/>
                  <a:pt x="11077468" y="0"/>
                  <a:pt x="11082439" y="0"/>
                </a:cubicBezTo>
                <a:close/>
                <a:moveTo>
                  <a:pt x="11044339" y="0"/>
                </a:moveTo>
                <a:cubicBezTo>
                  <a:pt x="11049136" y="0"/>
                  <a:pt x="11052673" y="1975"/>
                  <a:pt x="11054952" y="5926"/>
                </a:cubicBezTo>
                <a:cubicBezTo>
                  <a:pt x="11057231" y="9876"/>
                  <a:pt x="11058370" y="15768"/>
                  <a:pt x="11058370" y="23604"/>
                </a:cubicBezTo>
                <a:cubicBezTo>
                  <a:pt x="11058370" y="31287"/>
                  <a:pt x="11057170" y="37141"/>
                  <a:pt x="11054773" y="41168"/>
                </a:cubicBezTo>
                <a:cubicBezTo>
                  <a:pt x="11052375" y="45194"/>
                  <a:pt x="11048820" y="47207"/>
                  <a:pt x="11044111" y="47207"/>
                </a:cubicBezTo>
                <a:cubicBezTo>
                  <a:pt x="11039402" y="47207"/>
                  <a:pt x="11035862" y="45210"/>
                  <a:pt x="11033497" y="41216"/>
                </a:cubicBezTo>
                <a:cubicBezTo>
                  <a:pt x="11031132" y="37223"/>
                  <a:pt x="11029949" y="31352"/>
                  <a:pt x="11029949" y="23604"/>
                </a:cubicBezTo>
                <a:cubicBezTo>
                  <a:pt x="11029949" y="15703"/>
                  <a:pt x="11031104" y="9794"/>
                  <a:pt x="11033416" y="5877"/>
                </a:cubicBezTo>
                <a:cubicBezTo>
                  <a:pt x="11035727" y="1959"/>
                  <a:pt x="11039369" y="0"/>
                  <a:pt x="11044339" y="0"/>
                </a:cubicBezTo>
                <a:close/>
                <a:moveTo>
                  <a:pt x="11015764" y="0"/>
                </a:moveTo>
                <a:cubicBezTo>
                  <a:pt x="11020560" y="0"/>
                  <a:pt x="11024098" y="1975"/>
                  <a:pt x="11026377" y="5926"/>
                </a:cubicBezTo>
                <a:cubicBezTo>
                  <a:pt x="11028656" y="9876"/>
                  <a:pt x="11029795" y="15768"/>
                  <a:pt x="11029795" y="23604"/>
                </a:cubicBezTo>
                <a:cubicBezTo>
                  <a:pt x="11029795" y="31287"/>
                  <a:pt x="11028596" y="37141"/>
                  <a:pt x="11026198" y="41168"/>
                </a:cubicBezTo>
                <a:cubicBezTo>
                  <a:pt x="11023799" y="45194"/>
                  <a:pt x="11020246" y="47207"/>
                  <a:pt x="11015536" y="47207"/>
                </a:cubicBezTo>
                <a:cubicBezTo>
                  <a:pt x="11010825" y="47207"/>
                  <a:pt x="11007288" y="45210"/>
                  <a:pt x="11004922" y="41216"/>
                </a:cubicBezTo>
                <a:cubicBezTo>
                  <a:pt x="11002556" y="37223"/>
                  <a:pt x="11001374" y="31352"/>
                  <a:pt x="11001374" y="23604"/>
                </a:cubicBezTo>
                <a:cubicBezTo>
                  <a:pt x="11001374" y="15703"/>
                  <a:pt x="11002529" y="9794"/>
                  <a:pt x="11004841" y="5877"/>
                </a:cubicBezTo>
                <a:cubicBezTo>
                  <a:pt x="11007152" y="1959"/>
                  <a:pt x="11010793" y="0"/>
                  <a:pt x="11015764" y="0"/>
                </a:cubicBezTo>
                <a:close/>
                <a:moveTo>
                  <a:pt x="10949089" y="0"/>
                </a:moveTo>
                <a:cubicBezTo>
                  <a:pt x="10953885" y="0"/>
                  <a:pt x="10957423" y="1975"/>
                  <a:pt x="10959702" y="5926"/>
                </a:cubicBezTo>
                <a:cubicBezTo>
                  <a:pt x="10961981" y="9876"/>
                  <a:pt x="10963120" y="15768"/>
                  <a:pt x="10963120" y="23604"/>
                </a:cubicBezTo>
                <a:cubicBezTo>
                  <a:pt x="10963120" y="31287"/>
                  <a:pt x="10961921" y="37141"/>
                  <a:pt x="10959523" y="41168"/>
                </a:cubicBezTo>
                <a:cubicBezTo>
                  <a:pt x="10957124" y="45194"/>
                  <a:pt x="10953571" y="47207"/>
                  <a:pt x="10948861" y="47207"/>
                </a:cubicBezTo>
                <a:cubicBezTo>
                  <a:pt x="10944150" y="47207"/>
                  <a:pt x="10940613" y="45210"/>
                  <a:pt x="10938247" y="41216"/>
                </a:cubicBezTo>
                <a:cubicBezTo>
                  <a:pt x="10935881" y="37223"/>
                  <a:pt x="10934699" y="31352"/>
                  <a:pt x="10934699" y="23604"/>
                </a:cubicBezTo>
                <a:cubicBezTo>
                  <a:pt x="10934699" y="15703"/>
                  <a:pt x="10935854" y="9794"/>
                  <a:pt x="10938166" y="5877"/>
                </a:cubicBezTo>
                <a:cubicBezTo>
                  <a:pt x="10940477" y="1959"/>
                  <a:pt x="10944118" y="0"/>
                  <a:pt x="10949089" y="0"/>
                </a:cubicBezTo>
                <a:close/>
                <a:moveTo>
                  <a:pt x="10910989" y="0"/>
                </a:moveTo>
                <a:cubicBezTo>
                  <a:pt x="10915785" y="0"/>
                  <a:pt x="10919323" y="1975"/>
                  <a:pt x="10921602" y="5926"/>
                </a:cubicBezTo>
                <a:cubicBezTo>
                  <a:pt x="10923881" y="9876"/>
                  <a:pt x="10925020" y="15768"/>
                  <a:pt x="10925020" y="23604"/>
                </a:cubicBezTo>
                <a:cubicBezTo>
                  <a:pt x="10925020" y="31287"/>
                  <a:pt x="10923821" y="37141"/>
                  <a:pt x="10921423" y="41168"/>
                </a:cubicBezTo>
                <a:cubicBezTo>
                  <a:pt x="10919024" y="45194"/>
                  <a:pt x="10915471" y="47207"/>
                  <a:pt x="10910761" y="47207"/>
                </a:cubicBezTo>
                <a:cubicBezTo>
                  <a:pt x="10906050" y="47207"/>
                  <a:pt x="10902513" y="45210"/>
                  <a:pt x="10900147" y="41216"/>
                </a:cubicBezTo>
                <a:cubicBezTo>
                  <a:pt x="10897781" y="37223"/>
                  <a:pt x="10896599" y="31352"/>
                  <a:pt x="10896599" y="23604"/>
                </a:cubicBezTo>
                <a:cubicBezTo>
                  <a:pt x="10896599" y="15703"/>
                  <a:pt x="10897754" y="9794"/>
                  <a:pt x="10900066" y="5877"/>
                </a:cubicBezTo>
                <a:cubicBezTo>
                  <a:pt x="10902377" y="1959"/>
                  <a:pt x="10906018" y="0"/>
                  <a:pt x="10910989" y="0"/>
                </a:cubicBezTo>
                <a:close/>
                <a:moveTo>
                  <a:pt x="10844314" y="0"/>
                </a:moveTo>
                <a:cubicBezTo>
                  <a:pt x="10849110" y="0"/>
                  <a:pt x="10852648" y="1975"/>
                  <a:pt x="10854927" y="5926"/>
                </a:cubicBezTo>
                <a:cubicBezTo>
                  <a:pt x="10857206" y="9876"/>
                  <a:pt x="10858345" y="15768"/>
                  <a:pt x="10858345" y="23604"/>
                </a:cubicBezTo>
                <a:cubicBezTo>
                  <a:pt x="10858345" y="31287"/>
                  <a:pt x="10857146" y="37141"/>
                  <a:pt x="10854748" y="41168"/>
                </a:cubicBezTo>
                <a:cubicBezTo>
                  <a:pt x="10852349" y="45194"/>
                  <a:pt x="10848796" y="47207"/>
                  <a:pt x="10844086" y="47207"/>
                </a:cubicBezTo>
                <a:cubicBezTo>
                  <a:pt x="10839375" y="47207"/>
                  <a:pt x="10835838" y="45210"/>
                  <a:pt x="10833472" y="41216"/>
                </a:cubicBezTo>
                <a:cubicBezTo>
                  <a:pt x="10831106" y="37223"/>
                  <a:pt x="10829924" y="31352"/>
                  <a:pt x="10829924" y="23604"/>
                </a:cubicBezTo>
                <a:cubicBezTo>
                  <a:pt x="10829924" y="15703"/>
                  <a:pt x="10831079" y="9794"/>
                  <a:pt x="10833391" y="5877"/>
                </a:cubicBezTo>
                <a:cubicBezTo>
                  <a:pt x="10835702" y="1959"/>
                  <a:pt x="10839343" y="0"/>
                  <a:pt x="10844314" y="0"/>
                </a:cubicBezTo>
                <a:close/>
                <a:moveTo>
                  <a:pt x="10777639" y="0"/>
                </a:moveTo>
                <a:cubicBezTo>
                  <a:pt x="10782435" y="0"/>
                  <a:pt x="10785973" y="1975"/>
                  <a:pt x="10788252" y="5926"/>
                </a:cubicBezTo>
                <a:cubicBezTo>
                  <a:pt x="10790531" y="9876"/>
                  <a:pt x="10791670" y="15768"/>
                  <a:pt x="10791670" y="23604"/>
                </a:cubicBezTo>
                <a:cubicBezTo>
                  <a:pt x="10791670" y="31287"/>
                  <a:pt x="10790471" y="37141"/>
                  <a:pt x="10788073" y="41168"/>
                </a:cubicBezTo>
                <a:cubicBezTo>
                  <a:pt x="10785674" y="45194"/>
                  <a:pt x="10782121" y="47207"/>
                  <a:pt x="10777411" y="47207"/>
                </a:cubicBezTo>
                <a:cubicBezTo>
                  <a:pt x="10772700" y="47207"/>
                  <a:pt x="10769163" y="45210"/>
                  <a:pt x="10766797" y="41216"/>
                </a:cubicBezTo>
                <a:cubicBezTo>
                  <a:pt x="10764431" y="37223"/>
                  <a:pt x="10763249" y="31352"/>
                  <a:pt x="10763249" y="23604"/>
                </a:cubicBezTo>
                <a:cubicBezTo>
                  <a:pt x="10763249" y="15703"/>
                  <a:pt x="10764404" y="9794"/>
                  <a:pt x="10766716" y="5877"/>
                </a:cubicBezTo>
                <a:cubicBezTo>
                  <a:pt x="10769027" y="1959"/>
                  <a:pt x="10772668" y="0"/>
                  <a:pt x="10777639" y="0"/>
                </a:cubicBezTo>
                <a:close/>
                <a:moveTo>
                  <a:pt x="10749064" y="0"/>
                </a:moveTo>
                <a:cubicBezTo>
                  <a:pt x="10753860" y="0"/>
                  <a:pt x="10757398" y="1975"/>
                  <a:pt x="10759677" y="5926"/>
                </a:cubicBezTo>
                <a:cubicBezTo>
                  <a:pt x="10761956" y="9876"/>
                  <a:pt x="10763095" y="15768"/>
                  <a:pt x="10763095" y="23604"/>
                </a:cubicBezTo>
                <a:cubicBezTo>
                  <a:pt x="10763095" y="31287"/>
                  <a:pt x="10761896" y="37141"/>
                  <a:pt x="10759498" y="41168"/>
                </a:cubicBezTo>
                <a:cubicBezTo>
                  <a:pt x="10757099" y="45194"/>
                  <a:pt x="10753546" y="47207"/>
                  <a:pt x="10748836" y="47207"/>
                </a:cubicBezTo>
                <a:cubicBezTo>
                  <a:pt x="10744125" y="47207"/>
                  <a:pt x="10740588" y="45210"/>
                  <a:pt x="10738222" y="41216"/>
                </a:cubicBezTo>
                <a:cubicBezTo>
                  <a:pt x="10735856" y="37223"/>
                  <a:pt x="10734674" y="31352"/>
                  <a:pt x="10734674" y="23604"/>
                </a:cubicBezTo>
                <a:cubicBezTo>
                  <a:pt x="10734674" y="15703"/>
                  <a:pt x="10735829" y="9794"/>
                  <a:pt x="10738141" y="5877"/>
                </a:cubicBezTo>
                <a:cubicBezTo>
                  <a:pt x="10740452" y="1959"/>
                  <a:pt x="10744093" y="0"/>
                  <a:pt x="10749064" y="0"/>
                </a:cubicBezTo>
                <a:close/>
                <a:moveTo>
                  <a:pt x="10710964" y="0"/>
                </a:moveTo>
                <a:cubicBezTo>
                  <a:pt x="10715760" y="0"/>
                  <a:pt x="10719298" y="1975"/>
                  <a:pt x="10721577" y="5926"/>
                </a:cubicBezTo>
                <a:cubicBezTo>
                  <a:pt x="10723856" y="9876"/>
                  <a:pt x="10724995" y="15768"/>
                  <a:pt x="10724995" y="23604"/>
                </a:cubicBezTo>
                <a:cubicBezTo>
                  <a:pt x="10724995" y="31287"/>
                  <a:pt x="10723796" y="37141"/>
                  <a:pt x="10721398" y="41168"/>
                </a:cubicBezTo>
                <a:cubicBezTo>
                  <a:pt x="10718999" y="45194"/>
                  <a:pt x="10715446" y="47207"/>
                  <a:pt x="10710736" y="47207"/>
                </a:cubicBezTo>
                <a:cubicBezTo>
                  <a:pt x="10706025" y="47207"/>
                  <a:pt x="10702488" y="45210"/>
                  <a:pt x="10700122" y="41216"/>
                </a:cubicBezTo>
                <a:cubicBezTo>
                  <a:pt x="10697756" y="37223"/>
                  <a:pt x="10696574" y="31352"/>
                  <a:pt x="10696574" y="23604"/>
                </a:cubicBezTo>
                <a:cubicBezTo>
                  <a:pt x="10696574" y="15703"/>
                  <a:pt x="10697729" y="9794"/>
                  <a:pt x="10700041" y="5877"/>
                </a:cubicBezTo>
                <a:cubicBezTo>
                  <a:pt x="10702352" y="1959"/>
                  <a:pt x="10705993" y="0"/>
                  <a:pt x="10710964" y="0"/>
                </a:cubicBezTo>
                <a:close/>
                <a:moveTo>
                  <a:pt x="10644289" y="0"/>
                </a:moveTo>
                <a:cubicBezTo>
                  <a:pt x="10649085" y="0"/>
                  <a:pt x="10652623" y="1975"/>
                  <a:pt x="10654902" y="5926"/>
                </a:cubicBezTo>
                <a:cubicBezTo>
                  <a:pt x="10657181" y="9876"/>
                  <a:pt x="10658320" y="15768"/>
                  <a:pt x="10658320" y="23604"/>
                </a:cubicBezTo>
                <a:cubicBezTo>
                  <a:pt x="10658320" y="31287"/>
                  <a:pt x="10657121" y="37141"/>
                  <a:pt x="10654723" y="41168"/>
                </a:cubicBezTo>
                <a:cubicBezTo>
                  <a:pt x="10652324" y="45194"/>
                  <a:pt x="10648771" y="47207"/>
                  <a:pt x="10644061" y="47207"/>
                </a:cubicBezTo>
                <a:cubicBezTo>
                  <a:pt x="10639350" y="47207"/>
                  <a:pt x="10635813" y="45210"/>
                  <a:pt x="10633447" y="41216"/>
                </a:cubicBezTo>
                <a:cubicBezTo>
                  <a:pt x="10631081" y="37223"/>
                  <a:pt x="10629899" y="31352"/>
                  <a:pt x="10629899" y="23604"/>
                </a:cubicBezTo>
                <a:cubicBezTo>
                  <a:pt x="10629899" y="15703"/>
                  <a:pt x="10631054" y="9794"/>
                  <a:pt x="10633366" y="5877"/>
                </a:cubicBezTo>
                <a:cubicBezTo>
                  <a:pt x="10635677" y="1959"/>
                  <a:pt x="10639318" y="0"/>
                  <a:pt x="10644289" y="0"/>
                </a:cubicBezTo>
                <a:close/>
                <a:moveTo>
                  <a:pt x="10615714" y="0"/>
                </a:moveTo>
                <a:cubicBezTo>
                  <a:pt x="10620510" y="0"/>
                  <a:pt x="10624048" y="1975"/>
                  <a:pt x="10626327" y="5926"/>
                </a:cubicBezTo>
                <a:cubicBezTo>
                  <a:pt x="10628606" y="9876"/>
                  <a:pt x="10629745" y="15768"/>
                  <a:pt x="10629745" y="23604"/>
                </a:cubicBezTo>
                <a:cubicBezTo>
                  <a:pt x="10629745" y="31287"/>
                  <a:pt x="10628546" y="37141"/>
                  <a:pt x="10626148" y="41168"/>
                </a:cubicBezTo>
                <a:cubicBezTo>
                  <a:pt x="10623749" y="45194"/>
                  <a:pt x="10620196" y="47207"/>
                  <a:pt x="10615486" y="47207"/>
                </a:cubicBezTo>
                <a:cubicBezTo>
                  <a:pt x="10610775" y="47207"/>
                  <a:pt x="10607238" y="45210"/>
                  <a:pt x="10604872" y="41216"/>
                </a:cubicBezTo>
                <a:cubicBezTo>
                  <a:pt x="10602506" y="37223"/>
                  <a:pt x="10601324" y="31352"/>
                  <a:pt x="10601324" y="23604"/>
                </a:cubicBezTo>
                <a:cubicBezTo>
                  <a:pt x="10601324" y="15703"/>
                  <a:pt x="10602479" y="9794"/>
                  <a:pt x="10604791" y="5877"/>
                </a:cubicBezTo>
                <a:cubicBezTo>
                  <a:pt x="10607102" y="1959"/>
                  <a:pt x="10610743" y="0"/>
                  <a:pt x="10615714" y="0"/>
                </a:cubicBezTo>
                <a:close/>
                <a:moveTo>
                  <a:pt x="10577614" y="0"/>
                </a:moveTo>
                <a:cubicBezTo>
                  <a:pt x="10582410" y="0"/>
                  <a:pt x="10585948" y="1975"/>
                  <a:pt x="10588227" y="5926"/>
                </a:cubicBezTo>
                <a:cubicBezTo>
                  <a:pt x="10590506" y="9876"/>
                  <a:pt x="10591645" y="15768"/>
                  <a:pt x="10591645" y="23604"/>
                </a:cubicBezTo>
                <a:cubicBezTo>
                  <a:pt x="10591645" y="31287"/>
                  <a:pt x="10590446" y="37141"/>
                  <a:pt x="10588048" y="41168"/>
                </a:cubicBezTo>
                <a:cubicBezTo>
                  <a:pt x="10585649" y="45194"/>
                  <a:pt x="10582096" y="47207"/>
                  <a:pt x="10577386" y="47207"/>
                </a:cubicBezTo>
                <a:cubicBezTo>
                  <a:pt x="10572675" y="47207"/>
                  <a:pt x="10569138" y="45210"/>
                  <a:pt x="10566772" y="41216"/>
                </a:cubicBezTo>
                <a:cubicBezTo>
                  <a:pt x="10564406" y="37223"/>
                  <a:pt x="10563224" y="31352"/>
                  <a:pt x="10563224" y="23604"/>
                </a:cubicBezTo>
                <a:cubicBezTo>
                  <a:pt x="10563224" y="15703"/>
                  <a:pt x="10564379" y="9794"/>
                  <a:pt x="10566691" y="5877"/>
                </a:cubicBezTo>
                <a:cubicBezTo>
                  <a:pt x="10569002" y="1959"/>
                  <a:pt x="10572643" y="0"/>
                  <a:pt x="10577614" y="0"/>
                </a:cubicBezTo>
                <a:close/>
                <a:moveTo>
                  <a:pt x="10510939" y="0"/>
                </a:moveTo>
                <a:cubicBezTo>
                  <a:pt x="10515735" y="0"/>
                  <a:pt x="10519273" y="1975"/>
                  <a:pt x="10521552" y="5926"/>
                </a:cubicBezTo>
                <a:cubicBezTo>
                  <a:pt x="10523831" y="9876"/>
                  <a:pt x="10524970" y="15768"/>
                  <a:pt x="10524970" y="23604"/>
                </a:cubicBezTo>
                <a:cubicBezTo>
                  <a:pt x="10524970" y="31287"/>
                  <a:pt x="10523771" y="37141"/>
                  <a:pt x="10521373" y="41168"/>
                </a:cubicBezTo>
                <a:cubicBezTo>
                  <a:pt x="10518974" y="45194"/>
                  <a:pt x="10515421" y="47207"/>
                  <a:pt x="10510711" y="47207"/>
                </a:cubicBezTo>
                <a:cubicBezTo>
                  <a:pt x="10506000" y="47207"/>
                  <a:pt x="10502463" y="45210"/>
                  <a:pt x="10500097" y="41216"/>
                </a:cubicBezTo>
                <a:cubicBezTo>
                  <a:pt x="10497731" y="37223"/>
                  <a:pt x="10496549" y="31352"/>
                  <a:pt x="10496549" y="23604"/>
                </a:cubicBezTo>
                <a:cubicBezTo>
                  <a:pt x="10496549" y="15703"/>
                  <a:pt x="10497704" y="9794"/>
                  <a:pt x="10500016" y="5877"/>
                </a:cubicBezTo>
                <a:cubicBezTo>
                  <a:pt x="10502327" y="1959"/>
                  <a:pt x="10505968" y="0"/>
                  <a:pt x="10510939" y="0"/>
                </a:cubicBezTo>
                <a:close/>
                <a:moveTo>
                  <a:pt x="10444264" y="0"/>
                </a:moveTo>
                <a:cubicBezTo>
                  <a:pt x="10449060" y="0"/>
                  <a:pt x="10452598" y="1975"/>
                  <a:pt x="10454877" y="5926"/>
                </a:cubicBezTo>
                <a:cubicBezTo>
                  <a:pt x="10457156" y="9876"/>
                  <a:pt x="10458295" y="15768"/>
                  <a:pt x="10458295" y="23604"/>
                </a:cubicBezTo>
                <a:cubicBezTo>
                  <a:pt x="10458295" y="31287"/>
                  <a:pt x="10457096" y="37141"/>
                  <a:pt x="10454698" y="41168"/>
                </a:cubicBezTo>
                <a:cubicBezTo>
                  <a:pt x="10452299" y="45194"/>
                  <a:pt x="10448746" y="47207"/>
                  <a:pt x="10444036" y="47207"/>
                </a:cubicBezTo>
                <a:cubicBezTo>
                  <a:pt x="10439325" y="47207"/>
                  <a:pt x="10435788" y="45210"/>
                  <a:pt x="10433422" y="41216"/>
                </a:cubicBezTo>
                <a:cubicBezTo>
                  <a:pt x="10431056" y="37223"/>
                  <a:pt x="10429874" y="31352"/>
                  <a:pt x="10429874" y="23604"/>
                </a:cubicBezTo>
                <a:cubicBezTo>
                  <a:pt x="10429874" y="15703"/>
                  <a:pt x="10431029" y="9794"/>
                  <a:pt x="10433341" y="5877"/>
                </a:cubicBezTo>
                <a:cubicBezTo>
                  <a:pt x="10435652" y="1959"/>
                  <a:pt x="10439293" y="0"/>
                  <a:pt x="10444264" y="0"/>
                </a:cubicBezTo>
                <a:close/>
                <a:moveTo>
                  <a:pt x="10377589" y="0"/>
                </a:moveTo>
                <a:cubicBezTo>
                  <a:pt x="10382385" y="0"/>
                  <a:pt x="10385923" y="1975"/>
                  <a:pt x="10388202" y="5926"/>
                </a:cubicBezTo>
                <a:cubicBezTo>
                  <a:pt x="10390481" y="9876"/>
                  <a:pt x="10391620" y="15768"/>
                  <a:pt x="10391620" y="23604"/>
                </a:cubicBezTo>
                <a:cubicBezTo>
                  <a:pt x="10391620" y="31287"/>
                  <a:pt x="10390421" y="37141"/>
                  <a:pt x="10388023" y="41168"/>
                </a:cubicBezTo>
                <a:cubicBezTo>
                  <a:pt x="10385624" y="45194"/>
                  <a:pt x="10382071" y="47207"/>
                  <a:pt x="10377361" y="47207"/>
                </a:cubicBezTo>
                <a:cubicBezTo>
                  <a:pt x="10372650" y="47207"/>
                  <a:pt x="10369113" y="45210"/>
                  <a:pt x="10366747" y="41216"/>
                </a:cubicBezTo>
                <a:cubicBezTo>
                  <a:pt x="10364381" y="37223"/>
                  <a:pt x="10363199" y="31352"/>
                  <a:pt x="10363199" y="23604"/>
                </a:cubicBezTo>
                <a:cubicBezTo>
                  <a:pt x="10363199" y="15703"/>
                  <a:pt x="10364354" y="9794"/>
                  <a:pt x="10366666" y="5877"/>
                </a:cubicBezTo>
                <a:cubicBezTo>
                  <a:pt x="10368977" y="1959"/>
                  <a:pt x="10372618" y="0"/>
                  <a:pt x="10377589" y="0"/>
                </a:cubicBezTo>
                <a:close/>
                <a:moveTo>
                  <a:pt x="10349014" y="0"/>
                </a:moveTo>
                <a:cubicBezTo>
                  <a:pt x="10353810" y="0"/>
                  <a:pt x="10357348" y="1975"/>
                  <a:pt x="10359627" y="5926"/>
                </a:cubicBezTo>
                <a:cubicBezTo>
                  <a:pt x="10361906" y="9876"/>
                  <a:pt x="10363045" y="15768"/>
                  <a:pt x="10363045" y="23604"/>
                </a:cubicBezTo>
                <a:cubicBezTo>
                  <a:pt x="10363045" y="31287"/>
                  <a:pt x="10361846" y="37141"/>
                  <a:pt x="10359448" y="41168"/>
                </a:cubicBezTo>
                <a:cubicBezTo>
                  <a:pt x="10357049" y="45194"/>
                  <a:pt x="10353496" y="47207"/>
                  <a:pt x="10348786" y="47207"/>
                </a:cubicBezTo>
                <a:cubicBezTo>
                  <a:pt x="10344075" y="47207"/>
                  <a:pt x="10340538" y="45210"/>
                  <a:pt x="10338172" y="41216"/>
                </a:cubicBezTo>
                <a:cubicBezTo>
                  <a:pt x="10335806" y="37223"/>
                  <a:pt x="10334624" y="31352"/>
                  <a:pt x="10334624" y="23604"/>
                </a:cubicBezTo>
                <a:cubicBezTo>
                  <a:pt x="10334624" y="15703"/>
                  <a:pt x="10335779" y="9794"/>
                  <a:pt x="10338091" y="5877"/>
                </a:cubicBezTo>
                <a:cubicBezTo>
                  <a:pt x="10340402" y="1959"/>
                  <a:pt x="10344043" y="0"/>
                  <a:pt x="10349014" y="0"/>
                </a:cubicBezTo>
                <a:close/>
                <a:moveTo>
                  <a:pt x="10282339" y="0"/>
                </a:moveTo>
                <a:cubicBezTo>
                  <a:pt x="10287135" y="0"/>
                  <a:pt x="10290673" y="1975"/>
                  <a:pt x="10292952" y="5926"/>
                </a:cubicBezTo>
                <a:cubicBezTo>
                  <a:pt x="10295231" y="9876"/>
                  <a:pt x="10296370" y="15768"/>
                  <a:pt x="10296370" y="23604"/>
                </a:cubicBezTo>
                <a:cubicBezTo>
                  <a:pt x="10296370" y="31287"/>
                  <a:pt x="10295171" y="37141"/>
                  <a:pt x="10292773" y="41168"/>
                </a:cubicBezTo>
                <a:cubicBezTo>
                  <a:pt x="10290374" y="45194"/>
                  <a:pt x="10286821" y="47207"/>
                  <a:pt x="10282111" y="47207"/>
                </a:cubicBezTo>
                <a:cubicBezTo>
                  <a:pt x="10277400" y="47207"/>
                  <a:pt x="10273863" y="45210"/>
                  <a:pt x="10271497" y="41216"/>
                </a:cubicBezTo>
                <a:cubicBezTo>
                  <a:pt x="10269131" y="37223"/>
                  <a:pt x="10267949" y="31352"/>
                  <a:pt x="10267949" y="23604"/>
                </a:cubicBezTo>
                <a:cubicBezTo>
                  <a:pt x="10267949" y="15703"/>
                  <a:pt x="10269104" y="9794"/>
                  <a:pt x="10271416" y="5877"/>
                </a:cubicBezTo>
                <a:cubicBezTo>
                  <a:pt x="10273727" y="1959"/>
                  <a:pt x="10277368" y="0"/>
                  <a:pt x="10282339" y="0"/>
                </a:cubicBezTo>
                <a:close/>
                <a:moveTo>
                  <a:pt x="10215664" y="0"/>
                </a:moveTo>
                <a:cubicBezTo>
                  <a:pt x="10220460" y="0"/>
                  <a:pt x="10223998" y="1975"/>
                  <a:pt x="10226277" y="5926"/>
                </a:cubicBezTo>
                <a:cubicBezTo>
                  <a:pt x="10228556" y="9876"/>
                  <a:pt x="10229695" y="15768"/>
                  <a:pt x="10229695" y="23604"/>
                </a:cubicBezTo>
                <a:cubicBezTo>
                  <a:pt x="10229695" y="31287"/>
                  <a:pt x="10228496" y="37141"/>
                  <a:pt x="10226098" y="41168"/>
                </a:cubicBezTo>
                <a:cubicBezTo>
                  <a:pt x="10223699" y="45194"/>
                  <a:pt x="10220146" y="47207"/>
                  <a:pt x="10215436" y="47207"/>
                </a:cubicBezTo>
                <a:cubicBezTo>
                  <a:pt x="10210725" y="47207"/>
                  <a:pt x="10207188" y="45210"/>
                  <a:pt x="10204822" y="41216"/>
                </a:cubicBezTo>
                <a:cubicBezTo>
                  <a:pt x="10202456" y="37223"/>
                  <a:pt x="10201274" y="31352"/>
                  <a:pt x="10201274" y="23604"/>
                </a:cubicBezTo>
                <a:cubicBezTo>
                  <a:pt x="10201274" y="15703"/>
                  <a:pt x="10202429" y="9794"/>
                  <a:pt x="10204741" y="5877"/>
                </a:cubicBezTo>
                <a:cubicBezTo>
                  <a:pt x="10207052" y="1959"/>
                  <a:pt x="10210693" y="0"/>
                  <a:pt x="10215664" y="0"/>
                </a:cubicBezTo>
                <a:close/>
                <a:moveTo>
                  <a:pt x="10082314" y="0"/>
                </a:moveTo>
                <a:cubicBezTo>
                  <a:pt x="10087110" y="0"/>
                  <a:pt x="10090648" y="1975"/>
                  <a:pt x="10092927" y="5926"/>
                </a:cubicBezTo>
                <a:cubicBezTo>
                  <a:pt x="10095206" y="9876"/>
                  <a:pt x="10096345" y="15768"/>
                  <a:pt x="10096345" y="23604"/>
                </a:cubicBezTo>
                <a:cubicBezTo>
                  <a:pt x="10096345" y="31287"/>
                  <a:pt x="10095146" y="37141"/>
                  <a:pt x="10092748" y="41168"/>
                </a:cubicBezTo>
                <a:cubicBezTo>
                  <a:pt x="10090349" y="45194"/>
                  <a:pt x="10086796" y="47207"/>
                  <a:pt x="10082086" y="47207"/>
                </a:cubicBezTo>
                <a:cubicBezTo>
                  <a:pt x="10077375" y="47207"/>
                  <a:pt x="10073838" y="45210"/>
                  <a:pt x="10071472" y="41216"/>
                </a:cubicBezTo>
                <a:cubicBezTo>
                  <a:pt x="10069106" y="37223"/>
                  <a:pt x="10067924" y="31352"/>
                  <a:pt x="10067924" y="23604"/>
                </a:cubicBezTo>
                <a:cubicBezTo>
                  <a:pt x="10067924" y="15703"/>
                  <a:pt x="10069079" y="9794"/>
                  <a:pt x="10071391" y="5877"/>
                </a:cubicBezTo>
                <a:cubicBezTo>
                  <a:pt x="10073702" y="1959"/>
                  <a:pt x="10077343" y="0"/>
                  <a:pt x="10082314" y="0"/>
                </a:cubicBezTo>
                <a:close/>
                <a:moveTo>
                  <a:pt x="10044214" y="0"/>
                </a:moveTo>
                <a:cubicBezTo>
                  <a:pt x="10049010" y="0"/>
                  <a:pt x="10052548" y="1975"/>
                  <a:pt x="10054827" y="5926"/>
                </a:cubicBezTo>
                <a:cubicBezTo>
                  <a:pt x="10057106" y="9876"/>
                  <a:pt x="10058245" y="15768"/>
                  <a:pt x="10058245" y="23604"/>
                </a:cubicBezTo>
                <a:cubicBezTo>
                  <a:pt x="10058245" y="31287"/>
                  <a:pt x="10057046" y="37141"/>
                  <a:pt x="10054648" y="41168"/>
                </a:cubicBezTo>
                <a:cubicBezTo>
                  <a:pt x="10052249" y="45194"/>
                  <a:pt x="10048696" y="47207"/>
                  <a:pt x="10043986" y="47207"/>
                </a:cubicBezTo>
                <a:cubicBezTo>
                  <a:pt x="10039275" y="47207"/>
                  <a:pt x="10035738" y="45210"/>
                  <a:pt x="10033372" y="41216"/>
                </a:cubicBezTo>
                <a:cubicBezTo>
                  <a:pt x="10031006" y="37223"/>
                  <a:pt x="10029824" y="31352"/>
                  <a:pt x="10029824" y="23604"/>
                </a:cubicBezTo>
                <a:cubicBezTo>
                  <a:pt x="10029824" y="15703"/>
                  <a:pt x="10030979" y="9794"/>
                  <a:pt x="10033291" y="5877"/>
                </a:cubicBezTo>
                <a:cubicBezTo>
                  <a:pt x="10035602" y="1959"/>
                  <a:pt x="10039243" y="0"/>
                  <a:pt x="10044214" y="0"/>
                </a:cubicBezTo>
                <a:close/>
                <a:moveTo>
                  <a:pt x="9977539" y="0"/>
                </a:moveTo>
                <a:cubicBezTo>
                  <a:pt x="9982335" y="0"/>
                  <a:pt x="9985873" y="1975"/>
                  <a:pt x="9988152" y="5926"/>
                </a:cubicBezTo>
                <a:cubicBezTo>
                  <a:pt x="9990431" y="9876"/>
                  <a:pt x="9991570" y="15768"/>
                  <a:pt x="9991570" y="23604"/>
                </a:cubicBezTo>
                <a:cubicBezTo>
                  <a:pt x="9991570" y="31287"/>
                  <a:pt x="9990371" y="37141"/>
                  <a:pt x="9987973" y="41168"/>
                </a:cubicBezTo>
                <a:cubicBezTo>
                  <a:pt x="9985574" y="45194"/>
                  <a:pt x="9982021" y="47207"/>
                  <a:pt x="9977311" y="47207"/>
                </a:cubicBezTo>
                <a:cubicBezTo>
                  <a:pt x="9972600" y="47207"/>
                  <a:pt x="9969063" y="45210"/>
                  <a:pt x="9966697" y="41216"/>
                </a:cubicBezTo>
                <a:cubicBezTo>
                  <a:pt x="9964331" y="37223"/>
                  <a:pt x="9963149" y="31352"/>
                  <a:pt x="9963149" y="23604"/>
                </a:cubicBezTo>
                <a:cubicBezTo>
                  <a:pt x="9963149" y="15703"/>
                  <a:pt x="9964304" y="9794"/>
                  <a:pt x="9966616" y="5877"/>
                </a:cubicBezTo>
                <a:cubicBezTo>
                  <a:pt x="9968927" y="1959"/>
                  <a:pt x="9972568" y="0"/>
                  <a:pt x="9977539" y="0"/>
                </a:cubicBezTo>
                <a:close/>
                <a:moveTo>
                  <a:pt x="9948964" y="0"/>
                </a:moveTo>
                <a:cubicBezTo>
                  <a:pt x="9953760" y="0"/>
                  <a:pt x="9957298" y="1975"/>
                  <a:pt x="9959577" y="5926"/>
                </a:cubicBezTo>
                <a:cubicBezTo>
                  <a:pt x="9961856" y="9876"/>
                  <a:pt x="9962995" y="15768"/>
                  <a:pt x="9962995" y="23604"/>
                </a:cubicBezTo>
                <a:cubicBezTo>
                  <a:pt x="9962995" y="31287"/>
                  <a:pt x="9961796" y="37141"/>
                  <a:pt x="9959398" y="41168"/>
                </a:cubicBezTo>
                <a:cubicBezTo>
                  <a:pt x="9956999" y="45194"/>
                  <a:pt x="9953446" y="47207"/>
                  <a:pt x="9948736" y="47207"/>
                </a:cubicBezTo>
                <a:cubicBezTo>
                  <a:pt x="9944025" y="47207"/>
                  <a:pt x="9940488" y="45210"/>
                  <a:pt x="9938122" y="41216"/>
                </a:cubicBezTo>
                <a:cubicBezTo>
                  <a:pt x="9935756" y="37223"/>
                  <a:pt x="9934574" y="31352"/>
                  <a:pt x="9934574" y="23604"/>
                </a:cubicBezTo>
                <a:cubicBezTo>
                  <a:pt x="9934574" y="15703"/>
                  <a:pt x="9935729" y="9794"/>
                  <a:pt x="9938041" y="5877"/>
                </a:cubicBezTo>
                <a:cubicBezTo>
                  <a:pt x="9940352" y="1959"/>
                  <a:pt x="9943993" y="0"/>
                  <a:pt x="9948964" y="0"/>
                </a:cubicBezTo>
                <a:close/>
                <a:moveTo>
                  <a:pt x="9882289" y="0"/>
                </a:moveTo>
                <a:cubicBezTo>
                  <a:pt x="9887085" y="0"/>
                  <a:pt x="9890623" y="1975"/>
                  <a:pt x="9892902" y="5926"/>
                </a:cubicBezTo>
                <a:cubicBezTo>
                  <a:pt x="9895181" y="9876"/>
                  <a:pt x="9896320" y="15768"/>
                  <a:pt x="9896320" y="23604"/>
                </a:cubicBezTo>
                <a:cubicBezTo>
                  <a:pt x="9896320" y="31287"/>
                  <a:pt x="9895121" y="37141"/>
                  <a:pt x="9892723" y="41168"/>
                </a:cubicBezTo>
                <a:cubicBezTo>
                  <a:pt x="9890324" y="45194"/>
                  <a:pt x="9886771" y="47207"/>
                  <a:pt x="9882061" y="47207"/>
                </a:cubicBezTo>
                <a:cubicBezTo>
                  <a:pt x="9877350" y="47207"/>
                  <a:pt x="9873813" y="45210"/>
                  <a:pt x="9871447" y="41216"/>
                </a:cubicBezTo>
                <a:cubicBezTo>
                  <a:pt x="9869081" y="37223"/>
                  <a:pt x="9867899" y="31352"/>
                  <a:pt x="9867899" y="23604"/>
                </a:cubicBezTo>
                <a:cubicBezTo>
                  <a:pt x="9867899" y="15703"/>
                  <a:pt x="9869054" y="9794"/>
                  <a:pt x="9871366" y="5877"/>
                </a:cubicBezTo>
                <a:cubicBezTo>
                  <a:pt x="9873677" y="1959"/>
                  <a:pt x="9877318" y="0"/>
                  <a:pt x="9882289" y="0"/>
                </a:cubicBezTo>
                <a:close/>
                <a:moveTo>
                  <a:pt x="9815614" y="0"/>
                </a:moveTo>
                <a:cubicBezTo>
                  <a:pt x="9820410" y="0"/>
                  <a:pt x="9823948" y="1975"/>
                  <a:pt x="9826227" y="5926"/>
                </a:cubicBezTo>
                <a:cubicBezTo>
                  <a:pt x="9828506" y="9876"/>
                  <a:pt x="9829645" y="15768"/>
                  <a:pt x="9829645" y="23604"/>
                </a:cubicBezTo>
                <a:cubicBezTo>
                  <a:pt x="9829645" y="31287"/>
                  <a:pt x="9828446" y="37141"/>
                  <a:pt x="9826048" y="41168"/>
                </a:cubicBezTo>
                <a:cubicBezTo>
                  <a:pt x="9823649" y="45194"/>
                  <a:pt x="9820096" y="47207"/>
                  <a:pt x="9815386" y="47207"/>
                </a:cubicBezTo>
                <a:cubicBezTo>
                  <a:pt x="9810675" y="47207"/>
                  <a:pt x="9807138" y="45210"/>
                  <a:pt x="9804772" y="41216"/>
                </a:cubicBezTo>
                <a:cubicBezTo>
                  <a:pt x="9802406" y="37223"/>
                  <a:pt x="9801224" y="31352"/>
                  <a:pt x="9801224" y="23604"/>
                </a:cubicBezTo>
                <a:cubicBezTo>
                  <a:pt x="9801224" y="15703"/>
                  <a:pt x="9802379" y="9794"/>
                  <a:pt x="9804691" y="5877"/>
                </a:cubicBezTo>
                <a:cubicBezTo>
                  <a:pt x="9807002" y="1959"/>
                  <a:pt x="9810643" y="0"/>
                  <a:pt x="9815614" y="0"/>
                </a:cubicBezTo>
                <a:close/>
                <a:moveTo>
                  <a:pt x="9739414" y="0"/>
                </a:moveTo>
                <a:cubicBezTo>
                  <a:pt x="9744210" y="0"/>
                  <a:pt x="9747748" y="1975"/>
                  <a:pt x="9750027" y="5926"/>
                </a:cubicBezTo>
                <a:cubicBezTo>
                  <a:pt x="9752306" y="9876"/>
                  <a:pt x="9753445" y="15768"/>
                  <a:pt x="9753445" y="23604"/>
                </a:cubicBezTo>
                <a:cubicBezTo>
                  <a:pt x="9753445" y="31287"/>
                  <a:pt x="9752246" y="37141"/>
                  <a:pt x="9749848" y="41168"/>
                </a:cubicBezTo>
                <a:cubicBezTo>
                  <a:pt x="9747450" y="45194"/>
                  <a:pt x="9743896" y="47207"/>
                  <a:pt x="9739186" y="47207"/>
                </a:cubicBezTo>
                <a:cubicBezTo>
                  <a:pt x="9734476" y="47207"/>
                  <a:pt x="9730938" y="45210"/>
                  <a:pt x="9728572" y="41216"/>
                </a:cubicBezTo>
                <a:cubicBezTo>
                  <a:pt x="9726207" y="37223"/>
                  <a:pt x="9725024" y="31352"/>
                  <a:pt x="9725024" y="23604"/>
                </a:cubicBezTo>
                <a:cubicBezTo>
                  <a:pt x="9725024" y="15703"/>
                  <a:pt x="9726179" y="9794"/>
                  <a:pt x="9728491" y="5877"/>
                </a:cubicBezTo>
                <a:cubicBezTo>
                  <a:pt x="9730802" y="1959"/>
                  <a:pt x="9734444" y="0"/>
                  <a:pt x="9739414" y="0"/>
                </a:cubicBezTo>
                <a:close/>
                <a:moveTo>
                  <a:pt x="9672739" y="0"/>
                </a:moveTo>
                <a:cubicBezTo>
                  <a:pt x="9677535" y="0"/>
                  <a:pt x="9681073" y="1975"/>
                  <a:pt x="9683352" y="5926"/>
                </a:cubicBezTo>
                <a:cubicBezTo>
                  <a:pt x="9685631" y="9876"/>
                  <a:pt x="9686770" y="15768"/>
                  <a:pt x="9686770" y="23604"/>
                </a:cubicBezTo>
                <a:cubicBezTo>
                  <a:pt x="9686770" y="31287"/>
                  <a:pt x="9685571" y="37141"/>
                  <a:pt x="9683173" y="41168"/>
                </a:cubicBezTo>
                <a:cubicBezTo>
                  <a:pt x="9680775" y="45194"/>
                  <a:pt x="9677221" y="47207"/>
                  <a:pt x="9672511" y="47207"/>
                </a:cubicBezTo>
                <a:cubicBezTo>
                  <a:pt x="9667801" y="47207"/>
                  <a:pt x="9664263" y="45210"/>
                  <a:pt x="9661897" y="41216"/>
                </a:cubicBezTo>
                <a:cubicBezTo>
                  <a:pt x="9659532" y="37223"/>
                  <a:pt x="9658349" y="31352"/>
                  <a:pt x="9658349" y="23604"/>
                </a:cubicBezTo>
                <a:cubicBezTo>
                  <a:pt x="9658349" y="15703"/>
                  <a:pt x="9659504" y="9794"/>
                  <a:pt x="9661816" y="5877"/>
                </a:cubicBezTo>
                <a:cubicBezTo>
                  <a:pt x="9664127" y="1959"/>
                  <a:pt x="9667769" y="0"/>
                  <a:pt x="9672739" y="0"/>
                </a:cubicBezTo>
                <a:close/>
                <a:moveTo>
                  <a:pt x="9644164" y="0"/>
                </a:moveTo>
                <a:cubicBezTo>
                  <a:pt x="9648960" y="0"/>
                  <a:pt x="9652498" y="1975"/>
                  <a:pt x="9654777" y="5926"/>
                </a:cubicBezTo>
                <a:cubicBezTo>
                  <a:pt x="9657056" y="9876"/>
                  <a:pt x="9658195" y="15768"/>
                  <a:pt x="9658195" y="23604"/>
                </a:cubicBezTo>
                <a:cubicBezTo>
                  <a:pt x="9658195" y="31287"/>
                  <a:pt x="9656996" y="37141"/>
                  <a:pt x="9654598" y="41168"/>
                </a:cubicBezTo>
                <a:cubicBezTo>
                  <a:pt x="9652200" y="45194"/>
                  <a:pt x="9648646" y="47207"/>
                  <a:pt x="9643936" y="47207"/>
                </a:cubicBezTo>
                <a:cubicBezTo>
                  <a:pt x="9639226" y="47207"/>
                  <a:pt x="9635688" y="45210"/>
                  <a:pt x="9633322" y="41216"/>
                </a:cubicBezTo>
                <a:cubicBezTo>
                  <a:pt x="9630957" y="37223"/>
                  <a:pt x="9629774" y="31352"/>
                  <a:pt x="9629774" y="23604"/>
                </a:cubicBezTo>
                <a:cubicBezTo>
                  <a:pt x="9629774" y="15703"/>
                  <a:pt x="9630929" y="9794"/>
                  <a:pt x="9633241" y="5877"/>
                </a:cubicBezTo>
                <a:cubicBezTo>
                  <a:pt x="9635552" y="1959"/>
                  <a:pt x="9639194" y="0"/>
                  <a:pt x="9644164" y="0"/>
                </a:cubicBezTo>
                <a:close/>
                <a:moveTo>
                  <a:pt x="9577489" y="0"/>
                </a:moveTo>
                <a:cubicBezTo>
                  <a:pt x="9582285" y="0"/>
                  <a:pt x="9585823" y="1975"/>
                  <a:pt x="9588102" y="5926"/>
                </a:cubicBezTo>
                <a:cubicBezTo>
                  <a:pt x="9590381" y="9876"/>
                  <a:pt x="9591520" y="15768"/>
                  <a:pt x="9591520" y="23604"/>
                </a:cubicBezTo>
                <a:cubicBezTo>
                  <a:pt x="9591520" y="31287"/>
                  <a:pt x="9590321" y="37141"/>
                  <a:pt x="9587923" y="41168"/>
                </a:cubicBezTo>
                <a:cubicBezTo>
                  <a:pt x="9585525" y="45194"/>
                  <a:pt x="9581970" y="47207"/>
                  <a:pt x="9577261" y="47207"/>
                </a:cubicBezTo>
                <a:cubicBezTo>
                  <a:pt x="9572551" y="47207"/>
                  <a:pt x="9569013" y="45210"/>
                  <a:pt x="9566647" y="41216"/>
                </a:cubicBezTo>
                <a:cubicBezTo>
                  <a:pt x="9564282" y="37223"/>
                  <a:pt x="9563099" y="31352"/>
                  <a:pt x="9563099" y="23604"/>
                </a:cubicBezTo>
                <a:cubicBezTo>
                  <a:pt x="9563099" y="15703"/>
                  <a:pt x="9564254" y="9794"/>
                  <a:pt x="9566566" y="5877"/>
                </a:cubicBezTo>
                <a:cubicBezTo>
                  <a:pt x="9568877" y="1959"/>
                  <a:pt x="9572519" y="0"/>
                  <a:pt x="9577489" y="0"/>
                </a:cubicBezTo>
                <a:close/>
                <a:moveTo>
                  <a:pt x="9538835" y="0"/>
                </a:moveTo>
                <a:cubicBezTo>
                  <a:pt x="9542720" y="0"/>
                  <a:pt x="9545792" y="1026"/>
                  <a:pt x="9548048" y="3077"/>
                </a:cubicBezTo>
                <a:cubicBezTo>
                  <a:pt x="9550306" y="5128"/>
                  <a:pt x="9551434" y="7977"/>
                  <a:pt x="9551434" y="11623"/>
                </a:cubicBezTo>
                <a:cubicBezTo>
                  <a:pt x="9551434" y="13750"/>
                  <a:pt x="9551115" y="15660"/>
                  <a:pt x="9550474" y="17353"/>
                </a:cubicBezTo>
                <a:cubicBezTo>
                  <a:pt x="9549834" y="19046"/>
                  <a:pt x="9548787" y="20782"/>
                  <a:pt x="9547332" y="22562"/>
                </a:cubicBezTo>
                <a:cubicBezTo>
                  <a:pt x="9545878" y="24341"/>
                  <a:pt x="9543502" y="26707"/>
                  <a:pt x="9540202" y="29659"/>
                </a:cubicBezTo>
                <a:cubicBezTo>
                  <a:pt x="9537490" y="32068"/>
                  <a:pt x="9535184" y="34396"/>
                  <a:pt x="9533284" y="36642"/>
                </a:cubicBezTo>
                <a:cubicBezTo>
                  <a:pt x="9531386" y="38889"/>
                  <a:pt x="9529904" y="41238"/>
                  <a:pt x="9528840" y="43691"/>
                </a:cubicBezTo>
                <a:lnTo>
                  <a:pt x="9552118" y="43691"/>
                </a:lnTo>
                <a:lnTo>
                  <a:pt x="9552118" y="46556"/>
                </a:lnTo>
                <a:lnTo>
                  <a:pt x="9525194" y="46556"/>
                </a:lnTo>
                <a:lnTo>
                  <a:pt x="9525194" y="44309"/>
                </a:lnTo>
                <a:cubicBezTo>
                  <a:pt x="9526388" y="41314"/>
                  <a:pt x="9527972" y="38536"/>
                  <a:pt x="9529947" y="35975"/>
                </a:cubicBezTo>
                <a:cubicBezTo>
                  <a:pt x="9531923" y="33414"/>
                  <a:pt x="9534570" y="30701"/>
                  <a:pt x="9537891" y="27836"/>
                </a:cubicBezTo>
                <a:cubicBezTo>
                  <a:pt x="9541798" y="24450"/>
                  <a:pt x="9544495" y="21645"/>
                  <a:pt x="9545981" y="19420"/>
                </a:cubicBezTo>
                <a:cubicBezTo>
                  <a:pt x="9547468" y="17195"/>
                  <a:pt x="9548211" y="14727"/>
                  <a:pt x="9548211" y="12014"/>
                </a:cubicBezTo>
                <a:cubicBezTo>
                  <a:pt x="9548211" y="9105"/>
                  <a:pt x="9547365" y="6826"/>
                  <a:pt x="9545672" y="5177"/>
                </a:cubicBezTo>
                <a:cubicBezTo>
                  <a:pt x="9543979" y="3527"/>
                  <a:pt x="9541667" y="2702"/>
                  <a:pt x="9538737" y="2702"/>
                </a:cubicBezTo>
                <a:cubicBezTo>
                  <a:pt x="9536133" y="2702"/>
                  <a:pt x="9533914" y="3500"/>
                  <a:pt x="9532080" y="5095"/>
                </a:cubicBezTo>
                <a:cubicBezTo>
                  <a:pt x="9530246" y="6691"/>
                  <a:pt x="9529188" y="8866"/>
                  <a:pt x="9528905" y="11623"/>
                </a:cubicBezTo>
                <a:lnTo>
                  <a:pt x="9525780" y="11102"/>
                </a:lnTo>
                <a:cubicBezTo>
                  <a:pt x="9526106" y="7781"/>
                  <a:pt x="9527451" y="5101"/>
                  <a:pt x="9529817" y="3061"/>
                </a:cubicBezTo>
                <a:cubicBezTo>
                  <a:pt x="9532183" y="1020"/>
                  <a:pt x="9535189" y="0"/>
                  <a:pt x="9538835" y="0"/>
                </a:cubicBezTo>
                <a:close/>
                <a:moveTo>
                  <a:pt x="9510814" y="0"/>
                </a:moveTo>
                <a:cubicBezTo>
                  <a:pt x="9515610" y="0"/>
                  <a:pt x="9519148" y="1975"/>
                  <a:pt x="9521427" y="5926"/>
                </a:cubicBezTo>
                <a:cubicBezTo>
                  <a:pt x="9523706" y="9876"/>
                  <a:pt x="9524845" y="15768"/>
                  <a:pt x="9524845" y="23604"/>
                </a:cubicBezTo>
                <a:cubicBezTo>
                  <a:pt x="9524845" y="31287"/>
                  <a:pt x="9523646" y="37141"/>
                  <a:pt x="9521248" y="41168"/>
                </a:cubicBezTo>
                <a:cubicBezTo>
                  <a:pt x="9518850" y="45194"/>
                  <a:pt x="9515295" y="47207"/>
                  <a:pt x="9510586" y="47207"/>
                </a:cubicBezTo>
                <a:cubicBezTo>
                  <a:pt x="9505876" y="47207"/>
                  <a:pt x="9502338" y="45210"/>
                  <a:pt x="9499972" y="41216"/>
                </a:cubicBezTo>
                <a:cubicBezTo>
                  <a:pt x="9497607" y="37223"/>
                  <a:pt x="9496424" y="31352"/>
                  <a:pt x="9496424" y="23604"/>
                </a:cubicBezTo>
                <a:cubicBezTo>
                  <a:pt x="9496424" y="15703"/>
                  <a:pt x="9497579" y="9794"/>
                  <a:pt x="9499891" y="5877"/>
                </a:cubicBezTo>
                <a:cubicBezTo>
                  <a:pt x="9502202" y="1959"/>
                  <a:pt x="9505844" y="0"/>
                  <a:pt x="9510814" y="0"/>
                </a:cubicBezTo>
                <a:close/>
                <a:moveTo>
                  <a:pt x="9444139" y="0"/>
                </a:moveTo>
                <a:cubicBezTo>
                  <a:pt x="9448935" y="0"/>
                  <a:pt x="9452473" y="1975"/>
                  <a:pt x="9454752" y="5926"/>
                </a:cubicBezTo>
                <a:cubicBezTo>
                  <a:pt x="9457031" y="9876"/>
                  <a:pt x="9458170" y="15768"/>
                  <a:pt x="9458170" y="23604"/>
                </a:cubicBezTo>
                <a:cubicBezTo>
                  <a:pt x="9458170" y="31287"/>
                  <a:pt x="9456971" y="37141"/>
                  <a:pt x="9454573" y="41168"/>
                </a:cubicBezTo>
                <a:cubicBezTo>
                  <a:pt x="9452175" y="45194"/>
                  <a:pt x="9448620" y="47207"/>
                  <a:pt x="9443911" y="47207"/>
                </a:cubicBezTo>
                <a:cubicBezTo>
                  <a:pt x="9439201" y="47207"/>
                  <a:pt x="9435663" y="45210"/>
                  <a:pt x="9433297" y="41216"/>
                </a:cubicBezTo>
                <a:cubicBezTo>
                  <a:pt x="9430932" y="37223"/>
                  <a:pt x="9429749" y="31352"/>
                  <a:pt x="9429749" y="23604"/>
                </a:cubicBezTo>
                <a:cubicBezTo>
                  <a:pt x="9429749" y="15703"/>
                  <a:pt x="9430904" y="9794"/>
                  <a:pt x="9433216" y="5877"/>
                </a:cubicBezTo>
                <a:cubicBezTo>
                  <a:pt x="9435527" y="1959"/>
                  <a:pt x="9439169" y="0"/>
                  <a:pt x="9444139" y="0"/>
                </a:cubicBezTo>
                <a:close/>
                <a:moveTo>
                  <a:pt x="9406039" y="0"/>
                </a:moveTo>
                <a:cubicBezTo>
                  <a:pt x="9410835" y="0"/>
                  <a:pt x="9414373" y="1975"/>
                  <a:pt x="9416652" y="5926"/>
                </a:cubicBezTo>
                <a:cubicBezTo>
                  <a:pt x="9418931" y="9876"/>
                  <a:pt x="9420070" y="15768"/>
                  <a:pt x="9420070" y="23604"/>
                </a:cubicBezTo>
                <a:cubicBezTo>
                  <a:pt x="9420070" y="31287"/>
                  <a:pt x="9418871" y="37141"/>
                  <a:pt x="9416473" y="41168"/>
                </a:cubicBezTo>
                <a:cubicBezTo>
                  <a:pt x="9414075" y="45194"/>
                  <a:pt x="9410521" y="47207"/>
                  <a:pt x="9405811" y="47207"/>
                </a:cubicBezTo>
                <a:cubicBezTo>
                  <a:pt x="9401101" y="47207"/>
                  <a:pt x="9397563" y="45210"/>
                  <a:pt x="9395197" y="41216"/>
                </a:cubicBezTo>
                <a:cubicBezTo>
                  <a:pt x="9392832" y="37223"/>
                  <a:pt x="9391649" y="31352"/>
                  <a:pt x="9391649" y="23604"/>
                </a:cubicBezTo>
                <a:cubicBezTo>
                  <a:pt x="9391649" y="15703"/>
                  <a:pt x="9392804" y="9794"/>
                  <a:pt x="9395116" y="5877"/>
                </a:cubicBezTo>
                <a:cubicBezTo>
                  <a:pt x="9397427" y="1959"/>
                  <a:pt x="9401069" y="0"/>
                  <a:pt x="9406039" y="0"/>
                </a:cubicBezTo>
                <a:close/>
                <a:moveTo>
                  <a:pt x="9339364" y="0"/>
                </a:moveTo>
                <a:cubicBezTo>
                  <a:pt x="9344160" y="0"/>
                  <a:pt x="9347698" y="1975"/>
                  <a:pt x="9349977" y="5926"/>
                </a:cubicBezTo>
                <a:cubicBezTo>
                  <a:pt x="9352256" y="9876"/>
                  <a:pt x="9353395" y="15768"/>
                  <a:pt x="9353395" y="23604"/>
                </a:cubicBezTo>
                <a:cubicBezTo>
                  <a:pt x="9353395" y="31287"/>
                  <a:pt x="9352196" y="37141"/>
                  <a:pt x="9349798" y="41168"/>
                </a:cubicBezTo>
                <a:cubicBezTo>
                  <a:pt x="9347400" y="45194"/>
                  <a:pt x="9343846" y="47207"/>
                  <a:pt x="9339136" y="47207"/>
                </a:cubicBezTo>
                <a:cubicBezTo>
                  <a:pt x="9334426" y="47207"/>
                  <a:pt x="9330888" y="45210"/>
                  <a:pt x="9328522" y="41216"/>
                </a:cubicBezTo>
                <a:cubicBezTo>
                  <a:pt x="9326157" y="37223"/>
                  <a:pt x="9324974" y="31352"/>
                  <a:pt x="9324974" y="23604"/>
                </a:cubicBezTo>
                <a:cubicBezTo>
                  <a:pt x="9324974" y="15703"/>
                  <a:pt x="9326129" y="9794"/>
                  <a:pt x="9328441" y="5877"/>
                </a:cubicBezTo>
                <a:cubicBezTo>
                  <a:pt x="9330752" y="1959"/>
                  <a:pt x="9334394" y="0"/>
                  <a:pt x="9339364" y="0"/>
                </a:cubicBezTo>
                <a:close/>
                <a:moveTo>
                  <a:pt x="9310789" y="0"/>
                </a:moveTo>
                <a:cubicBezTo>
                  <a:pt x="9315585" y="0"/>
                  <a:pt x="9319123" y="1975"/>
                  <a:pt x="9321402" y="5926"/>
                </a:cubicBezTo>
                <a:cubicBezTo>
                  <a:pt x="9323681" y="9876"/>
                  <a:pt x="9324820" y="15768"/>
                  <a:pt x="9324820" y="23604"/>
                </a:cubicBezTo>
                <a:cubicBezTo>
                  <a:pt x="9324820" y="31287"/>
                  <a:pt x="9323621" y="37141"/>
                  <a:pt x="9321223" y="41168"/>
                </a:cubicBezTo>
                <a:cubicBezTo>
                  <a:pt x="9318825" y="45194"/>
                  <a:pt x="9315270" y="47207"/>
                  <a:pt x="9310561" y="47207"/>
                </a:cubicBezTo>
                <a:cubicBezTo>
                  <a:pt x="9305851" y="47207"/>
                  <a:pt x="9302313" y="45210"/>
                  <a:pt x="9299947" y="41216"/>
                </a:cubicBezTo>
                <a:cubicBezTo>
                  <a:pt x="9297582" y="37223"/>
                  <a:pt x="9296399" y="31352"/>
                  <a:pt x="9296399" y="23604"/>
                </a:cubicBezTo>
                <a:cubicBezTo>
                  <a:pt x="9296399" y="15703"/>
                  <a:pt x="9297554" y="9794"/>
                  <a:pt x="9299866" y="5877"/>
                </a:cubicBezTo>
                <a:cubicBezTo>
                  <a:pt x="9302177" y="1959"/>
                  <a:pt x="9305819" y="0"/>
                  <a:pt x="9310789" y="0"/>
                </a:cubicBezTo>
                <a:close/>
                <a:moveTo>
                  <a:pt x="9244114" y="0"/>
                </a:moveTo>
                <a:cubicBezTo>
                  <a:pt x="9248910" y="0"/>
                  <a:pt x="9252448" y="1975"/>
                  <a:pt x="9254727" y="5926"/>
                </a:cubicBezTo>
                <a:cubicBezTo>
                  <a:pt x="9257006" y="9876"/>
                  <a:pt x="9258145" y="15768"/>
                  <a:pt x="9258145" y="23604"/>
                </a:cubicBezTo>
                <a:cubicBezTo>
                  <a:pt x="9258145" y="31287"/>
                  <a:pt x="9256946" y="37141"/>
                  <a:pt x="9254548" y="41168"/>
                </a:cubicBezTo>
                <a:cubicBezTo>
                  <a:pt x="9252150" y="45194"/>
                  <a:pt x="9248595" y="47207"/>
                  <a:pt x="9243886" y="47207"/>
                </a:cubicBezTo>
                <a:cubicBezTo>
                  <a:pt x="9239176" y="47207"/>
                  <a:pt x="9235638" y="45210"/>
                  <a:pt x="9233272" y="41216"/>
                </a:cubicBezTo>
                <a:cubicBezTo>
                  <a:pt x="9230907" y="37223"/>
                  <a:pt x="9229724" y="31352"/>
                  <a:pt x="9229724" y="23604"/>
                </a:cubicBezTo>
                <a:cubicBezTo>
                  <a:pt x="9229724" y="15703"/>
                  <a:pt x="9230879" y="9794"/>
                  <a:pt x="9233191" y="5877"/>
                </a:cubicBezTo>
                <a:cubicBezTo>
                  <a:pt x="9235502" y="1959"/>
                  <a:pt x="9239144" y="0"/>
                  <a:pt x="9244114" y="0"/>
                </a:cubicBezTo>
                <a:close/>
                <a:moveTo>
                  <a:pt x="9177439" y="0"/>
                </a:moveTo>
                <a:cubicBezTo>
                  <a:pt x="9182235" y="0"/>
                  <a:pt x="9185773" y="1975"/>
                  <a:pt x="9188052" y="5926"/>
                </a:cubicBezTo>
                <a:cubicBezTo>
                  <a:pt x="9190331" y="9876"/>
                  <a:pt x="9191470" y="15768"/>
                  <a:pt x="9191470" y="23604"/>
                </a:cubicBezTo>
                <a:cubicBezTo>
                  <a:pt x="9191470" y="31287"/>
                  <a:pt x="9190271" y="37141"/>
                  <a:pt x="9187873" y="41168"/>
                </a:cubicBezTo>
                <a:cubicBezTo>
                  <a:pt x="9185475" y="45194"/>
                  <a:pt x="9181920" y="47207"/>
                  <a:pt x="9177211" y="47207"/>
                </a:cubicBezTo>
                <a:cubicBezTo>
                  <a:pt x="9172501" y="47207"/>
                  <a:pt x="9168963" y="45210"/>
                  <a:pt x="9166597" y="41216"/>
                </a:cubicBezTo>
                <a:cubicBezTo>
                  <a:pt x="9164232" y="37223"/>
                  <a:pt x="9163049" y="31352"/>
                  <a:pt x="9163049" y="23604"/>
                </a:cubicBezTo>
                <a:cubicBezTo>
                  <a:pt x="9163049" y="15703"/>
                  <a:pt x="9164204" y="9794"/>
                  <a:pt x="9166516" y="5877"/>
                </a:cubicBezTo>
                <a:cubicBezTo>
                  <a:pt x="9168827" y="1959"/>
                  <a:pt x="9172469" y="0"/>
                  <a:pt x="9177439" y="0"/>
                </a:cubicBezTo>
                <a:close/>
                <a:moveTo>
                  <a:pt x="9139339" y="0"/>
                </a:moveTo>
                <a:cubicBezTo>
                  <a:pt x="9144135" y="0"/>
                  <a:pt x="9147673" y="1975"/>
                  <a:pt x="9149952" y="5926"/>
                </a:cubicBezTo>
                <a:cubicBezTo>
                  <a:pt x="9152231" y="9876"/>
                  <a:pt x="9153370" y="15768"/>
                  <a:pt x="9153370" y="23604"/>
                </a:cubicBezTo>
                <a:cubicBezTo>
                  <a:pt x="9153370" y="31287"/>
                  <a:pt x="9152171" y="37141"/>
                  <a:pt x="9149773" y="41168"/>
                </a:cubicBezTo>
                <a:cubicBezTo>
                  <a:pt x="9147375" y="45194"/>
                  <a:pt x="9143820" y="47207"/>
                  <a:pt x="9139111" y="47207"/>
                </a:cubicBezTo>
                <a:cubicBezTo>
                  <a:pt x="9134401" y="47207"/>
                  <a:pt x="9130863" y="45210"/>
                  <a:pt x="9128497" y="41216"/>
                </a:cubicBezTo>
                <a:cubicBezTo>
                  <a:pt x="9126132" y="37223"/>
                  <a:pt x="9124949" y="31352"/>
                  <a:pt x="9124949" y="23604"/>
                </a:cubicBezTo>
                <a:cubicBezTo>
                  <a:pt x="9124949" y="15703"/>
                  <a:pt x="9126104" y="9794"/>
                  <a:pt x="9128416" y="5877"/>
                </a:cubicBezTo>
                <a:cubicBezTo>
                  <a:pt x="9130727" y="1959"/>
                  <a:pt x="9134369" y="0"/>
                  <a:pt x="9139339" y="0"/>
                </a:cubicBezTo>
                <a:close/>
                <a:moveTo>
                  <a:pt x="9072664" y="0"/>
                </a:moveTo>
                <a:cubicBezTo>
                  <a:pt x="9077460" y="0"/>
                  <a:pt x="9080998" y="1975"/>
                  <a:pt x="9083277" y="5926"/>
                </a:cubicBezTo>
                <a:cubicBezTo>
                  <a:pt x="9085556" y="9876"/>
                  <a:pt x="9086695" y="15768"/>
                  <a:pt x="9086695" y="23604"/>
                </a:cubicBezTo>
                <a:cubicBezTo>
                  <a:pt x="9086695" y="31287"/>
                  <a:pt x="9085496" y="37141"/>
                  <a:pt x="9083098" y="41168"/>
                </a:cubicBezTo>
                <a:cubicBezTo>
                  <a:pt x="9080700" y="45194"/>
                  <a:pt x="9077145" y="47207"/>
                  <a:pt x="9072436" y="47207"/>
                </a:cubicBezTo>
                <a:cubicBezTo>
                  <a:pt x="9067726" y="47207"/>
                  <a:pt x="9064188" y="45210"/>
                  <a:pt x="9061822" y="41216"/>
                </a:cubicBezTo>
                <a:cubicBezTo>
                  <a:pt x="9059457" y="37223"/>
                  <a:pt x="9058274" y="31352"/>
                  <a:pt x="9058274" y="23604"/>
                </a:cubicBezTo>
                <a:cubicBezTo>
                  <a:pt x="9058274" y="15703"/>
                  <a:pt x="9059429" y="9794"/>
                  <a:pt x="9061741" y="5877"/>
                </a:cubicBezTo>
                <a:cubicBezTo>
                  <a:pt x="9064052" y="1959"/>
                  <a:pt x="9067694" y="0"/>
                  <a:pt x="9072664" y="0"/>
                </a:cubicBezTo>
                <a:close/>
                <a:moveTo>
                  <a:pt x="9005989" y="0"/>
                </a:moveTo>
                <a:cubicBezTo>
                  <a:pt x="9010785" y="0"/>
                  <a:pt x="9014323" y="1975"/>
                  <a:pt x="9016602" y="5926"/>
                </a:cubicBezTo>
                <a:cubicBezTo>
                  <a:pt x="9018881" y="9876"/>
                  <a:pt x="9020020" y="15768"/>
                  <a:pt x="9020020" y="23604"/>
                </a:cubicBezTo>
                <a:cubicBezTo>
                  <a:pt x="9020020" y="31287"/>
                  <a:pt x="9018821" y="37141"/>
                  <a:pt x="9016423" y="41168"/>
                </a:cubicBezTo>
                <a:cubicBezTo>
                  <a:pt x="9014025" y="45194"/>
                  <a:pt x="9010470" y="47207"/>
                  <a:pt x="9005761" y="47207"/>
                </a:cubicBezTo>
                <a:cubicBezTo>
                  <a:pt x="9001051" y="47207"/>
                  <a:pt x="8997513" y="45210"/>
                  <a:pt x="8995147" y="41216"/>
                </a:cubicBezTo>
                <a:cubicBezTo>
                  <a:pt x="8992782" y="37223"/>
                  <a:pt x="8991599" y="31352"/>
                  <a:pt x="8991599" y="23604"/>
                </a:cubicBezTo>
                <a:cubicBezTo>
                  <a:pt x="8991599" y="15703"/>
                  <a:pt x="8992754" y="9794"/>
                  <a:pt x="8995066" y="5877"/>
                </a:cubicBezTo>
                <a:cubicBezTo>
                  <a:pt x="8997377" y="1959"/>
                  <a:pt x="9001019" y="0"/>
                  <a:pt x="9005989" y="0"/>
                </a:cubicBezTo>
                <a:close/>
                <a:moveTo>
                  <a:pt x="8939314" y="0"/>
                </a:moveTo>
                <a:cubicBezTo>
                  <a:pt x="8944110" y="0"/>
                  <a:pt x="8947648" y="1975"/>
                  <a:pt x="8949927" y="5926"/>
                </a:cubicBezTo>
                <a:cubicBezTo>
                  <a:pt x="8952206" y="9876"/>
                  <a:pt x="8953345" y="15768"/>
                  <a:pt x="8953345" y="23604"/>
                </a:cubicBezTo>
                <a:cubicBezTo>
                  <a:pt x="8953345" y="31287"/>
                  <a:pt x="8952146" y="37141"/>
                  <a:pt x="8949748" y="41168"/>
                </a:cubicBezTo>
                <a:cubicBezTo>
                  <a:pt x="8947350" y="45194"/>
                  <a:pt x="8943795" y="47207"/>
                  <a:pt x="8939086" y="47207"/>
                </a:cubicBezTo>
                <a:cubicBezTo>
                  <a:pt x="8934376" y="47207"/>
                  <a:pt x="8930838" y="45210"/>
                  <a:pt x="8928472" y="41216"/>
                </a:cubicBezTo>
                <a:cubicBezTo>
                  <a:pt x="8926107" y="37223"/>
                  <a:pt x="8924924" y="31352"/>
                  <a:pt x="8924924" y="23604"/>
                </a:cubicBezTo>
                <a:cubicBezTo>
                  <a:pt x="8924924" y="15703"/>
                  <a:pt x="8926079" y="9794"/>
                  <a:pt x="8928391" y="5877"/>
                </a:cubicBezTo>
                <a:cubicBezTo>
                  <a:pt x="8930702" y="1959"/>
                  <a:pt x="8934344" y="0"/>
                  <a:pt x="8939314" y="0"/>
                </a:cubicBezTo>
                <a:close/>
                <a:moveTo>
                  <a:pt x="8910739" y="0"/>
                </a:moveTo>
                <a:cubicBezTo>
                  <a:pt x="8915535" y="0"/>
                  <a:pt x="8919073" y="1975"/>
                  <a:pt x="8921352" y="5926"/>
                </a:cubicBezTo>
                <a:cubicBezTo>
                  <a:pt x="8923631" y="9876"/>
                  <a:pt x="8924770" y="15768"/>
                  <a:pt x="8924770" y="23604"/>
                </a:cubicBezTo>
                <a:cubicBezTo>
                  <a:pt x="8924770" y="31287"/>
                  <a:pt x="8923571" y="37141"/>
                  <a:pt x="8921173" y="41168"/>
                </a:cubicBezTo>
                <a:cubicBezTo>
                  <a:pt x="8918775" y="45194"/>
                  <a:pt x="8915221" y="47207"/>
                  <a:pt x="8910511" y="47207"/>
                </a:cubicBezTo>
                <a:cubicBezTo>
                  <a:pt x="8905801" y="47207"/>
                  <a:pt x="8902263" y="45210"/>
                  <a:pt x="8899897" y="41216"/>
                </a:cubicBezTo>
                <a:cubicBezTo>
                  <a:pt x="8897532" y="37223"/>
                  <a:pt x="8896349" y="31352"/>
                  <a:pt x="8896349" y="23604"/>
                </a:cubicBezTo>
                <a:cubicBezTo>
                  <a:pt x="8896349" y="15703"/>
                  <a:pt x="8897504" y="9794"/>
                  <a:pt x="8899816" y="5877"/>
                </a:cubicBezTo>
                <a:cubicBezTo>
                  <a:pt x="8902127" y="1959"/>
                  <a:pt x="8905769" y="0"/>
                  <a:pt x="8910739" y="0"/>
                </a:cubicBezTo>
                <a:close/>
                <a:moveTo>
                  <a:pt x="8872639" y="0"/>
                </a:moveTo>
                <a:cubicBezTo>
                  <a:pt x="8877435" y="0"/>
                  <a:pt x="8880973" y="1975"/>
                  <a:pt x="8883252" y="5926"/>
                </a:cubicBezTo>
                <a:cubicBezTo>
                  <a:pt x="8885531" y="9876"/>
                  <a:pt x="8886670" y="15768"/>
                  <a:pt x="8886670" y="23604"/>
                </a:cubicBezTo>
                <a:cubicBezTo>
                  <a:pt x="8886670" y="31287"/>
                  <a:pt x="8885471" y="37141"/>
                  <a:pt x="8883073" y="41168"/>
                </a:cubicBezTo>
                <a:cubicBezTo>
                  <a:pt x="8880675" y="45194"/>
                  <a:pt x="8877120" y="47207"/>
                  <a:pt x="8872411" y="47207"/>
                </a:cubicBezTo>
                <a:cubicBezTo>
                  <a:pt x="8867701" y="47207"/>
                  <a:pt x="8864163" y="45210"/>
                  <a:pt x="8861797" y="41216"/>
                </a:cubicBezTo>
                <a:cubicBezTo>
                  <a:pt x="8859432" y="37223"/>
                  <a:pt x="8858249" y="31352"/>
                  <a:pt x="8858249" y="23604"/>
                </a:cubicBezTo>
                <a:cubicBezTo>
                  <a:pt x="8858249" y="15703"/>
                  <a:pt x="8859404" y="9794"/>
                  <a:pt x="8861716" y="5877"/>
                </a:cubicBezTo>
                <a:cubicBezTo>
                  <a:pt x="8864027" y="1959"/>
                  <a:pt x="8867669" y="0"/>
                  <a:pt x="8872639" y="0"/>
                </a:cubicBezTo>
                <a:close/>
                <a:moveTo>
                  <a:pt x="8844064" y="0"/>
                </a:moveTo>
                <a:cubicBezTo>
                  <a:pt x="8848860" y="0"/>
                  <a:pt x="8852398" y="1975"/>
                  <a:pt x="8854677" y="5926"/>
                </a:cubicBezTo>
                <a:cubicBezTo>
                  <a:pt x="8856956" y="9876"/>
                  <a:pt x="8858095" y="15768"/>
                  <a:pt x="8858095" y="23604"/>
                </a:cubicBezTo>
                <a:cubicBezTo>
                  <a:pt x="8858095" y="31287"/>
                  <a:pt x="8856896" y="37141"/>
                  <a:pt x="8854498" y="41168"/>
                </a:cubicBezTo>
                <a:cubicBezTo>
                  <a:pt x="8852100" y="45194"/>
                  <a:pt x="8848545" y="47207"/>
                  <a:pt x="8843836" y="47207"/>
                </a:cubicBezTo>
                <a:cubicBezTo>
                  <a:pt x="8839126" y="47207"/>
                  <a:pt x="8835588" y="45210"/>
                  <a:pt x="8833222" y="41216"/>
                </a:cubicBezTo>
                <a:cubicBezTo>
                  <a:pt x="8830857" y="37223"/>
                  <a:pt x="8829674" y="31352"/>
                  <a:pt x="8829674" y="23604"/>
                </a:cubicBezTo>
                <a:cubicBezTo>
                  <a:pt x="8829674" y="15703"/>
                  <a:pt x="8830829" y="9794"/>
                  <a:pt x="8833141" y="5877"/>
                </a:cubicBezTo>
                <a:cubicBezTo>
                  <a:pt x="8835452" y="1959"/>
                  <a:pt x="8839094" y="0"/>
                  <a:pt x="8844064" y="0"/>
                </a:cubicBezTo>
                <a:close/>
                <a:moveTo>
                  <a:pt x="8672614" y="0"/>
                </a:moveTo>
                <a:cubicBezTo>
                  <a:pt x="8677410" y="0"/>
                  <a:pt x="8680948" y="1975"/>
                  <a:pt x="8683227" y="5926"/>
                </a:cubicBezTo>
                <a:cubicBezTo>
                  <a:pt x="8685506" y="9876"/>
                  <a:pt x="8686645" y="15768"/>
                  <a:pt x="8686645" y="23604"/>
                </a:cubicBezTo>
                <a:cubicBezTo>
                  <a:pt x="8686645" y="31287"/>
                  <a:pt x="8685446" y="37141"/>
                  <a:pt x="8683048" y="41168"/>
                </a:cubicBezTo>
                <a:cubicBezTo>
                  <a:pt x="8680650" y="45194"/>
                  <a:pt x="8677095" y="47207"/>
                  <a:pt x="8672386" y="47207"/>
                </a:cubicBezTo>
                <a:cubicBezTo>
                  <a:pt x="8667676" y="47207"/>
                  <a:pt x="8664138" y="45210"/>
                  <a:pt x="8661772" y="41216"/>
                </a:cubicBezTo>
                <a:cubicBezTo>
                  <a:pt x="8659407" y="37223"/>
                  <a:pt x="8658224" y="31352"/>
                  <a:pt x="8658224" y="23604"/>
                </a:cubicBezTo>
                <a:cubicBezTo>
                  <a:pt x="8658224" y="15703"/>
                  <a:pt x="8659379" y="9794"/>
                  <a:pt x="8661691" y="5877"/>
                </a:cubicBezTo>
                <a:cubicBezTo>
                  <a:pt x="8664002" y="1959"/>
                  <a:pt x="8667644" y="0"/>
                  <a:pt x="8672614" y="0"/>
                </a:cubicBezTo>
                <a:close/>
                <a:moveTo>
                  <a:pt x="8644039" y="0"/>
                </a:moveTo>
                <a:cubicBezTo>
                  <a:pt x="8648835" y="0"/>
                  <a:pt x="8652373" y="1975"/>
                  <a:pt x="8654652" y="5926"/>
                </a:cubicBezTo>
                <a:cubicBezTo>
                  <a:pt x="8656931" y="9876"/>
                  <a:pt x="8658070" y="15768"/>
                  <a:pt x="8658070" y="23604"/>
                </a:cubicBezTo>
                <a:cubicBezTo>
                  <a:pt x="8658070" y="31287"/>
                  <a:pt x="8656871" y="37141"/>
                  <a:pt x="8654473" y="41168"/>
                </a:cubicBezTo>
                <a:cubicBezTo>
                  <a:pt x="8652075" y="45194"/>
                  <a:pt x="8648520" y="47207"/>
                  <a:pt x="8643811" y="47207"/>
                </a:cubicBezTo>
                <a:cubicBezTo>
                  <a:pt x="8639101" y="47207"/>
                  <a:pt x="8635563" y="45210"/>
                  <a:pt x="8633197" y="41216"/>
                </a:cubicBezTo>
                <a:cubicBezTo>
                  <a:pt x="8630832" y="37223"/>
                  <a:pt x="8629649" y="31352"/>
                  <a:pt x="8629649" y="23604"/>
                </a:cubicBezTo>
                <a:cubicBezTo>
                  <a:pt x="8629649" y="15703"/>
                  <a:pt x="8630804" y="9794"/>
                  <a:pt x="8633116" y="5877"/>
                </a:cubicBezTo>
                <a:cubicBezTo>
                  <a:pt x="8635427" y="1959"/>
                  <a:pt x="8639069" y="0"/>
                  <a:pt x="8644039" y="0"/>
                </a:cubicBezTo>
                <a:close/>
                <a:moveTo>
                  <a:pt x="8577364" y="0"/>
                </a:moveTo>
                <a:cubicBezTo>
                  <a:pt x="8582160" y="0"/>
                  <a:pt x="8585698" y="1975"/>
                  <a:pt x="8587977" y="5926"/>
                </a:cubicBezTo>
                <a:cubicBezTo>
                  <a:pt x="8590256" y="9876"/>
                  <a:pt x="8591395" y="15768"/>
                  <a:pt x="8591395" y="23604"/>
                </a:cubicBezTo>
                <a:cubicBezTo>
                  <a:pt x="8591395" y="31287"/>
                  <a:pt x="8590196" y="37141"/>
                  <a:pt x="8587798" y="41168"/>
                </a:cubicBezTo>
                <a:cubicBezTo>
                  <a:pt x="8585400" y="45194"/>
                  <a:pt x="8581845" y="47207"/>
                  <a:pt x="8577136" y="47207"/>
                </a:cubicBezTo>
                <a:cubicBezTo>
                  <a:pt x="8572426" y="47207"/>
                  <a:pt x="8568888" y="45210"/>
                  <a:pt x="8566522" y="41216"/>
                </a:cubicBezTo>
                <a:cubicBezTo>
                  <a:pt x="8564157" y="37223"/>
                  <a:pt x="8562974" y="31352"/>
                  <a:pt x="8562974" y="23604"/>
                </a:cubicBezTo>
                <a:cubicBezTo>
                  <a:pt x="8562974" y="15703"/>
                  <a:pt x="8564129" y="9794"/>
                  <a:pt x="8566441" y="5877"/>
                </a:cubicBezTo>
                <a:cubicBezTo>
                  <a:pt x="8568752" y="1959"/>
                  <a:pt x="8572394" y="0"/>
                  <a:pt x="8577364" y="0"/>
                </a:cubicBezTo>
                <a:close/>
                <a:moveTo>
                  <a:pt x="8510689" y="0"/>
                </a:moveTo>
                <a:cubicBezTo>
                  <a:pt x="8515485" y="0"/>
                  <a:pt x="8519023" y="1975"/>
                  <a:pt x="8521302" y="5926"/>
                </a:cubicBezTo>
                <a:cubicBezTo>
                  <a:pt x="8523581" y="9876"/>
                  <a:pt x="8524720" y="15768"/>
                  <a:pt x="8524720" y="23604"/>
                </a:cubicBezTo>
                <a:cubicBezTo>
                  <a:pt x="8524720" y="31287"/>
                  <a:pt x="8523521" y="37141"/>
                  <a:pt x="8521123" y="41168"/>
                </a:cubicBezTo>
                <a:cubicBezTo>
                  <a:pt x="8518725" y="45194"/>
                  <a:pt x="8515170" y="47207"/>
                  <a:pt x="8510461" y="47207"/>
                </a:cubicBezTo>
                <a:cubicBezTo>
                  <a:pt x="8505751" y="47207"/>
                  <a:pt x="8502213" y="45210"/>
                  <a:pt x="8499847" y="41216"/>
                </a:cubicBezTo>
                <a:cubicBezTo>
                  <a:pt x="8497482" y="37223"/>
                  <a:pt x="8496299" y="31352"/>
                  <a:pt x="8496299" y="23604"/>
                </a:cubicBezTo>
                <a:cubicBezTo>
                  <a:pt x="8496299" y="15703"/>
                  <a:pt x="8497454" y="9794"/>
                  <a:pt x="8499766" y="5877"/>
                </a:cubicBezTo>
                <a:cubicBezTo>
                  <a:pt x="8502077" y="1959"/>
                  <a:pt x="8505719" y="0"/>
                  <a:pt x="8510689" y="0"/>
                </a:cubicBezTo>
                <a:close/>
                <a:moveTo>
                  <a:pt x="8444014" y="0"/>
                </a:moveTo>
                <a:cubicBezTo>
                  <a:pt x="8448810" y="0"/>
                  <a:pt x="8452348" y="1975"/>
                  <a:pt x="8454627" y="5926"/>
                </a:cubicBezTo>
                <a:cubicBezTo>
                  <a:pt x="8456906" y="9876"/>
                  <a:pt x="8458045" y="15768"/>
                  <a:pt x="8458045" y="23604"/>
                </a:cubicBezTo>
                <a:cubicBezTo>
                  <a:pt x="8458045" y="31287"/>
                  <a:pt x="8456846" y="37141"/>
                  <a:pt x="8454448" y="41168"/>
                </a:cubicBezTo>
                <a:cubicBezTo>
                  <a:pt x="8452050" y="45194"/>
                  <a:pt x="8448495" y="47207"/>
                  <a:pt x="8443786" y="47207"/>
                </a:cubicBezTo>
                <a:cubicBezTo>
                  <a:pt x="8439076" y="47207"/>
                  <a:pt x="8435538" y="45210"/>
                  <a:pt x="8433172" y="41216"/>
                </a:cubicBezTo>
                <a:cubicBezTo>
                  <a:pt x="8430807" y="37223"/>
                  <a:pt x="8429624" y="31352"/>
                  <a:pt x="8429624" y="23604"/>
                </a:cubicBezTo>
                <a:cubicBezTo>
                  <a:pt x="8429624" y="15703"/>
                  <a:pt x="8430779" y="9794"/>
                  <a:pt x="8433091" y="5877"/>
                </a:cubicBezTo>
                <a:cubicBezTo>
                  <a:pt x="8435402" y="1959"/>
                  <a:pt x="8439044" y="0"/>
                  <a:pt x="8444014" y="0"/>
                </a:cubicBezTo>
                <a:close/>
                <a:moveTo>
                  <a:pt x="8405914" y="0"/>
                </a:moveTo>
                <a:cubicBezTo>
                  <a:pt x="8410710" y="0"/>
                  <a:pt x="8414248" y="1975"/>
                  <a:pt x="8416527" y="5926"/>
                </a:cubicBezTo>
                <a:cubicBezTo>
                  <a:pt x="8418806" y="9876"/>
                  <a:pt x="8419945" y="15768"/>
                  <a:pt x="8419945" y="23604"/>
                </a:cubicBezTo>
                <a:cubicBezTo>
                  <a:pt x="8419945" y="31287"/>
                  <a:pt x="8418746" y="37141"/>
                  <a:pt x="8416348" y="41168"/>
                </a:cubicBezTo>
                <a:cubicBezTo>
                  <a:pt x="8413949" y="45194"/>
                  <a:pt x="8410396" y="47207"/>
                  <a:pt x="8405686" y="47207"/>
                </a:cubicBezTo>
                <a:cubicBezTo>
                  <a:pt x="8400975" y="47207"/>
                  <a:pt x="8397438" y="45210"/>
                  <a:pt x="8395072" y="41216"/>
                </a:cubicBezTo>
                <a:cubicBezTo>
                  <a:pt x="8392706" y="37223"/>
                  <a:pt x="8391524" y="31352"/>
                  <a:pt x="8391524" y="23604"/>
                </a:cubicBezTo>
                <a:cubicBezTo>
                  <a:pt x="8391524" y="15703"/>
                  <a:pt x="8392679" y="9794"/>
                  <a:pt x="8394991" y="5877"/>
                </a:cubicBezTo>
                <a:cubicBezTo>
                  <a:pt x="8397302" y="1959"/>
                  <a:pt x="8400943" y="0"/>
                  <a:pt x="8405914" y="0"/>
                </a:cubicBezTo>
                <a:close/>
                <a:moveTo>
                  <a:pt x="8377339" y="0"/>
                </a:moveTo>
                <a:cubicBezTo>
                  <a:pt x="8382136" y="0"/>
                  <a:pt x="8385673" y="1975"/>
                  <a:pt x="8387952" y="5926"/>
                </a:cubicBezTo>
                <a:cubicBezTo>
                  <a:pt x="8390231" y="9876"/>
                  <a:pt x="8391370" y="15768"/>
                  <a:pt x="8391370" y="23604"/>
                </a:cubicBezTo>
                <a:cubicBezTo>
                  <a:pt x="8391370" y="31287"/>
                  <a:pt x="8390171" y="37141"/>
                  <a:pt x="8387773" y="41168"/>
                </a:cubicBezTo>
                <a:cubicBezTo>
                  <a:pt x="8385375" y="45194"/>
                  <a:pt x="8381821" y="47207"/>
                  <a:pt x="8377111" y="47207"/>
                </a:cubicBezTo>
                <a:cubicBezTo>
                  <a:pt x="8372401" y="47207"/>
                  <a:pt x="8368863" y="45210"/>
                  <a:pt x="8366498" y="41216"/>
                </a:cubicBezTo>
                <a:cubicBezTo>
                  <a:pt x="8364132" y="37223"/>
                  <a:pt x="8362949" y="31352"/>
                  <a:pt x="8362949" y="23604"/>
                </a:cubicBezTo>
                <a:cubicBezTo>
                  <a:pt x="8362949" y="15703"/>
                  <a:pt x="8364105" y="9794"/>
                  <a:pt x="8366416" y="5877"/>
                </a:cubicBezTo>
                <a:cubicBezTo>
                  <a:pt x="8368728" y="1959"/>
                  <a:pt x="8372369" y="0"/>
                  <a:pt x="8377339" y="0"/>
                </a:cubicBezTo>
                <a:close/>
                <a:moveTo>
                  <a:pt x="8339239" y="0"/>
                </a:moveTo>
                <a:cubicBezTo>
                  <a:pt x="8344035" y="0"/>
                  <a:pt x="8347573" y="1975"/>
                  <a:pt x="8349852" y="5926"/>
                </a:cubicBezTo>
                <a:cubicBezTo>
                  <a:pt x="8352131" y="9876"/>
                  <a:pt x="8353270" y="15768"/>
                  <a:pt x="8353270" y="23604"/>
                </a:cubicBezTo>
                <a:cubicBezTo>
                  <a:pt x="8353270" y="31287"/>
                  <a:pt x="8352072" y="37141"/>
                  <a:pt x="8349673" y="41168"/>
                </a:cubicBezTo>
                <a:cubicBezTo>
                  <a:pt x="8347274" y="45194"/>
                  <a:pt x="8343721" y="47207"/>
                  <a:pt x="8339011" y="47207"/>
                </a:cubicBezTo>
                <a:cubicBezTo>
                  <a:pt x="8334301" y="47207"/>
                  <a:pt x="8330764" y="45210"/>
                  <a:pt x="8328398" y="41216"/>
                </a:cubicBezTo>
                <a:cubicBezTo>
                  <a:pt x="8326031" y="37223"/>
                  <a:pt x="8324849" y="31352"/>
                  <a:pt x="8324849" y="23604"/>
                </a:cubicBezTo>
                <a:cubicBezTo>
                  <a:pt x="8324849" y="15703"/>
                  <a:pt x="8326005" y="9794"/>
                  <a:pt x="8328316" y="5877"/>
                </a:cubicBezTo>
                <a:cubicBezTo>
                  <a:pt x="8330628" y="1959"/>
                  <a:pt x="8334268" y="0"/>
                  <a:pt x="8339239" y="0"/>
                </a:cubicBezTo>
                <a:close/>
                <a:moveTo>
                  <a:pt x="8272564" y="0"/>
                </a:moveTo>
                <a:cubicBezTo>
                  <a:pt x="8277360" y="0"/>
                  <a:pt x="8280898" y="1975"/>
                  <a:pt x="8283177" y="5926"/>
                </a:cubicBezTo>
                <a:cubicBezTo>
                  <a:pt x="8285456" y="9876"/>
                  <a:pt x="8286595" y="15768"/>
                  <a:pt x="8286595" y="23604"/>
                </a:cubicBezTo>
                <a:cubicBezTo>
                  <a:pt x="8286595" y="31287"/>
                  <a:pt x="8285397" y="37141"/>
                  <a:pt x="8282998" y="41168"/>
                </a:cubicBezTo>
                <a:cubicBezTo>
                  <a:pt x="8280599" y="45194"/>
                  <a:pt x="8277046" y="47207"/>
                  <a:pt x="8272336" y="47207"/>
                </a:cubicBezTo>
                <a:cubicBezTo>
                  <a:pt x="8267626" y="47207"/>
                  <a:pt x="8264089" y="45210"/>
                  <a:pt x="8261723" y="41216"/>
                </a:cubicBezTo>
                <a:cubicBezTo>
                  <a:pt x="8259356" y="37223"/>
                  <a:pt x="8258174" y="31352"/>
                  <a:pt x="8258174" y="23604"/>
                </a:cubicBezTo>
                <a:cubicBezTo>
                  <a:pt x="8258174" y="15703"/>
                  <a:pt x="8259330" y="9794"/>
                  <a:pt x="8261641" y="5877"/>
                </a:cubicBezTo>
                <a:cubicBezTo>
                  <a:pt x="8263953" y="1959"/>
                  <a:pt x="8267593" y="0"/>
                  <a:pt x="8272564" y="0"/>
                </a:cubicBezTo>
                <a:close/>
                <a:moveTo>
                  <a:pt x="8243989" y="0"/>
                </a:moveTo>
                <a:cubicBezTo>
                  <a:pt x="8248786" y="0"/>
                  <a:pt x="8252323" y="1975"/>
                  <a:pt x="8254602" y="5926"/>
                </a:cubicBezTo>
                <a:cubicBezTo>
                  <a:pt x="8256881" y="9876"/>
                  <a:pt x="8258020" y="15768"/>
                  <a:pt x="8258020" y="23604"/>
                </a:cubicBezTo>
                <a:cubicBezTo>
                  <a:pt x="8258020" y="31287"/>
                  <a:pt x="8256821" y="37141"/>
                  <a:pt x="8254423" y="41168"/>
                </a:cubicBezTo>
                <a:cubicBezTo>
                  <a:pt x="8252025" y="45194"/>
                  <a:pt x="8248471" y="47207"/>
                  <a:pt x="8243761" y="47207"/>
                </a:cubicBezTo>
                <a:cubicBezTo>
                  <a:pt x="8239051" y="47207"/>
                  <a:pt x="8235513" y="45210"/>
                  <a:pt x="8233148" y="41216"/>
                </a:cubicBezTo>
                <a:cubicBezTo>
                  <a:pt x="8230782" y="37223"/>
                  <a:pt x="8229599" y="31352"/>
                  <a:pt x="8229599" y="23604"/>
                </a:cubicBezTo>
                <a:cubicBezTo>
                  <a:pt x="8229599" y="15703"/>
                  <a:pt x="8230755" y="9794"/>
                  <a:pt x="8233066" y="5877"/>
                </a:cubicBezTo>
                <a:cubicBezTo>
                  <a:pt x="8235378" y="1959"/>
                  <a:pt x="8239019" y="0"/>
                  <a:pt x="8243989" y="0"/>
                </a:cubicBezTo>
                <a:close/>
                <a:moveTo>
                  <a:pt x="8177314" y="0"/>
                </a:moveTo>
                <a:cubicBezTo>
                  <a:pt x="8182111" y="0"/>
                  <a:pt x="8185648" y="1975"/>
                  <a:pt x="8187927" y="5926"/>
                </a:cubicBezTo>
                <a:cubicBezTo>
                  <a:pt x="8190206" y="9876"/>
                  <a:pt x="8191345" y="15768"/>
                  <a:pt x="8191345" y="23604"/>
                </a:cubicBezTo>
                <a:cubicBezTo>
                  <a:pt x="8191345" y="31287"/>
                  <a:pt x="8190146" y="37141"/>
                  <a:pt x="8187748" y="41168"/>
                </a:cubicBezTo>
                <a:cubicBezTo>
                  <a:pt x="8185350" y="45194"/>
                  <a:pt x="8181796" y="47207"/>
                  <a:pt x="8177086" y="47207"/>
                </a:cubicBezTo>
                <a:cubicBezTo>
                  <a:pt x="8172376" y="47207"/>
                  <a:pt x="8168838" y="45210"/>
                  <a:pt x="8166473" y="41216"/>
                </a:cubicBezTo>
                <a:cubicBezTo>
                  <a:pt x="8164107" y="37223"/>
                  <a:pt x="8162924" y="31352"/>
                  <a:pt x="8162924" y="23604"/>
                </a:cubicBezTo>
                <a:cubicBezTo>
                  <a:pt x="8162924" y="15703"/>
                  <a:pt x="8164080" y="9794"/>
                  <a:pt x="8166391" y="5877"/>
                </a:cubicBezTo>
                <a:cubicBezTo>
                  <a:pt x="8168703" y="1959"/>
                  <a:pt x="8172344" y="0"/>
                  <a:pt x="8177314" y="0"/>
                </a:cubicBezTo>
                <a:close/>
                <a:moveTo>
                  <a:pt x="8110639" y="0"/>
                </a:moveTo>
                <a:cubicBezTo>
                  <a:pt x="8115436" y="0"/>
                  <a:pt x="8118973" y="1975"/>
                  <a:pt x="8121252" y="5926"/>
                </a:cubicBezTo>
                <a:cubicBezTo>
                  <a:pt x="8123531" y="9876"/>
                  <a:pt x="8124670" y="15768"/>
                  <a:pt x="8124670" y="23604"/>
                </a:cubicBezTo>
                <a:cubicBezTo>
                  <a:pt x="8124670" y="31287"/>
                  <a:pt x="8123471" y="37141"/>
                  <a:pt x="8121073" y="41168"/>
                </a:cubicBezTo>
                <a:cubicBezTo>
                  <a:pt x="8118675" y="45194"/>
                  <a:pt x="8115121" y="47207"/>
                  <a:pt x="8110411" y="47207"/>
                </a:cubicBezTo>
                <a:cubicBezTo>
                  <a:pt x="8105701" y="47207"/>
                  <a:pt x="8102163" y="45210"/>
                  <a:pt x="8099798" y="41216"/>
                </a:cubicBezTo>
                <a:cubicBezTo>
                  <a:pt x="8097432" y="37223"/>
                  <a:pt x="8096249" y="31352"/>
                  <a:pt x="8096249" y="23604"/>
                </a:cubicBezTo>
                <a:cubicBezTo>
                  <a:pt x="8096249" y="15703"/>
                  <a:pt x="8097405" y="9794"/>
                  <a:pt x="8099716" y="5877"/>
                </a:cubicBezTo>
                <a:cubicBezTo>
                  <a:pt x="8102028" y="1959"/>
                  <a:pt x="8105669" y="0"/>
                  <a:pt x="8110639" y="0"/>
                </a:cubicBezTo>
                <a:close/>
                <a:moveTo>
                  <a:pt x="8072539" y="0"/>
                </a:moveTo>
                <a:cubicBezTo>
                  <a:pt x="8077335" y="0"/>
                  <a:pt x="8080873" y="1975"/>
                  <a:pt x="8083152" y="5926"/>
                </a:cubicBezTo>
                <a:cubicBezTo>
                  <a:pt x="8085431" y="9876"/>
                  <a:pt x="8086570" y="15768"/>
                  <a:pt x="8086570" y="23604"/>
                </a:cubicBezTo>
                <a:cubicBezTo>
                  <a:pt x="8086570" y="31287"/>
                  <a:pt x="8085372" y="37141"/>
                  <a:pt x="8082973" y="41168"/>
                </a:cubicBezTo>
                <a:cubicBezTo>
                  <a:pt x="8080574" y="45194"/>
                  <a:pt x="8077021" y="47207"/>
                  <a:pt x="8072311" y="47207"/>
                </a:cubicBezTo>
                <a:cubicBezTo>
                  <a:pt x="8067601" y="47207"/>
                  <a:pt x="8064064" y="45210"/>
                  <a:pt x="8061698" y="41216"/>
                </a:cubicBezTo>
                <a:cubicBezTo>
                  <a:pt x="8059331" y="37223"/>
                  <a:pt x="8058149" y="31352"/>
                  <a:pt x="8058149" y="23604"/>
                </a:cubicBezTo>
                <a:cubicBezTo>
                  <a:pt x="8058149" y="15703"/>
                  <a:pt x="8059305" y="9794"/>
                  <a:pt x="8061616" y="5877"/>
                </a:cubicBezTo>
                <a:cubicBezTo>
                  <a:pt x="8063928" y="1959"/>
                  <a:pt x="8067568" y="0"/>
                  <a:pt x="8072539" y="0"/>
                </a:cubicBezTo>
                <a:close/>
                <a:moveTo>
                  <a:pt x="8005864" y="0"/>
                </a:moveTo>
                <a:cubicBezTo>
                  <a:pt x="8010660" y="0"/>
                  <a:pt x="8014198" y="1975"/>
                  <a:pt x="8016477" y="5926"/>
                </a:cubicBezTo>
                <a:cubicBezTo>
                  <a:pt x="8018756" y="9876"/>
                  <a:pt x="8019895" y="15768"/>
                  <a:pt x="8019895" y="23604"/>
                </a:cubicBezTo>
                <a:cubicBezTo>
                  <a:pt x="8019895" y="31287"/>
                  <a:pt x="8018697" y="37141"/>
                  <a:pt x="8016298" y="41168"/>
                </a:cubicBezTo>
                <a:cubicBezTo>
                  <a:pt x="8013899" y="45194"/>
                  <a:pt x="8010346" y="47207"/>
                  <a:pt x="8005636" y="47207"/>
                </a:cubicBezTo>
                <a:cubicBezTo>
                  <a:pt x="8000926" y="47207"/>
                  <a:pt x="7997389" y="45210"/>
                  <a:pt x="7995023" y="41216"/>
                </a:cubicBezTo>
                <a:cubicBezTo>
                  <a:pt x="7992656" y="37223"/>
                  <a:pt x="7991474" y="31352"/>
                  <a:pt x="7991474" y="23604"/>
                </a:cubicBezTo>
                <a:cubicBezTo>
                  <a:pt x="7991474" y="15703"/>
                  <a:pt x="7992630" y="9794"/>
                  <a:pt x="7994941" y="5877"/>
                </a:cubicBezTo>
                <a:cubicBezTo>
                  <a:pt x="7997253" y="1959"/>
                  <a:pt x="8000893" y="0"/>
                  <a:pt x="8005864" y="0"/>
                </a:cubicBezTo>
                <a:close/>
                <a:moveTo>
                  <a:pt x="7977289" y="0"/>
                </a:moveTo>
                <a:cubicBezTo>
                  <a:pt x="7982086" y="0"/>
                  <a:pt x="7985623" y="1975"/>
                  <a:pt x="7987902" y="5926"/>
                </a:cubicBezTo>
                <a:cubicBezTo>
                  <a:pt x="7990181" y="9876"/>
                  <a:pt x="7991320" y="15768"/>
                  <a:pt x="7991320" y="23604"/>
                </a:cubicBezTo>
                <a:cubicBezTo>
                  <a:pt x="7991320" y="31287"/>
                  <a:pt x="7990121" y="37141"/>
                  <a:pt x="7987723" y="41168"/>
                </a:cubicBezTo>
                <a:cubicBezTo>
                  <a:pt x="7985325" y="45194"/>
                  <a:pt x="7981771" y="47207"/>
                  <a:pt x="7977061" y="47207"/>
                </a:cubicBezTo>
                <a:cubicBezTo>
                  <a:pt x="7972351" y="47207"/>
                  <a:pt x="7968813" y="45210"/>
                  <a:pt x="7966448" y="41216"/>
                </a:cubicBezTo>
                <a:cubicBezTo>
                  <a:pt x="7964082" y="37223"/>
                  <a:pt x="7962899" y="31352"/>
                  <a:pt x="7962899" y="23604"/>
                </a:cubicBezTo>
                <a:cubicBezTo>
                  <a:pt x="7962899" y="15703"/>
                  <a:pt x="7964055" y="9794"/>
                  <a:pt x="7966366" y="5877"/>
                </a:cubicBezTo>
                <a:cubicBezTo>
                  <a:pt x="7968678" y="1959"/>
                  <a:pt x="7972319" y="0"/>
                  <a:pt x="7977289" y="0"/>
                </a:cubicBezTo>
                <a:close/>
                <a:moveTo>
                  <a:pt x="7910614" y="0"/>
                </a:moveTo>
                <a:cubicBezTo>
                  <a:pt x="7915411" y="0"/>
                  <a:pt x="7918948" y="1975"/>
                  <a:pt x="7921227" y="5926"/>
                </a:cubicBezTo>
                <a:cubicBezTo>
                  <a:pt x="7923506" y="9876"/>
                  <a:pt x="7924645" y="15768"/>
                  <a:pt x="7924645" y="23604"/>
                </a:cubicBezTo>
                <a:cubicBezTo>
                  <a:pt x="7924645" y="31287"/>
                  <a:pt x="7923446" y="37141"/>
                  <a:pt x="7921048" y="41168"/>
                </a:cubicBezTo>
                <a:cubicBezTo>
                  <a:pt x="7918650" y="45194"/>
                  <a:pt x="7915096" y="47207"/>
                  <a:pt x="7910386" y="47207"/>
                </a:cubicBezTo>
                <a:cubicBezTo>
                  <a:pt x="7905676" y="47207"/>
                  <a:pt x="7902138" y="45210"/>
                  <a:pt x="7899773" y="41216"/>
                </a:cubicBezTo>
                <a:cubicBezTo>
                  <a:pt x="7897407" y="37223"/>
                  <a:pt x="7896224" y="31352"/>
                  <a:pt x="7896224" y="23604"/>
                </a:cubicBezTo>
                <a:cubicBezTo>
                  <a:pt x="7896224" y="15703"/>
                  <a:pt x="7897380" y="9794"/>
                  <a:pt x="7899691" y="5877"/>
                </a:cubicBezTo>
                <a:cubicBezTo>
                  <a:pt x="7902003" y="1959"/>
                  <a:pt x="7905644" y="0"/>
                  <a:pt x="7910614" y="0"/>
                </a:cubicBezTo>
                <a:close/>
                <a:moveTo>
                  <a:pt x="7843939" y="0"/>
                </a:moveTo>
                <a:cubicBezTo>
                  <a:pt x="7848736" y="0"/>
                  <a:pt x="7852273" y="1975"/>
                  <a:pt x="7854552" y="5926"/>
                </a:cubicBezTo>
                <a:cubicBezTo>
                  <a:pt x="7856831" y="9876"/>
                  <a:pt x="7857970" y="15768"/>
                  <a:pt x="7857970" y="23604"/>
                </a:cubicBezTo>
                <a:cubicBezTo>
                  <a:pt x="7857970" y="31287"/>
                  <a:pt x="7856771" y="37141"/>
                  <a:pt x="7854373" y="41168"/>
                </a:cubicBezTo>
                <a:cubicBezTo>
                  <a:pt x="7851975" y="45194"/>
                  <a:pt x="7848421" y="47207"/>
                  <a:pt x="7843711" y="47207"/>
                </a:cubicBezTo>
                <a:cubicBezTo>
                  <a:pt x="7839001" y="47207"/>
                  <a:pt x="7835463" y="45210"/>
                  <a:pt x="7833098" y="41216"/>
                </a:cubicBezTo>
                <a:cubicBezTo>
                  <a:pt x="7830732" y="37223"/>
                  <a:pt x="7829549" y="31352"/>
                  <a:pt x="7829549" y="23604"/>
                </a:cubicBezTo>
                <a:cubicBezTo>
                  <a:pt x="7829549" y="15703"/>
                  <a:pt x="7830705" y="9794"/>
                  <a:pt x="7833016" y="5877"/>
                </a:cubicBezTo>
                <a:cubicBezTo>
                  <a:pt x="7835328" y="1959"/>
                  <a:pt x="7838969" y="0"/>
                  <a:pt x="7843939" y="0"/>
                </a:cubicBezTo>
                <a:close/>
                <a:moveTo>
                  <a:pt x="7777264" y="0"/>
                </a:moveTo>
                <a:cubicBezTo>
                  <a:pt x="7782061" y="0"/>
                  <a:pt x="7785598" y="1975"/>
                  <a:pt x="7787877" y="5926"/>
                </a:cubicBezTo>
                <a:cubicBezTo>
                  <a:pt x="7790156" y="9876"/>
                  <a:pt x="7791295" y="15768"/>
                  <a:pt x="7791295" y="23604"/>
                </a:cubicBezTo>
                <a:cubicBezTo>
                  <a:pt x="7791295" y="31287"/>
                  <a:pt x="7790096" y="37141"/>
                  <a:pt x="7787698" y="41168"/>
                </a:cubicBezTo>
                <a:cubicBezTo>
                  <a:pt x="7785300" y="45194"/>
                  <a:pt x="7781746" y="47207"/>
                  <a:pt x="7777036" y="47207"/>
                </a:cubicBezTo>
                <a:cubicBezTo>
                  <a:pt x="7772326" y="47207"/>
                  <a:pt x="7768788" y="45210"/>
                  <a:pt x="7766423" y="41216"/>
                </a:cubicBezTo>
                <a:cubicBezTo>
                  <a:pt x="7764057" y="37223"/>
                  <a:pt x="7762874" y="31352"/>
                  <a:pt x="7762874" y="23604"/>
                </a:cubicBezTo>
                <a:cubicBezTo>
                  <a:pt x="7762874" y="15703"/>
                  <a:pt x="7764030" y="9794"/>
                  <a:pt x="7766341" y="5877"/>
                </a:cubicBezTo>
                <a:cubicBezTo>
                  <a:pt x="7768653" y="1959"/>
                  <a:pt x="7772294" y="0"/>
                  <a:pt x="7777264" y="0"/>
                </a:cubicBezTo>
                <a:close/>
                <a:moveTo>
                  <a:pt x="7739164" y="0"/>
                </a:moveTo>
                <a:cubicBezTo>
                  <a:pt x="7743960" y="0"/>
                  <a:pt x="7747498" y="1975"/>
                  <a:pt x="7749777" y="5926"/>
                </a:cubicBezTo>
                <a:cubicBezTo>
                  <a:pt x="7752056" y="9876"/>
                  <a:pt x="7753195" y="15768"/>
                  <a:pt x="7753195" y="23604"/>
                </a:cubicBezTo>
                <a:cubicBezTo>
                  <a:pt x="7753195" y="31287"/>
                  <a:pt x="7751997" y="37141"/>
                  <a:pt x="7749598" y="41168"/>
                </a:cubicBezTo>
                <a:cubicBezTo>
                  <a:pt x="7747199" y="45194"/>
                  <a:pt x="7743646" y="47207"/>
                  <a:pt x="7738936" y="47207"/>
                </a:cubicBezTo>
                <a:cubicBezTo>
                  <a:pt x="7734226" y="47207"/>
                  <a:pt x="7730689" y="45210"/>
                  <a:pt x="7728323" y="41216"/>
                </a:cubicBezTo>
                <a:cubicBezTo>
                  <a:pt x="7725956" y="37223"/>
                  <a:pt x="7724774" y="31352"/>
                  <a:pt x="7724774" y="23604"/>
                </a:cubicBezTo>
                <a:cubicBezTo>
                  <a:pt x="7724774" y="15703"/>
                  <a:pt x="7725930" y="9794"/>
                  <a:pt x="7728241" y="5877"/>
                </a:cubicBezTo>
                <a:cubicBezTo>
                  <a:pt x="7730553" y="1959"/>
                  <a:pt x="7734193" y="0"/>
                  <a:pt x="7739164" y="0"/>
                </a:cubicBezTo>
                <a:close/>
                <a:moveTo>
                  <a:pt x="7672489" y="0"/>
                </a:moveTo>
                <a:cubicBezTo>
                  <a:pt x="7677285" y="0"/>
                  <a:pt x="7680823" y="1975"/>
                  <a:pt x="7683102" y="5926"/>
                </a:cubicBezTo>
                <a:cubicBezTo>
                  <a:pt x="7685381" y="9876"/>
                  <a:pt x="7686520" y="15768"/>
                  <a:pt x="7686520" y="23604"/>
                </a:cubicBezTo>
                <a:cubicBezTo>
                  <a:pt x="7686520" y="31287"/>
                  <a:pt x="7685322" y="37141"/>
                  <a:pt x="7682923" y="41168"/>
                </a:cubicBezTo>
                <a:cubicBezTo>
                  <a:pt x="7680524" y="45194"/>
                  <a:pt x="7676971" y="47207"/>
                  <a:pt x="7672261" y="47207"/>
                </a:cubicBezTo>
                <a:cubicBezTo>
                  <a:pt x="7667551" y="47207"/>
                  <a:pt x="7664014" y="45210"/>
                  <a:pt x="7661648" y="41216"/>
                </a:cubicBezTo>
                <a:cubicBezTo>
                  <a:pt x="7659281" y="37223"/>
                  <a:pt x="7658099" y="31352"/>
                  <a:pt x="7658099" y="23604"/>
                </a:cubicBezTo>
                <a:cubicBezTo>
                  <a:pt x="7658099" y="15703"/>
                  <a:pt x="7659255" y="9794"/>
                  <a:pt x="7661566" y="5877"/>
                </a:cubicBezTo>
                <a:cubicBezTo>
                  <a:pt x="7663878" y="1959"/>
                  <a:pt x="7667518" y="0"/>
                  <a:pt x="7672489" y="0"/>
                </a:cubicBezTo>
                <a:close/>
                <a:moveTo>
                  <a:pt x="7605814" y="0"/>
                </a:moveTo>
                <a:cubicBezTo>
                  <a:pt x="7610610" y="0"/>
                  <a:pt x="7614148" y="1975"/>
                  <a:pt x="7616427" y="5926"/>
                </a:cubicBezTo>
                <a:cubicBezTo>
                  <a:pt x="7618706" y="9876"/>
                  <a:pt x="7619845" y="15768"/>
                  <a:pt x="7619845" y="23604"/>
                </a:cubicBezTo>
                <a:cubicBezTo>
                  <a:pt x="7619845" y="31287"/>
                  <a:pt x="7618647" y="37141"/>
                  <a:pt x="7616248" y="41168"/>
                </a:cubicBezTo>
                <a:cubicBezTo>
                  <a:pt x="7613849" y="45194"/>
                  <a:pt x="7610296" y="47207"/>
                  <a:pt x="7605586" y="47207"/>
                </a:cubicBezTo>
                <a:cubicBezTo>
                  <a:pt x="7600876" y="47207"/>
                  <a:pt x="7597339" y="45210"/>
                  <a:pt x="7594973" y="41216"/>
                </a:cubicBezTo>
                <a:cubicBezTo>
                  <a:pt x="7592606" y="37223"/>
                  <a:pt x="7591424" y="31352"/>
                  <a:pt x="7591424" y="23604"/>
                </a:cubicBezTo>
                <a:cubicBezTo>
                  <a:pt x="7591424" y="15703"/>
                  <a:pt x="7592580" y="9794"/>
                  <a:pt x="7594891" y="5877"/>
                </a:cubicBezTo>
                <a:cubicBezTo>
                  <a:pt x="7597203" y="1959"/>
                  <a:pt x="7600843" y="0"/>
                  <a:pt x="7605814" y="0"/>
                </a:cubicBezTo>
                <a:close/>
                <a:moveTo>
                  <a:pt x="7577239" y="0"/>
                </a:moveTo>
                <a:cubicBezTo>
                  <a:pt x="7582036" y="0"/>
                  <a:pt x="7585573" y="1975"/>
                  <a:pt x="7587852" y="5926"/>
                </a:cubicBezTo>
                <a:cubicBezTo>
                  <a:pt x="7590131" y="9876"/>
                  <a:pt x="7591270" y="15768"/>
                  <a:pt x="7591270" y="23604"/>
                </a:cubicBezTo>
                <a:cubicBezTo>
                  <a:pt x="7591270" y="31287"/>
                  <a:pt x="7590071" y="37141"/>
                  <a:pt x="7587673" y="41168"/>
                </a:cubicBezTo>
                <a:cubicBezTo>
                  <a:pt x="7585275" y="45194"/>
                  <a:pt x="7581721" y="47207"/>
                  <a:pt x="7577011" y="47207"/>
                </a:cubicBezTo>
                <a:cubicBezTo>
                  <a:pt x="7572301" y="47207"/>
                  <a:pt x="7568763" y="45210"/>
                  <a:pt x="7566398" y="41216"/>
                </a:cubicBezTo>
                <a:cubicBezTo>
                  <a:pt x="7564032" y="37223"/>
                  <a:pt x="7562849" y="31352"/>
                  <a:pt x="7562849" y="23604"/>
                </a:cubicBezTo>
                <a:cubicBezTo>
                  <a:pt x="7562849" y="15703"/>
                  <a:pt x="7564005" y="9794"/>
                  <a:pt x="7566316" y="5877"/>
                </a:cubicBezTo>
                <a:cubicBezTo>
                  <a:pt x="7568628" y="1959"/>
                  <a:pt x="7572269" y="0"/>
                  <a:pt x="7577239" y="0"/>
                </a:cubicBezTo>
                <a:close/>
                <a:moveTo>
                  <a:pt x="7539139" y="0"/>
                </a:moveTo>
                <a:cubicBezTo>
                  <a:pt x="7543935" y="0"/>
                  <a:pt x="7547473" y="1975"/>
                  <a:pt x="7549752" y="5926"/>
                </a:cubicBezTo>
                <a:cubicBezTo>
                  <a:pt x="7552031" y="9876"/>
                  <a:pt x="7553170" y="15768"/>
                  <a:pt x="7553170" y="23604"/>
                </a:cubicBezTo>
                <a:cubicBezTo>
                  <a:pt x="7553170" y="31287"/>
                  <a:pt x="7551972" y="37141"/>
                  <a:pt x="7549573" y="41168"/>
                </a:cubicBezTo>
                <a:cubicBezTo>
                  <a:pt x="7547174" y="45194"/>
                  <a:pt x="7543621" y="47207"/>
                  <a:pt x="7538911" y="47207"/>
                </a:cubicBezTo>
                <a:cubicBezTo>
                  <a:pt x="7534201" y="47207"/>
                  <a:pt x="7530664" y="45210"/>
                  <a:pt x="7528298" y="41216"/>
                </a:cubicBezTo>
                <a:cubicBezTo>
                  <a:pt x="7525931" y="37223"/>
                  <a:pt x="7524749" y="31352"/>
                  <a:pt x="7524749" y="23604"/>
                </a:cubicBezTo>
                <a:cubicBezTo>
                  <a:pt x="7524749" y="15703"/>
                  <a:pt x="7525905" y="9794"/>
                  <a:pt x="7528216" y="5877"/>
                </a:cubicBezTo>
                <a:cubicBezTo>
                  <a:pt x="7530528" y="1959"/>
                  <a:pt x="7534168" y="0"/>
                  <a:pt x="7539139" y="0"/>
                </a:cubicBezTo>
                <a:close/>
                <a:moveTo>
                  <a:pt x="7472464" y="0"/>
                </a:moveTo>
                <a:cubicBezTo>
                  <a:pt x="7477260" y="0"/>
                  <a:pt x="7480798" y="1975"/>
                  <a:pt x="7483077" y="5926"/>
                </a:cubicBezTo>
                <a:cubicBezTo>
                  <a:pt x="7485356" y="9876"/>
                  <a:pt x="7486495" y="15768"/>
                  <a:pt x="7486495" y="23604"/>
                </a:cubicBezTo>
                <a:cubicBezTo>
                  <a:pt x="7486495" y="31287"/>
                  <a:pt x="7485297" y="37141"/>
                  <a:pt x="7482898" y="41168"/>
                </a:cubicBezTo>
                <a:cubicBezTo>
                  <a:pt x="7480499" y="45194"/>
                  <a:pt x="7476946" y="47207"/>
                  <a:pt x="7472236" y="47207"/>
                </a:cubicBezTo>
                <a:cubicBezTo>
                  <a:pt x="7467526" y="47207"/>
                  <a:pt x="7463989" y="45210"/>
                  <a:pt x="7461623" y="41216"/>
                </a:cubicBezTo>
                <a:cubicBezTo>
                  <a:pt x="7459256" y="37223"/>
                  <a:pt x="7458074" y="31352"/>
                  <a:pt x="7458074" y="23604"/>
                </a:cubicBezTo>
                <a:cubicBezTo>
                  <a:pt x="7458074" y="15703"/>
                  <a:pt x="7459230" y="9794"/>
                  <a:pt x="7461541" y="5877"/>
                </a:cubicBezTo>
                <a:cubicBezTo>
                  <a:pt x="7463853" y="1959"/>
                  <a:pt x="7467493" y="0"/>
                  <a:pt x="7472464" y="0"/>
                </a:cubicBezTo>
                <a:close/>
                <a:moveTo>
                  <a:pt x="7405789" y="0"/>
                </a:moveTo>
                <a:cubicBezTo>
                  <a:pt x="7410585" y="0"/>
                  <a:pt x="7414123" y="1975"/>
                  <a:pt x="7416402" y="5926"/>
                </a:cubicBezTo>
                <a:cubicBezTo>
                  <a:pt x="7418681" y="9876"/>
                  <a:pt x="7419820" y="15768"/>
                  <a:pt x="7419820" y="23604"/>
                </a:cubicBezTo>
                <a:cubicBezTo>
                  <a:pt x="7419820" y="31287"/>
                  <a:pt x="7418622" y="37141"/>
                  <a:pt x="7416223" y="41168"/>
                </a:cubicBezTo>
                <a:cubicBezTo>
                  <a:pt x="7413824" y="45194"/>
                  <a:pt x="7410271" y="47207"/>
                  <a:pt x="7405561" y="47207"/>
                </a:cubicBezTo>
                <a:cubicBezTo>
                  <a:pt x="7400851" y="47207"/>
                  <a:pt x="7397314" y="45210"/>
                  <a:pt x="7394948" y="41216"/>
                </a:cubicBezTo>
                <a:cubicBezTo>
                  <a:pt x="7392581" y="37223"/>
                  <a:pt x="7391399" y="31352"/>
                  <a:pt x="7391399" y="23604"/>
                </a:cubicBezTo>
                <a:cubicBezTo>
                  <a:pt x="7391399" y="15703"/>
                  <a:pt x="7392555" y="9794"/>
                  <a:pt x="7394866" y="5877"/>
                </a:cubicBezTo>
                <a:cubicBezTo>
                  <a:pt x="7397178" y="1959"/>
                  <a:pt x="7400818" y="0"/>
                  <a:pt x="7405789" y="0"/>
                </a:cubicBezTo>
                <a:close/>
                <a:moveTo>
                  <a:pt x="7339114" y="0"/>
                </a:moveTo>
                <a:cubicBezTo>
                  <a:pt x="7343910" y="0"/>
                  <a:pt x="7347448" y="1975"/>
                  <a:pt x="7349727" y="5926"/>
                </a:cubicBezTo>
                <a:cubicBezTo>
                  <a:pt x="7352006" y="9876"/>
                  <a:pt x="7353145" y="15768"/>
                  <a:pt x="7353145" y="23604"/>
                </a:cubicBezTo>
                <a:cubicBezTo>
                  <a:pt x="7353145" y="31287"/>
                  <a:pt x="7351947" y="37141"/>
                  <a:pt x="7349548" y="41168"/>
                </a:cubicBezTo>
                <a:cubicBezTo>
                  <a:pt x="7347149" y="45194"/>
                  <a:pt x="7343596" y="47207"/>
                  <a:pt x="7338886" y="47207"/>
                </a:cubicBezTo>
                <a:cubicBezTo>
                  <a:pt x="7334176" y="47207"/>
                  <a:pt x="7330639" y="45210"/>
                  <a:pt x="7328273" y="41216"/>
                </a:cubicBezTo>
                <a:cubicBezTo>
                  <a:pt x="7325906" y="37223"/>
                  <a:pt x="7324724" y="31352"/>
                  <a:pt x="7324724" y="23604"/>
                </a:cubicBezTo>
                <a:cubicBezTo>
                  <a:pt x="7324724" y="15703"/>
                  <a:pt x="7325880" y="9794"/>
                  <a:pt x="7328191" y="5877"/>
                </a:cubicBezTo>
                <a:cubicBezTo>
                  <a:pt x="7330503" y="1959"/>
                  <a:pt x="7334143" y="0"/>
                  <a:pt x="7339114" y="0"/>
                </a:cubicBezTo>
                <a:close/>
                <a:moveTo>
                  <a:pt x="7310539" y="0"/>
                </a:moveTo>
                <a:cubicBezTo>
                  <a:pt x="7315336" y="0"/>
                  <a:pt x="7318873" y="1975"/>
                  <a:pt x="7321152" y="5926"/>
                </a:cubicBezTo>
                <a:cubicBezTo>
                  <a:pt x="7323431" y="9876"/>
                  <a:pt x="7324570" y="15768"/>
                  <a:pt x="7324570" y="23604"/>
                </a:cubicBezTo>
                <a:cubicBezTo>
                  <a:pt x="7324570" y="31287"/>
                  <a:pt x="7323371" y="37141"/>
                  <a:pt x="7320973" y="41168"/>
                </a:cubicBezTo>
                <a:cubicBezTo>
                  <a:pt x="7318575" y="45194"/>
                  <a:pt x="7315021" y="47207"/>
                  <a:pt x="7310311" y="47207"/>
                </a:cubicBezTo>
                <a:cubicBezTo>
                  <a:pt x="7305601" y="47207"/>
                  <a:pt x="7302063" y="45210"/>
                  <a:pt x="7299698" y="41216"/>
                </a:cubicBezTo>
                <a:cubicBezTo>
                  <a:pt x="7297332" y="37223"/>
                  <a:pt x="7296149" y="31352"/>
                  <a:pt x="7296149" y="23604"/>
                </a:cubicBezTo>
                <a:cubicBezTo>
                  <a:pt x="7296149" y="15703"/>
                  <a:pt x="7297305" y="9794"/>
                  <a:pt x="7299616" y="5877"/>
                </a:cubicBezTo>
                <a:cubicBezTo>
                  <a:pt x="7301928" y="1959"/>
                  <a:pt x="7305569" y="0"/>
                  <a:pt x="7310539" y="0"/>
                </a:cubicBezTo>
                <a:close/>
                <a:moveTo>
                  <a:pt x="7272439" y="0"/>
                </a:moveTo>
                <a:cubicBezTo>
                  <a:pt x="7277235" y="0"/>
                  <a:pt x="7280773" y="1975"/>
                  <a:pt x="7283052" y="5926"/>
                </a:cubicBezTo>
                <a:cubicBezTo>
                  <a:pt x="7285331" y="9876"/>
                  <a:pt x="7286470" y="15768"/>
                  <a:pt x="7286470" y="23604"/>
                </a:cubicBezTo>
                <a:cubicBezTo>
                  <a:pt x="7286470" y="31287"/>
                  <a:pt x="7285272" y="37141"/>
                  <a:pt x="7282873" y="41168"/>
                </a:cubicBezTo>
                <a:cubicBezTo>
                  <a:pt x="7280474" y="45194"/>
                  <a:pt x="7276921" y="47207"/>
                  <a:pt x="7272211" y="47207"/>
                </a:cubicBezTo>
                <a:cubicBezTo>
                  <a:pt x="7267501" y="47207"/>
                  <a:pt x="7263964" y="45210"/>
                  <a:pt x="7261598" y="41216"/>
                </a:cubicBezTo>
                <a:cubicBezTo>
                  <a:pt x="7259231" y="37223"/>
                  <a:pt x="7258049" y="31352"/>
                  <a:pt x="7258049" y="23604"/>
                </a:cubicBezTo>
                <a:cubicBezTo>
                  <a:pt x="7258049" y="15703"/>
                  <a:pt x="7259205" y="9794"/>
                  <a:pt x="7261516" y="5877"/>
                </a:cubicBezTo>
                <a:cubicBezTo>
                  <a:pt x="7263828" y="1959"/>
                  <a:pt x="7267468" y="0"/>
                  <a:pt x="7272439" y="0"/>
                </a:cubicBezTo>
                <a:close/>
                <a:moveTo>
                  <a:pt x="7243864" y="0"/>
                </a:moveTo>
                <a:cubicBezTo>
                  <a:pt x="7248661" y="0"/>
                  <a:pt x="7252198" y="1975"/>
                  <a:pt x="7254477" y="5926"/>
                </a:cubicBezTo>
                <a:cubicBezTo>
                  <a:pt x="7256756" y="9876"/>
                  <a:pt x="7257895" y="15768"/>
                  <a:pt x="7257895" y="23604"/>
                </a:cubicBezTo>
                <a:cubicBezTo>
                  <a:pt x="7257895" y="31287"/>
                  <a:pt x="7256696" y="37141"/>
                  <a:pt x="7254298" y="41168"/>
                </a:cubicBezTo>
                <a:cubicBezTo>
                  <a:pt x="7251900" y="45194"/>
                  <a:pt x="7248346" y="47207"/>
                  <a:pt x="7243636" y="47207"/>
                </a:cubicBezTo>
                <a:cubicBezTo>
                  <a:pt x="7238926" y="47207"/>
                  <a:pt x="7235388" y="45210"/>
                  <a:pt x="7233023" y="41216"/>
                </a:cubicBezTo>
                <a:cubicBezTo>
                  <a:pt x="7230657" y="37223"/>
                  <a:pt x="7229474" y="31352"/>
                  <a:pt x="7229474" y="23604"/>
                </a:cubicBezTo>
                <a:cubicBezTo>
                  <a:pt x="7229474" y="15703"/>
                  <a:pt x="7230630" y="9794"/>
                  <a:pt x="7232941" y="5877"/>
                </a:cubicBezTo>
                <a:cubicBezTo>
                  <a:pt x="7235253" y="1959"/>
                  <a:pt x="7238894" y="0"/>
                  <a:pt x="7243864" y="0"/>
                </a:cubicBezTo>
                <a:close/>
                <a:moveTo>
                  <a:pt x="7177189" y="0"/>
                </a:moveTo>
                <a:cubicBezTo>
                  <a:pt x="7181986" y="0"/>
                  <a:pt x="7185523" y="1975"/>
                  <a:pt x="7187802" y="5926"/>
                </a:cubicBezTo>
                <a:cubicBezTo>
                  <a:pt x="7190081" y="9876"/>
                  <a:pt x="7191220" y="15768"/>
                  <a:pt x="7191220" y="23604"/>
                </a:cubicBezTo>
                <a:cubicBezTo>
                  <a:pt x="7191220" y="31287"/>
                  <a:pt x="7190021" y="37141"/>
                  <a:pt x="7187623" y="41168"/>
                </a:cubicBezTo>
                <a:cubicBezTo>
                  <a:pt x="7185225" y="45194"/>
                  <a:pt x="7181671" y="47207"/>
                  <a:pt x="7176961" y="47207"/>
                </a:cubicBezTo>
                <a:cubicBezTo>
                  <a:pt x="7172251" y="47207"/>
                  <a:pt x="7168713" y="45210"/>
                  <a:pt x="7166348" y="41216"/>
                </a:cubicBezTo>
                <a:cubicBezTo>
                  <a:pt x="7163982" y="37223"/>
                  <a:pt x="7162799" y="31352"/>
                  <a:pt x="7162799" y="23604"/>
                </a:cubicBezTo>
                <a:cubicBezTo>
                  <a:pt x="7162799" y="15703"/>
                  <a:pt x="7163955" y="9794"/>
                  <a:pt x="7166266" y="5877"/>
                </a:cubicBezTo>
                <a:cubicBezTo>
                  <a:pt x="7168578" y="1959"/>
                  <a:pt x="7172219" y="0"/>
                  <a:pt x="7177189" y="0"/>
                </a:cubicBezTo>
                <a:close/>
                <a:moveTo>
                  <a:pt x="7110514" y="0"/>
                </a:moveTo>
                <a:cubicBezTo>
                  <a:pt x="7115311" y="0"/>
                  <a:pt x="7118848" y="1975"/>
                  <a:pt x="7121127" y="5926"/>
                </a:cubicBezTo>
                <a:cubicBezTo>
                  <a:pt x="7123406" y="9876"/>
                  <a:pt x="7124545" y="15768"/>
                  <a:pt x="7124545" y="23604"/>
                </a:cubicBezTo>
                <a:cubicBezTo>
                  <a:pt x="7124545" y="31287"/>
                  <a:pt x="7123346" y="37141"/>
                  <a:pt x="7120948" y="41168"/>
                </a:cubicBezTo>
                <a:cubicBezTo>
                  <a:pt x="7118550" y="45194"/>
                  <a:pt x="7114996" y="47207"/>
                  <a:pt x="7110286" y="47207"/>
                </a:cubicBezTo>
                <a:cubicBezTo>
                  <a:pt x="7105576" y="47207"/>
                  <a:pt x="7102038" y="45210"/>
                  <a:pt x="7099673" y="41216"/>
                </a:cubicBezTo>
                <a:cubicBezTo>
                  <a:pt x="7097307" y="37223"/>
                  <a:pt x="7096124" y="31352"/>
                  <a:pt x="7096124" y="23604"/>
                </a:cubicBezTo>
                <a:cubicBezTo>
                  <a:pt x="7096124" y="15703"/>
                  <a:pt x="7097280" y="9794"/>
                  <a:pt x="7099591" y="5877"/>
                </a:cubicBezTo>
                <a:cubicBezTo>
                  <a:pt x="7101903" y="1959"/>
                  <a:pt x="7105544" y="0"/>
                  <a:pt x="7110514" y="0"/>
                </a:cubicBezTo>
                <a:close/>
                <a:moveTo>
                  <a:pt x="7072414" y="0"/>
                </a:moveTo>
                <a:cubicBezTo>
                  <a:pt x="7077210" y="0"/>
                  <a:pt x="7080748" y="1975"/>
                  <a:pt x="7083027" y="5926"/>
                </a:cubicBezTo>
                <a:cubicBezTo>
                  <a:pt x="7085306" y="9876"/>
                  <a:pt x="7086445" y="15768"/>
                  <a:pt x="7086445" y="23604"/>
                </a:cubicBezTo>
                <a:cubicBezTo>
                  <a:pt x="7086445" y="31287"/>
                  <a:pt x="7085247" y="37141"/>
                  <a:pt x="7082848" y="41168"/>
                </a:cubicBezTo>
                <a:cubicBezTo>
                  <a:pt x="7080449" y="45194"/>
                  <a:pt x="7076896" y="47207"/>
                  <a:pt x="7072186" y="47207"/>
                </a:cubicBezTo>
                <a:cubicBezTo>
                  <a:pt x="7067476" y="47207"/>
                  <a:pt x="7063939" y="45210"/>
                  <a:pt x="7061573" y="41216"/>
                </a:cubicBezTo>
                <a:cubicBezTo>
                  <a:pt x="7059206" y="37223"/>
                  <a:pt x="7058024" y="31352"/>
                  <a:pt x="7058024" y="23604"/>
                </a:cubicBezTo>
                <a:cubicBezTo>
                  <a:pt x="7058024" y="15703"/>
                  <a:pt x="7059180" y="9794"/>
                  <a:pt x="7061491" y="5877"/>
                </a:cubicBezTo>
                <a:cubicBezTo>
                  <a:pt x="7063803" y="1959"/>
                  <a:pt x="7067443" y="0"/>
                  <a:pt x="7072414" y="0"/>
                </a:cubicBezTo>
                <a:close/>
                <a:moveTo>
                  <a:pt x="7005739" y="0"/>
                </a:moveTo>
                <a:cubicBezTo>
                  <a:pt x="7010535" y="0"/>
                  <a:pt x="7014073" y="1975"/>
                  <a:pt x="7016352" y="5926"/>
                </a:cubicBezTo>
                <a:cubicBezTo>
                  <a:pt x="7018631" y="9876"/>
                  <a:pt x="7019770" y="15768"/>
                  <a:pt x="7019770" y="23604"/>
                </a:cubicBezTo>
                <a:cubicBezTo>
                  <a:pt x="7019770" y="31287"/>
                  <a:pt x="7018572" y="37141"/>
                  <a:pt x="7016173" y="41168"/>
                </a:cubicBezTo>
                <a:cubicBezTo>
                  <a:pt x="7013774" y="45194"/>
                  <a:pt x="7010221" y="47207"/>
                  <a:pt x="7005511" y="47207"/>
                </a:cubicBezTo>
                <a:cubicBezTo>
                  <a:pt x="7000801" y="47207"/>
                  <a:pt x="6997264" y="45210"/>
                  <a:pt x="6994898" y="41216"/>
                </a:cubicBezTo>
                <a:cubicBezTo>
                  <a:pt x="6992531" y="37223"/>
                  <a:pt x="6991349" y="31352"/>
                  <a:pt x="6991349" y="23604"/>
                </a:cubicBezTo>
                <a:cubicBezTo>
                  <a:pt x="6991349" y="15703"/>
                  <a:pt x="6992505" y="9794"/>
                  <a:pt x="6994816" y="5877"/>
                </a:cubicBezTo>
                <a:cubicBezTo>
                  <a:pt x="6997128" y="1959"/>
                  <a:pt x="7000768" y="0"/>
                  <a:pt x="7005739" y="0"/>
                </a:cubicBezTo>
                <a:close/>
                <a:moveTo>
                  <a:pt x="6939064" y="0"/>
                </a:moveTo>
                <a:cubicBezTo>
                  <a:pt x="6943860" y="0"/>
                  <a:pt x="6947398" y="1975"/>
                  <a:pt x="6949677" y="5926"/>
                </a:cubicBezTo>
                <a:cubicBezTo>
                  <a:pt x="6951956" y="9876"/>
                  <a:pt x="6953095" y="15768"/>
                  <a:pt x="6953095" y="23604"/>
                </a:cubicBezTo>
                <a:cubicBezTo>
                  <a:pt x="6953095" y="31287"/>
                  <a:pt x="6951897" y="37141"/>
                  <a:pt x="6949498" y="41168"/>
                </a:cubicBezTo>
                <a:cubicBezTo>
                  <a:pt x="6947099" y="45194"/>
                  <a:pt x="6943546" y="47207"/>
                  <a:pt x="6938836" y="47207"/>
                </a:cubicBezTo>
                <a:cubicBezTo>
                  <a:pt x="6934126" y="47207"/>
                  <a:pt x="6930589" y="45210"/>
                  <a:pt x="6928223" y="41216"/>
                </a:cubicBezTo>
                <a:cubicBezTo>
                  <a:pt x="6925856" y="37223"/>
                  <a:pt x="6924674" y="31352"/>
                  <a:pt x="6924674" y="23604"/>
                </a:cubicBezTo>
                <a:cubicBezTo>
                  <a:pt x="6924674" y="15703"/>
                  <a:pt x="6925830" y="9794"/>
                  <a:pt x="6928141" y="5877"/>
                </a:cubicBezTo>
                <a:cubicBezTo>
                  <a:pt x="6930453" y="1959"/>
                  <a:pt x="6934093" y="0"/>
                  <a:pt x="6939064" y="0"/>
                </a:cubicBezTo>
                <a:close/>
                <a:moveTo>
                  <a:pt x="6872389" y="0"/>
                </a:moveTo>
                <a:cubicBezTo>
                  <a:pt x="6877185" y="0"/>
                  <a:pt x="6880723" y="1975"/>
                  <a:pt x="6883002" y="5926"/>
                </a:cubicBezTo>
                <a:cubicBezTo>
                  <a:pt x="6885281" y="9876"/>
                  <a:pt x="6886420" y="15768"/>
                  <a:pt x="6886420" y="23604"/>
                </a:cubicBezTo>
                <a:cubicBezTo>
                  <a:pt x="6886420" y="31287"/>
                  <a:pt x="6885222" y="37141"/>
                  <a:pt x="6882823" y="41168"/>
                </a:cubicBezTo>
                <a:cubicBezTo>
                  <a:pt x="6880425" y="45194"/>
                  <a:pt x="6876871" y="47207"/>
                  <a:pt x="6872161" y="47207"/>
                </a:cubicBezTo>
                <a:cubicBezTo>
                  <a:pt x="6867451" y="47207"/>
                  <a:pt x="6863914" y="45210"/>
                  <a:pt x="6861548" y="41216"/>
                </a:cubicBezTo>
                <a:cubicBezTo>
                  <a:pt x="6859182" y="37223"/>
                  <a:pt x="6857999" y="31352"/>
                  <a:pt x="6857999" y="23604"/>
                </a:cubicBezTo>
                <a:cubicBezTo>
                  <a:pt x="6857999" y="15703"/>
                  <a:pt x="6859155" y="9794"/>
                  <a:pt x="6861466" y="5877"/>
                </a:cubicBezTo>
                <a:cubicBezTo>
                  <a:pt x="6863778" y="1959"/>
                  <a:pt x="6867418" y="0"/>
                  <a:pt x="6872389" y="0"/>
                </a:cubicBezTo>
                <a:close/>
                <a:moveTo>
                  <a:pt x="6843815" y="0"/>
                </a:moveTo>
                <a:cubicBezTo>
                  <a:pt x="6848611" y="0"/>
                  <a:pt x="6852149" y="1975"/>
                  <a:pt x="6854427" y="5926"/>
                </a:cubicBezTo>
                <a:cubicBezTo>
                  <a:pt x="6856706" y="9876"/>
                  <a:pt x="6857846" y="15768"/>
                  <a:pt x="6857846" y="23604"/>
                </a:cubicBezTo>
                <a:cubicBezTo>
                  <a:pt x="6857846" y="31287"/>
                  <a:pt x="6856646" y="37141"/>
                  <a:pt x="6854249" y="41168"/>
                </a:cubicBezTo>
                <a:cubicBezTo>
                  <a:pt x="6851850" y="45194"/>
                  <a:pt x="6848296" y="47207"/>
                  <a:pt x="6843586" y="47207"/>
                </a:cubicBezTo>
                <a:cubicBezTo>
                  <a:pt x="6838876" y="47207"/>
                  <a:pt x="6835339" y="45210"/>
                  <a:pt x="6832974" y="41216"/>
                </a:cubicBezTo>
                <a:cubicBezTo>
                  <a:pt x="6830607" y="37223"/>
                  <a:pt x="6829424" y="31352"/>
                  <a:pt x="6829424" y="23604"/>
                </a:cubicBezTo>
                <a:cubicBezTo>
                  <a:pt x="6829424" y="15703"/>
                  <a:pt x="6830580" y="9794"/>
                  <a:pt x="6832891" y="5877"/>
                </a:cubicBezTo>
                <a:cubicBezTo>
                  <a:pt x="6835203" y="1959"/>
                  <a:pt x="6838844" y="0"/>
                  <a:pt x="6843815" y="0"/>
                </a:cubicBezTo>
                <a:close/>
                <a:moveTo>
                  <a:pt x="6777139" y="0"/>
                </a:moveTo>
                <a:cubicBezTo>
                  <a:pt x="6781936" y="0"/>
                  <a:pt x="6785474" y="1975"/>
                  <a:pt x="6787752" y="5926"/>
                </a:cubicBezTo>
                <a:cubicBezTo>
                  <a:pt x="6790031" y="9876"/>
                  <a:pt x="6791170" y="15768"/>
                  <a:pt x="6791170" y="23604"/>
                </a:cubicBezTo>
                <a:cubicBezTo>
                  <a:pt x="6791170" y="31287"/>
                  <a:pt x="6789971" y="37141"/>
                  <a:pt x="6787573" y="41168"/>
                </a:cubicBezTo>
                <a:cubicBezTo>
                  <a:pt x="6785175" y="45194"/>
                  <a:pt x="6781621" y="47207"/>
                  <a:pt x="6776911" y="47207"/>
                </a:cubicBezTo>
                <a:cubicBezTo>
                  <a:pt x="6772201" y="47207"/>
                  <a:pt x="6768664" y="45210"/>
                  <a:pt x="6766298" y="41216"/>
                </a:cubicBezTo>
                <a:cubicBezTo>
                  <a:pt x="6763932" y="37223"/>
                  <a:pt x="6762749" y="31352"/>
                  <a:pt x="6762749" y="23604"/>
                </a:cubicBezTo>
                <a:cubicBezTo>
                  <a:pt x="6762749" y="15703"/>
                  <a:pt x="6763905" y="9794"/>
                  <a:pt x="6766216" y="5877"/>
                </a:cubicBezTo>
                <a:cubicBezTo>
                  <a:pt x="6768528" y="1959"/>
                  <a:pt x="6772169" y="0"/>
                  <a:pt x="6777139" y="0"/>
                </a:cubicBezTo>
                <a:close/>
                <a:moveTo>
                  <a:pt x="6710464" y="0"/>
                </a:moveTo>
                <a:cubicBezTo>
                  <a:pt x="6715261" y="0"/>
                  <a:pt x="6718799" y="1975"/>
                  <a:pt x="6721078" y="5926"/>
                </a:cubicBezTo>
                <a:cubicBezTo>
                  <a:pt x="6723356" y="9876"/>
                  <a:pt x="6724496" y="15768"/>
                  <a:pt x="6724496" y="23604"/>
                </a:cubicBezTo>
                <a:cubicBezTo>
                  <a:pt x="6724496" y="31287"/>
                  <a:pt x="6723296" y="37141"/>
                  <a:pt x="6720898" y="41168"/>
                </a:cubicBezTo>
                <a:cubicBezTo>
                  <a:pt x="6718500" y="45194"/>
                  <a:pt x="6714946" y="47207"/>
                  <a:pt x="6710236" y="47207"/>
                </a:cubicBezTo>
                <a:cubicBezTo>
                  <a:pt x="6705526" y="47207"/>
                  <a:pt x="6701989" y="45210"/>
                  <a:pt x="6699623" y="41216"/>
                </a:cubicBezTo>
                <a:cubicBezTo>
                  <a:pt x="6697257" y="37223"/>
                  <a:pt x="6696074" y="31352"/>
                  <a:pt x="6696074" y="23604"/>
                </a:cubicBezTo>
                <a:cubicBezTo>
                  <a:pt x="6696074" y="15703"/>
                  <a:pt x="6697230" y="9794"/>
                  <a:pt x="6699541" y="5877"/>
                </a:cubicBezTo>
                <a:cubicBezTo>
                  <a:pt x="6701853" y="1959"/>
                  <a:pt x="6705495" y="0"/>
                  <a:pt x="6710464" y="0"/>
                </a:cubicBezTo>
                <a:close/>
                <a:moveTo>
                  <a:pt x="6672364" y="0"/>
                </a:moveTo>
                <a:cubicBezTo>
                  <a:pt x="6677161" y="0"/>
                  <a:pt x="6680698" y="1975"/>
                  <a:pt x="6682978" y="5926"/>
                </a:cubicBezTo>
                <a:cubicBezTo>
                  <a:pt x="6685257" y="9876"/>
                  <a:pt x="6686395" y="15768"/>
                  <a:pt x="6686395" y="23604"/>
                </a:cubicBezTo>
                <a:cubicBezTo>
                  <a:pt x="6686395" y="31287"/>
                  <a:pt x="6685197" y="37141"/>
                  <a:pt x="6682798" y="41168"/>
                </a:cubicBezTo>
                <a:cubicBezTo>
                  <a:pt x="6680399" y="45194"/>
                  <a:pt x="6676846" y="47207"/>
                  <a:pt x="6672136" y="47207"/>
                </a:cubicBezTo>
                <a:cubicBezTo>
                  <a:pt x="6667427" y="47207"/>
                  <a:pt x="6663889" y="45210"/>
                  <a:pt x="6661523" y="41216"/>
                </a:cubicBezTo>
                <a:cubicBezTo>
                  <a:pt x="6659156" y="37223"/>
                  <a:pt x="6657974" y="31352"/>
                  <a:pt x="6657974" y="23604"/>
                </a:cubicBezTo>
                <a:cubicBezTo>
                  <a:pt x="6657974" y="15703"/>
                  <a:pt x="6659130" y="9794"/>
                  <a:pt x="6661442" y="5877"/>
                </a:cubicBezTo>
                <a:cubicBezTo>
                  <a:pt x="6663753" y="1959"/>
                  <a:pt x="6667394" y="0"/>
                  <a:pt x="6672364" y="0"/>
                </a:cubicBezTo>
                <a:close/>
                <a:moveTo>
                  <a:pt x="6605689" y="0"/>
                </a:moveTo>
                <a:cubicBezTo>
                  <a:pt x="6610486" y="0"/>
                  <a:pt x="6614024" y="1975"/>
                  <a:pt x="6616302" y="5926"/>
                </a:cubicBezTo>
                <a:cubicBezTo>
                  <a:pt x="6618581" y="9876"/>
                  <a:pt x="6619720" y="15768"/>
                  <a:pt x="6619720" y="23604"/>
                </a:cubicBezTo>
                <a:cubicBezTo>
                  <a:pt x="6619720" y="31287"/>
                  <a:pt x="6618522" y="37141"/>
                  <a:pt x="6616124" y="41168"/>
                </a:cubicBezTo>
                <a:cubicBezTo>
                  <a:pt x="6613724" y="45194"/>
                  <a:pt x="6610172" y="47207"/>
                  <a:pt x="6605461" y="47207"/>
                </a:cubicBezTo>
                <a:cubicBezTo>
                  <a:pt x="6600751" y="47207"/>
                  <a:pt x="6597214" y="45210"/>
                  <a:pt x="6594848" y="41216"/>
                </a:cubicBezTo>
                <a:cubicBezTo>
                  <a:pt x="6592482" y="37223"/>
                  <a:pt x="6591299" y="31352"/>
                  <a:pt x="6591299" y="23604"/>
                </a:cubicBezTo>
                <a:cubicBezTo>
                  <a:pt x="6591299" y="15703"/>
                  <a:pt x="6592455" y="9794"/>
                  <a:pt x="6594766" y="5877"/>
                </a:cubicBezTo>
                <a:cubicBezTo>
                  <a:pt x="6597078" y="1959"/>
                  <a:pt x="6600718" y="0"/>
                  <a:pt x="6605689" y="0"/>
                </a:cubicBezTo>
                <a:close/>
                <a:moveTo>
                  <a:pt x="6539014" y="0"/>
                </a:moveTo>
                <a:cubicBezTo>
                  <a:pt x="6543810" y="0"/>
                  <a:pt x="6547348" y="1975"/>
                  <a:pt x="6549627" y="5926"/>
                </a:cubicBezTo>
                <a:cubicBezTo>
                  <a:pt x="6551907" y="9876"/>
                  <a:pt x="6553045" y="15768"/>
                  <a:pt x="6553045" y="23604"/>
                </a:cubicBezTo>
                <a:cubicBezTo>
                  <a:pt x="6553045" y="31287"/>
                  <a:pt x="6551847" y="37141"/>
                  <a:pt x="6549448" y="41168"/>
                </a:cubicBezTo>
                <a:cubicBezTo>
                  <a:pt x="6547050" y="45194"/>
                  <a:pt x="6543497" y="47207"/>
                  <a:pt x="6538786" y="47207"/>
                </a:cubicBezTo>
                <a:cubicBezTo>
                  <a:pt x="6534076" y="47207"/>
                  <a:pt x="6530539" y="45210"/>
                  <a:pt x="6528173" y="41216"/>
                </a:cubicBezTo>
                <a:cubicBezTo>
                  <a:pt x="6525806" y="37223"/>
                  <a:pt x="6524624" y="31352"/>
                  <a:pt x="6524624" y="23604"/>
                </a:cubicBezTo>
                <a:cubicBezTo>
                  <a:pt x="6524624" y="15703"/>
                  <a:pt x="6525780" y="9794"/>
                  <a:pt x="6528092" y="5877"/>
                </a:cubicBezTo>
                <a:cubicBezTo>
                  <a:pt x="6530403" y="1959"/>
                  <a:pt x="6534044" y="0"/>
                  <a:pt x="6539014" y="0"/>
                </a:cubicBezTo>
                <a:close/>
                <a:moveTo>
                  <a:pt x="6510439" y="0"/>
                </a:moveTo>
                <a:cubicBezTo>
                  <a:pt x="6515237" y="0"/>
                  <a:pt x="6518774" y="1975"/>
                  <a:pt x="6521053" y="5926"/>
                </a:cubicBezTo>
                <a:cubicBezTo>
                  <a:pt x="6523332" y="9876"/>
                  <a:pt x="6524471" y="15768"/>
                  <a:pt x="6524471" y="23604"/>
                </a:cubicBezTo>
                <a:cubicBezTo>
                  <a:pt x="6524471" y="31287"/>
                  <a:pt x="6523271" y="37141"/>
                  <a:pt x="6520874" y="41168"/>
                </a:cubicBezTo>
                <a:cubicBezTo>
                  <a:pt x="6518475" y="45194"/>
                  <a:pt x="6514921" y="47207"/>
                  <a:pt x="6510211" y="47207"/>
                </a:cubicBezTo>
                <a:cubicBezTo>
                  <a:pt x="6505502" y="47207"/>
                  <a:pt x="6501963" y="45210"/>
                  <a:pt x="6499598" y="41216"/>
                </a:cubicBezTo>
                <a:cubicBezTo>
                  <a:pt x="6497233" y="37223"/>
                  <a:pt x="6496050" y="31352"/>
                  <a:pt x="6496050" y="23604"/>
                </a:cubicBezTo>
                <a:cubicBezTo>
                  <a:pt x="6496050" y="15703"/>
                  <a:pt x="6497206" y="9794"/>
                  <a:pt x="6499517" y="5877"/>
                </a:cubicBezTo>
                <a:cubicBezTo>
                  <a:pt x="6501828" y="1959"/>
                  <a:pt x="6505469" y="0"/>
                  <a:pt x="6510439" y="0"/>
                </a:cubicBezTo>
                <a:close/>
                <a:moveTo>
                  <a:pt x="6472339" y="0"/>
                </a:moveTo>
                <a:cubicBezTo>
                  <a:pt x="6477136" y="0"/>
                  <a:pt x="6480674" y="1975"/>
                  <a:pt x="6482953" y="5926"/>
                </a:cubicBezTo>
                <a:cubicBezTo>
                  <a:pt x="6485231" y="9876"/>
                  <a:pt x="6486371" y="15768"/>
                  <a:pt x="6486371" y="23604"/>
                </a:cubicBezTo>
                <a:cubicBezTo>
                  <a:pt x="6486371" y="31287"/>
                  <a:pt x="6485172" y="37141"/>
                  <a:pt x="6482774" y="41168"/>
                </a:cubicBezTo>
                <a:cubicBezTo>
                  <a:pt x="6480375" y="45194"/>
                  <a:pt x="6476822" y="47207"/>
                  <a:pt x="6472111" y="47207"/>
                </a:cubicBezTo>
                <a:cubicBezTo>
                  <a:pt x="6467401" y="47207"/>
                  <a:pt x="6463864" y="45210"/>
                  <a:pt x="6461498" y="41216"/>
                </a:cubicBezTo>
                <a:cubicBezTo>
                  <a:pt x="6459132" y="37223"/>
                  <a:pt x="6457949" y="31352"/>
                  <a:pt x="6457949" y="23604"/>
                </a:cubicBezTo>
                <a:cubicBezTo>
                  <a:pt x="6457949" y="15703"/>
                  <a:pt x="6459105" y="9794"/>
                  <a:pt x="6461416" y="5877"/>
                </a:cubicBezTo>
                <a:cubicBezTo>
                  <a:pt x="6463728" y="1959"/>
                  <a:pt x="6467368" y="0"/>
                  <a:pt x="6472339" y="0"/>
                </a:cubicBezTo>
                <a:close/>
                <a:moveTo>
                  <a:pt x="6443764" y="0"/>
                </a:moveTo>
                <a:cubicBezTo>
                  <a:pt x="6448561" y="0"/>
                  <a:pt x="6452098" y="1975"/>
                  <a:pt x="6454377" y="5926"/>
                </a:cubicBezTo>
                <a:cubicBezTo>
                  <a:pt x="6456657" y="9876"/>
                  <a:pt x="6457795" y="15768"/>
                  <a:pt x="6457795" y="23604"/>
                </a:cubicBezTo>
                <a:cubicBezTo>
                  <a:pt x="6457795" y="31287"/>
                  <a:pt x="6456597" y="37141"/>
                  <a:pt x="6454199" y="41168"/>
                </a:cubicBezTo>
                <a:cubicBezTo>
                  <a:pt x="6451800" y="45194"/>
                  <a:pt x="6448246" y="47207"/>
                  <a:pt x="6443536" y="47207"/>
                </a:cubicBezTo>
                <a:cubicBezTo>
                  <a:pt x="6438827" y="47207"/>
                  <a:pt x="6435289" y="45210"/>
                  <a:pt x="6432923" y="41216"/>
                </a:cubicBezTo>
                <a:cubicBezTo>
                  <a:pt x="6430557" y="37223"/>
                  <a:pt x="6429374" y="31352"/>
                  <a:pt x="6429374" y="23604"/>
                </a:cubicBezTo>
                <a:cubicBezTo>
                  <a:pt x="6429374" y="15703"/>
                  <a:pt x="6430530" y="9794"/>
                  <a:pt x="6432842" y="5877"/>
                </a:cubicBezTo>
                <a:cubicBezTo>
                  <a:pt x="6435153" y="1959"/>
                  <a:pt x="6438794" y="0"/>
                  <a:pt x="6443764" y="0"/>
                </a:cubicBezTo>
                <a:close/>
                <a:moveTo>
                  <a:pt x="6377089" y="0"/>
                </a:moveTo>
                <a:cubicBezTo>
                  <a:pt x="6381886" y="0"/>
                  <a:pt x="6385424" y="1975"/>
                  <a:pt x="6387703" y="5926"/>
                </a:cubicBezTo>
                <a:cubicBezTo>
                  <a:pt x="6389981" y="9876"/>
                  <a:pt x="6391120" y="15768"/>
                  <a:pt x="6391120" y="23604"/>
                </a:cubicBezTo>
                <a:cubicBezTo>
                  <a:pt x="6391120" y="31287"/>
                  <a:pt x="6389922" y="37141"/>
                  <a:pt x="6387524" y="41168"/>
                </a:cubicBezTo>
                <a:cubicBezTo>
                  <a:pt x="6385124" y="45194"/>
                  <a:pt x="6381572" y="47207"/>
                  <a:pt x="6376861" y="47207"/>
                </a:cubicBezTo>
                <a:cubicBezTo>
                  <a:pt x="6372151" y="47207"/>
                  <a:pt x="6368614" y="45210"/>
                  <a:pt x="6366248" y="41216"/>
                </a:cubicBezTo>
                <a:cubicBezTo>
                  <a:pt x="6363882" y="37223"/>
                  <a:pt x="6362699" y="31352"/>
                  <a:pt x="6362699" y="23604"/>
                </a:cubicBezTo>
                <a:cubicBezTo>
                  <a:pt x="6362699" y="15703"/>
                  <a:pt x="6363855" y="9794"/>
                  <a:pt x="6366167" y="5877"/>
                </a:cubicBezTo>
                <a:cubicBezTo>
                  <a:pt x="6368478" y="1959"/>
                  <a:pt x="6372119" y="0"/>
                  <a:pt x="6377089" y="0"/>
                </a:cubicBezTo>
                <a:close/>
                <a:moveTo>
                  <a:pt x="6338989" y="0"/>
                </a:moveTo>
                <a:cubicBezTo>
                  <a:pt x="6343785" y="0"/>
                  <a:pt x="6347324" y="1975"/>
                  <a:pt x="6349603" y="5926"/>
                </a:cubicBezTo>
                <a:cubicBezTo>
                  <a:pt x="6351882" y="9876"/>
                  <a:pt x="6353021" y="15768"/>
                  <a:pt x="6353021" y="23604"/>
                </a:cubicBezTo>
                <a:cubicBezTo>
                  <a:pt x="6353021" y="31287"/>
                  <a:pt x="6351823" y="37141"/>
                  <a:pt x="6349423" y="41168"/>
                </a:cubicBezTo>
                <a:cubicBezTo>
                  <a:pt x="6347025" y="45194"/>
                  <a:pt x="6343472" y="47207"/>
                  <a:pt x="6338761" y="47207"/>
                </a:cubicBezTo>
                <a:cubicBezTo>
                  <a:pt x="6334052" y="47207"/>
                  <a:pt x="6330515" y="45210"/>
                  <a:pt x="6328149" y="41216"/>
                </a:cubicBezTo>
                <a:cubicBezTo>
                  <a:pt x="6325781" y="37223"/>
                  <a:pt x="6324599" y="31352"/>
                  <a:pt x="6324599" y="23604"/>
                </a:cubicBezTo>
                <a:cubicBezTo>
                  <a:pt x="6324599" y="15703"/>
                  <a:pt x="6325755" y="9794"/>
                  <a:pt x="6328067" y="5877"/>
                </a:cubicBezTo>
                <a:cubicBezTo>
                  <a:pt x="6330378" y="1959"/>
                  <a:pt x="6334020" y="0"/>
                  <a:pt x="6338989" y="0"/>
                </a:cubicBezTo>
                <a:close/>
                <a:moveTo>
                  <a:pt x="6272314" y="0"/>
                </a:moveTo>
                <a:cubicBezTo>
                  <a:pt x="6277112" y="0"/>
                  <a:pt x="6280649" y="1975"/>
                  <a:pt x="6282928" y="5926"/>
                </a:cubicBezTo>
                <a:cubicBezTo>
                  <a:pt x="6285207" y="9876"/>
                  <a:pt x="6286346" y="15768"/>
                  <a:pt x="6286346" y="23604"/>
                </a:cubicBezTo>
                <a:cubicBezTo>
                  <a:pt x="6286346" y="31287"/>
                  <a:pt x="6285147" y="37141"/>
                  <a:pt x="6282749" y="41168"/>
                </a:cubicBezTo>
                <a:cubicBezTo>
                  <a:pt x="6280350" y="45194"/>
                  <a:pt x="6276796" y="47207"/>
                  <a:pt x="6272086" y="47207"/>
                </a:cubicBezTo>
                <a:cubicBezTo>
                  <a:pt x="6267377" y="47207"/>
                  <a:pt x="6263839" y="45210"/>
                  <a:pt x="6261473" y="41216"/>
                </a:cubicBezTo>
                <a:cubicBezTo>
                  <a:pt x="6259108" y="37223"/>
                  <a:pt x="6257925" y="31352"/>
                  <a:pt x="6257925" y="23604"/>
                </a:cubicBezTo>
                <a:cubicBezTo>
                  <a:pt x="6257925" y="15703"/>
                  <a:pt x="6259080" y="9794"/>
                  <a:pt x="6261392" y="5877"/>
                </a:cubicBezTo>
                <a:cubicBezTo>
                  <a:pt x="6263704" y="1959"/>
                  <a:pt x="6267344" y="0"/>
                  <a:pt x="6272314" y="0"/>
                </a:cubicBezTo>
                <a:close/>
                <a:moveTo>
                  <a:pt x="6205639" y="0"/>
                </a:moveTo>
                <a:cubicBezTo>
                  <a:pt x="6210436" y="0"/>
                  <a:pt x="6213973" y="1975"/>
                  <a:pt x="6216253" y="5926"/>
                </a:cubicBezTo>
                <a:cubicBezTo>
                  <a:pt x="6218532" y="9876"/>
                  <a:pt x="6219671" y="15768"/>
                  <a:pt x="6219671" y="23604"/>
                </a:cubicBezTo>
                <a:cubicBezTo>
                  <a:pt x="6219671" y="31287"/>
                  <a:pt x="6218472" y="37141"/>
                  <a:pt x="6216074" y="41168"/>
                </a:cubicBezTo>
                <a:cubicBezTo>
                  <a:pt x="6213675" y="45194"/>
                  <a:pt x="6210121" y="47207"/>
                  <a:pt x="6205411" y="47207"/>
                </a:cubicBezTo>
                <a:cubicBezTo>
                  <a:pt x="6200702" y="47207"/>
                  <a:pt x="6197164" y="45210"/>
                  <a:pt x="6194798" y="41216"/>
                </a:cubicBezTo>
                <a:cubicBezTo>
                  <a:pt x="6192432" y="37223"/>
                  <a:pt x="6191249" y="31352"/>
                  <a:pt x="6191249" y="23604"/>
                </a:cubicBezTo>
                <a:cubicBezTo>
                  <a:pt x="6191249" y="15703"/>
                  <a:pt x="6192406" y="9794"/>
                  <a:pt x="6194717" y="5877"/>
                </a:cubicBezTo>
                <a:cubicBezTo>
                  <a:pt x="6197028" y="1959"/>
                  <a:pt x="6200669" y="0"/>
                  <a:pt x="6205639" y="0"/>
                </a:cubicBezTo>
                <a:close/>
                <a:moveTo>
                  <a:pt x="6177064" y="0"/>
                </a:moveTo>
                <a:cubicBezTo>
                  <a:pt x="6181860" y="0"/>
                  <a:pt x="6185398" y="1975"/>
                  <a:pt x="6187677" y="5926"/>
                </a:cubicBezTo>
                <a:cubicBezTo>
                  <a:pt x="6189957" y="9876"/>
                  <a:pt x="6191096" y="15768"/>
                  <a:pt x="6191096" y="23604"/>
                </a:cubicBezTo>
                <a:cubicBezTo>
                  <a:pt x="6191096" y="31287"/>
                  <a:pt x="6189898" y="37141"/>
                  <a:pt x="6187500" y="41168"/>
                </a:cubicBezTo>
                <a:cubicBezTo>
                  <a:pt x="6185100" y="45194"/>
                  <a:pt x="6181546" y="47207"/>
                  <a:pt x="6176836" y="47207"/>
                </a:cubicBezTo>
                <a:cubicBezTo>
                  <a:pt x="6172126" y="47207"/>
                  <a:pt x="6168589" y="45210"/>
                  <a:pt x="6166223" y="41216"/>
                </a:cubicBezTo>
                <a:cubicBezTo>
                  <a:pt x="6163858" y="37223"/>
                  <a:pt x="6162675" y="31352"/>
                  <a:pt x="6162675" y="23604"/>
                </a:cubicBezTo>
                <a:cubicBezTo>
                  <a:pt x="6162675" y="15703"/>
                  <a:pt x="6163830" y="9794"/>
                  <a:pt x="6166141" y="5877"/>
                </a:cubicBezTo>
                <a:cubicBezTo>
                  <a:pt x="6168453" y="1959"/>
                  <a:pt x="6172094" y="0"/>
                  <a:pt x="6177064" y="0"/>
                </a:cubicBezTo>
                <a:close/>
                <a:moveTo>
                  <a:pt x="6138964" y="0"/>
                </a:moveTo>
                <a:cubicBezTo>
                  <a:pt x="6143761" y="0"/>
                  <a:pt x="6147299" y="1975"/>
                  <a:pt x="6149578" y="5926"/>
                </a:cubicBezTo>
                <a:cubicBezTo>
                  <a:pt x="6151857" y="9876"/>
                  <a:pt x="6152995" y="15768"/>
                  <a:pt x="6152995" y="23604"/>
                </a:cubicBezTo>
                <a:cubicBezTo>
                  <a:pt x="6152995" y="31287"/>
                  <a:pt x="6151797" y="37141"/>
                  <a:pt x="6149399" y="41168"/>
                </a:cubicBezTo>
                <a:cubicBezTo>
                  <a:pt x="6146999" y="45194"/>
                  <a:pt x="6143448" y="47207"/>
                  <a:pt x="6138736" y="47207"/>
                </a:cubicBezTo>
                <a:cubicBezTo>
                  <a:pt x="6134026" y="47207"/>
                  <a:pt x="6130489" y="45210"/>
                  <a:pt x="6128124" y="41216"/>
                </a:cubicBezTo>
                <a:cubicBezTo>
                  <a:pt x="6125757" y="37223"/>
                  <a:pt x="6124575" y="31352"/>
                  <a:pt x="6124575" y="23604"/>
                </a:cubicBezTo>
                <a:cubicBezTo>
                  <a:pt x="6124575" y="15703"/>
                  <a:pt x="6125730" y="9794"/>
                  <a:pt x="6128042" y="5877"/>
                </a:cubicBezTo>
                <a:cubicBezTo>
                  <a:pt x="6130353" y="1959"/>
                  <a:pt x="6133994" y="0"/>
                  <a:pt x="6138964" y="0"/>
                </a:cubicBezTo>
                <a:close/>
                <a:moveTo>
                  <a:pt x="6072289" y="0"/>
                </a:moveTo>
                <a:cubicBezTo>
                  <a:pt x="6077086" y="0"/>
                  <a:pt x="6080623" y="1975"/>
                  <a:pt x="6082902" y="5926"/>
                </a:cubicBezTo>
                <a:cubicBezTo>
                  <a:pt x="6085182" y="9876"/>
                  <a:pt x="6086320" y="15768"/>
                  <a:pt x="6086320" y="23604"/>
                </a:cubicBezTo>
                <a:cubicBezTo>
                  <a:pt x="6086320" y="31287"/>
                  <a:pt x="6085122" y="37141"/>
                  <a:pt x="6082724" y="41168"/>
                </a:cubicBezTo>
                <a:cubicBezTo>
                  <a:pt x="6080324" y="45194"/>
                  <a:pt x="6076771" y="47207"/>
                  <a:pt x="6072061" y="47207"/>
                </a:cubicBezTo>
                <a:cubicBezTo>
                  <a:pt x="6067352" y="47207"/>
                  <a:pt x="6063815" y="45210"/>
                  <a:pt x="6061448" y="41216"/>
                </a:cubicBezTo>
                <a:cubicBezTo>
                  <a:pt x="6059082" y="37223"/>
                  <a:pt x="6057899" y="31352"/>
                  <a:pt x="6057899" y="23604"/>
                </a:cubicBezTo>
                <a:cubicBezTo>
                  <a:pt x="6057899" y="15703"/>
                  <a:pt x="6059055" y="9794"/>
                  <a:pt x="6061367" y="5877"/>
                </a:cubicBezTo>
                <a:cubicBezTo>
                  <a:pt x="6063680" y="1959"/>
                  <a:pt x="6067319" y="0"/>
                  <a:pt x="6072289" y="0"/>
                </a:cubicBezTo>
                <a:close/>
                <a:moveTo>
                  <a:pt x="6043715" y="0"/>
                </a:moveTo>
                <a:cubicBezTo>
                  <a:pt x="6048511" y="0"/>
                  <a:pt x="6052049" y="1975"/>
                  <a:pt x="6054327" y="5926"/>
                </a:cubicBezTo>
                <a:cubicBezTo>
                  <a:pt x="6056606" y="9876"/>
                  <a:pt x="6057745" y="15768"/>
                  <a:pt x="6057745" y="23604"/>
                </a:cubicBezTo>
                <a:cubicBezTo>
                  <a:pt x="6057745" y="31287"/>
                  <a:pt x="6056547" y="37141"/>
                  <a:pt x="6054148" y="41168"/>
                </a:cubicBezTo>
                <a:cubicBezTo>
                  <a:pt x="6051750" y="45194"/>
                  <a:pt x="6048197" y="47207"/>
                  <a:pt x="6043486" y="47207"/>
                </a:cubicBezTo>
                <a:cubicBezTo>
                  <a:pt x="6038776" y="47207"/>
                  <a:pt x="6035239" y="45210"/>
                  <a:pt x="6032873" y="41216"/>
                </a:cubicBezTo>
                <a:cubicBezTo>
                  <a:pt x="6030508" y="37223"/>
                  <a:pt x="6029325" y="31352"/>
                  <a:pt x="6029325" y="23604"/>
                </a:cubicBezTo>
                <a:cubicBezTo>
                  <a:pt x="6029325" y="15703"/>
                  <a:pt x="6030480" y="9794"/>
                  <a:pt x="6032792" y="5877"/>
                </a:cubicBezTo>
                <a:cubicBezTo>
                  <a:pt x="6035103" y="1959"/>
                  <a:pt x="6038743" y="0"/>
                  <a:pt x="6043715" y="0"/>
                </a:cubicBezTo>
                <a:close/>
                <a:moveTo>
                  <a:pt x="6005614" y="0"/>
                </a:moveTo>
                <a:cubicBezTo>
                  <a:pt x="6010411" y="0"/>
                  <a:pt x="6013949" y="1975"/>
                  <a:pt x="6016227" y="5926"/>
                </a:cubicBezTo>
                <a:cubicBezTo>
                  <a:pt x="6018506" y="9876"/>
                  <a:pt x="6019647" y="15768"/>
                  <a:pt x="6019647" y="23604"/>
                </a:cubicBezTo>
                <a:cubicBezTo>
                  <a:pt x="6019647" y="31287"/>
                  <a:pt x="6018447" y="37141"/>
                  <a:pt x="6016049" y="41168"/>
                </a:cubicBezTo>
                <a:cubicBezTo>
                  <a:pt x="6013649" y="45194"/>
                  <a:pt x="6010097" y="47207"/>
                  <a:pt x="6005386" y="47207"/>
                </a:cubicBezTo>
                <a:cubicBezTo>
                  <a:pt x="6000677" y="47207"/>
                  <a:pt x="5997139" y="45210"/>
                  <a:pt x="5994774" y="41216"/>
                </a:cubicBezTo>
                <a:cubicBezTo>
                  <a:pt x="5992407" y="37223"/>
                  <a:pt x="5991224" y="31352"/>
                  <a:pt x="5991224" y="23604"/>
                </a:cubicBezTo>
                <a:cubicBezTo>
                  <a:pt x="5991224" y="15703"/>
                  <a:pt x="5992381" y="9794"/>
                  <a:pt x="5994691" y="5877"/>
                </a:cubicBezTo>
                <a:cubicBezTo>
                  <a:pt x="5997003" y="1959"/>
                  <a:pt x="6000644" y="0"/>
                  <a:pt x="6005614" y="0"/>
                </a:cubicBezTo>
                <a:close/>
                <a:moveTo>
                  <a:pt x="5938939" y="0"/>
                </a:moveTo>
                <a:cubicBezTo>
                  <a:pt x="5943735" y="0"/>
                  <a:pt x="5947274" y="1975"/>
                  <a:pt x="5949553" y="5926"/>
                </a:cubicBezTo>
                <a:cubicBezTo>
                  <a:pt x="5951832" y="9876"/>
                  <a:pt x="5952970" y="15768"/>
                  <a:pt x="5952970" y="23604"/>
                </a:cubicBezTo>
                <a:cubicBezTo>
                  <a:pt x="5952970" y="31287"/>
                  <a:pt x="5951773" y="37141"/>
                  <a:pt x="5949373" y="41168"/>
                </a:cubicBezTo>
                <a:cubicBezTo>
                  <a:pt x="5946975" y="45194"/>
                  <a:pt x="5943422" y="47207"/>
                  <a:pt x="5938711" y="47207"/>
                </a:cubicBezTo>
                <a:cubicBezTo>
                  <a:pt x="5934002" y="47207"/>
                  <a:pt x="5930464" y="45210"/>
                  <a:pt x="5928098" y="41216"/>
                </a:cubicBezTo>
                <a:cubicBezTo>
                  <a:pt x="5925732" y="37223"/>
                  <a:pt x="5924549" y="31352"/>
                  <a:pt x="5924549" y="23604"/>
                </a:cubicBezTo>
                <a:cubicBezTo>
                  <a:pt x="5924549" y="15703"/>
                  <a:pt x="5925705" y="9794"/>
                  <a:pt x="5928017" y="5877"/>
                </a:cubicBezTo>
                <a:cubicBezTo>
                  <a:pt x="5930328" y="1959"/>
                  <a:pt x="5933969" y="0"/>
                  <a:pt x="5938939" y="0"/>
                </a:cubicBezTo>
                <a:close/>
                <a:moveTo>
                  <a:pt x="5872265" y="0"/>
                </a:moveTo>
                <a:cubicBezTo>
                  <a:pt x="5877061" y="0"/>
                  <a:pt x="5880598" y="1975"/>
                  <a:pt x="5882879" y="5926"/>
                </a:cubicBezTo>
                <a:cubicBezTo>
                  <a:pt x="5885156" y="9876"/>
                  <a:pt x="5886296" y="15768"/>
                  <a:pt x="5886296" y="23604"/>
                </a:cubicBezTo>
                <a:cubicBezTo>
                  <a:pt x="5886296" y="31287"/>
                  <a:pt x="5885097" y="37141"/>
                  <a:pt x="5882698" y="41168"/>
                </a:cubicBezTo>
                <a:cubicBezTo>
                  <a:pt x="5880299" y="45194"/>
                  <a:pt x="5876746" y="47207"/>
                  <a:pt x="5872037" y="47207"/>
                </a:cubicBezTo>
                <a:cubicBezTo>
                  <a:pt x="5867326" y="47207"/>
                  <a:pt x="5863789" y="45210"/>
                  <a:pt x="5861423" y="41216"/>
                </a:cubicBezTo>
                <a:cubicBezTo>
                  <a:pt x="5859057" y="37223"/>
                  <a:pt x="5857874" y="31352"/>
                  <a:pt x="5857874" y="23604"/>
                </a:cubicBezTo>
                <a:cubicBezTo>
                  <a:pt x="5857874" y="15703"/>
                  <a:pt x="5859031" y="9794"/>
                  <a:pt x="5861341" y="5877"/>
                </a:cubicBezTo>
                <a:cubicBezTo>
                  <a:pt x="5863653" y="1959"/>
                  <a:pt x="5867295" y="0"/>
                  <a:pt x="5872265" y="0"/>
                </a:cubicBezTo>
                <a:close/>
                <a:moveTo>
                  <a:pt x="5805589" y="0"/>
                </a:moveTo>
                <a:cubicBezTo>
                  <a:pt x="5810386" y="0"/>
                  <a:pt x="5813923" y="1975"/>
                  <a:pt x="5816203" y="5926"/>
                </a:cubicBezTo>
                <a:cubicBezTo>
                  <a:pt x="5818481" y="9876"/>
                  <a:pt x="5819621" y="15768"/>
                  <a:pt x="5819621" y="23604"/>
                </a:cubicBezTo>
                <a:cubicBezTo>
                  <a:pt x="5819621" y="31287"/>
                  <a:pt x="5818422" y="37141"/>
                  <a:pt x="5816023" y="41168"/>
                </a:cubicBezTo>
                <a:cubicBezTo>
                  <a:pt x="5813625" y="45194"/>
                  <a:pt x="5810071" y="47207"/>
                  <a:pt x="5805361" y="47207"/>
                </a:cubicBezTo>
                <a:cubicBezTo>
                  <a:pt x="5800651" y="47207"/>
                  <a:pt x="5797114" y="45210"/>
                  <a:pt x="5794748" y="41216"/>
                </a:cubicBezTo>
                <a:cubicBezTo>
                  <a:pt x="5792381" y="37223"/>
                  <a:pt x="5791199" y="31352"/>
                  <a:pt x="5791199" y="23604"/>
                </a:cubicBezTo>
                <a:cubicBezTo>
                  <a:pt x="5791199" y="15703"/>
                  <a:pt x="5792356" y="9794"/>
                  <a:pt x="5794666" y="5877"/>
                </a:cubicBezTo>
                <a:cubicBezTo>
                  <a:pt x="5796979" y="1959"/>
                  <a:pt x="5800619" y="0"/>
                  <a:pt x="5805589" y="0"/>
                </a:cubicBezTo>
                <a:close/>
                <a:moveTo>
                  <a:pt x="5777014" y="0"/>
                </a:moveTo>
                <a:cubicBezTo>
                  <a:pt x="5781811" y="0"/>
                  <a:pt x="5785349" y="1975"/>
                  <a:pt x="5787628" y="5926"/>
                </a:cubicBezTo>
                <a:cubicBezTo>
                  <a:pt x="5789907" y="9876"/>
                  <a:pt x="5791046" y="15768"/>
                  <a:pt x="5791046" y="23604"/>
                </a:cubicBezTo>
                <a:cubicBezTo>
                  <a:pt x="5791046" y="31287"/>
                  <a:pt x="5789847" y="37141"/>
                  <a:pt x="5787449" y="41168"/>
                </a:cubicBezTo>
                <a:cubicBezTo>
                  <a:pt x="5785050" y="45194"/>
                  <a:pt x="5781497" y="47207"/>
                  <a:pt x="5776787" y="47207"/>
                </a:cubicBezTo>
                <a:cubicBezTo>
                  <a:pt x="5772076" y="47207"/>
                  <a:pt x="5768540" y="45210"/>
                  <a:pt x="5766174" y="41216"/>
                </a:cubicBezTo>
                <a:cubicBezTo>
                  <a:pt x="5763808" y="37223"/>
                  <a:pt x="5762624" y="31352"/>
                  <a:pt x="5762624" y="23604"/>
                </a:cubicBezTo>
                <a:cubicBezTo>
                  <a:pt x="5762624" y="15703"/>
                  <a:pt x="5763780" y="9794"/>
                  <a:pt x="5766091" y="5877"/>
                </a:cubicBezTo>
                <a:cubicBezTo>
                  <a:pt x="5768403" y="1959"/>
                  <a:pt x="5772044" y="0"/>
                  <a:pt x="5777014" y="0"/>
                </a:cubicBezTo>
                <a:close/>
                <a:moveTo>
                  <a:pt x="5710339" y="0"/>
                </a:moveTo>
                <a:cubicBezTo>
                  <a:pt x="5715135" y="0"/>
                  <a:pt x="5718674" y="1975"/>
                  <a:pt x="5720953" y="5926"/>
                </a:cubicBezTo>
                <a:cubicBezTo>
                  <a:pt x="5723232" y="9876"/>
                  <a:pt x="5724371" y="15768"/>
                  <a:pt x="5724371" y="23604"/>
                </a:cubicBezTo>
                <a:cubicBezTo>
                  <a:pt x="5724371" y="31287"/>
                  <a:pt x="5723172" y="37141"/>
                  <a:pt x="5720773" y="41168"/>
                </a:cubicBezTo>
                <a:cubicBezTo>
                  <a:pt x="5718375" y="45194"/>
                  <a:pt x="5714822" y="47207"/>
                  <a:pt x="5710111" y="47207"/>
                </a:cubicBezTo>
                <a:cubicBezTo>
                  <a:pt x="5705402" y="47207"/>
                  <a:pt x="5701864" y="45210"/>
                  <a:pt x="5699498" y="41216"/>
                </a:cubicBezTo>
                <a:cubicBezTo>
                  <a:pt x="5697134" y="37223"/>
                  <a:pt x="5695950" y="31352"/>
                  <a:pt x="5695950" y="23604"/>
                </a:cubicBezTo>
                <a:cubicBezTo>
                  <a:pt x="5695950" y="15703"/>
                  <a:pt x="5697105" y="9794"/>
                  <a:pt x="5699416" y="5877"/>
                </a:cubicBezTo>
                <a:cubicBezTo>
                  <a:pt x="5701728" y="1959"/>
                  <a:pt x="5705368" y="0"/>
                  <a:pt x="5710339" y="0"/>
                </a:cubicBezTo>
                <a:close/>
                <a:moveTo>
                  <a:pt x="5643665" y="0"/>
                </a:moveTo>
                <a:cubicBezTo>
                  <a:pt x="5648460" y="0"/>
                  <a:pt x="5651998" y="1975"/>
                  <a:pt x="5654278" y="5926"/>
                </a:cubicBezTo>
                <a:cubicBezTo>
                  <a:pt x="5656557" y="9876"/>
                  <a:pt x="5657696" y="15768"/>
                  <a:pt x="5657696" y="23604"/>
                </a:cubicBezTo>
                <a:cubicBezTo>
                  <a:pt x="5657696" y="31287"/>
                  <a:pt x="5656498" y="37141"/>
                  <a:pt x="5654099" y="41168"/>
                </a:cubicBezTo>
                <a:cubicBezTo>
                  <a:pt x="5651701" y="45194"/>
                  <a:pt x="5648146" y="47207"/>
                  <a:pt x="5643436" y="47207"/>
                </a:cubicBezTo>
                <a:cubicBezTo>
                  <a:pt x="5638726" y="47207"/>
                  <a:pt x="5635189" y="45210"/>
                  <a:pt x="5632824" y="41216"/>
                </a:cubicBezTo>
                <a:cubicBezTo>
                  <a:pt x="5630458" y="37223"/>
                  <a:pt x="5629274" y="31352"/>
                  <a:pt x="5629274" y="23604"/>
                </a:cubicBezTo>
                <a:cubicBezTo>
                  <a:pt x="5629274" y="15703"/>
                  <a:pt x="5630430" y="9794"/>
                  <a:pt x="5632742" y="5877"/>
                </a:cubicBezTo>
                <a:cubicBezTo>
                  <a:pt x="5635053" y="1959"/>
                  <a:pt x="5638693" y="0"/>
                  <a:pt x="5643665" y="0"/>
                </a:cubicBezTo>
                <a:close/>
                <a:moveTo>
                  <a:pt x="5510314" y="0"/>
                </a:moveTo>
                <a:cubicBezTo>
                  <a:pt x="5515110" y="0"/>
                  <a:pt x="5518648" y="1975"/>
                  <a:pt x="5520928" y="5926"/>
                </a:cubicBezTo>
                <a:cubicBezTo>
                  <a:pt x="5523207" y="9876"/>
                  <a:pt x="5524345" y="15768"/>
                  <a:pt x="5524345" y="23604"/>
                </a:cubicBezTo>
                <a:cubicBezTo>
                  <a:pt x="5524345" y="31287"/>
                  <a:pt x="5523147" y="37141"/>
                  <a:pt x="5520749" y="41168"/>
                </a:cubicBezTo>
                <a:cubicBezTo>
                  <a:pt x="5518350" y="45194"/>
                  <a:pt x="5514797" y="47207"/>
                  <a:pt x="5510086" y="47207"/>
                </a:cubicBezTo>
                <a:cubicBezTo>
                  <a:pt x="5505377" y="47207"/>
                  <a:pt x="5501840" y="45210"/>
                  <a:pt x="5499473" y="41216"/>
                </a:cubicBezTo>
                <a:cubicBezTo>
                  <a:pt x="5497107" y="37223"/>
                  <a:pt x="5495925" y="31352"/>
                  <a:pt x="5495925" y="23604"/>
                </a:cubicBezTo>
                <a:cubicBezTo>
                  <a:pt x="5495925" y="15703"/>
                  <a:pt x="5497080" y="9794"/>
                  <a:pt x="5499392" y="5877"/>
                </a:cubicBezTo>
                <a:cubicBezTo>
                  <a:pt x="5501703" y="1959"/>
                  <a:pt x="5505344" y="0"/>
                  <a:pt x="5510314" y="0"/>
                </a:cubicBezTo>
                <a:close/>
                <a:moveTo>
                  <a:pt x="5472214" y="0"/>
                </a:moveTo>
                <a:cubicBezTo>
                  <a:pt x="5477011" y="0"/>
                  <a:pt x="5480549" y="1975"/>
                  <a:pt x="5482828" y="5926"/>
                </a:cubicBezTo>
                <a:cubicBezTo>
                  <a:pt x="5485107" y="9876"/>
                  <a:pt x="5486246" y="15768"/>
                  <a:pt x="5486246" y="23604"/>
                </a:cubicBezTo>
                <a:cubicBezTo>
                  <a:pt x="5486246" y="31287"/>
                  <a:pt x="5485047" y="37141"/>
                  <a:pt x="5482648" y="41168"/>
                </a:cubicBezTo>
                <a:cubicBezTo>
                  <a:pt x="5480250" y="45194"/>
                  <a:pt x="5476697" y="47207"/>
                  <a:pt x="5471987" y="47207"/>
                </a:cubicBezTo>
                <a:cubicBezTo>
                  <a:pt x="5467277" y="47207"/>
                  <a:pt x="5463740" y="45210"/>
                  <a:pt x="5461373" y="41216"/>
                </a:cubicBezTo>
                <a:cubicBezTo>
                  <a:pt x="5459007" y="37223"/>
                  <a:pt x="5457824" y="31352"/>
                  <a:pt x="5457824" y="23604"/>
                </a:cubicBezTo>
                <a:cubicBezTo>
                  <a:pt x="5457824" y="15703"/>
                  <a:pt x="5458980" y="9794"/>
                  <a:pt x="5461291" y="5877"/>
                </a:cubicBezTo>
                <a:cubicBezTo>
                  <a:pt x="5463604" y="1959"/>
                  <a:pt x="5467245" y="0"/>
                  <a:pt x="5472214" y="0"/>
                </a:cubicBezTo>
                <a:close/>
                <a:moveTo>
                  <a:pt x="5405539" y="0"/>
                </a:moveTo>
                <a:cubicBezTo>
                  <a:pt x="5410336" y="0"/>
                  <a:pt x="5413874" y="1975"/>
                  <a:pt x="5416153" y="5926"/>
                </a:cubicBezTo>
                <a:cubicBezTo>
                  <a:pt x="5418432" y="9876"/>
                  <a:pt x="5419571" y="15768"/>
                  <a:pt x="5419571" y="23604"/>
                </a:cubicBezTo>
                <a:cubicBezTo>
                  <a:pt x="5419571" y="31287"/>
                  <a:pt x="5418372" y="37141"/>
                  <a:pt x="5415974" y="41168"/>
                </a:cubicBezTo>
                <a:cubicBezTo>
                  <a:pt x="5413575" y="45194"/>
                  <a:pt x="5410022" y="47207"/>
                  <a:pt x="5405311" y="47207"/>
                </a:cubicBezTo>
                <a:cubicBezTo>
                  <a:pt x="5400602" y="47207"/>
                  <a:pt x="5397064" y="45210"/>
                  <a:pt x="5394698" y="41216"/>
                </a:cubicBezTo>
                <a:cubicBezTo>
                  <a:pt x="5392333" y="37223"/>
                  <a:pt x="5391149" y="31352"/>
                  <a:pt x="5391149" y="23604"/>
                </a:cubicBezTo>
                <a:cubicBezTo>
                  <a:pt x="5391149" y="15703"/>
                  <a:pt x="5392305" y="9794"/>
                  <a:pt x="5394617" y="5877"/>
                </a:cubicBezTo>
                <a:cubicBezTo>
                  <a:pt x="5396928" y="1959"/>
                  <a:pt x="5400569" y="0"/>
                  <a:pt x="5405539" y="0"/>
                </a:cubicBezTo>
                <a:close/>
                <a:moveTo>
                  <a:pt x="5376964" y="0"/>
                </a:moveTo>
                <a:cubicBezTo>
                  <a:pt x="5381761" y="0"/>
                  <a:pt x="5385298" y="1975"/>
                  <a:pt x="5387577" y="5926"/>
                </a:cubicBezTo>
                <a:cubicBezTo>
                  <a:pt x="5389857" y="9876"/>
                  <a:pt x="5390996" y="15768"/>
                  <a:pt x="5390996" y="23604"/>
                </a:cubicBezTo>
                <a:cubicBezTo>
                  <a:pt x="5390996" y="31287"/>
                  <a:pt x="5389797" y="37141"/>
                  <a:pt x="5387399" y="41168"/>
                </a:cubicBezTo>
                <a:cubicBezTo>
                  <a:pt x="5385001" y="45194"/>
                  <a:pt x="5381447" y="47207"/>
                  <a:pt x="5376736" y="47207"/>
                </a:cubicBezTo>
                <a:cubicBezTo>
                  <a:pt x="5372027" y="47207"/>
                  <a:pt x="5368489" y="45210"/>
                  <a:pt x="5366123" y="41216"/>
                </a:cubicBezTo>
                <a:cubicBezTo>
                  <a:pt x="5363758" y="37223"/>
                  <a:pt x="5362574" y="31352"/>
                  <a:pt x="5362574" y="23604"/>
                </a:cubicBezTo>
                <a:cubicBezTo>
                  <a:pt x="5362574" y="15703"/>
                  <a:pt x="5363730" y="9794"/>
                  <a:pt x="5366042" y="5877"/>
                </a:cubicBezTo>
                <a:cubicBezTo>
                  <a:pt x="5368353" y="1959"/>
                  <a:pt x="5371994" y="0"/>
                  <a:pt x="5376964" y="0"/>
                </a:cubicBezTo>
                <a:close/>
                <a:moveTo>
                  <a:pt x="5310289" y="0"/>
                </a:moveTo>
                <a:cubicBezTo>
                  <a:pt x="5315086" y="0"/>
                  <a:pt x="5318624" y="1975"/>
                  <a:pt x="5320902" y="5926"/>
                </a:cubicBezTo>
                <a:cubicBezTo>
                  <a:pt x="5323181" y="9876"/>
                  <a:pt x="5324322" y="15768"/>
                  <a:pt x="5324322" y="23604"/>
                </a:cubicBezTo>
                <a:cubicBezTo>
                  <a:pt x="5324322" y="31287"/>
                  <a:pt x="5323122" y="37141"/>
                  <a:pt x="5320724" y="41168"/>
                </a:cubicBezTo>
                <a:cubicBezTo>
                  <a:pt x="5318325" y="45194"/>
                  <a:pt x="5314772" y="47207"/>
                  <a:pt x="5310061" y="47207"/>
                </a:cubicBezTo>
                <a:cubicBezTo>
                  <a:pt x="5305351" y="47207"/>
                  <a:pt x="5301814" y="45210"/>
                  <a:pt x="5299448" y="41216"/>
                </a:cubicBezTo>
                <a:cubicBezTo>
                  <a:pt x="5297083" y="37223"/>
                  <a:pt x="5295899" y="31352"/>
                  <a:pt x="5295899" y="23604"/>
                </a:cubicBezTo>
                <a:cubicBezTo>
                  <a:pt x="5295899" y="15703"/>
                  <a:pt x="5297055" y="9794"/>
                  <a:pt x="5299366" y="5877"/>
                </a:cubicBezTo>
                <a:cubicBezTo>
                  <a:pt x="5301678" y="1959"/>
                  <a:pt x="5305319" y="0"/>
                  <a:pt x="5310289" y="0"/>
                </a:cubicBezTo>
                <a:close/>
                <a:moveTo>
                  <a:pt x="5243614" y="0"/>
                </a:moveTo>
                <a:cubicBezTo>
                  <a:pt x="5248411" y="0"/>
                  <a:pt x="5251949" y="1975"/>
                  <a:pt x="5254227" y="5926"/>
                </a:cubicBezTo>
                <a:cubicBezTo>
                  <a:pt x="5256507" y="9876"/>
                  <a:pt x="5257645" y="15768"/>
                  <a:pt x="5257645" y="23604"/>
                </a:cubicBezTo>
                <a:cubicBezTo>
                  <a:pt x="5257645" y="31287"/>
                  <a:pt x="5256447" y="37141"/>
                  <a:pt x="5254048" y="41168"/>
                </a:cubicBezTo>
                <a:cubicBezTo>
                  <a:pt x="5251651" y="45194"/>
                  <a:pt x="5248096" y="47207"/>
                  <a:pt x="5243386" y="47207"/>
                </a:cubicBezTo>
                <a:cubicBezTo>
                  <a:pt x="5238677" y="47207"/>
                  <a:pt x="5235139" y="45210"/>
                  <a:pt x="5232773" y="41216"/>
                </a:cubicBezTo>
                <a:cubicBezTo>
                  <a:pt x="5230408" y="37223"/>
                  <a:pt x="5229224" y="31352"/>
                  <a:pt x="5229224" y="23604"/>
                </a:cubicBezTo>
                <a:cubicBezTo>
                  <a:pt x="5229224" y="15703"/>
                  <a:pt x="5230380" y="9794"/>
                  <a:pt x="5232691" y="5877"/>
                </a:cubicBezTo>
                <a:cubicBezTo>
                  <a:pt x="5235004" y="1959"/>
                  <a:pt x="5238645" y="0"/>
                  <a:pt x="5243614" y="0"/>
                </a:cubicBezTo>
                <a:close/>
                <a:moveTo>
                  <a:pt x="5176940" y="0"/>
                </a:moveTo>
                <a:cubicBezTo>
                  <a:pt x="5181736" y="0"/>
                  <a:pt x="5185274" y="1975"/>
                  <a:pt x="5187553" y="5926"/>
                </a:cubicBezTo>
                <a:cubicBezTo>
                  <a:pt x="5189832" y="9876"/>
                  <a:pt x="5190971" y="15768"/>
                  <a:pt x="5190971" y="23604"/>
                </a:cubicBezTo>
                <a:cubicBezTo>
                  <a:pt x="5190971" y="31287"/>
                  <a:pt x="5189771" y="37141"/>
                  <a:pt x="5187374" y="41168"/>
                </a:cubicBezTo>
                <a:cubicBezTo>
                  <a:pt x="5184975" y="45194"/>
                  <a:pt x="5181421" y="47207"/>
                  <a:pt x="5176712" y="47207"/>
                </a:cubicBezTo>
                <a:cubicBezTo>
                  <a:pt x="5172003" y="47207"/>
                  <a:pt x="5168463" y="45210"/>
                  <a:pt x="5166099" y="41216"/>
                </a:cubicBezTo>
                <a:cubicBezTo>
                  <a:pt x="5163734" y="37223"/>
                  <a:pt x="5162550" y="31352"/>
                  <a:pt x="5162550" y="23604"/>
                </a:cubicBezTo>
                <a:cubicBezTo>
                  <a:pt x="5162550" y="15703"/>
                  <a:pt x="5163705" y="9794"/>
                  <a:pt x="5166016" y="5877"/>
                </a:cubicBezTo>
                <a:cubicBezTo>
                  <a:pt x="5168328" y="1959"/>
                  <a:pt x="5171969" y="0"/>
                  <a:pt x="5176940" y="0"/>
                </a:cubicBezTo>
                <a:close/>
                <a:moveTo>
                  <a:pt x="5110264" y="0"/>
                </a:moveTo>
                <a:cubicBezTo>
                  <a:pt x="5115061" y="0"/>
                  <a:pt x="5118599" y="1975"/>
                  <a:pt x="5120877" y="5926"/>
                </a:cubicBezTo>
                <a:cubicBezTo>
                  <a:pt x="5123157" y="9876"/>
                  <a:pt x="5124295" y="15768"/>
                  <a:pt x="5124295" y="23604"/>
                </a:cubicBezTo>
                <a:cubicBezTo>
                  <a:pt x="5124295" y="31287"/>
                  <a:pt x="5123096" y="37141"/>
                  <a:pt x="5120698" y="41168"/>
                </a:cubicBezTo>
                <a:cubicBezTo>
                  <a:pt x="5118300" y="45194"/>
                  <a:pt x="5114746" y="47207"/>
                  <a:pt x="5110036" y="47207"/>
                </a:cubicBezTo>
                <a:cubicBezTo>
                  <a:pt x="5105326" y="47207"/>
                  <a:pt x="5101789" y="45210"/>
                  <a:pt x="5099423" y="41216"/>
                </a:cubicBezTo>
                <a:cubicBezTo>
                  <a:pt x="5097058" y="37223"/>
                  <a:pt x="5095875" y="31352"/>
                  <a:pt x="5095875" y="23604"/>
                </a:cubicBezTo>
                <a:cubicBezTo>
                  <a:pt x="5095875" y="15703"/>
                  <a:pt x="5097030" y="9794"/>
                  <a:pt x="5099342" y="5877"/>
                </a:cubicBezTo>
                <a:cubicBezTo>
                  <a:pt x="5101653" y="1959"/>
                  <a:pt x="5105294" y="0"/>
                  <a:pt x="5110264" y="0"/>
                </a:cubicBezTo>
                <a:close/>
                <a:moveTo>
                  <a:pt x="5072164" y="0"/>
                </a:moveTo>
                <a:cubicBezTo>
                  <a:pt x="5076961" y="0"/>
                  <a:pt x="5080499" y="1975"/>
                  <a:pt x="5082777" y="5926"/>
                </a:cubicBezTo>
                <a:cubicBezTo>
                  <a:pt x="5085056" y="9876"/>
                  <a:pt x="5086195" y="15768"/>
                  <a:pt x="5086195" y="23604"/>
                </a:cubicBezTo>
                <a:cubicBezTo>
                  <a:pt x="5086195" y="31287"/>
                  <a:pt x="5084997" y="37141"/>
                  <a:pt x="5082599" y="41168"/>
                </a:cubicBezTo>
                <a:cubicBezTo>
                  <a:pt x="5080200" y="45194"/>
                  <a:pt x="5076647" y="47207"/>
                  <a:pt x="5071936" y="47207"/>
                </a:cubicBezTo>
                <a:cubicBezTo>
                  <a:pt x="5067227" y="47207"/>
                  <a:pt x="5063689" y="45210"/>
                  <a:pt x="5061323" y="41216"/>
                </a:cubicBezTo>
                <a:cubicBezTo>
                  <a:pt x="5058958" y="37223"/>
                  <a:pt x="5057774" y="31352"/>
                  <a:pt x="5057774" y="23604"/>
                </a:cubicBezTo>
                <a:cubicBezTo>
                  <a:pt x="5057774" y="15703"/>
                  <a:pt x="5058930" y="9794"/>
                  <a:pt x="5061241" y="5877"/>
                </a:cubicBezTo>
                <a:cubicBezTo>
                  <a:pt x="5063553" y="1959"/>
                  <a:pt x="5067195" y="0"/>
                  <a:pt x="5072164" y="0"/>
                </a:cubicBezTo>
                <a:close/>
                <a:moveTo>
                  <a:pt x="5005489" y="0"/>
                </a:moveTo>
                <a:cubicBezTo>
                  <a:pt x="5010286" y="0"/>
                  <a:pt x="5013823" y="1975"/>
                  <a:pt x="5016102" y="5926"/>
                </a:cubicBezTo>
                <a:cubicBezTo>
                  <a:pt x="5018382" y="9876"/>
                  <a:pt x="5019521" y="15768"/>
                  <a:pt x="5019521" y="23604"/>
                </a:cubicBezTo>
                <a:cubicBezTo>
                  <a:pt x="5019521" y="31287"/>
                  <a:pt x="5018322" y="37141"/>
                  <a:pt x="5015924" y="41168"/>
                </a:cubicBezTo>
                <a:cubicBezTo>
                  <a:pt x="5013526" y="45194"/>
                  <a:pt x="5009971" y="47207"/>
                  <a:pt x="5005261" y="47207"/>
                </a:cubicBezTo>
                <a:cubicBezTo>
                  <a:pt x="5000552" y="47207"/>
                  <a:pt x="4997014" y="45210"/>
                  <a:pt x="4994648" y="41216"/>
                </a:cubicBezTo>
                <a:cubicBezTo>
                  <a:pt x="4992283" y="37223"/>
                  <a:pt x="4991099" y="31352"/>
                  <a:pt x="4991099" y="23604"/>
                </a:cubicBezTo>
                <a:cubicBezTo>
                  <a:pt x="4991099" y="15703"/>
                  <a:pt x="4992256" y="9794"/>
                  <a:pt x="4994567" y="5877"/>
                </a:cubicBezTo>
                <a:cubicBezTo>
                  <a:pt x="4996878" y="1959"/>
                  <a:pt x="5000519" y="0"/>
                  <a:pt x="5005489" y="0"/>
                </a:cubicBezTo>
                <a:close/>
                <a:moveTo>
                  <a:pt x="4976361" y="0"/>
                </a:moveTo>
                <a:cubicBezTo>
                  <a:pt x="4980246" y="0"/>
                  <a:pt x="4983317" y="1026"/>
                  <a:pt x="4985575" y="3077"/>
                </a:cubicBezTo>
                <a:cubicBezTo>
                  <a:pt x="4987832" y="5128"/>
                  <a:pt x="4988961" y="7977"/>
                  <a:pt x="4988961" y="11623"/>
                </a:cubicBezTo>
                <a:cubicBezTo>
                  <a:pt x="4988961" y="13750"/>
                  <a:pt x="4988640" y="15660"/>
                  <a:pt x="4987999" y="17353"/>
                </a:cubicBezTo>
                <a:cubicBezTo>
                  <a:pt x="4987360" y="19046"/>
                  <a:pt x="4986312" y="20782"/>
                  <a:pt x="4984858" y="22562"/>
                </a:cubicBezTo>
                <a:cubicBezTo>
                  <a:pt x="4983404" y="24341"/>
                  <a:pt x="4981027" y="26707"/>
                  <a:pt x="4977728" y="29659"/>
                </a:cubicBezTo>
                <a:cubicBezTo>
                  <a:pt x="4975014" y="32068"/>
                  <a:pt x="4972709" y="34396"/>
                  <a:pt x="4970810" y="36642"/>
                </a:cubicBezTo>
                <a:cubicBezTo>
                  <a:pt x="4968911" y="38889"/>
                  <a:pt x="4967429" y="41238"/>
                  <a:pt x="4966366" y="43691"/>
                </a:cubicBezTo>
                <a:lnTo>
                  <a:pt x="4989644" y="43691"/>
                </a:lnTo>
                <a:lnTo>
                  <a:pt x="4989644" y="46556"/>
                </a:lnTo>
                <a:lnTo>
                  <a:pt x="4962719" y="46556"/>
                </a:lnTo>
                <a:lnTo>
                  <a:pt x="4962719" y="44309"/>
                </a:lnTo>
                <a:cubicBezTo>
                  <a:pt x="4963913" y="41314"/>
                  <a:pt x="4965498" y="38536"/>
                  <a:pt x="4967474" y="35975"/>
                </a:cubicBezTo>
                <a:cubicBezTo>
                  <a:pt x="4969447" y="33414"/>
                  <a:pt x="4972095" y="30701"/>
                  <a:pt x="4975416" y="27836"/>
                </a:cubicBezTo>
                <a:cubicBezTo>
                  <a:pt x="4979323" y="24450"/>
                  <a:pt x="4982021" y="21645"/>
                  <a:pt x="4983507" y="19420"/>
                </a:cubicBezTo>
                <a:cubicBezTo>
                  <a:pt x="4984993" y="17195"/>
                  <a:pt x="4985738" y="14727"/>
                  <a:pt x="4985738" y="12014"/>
                </a:cubicBezTo>
                <a:cubicBezTo>
                  <a:pt x="4985738" y="9105"/>
                  <a:pt x="4984890" y="6826"/>
                  <a:pt x="4983197" y="5177"/>
                </a:cubicBezTo>
                <a:cubicBezTo>
                  <a:pt x="4981505" y="3527"/>
                  <a:pt x="4979193" y="2702"/>
                  <a:pt x="4976263" y="2702"/>
                </a:cubicBezTo>
                <a:cubicBezTo>
                  <a:pt x="4973659" y="2702"/>
                  <a:pt x="4971440" y="3500"/>
                  <a:pt x="4969605" y="5095"/>
                </a:cubicBezTo>
                <a:cubicBezTo>
                  <a:pt x="4967771" y="6691"/>
                  <a:pt x="4966713" y="8866"/>
                  <a:pt x="4966431" y="11623"/>
                </a:cubicBezTo>
                <a:lnTo>
                  <a:pt x="4963306" y="11102"/>
                </a:lnTo>
                <a:cubicBezTo>
                  <a:pt x="4963631" y="7781"/>
                  <a:pt x="4964978" y="5101"/>
                  <a:pt x="4967342" y="3061"/>
                </a:cubicBezTo>
                <a:cubicBezTo>
                  <a:pt x="4969708" y="1020"/>
                  <a:pt x="4972715" y="0"/>
                  <a:pt x="4976361" y="0"/>
                </a:cubicBezTo>
                <a:close/>
                <a:moveTo>
                  <a:pt x="4938815" y="0"/>
                </a:moveTo>
                <a:cubicBezTo>
                  <a:pt x="4943611" y="0"/>
                  <a:pt x="4947149" y="1975"/>
                  <a:pt x="4949429" y="5926"/>
                </a:cubicBezTo>
                <a:cubicBezTo>
                  <a:pt x="4951706" y="9876"/>
                  <a:pt x="4952846" y="15768"/>
                  <a:pt x="4952846" y="23604"/>
                </a:cubicBezTo>
                <a:cubicBezTo>
                  <a:pt x="4952846" y="31287"/>
                  <a:pt x="4951646" y="37141"/>
                  <a:pt x="4949249" y="41168"/>
                </a:cubicBezTo>
                <a:cubicBezTo>
                  <a:pt x="4946850" y="45194"/>
                  <a:pt x="4943297" y="47207"/>
                  <a:pt x="4938586" y="47207"/>
                </a:cubicBezTo>
                <a:cubicBezTo>
                  <a:pt x="4933876" y="47207"/>
                  <a:pt x="4930339" y="45210"/>
                  <a:pt x="4927974" y="41216"/>
                </a:cubicBezTo>
                <a:cubicBezTo>
                  <a:pt x="4925608" y="37223"/>
                  <a:pt x="4924424" y="31352"/>
                  <a:pt x="4924424" y="23604"/>
                </a:cubicBezTo>
                <a:cubicBezTo>
                  <a:pt x="4924424" y="15703"/>
                  <a:pt x="4925581" y="9794"/>
                  <a:pt x="4927892" y="5877"/>
                </a:cubicBezTo>
                <a:cubicBezTo>
                  <a:pt x="4930203" y="1959"/>
                  <a:pt x="4933844" y="0"/>
                  <a:pt x="4938815" y="0"/>
                </a:cubicBezTo>
                <a:close/>
                <a:moveTo>
                  <a:pt x="4872139" y="0"/>
                </a:moveTo>
                <a:cubicBezTo>
                  <a:pt x="4876936" y="0"/>
                  <a:pt x="4880473" y="1975"/>
                  <a:pt x="4882753" y="5926"/>
                </a:cubicBezTo>
                <a:cubicBezTo>
                  <a:pt x="4885032" y="9876"/>
                  <a:pt x="4886170" y="15768"/>
                  <a:pt x="4886170" y="23604"/>
                </a:cubicBezTo>
                <a:cubicBezTo>
                  <a:pt x="4886170" y="31287"/>
                  <a:pt x="4884972" y="37141"/>
                  <a:pt x="4882573" y="41168"/>
                </a:cubicBezTo>
                <a:cubicBezTo>
                  <a:pt x="4880176" y="45194"/>
                  <a:pt x="4876622" y="47207"/>
                  <a:pt x="4871911" y="47207"/>
                </a:cubicBezTo>
                <a:cubicBezTo>
                  <a:pt x="4867201" y="47207"/>
                  <a:pt x="4863664" y="45210"/>
                  <a:pt x="4861298" y="41216"/>
                </a:cubicBezTo>
                <a:cubicBezTo>
                  <a:pt x="4858932" y="37223"/>
                  <a:pt x="4857749" y="31352"/>
                  <a:pt x="4857749" y="23604"/>
                </a:cubicBezTo>
                <a:cubicBezTo>
                  <a:pt x="4857749" y="15703"/>
                  <a:pt x="4858906" y="9794"/>
                  <a:pt x="4861216" y="5877"/>
                </a:cubicBezTo>
                <a:cubicBezTo>
                  <a:pt x="4863529" y="1959"/>
                  <a:pt x="4867170" y="0"/>
                  <a:pt x="4872139" y="0"/>
                </a:cubicBezTo>
                <a:close/>
                <a:moveTo>
                  <a:pt x="4843565" y="0"/>
                </a:moveTo>
                <a:cubicBezTo>
                  <a:pt x="4848361" y="0"/>
                  <a:pt x="4851899" y="1975"/>
                  <a:pt x="4854178" y="5926"/>
                </a:cubicBezTo>
                <a:cubicBezTo>
                  <a:pt x="4856457" y="9876"/>
                  <a:pt x="4857596" y="15768"/>
                  <a:pt x="4857596" y="23604"/>
                </a:cubicBezTo>
                <a:cubicBezTo>
                  <a:pt x="4857596" y="31287"/>
                  <a:pt x="4856397" y="37141"/>
                  <a:pt x="4853999" y="41168"/>
                </a:cubicBezTo>
                <a:cubicBezTo>
                  <a:pt x="4851601" y="45194"/>
                  <a:pt x="4848046" y="47207"/>
                  <a:pt x="4843336" y="47207"/>
                </a:cubicBezTo>
                <a:cubicBezTo>
                  <a:pt x="4838627" y="47207"/>
                  <a:pt x="4835089" y="45210"/>
                  <a:pt x="4832724" y="41216"/>
                </a:cubicBezTo>
                <a:cubicBezTo>
                  <a:pt x="4830358" y="37223"/>
                  <a:pt x="4829174" y="31352"/>
                  <a:pt x="4829174" y="23604"/>
                </a:cubicBezTo>
                <a:cubicBezTo>
                  <a:pt x="4829174" y="15703"/>
                  <a:pt x="4830331" y="9794"/>
                  <a:pt x="4832641" y="5877"/>
                </a:cubicBezTo>
                <a:cubicBezTo>
                  <a:pt x="4834953" y="1959"/>
                  <a:pt x="4838594" y="0"/>
                  <a:pt x="4843565" y="0"/>
                </a:cubicBezTo>
                <a:close/>
                <a:moveTo>
                  <a:pt x="4776889" y="0"/>
                </a:moveTo>
                <a:cubicBezTo>
                  <a:pt x="4781685" y="0"/>
                  <a:pt x="4785224" y="1975"/>
                  <a:pt x="4787503" y="5926"/>
                </a:cubicBezTo>
                <a:cubicBezTo>
                  <a:pt x="4789782" y="9876"/>
                  <a:pt x="4790921" y="15768"/>
                  <a:pt x="4790921" y="23604"/>
                </a:cubicBezTo>
                <a:cubicBezTo>
                  <a:pt x="4790921" y="31287"/>
                  <a:pt x="4789722" y="37141"/>
                  <a:pt x="4787324" y="41168"/>
                </a:cubicBezTo>
                <a:cubicBezTo>
                  <a:pt x="4784925" y="45194"/>
                  <a:pt x="4781371" y="47207"/>
                  <a:pt x="4776662" y="47207"/>
                </a:cubicBezTo>
                <a:cubicBezTo>
                  <a:pt x="4771952" y="47207"/>
                  <a:pt x="4768414" y="45210"/>
                  <a:pt x="4766048" y="41216"/>
                </a:cubicBezTo>
                <a:cubicBezTo>
                  <a:pt x="4763683" y="37223"/>
                  <a:pt x="4762499" y="31352"/>
                  <a:pt x="4762499" y="23604"/>
                </a:cubicBezTo>
                <a:cubicBezTo>
                  <a:pt x="4762499" y="15703"/>
                  <a:pt x="4763655" y="9794"/>
                  <a:pt x="4765967" y="5877"/>
                </a:cubicBezTo>
                <a:cubicBezTo>
                  <a:pt x="4768278" y="1959"/>
                  <a:pt x="4771919" y="0"/>
                  <a:pt x="4776889" y="0"/>
                </a:cubicBezTo>
                <a:close/>
                <a:moveTo>
                  <a:pt x="4738789" y="0"/>
                </a:moveTo>
                <a:cubicBezTo>
                  <a:pt x="4743587" y="0"/>
                  <a:pt x="4747124" y="1975"/>
                  <a:pt x="4749402" y="5926"/>
                </a:cubicBezTo>
                <a:cubicBezTo>
                  <a:pt x="4751681" y="9876"/>
                  <a:pt x="4752821" y="15768"/>
                  <a:pt x="4752821" y="23604"/>
                </a:cubicBezTo>
                <a:cubicBezTo>
                  <a:pt x="4752821" y="31287"/>
                  <a:pt x="4751621" y="37141"/>
                  <a:pt x="4749223" y="41168"/>
                </a:cubicBezTo>
                <a:cubicBezTo>
                  <a:pt x="4746825" y="45194"/>
                  <a:pt x="4743271" y="47207"/>
                  <a:pt x="4738561" y="47207"/>
                </a:cubicBezTo>
                <a:cubicBezTo>
                  <a:pt x="4733851" y="47207"/>
                  <a:pt x="4730314" y="45210"/>
                  <a:pt x="4727948" y="41216"/>
                </a:cubicBezTo>
                <a:cubicBezTo>
                  <a:pt x="4725583" y="37223"/>
                  <a:pt x="4724399" y="31352"/>
                  <a:pt x="4724399" y="23604"/>
                </a:cubicBezTo>
                <a:cubicBezTo>
                  <a:pt x="4724399" y="15703"/>
                  <a:pt x="4725555" y="9794"/>
                  <a:pt x="4727867" y="5877"/>
                </a:cubicBezTo>
                <a:cubicBezTo>
                  <a:pt x="4730179" y="1959"/>
                  <a:pt x="4733819" y="0"/>
                  <a:pt x="4738789" y="0"/>
                </a:cubicBezTo>
                <a:close/>
                <a:moveTo>
                  <a:pt x="4672114" y="0"/>
                </a:moveTo>
                <a:cubicBezTo>
                  <a:pt x="4676911" y="0"/>
                  <a:pt x="4680449" y="1975"/>
                  <a:pt x="4682728" y="5926"/>
                </a:cubicBezTo>
                <a:cubicBezTo>
                  <a:pt x="4685006" y="9876"/>
                  <a:pt x="4686146" y="15768"/>
                  <a:pt x="4686146" y="23604"/>
                </a:cubicBezTo>
                <a:cubicBezTo>
                  <a:pt x="4686146" y="31287"/>
                  <a:pt x="4684948" y="37141"/>
                  <a:pt x="4682548" y="41168"/>
                </a:cubicBezTo>
                <a:cubicBezTo>
                  <a:pt x="4680150" y="45194"/>
                  <a:pt x="4676597" y="47207"/>
                  <a:pt x="4671887" y="47207"/>
                </a:cubicBezTo>
                <a:cubicBezTo>
                  <a:pt x="4667176" y="47207"/>
                  <a:pt x="4663639" y="45210"/>
                  <a:pt x="4661273" y="41216"/>
                </a:cubicBezTo>
                <a:cubicBezTo>
                  <a:pt x="4658907" y="37223"/>
                  <a:pt x="4657724" y="31352"/>
                  <a:pt x="4657724" y="23604"/>
                </a:cubicBezTo>
                <a:cubicBezTo>
                  <a:pt x="4657724" y="15703"/>
                  <a:pt x="4658880" y="9794"/>
                  <a:pt x="4661192" y="5877"/>
                </a:cubicBezTo>
                <a:cubicBezTo>
                  <a:pt x="4663504" y="1959"/>
                  <a:pt x="4667145" y="0"/>
                  <a:pt x="4672114" y="0"/>
                </a:cubicBezTo>
                <a:close/>
                <a:moveTo>
                  <a:pt x="4605439" y="0"/>
                </a:moveTo>
                <a:cubicBezTo>
                  <a:pt x="4610236" y="0"/>
                  <a:pt x="4613774" y="1975"/>
                  <a:pt x="4616053" y="5926"/>
                </a:cubicBezTo>
                <a:cubicBezTo>
                  <a:pt x="4618332" y="9876"/>
                  <a:pt x="4619471" y="15768"/>
                  <a:pt x="4619471" y="23604"/>
                </a:cubicBezTo>
                <a:cubicBezTo>
                  <a:pt x="4619471" y="31287"/>
                  <a:pt x="4618271" y="37141"/>
                  <a:pt x="4615875" y="41168"/>
                </a:cubicBezTo>
                <a:cubicBezTo>
                  <a:pt x="4613475" y="45194"/>
                  <a:pt x="4609921" y="47207"/>
                  <a:pt x="4605212" y="47207"/>
                </a:cubicBezTo>
                <a:cubicBezTo>
                  <a:pt x="4600502" y="47207"/>
                  <a:pt x="4596963" y="45210"/>
                  <a:pt x="4594598" y="41216"/>
                </a:cubicBezTo>
                <a:cubicBezTo>
                  <a:pt x="4592233" y="37223"/>
                  <a:pt x="4591050" y="31352"/>
                  <a:pt x="4591050" y="23604"/>
                </a:cubicBezTo>
                <a:cubicBezTo>
                  <a:pt x="4591050" y="15703"/>
                  <a:pt x="4592206" y="9794"/>
                  <a:pt x="4594516" y="5877"/>
                </a:cubicBezTo>
                <a:cubicBezTo>
                  <a:pt x="4596828" y="1959"/>
                  <a:pt x="4600469" y="0"/>
                  <a:pt x="4605439" y="0"/>
                </a:cubicBezTo>
                <a:close/>
                <a:moveTo>
                  <a:pt x="4576864" y="0"/>
                </a:moveTo>
                <a:cubicBezTo>
                  <a:pt x="4581661" y="0"/>
                  <a:pt x="4585198" y="1975"/>
                  <a:pt x="4587478" y="5926"/>
                </a:cubicBezTo>
                <a:cubicBezTo>
                  <a:pt x="4589757" y="9876"/>
                  <a:pt x="4590896" y="15768"/>
                  <a:pt x="4590896" y="23604"/>
                </a:cubicBezTo>
                <a:cubicBezTo>
                  <a:pt x="4590896" y="31287"/>
                  <a:pt x="4589697" y="37141"/>
                  <a:pt x="4587299" y="41168"/>
                </a:cubicBezTo>
                <a:cubicBezTo>
                  <a:pt x="4584900" y="45194"/>
                  <a:pt x="4581346" y="47207"/>
                  <a:pt x="4576637" y="47207"/>
                </a:cubicBezTo>
                <a:cubicBezTo>
                  <a:pt x="4571927" y="47207"/>
                  <a:pt x="4568388" y="45210"/>
                  <a:pt x="4566023" y="41216"/>
                </a:cubicBezTo>
                <a:cubicBezTo>
                  <a:pt x="4563658" y="37223"/>
                  <a:pt x="4562474" y="31352"/>
                  <a:pt x="4562474" y="23604"/>
                </a:cubicBezTo>
                <a:cubicBezTo>
                  <a:pt x="4562474" y="15703"/>
                  <a:pt x="4563630" y="9794"/>
                  <a:pt x="4565942" y="5877"/>
                </a:cubicBezTo>
                <a:cubicBezTo>
                  <a:pt x="4568253" y="1959"/>
                  <a:pt x="4571894" y="0"/>
                  <a:pt x="4576864" y="0"/>
                </a:cubicBezTo>
                <a:close/>
                <a:moveTo>
                  <a:pt x="4510190" y="0"/>
                </a:moveTo>
                <a:cubicBezTo>
                  <a:pt x="4514987" y="0"/>
                  <a:pt x="4518524" y="1975"/>
                  <a:pt x="4520803" y="5926"/>
                </a:cubicBezTo>
                <a:cubicBezTo>
                  <a:pt x="4523082" y="9876"/>
                  <a:pt x="4524221" y="15768"/>
                  <a:pt x="4524221" y="23604"/>
                </a:cubicBezTo>
                <a:cubicBezTo>
                  <a:pt x="4524221" y="31287"/>
                  <a:pt x="4523022" y="37141"/>
                  <a:pt x="4520624" y="41168"/>
                </a:cubicBezTo>
                <a:cubicBezTo>
                  <a:pt x="4518226" y="45194"/>
                  <a:pt x="4514672" y="47207"/>
                  <a:pt x="4509962" y="47207"/>
                </a:cubicBezTo>
                <a:cubicBezTo>
                  <a:pt x="4505252" y="47207"/>
                  <a:pt x="4501714" y="45210"/>
                  <a:pt x="4499348" y="41216"/>
                </a:cubicBezTo>
                <a:cubicBezTo>
                  <a:pt x="4496983" y="37223"/>
                  <a:pt x="4495800" y="31352"/>
                  <a:pt x="4495800" y="23604"/>
                </a:cubicBezTo>
                <a:cubicBezTo>
                  <a:pt x="4495800" y="15703"/>
                  <a:pt x="4496955" y="9794"/>
                  <a:pt x="4499267" y="5877"/>
                </a:cubicBezTo>
                <a:cubicBezTo>
                  <a:pt x="4501579" y="1959"/>
                  <a:pt x="4505219" y="0"/>
                  <a:pt x="4510190" y="0"/>
                </a:cubicBezTo>
                <a:close/>
                <a:moveTo>
                  <a:pt x="4443515" y="0"/>
                </a:moveTo>
                <a:cubicBezTo>
                  <a:pt x="4448312" y="0"/>
                  <a:pt x="4451849" y="1975"/>
                  <a:pt x="4454128" y="5926"/>
                </a:cubicBezTo>
                <a:cubicBezTo>
                  <a:pt x="4456407" y="9876"/>
                  <a:pt x="4457546" y="15768"/>
                  <a:pt x="4457546" y="23604"/>
                </a:cubicBezTo>
                <a:cubicBezTo>
                  <a:pt x="4457546" y="31287"/>
                  <a:pt x="4456347" y="37141"/>
                  <a:pt x="4453949" y="41168"/>
                </a:cubicBezTo>
                <a:cubicBezTo>
                  <a:pt x="4451551" y="45194"/>
                  <a:pt x="4447996" y="47207"/>
                  <a:pt x="4443287" y="47207"/>
                </a:cubicBezTo>
                <a:cubicBezTo>
                  <a:pt x="4438577" y="47207"/>
                  <a:pt x="4435039" y="45210"/>
                  <a:pt x="4432674" y="41216"/>
                </a:cubicBezTo>
                <a:cubicBezTo>
                  <a:pt x="4430308" y="37223"/>
                  <a:pt x="4429125" y="31352"/>
                  <a:pt x="4429125" y="23604"/>
                </a:cubicBezTo>
                <a:cubicBezTo>
                  <a:pt x="4429125" y="15703"/>
                  <a:pt x="4430280" y="9794"/>
                  <a:pt x="4432592" y="5877"/>
                </a:cubicBezTo>
                <a:cubicBezTo>
                  <a:pt x="4434903" y="1959"/>
                  <a:pt x="4438544" y="0"/>
                  <a:pt x="4443515" y="0"/>
                </a:cubicBezTo>
                <a:close/>
                <a:moveTo>
                  <a:pt x="4376840" y="0"/>
                </a:moveTo>
                <a:cubicBezTo>
                  <a:pt x="4381637" y="0"/>
                  <a:pt x="4385174" y="1975"/>
                  <a:pt x="4387453" y="5926"/>
                </a:cubicBezTo>
                <a:cubicBezTo>
                  <a:pt x="4389732" y="9876"/>
                  <a:pt x="4390871" y="15768"/>
                  <a:pt x="4390871" y="23604"/>
                </a:cubicBezTo>
                <a:cubicBezTo>
                  <a:pt x="4390871" y="31287"/>
                  <a:pt x="4389672" y="37141"/>
                  <a:pt x="4387274" y="41168"/>
                </a:cubicBezTo>
                <a:cubicBezTo>
                  <a:pt x="4384875" y="45194"/>
                  <a:pt x="4381322" y="47207"/>
                  <a:pt x="4376612" y="47207"/>
                </a:cubicBezTo>
                <a:cubicBezTo>
                  <a:pt x="4371902" y="47207"/>
                  <a:pt x="4368364" y="45210"/>
                  <a:pt x="4365998" y="41216"/>
                </a:cubicBezTo>
                <a:cubicBezTo>
                  <a:pt x="4363633" y="37223"/>
                  <a:pt x="4362449" y="31352"/>
                  <a:pt x="4362449" y="23604"/>
                </a:cubicBezTo>
                <a:cubicBezTo>
                  <a:pt x="4362449" y="15703"/>
                  <a:pt x="4363605" y="9794"/>
                  <a:pt x="4365917" y="5877"/>
                </a:cubicBezTo>
                <a:cubicBezTo>
                  <a:pt x="4368229" y="1959"/>
                  <a:pt x="4371869" y="0"/>
                  <a:pt x="4376840" y="0"/>
                </a:cubicBezTo>
                <a:close/>
                <a:moveTo>
                  <a:pt x="4338740" y="0"/>
                </a:moveTo>
                <a:cubicBezTo>
                  <a:pt x="4343536" y="0"/>
                  <a:pt x="4347074" y="1975"/>
                  <a:pt x="4349353" y="5926"/>
                </a:cubicBezTo>
                <a:cubicBezTo>
                  <a:pt x="4351632" y="9876"/>
                  <a:pt x="4352771" y="15768"/>
                  <a:pt x="4352771" y="23604"/>
                </a:cubicBezTo>
                <a:cubicBezTo>
                  <a:pt x="4352771" y="31287"/>
                  <a:pt x="4351572" y="37141"/>
                  <a:pt x="4349174" y="41168"/>
                </a:cubicBezTo>
                <a:cubicBezTo>
                  <a:pt x="4346775" y="45194"/>
                  <a:pt x="4343222" y="47207"/>
                  <a:pt x="4338511" y="47207"/>
                </a:cubicBezTo>
                <a:cubicBezTo>
                  <a:pt x="4333802" y="47207"/>
                  <a:pt x="4330264" y="45210"/>
                  <a:pt x="4327898" y="41216"/>
                </a:cubicBezTo>
                <a:cubicBezTo>
                  <a:pt x="4325533" y="37223"/>
                  <a:pt x="4324349" y="31352"/>
                  <a:pt x="4324349" y="23604"/>
                </a:cubicBezTo>
                <a:cubicBezTo>
                  <a:pt x="4324349" y="15703"/>
                  <a:pt x="4325506" y="9794"/>
                  <a:pt x="4327817" y="5877"/>
                </a:cubicBezTo>
                <a:cubicBezTo>
                  <a:pt x="4330128" y="1959"/>
                  <a:pt x="4333769" y="0"/>
                  <a:pt x="4338740" y="0"/>
                </a:cubicBezTo>
                <a:close/>
                <a:moveTo>
                  <a:pt x="4310164" y="0"/>
                </a:moveTo>
                <a:cubicBezTo>
                  <a:pt x="4314961" y="0"/>
                  <a:pt x="4318499" y="1975"/>
                  <a:pt x="4320778" y="5926"/>
                </a:cubicBezTo>
                <a:cubicBezTo>
                  <a:pt x="4323057" y="9876"/>
                  <a:pt x="4324196" y="15768"/>
                  <a:pt x="4324196" y="23604"/>
                </a:cubicBezTo>
                <a:cubicBezTo>
                  <a:pt x="4324196" y="31287"/>
                  <a:pt x="4322997" y="37141"/>
                  <a:pt x="4320599" y="41168"/>
                </a:cubicBezTo>
                <a:cubicBezTo>
                  <a:pt x="4318201" y="45194"/>
                  <a:pt x="4314647" y="47207"/>
                  <a:pt x="4309937" y="47207"/>
                </a:cubicBezTo>
                <a:cubicBezTo>
                  <a:pt x="4305227" y="47207"/>
                  <a:pt x="4301689" y="45210"/>
                  <a:pt x="4299323" y="41216"/>
                </a:cubicBezTo>
                <a:cubicBezTo>
                  <a:pt x="4296958" y="37223"/>
                  <a:pt x="4295774" y="31352"/>
                  <a:pt x="4295774" y="23604"/>
                </a:cubicBezTo>
                <a:cubicBezTo>
                  <a:pt x="4295774" y="15703"/>
                  <a:pt x="4296931" y="9794"/>
                  <a:pt x="4299242" y="5877"/>
                </a:cubicBezTo>
                <a:cubicBezTo>
                  <a:pt x="4301554" y="1959"/>
                  <a:pt x="4305195" y="0"/>
                  <a:pt x="4310164" y="0"/>
                </a:cubicBezTo>
                <a:close/>
                <a:moveTo>
                  <a:pt x="4272065" y="0"/>
                </a:moveTo>
                <a:cubicBezTo>
                  <a:pt x="4276861" y="0"/>
                  <a:pt x="4280399" y="1975"/>
                  <a:pt x="4282678" y="5926"/>
                </a:cubicBezTo>
                <a:cubicBezTo>
                  <a:pt x="4284957" y="9876"/>
                  <a:pt x="4286096" y="15768"/>
                  <a:pt x="4286096" y="23604"/>
                </a:cubicBezTo>
                <a:cubicBezTo>
                  <a:pt x="4286096" y="31287"/>
                  <a:pt x="4284897" y="37141"/>
                  <a:pt x="4282499" y="41168"/>
                </a:cubicBezTo>
                <a:cubicBezTo>
                  <a:pt x="4280101" y="45194"/>
                  <a:pt x="4276547" y="47207"/>
                  <a:pt x="4271837" y="47207"/>
                </a:cubicBezTo>
                <a:cubicBezTo>
                  <a:pt x="4267127" y="47207"/>
                  <a:pt x="4263589" y="45210"/>
                  <a:pt x="4261224" y="41216"/>
                </a:cubicBezTo>
                <a:cubicBezTo>
                  <a:pt x="4258858" y="37223"/>
                  <a:pt x="4257675" y="31352"/>
                  <a:pt x="4257675" y="23604"/>
                </a:cubicBezTo>
                <a:cubicBezTo>
                  <a:pt x="4257675" y="15703"/>
                  <a:pt x="4258830" y="9794"/>
                  <a:pt x="4261142" y="5877"/>
                </a:cubicBezTo>
                <a:cubicBezTo>
                  <a:pt x="4263454" y="1959"/>
                  <a:pt x="4267094" y="0"/>
                  <a:pt x="4272065" y="0"/>
                </a:cubicBezTo>
                <a:close/>
                <a:moveTo>
                  <a:pt x="4110140" y="0"/>
                </a:moveTo>
                <a:cubicBezTo>
                  <a:pt x="4114936" y="0"/>
                  <a:pt x="4118474" y="1975"/>
                  <a:pt x="4120753" y="5926"/>
                </a:cubicBezTo>
                <a:cubicBezTo>
                  <a:pt x="4123032" y="9876"/>
                  <a:pt x="4124172" y="15768"/>
                  <a:pt x="4124172" y="23604"/>
                </a:cubicBezTo>
                <a:cubicBezTo>
                  <a:pt x="4124172" y="31287"/>
                  <a:pt x="4122972" y="37141"/>
                  <a:pt x="4120574" y="41168"/>
                </a:cubicBezTo>
                <a:cubicBezTo>
                  <a:pt x="4118175" y="45194"/>
                  <a:pt x="4114622" y="47207"/>
                  <a:pt x="4109912" y="47207"/>
                </a:cubicBezTo>
                <a:cubicBezTo>
                  <a:pt x="4105202" y="47207"/>
                  <a:pt x="4101665" y="45210"/>
                  <a:pt x="4099298" y="41216"/>
                </a:cubicBezTo>
                <a:cubicBezTo>
                  <a:pt x="4096933" y="37223"/>
                  <a:pt x="4095750" y="31352"/>
                  <a:pt x="4095750" y="23604"/>
                </a:cubicBezTo>
                <a:cubicBezTo>
                  <a:pt x="4095750" y="15703"/>
                  <a:pt x="4096906" y="9794"/>
                  <a:pt x="4099217" y="5877"/>
                </a:cubicBezTo>
                <a:cubicBezTo>
                  <a:pt x="4101529" y="1959"/>
                  <a:pt x="4105170" y="0"/>
                  <a:pt x="4110140" y="0"/>
                </a:cubicBezTo>
                <a:close/>
                <a:moveTo>
                  <a:pt x="4072040" y="0"/>
                </a:moveTo>
                <a:cubicBezTo>
                  <a:pt x="4076836" y="0"/>
                  <a:pt x="4080375" y="1975"/>
                  <a:pt x="4082653" y="5926"/>
                </a:cubicBezTo>
                <a:cubicBezTo>
                  <a:pt x="4084932" y="9876"/>
                  <a:pt x="4086071" y="15768"/>
                  <a:pt x="4086071" y="23604"/>
                </a:cubicBezTo>
                <a:cubicBezTo>
                  <a:pt x="4086071" y="31287"/>
                  <a:pt x="4084873" y="37141"/>
                  <a:pt x="4082474" y="41168"/>
                </a:cubicBezTo>
                <a:cubicBezTo>
                  <a:pt x="4080076" y="45194"/>
                  <a:pt x="4076521" y="47207"/>
                  <a:pt x="4071812" y="47207"/>
                </a:cubicBezTo>
                <a:cubicBezTo>
                  <a:pt x="4067102" y="47207"/>
                  <a:pt x="4063564" y="45210"/>
                  <a:pt x="4061198" y="41216"/>
                </a:cubicBezTo>
                <a:cubicBezTo>
                  <a:pt x="4058833" y="37223"/>
                  <a:pt x="4057650" y="31352"/>
                  <a:pt x="4057650" y="23604"/>
                </a:cubicBezTo>
                <a:cubicBezTo>
                  <a:pt x="4057650" y="15703"/>
                  <a:pt x="4058806" y="9794"/>
                  <a:pt x="4061118" y="5877"/>
                </a:cubicBezTo>
                <a:cubicBezTo>
                  <a:pt x="4063429" y="1959"/>
                  <a:pt x="4067070" y="0"/>
                  <a:pt x="4072040" y="0"/>
                </a:cubicBezTo>
                <a:close/>
                <a:moveTo>
                  <a:pt x="4005365" y="0"/>
                </a:moveTo>
                <a:cubicBezTo>
                  <a:pt x="4010162" y="0"/>
                  <a:pt x="4013700" y="1975"/>
                  <a:pt x="4015978" y="5926"/>
                </a:cubicBezTo>
                <a:cubicBezTo>
                  <a:pt x="4018257" y="9876"/>
                  <a:pt x="4019397" y="15768"/>
                  <a:pt x="4019397" y="23604"/>
                </a:cubicBezTo>
                <a:cubicBezTo>
                  <a:pt x="4019397" y="31287"/>
                  <a:pt x="4018197" y="37141"/>
                  <a:pt x="4015799" y="41168"/>
                </a:cubicBezTo>
                <a:cubicBezTo>
                  <a:pt x="4013401" y="45194"/>
                  <a:pt x="4009846" y="47207"/>
                  <a:pt x="4005137" y="47207"/>
                </a:cubicBezTo>
                <a:cubicBezTo>
                  <a:pt x="4000427" y="47207"/>
                  <a:pt x="3996889" y="45210"/>
                  <a:pt x="3994523" y="41216"/>
                </a:cubicBezTo>
                <a:cubicBezTo>
                  <a:pt x="3992158" y="37223"/>
                  <a:pt x="3990975" y="31352"/>
                  <a:pt x="3990975" y="23604"/>
                </a:cubicBezTo>
                <a:cubicBezTo>
                  <a:pt x="3990975" y="15703"/>
                  <a:pt x="3992131" y="9794"/>
                  <a:pt x="3994442" y="5877"/>
                </a:cubicBezTo>
                <a:cubicBezTo>
                  <a:pt x="3996754" y="1959"/>
                  <a:pt x="4000395" y="0"/>
                  <a:pt x="4005365" y="0"/>
                </a:cubicBezTo>
                <a:close/>
                <a:moveTo>
                  <a:pt x="3938689" y="0"/>
                </a:moveTo>
                <a:cubicBezTo>
                  <a:pt x="3943486" y="0"/>
                  <a:pt x="3947024" y="1975"/>
                  <a:pt x="3949303" y="5926"/>
                </a:cubicBezTo>
                <a:cubicBezTo>
                  <a:pt x="3951582" y="9876"/>
                  <a:pt x="3952722" y="15768"/>
                  <a:pt x="3952722" y="23604"/>
                </a:cubicBezTo>
                <a:cubicBezTo>
                  <a:pt x="3952722" y="31287"/>
                  <a:pt x="3951522" y="37141"/>
                  <a:pt x="3949124" y="41168"/>
                </a:cubicBezTo>
                <a:cubicBezTo>
                  <a:pt x="3946726" y="45194"/>
                  <a:pt x="3943171" y="47207"/>
                  <a:pt x="3938462" y="47207"/>
                </a:cubicBezTo>
                <a:cubicBezTo>
                  <a:pt x="3933752" y="47207"/>
                  <a:pt x="3930214" y="45210"/>
                  <a:pt x="3927848" y="41216"/>
                </a:cubicBezTo>
                <a:cubicBezTo>
                  <a:pt x="3925483" y="37223"/>
                  <a:pt x="3924300" y="31352"/>
                  <a:pt x="3924300" y="23604"/>
                </a:cubicBezTo>
                <a:cubicBezTo>
                  <a:pt x="3924300" y="15703"/>
                  <a:pt x="3925456" y="9794"/>
                  <a:pt x="3927767" y="5877"/>
                </a:cubicBezTo>
                <a:cubicBezTo>
                  <a:pt x="3930079" y="1959"/>
                  <a:pt x="3933720" y="0"/>
                  <a:pt x="3938689" y="0"/>
                </a:cubicBezTo>
                <a:close/>
                <a:moveTo>
                  <a:pt x="3872015" y="0"/>
                </a:moveTo>
                <a:cubicBezTo>
                  <a:pt x="3876812" y="0"/>
                  <a:pt x="3880349" y="1975"/>
                  <a:pt x="3882627" y="5926"/>
                </a:cubicBezTo>
                <a:cubicBezTo>
                  <a:pt x="3884907" y="9876"/>
                  <a:pt x="3886047" y="15768"/>
                  <a:pt x="3886047" y="23604"/>
                </a:cubicBezTo>
                <a:cubicBezTo>
                  <a:pt x="3886047" y="31287"/>
                  <a:pt x="3884847" y="37141"/>
                  <a:pt x="3882449" y="41168"/>
                </a:cubicBezTo>
                <a:cubicBezTo>
                  <a:pt x="3880051" y="45194"/>
                  <a:pt x="3876496" y="47207"/>
                  <a:pt x="3871787" y="47207"/>
                </a:cubicBezTo>
                <a:cubicBezTo>
                  <a:pt x="3867077" y="47207"/>
                  <a:pt x="3863539" y="45210"/>
                  <a:pt x="3861174" y="41216"/>
                </a:cubicBezTo>
                <a:cubicBezTo>
                  <a:pt x="3858808" y="37223"/>
                  <a:pt x="3857625" y="31352"/>
                  <a:pt x="3857625" y="23604"/>
                </a:cubicBezTo>
                <a:cubicBezTo>
                  <a:pt x="3857625" y="15703"/>
                  <a:pt x="3858781" y="9794"/>
                  <a:pt x="3861092" y="5877"/>
                </a:cubicBezTo>
                <a:cubicBezTo>
                  <a:pt x="3863403" y="1959"/>
                  <a:pt x="3867045" y="0"/>
                  <a:pt x="3872015" y="0"/>
                </a:cubicBezTo>
                <a:close/>
                <a:moveTo>
                  <a:pt x="3843439" y="0"/>
                </a:moveTo>
                <a:cubicBezTo>
                  <a:pt x="3848236" y="0"/>
                  <a:pt x="3851774" y="1975"/>
                  <a:pt x="3854053" y="5926"/>
                </a:cubicBezTo>
                <a:cubicBezTo>
                  <a:pt x="3856332" y="9876"/>
                  <a:pt x="3857471" y="15768"/>
                  <a:pt x="3857471" y="23604"/>
                </a:cubicBezTo>
                <a:cubicBezTo>
                  <a:pt x="3857471" y="31287"/>
                  <a:pt x="3856272" y="37141"/>
                  <a:pt x="3853874" y="41168"/>
                </a:cubicBezTo>
                <a:cubicBezTo>
                  <a:pt x="3851476" y="45194"/>
                  <a:pt x="3847922" y="47207"/>
                  <a:pt x="3843212" y="47207"/>
                </a:cubicBezTo>
                <a:cubicBezTo>
                  <a:pt x="3838502" y="47207"/>
                  <a:pt x="3834965" y="45210"/>
                  <a:pt x="3832598" y="41216"/>
                </a:cubicBezTo>
                <a:cubicBezTo>
                  <a:pt x="3830233" y="37223"/>
                  <a:pt x="3829050" y="31352"/>
                  <a:pt x="3829050" y="23604"/>
                </a:cubicBezTo>
                <a:cubicBezTo>
                  <a:pt x="3829050" y="15703"/>
                  <a:pt x="3830206" y="9794"/>
                  <a:pt x="3832517" y="5877"/>
                </a:cubicBezTo>
                <a:cubicBezTo>
                  <a:pt x="3834829" y="1959"/>
                  <a:pt x="3838469" y="0"/>
                  <a:pt x="3843439" y="0"/>
                </a:cubicBezTo>
                <a:close/>
                <a:moveTo>
                  <a:pt x="3805340" y="0"/>
                </a:moveTo>
                <a:cubicBezTo>
                  <a:pt x="3810137" y="0"/>
                  <a:pt x="3813674" y="1975"/>
                  <a:pt x="3815953" y="5926"/>
                </a:cubicBezTo>
                <a:cubicBezTo>
                  <a:pt x="3818232" y="9876"/>
                  <a:pt x="3819372" y="15768"/>
                  <a:pt x="3819372" y="23604"/>
                </a:cubicBezTo>
                <a:cubicBezTo>
                  <a:pt x="3819372" y="31287"/>
                  <a:pt x="3818173" y="37141"/>
                  <a:pt x="3815774" y="41168"/>
                </a:cubicBezTo>
                <a:cubicBezTo>
                  <a:pt x="3813376" y="45194"/>
                  <a:pt x="3809821" y="47207"/>
                  <a:pt x="3805112" y="47207"/>
                </a:cubicBezTo>
                <a:cubicBezTo>
                  <a:pt x="3800402" y="47207"/>
                  <a:pt x="3796864" y="45210"/>
                  <a:pt x="3794499" y="41216"/>
                </a:cubicBezTo>
                <a:cubicBezTo>
                  <a:pt x="3792133" y="37223"/>
                  <a:pt x="3790950" y="31352"/>
                  <a:pt x="3790950" y="23604"/>
                </a:cubicBezTo>
                <a:cubicBezTo>
                  <a:pt x="3790950" y="15703"/>
                  <a:pt x="3792106" y="9794"/>
                  <a:pt x="3794417" y="5877"/>
                </a:cubicBezTo>
                <a:cubicBezTo>
                  <a:pt x="3796729" y="1959"/>
                  <a:pt x="3800370" y="0"/>
                  <a:pt x="3805340" y="0"/>
                </a:cubicBezTo>
                <a:close/>
                <a:moveTo>
                  <a:pt x="3776765" y="0"/>
                </a:moveTo>
                <a:cubicBezTo>
                  <a:pt x="3781561" y="0"/>
                  <a:pt x="3785099" y="1975"/>
                  <a:pt x="3787378" y="5926"/>
                </a:cubicBezTo>
                <a:cubicBezTo>
                  <a:pt x="3789657" y="9876"/>
                  <a:pt x="3790797" y="15768"/>
                  <a:pt x="3790797" y="23604"/>
                </a:cubicBezTo>
                <a:cubicBezTo>
                  <a:pt x="3790797" y="31287"/>
                  <a:pt x="3789597" y="37141"/>
                  <a:pt x="3787199" y="41168"/>
                </a:cubicBezTo>
                <a:cubicBezTo>
                  <a:pt x="3784801" y="45194"/>
                  <a:pt x="3781246" y="47207"/>
                  <a:pt x="3776537" y="47207"/>
                </a:cubicBezTo>
                <a:cubicBezTo>
                  <a:pt x="3771827" y="47207"/>
                  <a:pt x="3768289" y="45210"/>
                  <a:pt x="3765924" y="41216"/>
                </a:cubicBezTo>
                <a:cubicBezTo>
                  <a:pt x="3763558" y="37223"/>
                  <a:pt x="3762375" y="31352"/>
                  <a:pt x="3762375" y="23604"/>
                </a:cubicBezTo>
                <a:cubicBezTo>
                  <a:pt x="3762375" y="15703"/>
                  <a:pt x="3763531" y="9794"/>
                  <a:pt x="3765842" y="5877"/>
                </a:cubicBezTo>
                <a:cubicBezTo>
                  <a:pt x="3768154" y="1959"/>
                  <a:pt x="3771795" y="0"/>
                  <a:pt x="3776765" y="0"/>
                </a:cubicBezTo>
                <a:close/>
                <a:moveTo>
                  <a:pt x="3710090" y="0"/>
                </a:moveTo>
                <a:cubicBezTo>
                  <a:pt x="3714886" y="0"/>
                  <a:pt x="3718424" y="1975"/>
                  <a:pt x="3720703" y="5926"/>
                </a:cubicBezTo>
                <a:cubicBezTo>
                  <a:pt x="3722982" y="9876"/>
                  <a:pt x="3724122" y="15768"/>
                  <a:pt x="3724122" y="23604"/>
                </a:cubicBezTo>
                <a:cubicBezTo>
                  <a:pt x="3724122" y="31287"/>
                  <a:pt x="3722923" y="37141"/>
                  <a:pt x="3720524" y="41168"/>
                </a:cubicBezTo>
                <a:cubicBezTo>
                  <a:pt x="3718126" y="45194"/>
                  <a:pt x="3714571" y="47207"/>
                  <a:pt x="3709862" y="47207"/>
                </a:cubicBezTo>
                <a:cubicBezTo>
                  <a:pt x="3705152" y="47207"/>
                  <a:pt x="3701614" y="45210"/>
                  <a:pt x="3699249" y="41216"/>
                </a:cubicBezTo>
                <a:cubicBezTo>
                  <a:pt x="3696883" y="37223"/>
                  <a:pt x="3695700" y="31352"/>
                  <a:pt x="3695700" y="23604"/>
                </a:cubicBezTo>
                <a:cubicBezTo>
                  <a:pt x="3695700" y="15703"/>
                  <a:pt x="3696856" y="9794"/>
                  <a:pt x="3699167" y="5877"/>
                </a:cubicBezTo>
                <a:cubicBezTo>
                  <a:pt x="3701479" y="1959"/>
                  <a:pt x="3705120" y="0"/>
                  <a:pt x="3710090" y="0"/>
                </a:cubicBezTo>
                <a:close/>
                <a:moveTo>
                  <a:pt x="3671990" y="0"/>
                </a:moveTo>
                <a:cubicBezTo>
                  <a:pt x="3676787" y="0"/>
                  <a:pt x="3680324" y="1975"/>
                  <a:pt x="3682603" y="5926"/>
                </a:cubicBezTo>
                <a:cubicBezTo>
                  <a:pt x="3684882" y="9876"/>
                  <a:pt x="3686021" y="15768"/>
                  <a:pt x="3686021" y="23604"/>
                </a:cubicBezTo>
                <a:cubicBezTo>
                  <a:pt x="3686021" y="31287"/>
                  <a:pt x="3684823" y="37141"/>
                  <a:pt x="3682424" y="41168"/>
                </a:cubicBezTo>
                <a:cubicBezTo>
                  <a:pt x="3680026" y="45194"/>
                  <a:pt x="3676471" y="47207"/>
                  <a:pt x="3671762" y="47207"/>
                </a:cubicBezTo>
                <a:cubicBezTo>
                  <a:pt x="3667052" y="47207"/>
                  <a:pt x="3663514" y="45210"/>
                  <a:pt x="3661148" y="41216"/>
                </a:cubicBezTo>
                <a:cubicBezTo>
                  <a:pt x="3658783" y="37223"/>
                  <a:pt x="3657600" y="31352"/>
                  <a:pt x="3657600" y="23604"/>
                </a:cubicBezTo>
                <a:cubicBezTo>
                  <a:pt x="3657600" y="15703"/>
                  <a:pt x="3658756" y="9794"/>
                  <a:pt x="3661067" y="5877"/>
                </a:cubicBezTo>
                <a:cubicBezTo>
                  <a:pt x="3663379" y="1959"/>
                  <a:pt x="3667020" y="0"/>
                  <a:pt x="3671990" y="0"/>
                </a:cubicBezTo>
                <a:close/>
                <a:moveTo>
                  <a:pt x="3605315" y="0"/>
                </a:moveTo>
                <a:cubicBezTo>
                  <a:pt x="3610112" y="0"/>
                  <a:pt x="3613649" y="1975"/>
                  <a:pt x="3615928" y="5926"/>
                </a:cubicBezTo>
                <a:cubicBezTo>
                  <a:pt x="3618207" y="9876"/>
                  <a:pt x="3619346" y="15768"/>
                  <a:pt x="3619346" y="23604"/>
                </a:cubicBezTo>
                <a:cubicBezTo>
                  <a:pt x="3619346" y="31287"/>
                  <a:pt x="3618148" y="37141"/>
                  <a:pt x="3615749" y="41168"/>
                </a:cubicBezTo>
                <a:cubicBezTo>
                  <a:pt x="3613351" y="45194"/>
                  <a:pt x="3609796" y="47207"/>
                  <a:pt x="3605087" y="47207"/>
                </a:cubicBezTo>
                <a:cubicBezTo>
                  <a:pt x="3600377" y="47207"/>
                  <a:pt x="3596839" y="45210"/>
                  <a:pt x="3594473" y="41216"/>
                </a:cubicBezTo>
                <a:cubicBezTo>
                  <a:pt x="3592108" y="37223"/>
                  <a:pt x="3590925" y="31352"/>
                  <a:pt x="3590925" y="23604"/>
                </a:cubicBezTo>
                <a:cubicBezTo>
                  <a:pt x="3590925" y="15703"/>
                  <a:pt x="3592081" y="9794"/>
                  <a:pt x="3594392" y="5877"/>
                </a:cubicBezTo>
                <a:cubicBezTo>
                  <a:pt x="3596704" y="1959"/>
                  <a:pt x="3600345" y="0"/>
                  <a:pt x="3605315" y="0"/>
                </a:cubicBezTo>
                <a:close/>
                <a:moveTo>
                  <a:pt x="3538640" y="0"/>
                </a:moveTo>
                <a:cubicBezTo>
                  <a:pt x="3543437" y="0"/>
                  <a:pt x="3546974" y="1975"/>
                  <a:pt x="3549253" y="5926"/>
                </a:cubicBezTo>
                <a:cubicBezTo>
                  <a:pt x="3551532" y="9876"/>
                  <a:pt x="3552671" y="15768"/>
                  <a:pt x="3552671" y="23604"/>
                </a:cubicBezTo>
                <a:cubicBezTo>
                  <a:pt x="3552671" y="31287"/>
                  <a:pt x="3551472" y="37141"/>
                  <a:pt x="3549074" y="41168"/>
                </a:cubicBezTo>
                <a:cubicBezTo>
                  <a:pt x="3546676" y="45194"/>
                  <a:pt x="3543122" y="47207"/>
                  <a:pt x="3538412" y="47207"/>
                </a:cubicBezTo>
                <a:cubicBezTo>
                  <a:pt x="3533702" y="47207"/>
                  <a:pt x="3530164" y="45210"/>
                  <a:pt x="3527798" y="41216"/>
                </a:cubicBezTo>
                <a:cubicBezTo>
                  <a:pt x="3525433" y="37223"/>
                  <a:pt x="3524250" y="31352"/>
                  <a:pt x="3524250" y="23604"/>
                </a:cubicBezTo>
                <a:cubicBezTo>
                  <a:pt x="3524250" y="15703"/>
                  <a:pt x="3525406" y="9794"/>
                  <a:pt x="3527717" y="5877"/>
                </a:cubicBezTo>
                <a:cubicBezTo>
                  <a:pt x="3530028" y="1959"/>
                  <a:pt x="3533670" y="0"/>
                  <a:pt x="3538640" y="0"/>
                </a:cubicBezTo>
                <a:close/>
                <a:moveTo>
                  <a:pt x="3510065" y="0"/>
                </a:moveTo>
                <a:cubicBezTo>
                  <a:pt x="3514861" y="0"/>
                  <a:pt x="3518399" y="1975"/>
                  <a:pt x="3520678" y="5926"/>
                </a:cubicBezTo>
                <a:cubicBezTo>
                  <a:pt x="3522957" y="9876"/>
                  <a:pt x="3524097" y="15768"/>
                  <a:pt x="3524097" y="23604"/>
                </a:cubicBezTo>
                <a:cubicBezTo>
                  <a:pt x="3524097" y="31287"/>
                  <a:pt x="3522897" y="37141"/>
                  <a:pt x="3520499" y="41168"/>
                </a:cubicBezTo>
                <a:cubicBezTo>
                  <a:pt x="3518101" y="45194"/>
                  <a:pt x="3514547" y="47207"/>
                  <a:pt x="3509837" y="47207"/>
                </a:cubicBezTo>
                <a:cubicBezTo>
                  <a:pt x="3505127" y="47207"/>
                  <a:pt x="3501590" y="45210"/>
                  <a:pt x="3499223" y="41216"/>
                </a:cubicBezTo>
                <a:cubicBezTo>
                  <a:pt x="3496858" y="37223"/>
                  <a:pt x="3495675" y="31352"/>
                  <a:pt x="3495675" y="23604"/>
                </a:cubicBezTo>
                <a:cubicBezTo>
                  <a:pt x="3495675" y="15703"/>
                  <a:pt x="3496831" y="9794"/>
                  <a:pt x="3499143" y="5877"/>
                </a:cubicBezTo>
                <a:cubicBezTo>
                  <a:pt x="3501454" y="1959"/>
                  <a:pt x="3505094" y="0"/>
                  <a:pt x="3510065" y="0"/>
                </a:cubicBezTo>
                <a:close/>
                <a:moveTo>
                  <a:pt x="3443390" y="0"/>
                </a:moveTo>
                <a:cubicBezTo>
                  <a:pt x="3448186" y="0"/>
                  <a:pt x="3451724" y="1975"/>
                  <a:pt x="3454003" y="5926"/>
                </a:cubicBezTo>
                <a:cubicBezTo>
                  <a:pt x="3456282" y="9876"/>
                  <a:pt x="3457421" y="15768"/>
                  <a:pt x="3457421" y="23604"/>
                </a:cubicBezTo>
                <a:cubicBezTo>
                  <a:pt x="3457421" y="31287"/>
                  <a:pt x="3456223" y="37141"/>
                  <a:pt x="3453824" y="41168"/>
                </a:cubicBezTo>
                <a:cubicBezTo>
                  <a:pt x="3451426" y="45194"/>
                  <a:pt x="3447872" y="47207"/>
                  <a:pt x="3443162" y="47207"/>
                </a:cubicBezTo>
                <a:cubicBezTo>
                  <a:pt x="3438452" y="47207"/>
                  <a:pt x="3434915" y="45210"/>
                  <a:pt x="3432548" y="41216"/>
                </a:cubicBezTo>
                <a:cubicBezTo>
                  <a:pt x="3430183" y="37223"/>
                  <a:pt x="3429000" y="31352"/>
                  <a:pt x="3429000" y="23604"/>
                </a:cubicBezTo>
                <a:cubicBezTo>
                  <a:pt x="3429000" y="15703"/>
                  <a:pt x="3430156" y="9794"/>
                  <a:pt x="3432467" y="5877"/>
                </a:cubicBezTo>
                <a:cubicBezTo>
                  <a:pt x="3434778" y="1959"/>
                  <a:pt x="3438419" y="0"/>
                  <a:pt x="3443390" y="0"/>
                </a:cubicBezTo>
                <a:close/>
                <a:moveTo>
                  <a:pt x="3405290" y="0"/>
                </a:moveTo>
                <a:cubicBezTo>
                  <a:pt x="3410087" y="0"/>
                  <a:pt x="3413624" y="1975"/>
                  <a:pt x="3415903" y="5926"/>
                </a:cubicBezTo>
                <a:cubicBezTo>
                  <a:pt x="3418182" y="9876"/>
                  <a:pt x="3419321" y="15768"/>
                  <a:pt x="3419321" y="23604"/>
                </a:cubicBezTo>
                <a:cubicBezTo>
                  <a:pt x="3419321" y="31287"/>
                  <a:pt x="3418122" y="37141"/>
                  <a:pt x="3415724" y="41168"/>
                </a:cubicBezTo>
                <a:cubicBezTo>
                  <a:pt x="3413326" y="45194"/>
                  <a:pt x="3409772" y="47207"/>
                  <a:pt x="3405062" y="47207"/>
                </a:cubicBezTo>
                <a:cubicBezTo>
                  <a:pt x="3400352" y="47207"/>
                  <a:pt x="3396815" y="45210"/>
                  <a:pt x="3394449" y="41216"/>
                </a:cubicBezTo>
                <a:cubicBezTo>
                  <a:pt x="3392083" y="37223"/>
                  <a:pt x="3390900" y="31352"/>
                  <a:pt x="3390900" y="23604"/>
                </a:cubicBezTo>
                <a:cubicBezTo>
                  <a:pt x="3390900" y="15703"/>
                  <a:pt x="3392056" y="9794"/>
                  <a:pt x="3394367" y="5877"/>
                </a:cubicBezTo>
                <a:cubicBezTo>
                  <a:pt x="3396679" y="1959"/>
                  <a:pt x="3400320" y="0"/>
                  <a:pt x="3405290" y="0"/>
                </a:cubicBezTo>
                <a:close/>
                <a:moveTo>
                  <a:pt x="3338615" y="0"/>
                </a:moveTo>
                <a:cubicBezTo>
                  <a:pt x="3343412" y="0"/>
                  <a:pt x="3346949" y="1975"/>
                  <a:pt x="3349228" y="5926"/>
                </a:cubicBezTo>
                <a:cubicBezTo>
                  <a:pt x="3351507" y="9876"/>
                  <a:pt x="3352647" y="15768"/>
                  <a:pt x="3352647" y="23604"/>
                </a:cubicBezTo>
                <a:cubicBezTo>
                  <a:pt x="3352647" y="31287"/>
                  <a:pt x="3351447" y="37141"/>
                  <a:pt x="3349049" y="41168"/>
                </a:cubicBezTo>
                <a:cubicBezTo>
                  <a:pt x="3346651" y="45194"/>
                  <a:pt x="3343097" y="47207"/>
                  <a:pt x="3338387" y="47207"/>
                </a:cubicBezTo>
                <a:cubicBezTo>
                  <a:pt x="3333677" y="47207"/>
                  <a:pt x="3330139" y="45210"/>
                  <a:pt x="3327773" y="41216"/>
                </a:cubicBezTo>
                <a:cubicBezTo>
                  <a:pt x="3325408" y="37223"/>
                  <a:pt x="3324225" y="31352"/>
                  <a:pt x="3324225" y="23604"/>
                </a:cubicBezTo>
                <a:cubicBezTo>
                  <a:pt x="3324225" y="15703"/>
                  <a:pt x="3325380" y="9794"/>
                  <a:pt x="3327692" y="5877"/>
                </a:cubicBezTo>
                <a:cubicBezTo>
                  <a:pt x="3330004" y="1959"/>
                  <a:pt x="3333645" y="0"/>
                  <a:pt x="3338615" y="0"/>
                </a:cubicBezTo>
                <a:close/>
                <a:moveTo>
                  <a:pt x="3271940" y="0"/>
                </a:moveTo>
                <a:cubicBezTo>
                  <a:pt x="3276736" y="0"/>
                  <a:pt x="3280274" y="1975"/>
                  <a:pt x="3282553" y="5926"/>
                </a:cubicBezTo>
                <a:cubicBezTo>
                  <a:pt x="3284832" y="9876"/>
                  <a:pt x="3285972" y="15768"/>
                  <a:pt x="3285972" y="23604"/>
                </a:cubicBezTo>
                <a:cubicBezTo>
                  <a:pt x="3285972" y="31287"/>
                  <a:pt x="3284772" y="37141"/>
                  <a:pt x="3282374" y="41168"/>
                </a:cubicBezTo>
                <a:cubicBezTo>
                  <a:pt x="3279976" y="45194"/>
                  <a:pt x="3276422" y="47207"/>
                  <a:pt x="3271712" y="47207"/>
                </a:cubicBezTo>
                <a:cubicBezTo>
                  <a:pt x="3267002" y="47207"/>
                  <a:pt x="3263464" y="45210"/>
                  <a:pt x="3261099" y="41216"/>
                </a:cubicBezTo>
                <a:cubicBezTo>
                  <a:pt x="3258733" y="37223"/>
                  <a:pt x="3257550" y="31352"/>
                  <a:pt x="3257550" y="23604"/>
                </a:cubicBezTo>
                <a:cubicBezTo>
                  <a:pt x="3257550" y="15703"/>
                  <a:pt x="3258706" y="9794"/>
                  <a:pt x="3261017" y="5877"/>
                </a:cubicBezTo>
                <a:cubicBezTo>
                  <a:pt x="3263329" y="1959"/>
                  <a:pt x="3266970" y="0"/>
                  <a:pt x="3271940" y="0"/>
                </a:cubicBezTo>
                <a:close/>
                <a:moveTo>
                  <a:pt x="3205265" y="0"/>
                </a:moveTo>
                <a:cubicBezTo>
                  <a:pt x="3210061" y="0"/>
                  <a:pt x="3213599" y="1975"/>
                  <a:pt x="3215878" y="5926"/>
                </a:cubicBezTo>
                <a:cubicBezTo>
                  <a:pt x="3218157" y="9876"/>
                  <a:pt x="3219297" y="15768"/>
                  <a:pt x="3219297" y="23604"/>
                </a:cubicBezTo>
                <a:cubicBezTo>
                  <a:pt x="3219297" y="31287"/>
                  <a:pt x="3218097" y="37141"/>
                  <a:pt x="3215699" y="41168"/>
                </a:cubicBezTo>
                <a:cubicBezTo>
                  <a:pt x="3213301" y="45194"/>
                  <a:pt x="3209747" y="47207"/>
                  <a:pt x="3205037" y="47207"/>
                </a:cubicBezTo>
                <a:cubicBezTo>
                  <a:pt x="3200327" y="47207"/>
                  <a:pt x="3196789" y="45210"/>
                  <a:pt x="3194423" y="41216"/>
                </a:cubicBezTo>
                <a:cubicBezTo>
                  <a:pt x="3192058" y="37223"/>
                  <a:pt x="3190874" y="31352"/>
                  <a:pt x="3190874" y="23604"/>
                </a:cubicBezTo>
                <a:cubicBezTo>
                  <a:pt x="3190874" y="15703"/>
                  <a:pt x="3192031" y="9794"/>
                  <a:pt x="3194343" y="5877"/>
                </a:cubicBezTo>
                <a:cubicBezTo>
                  <a:pt x="3196654" y="1959"/>
                  <a:pt x="3200295" y="0"/>
                  <a:pt x="3205265" y="0"/>
                </a:cubicBezTo>
                <a:close/>
                <a:moveTo>
                  <a:pt x="3176690" y="0"/>
                </a:moveTo>
                <a:cubicBezTo>
                  <a:pt x="3181486" y="0"/>
                  <a:pt x="3185024" y="1975"/>
                  <a:pt x="3187303" y="5926"/>
                </a:cubicBezTo>
                <a:cubicBezTo>
                  <a:pt x="3189582" y="9876"/>
                  <a:pt x="3190722" y="15768"/>
                  <a:pt x="3190722" y="23604"/>
                </a:cubicBezTo>
                <a:cubicBezTo>
                  <a:pt x="3190722" y="31287"/>
                  <a:pt x="3189523" y="37141"/>
                  <a:pt x="3187124" y="41168"/>
                </a:cubicBezTo>
                <a:cubicBezTo>
                  <a:pt x="3184725" y="45194"/>
                  <a:pt x="3181172" y="47207"/>
                  <a:pt x="3176462" y="47207"/>
                </a:cubicBezTo>
                <a:cubicBezTo>
                  <a:pt x="3171752" y="47207"/>
                  <a:pt x="3168214" y="45210"/>
                  <a:pt x="3165849" y="41216"/>
                </a:cubicBezTo>
                <a:cubicBezTo>
                  <a:pt x="3163483" y="37223"/>
                  <a:pt x="3162300" y="31352"/>
                  <a:pt x="3162300" y="23604"/>
                </a:cubicBezTo>
                <a:cubicBezTo>
                  <a:pt x="3162300" y="15703"/>
                  <a:pt x="3163456" y="9794"/>
                  <a:pt x="3165767" y="5877"/>
                </a:cubicBezTo>
                <a:cubicBezTo>
                  <a:pt x="3168078" y="1959"/>
                  <a:pt x="3171720" y="0"/>
                  <a:pt x="3176690" y="0"/>
                </a:cubicBezTo>
                <a:close/>
                <a:moveTo>
                  <a:pt x="3110015" y="0"/>
                </a:moveTo>
                <a:cubicBezTo>
                  <a:pt x="3114811" y="0"/>
                  <a:pt x="3118349" y="1975"/>
                  <a:pt x="3120628" y="5926"/>
                </a:cubicBezTo>
                <a:cubicBezTo>
                  <a:pt x="3122907" y="9876"/>
                  <a:pt x="3124046" y="15768"/>
                  <a:pt x="3124046" y="23604"/>
                </a:cubicBezTo>
                <a:cubicBezTo>
                  <a:pt x="3124046" y="31287"/>
                  <a:pt x="3122847" y="37141"/>
                  <a:pt x="3120449" y="41168"/>
                </a:cubicBezTo>
                <a:cubicBezTo>
                  <a:pt x="3118051" y="45194"/>
                  <a:pt x="3114497" y="47207"/>
                  <a:pt x="3109787" y="47207"/>
                </a:cubicBezTo>
                <a:cubicBezTo>
                  <a:pt x="3105077" y="47207"/>
                  <a:pt x="3101540" y="45210"/>
                  <a:pt x="3099174" y="41216"/>
                </a:cubicBezTo>
                <a:cubicBezTo>
                  <a:pt x="3096808" y="37223"/>
                  <a:pt x="3095625" y="31352"/>
                  <a:pt x="3095625" y="23604"/>
                </a:cubicBezTo>
                <a:cubicBezTo>
                  <a:pt x="3095625" y="15703"/>
                  <a:pt x="3096781" y="9794"/>
                  <a:pt x="3099092" y="5877"/>
                </a:cubicBezTo>
                <a:cubicBezTo>
                  <a:pt x="3101404" y="1959"/>
                  <a:pt x="3105044" y="0"/>
                  <a:pt x="3110015" y="0"/>
                </a:cubicBezTo>
                <a:close/>
                <a:moveTo>
                  <a:pt x="3043339" y="0"/>
                </a:moveTo>
                <a:cubicBezTo>
                  <a:pt x="3048136" y="0"/>
                  <a:pt x="3051674" y="1975"/>
                  <a:pt x="3053953" y="5926"/>
                </a:cubicBezTo>
                <a:cubicBezTo>
                  <a:pt x="3056232" y="9876"/>
                  <a:pt x="3057371" y="15768"/>
                  <a:pt x="3057371" y="23604"/>
                </a:cubicBezTo>
                <a:cubicBezTo>
                  <a:pt x="3057371" y="31287"/>
                  <a:pt x="3056172" y="37141"/>
                  <a:pt x="3053774" y="41168"/>
                </a:cubicBezTo>
                <a:cubicBezTo>
                  <a:pt x="3051376" y="45194"/>
                  <a:pt x="3047822" y="47207"/>
                  <a:pt x="3043112" y="47207"/>
                </a:cubicBezTo>
                <a:cubicBezTo>
                  <a:pt x="3038402" y="47207"/>
                  <a:pt x="3034865" y="45210"/>
                  <a:pt x="3032498" y="41216"/>
                </a:cubicBezTo>
                <a:cubicBezTo>
                  <a:pt x="3030132" y="37223"/>
                  <a:pt x="3028950" y="31352"/>
                  <a:pt x="3028950" y="23604"/>
                </a:cubicBezTo>
                <a:cubicBezTo>
                  <a:pt x="3028950" y="15703"/>
                  <a:pt x="3030106" y="9794"/>
                  <a:pt x="3032417" y="5877"/>
                </a:cubicBezTo>
                <a:cubicBezTo>
                  <a:pt x="3034729" y="1959"/>
                  <a:pt x="3038369" y="0"/>
                  <a:pt x="3043339" y="0"/>
                </a:cubicBezTo>
                <a:close/>
                <a:moveTo>
                  <a:pt x="3005240" y="0"/>
                </a:moveTo>
                <a:cubicBezTo>
                  <a:pt x="3010037" y="0"/>
                  <a:pt x="3013574" y="1975"/>
                  <a:pt x="3015852" y="5926"/>
                </a:cubicBezTo>
                <a:cubicBezTo>
                  <a:pt x="3018132" y="9876"/>
                  <a:pt x="3019271" y="15768"/>
                  <a:pt x="3019271" y="23604"/>
                </a:cubicBezTo>
                <a:cubicBezTo>
                  <a:pt x="3019271" y="31287"/>
                  <a:pt x="3018072" y="37141"/>
                  <a:pt x="3015674" y="41168"/>
                </a:cubicBezTo>
                <a:cubicBezTo>
                  <a:pt x="3013276" y="45194"/>
                  <a:pt x="3009722" y="47207"/>
                  <a:pt x="3005012" y="47207"/>
                </a:cubicBezTo>
                <a:cubicBezTo>
                  <a:pt x="3000302" y="47207"/>
                  <a:pt x="2996764" y="45210"/>
                  <a:pt x="2994398" y="41216"/>
                </a:cubicBezTo>
                <a:cubicBezTo>
                  <a:pt x="2992033" y="37223"/>
                  <a:pt x="2990850" y="31352"/>
                  <a:pt x="2990850" y="23604"/>
                </a:cubicBezTo>
                <a:cubicBezTo>
                  <a:pt x="2990850" y="15703"/>
                  <a:pt x="2992006" y="9794"/>
                  <a:pt x="2994317" y="5877"/>
                </a:cubicBezTo>
                <a:cubicBezTo>
                  <a:pt x="2996629" y="1959"/>
                  <a:pt x="3000270" y="0"/>
                  <a:pt x="3005240" y="0"/>
                </a:cubicBezTo>
                <a:close/>
                <a:moveTo>
                  <a:pt x="2976664" y="0"/>
                </a:moveTo>
                <a:cubicBezTo>
                  <a:pt x="2981461" y="0"/>
                  <a:pt x="2984999" y="1975"/>
                  <a:pt x="2987278" y="5926"/>
                </a:cubicBezTo>
                <a:cubicBezTo>
                  <a:pt x="2989557" y="9876"/>
                  <a:pt x="2990697" y="15768"/>
                  <a:pt x="2990697" y="23604"/>
                </a:cubicBezTo>
                <a:cubicBezTo>
                  <a:pt x="2990697" y="31287"/>
                  <a:pt x="2989497" y="37141"/>
                  <a:pt x="2987099" y="41168"/>
                </a:cubicBezTo>
                <a:cubicBezTo>
                  <a:pt x="2984701" y="45194"/>
                  <a:pt x="2981147" y="47207"/>
                  <a:pt x="2976437" y="47207"/>
                </a:cubicBezTo>
                <a:cubicBezTo>
                  <a:pt x="2971727" y="47207"/>
                  <a:pt x="2968190" y="45210"/>
                  <a:pt x="2965823" y="41216"/>
                </a:cubicBezTo>
                <a:cubicBezTo>
                  <a:pt x="2963458" y="37223"/>
                  <a:pt x="2962275" y="31352"/>
                  <a:pt x="2962275" y="23604"/>
                </a:cubicBezTo>
                <a:cubicBezTo>
                  <a:pt x="2962275" y="15703"/>
                  <a:pt x="2963431" y="9794"/>
                  <a:pt x="2965742" y="5877"/>
                </a:cubicBezTo>
                <a:cubicBezTo>
                  <a:pt x="2968054" y="1959"/>
                  <a:pt x="2971695" y="0"/>
                  <a:pt x="2976664" y="0"/>
                </a:cubicBezTo>
                <a:close/>
                <a:moveTo>
                  <a:pt x="2909990" y="0"/>
                </a:moveTo>
                <a:cubicBezTo>
                  <a:pt x="2914786" y="0"/>
                  <a:pt x="2918324" y="1975"/>
                  <a:pt x="2920603" y="5926"/>
                </a:cubicBezTo>
                <a:cubicBezTo>
                  <a:pt x="2922882" y="9876"/>
                  <a:pt x="2924022" y="15768"/>
                  <a:pt x="2924022" y="23604"/>
                </a:cubicBezTo>
                <a:cubicBezTo>
                  <a:pt x="2924022" y="31287"/>
                  <a:pt x="2922822" y="37141"/>
                  <a:pt x="2920424" y="41168"/>
                </a:cubicBezTo>
                <a:cubicBezTo>
                  <a:pt x="2918026" y="45194"/>
                  <a:pt x="2914472" y="47207"/>
                  <a:pt x="2909762" y="47207"/>
                </a:cubicBezTo>
                <a:cubicBezTo>
                  <a:pt x="2905052" y="47207"/>
                  <a:pt x="2901514" y="45210"/>
                  <a:pt x="2899149" y="41216"/>
                </a:cubicBezTo>
                <a:cubicBezTo>
                  <a:pt x="2896783" y="37223"/>
                  <a:pt x="2895600" y="31352"/>
                  <a:pt x="2895600" y="23604"/>
                </a:cubicBezTo>
                <a:cubicBezTo>
                  <a:pt x="2895600" y="15703"/>
                  <a:pt x="2896755" y="9794"/>
                  <a:pt x="2899067" y="5877"/>
                </a:cubicBezTo>
                <a:cubicBezTo>
                  <a:pt x="2901379" y="1959"/>
                  <a:pt x="2905020" y="0"/>
                  <a:pt x="2909990" y="0"/>
                </a:cubicBezTo>
                <a:close/>
                <a:moveTo>
                  <a:pt x="2843314" y="0"/>
                </a:moveTo>
                <a:cubicBezTo>
                  <a:pt x="2848111" y="0"/>
                  <a:pt x="2851649" y="1975"/>
                  <a:pt x="2853928" y="5926"/>
                </a:cubicBezTo>
                <a:cubicBezTo>
                  <a:pt x="2856207" y="9876"/>
                  <a:pt x="2857346" y="15768"/>
                  <a:pt x="2857346" y="23604"/>
                </a:cubicBezTo>
                <a:cubicBezTo>
                  <a:pt x="2857346" y="31287"/>
                  <a:pt x="2856147" y="37141"/>
                  <a:pt x="2853749" y="41168"/>
                </a:cubicBezTo>
                <a:cubicBezTo>
                  <a:pt x="2851351" y="45194"/>
                  <a:pt x="2847797" y="47207"/>
                  <a:pt x="2843087" y="47207"/>
                </a:cubicBezTo>
                <a:cubicBezTo>
                  <a:pt x="2838377" y="47207"/>
                  <a:pt x="2834839" y="45210"/>
                  <a:pt x="2832474" y="41216"/>
                </a:cubicBezTo>
                <a:cubicBezTo>
                  <a:pt x="2830108" y="37223"/>
                  <a:pt x="2828925" y="31352"/>
                  <a:pt x="2828925" y="23604"/>
                </a:cubicBezTo>
                <a:cubicBezTo>
                  <a:pt x="2828925" y="15703"/>
                  <a:pt x="2830081" y="9794"/>
                  <a:pt x="2832392" y="5877"/>
                </a:cubicBezTo>
                <a:cubicBezTo>
                  <a:pt x="2834704" y="1959"/>
                  <a:pt x="2838344" y="0"/>
                  <a:pt x="2843314" y="0"/>
                </a:cubicBezTo>
                <a:close/>
                <a:moveTo>
                  <a:pt x="2776639" y="0"/>
                </a:moveTo>
                <a:cubicBezTo>
                  <a:pt x="2781436" y="0"/>
                  <a:pt x="2784974" y="1975"/>
                  <a:pt x="2787253" y="5926"/>
                </a:cubicBezTo>
                <a:cubicBezTo>
                  <a:pt x="2789532" y="9876"/>
                  <a:pt x="2790672" y="15768"/>
                  <a:pt x="2790672" y="23604"/>
                </a:cubicBezTo>
                <a:cubicBezTo>
                  <a:pt x="2790672" y="31287"/>
                  <a:pt x="2789472" y="37141"/>
                  <a:pt x="2787074" y="41168"/>
                </a:cubicBezTo>
                <a:cubicBezTo>
                  <a:pt x="2784676" y="45194"/>
                  <a:pt x="2781121" y="47207"/>
                  <a:pt x="2776412" y="47207"/>
                </a:cubicBezTo>
                <a:cubicBezTo>
                  <a:pt x="2771702" y="47207"/>
                  <a:pt x="2768164" y="45210"/>
                  <a:pt x="2765798" y="41216"/>
                </a:cubicBezTo>
                <a:cubicBezTo>
                  <a:pt x="2763433" y="37223"/>
                  <a:pt x="2762250" y="31352"/>
                  <a:pt x="2762250" y="23604"/>
                </a:cubicBezTo>
                <a:cubicBezTo>
                  <a:pt x="2762250" y="15703"/>
                  <a:pt x="2763405" y="9794"/>
                  <a:pt x="2765717" y="5877"/>
                </a:cubicBezTo>
                <a:cubicBezTo>
                  <a:pt x="2768029" y="1959"/>
                  <a:pt x="2771670" y="0"/>
                  <a:pt x="2776639" y="0"/>
                </a:cubicBezTo>
                <a:close/>
                <a:moveTo>
                  <a:pt x="2738540" y="0"/>
                </a:moveTo>
                <a:cubicBezTo>
                  <a:pt x="2743336" y="0"/>
                  <a:pt x="2746874" y="1975"/>
                  <a:pt x="2749153" y="5926"/>
                </a:cubicBezTo>
                <a:cubicBezTo>
                  <a:pt x="2751432" y="9876"/>
                  <a:pt x="2752571" y="15768"/>
                  <a:pt x="2752571" y="23604"/>
                </a:cubicBezTo>
                <a:cubicBezTo>
                  <a:pt x="2752571" y="31287"/>
                  <a:pt x="2751372" y="37141"/>
                  <a:pt x="2748974" y="41168"/>
                </a:cubicBezTo>
                <a:cubicBezTo>
                  <a:pt x="2746576" y="45194"/>
                  <a:pt x="2743021" y="47207"/>
                  <a:pt x="2738312" y="47207"/>
                </a:cubicBezTo>
                <a:cubicBezTo>
                  <a:pt x="2733602" y="47207"/>
                  <a:pt x="2730064" y="45210"/>
                  <a:pt x="2727698" y="41216"/>
                </a:cubicBezTo>
                <a:cubicBezTo>
                  <a:pt x="2725333" y="37223"/>
                  <a:pt x="2724150" y="31352"/>
                  <a:pt x="2724150" y="23604"/>
                </a:cubicBezTo>
                <a:cubicBezTo>
                  <a:pt x="2724150" y="15703"/>
                  <a:pt x="2725306" y="9794"/>
                  <a:pt x="2727617" y="5877"/>
                </a:cubicBezTo>
                <a:cubicBezTo>
                  <a:pt x="2729929" y="1959"/>
                  <a:pt x="2733570" y="0"/>
                  <a:pt x="2738540" y="0"/>
                </a:cubicBezTo>
                <a:close/>
                <a:moveTo>
                  <a:pt x="2709965" y="0"/>
                </a:moveTo>
                <a:cubicBezTo>
                  <a:pt x="2714761" y="0"/>
                  <a:pt x="2718299" y="1975"/>
                  <a:pt x="2720578" y="5926"/>
                </a:cubicBezTo>
                <a:cubicBezTo>
                  <a:pt x="2722857" y="9876"/>
                  <a:pt x="2723997" y="15768"/>
                  <a:pt x="2723997" y="23604"/>
                </a:cubicBezTo>
                <a:cubicBezTo>
                  <a:pt x="2723997" y="31287"/>
                  <a:pt x="2722797" y="37141"/>
                  <a:pt x="2720399" y="41168"/>
                </a:cubicBezTo>
                <a:cubicBezTo>
                  <a:pt x="2718001" y="45194"/>
                  <a:pt x="2714447" y="47207"/>
                  <a:pt x="2709737" y="47207"/>
                </a:cubicBezTo>
                <a:cubicBezTo>
                  <a:pt x="2705027" y="47207"/>
                  <a:pt x="2701490" y="45210"/>
                  <a:pt x="2699124" y="41216"/>
                </a:cubicBezTo>
                <a:cubicBezTo>
                  <a:pt x="2696758" y="37223"/>
                  <a:pt x="2695575" y="31352"/>
                  <a:pt x="2695575" y="23604"/>
                </a:cubicBezTo>
                <a:cubicBezTo>
                  <a:pt x="2695575" y="15703"/>
                  <a:pt x="2696731" y="9794"/>
                  <a:pt x="2699043" y="5877"/>
                </a:cubicBezTo>
                <a:cubicBezTo>
                  <a:pt x="2701354" y="1959"/>
                  <a:pt x="2704995" y="0"/>
                  <a:pt x="2709965" y="0"/>
                </a:cubicBezTo>
                <a:close/>
                <a:moveTo>
                  <a:pt x="2671865" y="0"/>
                </a:moveTo>
                <a:cubicBezTo>
                  <a:pt x="2676661" y="0"/>
                  <a:pt x="2680199" y="1975"/>
                  <a:pt x="2682478" y="5926"/>
                </a:cubicBezTo>
                <a:cubicBezTo>
                  <a:pt x="2684757" y="9876"/>
                  <a:pt x="2685897" y="15768"/>
                  <a:pt x="2685897" y="23604"/>
                </a:cubicBezTo>
                <a:cubicBezTo>
                  <a:pt x="2685897" y="31287"/>
                  <a:pt x="2684698" y="37141"/>
                  <a:pt x="2682299" y="41168"/>
                </a:cubicBezTo>
                <a:cubicBezTo>
                  <a:pt x="2679901" y="45194"/>
                  <a:pt x="2676346" y="47207"/>
                  <a:pt x="2671637" y="47207"/>
                </a:cubicBezTo>
                <a:cubicBezTo>
                  <a:pt x="2666928" y="47207"/>
                  <a:pt x="2663389" y="45210"/>
                  <a:pt x="2661024" y="41216"/>
                </a:cubicBezTo>
                <a:cubicBezTo>
                  <a:pt x="2658658" y="37223"/>
                  <a:pt x="2657475" y="31352"/>
                  <a:pt x="2657475" y="23604"/>
                </a:cubicBezTo>
                <a:cubicBezTo>
                  <a:pt x="2657475" y="15703"/>
                  <a:pt x="2658631" y="9794"/>
                  <a:pt x="2660942" y="5877"/>
                </a:cubicBezTo>
                <a:cubicBezTo>
                  <a:pt x="2663254" y="1959"/>
                  <a:pt x="2666895" y="0"/>
                  <a:pt x="2671865" y="0"/>
                </a:cubicBezTo>
                <a:close/>
                <a:moveTo>
                  <a:pt x="2605190" y="0"/>
                </a:moveTo>
                <a:cubicBezTo>
                  <a:pt x="2609987" y="0"/>
                  <a:pt x="2613524" y="1975"/>
                  <a:pt x="2615803" y="5926"/>
                </a:cubicBezTo>
                <a:cubicBezTo>
                  <a:pt x="2618082" y="9876"/>
                  <a:pt x="2619221" y="15768"/>
                  <a:pt x="2619221" y="23604"/>
                </a:cubicBezTo>
                <a:cubicBezTo>
                  <a:pt x="2619221" y="31287"/>
                  <a:pt x="2618023" y="37141"/>
                  <a:pt x="2615624" y="41168"/>
                </a:cubicBezTo>
                <a:cubicBezTo>
                  <a:pt x="2613226" y="45194"/>
                  <a:pt x="2609672" y="47207"/>
                  <a:pt x="2604962" y="47207"/>
                </a:cubicBezTo>
                <a:cubicBezTo>
                  <a:pt x="2600252" y="47207"/>
                  <a:pt x="2596714" y="45210"/>
                  <a:pt x="2594349" y="41216"/>
                </a:cubicBezTo>
                <a:cubicBezTo>
                  <a:pt x="2591983" y="37223"/>
                  <a:pt x="2590800" y="31352"/>
                  <a:pt x="2590800" y="23604"/>
                </a:cubicBezTo>
                <a:cubicBezTo>
                  <a:pt x="2590800" y="15703"/>
                  <a:pt x="2591956" y="9794"/>
                  <a:pt x="2594267" y="5877"/>
                </a:cubicBezTo>
                <a:cubicBezTo>
                  <a:pt x="2596579" y="1959"/>
                  <a:pt x="2600220" y="0"/>
                  <a:pt x="2605190" y="0"/>
                </a:cubicBezTo>
                <a:close/>
                <a:moveTo>
                  <a:pt x="2538515" y="0"/>
                </a:moveTo>
                <a:cubicBezTo>
                  <a:pt x="2543312" y="0"/>
                  <a:pt x="2546849" y="1975"/>
                  <a:pt x="2549128" y="5926"/>
                </a:cubicBezTo>
                <a:cubicBezTo>
                  <a:pt x="2551407" y="9876"/>
                  <a:pt x="2552546" y="15768"/>
                  <a:pt x="2552546" y="23604"/>
                </a:cubicBezTo>
                <a:cubicBezTo>
                  <a:pt x="2552546" y="31287"/>
                  <a:pt x="2551347" y="37141"/>
                  <a:pt x="2548949" y="41168"/>
                </a:cubicBezTo>
                <a:cubicBezTo>
                  <a:pt x="2546551" y="45194"/>
                  <a:pt x="2542996" y="47207"/>
                  <a:pt x="2538287" y="47207"/>
                </a:cubicBezTo>
                <a:cubicBezTo>
                  <a:pt x="2533577" y="47207"/>
                  <a:pt x="2530039" y="45210"/>
                  <a:pt x="2527673" y="41216"/>
                </a:cubicBezTo>
                <a:cubicBezTo>
                  <a:pt x="2525308" y="37223"/>
                  <a:pt x="2524125" y="31352"/>
                  <a:pt x="2524125" y="23604"/>
                </a:cubicBezTo>
                <a:cubicBezTo>
                  <a:pt x="2524125" y="15703"/>
                  <a:pt x="2525281" y="9794"/>
                  <a:pt x="2527592" y="5877"/>
                </a:cubicBezTo>
                <a:cubicBezTo>
                  <a:pt x="2529903" y="1959"/>
                  <a:pt x="2533545" y="0"/>
                  <a:pt x="2538515" y="0"/>
                </a:cubicBezTo>
                <a:close/>
                <a:moveTo>
                  <a:pt x="2509940" y="0"/>
                </a:moveTo>
                <a:cubicBezTo>
                  <a:pt x="2514736" y="0"/>
                  <a:pt x="2518274" y="1975"/>
                  <a:pt x="2520553" y="5926"/>
                </a:cubicBezTo>
                <a:cubicBezTo>
                  <a:pt x="2522832" y="9876"/>
                  <a:pt x="2523971" y="15768"/>
                  <a:pt x="2523971" y="23604"/>
                </a:cubicBezTo>
                <a:cubicBezTo>
                  <a:pt x="2523971" y="31287"/>
                  <a:pt x="2522772" y="37141"/>
                  <a:pt x="2520374" y="41168"/>
                </a:cubicBezTo>
                <a:cubicBezTo>
                  <a:pt x="2517976" y="45194"/>
                  <a:pt x="2514422" y="47207"/>
                  <a:pt x="2509712" y="47207"/>
                </a:cubicBezTo>
                <a:cubicBezTo>
                  <a:pt x="2505002" y="47207"/>
                  <a:pt x="2501464" y="45210"/>
                  <a:pt x="2499098" y="41216"/>
                </a:cubicBezTo>
                <a:cubicBezTo>
                  <a:pt x="2496733" y="37223"/>
                  <a:pt x="2495550" y="31352"/>
                  <a:pt x="2495550" y="23604"/>
                </a:cubicBezTo>
                <a:cubicBezTo>
                  <a:pt x="2495550" y="15703"/>
                  <a:pt x="2496706" y="9794"/>
                  <a:pt x="2499018" y="5877"/>
                </a:cubicBezTo>
                <a:cubicBezTo>
                  <a:pt x="2501329" y="1959"/>
                  <a:pt x="2504970" y="0"/>
                  <a:pt x="2509940" y="0"/>
                </a:cubicBezTo>
                <a:close/>
                <a:moveTo>
                  <a:pt x="2443265" y="0"/>
                </a:moveTo>
                <a:cubicBezTo>
                  <a:pt x="2448061" y="0"/>
                  <a:pt x="2451599" y="1975"/>
                  <a:pt x="2453878" y="5926"/>
                </a:cubicBezTo>
                <a:cubicBezTo>
                  <a:pt x="2456157" y="9876"/>
                  <a:pt x="2457296" y="15768"/>
                  <a:pt x="2457296" y="23604"/>
                </a:cubicBezTo>
                <a:cubicBezTo>
                  <a:pt x="2457296" y="31287"/>
                  <a:pt x="2456098" y="37141"/>
                  <a:pt x="2453699" y="41168"/>
                </a:cubicBezTo>
                <a:cubicBezTo>
                  <a:pt x="2451301" y="45194"/>
                  <a:pt x="2447747" y="47207"/>
                  <a:pt x="2443037" y="47207"/>
                </a:cubicBezTo>
                <a:cubicBezTo>
                  <a:pt x="2438327" y="47207"/>
                  <a:pt x="2434789" y="45210"/>
                  <a:pt x="2432423" y="41216"/>
                </a:cubicBezTo>
                <a:cubicBezTo>
                  <a:pt x="2430057" y="37223"/>
                  <a:pt x="2428874" y="31352"/>
                  <a:pt x="2428874" y="23604"/>
                </a:cubicBezTo>
                <a:cubicBezTo>
                  <a:pt x="2428874" y="15703"/>
                  <a:pt x="2430030" y="9794"/>
                  <a:pt x="2432342" y="5877"/>
                </a:cubicBezTo>
                <a:cubicBezTo>
                  <a:pt x="2434653" y="1959"/>
                  <a:pt x="2438294" y="0"/>
                  <a:pt x="2443265" y="0"/>
                </a:cubicBezTo>
                <a:close/>
                <a:moveTo>
                  <a:pt x="2376590" y="0"/>
                </a:moveTo>
                <a:cubicBezTo>
                  <a:pt x="2381386" y="0"/>
                  <a:pt x="2384924" y="1975"/>
                  <a:pt x="2387203" y="5926"/>
                </a:cubicBezTo>
                <a:cubicBezTo>
                  <a:pt x="2389482" y="9876"/>
                  <a:pt x="2390621" y="15768"/>
                  <a:pt x="2390621" y="23604"/>
                </a:cubicBezTo>
                <a:cubicBezTo>
                  <a:pt x="2390621" y="31287"/>
                  <a:pt x="2389422" y="37141"/>
                  <a:pt x="2387024" y="41168"/>
                </a:cubicBezTo>
                <a:cubicBezTo>
                  <a:pt x="2384626" y="45194"/>
                  <a:pt x="2381072" y="47207"/>
                  <a:pt x="2376362" y="47207"/>
                </a:cubicBezTo>
                <a:cubicBezTo>
                  <a:pt x="2371652" y="47207"/>
                  <a:pt x="2368114" y="45210"/>
                  <a:pt x="2365748" y="41216"/>
                </a:cubicBezTo>
                <a:cubicBezTo>
                  <a:pt x="2363383" y="37223"/>
                  <a:pt x="2362200" y="31352"/>
                  <a:pt x="2362200" y="23604"/>
                </a:cubicBezTo>
                <a:cubicBezTo>
                  <a:pt x="2362200" y="15703"/>
                  <a:pt x="2363355" y="9794"/>
                  <a:pt x="2365667" y="5877"/>
                </a:cubicBezTo>
                <a:cubicBezTo>
                  <a:pt x="2367978" y="1959"/>
                  <a:pt x="2371619" y="0"/>
                  <a:pt x="2376590" y="0"/>
                </a:cubicBezTo>
                <a:close/>
                <a:moveTo>
                  <a:pt x="2309915" y="0"/>
                </a:moveTo>
                <a:cubicBezTo>
                  <a:pt x="2314711" y="0"/>
                  <a:pt x="2318249" y="1975"/>
                  <a:pt x="2320528" y="5926"/>
                </a:cubicBezTo>
                <a:cubicBezTo>
                  <a:pt x="2322807" y="9876"/>
                  <a:pt x="2323946" y="15768"/>
                  <a:pt x="2323946" y="23604"/>
                </a:cubicBezTo>
                <a:cubicBezTo>
                  <a:pt x="2323946" y="31287"/>
                  <a:pt x="2322747" y="37141"/>
                  <a:pt x="2320349" y="41168"/>
                </a:cubicBezTo>
                <a:cubicBezTo>
                  <a:pt x="2317950" y="45194"/>
                  <a:pt x="2314396" y="47207"/>
                  <a:pt x="2309686" y="47207"/>
                </a:cubicBezTo>
                <a:cubicBezTo>
                  <a:pt x="2304977" y="47207"/>
                  <a:pt x="2301439" y="45210"/>
                  <a:pt x="2299073" y="41216"/>
                </a:cubicBezTo>
                <a:cubicBezTo>
                  <a:pt x="2296708" y="37223"/>
                  <a:pt x="2295524" y="31352"/>
                  <a:pt x="2295524" y="23604"/>
                </a:cubicBezTo>
                <a:cubicBezTo>
                  <a:pt x="2295524" y="15703"/>
                  <a:pt x="2296680" y="9794"/>
                  <a:pt x="2298992" y="5877"/>
                </a:cubicBezTo>
                <a:cubicBezTo>
                  <a:pt x="2301303" y="1959"/>
                  <a:pt x="2304944" y="0"/>
                  <a:pt x="2309915" y="0"/>
                </a:cubicBezTo>
                <a:close/>
                <a:moveTo>
                  <a:pt x="2271815" y="0"/>
                </a:moveTo>
                <a:cubicBezTo>
                  <a:pt x="2276611" y="0"/>
                  <a:pt x="2280149" y="1975"/>
                  <a:pt x="2282428" y="5926"/>
                </a:cubicBezTo>
                <a:cubicBezTo>
                  <a:pt x="2284707" y="9876"/>
                  <a:pt x="2285846" y="15768"/>
                  <a:pt x="2285846" y="23604"/>
                </a:cubicBezTo>
                <a:cubicBezTo>
                  <a:pt x="2285846" y="31287"/>
                  <a:pt x="2284647" y="37141"/>
                  <a:pt x="2282249" y="41168"/>
                </a:cubicBezTo>
                <a:cubicBezTo>
                  <a:pt x="2279851" y="45194"/>
                  <a:pt x="2276297" y="47207"/>
                  <a:pt x="2271587" y="47207"/>
                </a:cubicBezTo>
                <a:cubicBezTo>
                  <a:pt x="2266877" y="47207"/>
                  <a:pt x="2263339" y="45210"/>
                  <a:pt x="2260973" y="41216"/>
                </a:cubicBezTo>
                <a:cubicBezTo>
                  <a:pt x="2258608" y="37223"/>
                  <a:pt x="2257425" y="31352"/>
                  <a:pt x="2257425" y="23604"/>
                </a:cubicBezTo>
                <a:cubicBezTo>
                  <a:pt x="2257425" y="15703"/>
                  <a:pt x="2258580" y="9794"/>
                  <a:pt x="2260892" y="5877"/>
                </a:cubicBezTo>
                <a:cubicBezTo>
                  <a:pt x="2263204" y="1959"/>
                  <a:pt x="2266844" y="0"/>
                  <a:pt x="2271815" y="0"/>
                </a:cubicBezTo>
                <a:close/>
                <a:moveTo>
                  <a:pt x="2205140" y="0"/>
                </a:moveTo>
                <a:cubicBezTo>
                  <a:pt x="2209936" y="0"/>
                  <a:pt x="2213474" y="1975"/>
                  <a:pt x="2215753" y="5926"/>
                </a:cubicBezTo>
                <a:cubicBezTo>
                  <a:pt x="2218032" y="9876"/>
                  <a:pt x="2219171" y="15768"/>
                  <a:pt x="2219171" y="23604"/>
                </a:cubicBezTo>
                <a:cubicBezTo>
                  <a:pt x="2219171" y="31287"/>
                  <a:pt x="2217972" y="37141"/>
                  <a:pt x="2215574" y="41168"/>
                </a:cubicBezTo>
                <a:cubicBezTo>
                  <a:pt x="2213176" y="45194"/>
                  <a:pt x="2209622" y="47207"/>
                  <a:pt x="2204912" y="47207"/>
                </a:cubicBezTo>
                <a:cubicBezTo>
                  <a:pt x="2200202" y="47207"/>
                  <a:pt x="2196664" y="45210"/>
                  <a:pt x="2194299" y="41216"/>
                </a:cubicBezTo>
                <a:cubicBezTo>
                  <a:pt x="2191933" y="37223"/>
                  <a:pt x="2190750" y="31352"/>
                  <a:pt x="2190750" y="23604"/>
                </a:cubicBezTo>
                <a:cubicBezTo>
                  <a:pt x="2190750" y="15703"/>
                  <a:pt x="2191906" y="9794"/>
                  <a:pt x="2194217" y="5877"/>
                </a:cubicBezTo>
                <a:cubicBezTo>
                  <a:pt x="2196529" y="1959"/>
                  <a:pt x="2200170" y="0"/>
                  <a:pt x="2205140" y="0"/>
                </a:cubicBezTo>
                <a:close/>
                <a:moveTo>
                  <a:pt x="2138465" y="0"/>
                </a:moveTo>
                <a:cubicBezTo>
                  <a:pt x="2143261" y="0"/>
                  <a:pt x="2146799" y="1975"/>
                  <a:pt x="2149078" y="5926"/>
                </a:cubicBezTo>
                <a:cubicBezTo>
                  <a:pt x="2151357" y="9876"/>
                  <a:pt x="2152496" y="15768"/>
                  <a:pt x="2152496" y="23604"/>
                </a:cubicBezTo>
                <a:cubicBezTo>
                  <a:pt x="2152496" y="31287"/>
                  <a:pt x="2151297" y="37141"/>
                  <a:pt x="2148899" y="41168"/>
                </a:cubicBezTo>
                <a:cubicBezTo>
                  <a:pt x="2146501" y="45194"/>
                  <a:pt x="2142947" y="47207"/>
                  <a:pt x="2138237" y="47207"/>
                </a:cubicBezTo>
                <a:cubicBezTo>
                  <a:pt x="2133527" y="47207"/>
                  <a:pt x="2129989" y="45210"/>
                  <a:pt x="2127623" y="41216"/>
                </a:cubicBezTo>
                <a:cubicBezTo>
                  <a:pt x="2125258" y="37223"/>
                  <a:pt x="2124075" y="31352"/>
                  <a:pt x="2124075" y="23604"/>
                </a:cubicBezTo>
                <a:cubicBezTo>
                  <a:pt x="2124075" y="15703"/>
                  <a:pt x="2125231" y="9794"/>
                  <a:pt x="2127542" y="5877"/>
                </a:cubicBezTo>
                <a:cubicBezTo>
                  <a:pt x="2129854" y="1959"/>
                  <a:pt x="2133495" y="0"/>
                  <a:pt x="2138465" y="0"/>
                </a:cubicBezTo>
                <a:close/>
                <a:moveTo>
                  <a:pt x="2109890" y="0"/>
                </a:moveTo>
                <a:cubicBezTo>
                  <a:pt x="2114686" y="0"/>
                  <a:pt x="2118224" y="1975"/>
                  <a:pt x="2120503" y="5926"/>
                </a:cubicBezTo>
                <a:cubicBezTo>
                  <a:pt x="2122782" y="9876"/>
                  <a:pt x="2123922" y="15768"/>
                  <a:pt x="2123922" y="23604"/>
                </a:cubicBezTo>
                <a:cubicBezTo>
                  <a:pt x="2123922" y="31287"/>
                  <a:pt x="2122722" y="37141"/>
                  <a:pt x="2120324" y="41168"/>
                </a:cubicBezTo>
                <a:cubicBezTo>
                  <a:pt x="2117926" y="45194"/>
                  <a:pt x="2114372" y="47207"/>
                  <a:pt x="2109662" y="47207"/>
                </a:cubicBezTo>
                <a:cubicBezTo>
                  <a:pt x="2104952" y="47207"/>
                  <a:pt x="2101414" y="45210"/>
                  <a:pt x="2099048" y="41216"/>
                </a:cubicBezTo>
                <a:cubicBezTo>
                  <a:pt x="2096683" y="37223"/>
                  <a:pt x="2095500" y="31352"/>
                  <a:pt x="2095500" y="23604"/>
                </a:cubicBezTo>
                <a:cubicBezTo>
                  <a:pt x="2095500" y="15703"/>
                  <a:pt x="2096656" y="9794"/>
                  <a:pt x="2098967" y="5877"/>
                </a:cubicBezTo>
                <a:cubicBezTo>
                  <a:pt x="2101279" y="1959"/>
                  <a:pt x="2104919" y="0"/>
                  <a:pt x="2109890" y="0"/>
                </a:cubicBezTo>
                <a:close/>
                <a:moveTo>
                  <a:pt x="2043214" y="0"/>
                </a:moveTo>
                <a:cubicBezTo>
                  <a:pt x="2048011" y="0"/>
                  <a:pt x="2051549" y="1975"/>
                  <a:pt x="2053828" y="5926"/>
                </a:cubicBezTo>
                <a:cubicBezTo>
                  <a:pt x="2056107" y="9876"/>
                  <a:pt x="2057246" y="15768"/>
                  <a:pt x="2057246" y="23604"/>
                </a:cubicBezTo>
                <a:cubicBezTo>
                  <a:pt x="2057246" y="31287"/>
                  <a:pt x="2056047" y="37141"/>
                  <a:pt x="2053649" y="41168"/>
                </a:cubicBezTo>
                <a:cubicBezTo>
                  <a:pt x="2051251" y="45194"/>
                  <a:pt x="2047697" y="47207"/>
                  <a:pt x="2042987" y="47207"/>
                </a:cubicBezTo>
                <a:cubicBezTo>
                  <a:pt x="2038277" y="47207"/>
                  <a:pt x="2034739" y="45210"/>
                  <a:pt x="2032373" y="41216"/>
                </a:cubicBezTo>
                <a:cubicBezTo>
                  <a:pt x="2030008" y="37223"/>
                  <a:pt x="2028825" y="31352"/>
                  <a:pt x="2028825" y="23604"/>
                </a:cubicBezTo>
                <a:cubicBezTo>
                  <a:pt x="2028825" y="15703"/>
                  <a:pt x="2029981" y="9794"/>
                  <a:pt x="2032292" y="5877"/>
                </a:cubicBezTo>
                <a:cubicBezTo>
                  <a:pt x="2034604" y="1959"/>
                  <a:pt x="2038244" y="0"/>
                  <a:pt x="2043214" y="0"/>
                </a:cubicBezTo>
                <a:close/>
                <a:moveTo>
                  <a:pt x="1976540" y="0"/>
                </a:moveTo>
                <a:cubicBezTo>
                  <a:pt x="1981336" y="0"/>
                  <a:pt x="1984874" y="1975"/>
                  <a:pt x="1987153" y="5926"/>
                </a:cubicBezTo>
                <a:cubicBezTo>
                  <a:pt x="1989432" y="9876"/>
                  <a:pt x="1990572" y="15768"/>
                  <a:pt x="1990572" y="23604"/>
                </a:cubicBezTo>
                <a:cubicBezTo>
                  <a:pt x="1990572" y="31287"/>
                  <a:pt x="1989373" y="37141"/>
                  <a:pt x="1986974" y="41168"/>
                </a:cubicBezTo>
                <a:cubicBezTo>
                  <a:pt x="1984575" y="45194"/>
                  <a:pt x="1981022" y="47207"/>
                  <a:pt x="1976312" y="47207"/>
                </a:cubicBezTo>
                <a:cubicBezTo>
                  <a:pt x="1971602" y="47207"/>
                  <a:pt x="1968064" y="45210"/>
                  <a:pt x="1965699" y="41216"/>
                </a:cubicBezTo>
                <a:cubicBezTo>
                  <a:pt x="1963333" y="37223"/>
                  <a:pt x="1962150" y="31352"/>
                  <a:pt x="1962150" y="23604"/>
                </a:cubicBezTo>
                <a:cubicBezTo>
                  <a:pt x="1962150" y="15703"/>
                  <a:pt x="1963306" y="9794"/>
                  <a:pt x="1965617" y="5877"/>
                </a:cubicBezTo>
                <a:cubicBezTo>
                  <a:pt x="1967929" y="1959"/>
                  <a:pt x="1971569" y="0"/>
                  <a:pt x="1976540" y="0"/>
                </a:cubicBezTo>
                <a:close/>
                <a:moveTo>
                  <a:pt x="1938439" y="0"/>
                </a:moveTo>
                <a:cubicBezTo>
                  <a:pt x="1943236" y="0"/>
                  <a:pt x="1946774" y="1975"/>
                  <a:pt x="1949053" y="5926"/>
                </a:cubicBezTo>
                <a:cubicBezTo>
                  <a:pt x="1951332" y="9876"/>
                  <a:pt x="1952471" y="15768"/>
                  <a:pt x="1952471" y="23604"/>
                </a:cubicBezTo>
                <a:cubicBezTo>
                  <a:pt x="1952471" y="31287"/>
                  <a:pt x="1951272" y="37141"/>
                  <a:pt x="1948874" y="41168"/>
                </a:cubicBezTo>
                <a:cubicBezTo>
                  <a:pt x="1946476" y="45194"/>
                  <a:pt x="1942922" y="47207"/>
                  <a:pt x="1938212" y="47207"/>
                </a:cubicBezTo>
                <a:cubicBezTo>
                  <a:pt x="1933502" y="47207"/>
                  <a:pt x="1929965" y="45210"/>
                  <a:pt x="1927598" y="41216"/>
                </a:cubicBezTo>
                <a:cubicBezTo>
                  <a:pt x="1925233" y="37223"/>
                  <a:pt x="1924050" y="31352"/>
                  <a:pt x="1924050" y="23604"/>
                </a:cubicBezTo>
                <a:cubicBezTo>
                  <a:pt x="1924050" y="15703"/>
                  <a:pt x="1925206" y="9794"/>
                  <a:pt x="1927517" y="5877"/>
                </a:cubicBezTo>
                <a:cubicBezTo>
                  <a:pt x="1929829" y="1959"/>
                  <a:pt x="1933470" y="0"/>
                  <a:pt x="1938439" y="0"/>
                </a:cubicBezTo>
                <a:close/>
                <a:moveTo>
                  <a:pt x="1909865" y="0"/>
                </a:moveTo>
                <a:cubicBezTo>
                  <a:pt x="1914661" y="0"/>
                  <a:pt x="1918199" y="1975"/>
                  <a:pt x="1920478" y="5926"/>
                </a:cubicBezTo>
                <a:cubicBezTo>
                  <a:pt x="1922757" y="9876"/>
                  <a:pt x="1923897" y="15768"/>
                  <a:pt x="1923897" y="23604"/>
                </a:cubicBezTo>
                <a:cubicBezTo>
                  <a:pt x="1923897" y="31287"/>
                  <a:pt x="1922697" y="37141"/>
                  <a:pt x="1920299" y="41168"/>
                </a:cubicBezTo>
                <a:cubicBezTo>
                  <a:pt x="1917901" y="45194"/>
                  <a:pt x="1914347" y="47207"/>
                  <a:pt x="1909637" y="47207"/>
                </a:cubicBezTo>
                <a:cubicBezTo>
                  <a:pt x="1904927" y="47207"/>
                  <a:pt x="1901390" y="45210"/>
                  <a:pt x="1899023" y="41216"/>
                </a:cubicBezTo>
                <a:cubicBezTo>
                  <a:pt x="1896658" y="37223"/>
                  <a:pt x="1895475" y="31352"/>
                  <a:pt x="1895475" y="23604"/>
                </a:cubicBezTo>
                <a:cubicBezTo>
                  <a:pt x="1895475" y="15703"/>
                  <a:pt x="1896631" y="9794"/>
                  <a:pt x="1898942" y="5877"/>
                </a:cubicBezTo>
                <a:cubicBezTo>
                  <a:pt x="1901254" y="1959"/>
                  <a:pt x="1904894" y="0"/>
                  <a:pt x="1909865" y="0"/>
                </a:cubicBezTo>
                <a:close/>
                <a:moveTo>
                  <a:pt x="1871765" y="0"/>
                </a:moveTo>
                <a:cubicBezTo>
                  <a:pt x="1876562" y="0"/>
                  <a:pt x="1880099" y="1975"/>
                  <a:pt x="1882378" y="5926"/>
                </a:cubicBezTo>
                <a:cubicBezTo>
                  <a:pt x="1884657" y="9876"/>
                  <a:pt x="1885796" y="15768"/>
                  <a:pt x="1885796" y="23604"/>
                </a:cubicBezTo>
                <a:cubicBezTo>
                  <a:pt x="1885796" y="31287"/>
                  <a:pt x="1884597" y="37141"/>
                  <a:pt x="1882199" y="41168"/>
                </a:cubicBezTo>
                <a:cubicBezTo>
                  <a:pt x="1879801" y="45194"/>
                  <a:pt x="1876247" y="47207"/>
                  <a:pt x="1871537" y="47207"/>
                </a:cubicBezTo>
                <a:cubicBezTo>
                  <a:pt x="1866827" y="47207"/>
                  <a:pt x="1863289" y="45210"/>
                  <a:pt x="1860923" y="41216"/>
                </a:cubicBezTo>
                <a:cubicBezTo>
                  <a:pt x="1858558" y="37223"/>
                  <a:pt x="1857375" y="31352"/>
                  <a:pt x="1857375" y="23604"/>
                </a:cubicBezTo>
                <a:cubicBezTo>
                  <a:pt x="1857375" y="15703"/>
                  <a:pt x="1858531" y="9794"/>
                  <a:pt x="1860842" y="5877"/>
                </a:cubicBezTo>
                <a:cubicBezTo>
                  <a:pt x="1863154" y="1959"/>
                  <a:pt x="1866795" y="0"/>
                  <a:pt x="1871765" y="0"/>
                </a:cubicBezTo>
                <a:close/>
                <a:moveTo>
                  <a:pt x="1805090" y="0"/>
                </a:moveTo>
                <a:cubicBezTo>
                  <a:pt x="1809886" y="0"/>
                  <a:pt x="1813424" y="1975"/>
                  <a:pt x="1815703" y="5926"/>
                </a:cubicBezTo>
                <a:cubicBezTo>
                  <a:pt x="1817982" y="9876"/>
                  <a:pt x="1819121" y="15768"/>
                  <a:pt x="1819121" y="23604"/>
                </a:cubicBezTo>
                <a:cubicBezTo>
                  <a:pt x="1819121" y="31287"/>
                  <a:pt x="1817922" y="37141"/>
                  <a:pt x="1815524" y="41168"/>
                </a:cubicBezTo>
                <a:cubicBezTo>
                  <a:pt x="1813126" y="45194"/>
                  <a:pt x="1809571" y="47207"/>
                  <a:pt x="1804862" y="47207"/>
                </a:cubicBezTo>
                <a:cubicBezTo>
                  <a:pt x="1800152" y="47207"/>
                  <a:pt x="1796614" y="45210"/>
                  <a:pt x="1794249" y="41216"/>
                </a:cubicBezTo>
                <a:cubicBezTo>
                  <a:pt x="1791883" y="37223"/>
                  <a:pt x="1790700" y="31352"/>
                  <a:pt x="1790700" y="23604"/>
                </a:cubicBezTo>
                <a:cubicBezTo>
                  <a:pt x="1790700" y="15703"/>
                  <a:pt x="1791856" y="9794"/>
                  <a:pt x="1794167" y="5877"/>
                </a:cubicBezTo>
                <a:cubicBezTo>
                  <a:pt x="1796479" y="1959"/>
                  <a:pt x="1800120" y="0"/>
                  <a:pt x="1805090" y="0"/>
                </a:cubicBezTo>
                <a:close/>
                <a:moveTo>
                  <a:pt x="1776515" y="0"/>
                </a:moveTo>
                <a:cubicBezTo>
                  <a:pt x="1781311" y="0"/>
                  <a:pt x="1784849" y="1975"/>
                  <a:pt x="1787128" y="5926"/>
                </a:cubicBezTo>
                <a:cubicBezTo>
                  <a:pt x="1789407" y="9876"/>
                  <a:pt x="1790547" y="15768"/>
                  <a:pt x="1790547" y="23604"/>
                </a:cubicBezTo>
                <a:cubicBezTo>
                  <a:pt x="1790547" y="31287"/>
                  <a:pt x="1789347" y="37141"/>
                  <a:pt x="1786949" y="41168"/>
                </a:cubicBezTo>
                <a:cubicBezTo>
                  <a:pt x="1784551" y="45194"/>
                  <a:pt x="1780997" y="47207"/>
                  <a:pt x="1776287" y="47207"/>
                </a:cubicBezTo>
                <a:cubicBezTo>
                  <a:pt x="1771577" y="47207"/>
                  <a:pt x="1768039" y="45210"/>
                  <a:pt x="1765674" y="41216"/>
                </a:cubicBezTo>
                <a:cubicBezTo>
                  <a:pt x="1763308" y="37223"/>
                  <a:pt x="1762125" y="31352"/>
                  <a:pt x="1762125" y="23604"/>
                </a:cubicBezTo>
                <a:cubicBezTo>
                  <a:pt x="1762125" y="15703"/>
                  <a:pt x="1763281" y="9794"/>
                  <a:pt x="1765592" y="5877"/>
                </a:cubicBezTo>
                <a:cubicBezTo>
                  <a:pt x="1767903" y="1959"/>
                  <a:pt x="1771544" y="0"/>
                  <a:pt x="1776515" y="0"/>
                </a:cubicBezTo>
                <a:close/>
                <a:moveTo>
                  <a:pt x="1709840" y="0"/>
                </a:moveTo>
                <a:cubicBezTo>
                  <a:pt x="1714636" y="0"/>
                  <a:pt x="1718174" y="1975"/>
                  <a:pt x="1720453" y="5926"/>
                </a:cubicBezTo>
                <a:cubicBezTo>
                  <a:pt x="1722732" y="9876"/>
                  <a:pt x="1723871" y="15768"/>
                  <a:pt x="1723871" y="23604"/>
                </a:cubicBezTo>
                <a:cubicBezTo>
                  <a:pt x="1723871" y="31287"/>
                  <a:pt x="1722672" y="37141"/>
                  <a:pt x="1720274" y="41168"/>
                </a:cubicBezTo>
                <a:cubicBezTo>
                  <a:pt x="1717875" y="45194"/>
                  <a:pt x="1714322" y="47207"/>
                  <a:pt x="1709612" y="47207"/>
                </a:cubicBezTo>
                <a:cubicBezTo>
                  <a:pt x="1704902" y="47207"/>
                  <a:pt x="1701365" y="45210"/>
                  <a:pt x="1698998" y="41216"/>
                </a:cubicBezTo>
                <a:cubicBezTo>
                  <a:pt x="1696632" y="37223"/>
                  <a:pt x="1695450" y="31352"/>
                  <a:pt x="1695450" y="23604"/>
                </a:cubicBezTo>
                <a:cubicBezTo>
                  <a:pt x="1695450" y="15703"/>
                  <a:pt x="1696606" y="9794"/>
                  <a:pt x="1698917" y="5877"/>
                </a:cubicBezTo>
                <a:cubicBezTo>
                  <a:pt x="1701229" y="1959"/>
                  <a:pt x="1704870" y="0"/>
                  <a:pt x="1709840" y="0"/>
                </a:cubicBezTo>
                <a:close/>
                <a:moveTo>
                  <a:pt x="1643165" y="0"/>
                </a:moveTo>
                <a:cubicBezTo>
                  <a:pt x="1647961" y="0"/>
                  <a:pt x="1651499" y="1975"/>
                  <a:pt x="1653778" y="5926"/>
                </a:cubicBezTo>
                <a:cubicBezTo>
                  <a:pt x="1656057" y="9876"/>
                  <a:pt x="1657196" y="15768"/>
                  <a:pt x="1657196" y="23604"/>
                </a:cubicBezTo>
                <a:cubicBezTo>
                  <a:pt x="1657196" y="31287"/>
                  <a:pt x="1655997" y="37141"/>
                  <a:pt x="1653599" y="41168"/>
                </a:cubicBezTo>
                <a:cubicBezTo>
                  <a:pt x="1651201" y="45194"/>
                  <a:pt x="1647647" y="47207"/>
                  <a:pt x="1642937" y="47207"/>
                </a:cubicBezTo>
                <a:cubicBezTo>
                  <a:pt x="1638227" y="47207"/>
                  <a:pt x="1634689" y="45210"/>
                  <a:pt x="1632324" y="41216"/>
                </a:cubicBezTo>
                <a:cubicBezTo>
                  <a:pt x="1629958" y="37223"/>
                  <a:pt x="1628775" y="31352"/>
                  <a:pt x="1628775" y="23604"/>
                </a:cubicBezTo>
                <a:cubicBezTo>
                  <a:pt x="1628775" y="15703"/>
                  <a:pt x="1629931" y="9794"/>
                  <a:pt x="1632242" y="5877"/>
                </a:cubicBezTo>
                <a:cubicBezTo>
                  <a:pt x="1634554" y="1959"/>
                  <a:pt x="1638194" y="0"/>
                  <a:pt x="1643165" y="0"/>
                </a:cubicBezTo>
                <a:close/>
                <a:moveTo>
                  <a:pt x="1605065" y="0"/>
                </a:moveTo>
                <a:cubicBezTo>
                  <a:pt x="1609861" y="0"/>
                  <a:pt x="1613399" y="1975"/>
                  <a:pt x="1615678" y="5926"/>
                </a:cubicBezTo>
                <a:cubicBezTo>
                  <a:pt x="1617957" y="9876"/>
                  <a:pt x="1619097" y="15768"/>
                  <a:pt x="1619097" y="23604"/>
                </a:cubicBezTo>
                <a:cubicBezTo>
                  <a:pt x="1619097" y="31287"/>
                  <a:pt x="1617897" y="37141"/>
                  <a:pt x="1615499" y="41168"/>
                </a:cubicBezTo>
                <a:cubicBezTo>
                  <a:pt x="1613101" y="45194"/>
                  <a:pt x="1609547" y="47207"/>
                  <a:pt x="1604837" y="47207"/>
                </a:cubicBezTo>
                <a:cubicBezTo>
                  <a:pt x="1600127" y="47207"/>
                  <a:pt x="1596589" y="45210"/>
                  <a:pt x="1594224" y="41216"/>
                </a:cubicBezTo>
                <a:cubicBezTo>
                  <a:pt x="1591858" y="37223"/>
                  <a:pt x="1590675" y="31352"/>
                  <a:pt x="1590675" y="23604"/>
                </a:cubicBezTo>
                <a:cubicBezTo>
                  <a:pt x="1590675" y="15703"/>
                  <a:pt x="1591831" y="9794"/>
                  <a:pt x="1594142" y="5877"/>
                </a:cubicBezTo>
                <a:cubicBezTo>
                  <a:pt x="1596454" y="1959"/>
                  <a:pt x="1600095" y="0"/>
                  <a:pt x="1605065" y="0"/>
                </a:cubicBezTo>
                <a:close/>
                <a:moveTo>
                  <a:pt x="1576489" y="0"/>
                </a:moveTo>
                <a:cubicBezTo>
                  <a:pt x="1581286" y="0"/>
                  <a:pt x="1584824" y="1975"/>
                  <a:pt x="1587103" y="5926"/>
                </a:cubicBezTo>
                <a:cubicBezTo>
                  <a:pt x="1589382" y="9876"/>
                  <a:pt x="1590521" y="15768"/>
                  <a:pt x="1590521" y="23604"/>
                </a:cubicBezTo>
                <a:cubicBezTo>
                  <a:pt x="1590521" y="31287"/>
                  <a:pt x="1589323" y="37141"/>
                  <a:pt x="1586924" y="41168"/>
                </a:cubicBezTo>
                <a:cubicBezTo>
                  <a:pt x="1584526" y="45194"/>
                  <a:pt x="1580972" y="47207"/>
                  <a:pt x="1576262" y="47207"/>
                </a:cubicBezTo>
                <a:cubicBezTo>
                  <a:pt x="1571552" y="47207"/>
                  <a:pt x="1568014" y="45210"/>
                  <a:pt x="1565649" y="41216"/>
                </a:cubicBezTo>
                <a:cubicBezTo>
                  <a:pt x="1563283" y="37223"/>
                  <a:pt x="1562100" y="31352"/>
                  <a:pt x="1562100" y="23604"/>
                </a:cubicBezTo>
                <a:cubicBezTo>
                  <a:pt x="1562100" y="15703"/>
                  <a:pt x="1563256" y="9794"/>
                  <a:pt x="1565567" y="5877"/>
                </a:cubicBezTo>
                <a:cubicBezTo>
                  <a:pt x="1567879" y="1959"/>
                  <a:pt x="1571519" y="0"/>
                  <a:pt x="1576489" y="0"/>
                </a:cubicBezTo>
                <a:close/>
                <a:moveTo>
                  <a:pt x="1509815" y="0"/>
                </a:moveTo>
                <a:cubicBezTo>
                  <a:pt x="1514611" y="0"/>
                  <a:pt x="1518149" y="1975"/>
                  <a:pt x="1520428" y="5926"/>
                </a:cubicBezTo>
                <a:cubicBezTo>
                  <a:pt x="1522707" y="9876"/>
                  <a:pt x="1523847" y="15768"/>
                  <a:pt x="1523847" y="23604"/>
                </a:cubicBezTo>
                <a:cubicBezTo>
                  <a:pt x="1523847" y="31287"/>
                  <a:pt x="1522648" y="37141"/>
                  <a:pt x="1520249" y="41168"/>
                </a:cubicBezTo>
                <a:cubicBezTo>
                  <a:pt x="1517850" y="45194"/>
                  <a:pt x="1514297" y="47207"/>
                  <a:pt x="1509587" y="47207"/>
                </a:cubicBezTo>
                <a:cubicBezTo>
                  <a:pt x="1504877" y="47207"/>
                  <a:pt x="1501339" y="45210"/>
                  <a:pt x="1498974" y="41216"/>
                </a:cubicBezTo>
                <a:cubicBezTo>
                  <a:pt x="1496608" y="37223"/>
                  <a:pt x="1495425" y="31352"/>
                  <a:pt x="1495425" y="23604"/>
                </a:cubicBezTo>
                <a:cubicBezTo>
                  <a:pt x="1495425" y="15703"/>
                  <a:pt x="1496581" y="9794"/>
                  <a:pt x="1498892" y="5877"/>
                </a:cubicBezTo>
                <a:cubicBezTo>
                  <a:pt x="1501204" y="1959"/>
                  <a:pt x="1504844" y="0"/>
                  <a:pt x="1509815" y="0"/>
                </a:cubicBezTo>
                <a:close/>
                <a:moveTo>
                  <a:pt x="1471715" y="0"/>
                </a:moveTo>
                <a:cubicBezTo>
                  <a:pt x="1476512" y="0"/>
                  <a:pt x="1480049" y="1975"/>
                  <a:pt x="1482328" y="5926"/>
                </a:cubicBezTo>
                <a:cubicBezTo>
                  <a:pt x="1484607" y="9876"/>
                  <a:pt x="1485746" y="15768"/>
                  <a:pt x="1485746" y="23604"/>
                </a:cubicBezTo>
                <a:cubicBezTo>
                  <a:pt x="1485746" y="31287"/>
                  <a:pt x="1484547" y="37141"/>
                  <a:pt x="1482149" y="41168"/>
                </a:cubicBezTo>
                <a:cubicBezTo>
                  <a:pt x="1479751" y="45194"/>
                  <a:pt x="1476197" y="47207"/>
                  <a:pt x="1471487" y="47207"/>
                </a:cubicBezTo>
                <a:cubicBezTo>
                  <a:pt x="1466777" y="47207"/>
                  <a:pt x="1463239" y="45210"/>
                  <a:pt x="1460874" y="41216"/>
                </a:cubicBezTo>
                <a:cubicBezTo>
                  <a:pt x="1458508" y="37223"/>
                  <a:pt x="1457325" y="31352"/>
                  <a:pt x="1457325" y="23604"/>
                </a:cubicBezTo>
                <a:cubicBezTo>
                  <a:pt x="1457325" y="15703"/>
                  <a:pt x="1458481" y="9794"/>
                  <a:pt x="1460792" y="5877"/>
                </a:cubicBezTo>
                <a:cubicBezTo>
                  <a:pt x="1463104" y="1959"/>
                  <a:pt x="1466745" y="0"/>
                  <a:pt x="1471715" y="0"/>
                </a:cubicBezTo>
                <a:close/>
                <a:moveTo>
                  <a:pt x="1443140" y="0"/>
                </a:moveTo>
                <a:cubicBezTo>
                  <a:pt x="1447936" y="0"/>
                  <a:pt x="1451474" y="1975"/>
                  <a:pt x="1453753" y="5926"/>
                </a:cubicBezTo>
                <a:cubicBezTo>
                  <a:pt x="1456032" y="9876"/>
                  <a:pt x="1457172" y="15768"/>
                  <a:pt x="1457172" y="23604"/>
                </a:cubicBezTo>
                <a:cubicBezTo>
                  <a:pt x="1457172" y="31287"/>
                  <a:pt x="1455972" y="37141"/>
                  <a:pt x="1453574" y="41168"/>
                </a:cubicBezTo>
                <a:cubicBezTo>
                  <a:pt x="1451175" y="45194"/>
                  <a:pt x="1447622" y="47207"/>
                  <a:pt x="1442912" y="47207"/>
                </a:cubicBezTo>
                <a:cubicBezTo>
                  <a:pt x="1438202" y="47207"/>
                  <a:pt x="1434664" y="45210"/>
                  <a:pt x="1432299" y="41216"/>
                </a:cubicBezTo>
                <a:cubicBezTo>
                  <a:pt x="1429933" y="37223"/>
                  <a:pt x="1428750" y="31352"/>
                  <a:pt x="1428750" y="23604"/>
                </a:cubicBezTo>
                <a:cubicBezTo>
                  <a:pt x="1428750" y="15703"/>
                  <a:pt x="1429906" y="9794"/>
                  <a:pt x="1432217" y="5877"/>
                </a:cubicBezTo>
                <a:cubicBezTo>
                  <a:pt x="1434529" y="1959"/>
                  <a:pt x="1438169" y="0"/>
                  <a:pt x="1443140" y="0"/>
                </a:cubicBezTo>
                <a:close/>
                <a:moveTo>
                  <a:pt x="1376465" y="0"/>
                </a:moveTo>
                <a:cubicBezTo>
                  <a:pt x="1381261" y="0"/>
                  <a:pt x="1384799" y="1975"/>
                  <a:pt x="1387078" y="5926"/>
                </a:cubicBezTo>
                <a:cubicBezTo>
                  <a:pt x="1389357" y="9876"/>
                  <a:pt x="1390497" y="15768"/>
                  <a:pt x="1390497" y="23604"/>
                </a:cubicBezTo>
                <a:cubicBezTo>
                  <a:pt x="1390497" y="31287"/>
                  <a:pt x="1389298" y="37141"/>
                  <a:pt x="1386899" y="41168"/>
                </a:cubicBezTo>
                <a:cubicBezTo>
                  <a:pt x="1384501" y="45194"/>
                  <a:pt x="1380947" y="47207"/>
                  <a:pt x="1376237" y="47207"/>
                </a:cubicBezTo>
                <a:cubicBezTo>
                  <a:pt x="1371527" y="47207"/>
                  <a:pt x="1367990" y="45210"/>
                  <a:pt x="1365624" y="41216"/>
                </a:cubicBezTo>
                <a:cubicBezTo>
                  <a:pt x="1363258" y="37223"/>
                  <a:pt x="1362075" y="31352"/>
                  <a:pt x="1362075" y="23604"/>
                </a:cubicBezTo>
                <a:cubicBezTo>
                  <a:pt x="1362075" y="15703"/>
                  <a:pt x="1363231" y="9794"/>
                  <a:pt x="1365542" y="5877"/>
                </a:cubicBezTo>
                <a:cubicBezTo>
                  <a:pt x="1367854" y="1959"/>
                  <a:pt x="1371495" y="0"/>
                  <a:pt x="1376465" y="0"/>
                </a:cubicBezTo>
                <a:close/>
                <a:moveTo>
                  <a:pt x="1309790" y="0"/>
                </a:moveTo>
                <a:cubicBezTo>
                  <a:pt x="1314586" y="0"/>
                  <a:pt x="1318124" y="1975"/>
                  <a:pt x="1320403" y="5926"/>
                </a:cubicBezTo>
                <a:cubicBezTo>
                  <a:pt x="1322682" y="9876"/>
                  <a:pt x="1323821" y="15768"/>
                  <a:pt x="1323821" y="23604"/>
                </a:cubicBezTo>
                <a:cubicBezTo>
                  <a:pt x="1323821" y="31287"/>
                  <a:pt x="1322622" y="37141"/>
                  <a:pt x="1320224" y="41168"/>
                </a:cubicBezTo>
                <a:cubicBezTo>
                  <a:pt x="1317826" y="45194"/>
                  <a:pt x="1314272" y="47207"/>
                  <a:pt x="1309561" y="47207"/>
                </a:cubicBezTo>
                <a:cubicBezTo>
                  <a:pt x="1304852" y="47207"/>
                  <a:pt x="1301314" y="45210"/>
                  <a:pt x="1298948" y="41216"/>
                </a:cubicBezTo>
                <a:cubicBezTo>
                  <a:pt x="1296583" y="37223"/>
                  <a:pt x="1295400" y="31352"/>
                  <a:pt x="1295400" y="23604"/>
                </a:cubicBezTo>
                <a:cubicBezTo>
                  <a:pt x="1295400" y="15703"/>
                  <a:pt x="1296556" y="9794"/>
                  <a:pt x="1298867" y="5877"/>
                </a:cubicBezTo>
                <a:cubicBezTo>
                  <a:pt x="1301179" y="1959"/>
                  <a:pt x="1304819" y="0"/>
                  <a:pt x="1309790" y="0"/>
                </a:cubicBezTo>
                <a:close/>
                <a:moveTo>
                  <a:pt x="1243115" y="0"/>
                </a:moveTo>
                <a:cubicBezTo>
                  <a:pt x="1247911" y="0"/>
                  <a:pt x="1251449" y="1975"/>
                  <a:pt x="1253728" y="5926"/>
                </a:cubicBezTo>
                <a:cubicBezTo>
                  <a:pt x="1256007" y="9876"/>
                  <a:pt x="1257146" y="15768"/>
                  <a:pt x="1257146" y="23604"/>
                </a:cubicBezTo>
                <a:cubicBezTo>
                  <a:pt x="1257146" y="31287"/>
                  <a:pt x="1255947" y="37141"/>
                  <a:pt x="1253549" y="41168"/>
                </a:cubicBezTo>
                <a:cubicBezTo>
                  <a:pt x="1251151" y="45194"/>
                  <a:pt x="1247597" y="47207"/>
                  <a:pt x="1242887" y="47207"/>
                </a:cubicBezTo>
                <a:cubicBezTo>
                  <a:pt x="1238177" y="47207"/>
                  <a:pt x="1234640" y="45210"/>
                  <a:pt x="1232274" y="41216"/>
                </a:cubicBezTo>
                <a:cubicBezTo>
                  <a:pt x="1229908" y="37223"/>
                  <a:pt x="1228725" y="31352"/>
                  <a:pt x="1228725" y="23604"/>
                </a:cubicBezTo>
                <a:cubicBezTo>
                  <a:pt x="1228725" y="15703"/>
                  <a:pt x="1229881" y="9794"/>
                  <a:pt x="1232192" y="5877"/>
                </a:cubicBezTo>
                <a:cubicBezTo>
                  <a:pt x="1234504" y="1959"/>
                  <a:pt x="1238144" y="0"/>
                  <a:pt x="1243115" y="0"/>
                </a:cubicBezTo>
                <a:close/>
                <a:moveTo>
                  <a:pt x="1205015" y="0"/>
                </a:moveTo>
                <a:cubicBezTo>
                  <a:pt x="1209811" y="0"/>
                  <a:pt x="1213349" y="1975"/>
                  <a:pt x="1215628" y="5926"/>
                </a:cubicBezTo>
                <a:cubicBezTo>
                  <a:pt x="1217907" y="9876"/>
                  <a:pt x="1219046" y="15768"/>
                  <a:pt x="1219046" y="23604"/>
                </a:cubicBezTo>
                <a:cubicBezTo>
                  <a:pt x="1219046" y="31287"/>
                  <a:pt x="1217847" y="37141"/>
                  <a:pt x="1215449" y="41168"/>
                </a:cubicBezTo>
                <a:cubicBezTo>
                  <a:pt x="1213051" y="45194"/>
                  <a:pt x="1209497" y="47207"/>
                  <a:pt x="1204787" y="47207"/>
                </a:cubicBezTo>
                <a:cubicBezTo>
                  <a:pt x="1200077" y="47207"/>
                  <a:pt x="1196539" y="45210"/>
                  <a:pt x="1194174" y="41216"/>
                </a:cubicBezTo>
                <a:cubicBezTo>
                  <a:pt x="1191808" y="37223"/>
                  <a:pt x="1190625" y="31352"/>
                  <a:pt x="1190625" y="23604"/>
                </a:cubicBezTo>
                <a:cubicBezTo>
                  <a:pt x="1190625" y="15703"/>
                  <a:pt x="1191781" y="9794"/>
                  <a:pt x="1194092" y="5877"/>
                </a:cubicBezTo>
                <a:cubicBezTo>
                  <a:pt x="1196404" y="1959"/>
                  <a:pt x="1200044" y="0"/>
                  <a:pt x="1205015" y="0"/>
                </a:cubicBezTo>
                <a:close/>
                <a:moveTo>
                  <a:pt x="1138340" y="0"/>
                </a:moveTo>
                <a:cubicBezTo>
                  <a:pt x="1143136" y="0"/>
                  <a:pt x="1146674" y="1975"/>
                  <a:pt x="1148953" y="5926"/>
                </a:cubicBezTo>
                <a:cubicBezTo>
                  <a:pt x="1151232" y="9876"/>
                  <a:pt x="1152372" y="15768"/>
                  <a:pt x="1152372" y="23604"/>
                </a:cubicBezTo>
                <a:cubicBezTo>
                  <a:pt x="1152372" y="31287"/>
                  <a:pt x="1151172" y="37141"/>
                  <a:pt x="1148774" y="41168"/>
                </a:cubicBezTo>
                <a:cubicBezTo>
                  <a:pt x="1146376" y="45194"/>
                  <a:pt x="1142822" y="47207"/>
                  <a:pt x="1138112" y="47207"/>
                </a:cubicBezTo>
                <a:cubicBezTo>
                  <a:pt x="1133402" y="47207"/>
                  <a:pt x="1129864" y="45210"/>
                  <a:pt x="1127499" y="41216"/>
                </a:cubicBezTo>
                <a:cubicBezTo>
                  <a:pt x="1125133" y="37223"/>
                  <a:pt x="1123950" y="31352"/>
                  <a:pt x="1123950" y="23604"/>
                </a:cubicBezTo>
                <a:cubicBezTo>
                  <a:pt x="1123950" y="15703"/>
                  <a:pt x="1125106" y="9794"/>
                  <a:pt x="1127417" y="5877"/>
                </a:cubicBezTo>
                <a:cubicBezTo>
                  <a:pt x="1129729" y="1959"/>
                  <a:pt x="1133370" y="0"/>
                  <a:pt x="1138340" y="0"/>
                </a:cubicBezTo>
                <a:close/>
                <a:moveTo>
                  <a:pt x="1071665" y="0"/>
                </a:moveTo>
                <a:cubicBezTo>
                  <a:pt x="1076462" y="0"/>
                  <a:pt x="1079999" y="1975"/>
                  <a:pt x="1082278" y="5926"/>
                </a:cubicBezTo>
                <a:cubicBezTo>
                  <a:pt x="1084557" y="9876"/>
                  <a:pt x="1085696" y="15768"/>
                  <a:pt x="1085696" y="23604"/>
                </a:cubicBezTo>
                <a:cubicBezTo>
                  <a:pt x="1085696" y="31287"/>
                  <a:pt x="1084497" y="37141"/>
                  <a:pt x="1082099" y="41168"/>
                </a:cubicBezTo>
                <a:cubicBezTo>
                  <a:pt x="1079701" y="45194"/>
                  <a:pt x="1076146" y="47207"/>
                  <a:pt x="1071437" y="47207"/>
                </a:cubicBezTo>
                <a:cubicBezTo>
                  <a:pt x="1066727" y="47207"/>
                  <a:pt x="1063189" y="45210"/>
                  <a:pt x="1060824" y="41216"/>
                </a:cubicBezTo>
                <a:cubicBezTo>
                  <a:pt x="1058458" y="37223"/>
                  <a:pt x="1057275" y="31352"/>
                  <a:pt x="1057275" y="23604"/>
                </a:cubicBezTo>
                <a:cubicBezTo>
                  <a:pt x="1057275" y="15703"/>
                  <a:pt x="1058431" y="9794"/>
                  <a:pt x="1060742" y="5877"/>
                </a:cubicBezTo>
                <a:cubicBezTo>
                  <a:pt x="1063054" y="1959"/>
                  <a:pt x="1066694" y="0"/>
                  <a:pt x="1071665" y="0"/>
                </a:cubicBezTo>
                <a:close/>
                <a:moveTo>
                  <a:pt x="938315" y="0"/>
                </a:moveTo>
                <a:cubicBezTo>
                  <a:pt x="943111" y="0"/>
                  <a:pt x="946649" y="1975"/>
                  <a:pt x="948928" y="5926"/>
                </a:cubicBezTo>
                <a:cubicBezTo>
                  <a:pt x="951207" y="9876"/>
                  <a:pt x="952346" y="15768"/>
                  <a:pt x="952346" y="23604"/>
                </a:cubicBezTo>
                <a:cubicBezTo>
                  <a:pt x="952346" y="31287"/>
                  <a:pt x="951147" y="37141"/>
                  <a:pt x="948749" y="41168"/>
                </a:cubicBezTo>
                <a:cubicBezTo>
                  <a:pt x="946351" y="45194"/>
                  <a:pt x="942797" y="47207"/>
                  <a:pt x="938087" y="47207"/>
                </a:cubicBezTo>
                <a:cubicBezTo>
                  <a:pt x="933377" y="47207"/>
                  <a:pt x="929839" y="45210"/>
                  <a:pt x="927473" y="41216"/>
                </a:cubicBezTo>
                <a:cubicBezTo>
                  <a:pt x="925108" y="37223"/>
                  <a:pt x="923925" y="31352"/>
                  <a:pt x="923925" y="23604"/>
                </a:cubicBezTo>
                <a:cubicBezTo>
                  <a:pt x="923925" y="15703"/>
                  <a:pt x="925081" y="9794"/>
                  <a:pt x="927392" y="5877"/>
                </a:cubicBezTo>
                <a:cubicBezTo>
                  <a:pt x="929704" y="1959"/>
                  <a:pt x="933344" y="0"/>
                  <a:pt x="938315" y="0"/>
                </a:cubicBezTo>
                <a:close/>
                <a:moveTo>
                  <a:pt x="909740" y="0"/>
                </a:moveTo>
                <a:cubicBezTo>
                  <a:pt x="914536" y="0"/>
                  <a:pt x="918074" y="1975"/>
                  <a:pt x="920353" y="5926"/>
                </a:cubicBezTo>
                <a:cubicBezTo>
                  <a:pt x="922632" y="9876"/>
                  <a:pt x="923772" y="15768"/>
                  <a:pt x="923772" y="23604"/>
                </a:cubicBezTo>
                <a:cubicBezTo>
                  <a:pt x="923772" y="31287"/>
                  <a:pt x="922572" y="37141"/>
                  <a:pt x="920174" y="41168"/>
                </a:cubicBezTo>
                <a:cubicBezTo>
                  <a:pt x="917776" y="45194"/>
                  <a:pt x="914222" y="47207"/>
                  <a:pt x="909512" y="47207"/>
                </a:cubicBezTo>
                <a:cubicBezTo>
                  <a:pt x="904802" y="47207"/>
                  <a:pt x="901264" y="45210"/>
                  <a:pt x="898899" y="41216"/>
                </a:cubicBezTo>
                <a:cubicBezTo>
                  <a:pt x="896533" y="37223"/>
                  <a:pt x="895350" y="31352"/>
                  <a:pt x="895350" y="23604"/>
                </a:cubicBezTo>
                <a:cubicBezTo>
                  <a:pt x="895350" y="15703"/>
                  <a:pt x="896506" y="9794"/>
                  <a:pt x="898817" y="5877"/>
                </a:cubicBezTo>
                <a:cubicBezTo>
                  <a:pt x="901129" y="1959"/>
                  <a:pt x="904770" y="0"/>
                  <a:pt x="909740" y="0"/>
                </a:cubicBezTo>
                <a:close/>
                <a:moveTo>
                  <a:pt x="843065" y="0"/>
                </a:moveTo>
                <a:cubicBezTo>
                  <a:pt x="847861" y="0"/>
                  <a:pt x="851399" y="1975"/>
                  <a:pt x="853678" y="5926"/>
                </a:cubicBezTo>
                <a:cubicBezTo>
                  <a:pt x="855957" y="9876"/>
                  <a:pt x="857096" y="15768"/>
                  <a:pt x="857096" y="23604"/>
                </a:cubicBezTo>
                <a:cubicBezTo>
                  <a:pt x="857096" y="31287"/>
                  <a:pt x="855897" y="37141"/>
                  <a:pt x="853499" y="41168"/>
                </a:cubicBezTo>
                <a:cubicBezTo>
                  <a:pt x="851101" y="45194"/>
                  <a:pt x="847547" y="47207"/>
                  <a:pt x="842837" y="47207"/>
                </a:cubicBezTo>
                <a:cubicBezTo>
                  <a:pt x="838127" y="47207"/>
                  <a:pt x="834589" y="45210"/>
                  <a:pt x="832223" y="41216"/>
                </a:cubicBezTo>
                <a:cubicBezTo>
                  <a:pt x="829858" y="37223"/>
                  <a:pt x="828675" y="31352"/>
                  <a:pt x="828675" y="23604"/>
                </a:cubicBezTo>
                <a:cubicBezTo>
                  <a:pt x="828675" y="15703"/>
                  <a:pt x="829831" y="9794"/>
                  <a:pt x="832142" y="5877"/>
                </a:cubicBezTo>
                <a:cubicBezTo>
                  <a:pt x="834454" y="1959"/>
                  <a:pt x="838095" y="0"/>
                  <a:pt x="843065" y="0"/>
                </a:cubicBezTo>
                <a:close/>
                <a:moveTo>
                  <a:pt x="804965" y="0"/>
                </a:moveTo>
                <a:cubicBezTo>
                  <a:pt x="809761" y="0"/>
                  <a:pt x="813299" y="1975"/>
                  <a:pt x="815578" y="5926"/>
                </a:cubicBezTo>
                <a:cubicBezTo>
                  <a:pt x="817857" y="9876"/>
                  <a:pt x="818997" y="15768"/>
                  <a:pt x="818997" y="23604"/>
                </a:cubicBezTo>
                <a:cubicBezTo>
                  <a:pt x="818997" y="31287"/>
                  <a:pt x="817797" y="37141"/>
                  <a:pt x="815399" y="41168"/>
                </a:cubicBezTo>
                <a:cubicBezTo>
                  <a:pt x="813001" y="45194"/>
                  <a:pt x="809447" y="47207"/>
                  <a:pt x="804737" y="47207"/>
                </a:cubicBezTo>
                <a:cubicBezTo>
                  <a:pt x="800027" y="47207"/>
                  <a:pt x="796489" y="45210"/>
                  <a:pt x="794123" y="41216"/>
                </a:cubicBezTo>
                <a:cubicBezTo>
                  <a:pt x="791758" y="37223"/>
                  <a:pt x="790575" y="31352"/>
                  <a:pt x="790575" y="23604"/>
                </a:cubicBezTo>
                <a:cubicBezTo>
                  <a:pt x="790575" y="15703"/>
                  <a:pt x="791731" y="9794"/>
                  <a:pt x="794042" y="5877"/>
                </a:cubicBezTo>
                <a:cubicBezTo>
                  <a:pt x="796354" y="1959"/>
                  <a:pt x="799995" y="0"/>
                  <a:pt x="804965" y="0"/>
                </a:cubicBezTo>
                <a:close/>
                <a:moveTo>
                  <a:pt x="738290" y="0"/>
                </a:moveTo>
                <a:cubicBezTo>
                  <a:pt x="743086" y="0"/>
                  <a:pt x="746624" y="1975"/>
                  <a:pt x="748903" y="5926"/>
                </a:cubicBezTo>
                <a:cubicBezTo>
                  <a:pt x="751182" y="9876"/>
                  <a:pt x="752321" y="15768"/>
                  <a:pt x="752321" y="23604"/>
                </a:cubicBezTo>
                <a:cubicBezTo>
                  <a:pt x="752321" y="31287"/>
                  <a:pt x="751122" y="37141"/>
                  <a:pt x="748724" y="41168"/>
                </a:cubicBezTo>
                <a:cubicBezTo>
                  <a:pt x="746326" y="45194"/>
                  <a:pt x="742772" y="47207"/>
                  <a:pt x="738062" y="47207"/>
                </a:cubicBezTo>
                <a:cubicBezTo>
                  <a:pt x="733352" y="47207"/>
                  <a:pt x="729814" y="45210"/>
                  <a:pt x="727449" y="41216"/>
                </a:cubicBezTo>
                <a:cubicBezTo>
                  <a:pt x="725083" y="37223"/>
                  <a:pt x="723900" y="31352"/>
                  <a:pt x="723900" y="23604"/>
                </a:cubicBezTo>
                <a:cubicBezTo>
                  <a:pt x="723900" y="15703"/>
                  <a:pt x="725056" y="9794"/>
                  <a:pt x="727367" y="5877"/>
                </a:cubicBezTo>
                <a:cubicBezTo>
                  <a:pt x="729679" y="1959"/>
                  <a:pt x="733320" y="0"/>
                  <a:pt x="738290" y="0"/>
                </a:cubicBezTo>
                <a:close/>
                <a:moveTo>
                  <a:pt x="671615" y="0"/>
                </a:moveTo>
                <a:cubicBezTo>
                  <a:pt x="676412" y="0"/>
                  <a:pt x="679949" y="1975"/>
                  <a:pt x="682228" y="5926"/>
                </a:cubicBezTo>
                <a:cubicBezTo>
                  <a:pt x="684507" y="9876"/>
                  <a:pt x="685647" y="15768"/>
                  <a:pt x="685647" y="23604"/>
                </a:cubicBezTo>
                <a:cubicBezTo>
                  <a:pt x="685647" y="31287"/>
                  <a:pt x="684447" y="37141"/>
                  <a:pt x="682049" y="41168"/>
                </a:cubicBezTo>
                <a:cubicBezTo>
                  <a:pt x="679650" y="45194"/>
                  <a:pt x="676097" y="47207"/>
                  <a:pt x="671387" y="47207"/>
                </a:cubicBezTo>
                <a:cubicBezTo>
                  <a:pt x="666677" y="47207"/>
                  <a:pt x="663139" y="45210"/>
                  <a:pt x="660774" y="41216"/>
                </a:cubicBezTo>
                <a:cubicBezTo>
                  <a:pt x="658408" y="37223"/>
                  <a:pt x="657225" y="31352"/>
                  <a:pt x="657225" y="23604"/>
                </a:cubicBezTo>
                <a:cubicBezTo>
                  <a:pt x="657225" y="15703"/>
                  <a:pt x="658381" y="9794"/>
                  <a:pt x="660692" y="5877"/>
                </a:cubicBezTo>
                <a:cubicBezTo>
                  <a:pt x="663003" y="1959"/>
                  <a:pt x="666644" y="0"/>
                  <a:pt x="671615" y="0"/>
                </a:cubicBezTo>
                <a:close/>
                <a:moveTo>
                  <a:pt x="604940" y="0"/>
                </a:moveTo>
                <a:cubicBezTo>
                  <a:pt x="609736" y="0"/>
                  <a:pt x="613274" y="1975"/>
                  <a:pt x="615553" y="5926"/>
                </a:cubicBezTo>
                <a:cubicBezTo>
                  <a:pt x="617832" y="9876"/>
                  <a:pt x="618972" y="15768"/>
                  <a:pt x="618972" y="23604"/>
                </a:cubicBezTo>
                <a:cubicBezTo>
                  <a:pt x="618972" y="31287"/>
                  <a:pt x="617772" y="37141"/>
                  <a:pt x="615374" y="41168"/>
                </a:cubicBezTo>
                <a:cubicBezTo>
                  <a:pt x="612976" y="45194"/>
                  <a:pt x="609422" y="47207"/>
                  <a:pt x="604712" y="47207"/>
                </a:cubicBezTo>
                <a:cubicBezTo>
                  <a:pt x="600002" y="47207"/>
                  <a:pt x="596464" y="45210"/>
                  <a:pt x="594098" y="41216"/>
                </a:cubicBezTo>
                <a:cubicBezTo>
                  <a:pt x="591733" y="37223"/>
                  <a:pt x="590550" y="31352"/>
                  <a:pt x="590550" y="23604"/>
                </a:cubicBezTo>
                <a:cubicBezTo>
                  <a:pt x="590550" y="15703"/>
                  <a:pt x="591705" y="9794"/>
                  <a:pt x="594017" y="5877"/>
                </a:cubicBezTo>
                <a:cubicBezTo>
                  <a:pt x="596329" y="1959"/>
                  <a:pt x="599969" y="0"/>
                  <a:pt x="604940" y="0"/>
                </a:cubicBezTo>
                <a:close/>
                <a:moveTo>
                  <a:pt x="538265" y="0"/>
                </a:moveTo>
                <a:cubicBezTo>
                  <a:pt x="543061" y="0"/>
                  <a:pt x="546599" y="1975"/>
                  <a:pt x="548878" y="5926"/>
                </a:cubicBezTo>
                <a:cubicBezTo>
                  <a:pt x="551157" y="9876"/>
                  <a:pt x="552296" y="15768"/>
                  <a:pt x="552296" y="23604"/>
                </a:cubicBezTo>
                <a:cubicBezTo>
                  <a:pt x="552296" y="31287"/>
                  <a:pt x="551097" y="37141"/>
                  <a:pt x="548699" y="41168"/>
                </a:cubicBezTo>
                <a:cubicBezTo>
                  <a:pt x="546301" y="45194"/>
                  <a:pt x="542746" y="47207"/>
                  <a:pt x="538037" y="47207"/>
                </a:cubicBezTo>
                <a:cubicBezTo>
                  <a:pt x="533327" y="47207"/>
                  <a:pt x="529789" y="45210"/>
                  <a:pt x="527424" y="41216"/>
                </a:cubicBezTo>
                <a:cubicBezTo>
                  <a:pt x="525058" y="37223"/>
                  <a:pt x="523875" y="31352"/>
                  <a:pt x="523875" y="23604"/>
                </a:cubicBezTo>
                <a:cubicBezTo>
                  <a:pt x="523875" y="15703"/>
                  <a:pt x="525031" y="9794"/>
                  <a:pt x="527342" y="5877"/>
                </a:cubicBezTo>
                <a:cubicBezTo>
                  <a:pt x="529654" y="1959"/>
                  <a:pt x="533295" y="0"/>
                  <a:pt x="538265" y="0"/>
                </a:cubicBezTo>
                <a:close/>
                <a:moveTo>
                  <a:pt x="509690" y="0"/>
                </a:moveTo>
                <a:cubicBezTo>
                  <a:pt x="514486" y="0"/>
                  <a:pt x="518024" y="1975"/>
                  <a:pt x="520303" y="5926"/>
                </a:cubicBezTo>
                <a:cubicBezTo>
                  <a:pt x="522582" y="9876"/>
                  <a:pt x="523721" y="15768"/>
                  <a:pt x="523721" y="23604"/>
                </a:cubicBezTo>
                <a:cubicBezTo>
                  <a:pt x="523721" y="31287"/>
                  <a:pt x="522522" y="37141"/>
                  <a:pt x="520124" y="41168"/>
                </a:cubicBezTo>
                <a:cubicBezTo>
                  <a:pt x="517726" y="45194"/>
                  <a:pt x="514171" y="47207"/>
                  <a:pt x="509462" y="47207"/>
                </a:cubicBezTo>
                <a:cubicBezTo>
                  <a:pt x="504752" y="47207"/>
                  <a:pt x="501214" y="45210"/>
                  <a:pt x="498849" y="41216"/>
                </a:cubicBezTo>
                <a:cubicBezTo>
                  <a:pt x="496483" y="37223"/>
                  <a:pt x="495300" y="31352"/>
                  <a:pt x="495300" y="23604"/>
                </a:cubicBezTo>
                <a:cubicBezTo>
                  <a:pt x="495300" y="15703"/>
                  <a:pt x="496456" y="9794"/>
                  <a:pt x="498767" y="5877"/>
                </a:cubicBezTo>
                <a:cubicBezTo>
                  <a:pt x="501078" y="1959"/>
                  <a:pt x="504719" y="0"/>
                  <a:pt x="509690" y="0"/>
                </a:cubicBezTo>
                <a:close/>
                <a:moveTo>
                  <a:pt x="443015" y="0"/>
                </a:moveTo>
                <a:cubicBezTo>
                  <a:pt x="447811" y="0"/>
                  <a:pt x="451349" y="1975"/>
                  <a:pt x="453628" y="5926"/>
                </a:cubicBezTo>
                <a:cubicBezTo>
                  <a:pt x="455907" y="9876"/>
                  <a:pt x="457047" y="15768"/>
                  <a:pt x="457047" y="23604"/>
                </a:cubicBezTo>
                <a:cubicBezTo>
                  <a:pt x="457047" y="31287"/>
                  <a:pt x="455847" y="37141"/>
                  <a:pt x="453449" y="41168"/>
                </a:cubicBezTo>
                <a:cubicBezTo>
                  <a:pt x="451051" y="45194"/>
                  <a:pt x="447497" y="47207"/>
                  <a:pt x="442787" y="47207"/>
                </a:cubicBezTo>
                <a:cubicBezTo>
                  <a:pt x="438077" y="47207"/>
                  <a:pt x="434539" y="45210"/>
                  <a:pt x="432174" y="41216"/>
                </a:cubicBezTo>
                <a:cubicBezTo>
                  <a:pt x="429808" y="37223"/>
                  <a:pt x="428625" y="31352"/>
                  <a:pt x="428625" y="23604"/>
                </a:cubicBezTo>
                <a:cubicBezTo>
                  <a:pt x="428625" y="15703"/>
                  <a:pt x="429781" y="9794"/>
                  <a:pt x="432092" y="5877"/>
                </a:cubicBezTo>
                <a:cubicBezTo>
                  <a:pt x="434404" y="1959"/>
                  <a:pt x="438045" y="0"/>
                  <a:pt x="443015" y="0"/>
                </a:cubicBezTo>
                <a:close/>
                <a:moveTo>
                  <a:pt x="404361" y="0"/>
                </a:moveTo>
                <a:cubicBezTo>
                  <a:pt x="408246" y="0"/>
                  <a:pt x="411317" y="1026"/>
                  <a:pt x="413575" y="3077"/>
                </a:cubicBezTo>
                <a:cubicBezTo>
                  <a:pt x="415832" y="5128"/>
                  <a:pt x="416961" y="7977"/>
                  <a:pt x="416961" y="11623"/>
                </a:cubicBezTo>
                <a:cubicBezTo>
                  <a:pt x="416961" y="13750"/>
                  <a:pt x="416640" y="15660"/>
                  <a:pt x="416000" y="17353"/>
                </a:cubicBezTo>
                <a:cubicBezTo>
                  <a:pt x="415360" y="19046"/>
                  <a:pt x="414312" y="20782"/>
                  <a:pt x="412858" y="22562"/>
                </a:cubicBezTo>
                <a:cubicBezTo>
                  <a:pt x="411404" y="24341"/>
                  <a:pt x="409028" y="26707"/>
                  <a:pt x="405728" y="29659"/>
                </a:cubicBezTo>
                <a:cubicBezTo>
                  <a:pt x="403016" y="32068"/>
                  <a:pt x="400710" y="34396"/>
                  <a:pt x="398811" y="36642"/>
                </a:cubicBezTo>
                <a:cubicBezTo>
                  <a:pt x="396911" y="38889"/>
                  <a:pt x="395430" y="41238"/>
                  <a:pt x="394367" y="43691"/>
                </a:cubicBezTo>
                <a:lnTo>
                  <a:pt x="417644" y="43691"/>
                </a:lnTo>
                <a:lnTo>
                  <a:pt x="417644" y="46556"/>
                </a:lnTo>
                <a:lnTo>
                  <a:pt x="390720" y="46556"/>
                </a:lnTo>
                <a:lnTo>
                  <a:pt x="390720" y="44309"/>
                </a:lnTo>
                <a:cubicBezTo>
                  <a:pt x="391914" y="41314"/>
                  <a:pt x="393498" y="38536"/>
                  <a:pt x="395473" y="35975"/>
                </a:cubicBezTo>
                <a:cubicBezTo>
                  <a:pt x="397448" y="33414"/>
                  <a:pt x="400096" y="30701"/>
                  <a:pt x="403417" y="27836"/>
                </a:cubicBezTo>
                <a:cubicBezTo>
                  <a:pt x="407324" y="24450"/>
                  <a:pt x="410021" y="21645"/>
                  <a:pt x="411508" y="19420"/>
                </a:cubicBezTo>
                <a:cubicBezTo>
                  <a:pt x="412994" y="17195"/>
                  <a:pt x="413738" y="14727"/>
                  <a:pt x="413738" y="12014"/>
                </a:cubicBezTo>
                <a:cubicBezTo>
                  <a:pt x="413738" y="9105"/>
                  <a:pt x="412891" y="6826"/>
                  <a:pt x="411198" y="5177"/>
                </a:cubicBezTo>
                <a:cubicBezTo>
                  <a:pt x="409505" y="3527"/>
                  <a:pt x="407194" y="2702"/>
                  <a:pt x="404264" y="2702"/>
                </a:cubicBezTo>
                <a:cubicBezTo>
                  <a:pt x="401659" y="2702"/>
                  <a:pt x="399440" y="3500"/>
                  <a:pt x="397606" y="5095"/>
                </a:cubicBezTo>
                <a:cubicBezTo>
                  <a:pt x="395772" y="6691"/>
                  <a:pt x="394714" y="8866"/>
                  <a:pt x="394432" y="11623"/>
                </a:cubicBezTo>
                <a:lnTo>
                  <a:pt x="391306" y="11102"/>
                </a:lnTo>
                <a:cubicBezTo>
                  <a:pt x="391632" y="7781"/>
                  <a:pt x="392977" y="5101"/>
                  <a:pt x="395343" y="3061"/>
                </a:cubicBezTo>
                <a:cubicBezTo>
                  <a:pt x="397709" y="1020"/>
                  <a:pt x="400715" y="0"/>
                  <a:pt x="404361" y="0"/>
                </a:cubicBezTo>
                <a:close/>
                <a:moveTo>
                  <a:pt x="376340" y="0"/>
                </a:moveTo>
                <a:cubicBezTo>
                  <a:pt x="381136" y="0"/>
                  <a:pt x="384674" y="1975"/>
                  <a:pt x="386953" y="5926"/>
                </a:cubicBezTo>
                <a:cubicBezTo>
                  <a:pt x="389232" y="9876"/>
                  <a:pt x="390371" y="15768"/>
                  <a:pt x="390371" y="23604"/>
                </a:cubicBezTo>
                <a:cubicBezTo>
                  <a:pt x="390371" y="31287"/>
                  <a:pt x="389172" y="37141"/>
                  <a:pt x="386774" y="41168"/>
                </a:cubicBezTo>
                <a:cubicBezTo>
                  <a:pt x="384376" y="45194"/>
                  <a:pt x="380822" y="47207"/>
                  <a:pt x="376112" y="47207"/>
                </a:cubicBezTo>
                <a:cubicBezTo>
                  <a:pt x="371402" y="47207"/>
                  <a:pt x="367864" y="45210"/>
                  <a:pt x="365498" y="41216"/>
                </a:cubicBezTo>
                <a:cubicBezTo>
                  <a:pt x="363133" y="37223"/>
                  <a:pt x="361950" y="31352"/>
                  <a:pt x="361950" y="23604"/>
                </a:cubicBezTo>
                <a:cubicBezTo>
                  <a:pt x="361950" y="15703"/>
                  <a:pt x="363106" y="9794"/>
                  <a:pt x="365417" y="5877"/>
                </a:cubicBezTo>
                <a:cubicBezTo>
                  <a:pt x="367729" y="1959"/>
                  <a:pt x="371370" y="0"/>
                  <a:pt x="376340" y="0"/>
                </a:cubicBezTo>
                <a:close/>
                <a:moveTo>
                  <a:pt x="309665" y="0"/>
                </a:moveTo>
                <a:cubicBezTo>
                  <a:pt x="314461" y="0"/>
                  <a:pt x="317999" y="1975"/>
                  <a:pt x="320278" y="5926"/>
                </a:cubicBezTo>
                <a:cubicBezTo>
                  <a:pt x="322557" y="9876"/>
                  <a:pt x="323696" y="15768"/>
                  <a:pt x="323696" y="23604"/>
                </a:cubicBezTo>
                <a:cubicBezTo>
                  <a:pt x="323696" y="31287"/>
                  <a:pt x="322497" y="37141"/>
                  <a:pt x="320099" y="41168"/>
                </a:cubicBezTo>
                <a:cubicBezTo>
                  <a:pt x="317701" y="45194"/>
                  <a:pt x="314147" y="47207"/>
                  <a:pt x="309437" y="47207"/>
                </a:cubicBezTo>
                <a:cubicBezTo>
                  <a:pt x="304727" y="47207"/>
                  <a:pt x="301189" y="45210"/>
                  <a:pt x="298823" y="41216"/>
                </a:cubicBezTo>
                <a:cubicBezTo>
                  <a:pt x="296458" y="37223"/>
                  <a:pt x="295275" y="31352"/>
                  <a:pt x="295275" y="23604"/>
                </a:cubicBezTo>
                <a:cubicBezTo>
                  <a:pt x="295275" y="15703"/>
                  <a:pt x="296431" y="9794"/>
                  <a:pt x="298742" y="5877"/>
                </a:cubicBezTo>
                <a:cubicBezTo>
                  <a:pt x="301053" y="1959"/>
                  <a:pt x="304695" y="0"/>
                  <a:pt x="309665" y="0"/>
                </a:cubicBezTo>
                <a:close/>
                <a:moveTo>
                  <a:pt x="271565" y="0"/>
                </a:moveTo>
                <a:cubicBezTo>
                  <a:pt x="276361" y="0"/>
                  <a:pt x="279899" y="1975"/>
                  <a:pt x="282178" y="5926"/>
                </a:cubicBezTo>
                <a:cubicBezTo>
                  <a:pt x="284457" y="9876"/>
                  <a:pt x="285596" y="15768"/>
                  <a:pt x="285596" y="23604"/>
                </a:cubicBezTo>
                <a:cubicBezTo>
                  <a:pt x="285596" y="31287"/>
                  <a:pt x="284397" y="37141"/>
                  <a:pt x="281999" y="41168"/>
                </a:cubicBezTo>
                <a:cubicBezTo>
                  <a:pt x="279600" y="45194"/>
                  <a:pt x="276047" y="47207"/>
                  <a:pt x="271337" y="47207"/>
                </a:cubicBezTo>
                <a:cubicBezTo>
                  <a:pt x="266627" y="47207"/>
                  <a:pt x="263089" y="45210"/>
                  <a:pt x="260723" y="41216"/>
                </a:cubicBezTo>
                <a:cubicBezTo>
                  <a:pt x="258358" y="37223"/>
                  <a:pt x="257175" y="31352"/>
                  <a:pt x="257175" y="23604"/>
                </a:cubicBezTo>
                <a:cubicBezTo>
                  <a:pt x="257175" y="15703"/>
                  <a:pt x="258331" y="9794"/>
                  <a:pt x="260642" y="5877"/>
                </a:cubicBezTo>
                <a:cubicBezTo>
                  <a:pt x="262953" y="1959"/>
                  <a:pt x="266594" y="0"/>
                  <a:pt x="271565" y="0"/>
                </a:cubicBezTo>
                <a:close/>
                <a:moveTo>
                  <a:pt x="204889" y="0"/>
                </a:moveTo>
                <a:cubicBezTo>
                  <a:pt x="209687" y="0"/>
                  <a:pt x="213224" y="1975"/>
                  <a:pt x="215503" y="5926"/>
                </a:cubicBezTo>
                <a:cubicBezTo>
                  <a:pt x="217782" y="9876"/>
                  <a:pt x="218921" y="15768"/>
                  <a:pt x="218921" y="23604"/>
                </a:cubicBezTo>
                <a:cubicBezTo>
                  <a:pt x="218921" y="31287"/>
                  <a:pt x="217722" y="37141"/>
                  <a:pt x="215324" y="41168"/>
                </a:cubicBezTo>
                <a:cubicBezTo>
                  <a:pt x="212926" y="45194"/>
                  <a:pt x="209372" y="47207"/>
                  <a:pt x="204662" y="47207"/>
                </a:cubicBezTo>
                <a:cubicBezTo>
                  <a:pt x="199952" y="47207"/>
                  <a:pt x="196414" y="45210"/>
                  <a:pt x="194048" y="41216"/>
                </a:cubicBezTo>
                <a:cubicBezTo>
                  <a:pt x="191683" y="37223"/>
                  <a:pt x="190500" y="31352"/>
                  <a:pt x="190500" y="23604"/>
                </a:cubicBezTo>
                <a:cubicBezTo>
                  <a:pt x="190500" y="15703"/>
                  <a:pt x="191656" y="9794"/>
                  <a:pt x="193967" y="5877"/>
                </a:cubicBezTo>
                <a:cubicBezTo>
                  <a:pt x="196279" y="1959"/>
                  <a:pt x="199919" y="0"/>
                  <a:pt x="204889" y="0"/>
                </a:cubicBezTo>
                <a:close/>
                <a:moveTo>
                  <a:pt x="166790" y="0"/>
                </a:moveTo>
                <a:cubicBezTo>
                  <a:pt x="171587" y="0"/>
                  <a:pt x="175124" y="1975"/>
                  <a:pt x="177403" y="5926"/>
                </a:cubicBezTo>
                <a:cubicBezTo>
                  <a:pt x="179682" y="9876"/>
                  <a:pt x="180822" y="15768"/>
                  <a:pt x="180822" y="23604"/>
                </a:cubicBezTo>
                <a:cubicBezTo>
                  <a:pt x="180822" y="31287"/>
                  <a:pt x="179622" y="37141"/>
                  <a:pt x="177224" y="41168"/>
                </a:cubicBezTo>
                <a:cubicBezTo>
                  <a:pt x="174826" y="45194"/>
                  <a:pt x="171272" y="47207"/>
                  <a:pt x="166562" y="47207"/>
                </a:cubicBezTo>
                <a:cubicBezTo>
                  <a:pt x="161852" y="47207"/>
                  <a:pt x="158314" y="45210"/>
                  <a:pt x="155948" y="41216"/>
                </a:cubicBezTo>
                <a:cubicBezTo>
                  <a:pt x="153583" y="37223"/>
                  <a:pt x="152400" y="31352"/>
                  <a:pt x="152400" y="23604"/>
                </a:cubicBezTo>
                <a:cubicBezTo>
                  <a:pt x="152400" y="15703"/>
                  <a:pt x="153556" y="9794"/>
                  <a:pt x="155867" y="5877"/>
                </a:cubicBezTo>
                <a:cubicBezTo>
                  <a:pt x="158179" y="1959"/>
                  <a:pt x="161820" y="0"/>
                  <a:pt x="166790" y="0"/>
                </a:cubicBezTo>
                <a:close/>
                <a:moveTo>
                  <a:pt x="90590" y="0"/>
                </a:moveTo>
                <a:cubicBezTo>
                  <a:pt x="95386" y="0"/>
                  <a:pt x="98924" y="1975"/>
                  <a:pt x="101203" y="5926"/>
                </a:cubicBezTo>
                <a:cubicBezTo>
                  <a:pt x="103482" y="9876"/>
                  <a:pt x="104621" y="15768"/>
                  <a:pt x="104621" y="23604"/>
                </a:cubicBezTo>
                <a:cubicBezTo>
                  <a:pt x="104621" y="31287"/>
                  <a:pt x="103422" y="37141"/>
                  <a:pt x="101024" y="41168"/>
                </a:cubicBezTo>
                <a:cubicBezTo>
                  <a:pt x="98626" y="45194"/>
                  <a:pt x="95071" y="47207"/>
                  <a:pt x="90362" y="47207"/>
                </a:cubicBezTo>
                <a:cubicBezTo>
                  <a:pt x="85652" y="47207"/>
                  <a:pt x="82114" y="45210"/>
                  <a:pt x="79749" y="41216"/>
                </a:cubicBezTo>
                <a:cubicBezTo>
                  <a:pt x="77383" y="37223"/>
                  <a:pt x="76200" y="31352"/>
                  <a:pt x="76200" y="23604"/>
                </a:cubicBezTo>
                <a:cubicBezTo>
                  <a:pt x="76200" y="15703"/>
                  <a:pt x="77356" y="9794"/>
                  <a:pt x="79667" y="5877"/>
                </a:cubicBezTo>
                <a:cubicBezTo>
                  <a:pt x="81979" y="1959"/>
                  <a:pt x="85619" y="0"/>
                  <a:pt x="90590" y="0"/>
                </a:cubicBezTo>
                <a:close/>
                <a:moveTo>
                  <a:pt x="14390" y="0"/>
                </a:moveTo>
                <a:cubicBezTo>
                  <a:pt x="19186" y="0"/>
                  <a:pt x="22724" y="1975"/>
                  <a:pt x="25003" y="5926"/>
                </a:cubicBezTo>
                <a:cubicBezTo>
                  <a:pt x="27282" y="9876"/>
                  <a:pt x="28421" y="15768"/>
                  <a:pt x="28421" y="23604"/>
                </a:cubicBezTo>
                <a:cubicBezTo>
                  <a:pt x="28421" y="31287"/>
                  <a:pt x="27222" y="37141"/>
                  <a:pt x="24824" y="41168"/>
                </a:cubicBezTo>
                <a:cubicBezTo>
                  <a:pt x="22426" y="45194"/>
                  <a:pt x="18872" y="47207"/>
                  <a:pt x="14162" y="47207"/>
                </a:cubicBezTo>
                <a:cubicBezTo>
                  <a:pt x="9452" y="47207"/>
                  <a:pt x="5915" y="45210"/>
                  <a:pt x="3549" y="41216"/>
                </a:cubicBezTo>
                <a:cubicBezTo>
                  <a:pt x="1183" y="37223"/>
                  <a:pt x="0" y="31352"/>
                  <a:pt x="0" y="23604"/>
                </a:cubicBezTo>
                <a:cubicBezTo>
                  <a:pt x="0" y="15703"/>
                  <a:pt x="1156" y="9794"/>
                  <a:pt x="3467" y="5877"/>
                </a:cubicBezTo>
                <a:cubicBezTo>
                  <a:pt x="5779" y="1959"/>
                  <a:pt x="9420" y="0"/>
                  <a:pt x="14390" y="0"/>
                </a:cubicBezTo>
                <a:close/>
              </a:path>
            </a:pathLst>
          </a:custGeom>
          <a:gradFill flip="none" rotWithShape="1">
            <a:gsLst>
              <a:gs pos="0">
                <a:schemeClr val="accent2">
                  <a:alpha val="0"/>
                </a:schemeClr>
              </a:gs>
              <a:gs pos="66000">
                <a:srgbClr val="B7DBEF"/>
              </a:gs>
              <a:gs pos="33000">
                <a:schemeClr val="accent3"/>
              </a:gs>
              <a:gs pos="100000">
                <a:schemeClr val="accent2">
                  <a:alpha val="0"/>
                </a:schemeClr>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3" name="组合 32">
            <a:extLst>
              <a:ext uri="{FF2B5EF4-FFF2-40B4-BE49-F238E27FC236}">
                <a16:creationId xmlns:a16="http://schemas.microsoft.com/office/drawing/2014/main" id="{E1F405B7-07A0-433F-ACE7-2215BF610411}"/>
              </a:ext>
            </a:extLst>
          </p:cNvPr>
          <p:cNvGrpSpPr>
            <a:grpSpLocks noChangeAspect="1"/>
          </p:cNvGrpSpPr>
          <p:nvPr/>
        </p:nvGrpSpPr>
        <p:grpSpPr>
          <a:xfrm>
            <a:off x="-600" y="1651661"/>
            <a:ext cx="12193200" cy="258057"/>
            <a:chOff x="-735630" y="1651660"/>
            <a:chExt cx="13663261" cy="288000"/>
          </a:xfrm>
        </p:grpSpPr>
        <p:grpSp>
          <p:nvGrpSpPr>
            <p:cNvPr id="34" name="组合 33">
              <a:extLst>
                <a:ext uri="{FF2B5EF4-FFF2-40B4-BE49-F238E27FC236}">
                  <a16:creationId xmlns:a16="http://schemas.microsoft.com/office/drawing/2014/main" id="{63ADA5A1-9458-445B-B9E0-20D317EDBB19}"/>
                </a:ext>
              </a:extLst>
            </p:cNvPr>
            <p:cNvGrpSpPr/>
            <p:nvPr/>
          </p:nvGrpSpPr>
          <p:grpSpPr>
            <a:xfrm flipV="1">
              <a:off x="-735630" y="1651660"/>
              <a:ext cx="4457700" cy="288000"/>
              <a:chOff x="647208" y="1438137"/>
              <a:chExt cx="4457700" cy="288000"/>
            </a:xfrm>
          </p:grpSpPr>
          <p:sp>
            <p:nvSpPr>
              <p:cNvPr id="45" name="平行四边形 44">
                <a:extLst>
                  <a:ext uri="{FF2B5EF4-FFF2-40B4-BE49-F238E27FC236}">
                    <a16:creationId xmlns:a16="http://schemas.microsoft.com/office/drawing/2014/main" id="{11DDFAFE-F382-4E91-A92D-ED8B8D3216E4}"/>
                  </a:ext>
                </a:extLst>
              </p:cNvPr>
              <p:cNvSpPr/>
              <p:nvPr/>
            </p:nvSpPr>
            <p:spPr>
              <a:xfrm>
                <a:off x="417438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平行四边形 45">
                <a:extLst>
                  <a:ext uri="{FF2B5EF4-FFF2-40B4-BE49-F238E27FC236}">
                    <a16:creationId xmlns:a16="http://schemas.microsoft.com/office/drawing/2014/main" id="{BBF777CA-C8E9-4D8C-91E8-DF53662F7CE8}"/>
                  </a:ext>
                </a:extLst>
              </p:cNvPr>
              <p:cNvSpPr/>
              <p:nvPr/>
            </p:nvSpPr>
            <p:spPr>
              <a:xfrm>
                <a:off x="431916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平行四边形 46">
                <a:extLst>
                  <a:ext uri="{FF2B5EF4-FFF2-40B4-BE49-F238E27FC236}">
                    <a16:creationId xmlns:a16="http://schemas.microsoft.com/office/drawing/2014/main" id="{D23F2AC3-2D2A-4DCC-8B3D-ABDBE8AD9356}"/>
                  </a:ext>
                </a:extLst>
              </p:cNvPr>
              <p:cNvSpPr/>
              <p:nvPr/>
            </p:nvSpPr>
            <p:spPr>
              <a:xfrm>
                <a:off x="361915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 name="平行四边形 47">
                <a:extLst>
                  <a:ext uri="{FF2B5EF4-FFF2-40B4-BE49-F238E27FC236}">
                    <a16:creationId xmlns:a16="http://schemas.microsoft.com/office/drawing/2014/main" id="{B2E7B9DE-CAB3-4F2B-970D-7D116E22407B}"/>
                  </a:ext>
                </a:extLst>
              </p:cNvPr>
              <p:cNvSpPr/>
              <p:nvPr/>
            </p:nvSpPr>
            <p:spPr>
              <a:xfrm>
                <a:off x="347437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平行四边形 48">
                <a:extLst>
                  <a:ext uri="{FF2B5EF4-FFF2-40B4-BE49-F238E27FC236}">
                    <a16:creationId xmlns:a16="http://schemas.microsoft.com/office/drawing/2014/main" id="{43ED5548-AF50-404E-8780-8A795A2FC95D}"/>
                  </a:ext>
                </a:extLst>
              </p:cNvPr>
              <p:cNvSpPr/>
              <p:nvPr/>
            </p:nvSpPr>
            <p:spPr>
              <a:xfrm>
                <a:off x="332959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0" name="组合 49">
                <a:extLst>
                  <a:ext uri="{FF2B5EF4-FFF2-40B4-BE49-F238E27FC236}">
                    <a16:creationId xmlns:a16="http://schemas.microsoft.com/office/drawing/2014/main" id="{5FF7608B-40ED-4EF8-AA65-2F50DC8E1C4F}"/>
                  </a:ext>
                </a:extLst>
              </p:cNvPr>
              <p:cNvGrpSpPr/>
              <p:nvPr/>
            </p:nvGrpSpPr>
            <p:grpSpPr>
              <a:xfrm>
                <a:off x="647208" y="1438137"/>
                <a:ext cx="4457700" cy="288000"/>
                <a:chOff x="647208" y="1438137"/>
                <a:chExt cx="4457700" cy="288000"/>
              </a:xfrm>
            </p:grpSpPr>
            <p:sp>
              <p:nvSpPr>
                <p:cNvPr id="51" name="任意多边形: 形状 50">
                  <a:extLst>
                    <a:ext uri="{FF2B5EF4-FFF2-40B4-BE49-F238E27FC236}">
                      <a16:creationId xmlns:a16="http://schemas.microsoft.com/office/drawing/2014/main" id="{FCCC34C9-19E2-411C-9705-4EE10815AED0}"/>
                    </a:ext>
                  </a:extLst>
                </p:cNvPr>
                <p:cNvSpPr/>
                <p:nvPr/>
              </p:nvSpPr>
              <p:spPr>
                <a:xfrm>
                  <a:off x="2954183" y="1438137"/>
                  <a:ext cx="2150725" cy="288000"/>
                </a:xfrm>
                <a:custGeom>
                  <a:avLst/>
                  <a:gdLst>
                    <a:gd name="connsiteX0" fmla="*/ 1039928 w 2150725"/>
                    <a:gd name="connsiteY0" fmla="*/ 0 h 288000"/>
                    <a:gd name="connsiteX1" fmla="*/ 1172203 w 2150725"/>
                    <a:gd name="connsiteY1" fmla="*/ 0 h 288000"/>
                    <a:gd name="connsiteX2" fmla="*/ 1205284 w 2150725"/>
                    <a:gd name="connsiteY2" fmla="*/ 0 h 288000"/>
                    <a:gd name="connsiteX3" fmla="*/ 1431486 w 2150725"/>
                    <a:gd name="connsiteY3" fmla="*/ 0 h 288000"/>
                    <a:gd name="connsiteX4" fmla="*/ 1765924 w 2150725"/>
                    <a:gd name="connsiteY4" fmla="*/ 0 h 288000"/>
                    <a:gd name="connsiteX5" fmla="*/ 2150725 w 2150725"/>
                    <a:gd name="connsiteY5" fmla="*/ 0 h 288000"/>
                    <a:gd name="connsiteX6" fmla="*/ 2105187 w 2150725"/>
                    <a:gd name="connsiteY6" fmla="*/ 45719 h 288000"/>
                    <a:gd name="connsiteX7" fmla="*/ 1720386 w 2150725"/>
                    <a:gd name="connsiteY7" fmla="*/ 45719 h 288000"/>
                    <a:gd name="connsiteX8" fmla="*/ 1648144 w 2150725"/>
                    <a:gd name="connsiteY8" fmla="*/ 118247 h 288000"/>
                    <a:gd name="connsiteX9" fmla="*/ 1313707 w 2150725"/>
                    <a:gd name="connsiteY9" fmla="*/ 118247 h 288000"/>
                    <a:gd name="connsiteX10" fmla="*/ 1144624 w 2150725"/>
                    <a:gd name="connsiteY10" fmla="*/ 288000 h 288000"/>
                    <a:gd name="connsiteX11" fmla="*/ 978522 w 2150725"/>
                    <a:gd name="connsiteY11" fmla="*/ 288000 h 288000"/>
                    <a:gd name="connsiteX12" fmla="*/ 753066 w 2150725"/>
                    <a:gd name="connsiteY12" fmla="*/ 288000 h 288000"/>
                    <a:gd name="connsiteX13" fmla="*/ 0 w 2150725"/>
                    <a:gd name="connsiteY13" fmla="*/ 288000 h 288000"/>
                    <a:gd name="connsiteX14" fmla="*/ 45538 w 2150725"/>
                    <a:gd name="connsiteY14" fmla="*/ 242281 h 288000"/>
                    <a:gd name="connsiteX15" fmla="*/ 798604 w 2150725"/>
                    <a:gd name="connsiteY15" fmla="*/ 242281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50725" h="288000">
                      <a:moveTo>
                        <a:pt x="1039928" y="0"/>
                      </a:moveTo>
                      <a:lnTo>
                        <a:pt x="1172203" y="0"/>
                      </a:lnTo>
                      <a:lnTo>
                        <a:pt x="1205284" y="0"/>
                      </a:lnTo>
                      <a:lnTo>
                        <a:pt x="1431486" y="0"/>
                      </a:lnTo>
                      <a:lnTo>
                        <a:pt x="1765924" y="0"/>
                      </a:lnTo>
                      <a:lnTo>
                        <a:pt x="2150725" y="0"/>
                      </a:lnTo>
                      <a:lnTo>
                        <a:pt x="2105187" y="45719"/>
                      </a:lnTo>
                      <a:lnTo>
                        <a:pt x="1720386" y="45719"/>
                      </a:lnTo>
                      <a:lnTo>
                        <a:pt x="1648144" y="118247"/>
                      </a:lnTo>
                      <a:lnTo>
                        <a:pt x="1313707" y="118247"/>
                      </a:lnTo>
                      <a:lnTo>
                        <a:pt x="1144624" y="288000"/>
                      </a:lnTo>
                      <a:lnTo>
                        <a:pt x="978522" y="288000"/>
                      </a:lnTo>
                      <a:lnTo>
                        <a:pt x="753066" y="288000"/>
                      </a:lnTo>
                      <a:lnTo>
                        <a:pt x="0" y="288000"/>
                      </a:lnTo>
                      <a:lnTo>
                        <a:pt x="45538" y="242281"/>
                      </a:lnTo>
                      <a:lnTo>
                        <a:pt x="798604" y="2422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52" name="直接连接符 51">
                  <a:extLst>
                    <a:ext uri="{FF2B5EF4-FFF2-40B4-BE49-F238E27FC236}">
                      <a16:creationId xmlns:a16="http://schemas.microsoft.com/office/drawing/2014/main" id="{D740D9E9-F62F-493D-9B19-252AC948055A}"/>
                    </a:ext>
                  </a:extLst>
                </p:cNvPr>
                <p:cNvCxnSpPr>
                  <a:cxnSpLocks/>
                </p:cNvCxnSpPr>
                <p:nvPr/>
              </p:nvCxnSpPr>
              <p:spPr>
                <a:xfrm>
                  <a:off x="647208" y="1722327"/>
                  <a:ext cx="2362871"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5" name="组合 34">
              <a:extLst>
                <a:ext uri="{FF2B5EF4-FFF2-40B4-BE49-F238E27FC236}">
                  <a16:creationId xmlns:a16="http://schemas.microsoft.com/office/drawing/2014/main" id="{C2F33789-7F5F-4AB5-ACCC-34F9B28BE282}"/>
                </a:ext>
              </a:extLst>
            </p:cNvPr>
            <p:cNvGrpSpPr/>
            <p:nvPr/>
          </p:nvGrpSpPr>
          <p:grpSpPr>
            <a:xfrm flipH="1" flipV="1">
              <a:off x="8469931" y="1651660"/>
              <a:ext cx="4457700" cy="288000"/>
              <a:chOff x="647208" y="1438137"/>
              <a:chExt cx="4457700" cy="288000"/>
            </a:xfrm>
          </p:grpSpPr>
          <p:sp>
            <p:nvSpPr>
              <p:cNvPr id="37" name="平行四边形 36">
                <a:extLst>
                  <a:ext uri="{FF2B5EF4-FFF2-40B4-BE49-F238E27FC236}">
                    <a16:creationId xmlns:a16="http://schemas.microsoft.com/office/drawing/2014/main" id="{C72CC902-CA11-4057-AC0C-4BBC0C44D672}"/>
                  </a:ext>
                </a:extLst>
              </p:cNvPr>
              <p:cNvSpPr/>
              <p:nvPr/>
            </p:nvSpPr>
            <p:spPr>
              <a:xfrm>
                <a:off x="417438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平行四边形 37">
                <a:extLst>
                  <a:ext uri="{FF2B5EF4-FFF2-40B4-BE49-F238E27FC236}">
                    <a16:creationId xmlns:a16="http://schemas.microsoft.com/office/drawing/2014/main" id="{49E33B63-7119-4BA2-B888-C7E12D26FDF5}"/>
                  </a:ext>
                </a:extLst>
              </p:cNvPr>
              <p:cNvSpPr/>
              <p:nvPr/>
            </p:nvSpPr>
            <p:spPr>
              <a:xfrm>
                <a:off x="431916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 name="平行四边形 38">
                <a:extLst>
                  <a:ext uri="{FF2B5EF4-FFF2-40B4-BE49-F238E27FC236}">
                    <a16:creationId xmlns:a16="http://schemas.microsoft.com/office/drawing/2014/main" id="{1126EA92-A375-49EC-B8F5-1D4515021F2F}"/>
                  </a:ext>
                </a:extLst>
              </p:cNvPr>
              <p:cNvSpPr/>
              <p:nvPr/>
            </p:nvSpPr>
            <p:spPr>
              <a:xfrm>
                <a:off x="361915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平行四边形 39">
                <a:extLst>
                  <a:ext uri="{FF2B5EF4-FFF2-40B4-BE49-F238E27FC236}">
                    <a16:creationId xmlns:a16="http://schemas.microsoft.com/office/drawing/2014/main" id="{7D4F7276-3AC1-41FB-AA6E-D6363552DFC0}"/>
                  </a:ext>
                </a:extLst>
              </p:cNvPr>
              <p:cNvSpPr/>
              <p:nvPr/>
            </p:nvSpPr>
            <p:spPr>
              <a:xfrm>
                <a:off x="347437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 name="平行四边形 40">
                <a:extLst>
                  <a:ext uri="{FF2B5EF4-FFF2-40B4-BE49-F238E27FC236}">
                    <a16:creationId xmlns:a16="http://schemas.microsoft.com/office/drawing/2014/main" id="{8AB34E28-AA75-4BA0-B093-2ADC76F22302}"/>
                  </a:ext>
                </a:extLst>
              </p:cNvPr>
              <p:cNvSpPr/>
              <p:nvPr/>
            </p:nvSpPr>
            <p:spPr>
              <a:xfrm>
                <a:off x="332959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2" name="组合 41">
                <a:extLst>
                  <a:ext uri="{FF2B5EF4-FFF2-40B4-BE49-F238E27FC236}">
                    <a16:creationId xmlns:a16="http://schemas.microsoft.com/office/drawing/2014/main" id="{021E5B87-150B-4F6E-A00A-48E85C67FD46}"/>
                  </a:ext>
                </a:extLst>
              </p:cNvPr>
              <p:cNvGrpSpPr/>
              <p:nvPr/>
            </p:nvGrpSpPr>
            <p:grpSpPr>
              <a:xfrm>
                <a:off x="647208" y="1438137"/>
                <a:ext cx="4457700" cy="288000"/>
                <a:chOff x="647208" y="1438137"/>
                <a:chExt cx="4457700" cy="288000"/>
              </a:xfrm>
            </p:grpSpPr>
            <p:sp>
              <p:nvSpPr>
                <p:cNvPr id="43" name="任意多边形: 形状 42">
                  <a:extLst>
                    <a:ext uri="{FF2B5EF4-FFF2-40B4-BE49-F238E27FC236}">
                      <a16:creationId xmlns:a16="http://schemas.microsoft.com/office/drawing/2014/main" id="{E79EA6F4-161C-4802-9E2C-519B403313A1}"/>
                    </a:ext>
                  </a:extLst>
                </p:cNvPr>
                <p:cNvSpPr/>
                <p:nvPr/>
              </p:nvSpPr>
              <p:spPr>
                <a:xfrm>
                  <a:off x="2954183" y="1438137"/>
                  <a:ext cx="2150725" cy="288000"/>
                </a:xfrm>
                <a:custGeom>
                  <a:avLst/>
                  <a:gdLst>
                    <a:gd name="connsiteX0" fmla="*/ 1039928 w 2150725"/>
                    <a:gd name="connsiteY0" fmla="*/ 0 h 288000"/>
                    <a:gd name="connsiteX1" fmla="*/ 1172203 w 2150725"/>
                    <a:gd name="connsiteY1" fmla="*/ 0 h 288000"/>
                    <a:gd name="connsiteX2" fmla="*/ 1205284 w 2150725"/>
                    <a:gd name="connsiteY2" fmla="*/ 0 h 288000"/>
                    <a:gd name="connsiteX3" fmla="*/ 1431486 w 2150725"/>
                    <a:gd name="connsiteY3" fmla="*/ 0 h 288000"/>
                    <a:gd name="connsiteX4" fmla="*/ 1765924 w 2150725"/>
                    <a:gd name="connsiteY4" fmla="*/ 0 h 288000"/>
                    <a:gd name="connsiteX5" fmla="*/ 2150725 w 2150725"/>
                    <a:gd name="connsiteY5" fmla="*/ 0 h 288000"/>
                    <a:gd name="connsiteX6" fmla="*/ 2105187 w 2150725"/>
                    <a:gd name="connsiteY6" fmla="*/ 45719 h 288000"/>
                    <a:gd name="connsiteX7" fmla="*/ 1720386 w 2150725"/>
                    <a:gd name="connsiteY7" fmla="*/ 45719 h 288000"/>
                    <a:gd name="connsiteX8" fmla="*/ 1648144 w 2150725"/>
                    <a:gd name="connsiteY8" fmla="*/ 118247 h 288000"/>
                    <a:gd name="connsiteX9" fmla="*/ 1313707 w 2150725"/>
                    <a:gd name="connsiteY9" fmla="*/ 118247 h 288000"/>
                    <a:gd name="connsiteX10" fmla="*/ 1144624 w 2150725"/>
                    <a:gd name="connsiteY10" fmla="*/ 288000 h 288000"/>
                    <a:gd name="connsiteX11" fmla="*/ 978522 w 2150725"/>
                    <a:gd name="connsiteY11" fmla="*/ 288000 h 288000"/>
                    <a:gd name="connsiteX12" fmla="*/ 753066 w 2150725"/>
                    <a:gd name="connsiteY12" fmla="*/ 288000 h 288000"/>
                    <a:gd name="connsiteX13" fmla="*/ 0 w 2150725"/>
                    <a:gd name="connsiteY13" fmla="*/ 288000 h 288000"/>
                    <a:gd name="connsiteX14" fmla="*/ 45538 w 2150725"/>
                    <a:gd name="connsiteY14" fmla="*/ 242281 h 288000"/>
                    <a:gd name="connsiteX15" fmla="*/ 798604 w 2150725"/>
                    <a:gd name="connsiteY15" fmla="*/ 242281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50725" h="288000">
                      <a:moveTo>
                        <a:pt x="1039928" y="0"/>
                      </a:moveTo>
                      <a:lnTo>
                        <a:pt x="1172203" y="0"/>
                      </a:lnTo>
                      <a:lnTo>
                        <a:pt x="1205284" y="0"/>
                      </a:lnTo>
                      <a:lnTo>
                        <a:pt x="1431486" y="0"/>
                      </a:lnTo>
                      <a:lnTo>
                        <a:pt x="1765924" y="0"/>
                      </a:lnTo>
                      <a:lnTo>
                        <a:pt x="2150725" y="0"/>
                      </a:lnTo>
                      <a:lnTo>
                        <a:pt x="2105187" y="45719"/>
                      </a:lnTo>
                      <a:lnTo>
                        <a:pt x="1720386" y="45719"/>
                      </a:lnTo>
                      <a:lnTo>
                        <a:pt x="1648144" y="118247"/>
                      </a:lnTo>
                      <a:lnTo>
                        <a:pt x="1313707" y="118247"/>
                      </a:lnTo>
                      <a:lnTo>
                        <a:pt x="1144624" y="288000"/>
                      </a:lnTo>
                      <a:lnTo>
                        <a:pt x="978522" y="288000"/>
                      </a:lnTo>
                      <a:lnTo>
                        <a:pt x="753066" y="288000"/>
                      </a:lnTo>
                      <a:lnTo>
                        <a:pt x="0" y="288000"/>
                      </a:lnTo>
                      <a:lnTo>
                        <a:pt x="45538" y="242281"/>
                      </a:lnTo>
                      <a:lnTo>
                        <a:pt x="798604" y="2422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44" name="直接连接符 43">
                  <a:extLst>
                    <a:ext uri="{FF2B5EF4-FFF2-40B4-BE49-F238E27FC236}">
                      <a16:creationId xmlns:a16="http://schemas.microsoft.com/office/drawing/2014/main" id="{D878B346-1F7B-48DF-9802-5A64A453E01D}"/>
                    </a:ext>
                  </a:extLst>
                </p:cNvPr>
                <p:cNvCxnSpPr>
                  <a:cxnSpLocks/>
                </p:cNvCxnSpPr>
                <p:nvPr/>
              </p:nvCxnSpPr>
              <p:spPr>
                <a:xfrm>
                  <a:off x="647208" y="1722327"/>
                  <a:ext cx="2362871"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grpSp>
        <p:cxnSp>
          <p:nvCxnSpPr>
            <p:cNvPr id="36" name="直接连接符 35">
              <a:extLst>
                <a:ext uri="{FF2B5EF4-FFF2-40B4-BE49-F238E27FC236}">
                  <a16:creationId xmlns:a16="http://schemas.microsoft.com/office/drawing/2014/main" id="{9CA2B937-4296-47F4-8C23-6A9A83BEDF1C}"/>
                </a:ext>
              </a:extLst>
            </p:cNvPr>
            <p:cNvCxnSpPr>
              <a:cxnSpLocks/>
            </p:cNvCxnSpPr>
            <p:nvPr/>
          </p:nvCxnSpPr>
          <p:spPr>
            <a:xfrm>
              <a:off x="3612000" y="1934235"/>
              <a:ext cx="49680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57" name="直接连接符 56">
            <a:extLst>
              <a:ext uri="{FF2B5EF4-FFF2-40B4-BE49-F238E27FC236}">
                <a16:creationId xmlns:a16="http://schemas.microsoft.com/office/drawing/2014/main" id="{EC634EE1-C915-4DAD-99E4-5EA15D27CBD6}"/>
              </a:ext>
            </a:extLst>
          </p:cNvPr>
          <p:cNvCxnSpPr>
            <a:cxnSpLocks/>
          </p:cNvCxnSpPr>
          <p:nvPr/>
        </p:nvCxnSpPr>
        <p:spPr>
          <a:xfrm>
            <a:off x="1003372" y="288914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5A502D9C-FE8F-41E7-BF9B-BD722058457B}"/>
              </a:ext>
            </a:extLst>
          </p:cNvPr>
          <p:cNvCxnSpPr>
            <a:cxnSpLocks/>
            <a:stCxn id="59" idx="0"/>
          </p:cNvCxnSpPr>
          <p:nvPr/>
        </p:nvCxnSpPr>
        <p:spPr>
          <a:xfrm>
            <a:off x="846822" y="3469361"/>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59" name="直角三角形 58">
            <a:extLst>
              <a:ext uri="{FF2B5EF4-FFF2-40B4-BE49-F238E27FC236}">
                <a16:creationId xmlns:a16="http://schemas.microsoft.com/office/drawing/2014/main" id="{CCD134F4-54AD-4D3C-A1EA-69EF5DEC5DF8}"/>
              </a:ext>
            </a:extLst>
          </p:cNvPr>
          <p:cNvSpPr>
            <a:spLocks noChangeAspect="1"/>
          </p:cNvSpPr>
          <p:nvPr/>
        </p:nvSpPr>
        <p:spPr>
          <a:xfrm>
            <a:off x="846822" y="3469361"/>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0" name="任意多边形: 形状 59">
            <a:extLst>
              <a:ext uri="{FF2B5EF4-FFF2-40B4-BE49-F238E27FC236}">
                <a16:creationId xmlns:a16="http://schemas.microsoft.com/office/drawing/2014/main" id="{805467D5-379A-42B4-A9EE-E9E4CB362EBF}"/>
              </a:ext>
            </a:extLst>
          </p:cNvPr>
          <p:cNvSpPr>
            <a:spLocks noChangeAspect="1"/>
          </p:cNvSpPr>
          <p:nvPr/>
        </p:nvSpPr>
        <p:spPr>
          <a:xfrm>
            <a:off x="2250711" y="2601315"/>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61" name="直接连接符 60">
            <a:extLst>
              <a:ext uri="{FF2B5EF4-FFF2-40B4-BE49-F238E27FC236}">
                <a16:creationId xmlns:a16="http://schemas.microsoft.com/office/drawing/2014/main" id="{883701A3-AE99-4C68-9A0F-95B78EE4D718}"/>
              </a:ext>
            </a:extLst>
          </p:cNvPr>
          <p:cNvCxnSpPr>
            <a:cxnSpLocks/>
            <a:stCxn id="62" idx="0"/>
          </p:cNvCxnSpPr>
          <p:nvPr/>
        </p:nvCxnSpPr>
        <p:spPr>
          <a:xfrm rot="10800000" flipH="1">
            <a:off x="1948626" y="4001970"/>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62" name="直角三角形 61">
            <a:extLst>
              <a:ext uri="{FF2B5EF4-FFF2-40B4-BE49-F238E27FC236}">
                <a16:creationId xmlns:a16="http://schemas.microsoft.com/office/drawing/2014/main" id="{07409756-DCD4-438D-8B31-E2AEC785E4CA}"/>
              </a:ext>
            </a:extLst>
          </p:cNvPr>
          <p:cNvSpPr>
            <a:spLocks noChangeAspect="1"/>
          </p:cNvSpPr>
          <p:nvPr/>
        </p:nvSpPr>
        <p:spPr>
          <a:xfrm rot="10800000" flipH="1">
            <a:off x="1948626" y="4431132"/>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任意多边形: 形状 62">
            <a:extLst>
              <a:ext uri="{FF2B5EF4-FFF2-40B4-BE49-F238E27FC236}">
                <a16:creationId xmlns:a16="http://schemas.microsoft.com/office/drawing/2014/main" id="{9C136068-72FD-477E-B196-7529D57AB971}"/>
              </a:ext>
            </a:extLst>
          </p:cNvPr>
          <p:cNvSpPr>
            <a:spLocks noChangeAspect="1"/>
          </p:cNvSpPr>
          <p:nvPr/>
        </p:nvSpPr>
        <p:spPr>
          <a:xfrm flipV="1">
            <a:off x="3352515" y="5132976"/>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64" name="直接连接符 63">
            <a:extLst>
              <a:ext uri="{FF2B5EF4-FFF2-40B4-BE49-F238E27FC236}">
                <a16:creationId xmlns:a16="http://schemas.microsoft.com/office/drawing/2014/main" id="{2868ADA2-AEDF-421D-95C8-727CD2275E02}"/>
              </a:ext>
            </a:extLst>
          </p:cNvPr>
          <p:cNvCxnSpPr>
            <a:cxnSpLocks/>
          </p:cNvCxnSpPr>
          <p:nvPr/>
        </p:nvCxnSpPr>
        <p:spPr>
          <a:xfrm>
            <a:off x="2100759" y="474572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id="{3F01D4D9-0B8D-4521-BFB6-1BD53125C5B7}"/>
              </a:ext>
            </a:extLst>
          </p:cNvPr>
          <p:cNvGrpSpPr/>
          <p:nvPr/>
        </p:nvGrpSpPr>
        <p:grpSpPr>
          <a:xfrm>
            <a:off x="3050430" y="2601315"/>
            <a:ext cx="1683924" cy="1405208"/>
            <a:chOff x="1051656" y="2601315"/>
            <a:chExt cx="1683924" cy="1405208"/>
          </a:xfrm>
        </p:grpSpPr>
        <p:sp>
          <p:nvSpPr>
            <p:cNvPr id="66" name="矩形: 剪去对角 65">
              <a:extLst>
                <a:ext uri="{FF2B5EF4-FFF2-40B4-BE49-F238E27FC236}">
                  <a16:creationId xmlns:a16="http://schemas.microsoft.com/office/drawing/2014/main" id="{67AA4F2F-A1D7-4B7C-9C80-01A04D996AF9}"/>
                </a:ext>
              </a:extLst>
            </p:cNvPr>
            <p:cNvSpPr/>
            <p:nvPr userDrawn="1"/>
          </p:nvSpPr>
          <p:spPr>
            <a:xfrm>
              <a:off x="1051657" y="2601316"/>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67" name="直接连接符 66">
              <a:extLst>
                <a:ext uri="{FF2B5EF4-FFF2-40B4-BE49-F238E27FC236}">
                  <a16:creationId xmlns:a16="http://schemas.microsoft.com/office/drawing/2014/main" id="{4B298D1E-B26C-4B4B-850F-1D595D236B02}"/>
                </a:ext>
              </a:extLst>
            </p:cNvPr>
            <p:cNvCxnSpPr>
              <a:cxnSpLocks/>
            </p:cNvCxnSpPr>
            <p:nvPr/>
          </p:nvCxnSpPr>
          <p:spPr>
            <a:xfrm>
              <a:off x="1208206" y="288914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A7CE049C-1CA0-4ECD-8601-DA066FEC3848}"/>
                </a:ext>
              </a:extLst>
            </p:cNvPr>
            <p:cNvCxnSpPr>
              <a:cxnSpLocks/>
              <a:stCxn id="69" idx="0"/>
            </p:cNvCxnSpPr>
            <p:nvPr userDrawn="1"/>
          </p:nvCxnSpPr>
          <p:spPr>
            <a:xfrm>
              <a:off x="1051656" y="3469361"/>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69" name="直角三角形 68">
              <a:extLst>
                <a:ext uri="{FF2B5EF4-FFF2-40B4-BE49-F238E27FC236}">
                  <a16:creationId xmlns:a16="http://schemas.microsoft.com/office/drawing/2014/main" id="{5C3B1EFE-EB33-40E4-AEA6-C6BF0A76AFBD}"/>
                </a:ext>
              </a:extLst>
            </p:cNvPr>
            <p:cNvSpPr>
              <a:spLocks noChangeAspect="1"/>
            </p:cNvSpPr>
            <p:nvPr userDrawn="1"/>
          </p:nvSpPr>
          <p:spPr>
            <a:xfrm>
              <a:off x="1051656" y="3469361"/>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0" name="任意多边形: 形状 69">
              <a:extLst>
                <a:ext uri="{FF2B5EF4-FFF2-40B4-BE49-F238E27FC236}">
                  <a16:creationId xmlns:a16="http://schemas.microsoft.com/office/drawing/2014/main" id="{59B533DC-89AD-45B0-AEAA-7AEF6BC0894D}"/>
                </a:ext>
              </a:extLst>
            </p:cNvPr>
            <p:cNvSpPr>
              <a:spLocks noChangeAspect="1"/>
            </p:cNvSpPr>
            <p:nvPr/>
          </p:nvSpPr>
          <p:spPr>
            <a:xfrm>
              <a:off x="2455545" y="2601315"/>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71" name="组合 70">
            <a:extLst>
              <a:ext uri="{FF2B5EF4-FFF2-40B4-BE49-F238E27FC236}">
                <a16:creationId xmlns:a16="http://schemas.microsoft.com/office/drawing/2014/main" id="{43E1BE7C-7E9F-4A21-995D-4515F842C961}"/>
              </a:ext>
            </a:extLst>
          </p:cNvPr>
          <p:cNvGrpSpPr/>
          <p:nvPr/>
        </p:nvGrpSpPr>
        <p:grpSpPr>
          <a:xfrm>
            <a:off x="4152234" y="4001970"/>
            <a:ext cx="1683924" cy="1405207"/>
            <a:chOff x="2092566" y="4001970"/>
            <a:chExt cx="1683924" cy="1405207"/>
          </a:xfrm>
        </p:grpSpPr>
        <p:sp>
          <p:nvSpPr>
            <p:cNvPr id="72" name="矩形: 剪去对角 71">
              <a:extLst>
                <a:ext uri="{FF2B5EF4-FFF2-40B4-BE49-F238E27FC236}">
                  <a16:creationId xmlns:a16="http://schemas.microsoft.com/office/drawing/2014/main" id="{E1DDB146-BBBA-47B3-856F-C6B7CFA2B1A8}"/>
                </a:ext>
              </a:extLst>
            </p:cNvPr>
            <p:cNvSpPr/>
            <p:nvPr/>
          </p:nvSpPr>
          <p:spPr>
            <a:xfrm rot="10800000" flipH="1">
              <a:off x="2092567" y="4435275"/>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3" name="直接连接符 72">
              <a:extLst>
                <a:ext uri="{FF2B5EF4-FFF2-40B4-BE49-F238E27FC236}">
                  <a16:creationId xmlns:a16="http://schemas.microsoft.com/office/drawing/2014/main" id="{48C8E936-9895-48EF-AFB3-D5234A19EB0A}"/>
                </a:ext>
              </a:extLst>
            </p:cNvPr>
            <p:cNvCxnSpPr>
              <a:cxnSpLocks/>
              <a:stCxn id="74" idx="0"/>
            </p:cNvCxnSpPr>
            <p:nvPr userDrawn="1"/>
          </p:nvCxnSpPr>
          <p:spPr>
            <a:xfrm rot="10800000" flipH="1">
              <a:off x="2092566" y="4001970"/>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74" name="直角三角形 73">
              <a:extLst>
                <a:ext uri="{FF2B5EF4-FFF2-40B4-BE49-F238E27FC236}">
                  <a16:creationId xmlns:a16="http://schemas.microsoft.com/office/drawing/2014/main" id="{3DE23C78-6CB6-4666-AB10-EC62802110E2}"/>
                </a:ext>
              </a:extLst>
            </p:cNvPr>
            <p:cNvSpPr>
              <a:spLocks noChangeAspect="1"/>
            </p:cNvSpPr>
            <p:nvPr/>
          </p:nvSpPr>
          <p:spPr>
            <a:xfrm rot="10800000" flipH="1">
              <a:off x="2092566" y="4431132"/>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5" name="任意多边形: 形状 74">
              <a:extLst>
                <a:ext uri="{FF2B5EF4-FFF2-40B4-BE49-F238E27FC236}">
                  <a16:creationId xmlns:a16="http://schemas.microsoft.com/office/drawing/2014/main" id="{45982487-C52F-4B4F-BD3A-8AC4A809EC24}"/>
                </a:ext>
              </a:extLst>
            </p:cNvPr>
            <p:cNvSpPr>
              <a:spLocks noChangeAspect="1"/>
            </p:cNvSpPr>
            <p:nvPr/>
          </p:nvSpPr>
          <p:spPr>
            <a:xfrm flipV="1">
              <a:off x="3496455" y="5132976"/>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6" name="直接连接符 75">
              <a:extLst>
                <a:ext uri="{FF2B5EF4-FFF2-40B4-BE49-F238E27FC236}">
                  <a16:creationId xmlns:a16="http://schemas.microsoft.com/office/drawing/2014/main" id="{61CC8F53-A5AE-4B36-9748-C99730231127}"/>
                </a:ext>
              </a:extLst>
            </p:cNvPr>
            <p:cNvCxnSpPr>
              <a:cxnSpLocks/>
            </p:cNvCxnSpPr>
            <p:nvPr/>
          </p:nvCxnSpPr>
          <p:spPr>
            <a:xfrm>
              <a:off x="2244699" y="474572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7" name="组合 76">
            <a:extLst>
              <a:ext uri="{FF2B5EF4-FFF2-40B4-BE49-F238E27FC236}">
                <a16:creationId xmlns:a16="http://schemas.microsoft.com/office/drawing/2014/main" id="{404753B0-6738-4B42-B6CB-81A376AD8B01}"/>
              </a:ext>
            </a:extLst>
          </p:cNvPr>
          <p:cNvGrpSpPr/>
          <p:nvPr/>
        </p:nvGrpSpPr>
        <p:grpSpPr>
          <a:xfrm>
            <a:off x="5254038" y="2601315"/>
            <a:ext cx="1683924" cy="1405208"/>
            <a:chOff x="1051656" y="2601315"/>
            <a:chExt cx="1683924" cy="1405208"/>
          </a:xfrm>
        </p:grpSpPr>
        <p:sp>
          <p:nvSpPr>
            <p:cNvPr id="78" name="矩形: 剪去对角 77">
              <a:extLst>
                <a:ext uri="{FF2B5EF4-FFF2-40B4-BE49-F238E27FC236}">
                  <a16:creationId xmlns:a16="http://schemas.microsoft.com/office/drawing/2014/main" id="{01B30573-D2FF-4CF4-B7F9-D7B8EC2AE1AE}"/>
                </a:ext>
              </a:extLst>
            </p:cNvPr>
            <p:cNvSpPr/>
            <p:nvPr userDrawn="1"/>
          </p:nvSpPr>
          <p:spPr>
            <a:xfrm>
              <a:off x="1051657" y="2601316"/>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9" name="直接连接符 78">
              <a:extLst>
                <a:ext uri="{FF2B5EF4-FFF2-40B4-BE49-F238E27FC236}">
                  <a16:creationId xmlns:a16="http://schemas.microsoft.com/office/drawing/2014/main" id="{6C54B2F0-0DB3-49D3-8AFE-CE0A53B29ACB}"/>
                </a:ext>
              </a:extLst>
            </p:cNvPr>
            <p:cNvCxnSpPr>
              <a:cxnSpLocks/>
            </p:cNvCxnSpPr>
            <p:nvPr/>
          </p:nvCxnSpPr>
          <p:spPr>
            <a:xfrm>
              <a:off x="1208206" y="288914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780AB78B-6F03-4432-87BB-AA08FB263B01}"/>
                </a:ext>
              </a:extLst>
            </p:cNvPr>
            <p:cNvCxnSpPr>
              <a:cxnSpLocks/>
              <a:stCxn id="81" idx="0"/>
            </p:cNvCxnSpPr>
            <p:nvPr userDrawn="1"/>
          </p:nvCxnSpPr>
          <p:spPr>
            <a:xfrm>
              <a:off x="1051656" y="3469361"/>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81" name="直角三角形 80">
              <a:extLst>
                <a:ext uri="{FF2B5EF4-FFF2-40B4-BE49-F238E27FC236}">
                  <a16:creationId xmlns:a16="http://schemas.microsoft.com/office/drawing/2014/main" id="{300B552A-C9CA-45A2-90CD-4FAB2DA328BB}"/>
                </a:ext>
              </a:extLst>
            </p:cNvPr>
            <p:cNvSpPr>
              <a:spLocks noChangeAspect="1"/>
            </p:cNvSpPr>
            <p:nvPr userDrawn="1"/>
          </p:nvSpPr>
          <p:spPr>
            <a:xfrm>
              <a:off x="1051656" y="3469361"/>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任意多边形: 形状 81">
              <a:extLst>
                <a:ext uri="{FF2B5EF4-FFF2-40B4-BE49-F238E27FC236}">
                  <a16:creationId xmlns:a16="http://schemas.microsoft.com/office/drawing/2014/main" id="{11F804BF-20FC-47F8-A3A1-98C2F4F73E65}"/>
                </a:ext>
              </a:extLst>
            </p:cNvPr>
            <p:cNvSpPr>
              <a:spLocks noChangeAspect="1"/>
            </p:cNvSpPr>
            <p:nvPr/>
          </p:nvSpPr>
          <p:spPr>
            <a:xfrm>
              <a:off x="2455545" y="2601315"/>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3" name="组合 82">
            <a:extLst>
              <a:ext uri="{FF2B5EF4-FFF2-40B4-BE49-F238E27FC236}">
                <a16:creationId xmlns:a16="http://schemas.microsoft.com/office/drawing/2014/main" id="{591D03F7-F49C-4138-A4DD-2EAB00D863C4}"/>
              </a:ext>
            </a:extLst>
          </p:cNvPr>
          <p:cNvGrpSpPr/>
          <p:nvPr/>
        </p:nvGrpSpPr>
        <p:grpSpPr>
          <a:xfrm>
            <a:off x="6355842" y="4001970"/>
            <a:ext cx="1683924" cy="1405207"/>
            <a:chOff x="2092566" y="4001970"/>
            <a:chExt cx="1683924" cy="1405207"/>
          </a:xfrm>
        </p:grpSpPr>
        <p:sp>
          <p:nvSpPr>
            <p:cNvPr id="84" name="矩形: 剪去对角 83">
              <a:extLst>
                <a:ext uri="{FF2B5EF4-FFF2-40B4-BE49-F238E27FC236}">
                  <a16:creationId xmlns:a16="http://schemas.microsoft.com/office/drawing/2014/main" id="{9BFD5F5B-450E-4820-BE4E-DC12E129BAB2}"/>
                </a:ext>
              </a:extLst>
            </p:cNvPr>
            <p:cNvSpPr/>
            <p:nvPr/>
          </p:nvSpPr>
          <p:spPr>
            <a:xfrm rot="10800000" flipH="1">
              <a:off x="2092567" y="4435275"/>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85" name="直接连接符 84">
              <a:extLst>
                <a:ext uri="{FF2B5EF4-FFF2-40B4-BE49-F238E27FC236}">
                  <a16:creationId xmlns:a16="http://schemas.microsoft.com/office/drawing/2014/main" id="{B643ACE2-6A76-43E7-93F8-38A9AA1344A8}"/>
                </a:ext>
              </a:extLst>
            </p:cNvPr>
            <p:cNvCxnSpPr>
              <a:cxnSpLocks/>
              <a:stCxn id="86" idx="0"/>
            </p:cNvCxnSpPr>
            <p:nvPr userDrawn="1"/>
          </p:nvCxnSpPr>
          <p:spPr>
            <a:xfrm rot="10800000" flipH="1">
              <a:off x="2092566" y="4001970"/>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86" name="直角三角形 85">
              <a:extLst>
                <a:ext uri="{FF2B5EF4-FFF2-40B4-BE49-F238E27FC236}">
                  <a16:creationId xmlns:a16="http://schemas.microsoft.com/office/drawing/2014/main" id="{9DE52A0B-7941-49C7-A3BB-3FE8706FB313}"/>
                </a:ext>
              </a:extLst>
            </p:cNvPr>
            <p:cNvSpPr>
              <a:spLocks noChangeAspect="1"/>
            </p:cNvSpPr>
            <p:nvPr/>
          </p:nvSpPr>
          <p:spPr>
            <a:xfrm rot="10800000" flipH="1">
              <a:off x="2092566" y="4431132"/>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7" name="任意多边形: 形状 86">
              <a:extLst>
                <a:ext uri="{FF2B5EF4-FFF2-40B4-BE49-F238E27FC236}">
                  <a16:creationId xmlns:a16="http://schemas.microsoft.com/office/drawing/2014/main" id="{ECED6954-87F0-4204-939D-832B0869766C}"/>
                </a:ext>
              </a:extLst>
            </p:cNvPr>
            <p:cNvSpPr>
              <a:spLocks noChangeAspect="1"/>
            </p:cNvSpPr>
            <p:nvPr/>
          </p:nvSpPr>
          <p:spPr>
            <a:xfrm flipV="1">
              <a:off x="3496455" y="5132976"/>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88" name="直接连接符 87">
              <a:extLst>
                <a:ext uri="{FF2B5EF4-FFF2-40B4-BE49-F238E27FC236}">
                  <a16:creationId xmlns:a16="http://schemas.microsoft.com/office/drawing/2014/main" id="{08AE3163-3F66-4484-BD6E-8FB992BCE25B}"/>
                </a:ext>
              </a:extLst>
            </p:cNvPr>
            <p:cNvCxnSpPr>
              <a:cxnSpLocks/>
            </p:cNvCxnSpPr>
            <p:nvPr/>
          </p:nvCxnSpPr>
          <p:spPr>
            <a:xfrm>
              <a:off x="2244699" y="474572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a16="http://schemas.microsoft.com/office/drawing/2014/main" id="{CFDB44F3-757C-4555-BEB4-4026E862EFCF}"/>
              </a:ext>
            </a:extLst>
          </p:cNvPr>
          <p:cNvGrpSpPr/>
          <p:nvPr/>
        </p:nvGrpSpPr>
        <p:grpSpPr>
          <a:xfrm>
            <a:off x="7457646" y="2601315"/>
            <a:ext cx="1683924" cy="1405208"/>
            <a:chOff x="1051656" y="2601315"/>
            <a:chExt cx="1683924" cy="1405208"/>
          </a:xfrm>
        </p:grpSpPr>
        <p:sp>
          <p:nvSpPr>
            <p:cNvPr id="90" name="矩形: 剪去对角 89">
              <a:extLst>
                <a:ext uri="{FF2B5EF4-FFF2-40B4-BE49-F238E27FC236}">
                  <a16:creationId xmlns:a16="http://schemas.microsoft.com/office/drawing/2014/main" id="{6A12092A-9D7C-4193-8DA2-1A90545241FF}"/>
                </a:ext>
              </a:extLst>
            </p:cNvPr>
            <p:cNvSpPr/>
            <p:nvPr userDrawn="1"/>
          </p:nvSpPr>
          <p:spPr>
            <a:xfrm>
              <a:off x="1051657" y="2601316"/>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91" name="直接连接符 90">
              <a:extLst>
                <a:ext uri="{FF2B5EF4-FFF2-40B4-BE49-F238E27FC236}">
                  <a16:creationId xmlns:a16="http://schemas.microsoft.com/office/drawing/2014/main" id="{EB90EF19-2796-4312-BED7-321B04B95075}"/>
                </a:ext>
              </a:extLst>
            </p:cNvPr>
            <p:cNvCxnSpPr>
              <a:cxnSpLocks/>
            </p:cNvCxnSpPr>
            <p:nvPr/>
          </p:nvCxnSpPr>
          <p:spPr>
            <a:xfrm>
              <a:off x="1208206" y="288914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A66D920A-580D-4EA5-87A5-E152DADEC47B}"/>
                </a:ext>
              </a:extLst>
            </p:cNvPr>
            <p:cNvCxnSpPr>
              <a:cxnSpLocks/>
              <a:stCxn id="93" idx="0"/>
            </p:cNvCxnSpPr>
            <p:nvPr userDrawn="1"/>
          </p:nvCxnSpPr>
          <p:spPr>
            <a:xfrm>
              <a:off x="1051656" y="3469361"/>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93" name="直角三角形 92">
              <a:extLst>
                <a:ext uri="{FF2B5EF4-FFF2-40B4-BE49-F238E27FC236}">
                  <a16:creationId xmlns:a16="http://schemas.microsoft.com/office/drawing/2014/main" id="{46DEDA07-BF2C-4C15-9FF9-86ACBA76786A}"/>
                </a:ext>
              </a:extLst>
            </p:cNvPr>
            <p:cNvSpPr>
              <a:spLocks noChangeAspect="1"/>
            </p:cNvSpPr>
            <p:nvPr userDrawn="1"/>
          </p:nvSpPr>
          <p:spPr>
            <a:xfrm>
              <a:off x="1051656" y="3469361"/>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任意多边形: 形状 93">
              <a:extLst>
                <a:ext uri="{FF2B5EF4-FFF2-40B4-BE49-F238E27FC236}">
                  <a16:creationId xmlns:a16="http://schemas.microsoft.com/office/drawing/2014/main" id="{6FF6770E-A139-4194-9229-CDE72E326DFF}"/>
                </a:ext>
              </a:extLst>
            </p:cNvPr>
            <p:cNvSpPr>
              <a:spLocks noChangeAspect="1"/>
            </p:cNvSpPr>
            <p:nvPr/>
          </p:nvSpPr>
          <p:spPr>
            <a:xfrm>
              <a:off x="2455545" y="2601315"/>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5" name="组合 94">
            <a:extLst>
              <a:ext uri="{FF2B5EF4-FFF2-40B4-BE49-F238E27FC236}">
                <a16:creationId xmlns:a16="http://schemas.microsoft.com/office/drawing/2014/main" id="{CA62CF32-F9CF-45B7-9C09-8BFA63CF83D3}"/>
              </a:ext>
            </a:extLst>
          </p:cNvPr>
          <p:cNvGrpSpPr/>
          <p:nvPr/>
        </p:nvGrpSpPr>
        <p:grpSpPr>
          <a:xfrm>
            <a:off x="8559450" y="4001970"/>
            <a:ext cx="1683924" cy="1405207"/>
            <a:chOff x="2092566" y="4001970"/>
            <a:chExt cx="1683924" cy="1405207"/>
          </a:xfrm>
        </p:grpSpPr>
        <p:sp>
          <p:nvSpPr>
            <p:cNvPr id="96" name="矩形: 剪去对角 95">
              <a:extLst>
                <a:ext uri="{FF2B5EF4-FFF2-40B4-BE49-F238E27FC236}">
                  <a16:creationId xmlns:a16="http://schemas.microsoft.com/office/drawing/2014/main" id="{81E4F85F-9F9B-498A-B21C-1AD11169BBE8}"/>
                </a:ext>
              </a:extLst>
            </p:cNvPr>
            <p:cNvSpPr/>
            <p:nvPr/>
          </p:nvSpPr>
          <p:spPr>
            <a:xfrm rot="10800000" flipH="1">
              <a:off x="2092567" y="4435275"/>
              <a:ext cx="1683923" cy="971902"/>
            </a:xfrm>
            <a:prstGeom prst="snip2DiagRect">
              <a:avLst>
                <a:gd name="adj1" fmla="val 0"/>
                <a:gd name="adj2" fmla="val 1431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97" name="直接连接符 96">
              <a:extLst>
                <a:ext uri="{FF2B5EF4-FFF2-40B4-BE49-F238E27FC236}">
                  <a16:creationId xmlns:a16="http://schemas.microsoft.com/office/drawing/2014/main" id="{191FC7E8-F2DC-49F6-8E93-7FC9CA1CE7A8}"/>
                </a:ext>
              </a:extLst>
            </p:cNvPr>
            <p:cNvCxnSpPr>
              <a:cxnSpLocks/>
              <a:stCxn id="98" idx="0"/>
            </p:cNvCxnSpPr>
            <p:nvPr userDrawn="1"/>
          </p:nvCxnSpPr>
          <p:spPr>
            <a:xfrm rot="10800000" flipH="1">
              <a:off x="2092566" y="4001970"/>
              <a:ext cx="0" cy="53716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98" name="直角三角形 97">
              <a:extLst>
                <a:ext uri="{FF2B5EF4-FFF2-40B4-BE49-F238E27FC236}">
                  <a16:creationId xmlns:a16="http://schemas.microsoft.com/office/drawing/2014/main" id="{47C68CFF-9FAA-41D3-964B-1DC7CB64E621}"/>
                </a:ext>
              </a:extLst>
            </p:cNvPr>
            <p:cNvSpPr>
              <a:spLocks noChangeAspect="1"/>
            </p:cNvSpPr>
            <p:nvPr/>
          </p:nvSpPr>
          <p:spPr>
            <a:xfrm rot="10800000" flipH="1">
              <a:off x="2092566" y="4431132"/>
              <a:ext cx="108000" cy="108000"/>
            </a:xfrm>
            <a:prstGeom prst="rtTriangle">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9" name="任意多边形: 形状 98">
              <a:extLst>
                <a:ext uri="{FF2B5EF4-FFF2-40B4-BE49-F238E27FC236}">
                  <a16:creationId xmlns:a16="http://schemas.microsoft.com/office/drawing/2014/main" id="{00DB42D4-620B-440E-B7EF-E4079B2E9573}"/>
                </a:ext>
              </a:extLst>
            </p:cNvPr>
            <p:cNvSpPr>
              <a:spLocks noChangeAspect="1"/>
            </p:cNvSpPr>
            <p:nvPr/>
          </p:nvSpPr>
          <p:spPr>
            <a:xfrm flipV="1">
              <a:off x="3496455" y="5132976"/>
              <a:ext cx="280035" cy="274201"/>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00" name="直接连接符 99">
              <a:extLst>
                <a:ext uri="{FF2B5EF4-FFF2-40B4-BE49-F238E27FC236}">
                  <a16:creationId xmlns:a16="http://schemas.microsoft.com/office/drawing/2014/main" id="{E1787E58-6F42-4779-A856-16677D19F2E9}"/>
                </a:ext>
              </a:extLst>
            </p:cNvPr>
            <p:cNvCxnSpPr>
              <a:cxnSpLocks/>
            </p:cNvCxnSpPr>
            <p:nvPr/>
          </p:nvCxnSpPr>
          <p:spPr>
            <a:xfrm>
              <a:off x="2244699" y="4745727"/>
              <a:ext cx="78315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16" name="图片 115" descr="图片包含 室内, 餐桌, 就坐&#10;&#10;描述已自动生成">
            <a:extLst>
              <a:ext uri="{FF2B5EF4-FFF2-40B4-BE49-F238E27FC236}">
                <a16:creationId xmlns:a16="http://schemas.microsoft.com/office/drawing/2014/main" id="{61A647BE-5E07-4E99-8E20-EB92294757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96777" y="1667443"/>
            <a:ext cx="3160869" cy="500403"/>
          </a:xfrm>
          <a:prstGeom prst="rect">
            <a:avLst/>
          </a:prstGeom>
        </p:spPr>
      </p:pic>
      <p:sp>
        <p:nvSpPr>
          <p:cNvPr id="115" name="文本占位符 12">
            <a:extLst>
              <a:ext uri="{FF2B5EF4-FFF2-40B4-BE49-F238E27FC236}">
                <a16:creationId xmlns:a16="http://schemas.microsoft.com/office/drawing/2014/main" id="{57B7A77B-FCAF-449E-A4E9-A922E9CAD5E5}"/>
              </a:ext>
            </a:extLst>
          </p:cNvPr>
          <p:cNvSpPr txBox="1">
            <a:spLocks/>
          </p:cNvSpPr>
          <p:nvPr/>
        </p:nvSpPr>
        <p:spPr>
          <a:xfrm>
            <a:off x="2588982" y="1544135"/>
            <a:ext cx="7014036" cy="503050"/>
          </a:xfrm>
          <a:prstGeom prst="rect">
            <a:avLst/>
          </a:prstGeom>
        </p:spPr>
        <p:txBody>
          <a:bodyPr lIns="0" tIns="0" rIns="0" bIns="0"/>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gradFill flip="none" rotWithShape="1">
                  <a:gsLst>
                    <a:gs pos="14000">
                      <a:schemeClr val="accent3">
                        <a:lumMod val="100000"/>
                      </a:schemeClr>
                    </a:gs>
                    <a:gs pos="100000">
                      <a:schemeClr val="accent4"/>
                    </a:gs>
                  </a:gsLst>
                  <a:lin ang="5400000" scaled="0"/>
                  <a:tileRect/>
                </a:gra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latin typeface="+mj-ea"/>
                <a:ea typeface="+mj-ea"/>
              </a:rPr>
              <a:t>商业智能领导者</a:t>
            </a:r>
            <a:r>
              <a:rPr lang="en-US" altLang="zh-CN" sz="1800" dirty="0">
                <a:latin typeface="+mj-ea"/>
                <a:ea typeface="+mj-ea"/>
              </a:rPr>
              <a:t>-</a:t>
            </a:r>
            <a:r>
              <a:rPr lang="zh-CN" altLang="en-US" sz="1800" dirty="0">
                <a:latin typeface="+mj-ea"/>
                <a:ea typeface="+mj-ea"/>
              </a:rPr>
              <a:t>企业产品奋斗史</a:t>
            </a:r>
          </a:p>
        </p:txBody>
      </p:sp>
      <p:pic>
        <p:nvPicPr>
          <p:cNvPr id="117" name="图片 116">
            <a:extLst>
              <a:ext uri="{FF2B5EF4-FFF2-40B4-BE49-F238E27FC236}">
                <a16:creationId xmlns:a16="http://schemas.microsoft.com/office/drawing/2014/main" id="{2C51B75F-0B86-45DC-BFFE-9BDFBBC436B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0876" t="1" r="32166" b="-9098"/>
          <a:stretch/>
        </p:blipFill>
        <p:spPr>
          <a:xfrm>
            <a:off x="-600" y="3810248"/>
            <a:ext cx="12193200" cy="453108"/>
          </a:xfrm>
          <a:prstGeom prst="rect">
            <a:avLst/>
          </a:prstGeom>
        </p:spPr>
      </p:pic>
      <p:sp>
        <p:nvSpPr>
          <p:cNvPr id="119" name="文本占位符 2">
            <a:extLst>
              <a:ext uri="{FF2B5EF4-FFF2-40B4-BE49-F238E27FC236}">
                <a16:creationId xmlns:a16="http://schemas.microsoft.com/office/drawing/2014/main" id="{C7D845BD-D95D-4750-AEAA-84723D834443}"/>
              </a:ext>
            </a:extLst>
          </p:cNvPr>
          <p:cNvSpPr txBox="1">
            <a:spLocks/>
          </p:cNvSpPr>
          <p:nvPr/>
        </p:nvSpPr>
        <p:spPr>
          <a:xfrm>
            <a:off x="1014947" y="263783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20XX.01.01</a:t>
            </a:r>
            <a:endParaRPr lang="en-US"/>
          </a:p>
        </p:txBody>
      </p:sp>
      <p:sp>
        <p:nvSpPr>
          <p:cNvPr id="120" name="文本占位符 3">
            <a:extLst>
              <a:ext uri="{FF2B5EF4-FFF2-40B4-BE49-F238E27FC236}">
                <a16:creationId xmlns:a16="http://schemas.microsoft.com/office/drawing/2014/main" id="{9745844C-BBD7-4629-9797-37299E36E731}"/>
              </a:ext>
            </a:extLst>
          </p:cNvPr>
          <p:cNvSpPr txBox="1">
            <a:spLocks/>
          </p:cNvSpPr>
          <p:nvPr/>
        </p:nvSpPr>
        <p:spPr>
          <a:xfrm>
            <a:off x="1014947" y="291789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Power Pivot</a:t>
            </a:r>
            <a:r>
              <a:rPr lang="zh-CN" altLang="en-US"/>
              <a:t>作为插件可以加入</a:t>
            </a:r>
            <a:r>
              <a:rPr lang="en-US" altLang="zh-CN"/>
              <a:t>Excel2013</a:t>
            </a:r>
            <a:r>
              <a:rPr lang="zh-CN" altLang="en-US"/>
              <a:t>版本使用</a:t>
            </a:r>
          </a:p>
        </p:txBody>
      </p:sp>
      <p:sp>
        <p:nvSpPr>
          <p:cNvPr id="121" name="文本占位符 4">
            <a:extLst>
              <a:ext uri="{FF2B5EF4-FFF2-40B4-BE49-F238E27FC236}">
                <a16:creationId xmlns:a16="http://schemas.microsoft.com/office/drawing/2014/main" id="{8D5FEAF3-3E10-444F-838E-89E1B9ADD155}"/>
              </a:ext>
            </a:extLst>
          </p:cNvPr>
          <p:cNvSpPr txBox="1">
            <a:spLocks/>
          </p:cNvSpPr>
          <p:nvPr/>
        </p:nvSpPr>
        <p:spPr>
          <a:xfrm>
            <a:off x="2111690" y="449441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20XX.03.01</a:t>
            </a:r>
            <a:endParaRPr lang="en-US"/>
          </a:p>
        </p:txBody>
      </p:sp>
      <p:sp>
        <p:nvSpPr>
          <p:cNvPr id="122" name="文本占位符 5">
            <a:extLst>
              <a:ext uri="{FF2B5EF4-FFF2-40B4-BE49-F238E27FC236}">
                <a16:creationId xmlns:a16="http://schemas.microsoft.com/office/drawing/2014/main" id="{49C36208-6ECF-4536-9CDF-4E68DDC3BF6E}"/>
              </a:ext>
            </a:extLst>
          </p:cNvPr>
          <p:cNvSpPr txBox="1">
            <a:spLocks/>
          </p:cNvSpPr>
          <p:nvPr/>
        </p:nvSpPr>
        <p:spPr>
          <a:xfrm>
            <a:off x="2111690" y="477447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PowerBI</a:t>
            </a:r>
            <a:r>
              <a:rPr lang="zh-CN" altLang="en-US"/>
              <a:t>作为一款独立的产品发布</a:t>
            </a:r>
          </a:p>
        </p:txBody>
      </p:sp>
      <p:sp>
        <p:nvSpPr>
          <p:cNvPr id="123" name="文本占位符 6">
            <a:extLst>
              <a:ext uri="{FF2B5EF4-FFF2-40B4-BE49-F238E27FC236}">
                <a16:creationId xmlns:a16="http://schemas.microsoft.com/office/drawing/2014/main" id="{3F5674C8-A4D2-4154-9A7F-84C78013371A}"/>
              </a:ext>
            </a:extLst>
          </p:cNvPr>
          <p:cNvSpPr txBox="1">
            <a:spLocks/>
          </p:cNvSpPr>
          <p:nvPr/>
        </p:nvSpPr>
        <p:spPr>
          <a:xfrm>
            <a:off x="3218865" y="263783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20XX.02.05</a:t>
            </a:r>
            <a:endParaRPr lang="en-US"/>
          </a:p>
        </p:txBody>
      </p:sp>
      <p:sp>
        <p:nvSpPr>
          <p:cNvPr id="124" name="文本占位符 7">
            <a:extLst>
              <a:ext uri="{FF2B5EF4-FFF2-40B4-BE49-F238E27FC236}">
                <a16:creationId xmlns:a16="http://schemas.microsoft.com/office/drawing/2014/main" id="{1AC4FED5-2931-4040-8744-C5EC9C06DD2C}"/>
              </a:ext>
            </a:extLst>
          </p:cNvPr>
          <p:cNvSpPr txBox="1">
            <a:spLocks/>
          </p:cNvSpPr>
          <p:nvPr/>
        </p:nvSpPr>
        <p:spPr>
          <a:xfrm>
            <a:off x="3218865" y="291789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Excel2016</a:t>
            </a:r>
            <a:r>
              <a:rPr lang="zh-CN" altLang="en-US"/>
              <a:t>及之后的版本自带</a:t>
            </a:r>
            <a:r>
              <a:rPr lang="en-US" altLang="zh-CN"/>
              <a:t>PQ</a:t>
            </a:r>
            <a:r>
              <a:rPr lang="zh-CN" altLang="en-US"/>
              <a:t>和</a:t>
            </a:r>
            <a:r>
              <a:rPr lang="en-US" altLang="zh-CN"/>
              <a:t>PP</a:t>
            </a:r>
            <a:r>
              <a:rPr lang="zh-CN" altLang="en-US"/>
              <a:t>组件</a:t>
            </a:r>
          </a:p>
        </p:txBody>
      </p:sp>
      <p:sp>
        <p:nvSpPr>
          <p:cNvPr id="125" name="文本占位符 8">
            <a:extLst>
              <a:ext uri="{FF2B5EF4-FFF2-40B4-BE49-F238E27FC236}">
                <a16:creationId xmlns:a16="http://schemas.microsoft.com/office/drawing/2014/main" id="{6F4A9535-9288-4D9A-8450-93D392DF3967}"/>
              </a:ext>
            </a:extLst>
          </p:cNvPr>
          <p:cNvSpPr txBox="1">
            <a:spLocks/>
          </p:cNvSpPr>
          <p:nvPr/>
        </p:nvSpPr>
        <p:spPr>
          <a:xfrm>
            <a:off x="5422783" y="263783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20XX.03.01</a:t>
            </a:r>
            <a:endParaRPr lang="en-US"/>
          </a:p>
        </p:txBody>
      </p:sp>
      <p:sp>
        <p:nvSpPr>
          <p:cNvPr id="126" name="文本占位符 9">
            <a:extLst>
              <a:ext uri="{FF2B5EF4-FFF2-40B4-BE49-F238E27FC236}">
                <a16:creationId xmlns:a16="http://schemas.microsoft.com/office/drawing/2014/main" id="{9A0B06C2-CB74-4C7E-906E-8A38E0E4CE85}"/>
              </a:ext>
            </a:extLst>
          </p:cNvPr>
          <p:cNvSpPr txBox="1">
            <a:spLocks/>
          </p:cNvSpPr>
          <p:nvPr/>
        </p:nvSpPr>
        <p:spPr>
          <a:xfrm>
            <a:off x="5422783" y="291789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支持智能日期函数，在涉及到日期的相关计算中带来极大便利</a:t>
            </a:r>
          </a:p>
        </p:txBody>
      </p:sp>
      <p:sp>
        <p:nvSpPr>
          <p:cNvPr id="127" name="文本占位符 10">
            <a:extLst>
              <a:ext uri="{FF2B5EF4-FFF2-40B4-BE49-F238E27FC236}">
                <a16:creationId xmlns:a16="http://schemas.microsoft.com/office/drawing/2014/main" id="{02E5D02C-FB96-4CA9-90A6-021921D38C54}"/>
              </a:ext>
            </a:extLst>
          </p:cNvPr>
          <p:cNvSpPr txBox="1">
            <a:spLocks/>
          </p:cNvSpPr>
          <p:nvPr/>
        </p:nvSpPr>
        <p:spPr>
          <a:xfrm>
            <a:off x="7626701" y="263783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20XX.02.21</a:t>
            </a:r>
            <a:endParaRPr lang="en-US"/>
          </a:p>
        </p:txBody>
      </p:sp>
      <p:sp>
        <p:nvSpPr>
          <p:cNvPr id="128" name="文本占位符 11">
            <a:extLst>
              <a:ext uri="{FF2B5EF4-FFF2-40B4-BE49-F238E27FC236}">
                <a16:creationId xmlns:a16="http://schemas.microsoft.com/office/drawing/2014/main" id="{2E2EC65B-F1B8-4435-A133-CC6C69E4C65D}"/>
              </a:ext>
            </a:extLst>
          </p:cNvPr>
          <p:cNvSpPr txBox="1">
            <a:spLocks/>
          </p:cNvSpPr>
          <p:nvPr/>
        </p:nvSpPr>
        <p:spPr>
          <a:xfrm>
            <a:off x="7626701" y="291789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支持书签导航，将数据报告以更完美地形式来展现</a:t>
            </a:r>
          </a:p>
        </p:txBody>
      </p:sp>
      <p:sp>
        <p:nvSpPr>
          <p:cNvPr id="129" name="文本占位符 12">
            <a:extLst>
              <a:ext uri="{FF2B5EF4-FFF2-40B4-BE49-F238E27FC236}">
                <a16:creationId xmlns:a16="http://schemas.microsoft.com/office/drawing/2014/main" id="{D8680EA9-117F-472A-BD2D-20D195789D63}"/>
              </a:ext>
            </a:extLst>
          </p:cNvPr>
          <p:cNvSpPr txBox="1">
            <a:spLocks/>
          </p:cNvSpPr>
          <p:nvPr/>
        </p:nvSpPr>
        <p:spPr>
          <a:xfrm>
            <a:off x="9830619" y="263783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20XX.03.01</a:t>
            </a:r>
            <a:endParaRPr lang="en-US"/>
          </a:p>
        </p:txBody>
      </p:sp>
      <p:sp>
        <p:nvSpPr>
          <p:cNvPr id="130" name="文本占位符 13">
            <a:extLst>
              <a:ext uri="{FF2B5EF4-FFF2-40B4-BE49-F238E27FC236}">
                <a16:creationId xmlns:a16="http://schemas.microsoft.com/office/drawing/2014/main" id="{71FD17AA-2D45-4A9A-81C3-EF1AC3F2ACBD}"/>
              </a:ext>
            </a:extLst>
          </p:cNvPr>
          <p:cNvSpPr txBox="1">
            <a:spLocks/>
          </p:cNvSpPr>
          <p:nvPr/>
        </p:nvSpPr>
        <p:spPr>
          <a:xfrm>
            <a:off x="9830619" y="291789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支持参数字段，可以根据需要更加动态展示数据</a:t>
            </a:r>
          </a:p>
        </p:txBody>
      </p:sp>
      <p:sp>
        <p:nvSpPr>
          <p:cNvPr id="131" name="文本占位符 14">
            <a:extLst>
              <a:ext uri="{FF2B5EF4-FFF2-40B4-BE49-F238E27FC236}">
                <a16:creationId xmlns:a16="http://schemas.microsoft.com/office/drawing/2014/main" id="{D2CB4592-7FB4-4163-BC2C-C4C28B467C87}"/>
              </a:ext>
            </a:extLst>
          </p:cNvPr>
          <p:cNvSpPr txBox="1">
            <a:spLocks/>
          </p:cNvSpPr>
          <p:nvPr/>
        </p:nvSpPr>
        <p:spPr>
          <a:xfrm>
            <a:off x="4315296" y="449441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20XX.07.11</a:t>
            </a:r>
            <a:endParaRPr lang="en-US"/>
          </a:p>
        </p:txBody>
      </p:sp>
      <p:sp>
        <p:nvSpPr>
          <p:cNvPr id="132" name="文本占位符 15">
            <a:extLst>
              <a:ext uri="{FF2B5EF4-FFF2-40B4-BE49-F238E27FC236}">
                <a16:creationId xmlns:a16="http://schemas.microsoft.com/office/drawing/2014/main" id="{C89978C8-27B9-4F39-8AE5-9157C1EE2C98}"/>
              </a:ext>
            </a:extLst>
          </p:cNvPr>
          <p:cNvSpPr txBox="1">
            <a:spLocks/>
          </p:cNvSpPr>
          <p:nvPr/>
        </p:nvSpPr>
        <p:spPr>
          <a:xfrm>
            <a:off x="4315296" y="477447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支持矩阵进行数据展示，可以用以构建复杂的报表</a:t>
            </a:r>
          </a:p>
        </p:txBody>
      </p:sp>
      <p:sp>
        <p:nvSpPr>
          <p:cNvPr id="133" name="文本占位符 16">
            <a:extLst>
              <a:ext uri="{FF2B5EF4-FFF2-40B4-BE49-F238E27FC236}">
                <a16:creationId xmlns:a16="http://schemas.microsoft.com/office/drawing/2014/main" id="{719793F7-2229-44CF-AD31-3633DAED21D2}"/>
              </a:ext>
            </a:extLst>
          </p:cNvPr>
          <p:cNvSpPr txBox="1">
            <a:spLocks/>
          </p:cNvSpPr>
          <p:nvPr/>
        </p:nvSpPr>
        <p:spPr>
          <a:xfrm>
            <a:off x="6518902" y="449441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20XX.06.01</a:t>
            </a:r>
            <a:endParaRPr lang="en-US"/>
          </a:p>
        </p:txBody>
      </p:sp>
      <p:sp>
        <p:nvSpPr>
          <p:cNvPr id="134" name="文本占位符 17">
            <a:extLst>
              <a:ext uri="{FF2B5EF4-FFF2-40B4-BE49-F238E27FC236}">
                <a16:creationId xmlns:a16="http://schemas.microsoft.com/office/drawing/2014/main" id="{D33ACD48-B514-481F-B657-CEAD6A7BDB9C}"/>
              </a:ext>
            </a:extLst>
          </p:cNvPr>
          <p:cNvSpPr txBox="1">
            <a:spLocks/>
          </p:cNvSpPr>
          <p:nvPr/>
        </p:nvSpPr>
        <p:spPr>
          <a:xfrm>
            <a:off x="6518902" y="477447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支持计算组，可以极大节省度量值地书写</a:t>
            </a:r>
          </a:p>
        </p:txBody>
      </p:sp>
      <p:sp>
        <p:nvSpPr>
          <p:cNvPr id="135" name="文本占位符 18">
            <a:extLst>
              <a:ext uri="{FF2B5EF4-FFF2-40B4-BE49-F238E27FC236}">
                <a16:creationId xmlns:a16="http://schemas.microsoft.com/office/drawing/2014/main" id="{D6D74CF5-F8BF-440F-B379-FF3AD3A0A16F}"/>
              </a:ext>
            </a:extLst>
          </p:cNvPr>
          <p:cNvSpPr txBox="1">
            <a:spLocks/>
          </p:cNvSpPr>
          <p:nvPr/>
        </p:nvSpPr>
        <p:spPr>
          <a:xfrm>
            <a:off x="8722508" y="4494419"/>
            <a:ext cx="1493856" cy="274202"/>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6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20XX.07.12</a:t>
            </a:r>
            <a:endParaRPr lang="en-US"/>
          </a:p>
        </p:txBody>
      </p:sp>
      <p:sp>
        <p:nvSpPr>
          <p:cNvPr id="136" name="文本占位符 19">
            <a:extLst>
              <a:ext uri="{FF2B5EF4-FFF2-40B4-BE49-F238E27FC236}">
                <a16:creationId xmlns:a16="http://schemas.microsoft.com/office/drawing/2014/main" id="{F6DD843D-33A7-469C-A764-7F7EE6CDFD67}"/>
              </a:ext>
            </a:extLst>
          </p:cNvPr>
          <p:cNvSpPr txBox="1">
            <a:spLocks/>
          </p:cNvSpPr>
          <p:nvPr/>
        </p:nvSpPr>
        <p:spPr>
          <a:xfrm>
            <a:off x="8722508" y="4774475"/>
            <a:ext cx="1493856" cy="64794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0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云端支持增量刷新，可以极大地节约数据刷新时间</a:t>
            </a:r>
          </a:p>
        </p:txBody>
      </p:sp>
    </p:spTree>
    <p:extLst>
      <p:ext uri="{BB962C8B-B14F-4D97-AF65-F5344CB8AC3E}">
        <p14:creationId xmlns:p14="http://schemas.microsoft.com/office/powerpoint/2010/main" val="1581694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EFC5F4E-324B-4464-997B-9598D744C1B6}"/>
              </a:ext>
            </a:extLst>
          </p:cNvPr>
          <p:cNvSpPr>
            <a:spLocks noGrp="1"/>
          </p:cNvSpPr>
          <p:nvPr>
            <p:ph type="body" sz="quarter" idx="21"/>
          </p:nvPr>
        </p:nvSpPr>
        <p:spPr/>
        <p:txBody>
          <a:bodyPr/>
          <a:lstStyle/>
          <a:p>
            <a:r>
              <a:rPr lang="en-US" altLang="zh-CN" dirty="0"/>
              <a:t>BI</a:t>
            </a:r>
            <a:r>
              <a:rPr lang="zh-CN" altLang="en-US" dirty="0"/>
              <a:t>工具介绍 </a:t>
            </a:r>
            <a:r>
              <a:rPr lang="en-US" altLang="zh-CN" dirty="0"/>
              <a:t>– </a:t>
            </a:r>
            <a:r>
              <a:rPr lang="zh-CN" altLang="en-US" dirty="0"/>
              <a:t>优势</a:t>
            </a:r>
          </a:p>
        </p:txBody>
      </p:sp>
      <p:grpSp>
        <p:nvGrpSpPr>
          <p:cNvPr id="33" name="组合 32">
            <a:extLst>
              <a:ext uri="{FF2B5EF4-FFF2-40B4-BE49-F238E27FC236}">
                <a16:creationId xmlns:a16="http://schemas.microsoft.com/office/drawing/2014/main" id="{E1F405B7-07A0-433F-ACE7-2215BF610411}"/>
              </a:ext>
            </a:extLst>
          </p:cNvPr>
          <p:cNvGrpSpPr>
            <a:grpSpLocks noChangeAspect="1"/>
          </p:cNvGrpSpPr>
          <p:nvPr/>
        </p:nvGrpSpPr>
        <p:grpSpPr>
          <a:xfrm>
            <a:off x="-600" y="1651661"/>
            <a:ext cx="12193200" cy="258057"/>
            <a:chOff x="-735630" y="1651660"/>
            <a:chExt cx="13663261" cy="288000"/>
          </a:xfrm>
        </p:grpSpPr>
        <p:grpSp>
          <p:nvGrpSpPr>
            <p:cNvPr id="34" name="组合 33">
              <a:extLst>
                <a:ext uri="{FF2B5EF4-FFF2-40B4-BE49-F238E27FC236}">
                  <a16:creationId xmlns:a16="http://schemas.microsoft.com/office/drawing/2014/main" id="{63ADA5A1-9458-445B-B9E0-20D317EDBB19}"/>
                </a:ext>
              </a:extLst>
            </p:cNvPr>
            <p:cNvGrpSpPr/>
            <p:nvPr/>
          </p:nvGrpSpPr>
          <p:grpSpPr>
            <a:xfrm flipV="1">
              <a:off x="-735630" y="1651660"/>
              <a:ext cx="4457700" cy="288000"/>
              <a:chOff x="647208" y="1438137"/>
              <a:chExt cx="4457700" cy="288000"/>
            </a:xfrm>
          </p:grpSpPr>
          <p:sp>
            <p:nvSpPr>
              <p:cNvPr id="45" name="平行四边形 44">
                <a:extLst>
                  <a:ext uri="{FF2B5EF4-FFF2-40B4-BE49-F238E27FC236}">
                    <a16:creationId xmlns:a16="http://schemas.microsoft.com/office/drawing/2014/main" id="{11DDFAFE-F382-4E91-A92D-ED8B8D3216E4}"/>
                  </a:ext>
                </a:extLst>
              </p:cNvPr>
              <p:cNvSpPr/>
              <p:nvPr/>
            </p:nvSpPr>
            <p:spPr>
              <a:xfrm>
                <a:off x="417438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平行四边形 45">
                <a:extLst>
                  <a:ext uri="{FF2B5EF4-FFF2-40B4-BE49-F238E27FC236}">
                    <a16:creationId xmlns:a16="http://schemas.microsoft.com/office/drawing/2014/main" id="{BBF777CA-C8E9-4D8C-91E8-DF53662F7CE8}"/>
                  </a:ext>
                </a:extLst>
              </p:cNvPr>
              <p:cNvSpPr/>
              <p:nvPr/>
            </p:nvSpPr>
            <p:spPr>
              <a:xfrm>
                <a:off x="431916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平行四边形 46">
                <a:extLst>
                  <a:ext uri="{FF2B5EF4-FFF2-40B4-BE49-F238E27FC236}">
                    <a16:creationId xmlns:a16="http://schemas.microsoft.com/office/drawing/2014/main" id="{D23F2AC3-2D2A-4DCC-8B3D-ABDBE8AD9356}"/>
                  </a:ext>
                </a:extLst>
              </p:cNvPr>
              <p:cNvSpPr/>
              <p:nvPr/>
            </p:nvSpPr>
            <p:spPr>
              <a:xfrm>
                <a:off x="361915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 name="平行四边形 47">
                <a:extLst>
                  <a:ext uri="{FF2B5EF4-FFF2-40B4-BE49-F238E27FC236}">
                    <a16:creationId xmlns:a16="http://schemas.microsoft.com/office/drawing/2014/main" id="{B2E7B9DE-CAB3-4F2B-970D-7D116E22407B}"/>
                  </a:ext>
                </a:extLst>
              </p:cNvPr>
              <p:cNvSpPr/>
              <p:nvPr/>
            </p:nvSpPr>
            <p:spPr>
              <a:xfrm>
                <a:off x="347437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平行四边形 48">
                <a:extLst>
                  <a:ext uri="{FF2B5EF4-FFF2-40B4-BE49-F238E27FC236}">
                    <a16:creationId xmlns:a16="http://schemas.microsoft.com/office/drawing/2014/main" id="{43ED5548-AF50-404E-8780-8A795A2FC95D}"/>
                  </a:ext>
                </a:extLst>
              </p:cNvPr>
              <p:cNvSpPr/>
              <p:nvPr/>
            </p:nvSpPr>
            <p:spPr>
              <a:xfrm>
                <a:off x="332959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0" name="组合 49">
                <a:extLst>
                  <a:ext uri="{FF2B5EF4-FFF2-40B4-BE49-F238E27FC236}">
                    <a16:creationId xmlns:a16="http://schemas.microsoft.com/office/drawing/2014/main" id="{5FF7608B-40ED-4EF8-AA65-2F50DC8E1C4F}"/>
                  </a:ext>
                </a:extLst>
              </p:cNvPr>
              <p:cNvGrpSpPr/>
              <p:nvPr/>
            </p:nvGrpSpPr>
            <p:grpSpPr>
              <a:xfrm>
                <a:off x="647208" y="1438137"/>
                <a:ext cx="4457700" cy="288000"/>
                <a:chOff x="647208" y="1438137"/>
                <a:chExt cx="4457700" cy="288000"/>
              </a:xfrm>
            </p:grpSpPr>
            <p:sp>
              <p:nvSpPr>
                <p:cNvPr id="51" name="任意多边形: 形状 50">
                  <a:extLst>
                    <a:ext uri="{FF2B5EF4-FFF2-40B4-BE49-F238E27FC236}">
                      <a16:creationId xmlns:a16="http://schemas.microsoft.com/office/drawing/2014/main" id="{FCCC34C9-19E2-411C-9705-4EE10815AED0}"/>
                    </a:ext>
                  </a:extLst>
                </p:cNvPr>
                <p:cNvSpPr/>
                <p:nvPr/>
              </p:nvSpPr>
              <p:spPr>
                <a:xfrm>
                  <a:off x="2954183" y="1438137"/>
                  <a:ext cx="2150725" cy="288000"/>
                </a:xfrm>
                <a:custGeom>
                  <a:avLst/>
                  <a:gdLst>
                    <a:gd name="connsiteX0" fmla="*/ 1039928 w 2150725"/>
                    <a:gd name="connsiteY0" fmla="*/ 0 h 288000"/>
                    <a:gd name="connsiteX1" fmla="*/ 1172203 w 2150725"/>
                    <a:gd name="connsiteY1" fmla="*/ 0 h 288000"/>
                    <a:gd name="connsiteX2" fmla="*/ 1205284 w 2150725"/>
                    <a:gd name="connsiteY2" fmla="*/ 0 h 288000"/>
                    <a:gd name="connsiteX3" fmla="*/ 1431486 w 2150725"/>
                    <a:gd name="connsiteY3" fmla="*/ 0 h 288000"/>
                    <a:gd name="connsiteX4" fmla="*/ 1765924 w 2150725"/>
                    <a:gd name="connsiteY4" fmla="*/ 0 h 288000"/>
                    <a:gd name="connsiteX5" fmla="*/ 2150725 w 2150725"/>
                    <a:gd name="connsiteY5" fmla="*/ 0 h 288000"/>
                    <a:gd name="connsiteX6" fmla="*/ 2105187 w 2150725"/>
                    <a:gd name="connsiteY6" fmla="*/ 45719 h 288000"/>
                    <a:gd name="connsiteX7" fmla="*/ 1720386 w 2150725"/>
                    <a:gd name="connsiteY7" fmla="*/ 45719 h 288000"/>
                    <a:gd name="connsiteX8" fmla="*/ 1648144 w 2150725"/>
                    <a:gd name="connsiteY8" fmla="*/ 118247 h 288000"/>
                    <a:gd name="connsiteX9" fmla="*/ 1313707 w 2150725"/>
                    <a:gd name="connsiteY9" fmla="*/ 118247 h 288000"/>
                    <a:gd name="connsiteX10" fmla="*/ 1144624 w 2150725"/>
                    <a:gd name="connsiteY10" fmla="*/ 288000 h 288000"/>
                    <a:gd name="connsiteX11" fmla="*/ 978522 w 2150725"/>
                    <a:gd name="connsiteY11" fmla="*/ 288000 h 288000"/>
                    <a:gd name="connsiteX12" fmla="*/ 753066 w 2150725"/>
                    <a:gd name="connsiteY12" fmla="*/ 288000 h 288000"/>
                    <a:gd name="connsiteX13" fmla="*/ 0 w 2150725"/>
                    <a:gd name="connsiteY13" fmla="*/ 288000 h 288000"/>
                    <a:gd name="connsiteX14" fmla="*/ 45538 w 2150725"/>
                    <a:gd name="connsiteY14" fmla="*/ 242281 h 288000"/>
                    <a:gd name="connsiteX15" fmla="*/ 798604 w 2150725"/>
                    <a:gd name="connsiteY15" fmla="*/ 242281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50725" h="288000">
                      <a:moveTo>
                        <a:pt x="1039928" y="0"/>
                      </a:moveTo>
                      <a:lnTo>
                        <a:pt x="1172203" y="0"/>
                      </a:lnTo>
                      <a:lnTo>
                        <a:pt x="1205284" y="0"/>
                      </a:lnTo>
                      <a:lnTo>
                        <a:pt x="1431486" y="0"/>
                      </a:lnTo>
                      <a:lnTo>
                        <a:pt x="1765924" y="0"/>
                      </a:lnTo>
                      <a:lnTo>
                        <a:pt x="2150725" y="0"/>
                      </a:lnTo>
                      <a:lnTo>
                        <a:pt x="2105187" y="45719"/>
                      </a:lnTo>
                      <a:lnTo>
                        <a:pt x="1720386" y="45719"/>
                      </a:lnTo>
                      <a:lnTo>
                        <a:pt x="1648144" y="118247"/>
                      </a:lnTo>
                      <a:lnTo>
                        <a:pt x="1313707" y="118247"/>
                      </a:lnTo>
                      <a:lnTo>
                        <a:pt x="1144624" y="288000"/>
                      </a:lnTo>
                      <a:lnTo>
                        <a:pt x="978522" y="288000"/>
                      </a:lnTo>
                      <a:lnTo>
                        <a:pt x="753066" y="288000"/>
                      </a:lnTo>
                      <a:lnTo>
                        <a:pt x="0" y="288000"/>
                      </a:lnTo>
                      <a:lnTo>
                        <a:pt x="45538" y="242281"/>
                      </a:lnTo>
                      <a:lnTo>
                        <a:pt x="798604" y="2422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52" name="直接连接符 51">
                  <a:extLst>
                    <a:ext uri="{FF2B5EF4-FFF2-40B4-BE49-F238E27FC236}">
                      <a16:creationId xmlns:a16="http://schemas.microsoft.com/office/drawing/2014/main" id="{D740D9E9-F62F-493D-9B19-252AC948055A}"/>
                    </a:ext>
                  </a:extLst>
                </p:cNvPr>
                <p:cNvCxnSpPr>
                  <a:cxnSpLocks/>
                </p:cNvCxnSpPr>
                <p:nvPr/>
              </p:nvCxnSpPr>
              <p:spPr>
                <a:xfrm>
                  <a:off x="647208" y="1722327"/>
                  <a:ext cx="2362871"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5" name="组合 34">
              <a:extLst>
                <a:ext uri="{FF2B5EF4-FFF2-40B4-BE49-F238E27FC236}">
                  <a16:creationId xmlns:a16="http://schemas.microsoft.com/office/drawing/2014/main" id="{C2F33789-7F5F-4AB5-ACCC-34F9B28BE282}"/>
                </a:ext>
              </a:extLst>
            </p:cNvPr>
            <p:cNvGrpSpPr/>
            <p:nvPr/>
          </p:nvGrpSpPr>
          <p:grpSpPr>
            <a:xfrm flipH="1" flipV="1">
              <a:off x="8469931" y="1651660"/>
              <a:ext cx="4457700" cy="288000"/>
              <a:chOff x="647208" y="1438137"/>
              <a:chExt cx="4457700" cy="288000"/>
            </a:xfrm>
          </p:grpSpPr>
          <p:sp>
            <p:nvSpPr>
              <p:cNvPr id="37" name="平行四边形 36">
                <a:extLst>
                  <a:ext uri="{FF2B5EF4-FFF2-40B4-BE49-F238E27FC236}">
                    <a16:creationId xmlns:a16="http://schemas.microsoft.com/office/drawing/2014/main" id="{C72CC902-CA11-4057-AC0C-4BBC0C44D672}"/>
                  </a:ext>
                </a:extLst>
              </p:cNvPr>
              <p:cNvSpPr/>
              <p:nvPr/>
            </p:nvSpPr>
            <p:spPr>
              <a:xfrm>
                <a:off x="417438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平行四边形 37">
                <a:extLst>
                  <a:ext uri="{FF2B5EF4-FFF2-40B4-BE49-F238E27FC236}">
                    <a16:creationId xmlns:a16="http://schemas.microsoft.com/office/drawing/2014/main" id="{49E33B63-7119-4BA2-B888-C7E12D26FDF5}"/>
                  </a:ext>
                </a:extLst>
              </p:cNvPr>
              <p:cNvSpPr/>
              <p:nvPr/>
            </p:nvSpPr>
            <p:spPr>
              <a:xfrm>
                <a:off x="431916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 name="平行四边形 38">
                <a:extLst>
                  <a:ext uri="{FF2B5EF4-FFF2-40B4-BE49-F238E27FC236}">
                    <a16:creationId xmlns:a16="http://schemas.microsoft.com/office/drawing/2014/main" id="{1126EA92-A375-49EC-B8F5-1D4515021F2F}"/>
                  </a:ext>
                </a:extLst>
              </p:cNvPr>
              <p:cNvSpPr/>
              <p:nvPr/>
            </p:nvSpPr>
            <p:spPr>
              <a:xfrm>
                <a:off x="361915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平行四边形 39">
                <a:extLst>
                  <a:ext uri="{FF2B5EF4-FFF2-40B4-BE49-F238E27FC236}">
                    <a16:creationId xmlns:a16="http://schemas.microsoft.com/office/drawing/2014/main" id="{7D4F7276-3AC1-41FB-AA6E-D6363552DFC0}"/>
                  </a:ext>
                </a:extLst>
              </p:cNvPr>
              <p:cNvSpPr/>
              <p:nvPr/>
            </p:nvSpPr>
            <p:spPr>
              <a:xfrm>
                <a:off x="347437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 name="平行四边形 40">
                <a:extLst>
                  <a:ext uri="{FF2B5EF4-FFF2-40B4-BE49-F238E27FC236}">
                    <a16:creationId xmlns:a16="http://schemas.microsoft.com/office/drawing/2014/main" id="{8AB34E28-AA75-4BA0-B093-2ADC76F22302}"/>
                  </a:ext>
                </a:extLst>
              </p:cNvPr>
              <p:cNvSpPr/>
              <p:nvPr/>
            </p:nvSpPr>
            <p:spPr>
              <a:xfrm>
                <a:off x="332959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2" name="组合 41">
                <a:extLst>
                  <a:ext uri="{FF2B5EF4-FFF2-40B4-BE49-F238E27FC236}">
                    <a16:creationId xmlns:a16="http://schemas.microsoft.com/office/drawing/2014/main" id="{021E5B87-150B-4F6E-A00A-48E85C67FD46}"/>
                  </a:ext>
                </a:extLst>
              </p:cNvPr>
              <p:cNvGrpSpPr/>
              <p:nvPr/>
            </p:nvGrpSpPr>
            <p:grpSpPr>
              <a:xfrm>
                <a:off x="647208" y="1438137"/>
                <a:ext cx="4457700" cy="288000"/>
                <a:chOff x="647208" y="1438137"/>
                <a:chExt cx="4457700" cy="288000"/>
              </a:xfrm>
            </p:grpSpPr>
            <p:sp>
              <p:nvSpPr>
                <p:cNvPr id="43" name="任意多边形: 形状 42">
                  <a:extLst>
                    <a:ext uri="{FF2B5EF4-FFF2-40B4-BE49-F238E27FC236}">
                      <a16:creationId xmlns:a16="http://schemas.microsoft.com/office/drawing/2014/main" id="{E79EA6F4-161C-4802-9E2C-519B403313A1}"/>
                    </a:ext>
                  </a:extLst>
                </p:cNvPr>
                <p:cNvSpPr/>
                <p:nvPr/>
              </p:nvSpPr>
              <p:spPr>
                <a:xfrm>
                  <a:off x="2954183" y="1438137"/>
                  <a:ext cx="2150725" cy="288000"/>
                </a:xfrm>
                <a:custGeom>
                  <a:avLst/>
                  <a:gdLst>
                    <a:gd name="connsiteX0" fmla="*/ 1039928 w 2150725"/>
                    <a:gd name="connsiteY0" fmla="*/ 0 h 288000"/>
                    <a:gd name="connsiteX1" fmla="*/ 1172203 w 2150725"/>
                    <a:gd name="connsiteY1" fmla="*/ 0 h 288000"/>
                    <a:gd name="connsiteX2" fmla="*/ 1205284 w 2150725"/>
                    <a:gd name="connsiteY2" fmla="*/ 0 h 288000"/>
                    <a:gd name="connsiteX3" fmla="*/ 1431486 w 2150725"/>
                    <a:gd name="connsiteY3" fmla="*/ 0 h 288000"/>
                    <a:gd name="connsiteX4" fmla="*/ 1765924 w 2150725"/>
                    <a:gd name="connsiteY4" fmla="*/ 0 h 288000"/>
                    <a:gd name="connsiteX5" fmla="*/ 2150725 w 2150725"/>
                    <a:gd name="connsiteY5" fmla="*/ 0 h 288000"/>
                    <a:gd name="connsiteX6" fmla="*/ 2105187 w 2150725"/>
                    <a:gd name="connsiteY6" fmla="*/ 45719 h 288000"/>
                    <a:gd name="connsiteX7" fmla="*/ 1720386 w 2150725"/>
                    <a:gd name="connsiteY7" fmla="*/ 45719 h 288000"/>
                    <a:gd name="connsiteX8" fmla="*/ 1648144 w 2150725"/>
                    <a:gd name="connsiteY8" fmla="*/ 118247 h 288000"/>
                    <a:gd name="connsiteX9" fmla="*/ 1313707 w 2150725"/>
                    <a:gd name="connsiteY9" fmla="*/ 118247 h 288000"/>
                    <a:gd name="connsiteX10" fmla="*/ 1144624 w 2150725"/>
                    <a:gd name="connsiteY10" fmla="*/ 288000 h 288000"/>
                    <a:gd name="connsiteX11" fmla="*/ 978522 w 2150725"/>
                    <a:gd name="connsiteY11" fmla="*/ 288000 h 288000"/>
                    <a:gd name="connsiteX12" fmla="*/ 753066 w 2150725"/>
                    <a:gd name="connsiteY12" fmla="*/ 288000 h 288000"/>
                    <a:gd name="connsiteX13" fmla="*/ 0 w 2150725"/>
                    <a:gd name="connsiteY13" fmla="*/ 288000 h 288000"/>
                    <a:gd name="connsiteX14" fmla="*/ 45538 w 2150725"/>
                    <a:gd name="connsiteY14" fmla="*/ 242281 h 288000"/>
                    <a:gd name="connsiteX15" fmla="*/ 798604 w 2150725"/>
                    <a:gd name="connsiteY15" fmla="*/ 242281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50725" h="288000">
                      <a:moveTo>
                        <a:pt x="1039928" y="0"/>
                      </a:moveTo>
                      <a:lnTo>
                        <a:pt x="1172203" y="0"/>
                      </a:lnTo>
                      <a:lnTo>
                        <a:pt x="1205284" y="0"/>
                      </a:lnTo>
                      <a:lnTo>
                        <a:pt x="1431486" y="0"/>
                      </a:lnTo>
                      <a:lnTo>
                        <a:pt x="1765924" y="0"/>
                      </a:lnTo>
                      <a:lnTo>
                        <a:pt x="2150725" y="0"/>
                      </a:lnTo>
                      <a:lnTo>
                        <a:pt x="2105187" y="45719"/>
                      </a:lnTo>
                      <a:lnTo>
                        <a:pt x="1720386" y="45719"/>
                      </a:lnTo>
                      <a:lnTo>
                        <a:pt x="1648144" y="118247"/>
                      </a:lnTo>
                      <a:lnTo>
                        <a:pt x="1313707" y="118247"/>
                      </a:lnTo>
                      <a:lnTo>
                        <a:pt x="1144624" y="288000"/>
                      </a:lnTo>
                      <a:lnTo>
                        <a:pt x="978522" y="288000"/>
                      </a:lnTo>
                      <a:lnTo>
                        <a:pt x="753066" y="288000"/>
                      </a:lnTo>
                      <a:lnTo>
                        <a:pt x="0" y="288000"/>
                      </a:lnTo>
                      <a:lnTo>
                        <a:pt x="45538" y="242281"/>
                      </a:lnTo>
                      <a:lnTo>
                        <a:pt x="798604" y="2422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44" name="直接连接符 43">
                  <a:extLst>
                    <a:ext uri="{FF2B5EF4-FFF2-40B4-BE49-F238E27FC236}">
                      <a16:creationId xmlns:a16="http://schemas.microsoft.com/office/drawing/2014/main" id="{D878B346-1F7B-48DF-9802-5A64A453E01D}"/>
                    </a:ext>
                  </a:extLst>
                </p:cNvPr>
                <p:cNvCxnSpPr>
                  <a:cxnSpLocks/>
                </p:cNvCxnSpPr>
                <p:nvPr/>
              </p:nvCxnSpPr>
              <p:spPr>
                <a:xfrm>
                  <a:off x="647208" y="1722327"/>
                  <a:ext cx="2362871"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grpSp>
        <p:cxnSp>
          <p:nvCxnSpPr>
            <p:cNvPr id="36" name="直接连接符 35">
              <a:extLst>
                <a:ext uri="{FF2B5EF4-FFF2-40B4-BE49-F238E27FC236}">
                  <a16:creationId xmlns:a16="http://schemas.microsoft.com/office/drawing/2014/main" id="{9CA2B937-4296-47F4-8C23-6A9A83BEDF1C}"/>
                </a:ext>
              </a:extLst>
            </p:cNvPr>
            <p:cNvCxnSpPr>
              <a:cxnSpLocks/>
            </p:cNvCxnSpPr>
            <p:nvPr/>
          </p:nvCxnSpPr>
          <p:spPr>
            <a:xfrm>
              <a:off x="3612000" y="1934235"/>
              <a:ext cx="49680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16" name="图片 115" descr="图片包含 室内, 餐桌, 就坐&#10;&#10;描述已自动生成">
            <a:extLst>
              <a:ext uri="{FF2B5EF4-FFF2-40B4-BE49-F238E27FC236}">
                <a16:creationId xmlns:a16="http://schemas.microsoft.com/office/drawing/2014/main" id="{61A647BE-5E07-4E99-8E20-EB92294757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96777" y="1667443"/>
            <a:ext cx="3160869" cy="500403"/>
          </a:xfrm>
          <a:prstGeom prst="rect">
            <a:avLst/>
          </a:prstGeom>
        </p:spPr>
      </p:pic>
      <p:sp>
        <p:nvSpPr>
          <p:cNvPr id="115" name="文本占位符 12">
            <a:extLst>
              <a:ext uri="{FF2B5EF4-FFF2-40B4-BE49-F238E27FC236}">
                <a16:creationId xmlns:a16="http://schemas.microsoft.com/office/drawing/2014/main" id="{57B7A77B-FCAF-449E-A4E9-A922E9CAD5E5}"/>
              </a:ext>
            </a:extLst>
          </p:cNvPr>
          <p:cNvSpPr txBox="1">
            <a:spLocks/>
          </p:cNvSpPr>
          <p:nvPr/>
        </p:nvSpPr>
        <p:spPr>
          <a:xfrm>
            <a:off x="2588982" y="1544135"/>
            <a:ext cx="7014036" cy="503050"/>
          </a:xfrm>
          <a:prstGeom prst="rect">
            <a:avLst/>
          </a:prstGeom>
        </p:spPr>
        <p:txBody>
          <a:bodyPr lIns="0" tIns="0" rIns="0" bIns="0"/>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gradFill flip="none" rotWithShape="1">
                  <a:gsLst>
                    <a:gs pos="14000">
                      <a:schemeClr val="accent3">
                        <a:lumMod val="100000"/>
                      </a:schemeClr>
                    </a:gs>
                    <a:gs pos="100000">
                      <a:schemeClr val="accent4"/>
                    </a:gs>
                  </a:gsLst>
                  <a:lin ang="5400000" scaled="0"/>
                  <a:tileRect/>
                </a:gra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latin typeface="+mj-ea"/>
                <a:ea typeface="+mj-ea"/>
              </a:rPr>
              <a:t>数据分析常用工具多维度对比</a:t>
            </a:r>
          </a:p>
        </p:txBody>
      </p:sp>
      <p:grpSp>
        <p:nvGrpSpPr>
          <p:cNvPr id="101" name="组合 100">
            <a:extLst>
              <a:ext uri="{FF2B5EF4-FFF2-40B4-BE49-F238E27FC236}">
                <a16:creationId xmlns:a16="http://schemas.microsoft.com/office/drawing/2014/main" id="{B93707C5-D85C-4C88-AF47-6B5332851893}"/>
              </a:ext>
            </a:extLst>
          </p:cNvPr>
          <p:cNvGrpSpPr/>
          <p:nvPr/>
        </p:nvGrpSpPr>
        <p:grpSpPr>
          <a:xfrm>
            <a:off x="861051" y="2139255"/>
            <a:ext cx="3198223" cy="3263254"/>
            <a:chOff x="1658640" y="1826739"/>
            <a:chExt cx="3198223" cy="3263254"/>
          </a:xfrm>
        </p:grpSpPr>
        <p:grpSp>
          <p:nvGrpSpPr>
            <p:cNvPr id="102" name="组合 101">
              <a:extLst>
                <a:ext uri="{FF2B5EF4-FFF2-40B4-BE49-F238E27FC236}">
                  <a16:creationId xmlns:a16="http://schemas.microsoft.com/office/drawing/2014/main" id="{43AA567F-C05D-4ABB-B412-234F97C36A90}"/>
                </a:ext>
              </a:extLst>
            </p:cNvPr>
            <p:cNvGrpSpPr/>
            <p:nvPr/>
          </p:nvGrpSpPr>
          <p:grpSpPr>
            <a:xfrm>
              <a:off x="1734220" y="2046475"/>
              <a:ext cx="3043520" cy="3043518"/>
              <a:chOff x="1734220" y="2046475"/>
              <a:chExt cx="3043520" cy="3043518"/>
            </a:xfrm>
          </p:grpSpPr>
          <p:grpSp>
            <p:nvGrpSpPr>
              <p:cNvPr id="104" name="组合 103">
                <a:extLst>
                  <a:ext uri="{FF2B5EF4-FFF2-40B4-BE49-F238E27FC236}">
                    <a16:creationId xmlns:a16="http://schemas.microsoft.com/office/drawing/2014/main" id="{A01494AD-0352-4DEE-AD7E-87E1099C670C}"/>
                  </a:ext>
                </a:extLst>
              </p:cNvPr>
              <p:cNvGrpSpPr/>
              <p:nvPr/>
            </p:nvGrpSpPr>
            <p:grpSpPr>
              <a:xfrm>
                <a:off x="2313136" y="2629001"/>
                <a:ext cx="1885686" cy="1841039"/>
                <a:chOff x="7199189" y="2685426"/>
                <a:chExt cx="2122576" cy="2072320"/>
              </a:xfrm>
            </p:grpSpPr>
            <p:cxnSp>
              <p:nvCxnSpPr>
                <p:cNvPr id="144" name="直接连接符 143">
                  <a:extLst>
                    <a:ext uri="{FF2B5EF4-FFF2-40B4-BE49-F238E27FC236}">
                      <a16:creationId xmlns:a16="http://schemas.microsoft.com/office/drawing/2014/main" id="{A848EDCD-CFC0-4979-BED5-9A4CF8144358}"/>
                    </a:ext>
                  </a:extLst>
                </p:cNvPr>
                <p:cNvCxnSpPr/>
                <p:nvPr/>
              </p:nvCxnSpPr>
              <p:spPr>
                <a:xfrm flipV="1">
                  <a:off x="8260477" y="2685426"/>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234EF244-C5DE-430A-87A3-89AA15FFF6F7}"/>
                    </a:ext>
                  </a:extLst>
                </p:cNvPr>
                <p:cNvCxnSpPr/>
                <p:nvPr/>
              </p:nvCxnSpPr>
              <p:spPr>
                <a:xfrm rot="17280000" flipV="1">
                  <a:off x="7747098" y="3058416"/>
                  <a:ext cx="0" cy="1095818"/>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8A0B6234-4B8D-4FCD-B466-80FB44310A3A}"/>
                    </a:ext>
                  </a:extLst>
                </p:cNvPr>
                <p:cNvCxnSpPr/>
                <p:nvPr/>
              </p:nvCxnSpPr>
              <p:spPr>
                <a:xfrm rot="12960000" flipV="1">
                  <a:off x="7943192" y="3661929"/>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D01AD22E-11DD-43E9-8690-971E2E39E6CA}"/>
                    </a:ext>
                  </a:extLst>
                </p:cNvPr>
                <p:cNvCxnSpPr/>
                <p:nvPr/>
              </p:nvCxnSpPr>
              <p:spPr>
                <a:xfrm rot="8640000" flipV="1">
                  <a:off x="8577762" y="3661929"/>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5DD682FC-67A4-499F-A6C2-AD11A8C54912}"/>
                    </a:ext>
                  </a:extLst>
                </p:cNvPr>
                <p:cNvCxnSpPr/>
                <p:nvPr/>
              </p:nvCxnSpPr>
              <p:spPr>
                <a:xfrm rot="4320000" flipV="1">
                  <a:off x="8773856" y="3058416"/>
                  <a:ext cx="0" cy="1095818"/>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05" name="组合 104">
                <a:extLst>
                  <a:ext uri="{FF2B5EF4-FFF2-40B4-BE49-F238E27FC236}">
                    <a16:creationId xmlns:a16="http://schemas.microsoft.com/office/drawing/2014/main" id="{A84CCB52-4088-4F0F-85F1-6EE49EE81A76}"/>
                  </a:ext>
                </a:extLst>
              </p:cNvPr>
              <p:cNvGrpSpPr/>
              <p:nvPr/>
            </p:nvGrpSpPr>
            <p:grpSpPr>
              <a:xfrm>
                <a:off x="1734220" y="2046475"/>
                <a:ext cx="3043520" cy="3043518"/>
                <a:chOff x="1103202" y="2300168"/>
                <a:chExt cx="2110999" cy="2110999"/>
              </a:xfrm>
            </p:grpSpPr>
            <p:sp>
              <p:nvSpPr>
                <p:cNvPr id="106" name="椭圆 105">
                  <a:extLst>
                    <a:ext uri="{FF2B5EF4-FFF2-40B4-BE49-F238E27FC236}">
                      <a16:creationId xmlns:a16="http://schemas.microsoft.com/office/drawing/2014/main" id="{573EB3E4-CB33-4F68-B569-D959EAA62404}"/>
                    </a:ext>
                  </a:extLst>
                </p:cNvPr>
                <p:cNvSpPr/>
                <p:nvPr/>
              </p:nvSpPr>
              <p:spPr>
                <a:xfrm>
                  <a:off x="1103202" y="2300168"/>
                  <a:ext cx="2110999" cy="2110999"/>
                </a:xfrm>
                <a:prstGeom prst="ellipse">
                  <a:avLst/>
                </a:prstGeom>
                <a:noFill/>
                <a:ln w="63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07" name="直接连接符 106">
                  <a:extLst>
                    <a:ext uri="{FF2B5EF4-FFF2-40B4-BE49-F238E27FC236}">
                      <a16:creationId xmlns:a16="http://schemas.microsoft.com/office/drawing/2014/main" id="{9A157B3C-F427-4A4E-ADFA-CD6FD1937EB7}"/>
                    </a:ext>
                  </a:extLst>
                </p:cNvPr>
                <p:cNvCxnSpPr>
                  <a:cxnSpLocks/>
                </p:cNvCxnSpPr>
                <p:nvPr/>
              </p:nvCxnSpPr>
              <p:spPr>
                <a:xfrm rot="16200000">
                  <a:off x="1129589"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40B0250C-4E8B-47FA-9440-A3451EB7FE06}"/>
                    </a:ext>
                  </a:extLst>
                </p:cNvPr>
                <p:cNvCxnSpPr>
                  <a:cxnSpLocks/>
                </p:cNvCxnSpPr>
                <p:nvPr/>
              </p:nvCxnSpPr>
              <p:spPr>
                <a:xfrm rot="17550000">
                  <a:off x="1207926"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A9BD0EA4-C77D-4AC1-99C3-09ECE93F3ED7}"/>
                    </a:ext>
                  </a:extLst>
                </p:cNvPr>
                <p:cNvCxnSpPr>
                  <a:cxnSpLocks/>
                </p:cNvCxnSpPr>
                <p:nvPr/>
              </p:nvCxnSpPr>
              <p:spPr>
                <a:xfrm rot="18900000">
                  <a:off x="1431009"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3EAD01E9-6D12-4C98-A095-6D585A5A7C0D}"/>
                    </a:ext>
                  </a:extLst>
                </p:cNvPr>
                <p:cNvCxnSpPr>
                  <a:cxnSpLocks/>
                </p:cNvCxnSpPr>
                <p:nvPr/>
              </p:nvCxnSpPr>
              <p:spPr>
                <a:xfrm rot="20250000">
                  <a:off x="1764878"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5461CC06-0FC3-4513-BED4-1F907C8E92DE}"/>
                    </a:ext>
                  </a:extLst>
                </p:cNvPr>
                <p:cNvCxnSpPr>
                  <a:cxnSpLocks/>
                </p:cNvCxnSpPr>
                <p:nvPr/>
              </p:nvCxnSpPr>
              <p:spPr>
                <a:xfrm>
                  <a:off x="2158702" y="230868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005824F6-D087-45F6-A60D-BD6F46277971}"/>
                    </a:ext>
                  </a:extLst>
                </p:cNvPr>
                <p:cNvCxnSpPr>
                  <a:cxnSpLocks/>
                </p:cNvCxnSpPr>
                <p:nvPr/>
              </p:nvCxnSpPr>
              <p:spPr>
                <a:xfrm rot="1350000">
                  <a:off x="2552525"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8CDE2A09-888D-47B6-9039-6B6CF2420FEF}"/>
                    </a:ext>
                  </a:extLst>
                </p:cNvPr>
                <p:cNvCxnSpPr>
                  <a:cxnSpLocks/>
                </p:cNvCxnSpPr>
                <p:nvPr/>
              </p:nvCxnSpPr>
              <p:spPr>
                <a:xfrm rot="2700000">
                  <a:off x="2886394"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239499AD-BC3A-426F-8345-A0C2E47BDB82}"/>
                    </a:ext>
                  </a:extLst>
                </p:cNvPr>
                <p:cNvCxnSpPr>
                  <a:cxnSpLocks/>
                </p:cNvCxnSpPr>
                <p:nvPr/>
              </p:nvCxnSpPr>
              <p:spPr>
                <a:xfrm rot="4050000">
                  <a:off x="3109477"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60FEEFED-C334-4F23-A825-0D8918BCEFFC}"/>
                    </a:ext>
                  </a:extLst>
                </p:cNvPr>
                <p:cNvCxnSpPr>
                  <a:cxnSpLocks/>
                </p:cNvCxnSpPr>
                <p:nvPr/>
              </p:nvCxnSpPr>
              <p:spPr>
                <a:xfrm rot="5400000">
                  <a:off x="3187814"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6129E14F-155F-4935-95BE-E6C0C1030F65}"/>
                    </a:ext>
                  </a:extLst>
                </p:cNvPr>
                <p:cNvCxnSpPr>
                  <a:cxnSpLocks/>
                </p:cNvCxnSpPr>
                <p:nvPr/>
              </p:nvCxnSpPr>
              <p:spPr>
                <a:xfrm rot="6750000">
                  <a:off x="3109477"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61E747EB-EDE2-4930-A2A3-84CAC53C9E26}"/>
                    </a:ext>
                  </a:extLst>
                </p:cNvPr>
                <p:cNvCxnSpPr>
                  <a:cxnSpLocks/>
                </p:cNvCxnSpPr>
                <p:nvPr/>
              </p:nvCxnSpPr>
              <p:spPr>
                <a:xfrm rot="8100000">
                  <a:off x="2886394"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0B2AB13B-D4FE-4192-BEEE-314CBBAD4D78}"/>
                    </a:ext>
                  </a:extLst>
                </p:cNvPr>
                <p:cNvCxnSpPr>
                  <a:cxnSpLocks/>
                </p:cNvCxnSpPr>
                <p:nvPr/>
              </p:nvCxnSpPr>
              <p:spPr>
                <a:xfrm rot="9450000">
                  <a:off x="2552525"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038C8661-3A14-4DDA-AB6D-8C485CC376F2}"/>
                    </a:ext>
                  </a:extLst>
                </p:cNvPr>
                <p:cNvCxnSpPr>
                  <a:cxnSpLocks/>
                </p:cNvCxnSpPr>
                <p:nvPr/>
              </p:nvCxnSpPr>
              <p:spPr>
                <a:xfrm rot="10800000">
                  <a:off x="2158702" y="436690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EAF63A94-28A3-406F-AA32-2A67C4F33C4F}"/>
                    </a:ext>
                  </a:extLst>
                </p:cNvPr>
                <p:cNvCxnSpPr>
                  <a:cxnSpLocks/>
                </p:cNvCxnSpPr>
                <p:nvPr/>
              </p:nvCxnSpPr>
              <p:spPr>
                <a:xfrm rot="12150000">
                  <a:off x="1764878"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82AF266D-E0B5-47F9-BBD6-7BD578E0B282}"/>
                    </a:ext>
                  </a:extLst>
                </p:cNvPr>
                <p:cNvCxnSpPr>
                  <a:cxnSpLocks/>
                </p:cNvCxnSpPr>
                <p:nvPr/>
              </p:nvCxnSpPr>
              <p:spPr>
                <a:xfrm rot="13500000">
                  <a:off x="1431009"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B837A00E-BA4C-4EDA-AF61-0DF444CAD79C}"/>
                    </a:ext>
                  </a:extLst>
                </p:cNvPr>
                <p:cNvCxnSpPr>
                  <a:cxnSpLocks/>
                </p:cNvCxnSpPr>
                <p:nvPr/>
              </p:nvCxnSpPr>
              <p:spPr>
                <a:xfrm rot="14850000">
                  <a:off x="1207926"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graphicFrame>
          <p:nvGraphicFramePr>
            <p:cNvPr id="103" name="图表 102">
              <a:extLst>
                <a:ext uri="{FF2B5EF4-FFF2-40B4-BE49-F238E27FC236}">
                  <a16:creationId xmlns:a16="http://schemas.microsoft.com/office/drawing/2014/main" id="{C4D5DB8B-2BFE-4203-899A-9055C5F1E7E4}"/>
                </a:ext>
              </a:extLst>
            </p:cNvPr>
            <p:cNvGraphicFramePr/>
            <p:nvPr>
              <p:extLst>
                <p:ext uri="{D42A27DB-BD31-4B8C-83A1-F6EECF244321}">
                  <p14:modId xmlns:p14="http://schemas.microsoft.com/office/powerpoint/2010/main" val="2217168686"/>
                </p:ext>
              </p:extLst>
            </p:nvPr>
          </p:nvGraphicFramePr>
          <p:xfrm>
            <a:off x="1658640" y="1826739"/>
            <a:ext cx="3198223" cy="3198223"/>
          </p:xfrm>
          <a:graphic>
            <a:graphicData uri="http://schemas.openxmlformats.org/drawingml/2006/chart">
              <c:chart xmlns:c="http://schemas.openxmlformats.org/drawingml/2006/chart" xmlns:r="http://schemas.openxmlformats.org/officeDocument/2006/relationships" r:id="rId4"/>
            </a:graphicData>
          </a:graphic>
        </p:graphicFrame>
      </p:grpSp>
      <p:sp>
        <p:nvSpPr>
          <p:cNvPr id="149" name="文本框 148">
            <a:extLst>
              <a:ext uri="{FF2B5EF4-FFF2-40B4-BE49-F238E27FC236}">
                <a16:creationId xmlns:a16="http://schemas.microsoft.com/office/drawing/2014/main" id="{0B81F518-5A10-4CFE-8203-3DC5D2F58348}"/>
              </a:ext>
            </a:extLst>
          </p:cNvPr>
          <p:cNvSpPr txBox="1"/>
          <p:nvPr/>
        </p:nvSpPr>
        <p:spPr>
          <a:xfrm>
            <a:off x="1740162" y="5640496"/>
            <a:ext cx="1440000" cy="290457"/>
          </a:xfrm>
          <a:prstGeom prst="rect">
            <a:avLst/>
          </a:prstGeom>
          <a:noFill/>
        </p:spPr>
        <p:txBody>
          <a:bodyPr wrap="none" lIns="0" tIns="0" rIns="0" bIns="0" rtlCol="0">
            <a:noAutofit/>
          </a:bodyPr>
          <a:lstStyle/>
          <a:p>
            <a:pPr algn="ctr"/>
            <a:r>
              <a:rPr lang="en-US" altLang="zh-CN" dirty="0">
                <a:solidFill>
                  <a:schemeClr val="bg1"/>
                </a:solidFill>
                <a:latin typeface="+mj-ea"/>
                <a:ea typeface="+mj-ea"/>
              </a:rPr>
              <a:t>BI</a:t>
            </a:r>
            <a:r>
              <a:rPr lang="zh-CN" altLang="en-US" dirty="0">
                <a:solidFill>
                  <a:schemeClr val="bg1"/>
                </a:solidFill>
                <a:latin typeface="+mj-ea"/>
                <a:ea typeface="+mj-ea"/>
              </a:rPr>
              <a:t>工具</a:t>
            </a:r>
            <a:r>
              <a:rPr lang="en-US" altLang="zh-CN" dirty="0">
                <a:solidFill>
                  <a:schemeClr val="bg1"/>
                </a:solidFill>
                <a:latin typeface="+mj-ea"/>
                <a:ea typeface="+mj-ea"/>
              </a:rPr>
              <a:t>1</a:t>
            </a:r>
            <a:endParaRPr lang="zh-CN" altLang="en-US" dirty="0">
              <a:solidFill>
                <a:schemeClr val="bg1"/>
              </a:solidFill>
              <a:latin typeface="+mj-ea"/>
              <a:ea typeface="+mj-ea"/>
            </a:endParaRPr>
          </a:p>
        </p:txBody>
      </p:sp>
      <p:grpSp>
        <p:nvGrpSpPr>
          <p:cNvPr id="150" name="组合 149">
            <a:extLst>
              <a:ext uri="{FF2B5EF4-FFF2-40B4-BE49-F238E27FC236}">
                <a16:creationId xmlns:a16="http://schemas.microsoft.com/office/drawing/2014/main" id="{BF2CEFE7-208E-438F-A823-D5E51D7C918A}"/>
              </a:ext>
            </a:extLst>
          </p:cNvPr>
          <p:cNvGrpSpPr/>
          <p:nvPr/>
        </p:nvGrpSpPr>
        <p:grpSpPr>
          <a:xfrm>
            <a:off x="4566337" y="2139255"/>
            <a:ext cx="3198223" cy="3263254"/>
            <a:chOff x="1658640" y="1826739"/>
            <a:chExt cx="3198223" cy="3263254"/>
          </a:xfrm>
        </p:grpSpPr>
        <p:grpSp>
          <p:nvGrpSpPr>
            <p:cNvPr id="151" name="组合 150">
              <a:extLst>
                <a:ext uri="{FF2B5EF4-FFF2-40B4-BE49-F238E27FC236}">
                  <a16:creationId xmlns:a16="http://schemas.microsoft.com/office/drawing/2014/main" id="{845AB153-901D-41E4-8467-2E6997D04E92}"/>
                </a:ext>
              </a:extLst>
            </p:cNvPr>
            <p:cNvGrpSpPr/>
            <p:nvPr/>
          </p:nvGrpSpPr>
          <p:grpSpPr>
            <a:xfrm>
              <a:off x="1734220" y="2046475"/>
              <a:ext cx="3043520" cy="3043518"/>
              <a:chOff x="1734220" y="2046475"/>
              <a:chExt cx="3043520" cy="3043518"/>
            </a:xfrm>
          </p:grpSpPr>
          <p:grpSp>
            <p:nvGrpSpPr>
              <p:cNvPr id="153" name="组合 152">
                <a:extLst>
                  <a:ext uri="{FF2B5EF4-FFF2-40B4-BE49-F238E27FC236}">
                    <a16:creationId xmlns:a16="http://schemas.microsoft.com/office/drawing/2014/main" id="{A683798E-6AF2-4D8B-AE8F-7AD528F0CA48}"/>
                  </a:ext>
                </a:extLst>
              </p:cNvPr>
              <p:cNvGrpSpPr/>
              <p:nvPr/>
            </p:nvGrpSpPr>
            <p:grpSpPr>
              <a:xfrm>
                <a:off x="2313136" y="2629001"/>
                <a:ext cx="1885686" cy="1841039"/>
                <a:chOff x="7199189" y="2685426"/>
                <a:chExt cx="2122576" cy="2072320"/>
              </a:xfrm>
            </p:grpSpPr>
            <p:cxnSp>
              <p:nvCxnSpPr>
                <p:cNvPr id="172" name="直接连接符 171">
                  <a:extLst>
                    <a:ext uri="{FF2B5EF4-FFF2-40B4-BE49-F238E27FC236}">
                      <a16:creationId xmlns:a16="http://schemas.microsoft.com/office/drawing/2014/main" id="{32BA62E2-0AEB-43CA-A7CC-A053484D43A1}"/>
                    </a:ext>
                  </a:extLst>
                </p:cNvPr>
                <p:cNvCxnSpPr/>
                <p:nvPr/>
              </p:nvCxnSpPr>
              <p:spPr>
                <a:xfrm flipV="1">
                  <a:off x="8260477" y="2685426"/>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F75B9E2-2A94-405D-B080-8A0277FBDC65}"/>
                    </a:ext>
                  </a:extLst>
                </p:cNvPr>
                <p:cNvCxnSpPr/>
                <p:nvPr/>
              </p:nvCxnSpPr>
              <p:spPr>
                <a:xfrm rot="17280000" flipV="1">
                  <a:off x="7747098" y="3058416"/>
                  <a:ext cx="0" cy="1095818"/>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9FB5C2E6-5B34-45CC-AE64-551887A71DB4}"/>
                    </a:ext>
                  </a:extLst>
                </p:cNvPr>
                <p:cNvCxnSpPr/>
                <p:nvPr/>
              </p:nvCxnSpPr>
              <p:spPr>
                <a:xfrm rot="12960000" flipV="1">
                  <a:off x="7943192" y="3661929"/>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8CB48EC2-FAE0-4E1B-B673-2C848F200FAB}"/>
                    </a:ext>
                  </a:extLst>
                </p:cNvPr>
                <p:cNvCxnSpPr/>
                <p:nvPr/>
              </p:nvCxnSpPr>
              <p:spPr>
                <a:xfrm rot="8640000" flipV="1">
                  <a:off x="8577762" y="3661929"/>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A2AA9A75-B9E2-4686-A977-0CDA25F04E2A}"/>
                    </a:ext>
                  </a:extLst>
                </p:cNvPr>
                <p:cNvCxnSpPr/>
                <p:nvPr/>
              </p:nvCxnSpPr>
              <p:spPr>
                <a:xfrm rot="4320000" flipV="1">
                  <a:off x="8773856" y="3058416"/>
                  <a:ext cx="0" cy="1095818"/>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4" name="组合 153">
                <a:extLst>
                  <a:ext uri="{FF2B5EF4-FFF2-40B4-BE49-F238E27FC236}">
                    <a16:creationId xmlns:a16="http://schemas.microsoft.com/office/drawing/2014/main" id="{D684899E-4EE6-4F29-8269-9EC763808378}"/>
                  </a:ext>
                </a:extLst>
              </p:cNvPr>
              <p:cNvGrpSpPr/>
              <p:nvPr/>
            </p:nvGrpSpPr>
            <p:grpSpPr>
              <a:xfrm>
                <a:off x="1734220" y="2046475"/>
                <a:ext cx="3043520" cy="3043518"/>
                <a:chOff x="1103202" y="2300168"/>
                <a:chExt cx="2110999" cy="2110999"/>
              </a:xfrm>
            </p:grpSpPr>
            <p:sp>
              <p:nvSpPr>
                <p:cNvPr id="155" name="椭圆 154">
                  <a:extLst>
                    <a:ext uri="{FF2B5EF4-FFF2-40B4-BE49-F238E27FC236}">
                      <a16:creationId xmlns:a16="http://schemas.microsoft.com/office/drawing/2014/main" id="{12EC285E-57C9-46E4-B8D6-953C3C27F5A9}"/>
                    </a:ext>
                  </a:extLst>
                </p:cNvPr>
                <p:cNvSpPr/>
                <p:nvPr/>
              </p:nvSpPr>
              <p:spPr>
                <a:xfrm>
                  <a:off x="1103202" y="2300168"/>
                  <a:ext cx="2110999" cy="2110999"/>
                </a:xfrm>
                <a:prstGeom prst="ellipse">
                  <a:avLst/>
                </a:prstGeom>
                <a:noFill/>
                <a:ln w="63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56" name="直接连接符 155">
                  <a:extLst>
                    <a:ext uri="{FF2B5EF4-FFF2-40B4-BE49-F238E27FC236}">
                      <a16:creationId xmlns:a16="http://schemas.microsoft.com/office/drawing/2014/main" id="{A030B3E3-4DD9-44B5-82AD-87AD385C8318}"/>
                    </a:ext>
                  </a:extLst>
                </p:cNvPr>
                <p:cNvCxnSpPr>
                  <a:cxnSpLocks/>
                </p:cNvCxnSpPr>
                <p:nvPr/>
              </p:nvCxnSpPr>
              <p:spPr>
                <a:xfrm rot="16200000">
                  <a:off x="1129589"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EFCFAA88-64B6-4D63-BD2B-564EABECA6F5}"/>
                    </a:ext>
                  </a:extLst>
                </p:cNvPr>
                <p:cNvCxnSpPr>
                  <a:cxnSpLocks/>
                </p:cNvCxnSpPr>
                <p:nvPr/>
              </p:nvCxnSpPr>
              <p:spPr>
                <a:xfrm rot="17550000">
                  <a:off x="1207926"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id="{3D0F65DA-1B48-4348-9712-8257A26F4842}"/>
                    </a:ext>
                  </a:extLst>
                </p:cNvPr>
                <p:cNvCxnSpPr>
                  <a:cxnSpLocks/>
                </p:cNvCxnSpPr>
                <p:nvPr/>
              </p:nvCxnSpPr>
              <p:spPr>
                <a:xfrm rot="18900000">
                  <a:off x="1431009"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id="{8A2081DD-6C46-452B-9971-5C556B62EEE8}"/>
                    </a:ext>
                  </a:extLst>
                </p:cNvPr>
                <p:cNvCxnSpPr>
                  <a:cxnSpLocks/>
                </p:cNvCxnSpPr>
                <p:nvPr/>
              </p:nvCxnSpPr>
              <p:spPr>
                <a:xfrm rot="20250000">
                  <a:off x="1764878"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ABC1A7C0-4591-4B56-A6CD-D683A2F09BF7}"/>
                    </a:ext>
                  </a:extLst>
                </p:cNvPr>
                <p:cNvCxnSpPr>
                  <a:cxnSpLocks/>
                </p:cNvCxnSpPr>
                <p:nvPr/>
              </p:nvCxnSpPr>
              <p:spPr>
                <a:xfrm>
                  <a:off x="2158702" y="230868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EAF1659B-8781-4471-A8E1-6EBDC33336BE}"/>
                    </a:ext>
                  </a:extLst>
                </p:cNvPr>
                <p:cNvCxnSpPr>
                  <a:cxnSpLocks/>
                </p:cNvCxnSpPr>
                <p:nvPr/>
              </p:nvCxnSpPr>
              <p:spPr>
                <a:xfrm rot="1350000">
                  <a:off x="2552525"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4FBFC71F-B84F-4F9E-9AE8-3E988AB5E227}"/>
                    </a:ext>
                  </a:extLst>
                </p:cNvPr>
                <p:cNvCxnSpPr>
                  <a:cxnSpLocks/>
                </p:cNvCxnSpPr>
                <p:nvPr/>
              </p:nvCxnSpPr>
              <p:spPr>
                <a:xfrm rot="2700000">
                  <a:off x="2886394"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5C9796E7-A0CD-4A3C-B2AF-8B44080277A3}"/>
                    </a:ext>
                  </a:extLst>
                </p:cNvPr>
                <p:cNvCxnSpPr>
                  <a:cxnSpLocks/>
                </p:cNvCxnSpPr>
                <p:nvPr/>
              </p:nvCxnSpPr>
              <p:spPr>
                <a:xfrm rot="4050000">
                  <a:off x="3109477"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9E42C5F9-66E5-4222-8FB8-4675664B1C58}"/>
                    </a:ext>
                  </a:extLst>
                </p:cNvPr>
                <p:cNvCxnSpPr>
                  <a:cxnSpLocks/>
                </p:cNvCxnSpPr>
                <p:nvPr/>
              </p:nvCxnSpPr>
              <p:spPr>
                <a:xfrm rot="5400000">
                  <a:off x="3187814"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3439754B-6B9C-4C20-A8CB-79A436B2DE60}"/>
                    </a:ext>
                  </a:extLst>
                </p:cNvPr>
                <p:cNvCxnSpPr>
                  <a:cxnSpLocks/>
                </p:cNvCxnSpPr>
                <p:nvPr/>
              </p:nvCxnSpPr>
              <p:spPr>
                <a:xfrm rot="6750000">
                  <a:off x="3109477"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71A4CFF1-3CD3-4FAF-B3A8-868C0BA717B6}"/>
                    </a:ext>
                  </a:extLst>
                </p:cNvPr>
                <p:cNvCxnSpPr>
                  <a:cxnSpLocks/>
                </p:cNvCxnSpPr>
                <p:nvPr/>
              </p:nvCxnSpPr>
              <p:spPr>
                <a:xfrm rot="8100000">
                  <a:off x="2886394"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94B6242C-5096-484A-9E3A-0644D1178422}"/>
                    </a:ext>
                  </a:extLst>
                </p:cNvPr>
                <p:cNvCxnSpPr>
                  <a:cxnSpLocks/>
                </p:cNvCxnSpPr>
                <p:nvPr/>
              </p:nvCxnSpPr>
              <p:spPr>
                <a:xfrm rot="9450000">
                  <a:off x="2552525"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BEEFA540-40E7-460B-AD7B-9940B14F0214}"/>
                    </a:ext>
                  </a:extLst>
                </p:cNvPr>
                <p:cNvCxnSpPr>
                  <a:cxnSpLocks/>
                </p:cNvCxnSpPr>
                <p:nvPr/>
              </p:nvCxnSpPr>
              <p:spPr>
                <a:xfrm rot="10800000">
                  <a:off x="2158702" y="436690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C90045F6-1828-488E-8D09-EAC141D6A0D0}"/>
                    </a:ext>
                  </a:extLst>
                </p:cNvPr>
                <p:cNvCxnSpPr>
                  <a:cxnSpLocks/>
                </p:cNvCxnSpPr>
                <p:nvPr/>
              </p:nvCxnSpPr>
              <p:spPr>
                <a:xfrm rot="12150000">
                  <a:off x="1764878"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4CABCA2B-95BD-4518-985B-A40BB150CF79}"/>
                    </a:ext>
                  </a:extLst>
                </p:cNvPr>
                <p:cNvCxnSpPr>
                  <a:cxnSpLocks/>
                </p:cNvCxnSpPr>
                <p:nvPr/>
              </p:nvCxnSpPr>
              <p:spPr>
                <a:xfrm rot="13500000">
                  <a:off x="1431009"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6277F88C-5465-4655-A87C-C98B5E36C7C2}"/>
                    </a:ext>
                  </a:extLst>
                </p:cNvPr>
                <p:cNvCxnSpPr>
                  <a:cxnSpLocks/>
                </p:cNvCxnSpPr>
                <p:nvPr/>
              </p:nvCxnSpPr>
              <p:spPr>
                <a:xfrm rot="14850000">
                  <a:off x="1207926"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graphicFrame>
          <p:nvGraphicFramePr>
            <p:cNvPr id="152" name="图表 151">
              <a:extLst>
                <a:ext uri="{FF2B5EF4-FFF2-40B4-BE49-F238E27FC236}">
                  <a16:creationId xmlns:a16="http://schemas.microsoft.com/office/drawing/2014/main" id="{E6CB0E51-BC19-4224-A87B-69A24AD49695}"/>
                </a:ext>
              </a:extLst>
            </p:cNvPr>
            <p:cNvGraphicFramePr/>
            <p:nvPr>
              <p:extLst>
                <p:ext uri="{D42A27DB-BD31-4B8C-83A1-F6EECF244321}">
                  <p14:modId xmlns:p14="http://schemas.microsoft.com/office/powerpoint/2010/main" val="1803636804"/>
                </p:ext>
              </p:extLst>
            </p:nvPr>
          </p:nvGraphicFramePr>
          <p:xfrm>
            <a:off x="1658640" y="1826739"/>
            <a:ext cx="3198223" cy="3198223"/>
          </p:xfrm>
          <a:graphic>
            <a:graphicData uri="http://schemas.openxmlformats.org/drawingml/2006/chart">
              <c:chart xmlns:c="http://schemas.openxmlformats.org/drawingml/2006/chart" xmlns:r="http://schemas.openxmlformats.org/officeDocument/2006/relationships" r:id="rId5"/>
            </a:graphicData>
          </a:graphic>
        </p:graphicFrame>
      </p:grpSp>
      <p:sp>
        <p:nvSpPr>
          <p:cNvPr id="177" name="文本框 176">
            <a:extLst>
              <a:ext uri="{FF2B5EF4-FFF2-40B4-BE49-F238E27FC236}">
                <a16:creationId xmlns:a16="http://schemas.microsoft.com/office/drawing/2014/main" id="{B40BEA65-C3F2-4F69-B571-0A508E057E46}"/>
              </a:ext>
            </a:extLst>
          </p:cNvPr>
          <p:cNvSpPr txBox="1"/>
          <p:nvPr/>
        </p:nvSpPr>
        <p:spPr>
          <a:xfrm>
            <a:off x="5445448" y="5640496"/>
            <a:ext cx="1440000" cy="290457"/>
          </a:xfrm>
          <a:prstGeom prst="rect">
            <a:avLst/>
          </a:prstGeom>
          <a:noFill/>
        </p:spPr>
        <p:txBody>
          <a:bodyPr wrap="none" lIns="0" tIns="0" rIns="0" bIns="0" rtlCol="0">
            <a:noAutofit/>
          </a:bodyPr>
          <a:lstStyle/>
          <a:p>
            <a:pPr algn="ctr"/>
            <a:r>
              <a:rPr lang="en-US" altLang="zh-CN" dirty="0">
                <a:solidFill>
                  <a:schemeClr val="bg1"/>
                </a:solidFill>
                <a:latin typeface="+mj-ea"/>
                <a:ea typeface="+mj-ea"/>
              </a:rPr>
              <a:t>BI</a:t>
            </a:r>
            <a:r>
              <a:rPr lang="zh-CN" altLang="en-US" dirty="0">
                <a:solidFill>
                  <a:schemeClr val="bg1"/>
                </a:solidFill>
                <a:latin typeface="+mj-ea"/>
                <a:ea typeface="+mj-ea"/>
              </a:rPr>
              <a:t>工具</a:t>
            </a:r>
            <a:r>
              <a:rPr lang="en-US" altLang="zh-CN" dirty="0">
                <a:solidFill>
                  <a:schemeClr val="bg1"/>
                </a:solidFill>
                <a:latin typeface="+mj-ea"/>
                <a:ea typeface="+mj-ea"/>
              </a:rPr>
              <a:t>2</a:t>
            </a:r>
            <a:endParaRPr lang="zh-CN" altLang="en-US" dirty="0">
              <a:solidFill>
                <a:schemeClr val="bg1"/>
              </a:solidFill>
              <a:latin typeface="+mj-ea"/>
              <a:ea typeface="+mj-ea"/>
            </a:endParaRPr>
          </a:p>
        </p:txBody>
      </p:sp>
      <p:grpSp>
        <p:nvGrpSpPr>
          <p:cNvPr id="178" name="组合 177">
            <a:extLst>
              <a:ext uri="{FF2B5EF4-FFF2-40B4-BE49-F238E27FC236}">
                <a16:creationId xmlns:a16="http://schemas.microsoft.com/office/drawing/2014/main" id="{5C522562-1B77-45E9-9988-CF7CA236D0A5}"/>
              </a:ext>
            </a:extLst>
          </p:cNvPr>
          <p:cNvGrpSpPr/>
          <p:nvPr/>
        </p:nvGrpSpPr>
        <p:grpSpPr>
          <a:xfrm>
            <a:off x="8271623" y="2139255"/>
            <a:ext cx="3198223" cy="3263254"/>
            <a:chOff x="1658640" y="1826739"/>
            <a:chExt cx="3198223" cy="3263254"/>
          </a:xfrm>
        </p:grpSpPr>
        <p:grpSp>
          <p:nvGrpSpPr>
            <p:cNvPr id="179" name="组合 178">
              <a:extLst>
                <a:ext uri="{FF2B5EF4-FFF2-40B4-BE49-F238E27FC236}">
                  <a16:creationId xmlns:a16="http://schemas.microsoft.com/office/drawing/2014/main" id="{9B7A1463-51EF-4A03-B254-168023EB35F8}"/>
                </a:ext>
              </a:extLst>
            </p:cNvPr>
            <p:cNvGrpSpPr/>
            <p:nvPr/>
          </p:nvGrpSpPr>
          <p:grpSpPr>
            <a:xfrm>
              <a:off x="1734220" y="2046475"/>
              <a:ext cx="3043520" cy="3043518"/>
              <a:chOff x="1734220" y="2046475"/>
              <a:chExt cx="3043520" cy="3043518"/>
            </a:xfrm>
          </p:grpSpPr>
          <p:grpSp>
            <p:nvGrpSpPr>
              <p:cNvPr id="181" name="组合 180">
                <a:extLst>
                  <a:ext uri="{FF2B5EF4-FFF2-40B4-BE49-F238E27FC236}">
                    <a16:creationId xmlns:a16="http://schemas.microsoft.com/office/drawing/2014/main" id="{7EB245F9-2BB3-4265-87E6-5EF73BAE6D2E}"/>
                  </a:ext>
                </a:extLst>
              </p:cNvPr>
              <p:cNvGrpSpPr/>
              <p:nvPr/>
            </p:nvGrpSpPr>
            <p:grpSpPr>
              <a:xfrm>
                <a:off x="2313136" y="2629001"/>
                <a:ext cx="1885686" cy="1841039"/>
                <a:chOff x="7199189" y="2685426"/>
                <a:chExt cx="2122576" cy="2072320"/>
              </a:xfrm>
            </p:grpSpPr>
            <p:cxnSp>
              <p:nvCxnSpPr>
                <p:cNvPr id="200" name="直接连接符 199">
                  <a:extLst>
                    <a:ext uri="{FF2B5EF4-FFF2-40B4-BE49-F238E27FC236}">
                      <a16:creationId xmlns:a16="http://schemas.microsoft.com/office/drawing/2014/main" id="{5FAA980F-435A-4AD7-BA81-D8D51F6CEE45}"/>
                    </a:ext>
                  </a:extLst>
                </p:cNvPr>
                <p:cNvCxnSpPr/>
                <p:nvPr/>
              </p:nvCxnSpPr>
              <p:spPr>
                <a:xfrm flipV="1">
                  <a:off x="8260477" y="2685426"/>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E4B88564-BB3B-4635-9B4E-6D75FE8EC9D7}"/>
                    </a:ext>
                  </a:extLst>
                </p:cNvPr>
                <p:cNvCxnSpPr/>
                <p:nvPr/>
              </p:nvCxnSpPr>
              <p:spPr>
                <a:xfrm rot="17280000" flipV="1">
                  <a:off x="7747098" y="3058416"/>
                  <a:ext cx="0" cy="1095818"/>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AC168D03-2D31-47A4-BAAE-E93DBE87E65B}"/>
                    </a:ext>
                  </a:extLst>
                </p:cNvPr>
                <p:cNvCxnSpPr/>
                <p:nvPr/>
              </p:nvCxnSpPr>
              <p:spPr>
                <a:xfrm rot="12960000" flipV="1">
                  <a:off x="7943192" y="3661929"/>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0B7A3A0D-8C96-4FB5-8ABA-35CC8822D05B}"/>
                    </a:ext>
                  </a:extLst>
                </p:cNvPr>
                <p:cNvCxnSpPr/>
                <p:nvPr/>
              </p:nvCxnSpPr>
              <p:spPr>
                <a:xfrm rot="8640000" flipV="1">
                  <a:off x="8577762" y="3661929"/>
                  <a:ext cx="0" cy="1095817"/>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4F14FE18-3971-4054-ABC4-373F18D1689A}"/>
                    </a:ext>
                  </a:extLst>
                </p:cNvPr>
                <p:cNvCxnSpPr/>
                <p:nvPr/>
              </p:nvCxnSpPr>
              <p:spPr>
                <a:xfrm rot="4320000" flipV="1">
                  <a:off x="8773856" y="3058416"/>
                  <a:ext cx="0" cy="1095818"/>
                </a:xfrm>
                <a:prstGeom prst="line">
                  <a:avLst/>
                </a:prstGeom>
                <a:ln w="317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2" name="组合 181">
                <a:extLst>
                  <a:ext uri="{FF2B5EF4-FFF2-40B4-BE49-F238E27FC236}">
                    <a16:creationId xmlns:a16="http://schemas.microsoft.com/office/drawing/2014/main" id="{E7685FEC-796A-460A-94EE-2624E6DBE06C}"/>
                  </a:ext>
                </a:extLst>
              </p:cNvPr>
              <p:cNvGrpSpPr/>
              <p:nvPr/>
            </p:nvGrpSpPr>
            <p:grpSpPr>
              <a:xfrm>
                <a:off x="1734220" y="2046475"/>
                <a:ext cx="3043520" cy="3043518"/>
                <a:chOff x="1103202" y="2300168"/>
                <a:chExt cx="2110999" cy="2110999"/>
              </a:xfrm>
            </p:grpSpPr>
            <p:sp>
              <p:nvSpPr>
                <p:cNvPr id="183" name="椭圆 182">
                  <a:extLst>
                    <a:ext uri="{FF2B5EF4-FFF2-40B4-BE49-F238E27FC236}">
                      <a16:creationId xmlns:a16="http://schemas.microsoft.com/office/drawing/2014/main" id="{F9ED5A0F-C2FE-48B4-9DA6-68D730F223C6}"/>
                    </a:ext>
                  </a:extLst>
                </p:cNvPr>
                <p:cNvSpPr/>
                <p:nvPr/>
              </p:nvSpPr>
              <p:spPr>
                <a:xfrm>
                  <a:off x="1103202" y="2300168"/>
                  <a:ext cx="2110999" cy="2110999"/>
                </a:xfrm>
                <a:prstGeom prst="ellipse">
                  <a:avLst/>
                </a:prstGeom>
                <a:noFill/>
                <a:ln w="63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84" name="直接连接符 183">
                  <a:extLst>
                    <a:ext uri="{FF2B5EF4-FFF2-40B4-BE49-F238E27FC236}">
                      <a16:creationId xmlns:a16="http://schemas.microsoft.com/office/drawing/2014/main" id="{85B068E1-654E-4317-B19F-E14A22D058CC}"/>
                    </a:ext>
                  </a:extLst>
                </p:cNvPr>
                <p:cNvCxnSpPr>
                  <a:cxnSpLocks/>
                </p:cNvCxnSpPr>
                <p:nvPr/>
              </p:nvCxnSpPr>
              <p:spPr>
                <a:xfrm rot="16200000">
                  <a:off x="1129589"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F2E7DE16-82F8-42F8-AC16-954F92527548}"/>
                    </a:ext>
                  </a:extLst>
                </p:cNvPr>
                <p:cNvCxnSpPr>
                  <a:cxnSpLocks/>
                </p:cNvCxnSpPr>
                <p:nvPr/>
              </p:nvCxnSpPr>
              <p:spPr>
                <a:xfrm rot="17550000">
                  <a:off x="1207926"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id="{936646E6-57F7-4822-BEB3-14E0D3DB01E1}"/>
                    </a:ext>
                  </a:extLst>
                </p:cNvPr>
                <p:cNvCxnSpPr>
                  <a:cxnSpLocks/>
                </p:cNvCxnSpPr>
                <p:nvPr/>
              </p:nvCxnSpPr>
              <p:spPr>
                <a:xfrm rot="18900000">
                  <a:off x="1431009"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id="{2E44602E-6A17-4286-9F3D-DE154FE7D36C}"/>
                    </a:ext>
                  </a:extLst>
                </p:cNvPr>
                <p:cNvCxnSpPr>
                  <a:cxnSpLocks/>
                </p:cNvCxnSpPr>
                <p:nvPr/>
              </p:nvCxnSpPr>
              <p:spPr>
                <a:xfrm rot="20250000">
                  <a:off x="1764878"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id="{CF25159C-52BB-462B-A12C-9CC4144799C5}"/>
                    </a:ext>
                  </a:extLst>
                </p:cNvPr>
                <p:cNvCxnSpPr>
                  <a:cxnSpLocks/>
                </p:cNvCxnSpPr>
                <p:nvPr/>
              </p:nvCxnSpPr>
              <p:spPr>
                <a:xfrm>
                  <a:off x="2158702" y="230868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id="{F55ADCA1-324B-4256-98DC-EF52431A7660}"/>
                    </a:ext>
                  </a:extLst>
                </p:cNvPr>
                <p:cNvCxnSpPr>
                  <a:cxnSpLocks/>
                </p:cNvCxnSpPr>
                <p:nvPr/>
              </p:nvCxnSpPr>
              <p:spPr>
                <a:xfrm rot="1350000">
                  <a:off x="2552525"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id="{1043313A-2317-4B97-8BBF-0F9282B34048}"/>
                    </a:ext>
                  </a:extLst>
                </p:cNvPr>
                <p:cNvCxnSpPr>
                  <a:cxnSpLocks/>
                </p:cNvCxnSpPr>
                <p:nvPr/>
              </p:nvCxnSpPr>
              <p:spPr>
                <a:xfrm rot="2700000">
                  <a:off x="2886394"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id="{55569256-5C77-4CF9-B149-0EE5E32B0320}"/>
                    </a:ext>
                  </a:extLst>
                </p:cNvPr>
                <p:cNvCxnSpPr>
                  <a:cxnSpLocks/>
                </p:cNvCxnSpPr>
                <p:nvPr/>
              </p:nvCxnSpPr>
              <p:spPr>
                <a:xfrm rot="4050000">
                  <a:off x="3109477"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id="{371A32FD-F0DD-40AF-AAED-5E0565D2F2C0}"/>
                    </a:ext>
                  </a:extLst>
                </p:cNvPr>
                <p:cNvCxnSpPr>
                  <a:cxnSpLocks/>
                </p:cNvCxnSpPr>
                <p:nvPr/>
              </p:nvCxnSpPr>
              <p:spPr>
                <a:xfrm rot="5400000">
                  <a:off x="3187814"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id="{46E52485-FCCD-4EC8-9C9D-DAFDC6F98378}"/>
                    </a:ext>
                  </a:extLst>
                </p:cNvPr>
                <p:cNvCxnSpPr>
                  <a:cxnSpLocks/>
                </p:cNvCxnSpPr>
                <p:nvPr/>
              </p:nvCxnSpPr>
              <p:spPr>
                <a:xfrm rot="6750000">
                  <a:off x="3109477"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8E1E0CA0-AD79-424E-A227-5C468D470860}"/>
                    </a:ext>
                  </a:extLst>
                </p:cNvPr>
                <p:cNvCxnSpPr>
                  <a:cxnSpLocks/>
                </p:cNvCxnSpPr>
                <p:nvPr/>
              </p:nvCxnSpPr>
              <p:spPr>
                <a:xfrm rot="8100000">
                  <a:off x="2886394"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EF7DCFEC-7C32-49CE-92C1-13DBE1A0C787}"/>
                    </a:ext>
                  </a:extLst>
                </p:cNvPr>
                <p:cNvCxnSpPr>
                  <a:cxnSpLocks/>
                </p:cNvCxnSpPr>
                <p:nvPr/>
              </p:nvCxnSpPr>
              <p:spPr>
                <a:xfrm rot="9450000">
                  <a:off x="2552525"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93B82FDC-3985-4986-8177-DB6C06AD8207}"/>
                    </a:ext>
                  </a:extLst>
                </p:cNvPr>
                <p:cNvCxnSpPr>
                  <a:cxnSpLocks/>
                </p:cNvCxnSpPr>
                <p:nvPr/>
              </p:nvCxnSpPr>
              <p:spPr>
                <a:xfrm rot="10800000">
                  <a:off x="2158702" y="436690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A233C3BE-D24D-4525-977C-F2CCC1DF4A79}"/>
                    </a:ext>
                  </a:extLst>
                </p:cNvPr>
                <p:cNvCxnSpPr>
                  <a:cxnSpLocks/>
                </p:cNvCxnSpPr>
                <p:nvPr/>
              </p:nvCxnSpPr>
              <p:spPr>
                <a:xfrm rot="12150000">
                  <a:off x="1764878"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7CD4FD16-2F9E-4226-8E6F-A08791481755}"/>
                    </a:ext>
                  </a:extLst>
                </p:cNvPr>
                <p:cNvCxnSpPr>
                  <a:cxnSpLocks/>
                </p:cNvCxnSpPr>
                <p:nvPr/>
              </p:nvCxnSpPr>
              <p:spPr>
                <a:xfrm rot="13500000">
                  <a:off x="1431009"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27A44B31-3106-48CA-A4C0-F92DE5C03271}"/>
                    </a:ext>
                  </a:extLst>
                </p:cNvPr>
                <p:cNvCxnSpPr>
                  <a:cxnSpLocks/>
                </p:cNvCxnSpPr>
                <p:nvPr/>
              </p:nvCxnSpPr>
              <p:spPr>
                <a:xfrm rot="14850000">
                  <a:off x="1207926"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graphicFrame>
          <p:nvGraphicFramePr>
            <p:cNvPr id="180" name="图表 179">
              <a:extLst>
                <a:ext uri="{FF2B5EF4-FFF2-40B4-BE49-F238E27FC236}">
                  <a16:creationId xmlns:a16="http://schemas.microsoft.com/office/drawing/2014/main" id="{1B280E5F-14E9-42CB-BED4-3F4F70FA9F50}"/>
                </a:ext>
              </a:extLst>
            </p:cNvPr>
            <p:cNvGraphicFramePr/>
            <p:nvPr>
              <p:extLst>
                <p:ext uri="{D42A27DB-BD31-4B8C-83A1-F6EECF244321}">
                  <p14:modId xmlns:p14="http://schemas.microsoft.com/office/powerpoint/2010/main" val="1353403995"/>
                </p:ext>
              </p:extLst>
            </p:nvPr>
          </p:nvGraphicFramePr>
          <p:xfrm>
            <a:off x="1658640" y="1826739"/>
            <a:ext cx="3198223" cy="3198223"/>
          </p:xfrm>
          <a:graphic>
            <a:graphicData uri="http://schemas.openxmlformats.org/drawingml/2006/chart">
              <c:chart xmlns:c="http://schemas.openxmlformats.org/drawingml/2006/chart" xmlns:r="http://schemas.openxmlformats.org/officeDocument/2006/relationships" r:id="rId6"/>
            </a:graphicData>
          </a:graphic>
        </p:graphicFrame>
      </p:grpSp>
      <p:sp>
        <p:nvSpPr>
          <p:cNvPr id="205" name="文本框 204">
            <a:extLst>
              <a:ext uri="{FF2B5EF4-FFF2-40B4-BE49-F238E27FC236}">
                <a16:creationId xmlns:a16="http://schemas.microsoft.com/office/drawing/2014/main" id="{E491F26F-B2F5-489F-AB3D-3DD1E5917BC7}"/>
              </a:ext>
            </a:extLst>
          </p:cNvPr>
          <p:cNvSpPr txBox="1"/>
          <p:nvPr/>
        </p:nvSpPr>
        <p:spPr>
          <a:xfrm>
            <a:off x="9150734" y="5640496"/>
            <a:ext cx="1440000" cy="290457"/>
          </a:xfrm>
          <a:prstGeom prst="rect">
            <a:avLst/>
          </a:prstGeom>
          <a:noFill/>
        </p:spPr>
        <p:txBody>
          <a:bodyPr wrap="none" lIns="0" tIns="0" rIns="0" bIns="0" rtlCol="0">
            <a:noAutofit/>
          </a:bodyPr>
          <a:lstStyle/>
          <a:p>
            <a:pPr algn="ctr"/>
            <a:r>
              <a:rPr lang="en-US" altLang="zh-CN" dirty="0">
                <a:solidFill>
                  <a:schemeClr val="bg1"/>
                </a:solidFill>
                <a:latin typeface="+mj-ea"/>
                <a:ea typeface="+mj-ea"/>
              </a:rPr>
              <a:t>BI</a:t>
            </a:r>
            <a:r>
              <a:rPr lang="zh-CN" altLang="en-US" dirty="0">
                <a:solidFill>
                  <a:schemeClr val="bg1"/>
                </a:solidFill>
                <a:latin typeface="+mj-ea"/>
                <a:ea typeface="+mj-ea"/>
              </a:rPr>
              <a:t>工具</a:t>
            </a:r>
            <a:r>
              <a:rPr lang="en-US" altLang="zh-CN" dirty="0">
                <a:solidFill>
                  <a:schemeClr val="bg1"/>
                </a:solidFill>
                <a:latin typeface="+mj-ea"/>
                <a:ea typeface="+mj-ea"/>
              </a:rPr>
              <a:t>3</a:t>
            </a:r>
            <a:endParaRPr lang="zh-CN" altLang="en-US" dirty="0">
              <a:solidFill>
                <a:schemeClr val="bg1"/>
              </a:solidFill>
              <a:latin typeface="+mj-ea"/>
              <a:ea typeface="+mj-ea"/>
            </a:endParaRPr>
          </a:p>
        </p:txBody>
      </p:sp>
      <p:grpSp>
        <p:nvGrpSpPr>
          <p:cNvPr id="206" name="组合 205">
            <a:extLst>
              <a:ext uri="{FF2B5EF4-FFF2-40B4-BE49-F238E27FC236}">
                <a16:creationId xmlns:a16="http://schemas.microsoft.com/office/drawing/2014/main" id="{5D2E8888-4E47-4380-A3D3-9BDD06E6CC01}"/>
              </a:ext>
            </a:extLst>
          </p:cNvPr>
          <p:cNvGrpSpPr/>
          <p:nvPr/>
        </p:nvGrpSpPr>
        <p:grpSpPr>
          <a:xfrm>
            <a:off x="9542219" y="5979153"/>
            <a:ext cx="639780" cy="36000"/>
            <a:chOff x="3479160" y="5449749"/>
            <a:chExt cx="639780" cy="36000"/>
          </a:xfrm>
          <a:solidFill>
            <a:schemeClr val="accent2"/>
          </a:solidFill>
        </p:grpSpPr>
        <p:grpSp>
          <p:nvGrpSpPr>
            <p:cNvPr id="207" name="组合 206">
              <a:extLst>
                <a:ext uri="{FF2B5EF4-FFF2-40B4-BE49-F238E27FC236}">
                  <a16:creationId xmlns:a16="http://schemas.microsoft.com/office/drawing/2014/main" id="{8974C754-5F12-471C-8885-47517430032D}"/>
                </a:ext>
              </a:extLst>
            </p:cNvPr>
            <p:cNvGrpSpPr/>
            <p:nvPr/>
          </p:nvGrpSpPr>
          <p:grpSpPr>
            <a:xfrm>
              <a:off x="3701250" y="5449749"/>
              <a:ext cx="195600" cy="36000"/>
              <a:chOff x="3701250" y="5449749"/>
              <a:chExt cx="195600" cy="36000"/>
            </a:xfrm>
            <a:grpFill/>
          </p:grpSpPr>
          <p:sp>
            <p:nvSpPr>
              <p:cNvPr id="222" name="平行四边形 221">
                <a:extLst>
                  <a:ext uri="{FF2B5EF4-FFF2-40B4-BE49-F238E27FC236}">
                    <a16:creationId xmlns:a16="http://schemas.microsoft.com/office/drawing/2014/main" id="{3D91019C-F5D8-4E20-AFEF-B121B33DCF47}"/>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3" name="平行四边形 222">
                <a:extLst>
                  <a:ext uri="{FF2B5EF4-FFF2-40B4-BE49-F238E27FC236}">
                    <a16:creationId xmlns:a16="http://schemas.microsoft.com/office/drawing/2014/main" id="{0562D4EC-E62B-46C3-A81D-88978A7D256C}"/>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8" name="组合 207">
              <a:extLst>
                <a:ext uri="{FF2B5EF4-FFF2-40B4-BE49-F238E27FC236}">
                  <a16:creationId xmlns:a16="http://schemas.microsoft.com/office/drawing/2014/main" id="{A971D9CE-0FB9-4523-9A9A-2D90C1D90D39}"/>
                </a:ext>
              </a:extLst>
            </p:cNvPr>
            <p:cNvGrpSpPr/>
            <p:nvPr/>
          </p:nvGrpSpPr>
          <p:grpSpPr>
            <a:xfrm>
              <a:off x="3902565" y="5482149"/>
              <a:ext cx="216375" cy="3600"/>
              <a:chOff x="3902565" y="5482149"/>
              <a:chExt cx="216375" cy="3600"/>
            </a:xfrm>
            <a:grpFill/>
          </p:grpSpPr>
          <p:sp>
            <p:nvSpPr>
              <p:cNvPr id="216" name="平行四边形 215">
                <a:extLst>
                  <a:ext uri="{FF2B5EF4-FFF2-40B4-BE49-F238E27FC236}">
                    <a16:creationId xmlns:a16="http://schemas.microsoft.com/office/drawing/2014/main" id="{B22BCC0F-B186-4DBE-B511-C817475A620E}"/>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平行四边形 216">
                <a:extLst>
                  <a:ext uri="{FF2B5EF4-FFF2-40B4-BE49-F238E27FC236}">
                    <a16:creationId xmlns:a16="http://schemas.microsoft.com/office/drawing/2014/main" id="{5DCB565F-9592-42E9-9073-572668E0CF9E}"/>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8" name="平行四边形 217">
                <a:extLst>
                  <a:ext uri="{FF2B5EF4-FFF2-40B4-BE49-F238E27FC236}">
                    <a16:creationId xmlns:a16="http://schemas.microsoft.com/office/drawing/2014/main" id="{6AB210CB-E2B6-40CB-816F-4915E01CB303}"/>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9" name="平行四边形 218">
                <a:extLst>
                  <a:ext uri="{FF2B5EF4-FFF2-40B4-BE49-F238E27FC236}">
                    <a16:creationId xmlns:a16="http://schemas.microsoft.com/office/drawing/2014/main" id="{D2AF5A0E-5EDE-46B7-B389-C3B88328F72C}"/>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平行四边形 219">
                <a:extLst>
                  <a:ext uri="{FF2B5EF4-FFF2-40B4-BE49-F238E27FC236}">
                    <a16:creationId xmlns:a16="http://schemas.microsoft.com/office/drawing/2014/main" id="{505E8022-2A4C-46FD-B70B-F812F4074FE6}"/>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1" name="平行四边形 220">
                <a:extLst>
                  <a:ext uri="{FF2B5EF4-FFF2-40B4-BE49-F238E27FC236}">
                    <a16:creationId xmlns:a16="http://schemas.microsoft.com/office/drawing/2014/main" id="{E38034F6-46C5-410C-AFBE-2EB4E6FD4FF5}"/>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9" name="组合 208">
              <a:extLst>
                <a:ext uri="{FF2B5EF4-FFF2-40B4-BE49-F238E27FC236}">
                  <a16:creationId xmlns:a16="http://schemas.microsoft.com/office/drawing/2014/main" id="{9597756B-DA42-4C52-AA54-F8F2E467E515}"/>
                </a:ext>
              </a:extLst>
            </p:cNvPr>
            <p:cNvGrpSpPr/>
            <p:nvPr/>
          </p:nvGrpSpPr>
          <p:grpSpPr>
            <a:xfrm flipH="1">
              <a:off x="3479160" y="5482149"/>
              <a:ext cx="216375" cy="3600"/>
              <a:chOff x="3902565" y="5482149"/>
              <a:chExt cx="216375" cy="3600"/>
            </a:xfrm>
            <a:grpFill/>
          </p:grpSpPr>
          <p:sp>
            <p:nvSpPr>
              <p:cNvPr id="210" name="平行四边形 209">
                <a:extLst>
                  <a:ext uri="{FF2B5EF4-FFF2-40B4-BE49-F238E27FC236}">
                    <a16:creationId xmlns:a16="http://schemas.microsoft.com/office/drawing/2014/main" id="{58BA4CC4-D8A9-47E5-AB56-2B13892B586B}"/>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1" name="平行四边形 210">
                <a:extLst>
                  <a:ext uri="{FF2B5EF4-FFF2-40B4-BE49-F238E27FC236}">
                    <a16:creationId xmlns:a16="http://schemas.microsoft.com/office/drawing/2014/main" id="{84BA2146-6DA2-4056-B376-69A4F7BF3A29}"/>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2" name="平行四边形 211">
                <a:extLst>
                  <a:ext uri="{FF2B5EF4-FFF2-40B4-BE49-F238E27FC236}">
                    <a16:creationId xmlns:a16="http://schemas.microsoft.com/office/drawing/2014/main" id="{EBBE4EA2-2695-425C-B1EC-EB6E7BC93B20}"/>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3" name="平行四边形 212">
                <a:extLst>
                  <a:ext uri="{FF2B5EF4-FFF2-40B4-BE49-F238E27FC236}">
                    <a16:creationId xmlns:a16="http://schemas.microsoft.com/office/drawing/2014/main" id="{38491E22-2D8C-45B9-B204-2D4CA66501B9}"/>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4" name="平行四边形 213">
                <a:extLst>
                  <a:ext uri="{FF2B5EF4-FFF2-40B4-BE49-F238E27FC236}">
                    <a16:creationId xmlns:a16="http://schemas.microsoft.com/office/drawing/2014/main" id="{2B57FE15-06EF-4DE6-9017-E89A6877BA53}"/>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5" name="平行四边形 214">
                <a:extLst>
                  <a:ext uri="{FF2B5EF4-FFF2-40B4-BE49-F238E27FC236}">
                    <a16:creationId xmlns:a16="http://schemas.microsoft.com/office/drawing/2014/main" id="{0E626873-6357-42B5-BB5F-F4978236E4EB}"/>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24" name="组合 223">
            <a:extLst>
              <a:ext uri="{FF2B5EF4-FFF2-40B4-BE49-F238E27FC236}">
                <a16:creationId xmlns:a16="http://schemas.microsoft.com/office/drawing/2014/main" id="{CD6E0D23-1BC0-473B-ACE8-4AB4C0DC9287}"/>
              </a:ext>
            </a:extLst>
          </p:cNvPr>
          <p:cNvGrpSpPr/>
          <p:nvPr/>
        </p:nvGrpSpPr>
        <p:grpSpPr>
          <a:xfrm>
            <a:off x="5845558" y="5979153"/>
            <a:ext cx="639780" cy="36000"/>
            <a:chOff x="3479160" y="5449749"/>
            <a:chExt cx="639780" cy="36000"/>
          </a:xfrm>
          <a:solidFill>
            <a:schemeClr val="accent2"/>
          </a:solidFill>
        </p:grpSpPr>
        <p:grpSp>
          <p:nvGrpSpPr>
            <p:cNvPr id="225" name="组合 224">
              <a:extLst>
                <a:ext uri="{FF2B5EF4-FFF2-40B4-BE49-F238E27FC236}">
                  <a16:creationId xmlns:a16="http://schemas.microsoft.com/office/drawing/2014/main" id="{9145D90D-1E0A-42E8-AC47-B3BC7D210862}"/>
                </a:ext>
              </a:extLst>
            </p:cNvPr>
            <p:cNvGrpSpPr/>
            <p:nvPr/>
          </p:nvGrpSpPr>
          <p:grpSpPr>
            <a:xfrm>
              <a:off x="3701250" y="5449749"/>
              <a:ext cx="195600" cy="36000"/>
              <a:chOff x="3701250" y="5449749"/>
              <a:chExt cx="195600" cy="36000"/>
            </a:xfrm>
            <a:grpFill/>
          </p:grpSpPr>
          <p:sp>
            <p:nvSpPr>
              <p:cNvPr id="240" name="平行四边形 239">
                <a:extLst>
                  <a:ext uri="{FF2B5EF4-FFF2-40B4-BE49-F238E27FC236}">
                    <a16:creationId xmlns:a16="http://schemas.microsoft.com/office/drawing/2014/main" id="{A35BD047-9778-4A90-8787-E02ECAB54BE9}"/>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1" name="平行四边形 240">
                <a:extLst>
                  <a:ext uri="{FF2B5EF4-FFF2-40B4-BE49-F238E27FC236}">
                    <a16:creationId xmlns:a16="http://schemas.microsoft.com/office/drawing/2014/main" id="{96B77F95-2C4D-4482-9FF2-B13BC23164FE}"/>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26" name="组合 225">
              <a:extLst>
                <a:ext uri="{FF2B5EF4-FFF2-40B4-BE49-F238E27FC236}">
                  <a16:creationId xmlns:a16="http://schemas.microsoft.com/office/drawing/2014/main" id="{0D66F146-C00D-43C1-9A9D-74ACC4AA9154}"/>
                </a:ext>
              </a:extLst>
            </p:cNvPr>
            <p:cNvGrpSpPr/>
            <p:nvPr/>
          </p:nvGrpSpPr>
          <p:grpSpPr>
            <a:xfrm>
              <a:off x="3902565" y="5482149"/>
              <a:ext cx="216375" cy="3600"/>
              <a:chOff x="3902565" y="5482149"/>
              <a:chExt cx="216375" cy="3600"/>
            </a:xfrm>
            <a:grpFill/>
          </p:grpSpPr>
          <p:sp>
            <p:nvSpPr>
              <p:cNvPr id="234" name="平行四边形 233">
                <a:extLst>
                  <a:ext uri="{FF2B5EF4-FFF2-40B4-BE49-F238E27FC236}">
                    <a16:creationId xmlns:a16="http://schemas.microsoft.com/office/drawing/2014/main" id="{8583C3C4-A723-4405-81A5-D90F78DA8ECD}"/>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5" name="平行四边形 234">
                <a:extLst>
                  <a:ext uri="{FF2B5EF4-FFF2-40B4-BE49-F238E27FC236}">
                    <a16:creationId xmlns:a16="http://schemas.microsoft.com/office/drawing/2014/main" id="{28F9335F-80EB-40C4-BFB7-6B7E807FD11A}"/>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6" name="平行四边形 235">
                <a:extLst>
                  <a:ext uri="{FF2B5EF4-FFF2-40B4-BE49-F238E27FC236}">
                    <a16:creationId xmlns:a16="http://schemas.microsoft.com/office/drawing/2014/main" id="{C0968F63-EEF9-47EE-B3EC-E11B133C36F3}"/>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7" name="平行四边形 236">
                <a:extLst>
                  <a:ext uri="{FF2B5EF4-FFF2-40B4-BE49-F238E27FC236}">
                    <a16:creationId xmlns:a16="http://schemas.microsoft.com/office/drawing/2014/main" id="{60D6DE7D-E753-4927-8B3A-9FC7D1FC9305}"/>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8" name="平行四边形 237">
                <a:extLst>
                  <a:ext uri="{FF2B5EF4-FFF2-40B4-BE49-F238E27FC236}">
                    <a16:creationId xmlns:a16="http://schemas.microsoft.com/office/drawing/2014/main" id="{93687AAE-FD11-4D4E-B464-358A1763CE80}"/>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9" name="平行四边形 238">
                <a:extLst>
                  <a:ext uri="{FF2B5EF4-FFF2-40B4-BE49-F238E27FC236}">
                    <a16:creationId xmlns:a16="http://schemas.microsoft.com/office/drawing/2014/main" id="{DADCE4C1-00A5-4728-AF67-6A4BF702EA3F}"/>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27" name="组合 226">
              <a:extLst>
                <a:ext uri="{FF2B5EF4-FFF2-40B4-BE49-F238E27FC236}">
                  <a16:creationId xmlns:a16="http://schemas.microsoft.com/office/drawing/2014/main" id="{B38C18E8-F2FC-4578-AEFC-F890AC61436A}"/>
                </a:ext>
              </a:extLst>
            </p:cNvPr>
            <p:cNvGrpSpPr/>
            <p:nvPr/>
          </p:nvGrpSpPr>
          <p:grpSpPr>
            <a:xfrm flipH="1">
              <a:off x="3479160" y="5482149"/>
              <a:ext cx="216375" cy="3600"/>
              <a:chOff x="3902565" y="5482149"/>
              <a:chExt cx="216375" cy="3600"/>
            </a:xfrm>
            <a:grpFill/>
          </p:grpSpPr>
          <p:sp>
            <p:nvSpPr>
              <p:cNvPr id="228" name="平行四边形 227">
                <a:extLst>
                  <a:ext uri="{FF2B5EF4-FFF2-40B4-BE49-F238E27FC236}">
                    <a16:creationId xmlns:a16="http://schemas.microsoft.com/office/drawing/2014/main" id="{06CCAA9F-FA26-41EC-A9BA-4315A02CE866}"/>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9" name="平行四边形 228">
                <a:extLst>
                  <a:ext uri="{FF2B5EF4-FFF2-40B4-BE49-F238E27FC236}">
                    <a16:creationId xmlns:a16="http://schemas.microsoft.com/office/drawing/2014/main" id="{23A4F3AC-60FD-41C8-9085-EE220206B789}"/>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0" name="平行四边形 229">
                <a:extLst>
                  <a:ext uri="{FF2B5EF4-FFF2-40B4-BE49-F238E27FC236}">
                    <a16:creationId xmlns:a16="http://schemas.microsoft.com/office/drawing/2014/main" id="{D7622000-F589-46B1-B846-73D8A003D9BA}"/>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1" name="平行四边形 230">
                <a:extLst>
                  <a:ext uri="{FF2B5EF4-FFF2-40B4-BE49-F238E27FC236}">
                    <a16:creationId xmlns:a16="http://schemas.microsoft.com/office/drawing/2014/main" id="{9DF51942-2C25-46B6-BDB1-D99B5F139117}"/>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2" name="平行四边形 231">
                <a:extLst>
                  <a:ext uri="{FF2B5EF4-FFF2-40B4-BE49-F238E27FC236}">
                    <a16:creationId xmlns:a16="http://schemas.microsoft.com/office/drawing/2014/main" id="{EA585BBE-C362-4F96-9769-90BD18896D11}"/>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3" name="平行四边形 232">
                <a:extLst>
                  <a:ext uri="{FF2B5EF4-FFF2-40B4-BE49-F238E27FC236}">
                    <a16:creationId xmlns:a16="http://schemas.microsoft.com/office/drawing/2014/main" id="{8D2EE9CE-B765-4964-B7A8-CCC15493C91C}"/>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42" name="组合 241">
            <a:extLst>
              <a:ext uri="{FF2B5EF4-FFF2-40B4-BE49-F238E27FC236}">
                <a16:creationId xmlns:a16="http://schemas.microsoft.com/office/drawing/2014/main" id="{705996B8-2549-414E-948A-E116185055D8}"/>
              </a:ext>
            </a:extLst>
          </p:cNvPr>
          <p:cNvGrpSpPr/>
          <p:nvPr/>
        </p:nvGrpSpPr>
        <p:grpSpPr>
          <a:xfrm>
            <a:off x="2140272" y="5979153"/>
            <a:ext cx="639780" cy="36000"/>
            <a:chOff x="3479160" y="5449749"/>
            <a:chExt cx="639780" cy="36000"/>
          </a:xfrm>
          <a:solidFill>
            <a:schemeClr val="accent2"/>
          </a:solidFill>
        </p:grpSpPr>
        <p:grpSp>
          <p:nvGrpSpPr>
            <p:cNvPr id="243" name="组合 242">
              <a:extLst>
                <a:ext uri="{FF2B5EF4-FFF2-40B4-BE49-F238E27FC236}">
                  <a16:creationId xmlns:a16="http://schemas.microsoft.com/office/drawing/2014/main" id="{3C36F165-EE79-4837-A6E4-3461E8572E5A}"/>
                </a:ext>
              </a:extLst>
            </p:cNvPr>
            <p:cNvGrpSpPr/>
            <p:nvPr/>
          </p:nvGrpSpPr>
          <p:grpSpPr>
            <a:xfrm>
              <a:off x="3701250" y="5449749"/>
              <a:ext cx="195600" cy="36000"/>
              <a:chOff x="3701250" y="5449749"/>
              <a:chExt cx="195600" cy="36000"/>
            </a:xfrm>
            <a:grpFill/>
          </p:grpSpPr>
          <p:sp>
            <p:nvSpPr>
              <p:cNvPr id="258" name="平行四边形 257">
                <a:extLst>
                  <a:ext uri="{FF2B5EF4-FFF2-40B4-BE49-F238E27FC236}">
                    <a16:creationId xmlns:a16="http://schemas.microsoft.com/office/drawing/2014/main" id="{208693D9-2269-41AE-8D8A-9D9DC8EEFDFE}"/>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9" name="平行四边形 258">
                <a:extLst>
                  <a:ext uri="{FF2B5EF4-FFF2-40B4-BE49-F238E27FC236}">
                    <a16:creationId xmlns:a16="http://schemas.microsoft.com/office/drawing/2014/main" id="{4AEE99F3-4A93-4B29-AA64-59E3E1BD46C0}"/>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44" name="组合 243">
              <a:extLst>
                <a:ext uri="{FF2B5EF4-FFF2-40B4-BE49-F238E27FC236}">
                  <a16:creationId xmlns:a16="http://schemas.microsoft.com/office/drawing/2014/main" id="{F02E5C4A-C296-4F14-9A84-99778433D092}"/>
                </a:ext>
              </a:extLst>
            </p:cNvPr>
            <p:cNvGrpSpPr/>
            <p:nvPr/>
          </p:nvGrpSpPr>
          <p:grpSpPr>
            <a:xfrm>
              <a:off x="3902565" y="5482149"/>
              <a:ext cx="216375" cy="3600"/>
              <a:chOff x="3902565" y="5482149"/>
              <a:chExt cx="216375" cy="3600"/>
            </a:xfrm>
            <a:grpFill/>
          </p:grpSpPr>
          <p:sp>
            <p:nvSpPr>
              <p:cNvPr id="252" name="平行四边形 251">
                <a:extLst>
                  <a:ext uri="{FF2B5EF4-FFF2-40B4-BE49-F238E27FC236}">
                    <a16:creationId xmlns:a16="http://schemas.microsoft.com/office/drawing/2014/main" id="{DC3F58E8-4144-49EC-909A-C5C7D57E3636}"/>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3" name="平行四边形 252">
                <a:extLst>
                  <a:ext uri="{FF2B5EF4-FFF2-40B4-BE49-F238E27FC236}">
                    <a16:creationId xmlns:a16="http://schemas.microsoft.com/office/drawing/2014/main" id="{B2246787-7DBA-4B98-9795-24D21FAFFAB9}"/>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4" name="平行四边形 253">
                <a:extLst>
                  <a:ext uri="{FF2B5EF4-FFF2-40B4-BE49-F238E27FC236}">
                    <a16:creationId xmlns:a16="http://schemas.microsoft.com/office/drawing/2014/main" id="{44A5677E-5932-48E5-AA2B-793A4DC69780}"/>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5" name="平行四边形 254">
                <a:extLst>
                  <a:ext uri="{FF2B5EF4-FFF2-40B4-BE49-F238E27FC236}">
                    <a16:creationId xmlns:a16="http://schemas.microsoft.com/office/drawing/2014/main" id="{A1BFF986-D29A-46A7-BAF0-3618D771A7C9}"/>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6" name="平行四边形 255">
                <a:extLst>
                  <a:ext uri="{FF2B5EF4-FFF2-40B4-BE49-F238E27FC236}">
                    <a16:creationId xmlns:a16="http://schemas.microsoft.com/office/drawing/2014/main" id="{87840882-6377-4A60-A0C4-C1362DB647DD}"/>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7" name="平行四边形 256">
                <a:extLst>
                  <a:ext uri="{FF2B5EF4-FFF2-40B4-BE49-F238E27FC236}">
                    <a16:creationId xmlns:a16="http://schemas.microsoft.com/office/drawing/2014/main" id="{B51E20EC-8E49-4086-B40D-0FCD1D858CF5}"/>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45" name="组合 244">
              <a:extLst>
                <a:ext uri="{FF2B5EF4-FFF2-40B4-BE49-F238E27FC236}">
                  <a16:creationId xmlns:a16="http://schemas.microsoft.com/office/drawing/2014/main" id="{608FB7FF-B7C1-4486-B399-D65F0310F086}"/>
                </a:ext>
              </a:extLst>
            </p:cNvPr>
            <p:cNvGrpSpPr/>
            <p:nvPr/>
          </p:nvGrpSpPr>
          <p:grpSpPr>
            <a:xfrm flipH="1">
              <a:off x="3479160" y="5482149"/>
              <a:ext cx="216375" cy="3600"/>
              <a:chOff x="3902565" y="5482149"/>
              <a:chExt cx="216375" cy="3600"/>
            </a:xfrm>
            <a:grpFill/>
          </p:grpSpPr>
          <p:sp>
            <p:nvSpPr>
              <p:cNvPr id="246" name="平行四边形 245">
                <a:extLst>
                  <a:ext uri="{FF2B5EF4-FFF2-40B4-BE49-F238E27FC236}">
                    <a16:creationId xmlns:a16="http://schemas.microsoft.com/office/drawing/2014/main" id="{B9BF2B57-E930-4419-849C-9B6CDA2F1F33}"/>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7" name="平行四边形 246">
                <a:extLst>
                  <a:ext uri="{FF2B5EF4-FFF2-40B4-BE49-F238E27FC236}">
                    <a16:creationId xmlns:a16="http://schemas.microsoft.com/office/drawing/2014/main" id="{8C8FAC8E-0B8D-459B-A163-494982C85141}"/>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8" name="平行四边形 247">
                <a:extLst>
                  <a:ext uri="{FF2B5EF4-FFF2-40B4-BE49-F238E27FC236}">
                    <a16:creationId xmlns:a16="http://schemas.microsoft.com/office/drawing/2014/main" id="{9752C7EC-27BA-4F2F-B81B-291B3382C873}"/>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9" name="平行四边形 248">
                <a:extLst>
                  <a:ext uri="{FF2B5EF4-FFF2-40B4-BE49-F238E27FC236}">
                    <a16:creationId xmlns:a16="http://schemas.microsoft.com/office/drawing/2014/main" id="{AC727B13-EDF1-48F7-A4FA-E7E2F4B98F0A}"/>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0" name="平行四边形 249">
                <a:extLst>
                  <a:ext uri="{FF2B5EF4-FFF2-40B4-BE49-F238E27FC236}">
                    <a16:creationId xmlns:a16="http://schemas.microsoft.com/office/drawing/2014/main" id="{59DC17DA-84C2-4B71-85AF-26ABD0EB3663}"/>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1" name="平行四边形 250">
                <a:extLst>
                  <a:ext uri="{FF2B5EF4-FFF2-40B4-BE49-F238E27FC236}">
                    <a16:creationId xmlns:a16="http://schemas.microsoft.com/office/drawing/2014/main" id="{45B4C9BE-B0EF-4AAB-8D37-B6C518E8007A}"/>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Tree>
    <p:extLst>
      <p:ext uri="{BB962C8B-B14F-4D97-AF65-F5344CB8AC3E}">
        <p14:creationId xmlns:p14="http://schemas.microsoft.com/office/powerpoint/2010/main" val="2258000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EFC5F4E-324B-4464-997B-9598D744C1B6}"/>
              </a:ext>
            </a:extLst>
          </p:cNvPr>
          <p:cNvSpPr>
            <a:spLocks noGrp="1"/>
          </p:cNvSpPr>
          <p:nvPr>
            <p:ph type="body" sz="quarter" idx="21"/>
          </p:nvPr>
        </p:nvSpPr>
        <p:spPr/>
        <p:txBody>
          <a:bodyPr/>
          <a:lstStyle/>
          <a:p>
            <a:r>
              <a:rPr lang="en-US" altLang="zh-CN" dirty="0"/>
              <a:t>BI</a:t>
            </a:r>
            <a:r>
              <a:rPr lang="zh-CN" altLang="en-US" dirty="0"/>
              <a:t>工具介绍 </a:t>
            </a:r>
            <a:r>
              <a:rPr lang="en-US" altLang="zh-CN" dirty="0"/>
              <a:t>– </a:t>
            </a:r>
            <a:r>
              <a:rPr lang="zh-CN" altLang="en-US" dirty="0"/>
              <a:t>现状</a:t>
            </a:r>
          </a:p>
        </p:txBody>
      </p:sp>
      <p:grpSp>
        <p:nvGrpSpPr>
          <p:cNvPr id="33" name="组合 32">
            <a:extLst>
              <a:ext uri="{FF2B5EF4-FFF2-40B4-BE49-F238E27FC236}">
                <a16:creationId xmlns:a16="http://schemas.microsoft.com/office/drawing/2014/main" id="{E1F405B7-07A0-433F-ACE7-2215BF610411}"/>
              </a:ext>
            </a:extLst>
          </p:cNvPr>
          <p:cNvGrpSpPr>
            <a:grpSpLocks noChangeAspect="1"/>
          </p:cNvGrpSpPr>
          <p:nvPr/>
        </p:nvGrpSpPr>
        <p:grpSpPr>
          <a:xfrm>
            <a:off x="-600" y="1651661"/>
            <a:ext cx="12193200" cy="258057"/>
            <a:chOff x="-735630" y="1651660"/>
            <a:chExt cx="13663261" cy="288000"/>
          </a:xfrm>
        </p:grpSpPr>
        <p:grpSp>
          <p:nvGrpSpPr>
            <p:cNvPr id="34" name="组合 33">
              <a:extLst>
                <a:ext uri="{FF2B5EF4-FFF2-40B4-BE49-F238E27FC236}">
                  <a16:creationId xmlns:a16="http://schemas.microsoft.com/office/drawing/2014/main" id="{63ADA5A1-9458-445B-B9E0-20D317EDBB19}"/>
                </a:ext>
              </a:extLst>
            </p:cNvPr>
            <p:cNvGrpSpPr/>
            <p:nvPr/>
          </p:nvGrpSpPr>
          <p:grpSpPr>
            <a:xfrm flipV="1">
              <a:off x="-735630" y="1651660"/>
              <a:ext cx="4457700" cy="288000"/>
              <a:chOff x="647208" y="1438137"/>
              <a:chExt cx="4457700" cy="288000"/>
            </a:xfrm>
          </p:grpSpPr>
          <p:sp>
            <p:nvSpPr>
              <p:cNvPr id="45" name="平行四边形 44">
                <a:extLst>
                  <a:ext uri="{FF2B5EF4-FFF2-40B4-BE49-F238E27FC236}">
                    <a16:creationId xmlns:a16="http://schemas.microsoft.com/office/drawing/2014/main" id="{11DDFAFE-F382-4E91-A92D-ED8B8D3216E4}"/>
                  </a:ext>
                </a:extLst>
              </p:cNvPr>
              <p:cNvSpPr/>
              <p:nvPr/>
            </p:nvSpPr>
            <p:spPr>
              <a:xfrm>
                <a:off x="417438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平行四边形 45">
                <a:extLst>
                  <a:ext uri="{FF2B5EF4-FFF2-40B4-BE49-F238E27FC236}">
                    <a16:creationId xmlns:a16="http://schemas.microsoft.com/office/drawing/2014/main" id="{BBF777CA-C8E9-4D8C-91E8-DF53662F7CE8}"/>
                  </a:ext>
                </a:extLst>
              </p:cNvPr>
              <p:cNvSpPr/>
              <p:nvPr/>
            </p:nvSpPr>
            <p:spPr>
              <a:xfrm>
                <a:off x="431916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平行四边形 46">
                <a:extLst>
                  <a:ext uri="{FF2B5EF4-FFF2-40B4-BE49-F238E27FC236}">
                    <a16:creationId xmlns:a16="http://schemas.microsoft.com/office/drawing/2014/main" id="{D23F2AC3-2D2A-4DCC-8B3D-ABDBE8AD9356}"/>
                  </a:ext>
                </a:extLst>
              </p:cNvPr>
              <p:cNvSpPr/>
              <p:nvPr/>
            </p:nvSpPr>
            <p:spPr>
              <a:xfrm>
                <a:off x="361915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 name="平行四边形 47">
                <a:extLst>
                  <a:ext uri="{FF2B5EF4-FFF2-40B4-BE49-F238E27FC236}">
                    <a16:creationId xmlns:a16="http://schemas.microsoft.com/office/drawing/2014/main" id="{B2E7B9DE-CAB3-4F2B-970D-7D116E22407B}"/>
                  </a:ext>
                </a:extLst>
              </p:cNvPr>
              <p:cNvSpPr/>
              <p:nvPr/>
            </p:nvSpPr>
            <p:spPr>
              <a:xfrm>
                <a:off x="347437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平行四边形 48">
                <a:extLst>
                  <a:ext uri="{FF2B5EF4-FFF2-40B4-BE49-F238E27FC236}">
                    <a16:creationId xmlns:a16="http://schemas.microsoft.com/office/drawing/2014/main" id="{43ED5548-AF50-404E-8780-8A795A2FC95D}"/>
                  </a:ext>
                </a:extLst>
              </p:cNvPr>
              <p:cNvSpPr/>
              <p:nvPr/>
            </p:nvSpPr>
            <p:spPr>
              <a:xfrm>
                <a:off x="332959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0" name="组合 49">
                <a:extLst>
                  <a:ext uri="{FF2B5EF4-FFF2-40B4-BE49-F238E27FC236}">
                    <a16:creationId xmlns:a16="http://schemas.microsoft.com/office/drawing/2014/main" id="{5FF7608B-40ED-4EF8-AA65-2F50DC8E1C4F}"/>
                  </a:ext>
                </a:extLst>
              </p:cNvPr>
              <p:cNvGrpSpPr/>
              <p:nvPr/>
            </p:nvGrpSpPr>
            <p:grpSpPr>
              <a:xfrm>
                <a:off x="647208" y="1438137"/>
                <a:ext cx="4457700" cy="288000"/>
                <a:chOff x="647208" y="1438137"/>
                <a:chExt cx="4457700" cy="288000"/>
              </a:xfrm>
            </p:grpSpPr>
            <p:sp>
              <p:nvSpPr>
                <p:cNvPr id="51" name="任意多边形: 形状 50">
                  <a:extLst>
                    <a:ext uri="{FF2B5EF4-FFF2-40B4-BE49-F238E27FC236}">
                      <a16:creationId xmlns:a16="http://schemas.microsoft.com/office/drawing/2014/main" id="{FCCC34C9-19E2-411C-9705-4EE10815AED0}"/>
                    </a:ext>
                  </a:extLst>
                </p:cNvPr>
                <p:cNvSpPr/>
                <p:nvPr/>
              </p:nvSpPr>
              <p:spPr>
                <a:xfrm>
                  <a:off x="2954183" y="1438137"/>
                  <a:ext cx="2150725" cy="288000"/>
                </a:xfrm>
                <a:custGeom>
                  <a:avLst/>
                  <a:gdLst>
                    <a:gd name="connsiteX0" fmla="*/ 1039928 w 2150725"/>
                    <a:gd name="connsiteY0" fmla="*/ 0 h 288000"/>
                    <a:gd name="connsiteX1" fmla="*/ 1172203 w 2150725"/>
                    <a:gd name="connsiteY1" fmla="*/ 0 h 288000"/>
                    <a:gd name="connsiteX2" fmla="*/ 1205284 w 2150725"/>
                    <a:gd name="connsiteY2" fmla="*/ 0 h 288000"/>
                    <a:gd name="connsiteX3" fmla="*/ 1431486 w 2150725"/>
                    <a:gd name="connsiteY3" fmla="*/ 0 h 288000"/>
                    <a:gd name="connsiteX4" fmla="*/ 1765924 w 2150725"/>
                    <a:gd name="connsiteY4" fmla="*/ 0 h 288000"/>
                    <a:gd name="connsiteX5" fmla="*/ 2150725 w 2150725"/>
                    <a:gd name="connsiteY5" fmla="*/ 0 h 288000"/>
                    <a:gd name="connsiteX6" fmla="*/ 2105187 w 2150725"/>
                    <a:gd name="connsiteY6" fmla="*/ 45719 h 288000"/>
                    <a:gd name="connsiteX7" fmla="*/ 1720386 w 2150725"/>
                    <a:gd name="connsiteY7" fmla="*/ 45719 h 288000"/>
                    <a:gd name="connsiteX8" fmla="*/ 1648144 w 2150725"/>
                    <a:gd name="connsiteY8" fmla="*/ 118247 h 288000"/>
                    <a:gd name="connsiteX9" fmla="*/ 1313707 w 2150725"/>
                    <a:gd name="connsiteY9" fmla="*/ 118247 h 288000"/>
                    <a:gd name="connsiteX10" fmla="*/ 1144624 w 2150725"/>
                    <a:gd name="connsiteY10" fmla="*/ 288000 h 288000"/>
                    <a:gd name="connsiteX11" fmla="*/ 978522 w 2150725"/>
                    <a:gd name="connsiteY11" fmla="*/ 288000 h 288000"/>
                    <a:gd name="connsiteX12" fmla="*/ 753066 w 2150725"/>
                    <a:gd name="connsiteY12" fmla="*/ 288000 h 288000"/>
                    <a:gd name="connsiteX13" fmla="*/ 0 w 2150725"/>
                    <a:gd name="connsiteY13" fmla="*/ 288000 h 288000"/>
                    <a:gd name="connsiteX14" fmla="*/ 45538 w 2150725"/>
                    <a:gd name="connsiteY14" fmla="*/ 242281 h 288000"/>
                    <a:gd name="connsiteX15" fmla="*/ 798604 w 2150725"/>
                    <a:gd name="connsiteY15" fmla="*/ 242281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50725" h="288000">
                      <a:moveTo>
                        <a:pt x="1039928" y="0"/>
                      </a:moveTo>
                      <a:lnTo>
                        <a:pt x="1172203" y="0"/>
                      </a:lnTo>
                      <a:lnTo>
                        <a:pt x="1205284" y="0"/>
                      </a:lnTo>
                      <a:lnTo>
                        <a:pt x="1431486" y="0"/>
                      </a:lnTo>
                      <a:lnTo>
                        <a:pt x="1765924" y="0"/>
                      </a:lnTo>
                      <a:lnTo>
                        <a:pt x="2150725" y="0"/>
                      </a:lnTo>
                      <a:lnTo>
                        <a:pt x="2105187" y="45719"/>
                      </a:lnTo>
                      <a:lnTo>
                        <a:pt x="1720386" y="45719"/>
                      </a:lnTo>
                      <a:lnTo>
                        <a:pt x="1648144" y="118247"/>
                      </a:lnTo>
                      <a:lnTo>
                        <a:pt x="1313707" y="118247"/>
                      </a:lnTo>
                      <a:lnTo>
                        <a:pt x="1144624" y="288000"/>
                      </a:lnTo>
                      <a:lnTo>
                        <a:pt x="978522" y="288000"/>
                      </a:lnTo>
                      <a:lnTo>
                        <a:pt x="753066" y="288000"/>
                      </a:lnTo>
                      <a:lnTo>
                        <a:pt x="0" y="288000"/>
                      </a:lnTo>
                      <a:lnTo>
                        <a:pt x="45538" y="242281"/>
                      </a:lnTo>
                      <a:lnTo>
                        <a:pt x="798604" y="2422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52" name="直接连接符 51">
                  <a:extLst>
                    <a:ext uri="{FF2B5EF4-FFF2-40B4-BE49-F238E27FC236}">
                      <a16:creationId xmlns:a16="http://schemas.microsoft.com/office/drawing/2014/main" id="{D740D9E9-F62F-493D-9B19-252AC948055A}"/>
                    </a:ext>
                  </a:extLst>
                </p:cNvPr>
                <p:cNvCxnSpPr>
                  <a:cxnSpLocks/>
                </p:cNvCxnSpPr>
                <p:nvPr/>
              </p:nvCxnSpPr>
              <p:spPr>
                <a:xfrm>
                  <a:off x="647208" y="1722327"/>
                  <a:ext cx="2362871"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5" name="组合 34">
              <a:extLst>
                <a:ext uri="{FF2B5EF4-FFF2-40B4-BE49-F238E27FC236}">
                  <a16:creationId xmlns:a16="http://schemas.microsoft.com/office/drawing/2014/main" id="{C2F33789-7F5F-4AB5-ACCC-34F9B28BE282}"/>
                </a:ext>
              </a:extLst>
            </p:cNvPr>
            <p:cNvGrpSpPr/>
            <p:nvPr/>
          </p:nvGrpSpPr>
          <p:grpSpPr>
            <a:xfrm flipH="1" flipV="1">
              <a:off x="8469931" y="1651660"/>
              <a:ext cx="4457700" cy="288000"/>
              <a:chOff x="647208" y="1438137"/>
              <a:chExt cx="4457700" cy="288000"/>
            </a:xfrm>
          </p:grpSpPr>
          <p:sp>
            <p:nvSpPr>
              <p:cNvPr id="37" name="平行四边形 36">
                <a:extLst>
                  <a:ext uri="{FF2B5EF4-FFF2-40B4-BE49-F238E27FC236}">
                    <a16:creationId xmlns:a16="http://schemas.microsoft.com/office/drawing/2014/main" id="{C72CC902-CA11-4057-AC0C-4BBC0C44D672}"/>
                  </a:ext>
                </a:extLst>
              </p:cNvPr>
              <p:cNvSpPr/>
              <p:nvPr/>
            </p:nvSpPr>
            <p:spPr>
              <a:xfrm>
                <a:off x="417438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平行四边形 37">
                <a:extLst>
                  <a:ext uri="{FF2B5EF4-FFF2-40B4-BE49-F238E27FC236}">
                    <a16:creationId xmlns:a16="http://schemas.microsoft.com/office/drawing/2014/main" id="{49E33B63-7119-4BA2-B888-C7E12D26FDF5}"/>
                  </a:ext>
                </a:extLst>
              </p:cNvPr>
              <p:cNvSpPr/>
              <p:nvPr/>
            </p:nvSpPr>
            <p:spPr>
              <a:xfrm>
                <a:off x="431916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 name="平行四边形 38">
                <a:extLst>
                  <a:ext uri="{FF2B5EF4-FFF2-40B4-BE49-F238E27FC236}">
                    <a16:creationId xmlns:a16="http://schemas.microsoft.com/office/drawing/2014/main" id="{1126EA92-A375-49EC-B8F5-1D4515021F2F}"/>
                  </a:ext>
                </a:extLst>
              </p:cNvPr>
              <p:cNvSpPr/>
              <p:nvPr/>
            </p:nvSpPr>
            <p:spPr>
              <a:xfrm>
                <a:off x="361915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平行四边形 39">
                <a:extLst>
                  <a:ext uri="{FF2B5EF4-FFF2-40B4-BE49-F238E27FC236}">
                    <a16:creationId xmlns:a16="http://schemas.microsoft.com/office/drawing/2014/main" id="{7D4F7276-3AC1-41FB-AA6E-D6363552DFC0}"/>
                  </a:ext>
                </a:extLst>
              </p:cNvPr>
              <p:cNvSpPr/>
              <p:nvPr/>
            </p:nvSpPr>
            <p:spPr>
              <a:xfrm>
                <a:off x="347437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 name="平行四边形 40">
                <a:extLst>
                  <a:ext uri="{FF2B5EF4-FFF2-40B4-BE49-F238E27FC236}">
                    <a16:creationId xmlns:a16="http://schemas.microsoft.com/office/drawing/2014/main" id="{8AB34E28-AA75-4BA0-B093-2ADC76F22302}"/>
                  </a:ext>
                </a:extLst>
              </p:cNvPr>
              <p:cNvSpPr/>
              <p:nvPr/>
            </p:nvSpPr>
            <p:spPr>
              <a:xfrm>
                <a:off x="332959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2" name="组合 41">
                <a:extLst>
                  <a:ext uri="{FF2B5EF4-FFF2-40B4-BE49-F238E27FC236}">
                    <a16:creationId xmlns:a16="http://schemas.microsoft.com/office/drawing/2014/main" id="{021E5B87-150B-4F6E-A00A-48E85C67FD46}"/>
                  </a:ext>
                </a:extLst>
              </p:cNvPr>
              <p:cNvGrpSpPr/>
              <p:nvPr/>
            </p:nvGrpSpPr>
            <p:grpSpPr>
              <a:xfrm>
                <a:off x="647208" y="1438137"/>
                <a:ext cx="4457700" cy="288000"/>
                <a:chOff x="647208" y="1438137"/>
                <a:chExt cx="4457700" cy="288000"/>
              </a:xfrm>
            </p:grpSpPr>
            <p:sp>
              <p:nvSpPr>
                <p:cNvPr id="43" name="任意多边形: 形状 42">
                  <a:extLst>
                    <a:ext uri="{FF2B5EF4-FFF2-40B4-BE49-F238E27FC236}">
                      <a16:creationId xmlns:a16="http://schemas.microsoft.com/office/drawing/2014/main" id="{E79EA6F4-161C-4802-9E2C-519B403313A1}"/>
                    </a:ext>
                  </a:extLst>
                </p:cNvPr>
                <p:cNvSpPr/>
                <p:nvPr/>
              </p:nvSpPr>
              <p:spPr>
                <a:xfrm>
                  <a:off x="2954183" y="1438137"/>
                  <a:ext cx="2150725" cy="288000"/>
                </a:xfrm>
                <a:custGeom>
                  <a:avLst/>
                  <a:gdLst>
                    <a:gd name="connsiteX0" fmla="*/ 1039928 w 2150725"/>
                    <a:gd name="connsiteY0" fmla="*/ 0 h 288000"/>
                    <a:gd name="connsiteX1" fmla="*/ 1172203 w 2150725"/>
                    <a:gd name="connsiteY1" fmla="*/ 0 h 288000"/>
                    <a:gd name="connsiteX2" fmla="*/ 1205284 w 2150725"/>
                    <a:gd name="connsiteY2" fmla="*/ 0 h 288000"/>
                    <a:gd name="connsiteX3" fmla="*/ 1431486 w 2150725"/>
                    <a:gd name="connsiteY3" fmla="*/ 0 h 288000"/>
                    <a:gd name="connsiteX4" fmla="*/ 1765924 w 2150725"/>
                    <a:gd name="connsiteY4" fmla="*/ 0 h 288000"/>
                    <a:gd name="connsiteX5" fmla="*/ 2150725 w 2150725"/>
                    <a:gd name="connsiteY5" fmla="*/ 0 h 288000"/>
                    <a:gd name="connsiteX6" fmla="*/ 2105187 w 2150725"/>
                    <a:gd name="connsiteY6" fmla="*/ 45719 h 288000"/>
                    <a:gd name="connsiteX7" fmla="*/ 1720386 w 2150725"/>
                    <a:gd name="connsiteY7" fmla="*/ 45719 h 288000"/>
                    <a:gd name="connsiteX8" fmla="*/ 1648144 w 2150725"/>
                    <a:gd name="connsiteY8" fmla="*/ 118247 h 288000"/>
                    <a:gd name="connsiteX9" fmla="*/ 1313707 w 2150725"/>
                    <a:gd name="connsiteY9" fmla="*/ 118247 h 288000"/>
                    <a:gd name="connsiteX10" fmla="*/ 1144624 w 2150725"/>
                    <a:gd name="connsiteY10" fmla="*/ 288000 h 288000"/>
                    <a:gd name="connsiteX11" fmla="*/ 978522 w 2150725"/>
                    <a:gd name="connsiteY11" fmla="*/ 288000 h 288000"/>
                    <a:gd name="connsiteX12" fmla="*/ 753066 w 2150725"/>
                    <a:gd name="connsiteY12" fmla="*/ 288000 h 288000"/>
                    <a:gd name="connsiteX13" fmla="*/ 0 w 2150725"/>
                    <a:gd name="connsiteY13" fmla="*/ 288000 h 288000"/>
                    <a:gd name="connsiteX14" fmla="*/ 45538 w 2150725"/>
                    <a:gd name="connsiteY14" fmla="*/ 242281 h 288000"/>
                    <a:gd name="connsiteX15" fmla="*/ 798604 w 2150725"/>
                    <a:gd name="connsiteY15" fmla="*/ 242281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50725" h="288000">
                      <a:moveTo>
                        <a:pt x="1039928" y="0"/>
                      </a:moveTo>
                      <a:lnTo>
                        <a:pt x="1172203" y="0"/>
                      </a:lnTo>
                      <a:lnTo>
                        <a:pt x="1205284" y="0"/>
                      </a:lnTo>
                      <a:lnTo>
                        <a:pt x="1431486" y="0"/>
                      </a:lnTo>
                      <a:lnTo>
                        <a:pt x="1765924" y="0"/>
                      </a:lnTo>
                      <a:lnTo>
                        <a:pt x="2150725" y="0"/>
                      </a:lnTo>
                      <a:lnTo>
                        <a:pt x="2105187" y="45719"/>
                      </a:lnTo>
                      <a:lnTo>
                        <a:pt x="1720386" y="45719"/>
                      </a:lnTo>
                      <a:lnTo>
                        <a:pt x="1648144" y="118247"/>
                      </a:lnTo>
                      <a:lnTo>
                        <a:pt x="1313707" y="118247"/>
                      </a:lnTo>
                      <a:lnTo>
                        <a:pt x="1144624" y="288000"/>
                      </a:lnTo>
                      <a:lnTo>
                        <a:pt x="978522" y="288000"/>
                      </a:lnTo>
                      <a:lnTo>
                        <a:pt x="753066" y="288000"/>
                      </a:lnTo>
                      <a:lnTo>
                        <a:pt x="0" y="288000"/>
                      </a:lnTo>
                      <a:lnTo>
                        <a:pt x="45538" y="242281"/>
                      </a:lnTo>
                      <a:lnTo>
                        <a:pt x="798604" y="2422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44" name="直接连接符 43">
                  <a:extLst>
                    <a:ext uri="{FF2B5EF4-FFF2-40B4-BE49-F238E27FC236}">
                      <a16:creationId xmlns:a16="http://schemas.microsoft.com/office/drawing/2014/main" id="{D878B346-1F7B-48DF-9802-5A64A453E01D}"/>
                    </a:ext>
                  </a:extLst>
                </p:cNvPr>
                <p:cNvCxnSpPr>
                  <a:cxnSpLocks/>
                </p:cNvCxnSpPr>
                <p:nvPr/>
              </p:nvCxnSpPr>
              <p:spPr>
                <a:xfrm>
                  <a:off x="647208" y="1722327"/>
                  <a:ext cx="2362871"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grpSp>
        <p:cxnSp>
          <p:nvCxnSpPr>
            <p:cNvPr id="36" name="直接连接符 35">
              <a:extLst>
                <a:ext uri="{FF2B5EF4-FFF2-40B4-BE49-F238E27FC236}">
                  <a16:creationId xmlns:a16="http://schemas.microsoft.com/office/drawing/2014/main" id="{9CA2B937-4296-47F4-8C23-6A9A83BEDF1C}"/>
                </a:ext>
              </a:extLst>
            </p:cNvPr>
            <p:cNvCxnSpPr>
              <a:cxnSpLocks/>
            </p:cNvCxnSpPr>
            <p:nvPr/>
          </p:nvCxnSpPr>
          <p:spPr>
            <a:xfrm>
              <a:off x="3612000" y="1934235"/>
              <a:ext cx="49680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16" name="图片 115" descr="图片包含 室内, 餐桌, 就坐&#10;&#10;描述已自动生成">
            <a:extLst>
              <a:ext uri="{FF2B5EF4-FFF2-40B4-BE49-F238E27FC236}">
                <a16:creationId xmlns:a16="http://schemas.microsoft.com/office/drawing/2014/main" id="{61A647BE-5E07-4E99-8E20-EB92294757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96777" y="1667443"/>
            <a:ext cx="3160869" cy="500403"/>
          </a:xfrm>
          <a:prstGeom prst="rect">
            <a:avLst/>
          </a:prstGeom>
        </p:spPr>
      </p:pic>
      <p:sp>
        <p:nvSpPr>
          <p:cNvPr id="115" name="文本占位符 12">
            <a:extLst>
              <a:ext uri="{FF2B5EF4-FFF2-40B4-BE49-F238E27FC236}">
                <a16:creationId xmlns:a16="http://schemas.microsoft.com/office/drawing/2014/main" id="{57B7A77B-FCAF-449E-A4E9-A922E9CAD5E5}"/>
              </a:ext>
            </a:extLst>
          </p:cNvPr>
          <p:cNvSpPr txBox="1">
            <a:spLocks/>
          </p:cNvSpPr>
          <p:nvPr/>
        </p:nvSpPr>
        <p:spPr>
          <a:xfrm>
            <a:off x="2588982" y="1544135"/>
            <a:ext cx="7014036" cy="503050"/>
          </a:xfrm>
          <a:prstGeom prst="rect">
            <a:avLst/>
          </a:prstGeom>
        </p:spPr>
        <p:txBody>
          <a:bodyPr lIns="0" tIns="0" rIns="0" bIns="0"/>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gradFill flip="none" rotWithShape="1">
                  <a:gsLst>
                    <a:gs pos="14000">
                      <a:schemeClr val="accent3">
                        <a:lumMod val="100000"/>
                      </a:schemeClr>
                    </a:gs>
                    <a:gs pos="100000">
                      <a:schemeClr val="accent4"/>
                    </a:gs>
                  </a:gsLst>
                  <a:lin ang="5400000" scaled="0"/>
                  <a:tileRect/>
                </a:gra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latin typeface="+mj-ea"/>
                <a:ea typeface="+mj-ea"/>
              </a:rPr>
              <a:t>财务人群中软件使用情况</a:t>
            </a:r>
          </a:p>
        </p:txBody>
      </p:sp>
      <p:grpSp>
        <p:nvGrpSpPr>
          <p:cNvPr id="260" name="组合 259">
            <a:extLst>
              <a:ext uri="{FF2B5EF4-FFF2-40B4-BE49-F238E27FC236}">
                <a16:creationId xmlns:a16="http://schemas.microsoft.com/office/drawing/2014/main" id="{781622B5-583F-4362-A896-CEAF2631D071}"/>
              </a:ext>
            </a:extLst>
          </p:cNvPr>
          <p:cNvGrpSpPr/>
          <p:nvPr/>
        </p:nvGrpSpPr>
        <p:grpSpPr>
          <a:xfrm>
            <a:off x="1103202" y="2805778"/>
            <a:ext cx="2110999" cy="2110999"/>
            <a:chOff x="652248" y="2300168"/>
            <a:chExt cx="2110999" cy="2110999"/>
          </a:xfrm>
        </p:grpSpPr>
        <p:grpSp>
          <p:nvGrpSpPr>
            <p:cNvPr id="261" name="组合 260">
              <a:extLst>
                <a:ext uri="{FF2B5EF4-FFF2-40B4-BE49-F238E27FC236}">
                  <a16:creationId xmlns:a16="http://schemas.microsoft.com/office/drawing/2014/main" id="{7B91C37C-FD1E-4D9D-9C67-7948626F6018}"/>
                </a:ext>
              </a:extLst>
            </p:cNvPr>
            <p:cNvGrpSpPr/>
            <p:nvPr/>
          </p:nvGrpSpPr>
          <p:grpSpPr>
            <a:xfrm>
              <a:off x="652248" y="2300168"/>
              <a:ext cx="2110999" cy="2110999"/>
              <a:chOff x="652248" y="2300168"/>
              <a:chExt cx="2110999" cy="2110999"/>
            </a:xfrm>
          </p:grpSpPr>
          <p:sp>
            <p:nvSpPr>
              <p:cNvPr id="264" name="椭圆 263">
                <a:extLst>
                  <a:ext uri="{FF2B5EF4-FFF2-40B4-BE49-F238E27FC236}">
                    <a16:creationId xmlns:a16="http://schemas.microsoft.com/office/drawing/2014/main" id="{60B02B7D-AF79-445C-91AC-C9DF337B03F7}"/>
                  </a:ext>
                </a:extLst>
              </p:cNvPr>
              <p:cNvSpPr/>
              <p:nvPr/>
            </p:nvSpPr>
            <p:spPr>
              <a:xfrm>
                <a:off x="720134" y="2368054"/>
                <a:ext cx="1975227" cy="1975227"/>
              </a:xfrm>
              <a:prstGeom prst="ellipse">
                <a:avLst/>
              </a:prstGeom>
              <a:solidFill>
                <a:schemeClr val="accent1"/>
              </a:solidFill>
              <a:ln>
                <a:noFill/>
              </a:ln>
              <a:effectLst>
                <a:innerShdw blurRad="304800">
                  <a:schemeClr val="accent2">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5" name="椭圆 264">
                <a:extLst>
                  <a:ext uri="{FF2B5EF4-FFF2-40B4-BE49-F238E27FC236}">
                    <a16:creationId xmlns:a16="http://schemas.microsoft.com/office/drawing/2014/main" id="{1FD37C7B-F3BE-4AD1-AF24-19CD21D6509E}"/>
                  </a:ext>
                </a:extLst>
              </p:cNvPr>
              <p:cNvSpPr/>
              <p:nvPr/>
            </p:nvSpPr>
            <p:spPr>
              <a:xfrm>
                <a:off x="652248" y="2300168"/>
                <a:ext cx="2110999" cy="2110999"/>
              </a:xfrm>
              <a:prstGeom prst="ellipse">
                <a:avLst/>
              </a:prstGeom>
              <a:noFill/>
              <a:ln w="63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6" name="椭圆 265">
                <a:extLst>
                  <a:ext uri="{FF2B5EF4-FFF2-40B4-BE49-F238E27FC236}">
                    <a16:creationId xmlns:a16="http://schemas.microsoft.com/office/drawing/2014/main" id="{CE3D9F6A-1725-4203-83F1-D4F160E69CE1}"/>
                  </a:ext>
                </a:extLst>
              </p:cNvPr>
              <p:cNvSpPr/>
              <p:nvPr/>
            </p:nvSpPr>
            <p:spPr>
              <a:xfrm>
                <a:off x="1037505" y="2685425"/>
                <a:ext cx="1340485" cy="1340485"/>
              </a:xfrm>
              <a:prstGeom prst="ellipse">
                <a:avLst/>
              </a:prstGeom>
              <a:no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267" name="直接连接符 266">
                <a:extLst>
                  <a:ext uri="{FF2B5EF4-FFF2-40B4-BE49-F238E27FC236}">
                    <a16:creationId xmlns:a16="http://schemas.microsoft.com/office/drawing/2014/main" id="{C74243FD-4B39-4CAA-88CF-41E5CD7A58A1}"/>
                  </a:ext>
                </a:extLst>
              </p:cNvPr>
              <p:cNvCxnSpPr>
                <a:cxnSpLocks/>
              </p:cNvCxnSpPr>
              <p:nvPr/>
            </p:nvCxnSpPr>
            <p:spPr>
              <a:xfrm rot="16200000">
                <a:off x="678635"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A841C315-874D-445D-B1EA-CF1B1E52477F}"/>
                  </a:ext>
                </a:extLst>
              </p:cNvPr>
              <p:cNvCxnSpPr>
                <a:cxnSpLocks/>
              </p:cNvCxnSpPr>
              <p:nvPr/>
            </p:nvCxnSpPr>
            <p:spPr>
              <a:xfrm rot="17550000">
                <a:off x="756972"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4C3D1F67-2BF4-4EAE-9B00-7F1E7E79530B}"/>
                  </a:ext>
                </a:extLst>
              </p:cNvPr>
              <p:cNvCxnSpPr>
                <a:cxnSpLocks/>
              </p:cNvCxnSpPr>
              <p:nvPr/>
            </p:nvCxnSpPr>
            <p:spPr>
              <a:xfrm rot="18900000">
                <a:off x="980055"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397CC326-0779-440C-85C6-188447FAB367}"/>
                  </a:ext>
                </a:extLst>
              </p:cNvPr>
              <p:cNvCxnSpPr>
                <a:cxnSpLocks/>
              </p:cNvCxnSpPr>
              <p:nvPr/>
            </p:nvCxnSpPr>
            <p:spPr>
              <a:xfrm rot="20250000">
                <a:off x="1313924"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5FA98550-B702-43CB-9FDC-39F3ECADB1D0}"/>
                  </a:ext>
                </a:extLst>
              </p:cNvPr>
              <p:cNvCxnSpPr>
                <a:cxnSpLocks/>
              </p:cNvCxnSpPr>
              <p:nvPr/>
            </p:nvCxnSpPr>
            <p:spPr>
              <a:xfrm>
                <a:off x="1707748" y="230868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A696584F-8FD2-4C45-B608-183F65BB83B7}"/>
                  </a:ext>
                </a:extLst>
              </p:cNvPr>
              <p:cNvCxnSpPr>
                <a:cxnSpLocks/>
              </p:cNvCxnSpPr>
              <p:nvPr/>
            </p:nvCxnSpPr>
            <p:spPr>
              <a:xfrm rot="1350000">
                <a:off x="2101571"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AAC8821C-B752-46AB-B222-DA36037C7E4D}"/>
                  </a:ext>
                </a:extLst>
              </p:cNvPr>
              <p:cNvCxnSpPr>
                <a:cxnSpLocks/>
              </p:cNvCxnSpPr>
              <p:nvPr/>
            </p:nvCxnSpPr>
            <p:spPr>
              <a:xfrm rot="2700000">
                <a:off x="2435440"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C6554966-351E-4D5B-9D4A-441D6B6FB558}"/>
                  </a:ext>
                </a:extLst>
              </p:cNvPr>
              <p:cNvCxnSpPr>
                <a:cxnSpLocks/>
              </p:cNvCxnSpPr>
              <p:nvPr/>
            </p:nvCxnSpPr>
            <p:spPr>
              <a:xfrm rot="4050000">
                <a:off x="2658523"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96879947-0C08-401C-A92B-D0DA194F9BB5}"/>
                  </a:ext>
                </a:extLst>
              </p:cNvPr>
              <p:cNvCxnSpPr>
                <a:cxnSpLocks/>
              </p:cNvCxnSpPr>
              <p:nvPr/>
            </p:nvCxnSpPr>
            <p:spPr>
              <a:xfrm rot="5400000">
                <a:off x="2736860"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022078AC-B7DE-48DC-9C8D-FB4D6E24F2E9}"/>
                  </a:ext>
                </a:extLst>
              </p:cNvPr>
              <p:cNvCxnSpPr>
                <a:cxnSpLocks/>
              </p:cNvCxnSpPr>
              <p:nvPr/>
            </p:nvCxnSpPr>
            <p:spPr>
              <a:xfrm rot="6750000">
                <a:off x="2658523"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4C14948D-24F5-4EDE-9CF1-324378CF9085}"/>
                  </a:ext>
                </a:extLst>
              </p:cNvPr>
              <p:cNvCxnSpPr>
                <a:cxnSpLocks/>
              </p:cNvCxnSpPr>
              <p:nvPr/>
            </p:nvCxnSpPr>
            <p:spPr>
              <a:xfrm rot="8100000">
                <a:off x="2435440"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94EA1A41-EB33-47F7-9CF8-8CDAE572277C}"/>
                  </a:ext>
                </a:extLst>
              </p:cNvPr>
              <p:cNvCxnSpPr>
                <a:cxnSpLocks/>
              </p:cNvCxnSpPr>
              <p:nvPr/>
            </p:nvCxnSpPr>
            <p:spPr>
              <a:xfrm rot="9450000">
                <a:off x="2101571"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D31C7C2F-4D30-4AF5-8A60-9AF73EFB6292}"/>
                  </a:ext>
                </a:extLst>
              </p:cNvPr>
              <p:cNvCxnSpPr>
                <a:cxnSpLocks/>
              </p:cNvCxnSpPr>
              <p:nvPr/>
            </p:nvCxnSpPr>
            <p:spPr>
              <a:xfrm rot="10800000">
                <a:off x="1707748" y="436690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8EF13950-DEF2-4505-BF6D-BDEB7815F7B7}"/>
                  </a:ext>
                </a:extLst>
              </p:cNvPr>
              <p:cNvCxnSpPr>
                <a:cxnSpLocks/>
              </p:cNvCxnSpPr>
              <p:nvPr/>
            </p:nvCxnSpPr>
            <p:spPr>
              <a:xfrm rot="12150000">
                <a:off x="1313924"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DB9DB732-8C1C-493C-A44C-4F7E3D7E8168}"/>
                  </a:ext>
                </a:extLst>
              </p:cNvPr>
              <p:cNvCxnSpPr>
                <a:cxnSpLocks/>
              </p:cNvCxnSpPr>
              <p:nvPr/>
            </p:nvCxnSpPr>
            <p:spPr>
              <a:xfrm rot="13500000">
                <a:off x="980055"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8B1701CF-6EEE-44E7-B931-B36D6CBA2A7E}"/>
                  </a:ext>
                </a:extLst>
              </p:cNvPr>
              <p:cNvCxnSpPr>
                <a:cxnSpLocks/>
              </p:cNvCxnSpPr>
              <p:nvPr/>
            </p:nvCxnSpPr>
            <p:spPr>
              <a:xfrm rot="14850000">
                <a:off x="756972"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aphicFrame>
          <p:nvGraphicFramePr>
            <p:cNvPr id="262" name="图表 261">
              <a:extLst>
                <a:ext uri="{FF2B5EF4-FFF2-40B4-BE49-F238E27FC236}">
                  <a16:creationId xmlns:a16="http://schemas.microsoft.com/office/drawing/2014/main" id="{9F038059-4CB5-446D-80C7-A02DF1D0C1F2}"/>
                </a:ext>
              </a:extLst>
            </p:cNvPr>
            <p:cNvGraphicFramePr/>
            <p:nvPr/>
          </p:nvGraphicFramePr>
          <p:xfrm>
            <a:off x="916122" y="2564042"/>
            <a:ext cx="1583250" cy="1583250"/>
          </p:xfrm>
          <a:graphic>
            <a:graphicData uri="http://schemas.openxmlformats.org/drawingml/2006/chart">
              <c:chart xmlns:c="http://schemas.openxmlformats.org/drawingml/2006/chart" xmlns:r="http://schemas.openxmlformats.org/officeDocument/2006/relationships" r:id="rId4"/>
            </a:graphicData>
          </a:graphic>
        </p:graphicFrame>
        <p:sp>
          <p:nvSpPr>
            <p:cNvPr id="263" name="文本框 262">
              <a:extLst>
                <a:ext uri="{FF2B5EF4-FFF2-40B4-BE49-F238E27FC236}">
                  <a16:creationId xmlns:a16="http://schemas.microsoft.com/office/drawing/2014/main" id="{36A77C1A-FA91-440A-A585-99280B943984}"/>
                </a:ext>
              </a:extLst>
            </p:cNvPr>
            <p:cNvSpPr txBox="1"/>
            <p:nvPr/>
          </p:nvSpPr>
          <p:spPr>
            <a:xfrm>
              <a:off x="1257747" y="2905667"/>
              <a:ext cx="900000" cy="900000"/>
            </a:xfrm>
            <a:prstGeom prst="rect">
              <a:avLst/>
            </a:prstGeom>
            <a:noFill/>
          </p:spPr>
          <p:txBody>
            <a:bodyPr wrap="none" lIns="0" tIns="0" rIns="0" bIns="0" rtlCol="0" anchor="ctr" anchorCtr="1">
              <a:noAutofit/>
            </a:bodyPr>
            <a:lstStyle/>
            <a:p>
              <a:pPr algn="l"/>
              <a:r>
                <a:rPr lang="en-US" altLang="zh-CN" sz="2800" dirty="0">
                  <a:solidFill>
                    <a:schemeClr val="bg1"/>
                  </a:solidFill>
                  <a:latin typeface="Digital Numbers" panose="02000503000000000000" pitchFamily="2" charset="0"/>
                  <a:ea typeface="+mj-ea"/>
                </a:rPr>
                <a:t>78%</a:t>
              </a:r>
              <a:endParaRPr lang="zh-CN" altLang="en-US" sz="2800" dirty="0">
                <a:solidFill>
                  <a:schemeClr val="bg1"/>
                </a:solidFill>
                <a:latin typeface="Digital Numbers" panose="02000503000000000000" pitchFamily="2" charset="0"/>
                <a:ea typeface="+mj-ea"/>
              </a:endParaRPr>
            </a:p>
          </p:txBody>
        </p:sp>
      </p:grpSp>
      <p:grpSp>
        <p:nvGrpSpPr>
          <p:cNvPr id="283" name="组合 282">
            <a:extLst>
              <a:ext uri="{FF2B5EF4-FFF2-40B4-BE49-F238E27FC236}">
                <a16:creationId xmlns:a16="http://schemas.microsoft.com/office/drawing/2014/main" id="{98AA2B34-E818-4912-8354-9CA67992058D}"/>
              </a:ext>
            </a:extLst>
          </p:cNvPr>
          <p:cNvGrpSpPr/>
          <p:nvPr/>
        </p:nvGrpSpPr>
        <p:grpSpPr>
          <a:xfrm>
            <a:off x="3728068" y="2805778"/>
            <a:ext cx="2110999" cy="2110999"/>
            <a:chOff x="652248" y="2300168"/>
            <a:chExt cx="2110999" cy="2110999"/>
          </a:xfrm>
        </p:grpSpPr>
        <p:grpSp>
          <p:nvGrpSpPr>
            <p:cNvPr id="284" name="组合 283">
              <a:extLst>
                <a:ext uri="{FF2B5EF4-FFF2-40B4-BE49-F238E27FC236}">
                  <a16:creationId xmlns:a16="http://schemas.microsoft.com/office/drawing/2014/main" id="{A91F9AA7-7511-413C-AA3E-C370BA6AB5B0}"/>
                </a:ext>
              </a:extLst>
            </p:cNvPr>
            <p:cNvGrpSpPr/>
            <p:nvPr/>
          </p:nvGrpSpPr>
          <p:grpSpPr>
            <a:xfrm>
              <a:off x="652248" y="2300168"/>
              <a:ext cx="2110999" cy="2110999"/>
              <a:chOff x="652248" y="2300168"/>
              <a:chExt cx="2110999" cy="2110999"/>
            </a:xfrm>
          </p:grpSpPr>
          <p:sp>
            <p:nvSpPr>
              <p:cNvPr id="287" name="椭圆 286">
                <a:extLst>
                  <a:ext uri="{FF2B5EF4-FFF2-40B4-BE49-F238E27FC236}">
                    <a16:creationId xmlns:a16="http://schemas.microsoft.com/office/drawing/2014/main" id="{AC66F293-C8F1-46A3-A4AA-3475396E9AFE}"/>
                  </a:ext>
                </a:extLst>
              </p:cNvPr>
              <p:cNvSpPr/>
              <p:nvPr/>
            </p:nvSpPr>
            <p:spPr>
              <a:xfrm>
                <a:off x="720134" y="2368054"/>
                <a:ext cx="1975227" cy="1975227"/>
              </a:xfrm>
              <a:prstGeom prst="ellipse">
                <a:avLst/>
              </a:prstGeom>
              <a:solidFill>
                <a:schemeClr val="accent1"/>
              </a:solidFill>
              <a:ln>
                <a:noFill/>
              </a:ln>
              <a:effectLst>
                <a:innerShdw blurRad="304800">
                  <a:schemeClr val="accent2">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椭圆 287">
                <a:extLst>
                  <a:ext uri="{FF2B5EF4-FFF2-40B4-BE49-F238E27FC236}">
                    <a16:creationId xmlns:a16="http://schemas.microsoft.com/office/drawing/2014/main" id="{CB443B71-8ABE-4747-92BB-071B72DF360A}"/>
                  </a:ext>
                </a:extLst>
              </p:cNvPr>
              <p:cNvSpPr/>
              <p:nvPr/>
            </p:nvSpPr>
            <p:spPr>
              <a:xfrm>
                <a:off x="652248" y="2300168"/>
                <a:ext cx="2110999" cy="2110999"/>
              </a:xfrm>
              <a:prstGeom prst="ellipse">
                <a:avLst/>
              </a:prstGeom>
              <a:noFill/>
              <a:ln w="63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9" name="椭圆 288">
                <a:extLst>
                  <a:ext uri="{FF2B5EF4-FFF2-40B4-BE49-F238E27FC236}">
                    <a16:creationId xmlns:a16="http://schemas.microsoft.com/office/drawing/2014/main" id="{3700F112-F3D8-4FB6-82D5-BC7FDA1BACE0}"/>
                  </a:ext>
                </a:extLst>
              </p:cNvPr>
              <p:cNvSpPr/>
              <p:nvPr/>
            </p:nvSpPr>
            <p:spPr>
              <a:xfrm>
                <a:off x="1037505" y="2685425"/>
                <a:ext cx="1340485" cy="1340485"/>
              </a:xfrm>
              <a:prstGeom prst="ellipse">
                <a:avLst/>
              </a:prstGeom>
              <a:no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290" name="直接连接符 289">
                <a:extLst>
                  <a:ext uri="{FF2B5EF4-FFF2-40B4-BE49-F238E27FC236}">
                    <a16:creationId xmlns:a16="http://schemas.microsoft.com/office/drawing/2014/main" id="{DE9FDC88-86A2-4821-81BF-9A38A4315C2D}"/>
                  </a:ext>
                </a:extLst>
              </p:cNvPr>
              <p:cNvCxnSpPr>
                <a:cxnSpLocks/>
              </p:cNvCxnSpPr>
              <p:nvPr/>
            </p:nvCxnSpPr>
            <p:spPr>
              <a:xfrm rot="16200000">
                <a:off x="678635"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1DD5AD24-6291-436E-B5DE-4D667BFD226E}"/>
                  </a:ext>
                </a:extLst>
              </p:cNvPr>
              <p:cNvCxnSpPr>
                <a:cxnSpLocks/>
              </p:cNvCxnSpPr>
              <p:nvPr/>
            </p:nvCxnSpPr>
            <p:spPr>
              <a:xfrm rot="17550000">
                <a:off x="756972"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8180D0FE-B553-45CC-BE40-20B249196203}"/>
                  </a:ext>
                </a:extLst>
              </p:cNvPr>
              <p:cNvCxnSpPr>
                <a:cxnSpLocks/>
              </p:cNvCxnSpPr>
              <p:nvPr/>
            </p:nvCxnSpPr>
            <p:spPr>
              <a:xfrm rot="18900000">
                <a:off x="980055"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FF0A1A35-8A45-410D-9F31-7EDE559C1B72}"/>
                  </a:ext>
                </a:extLst>
              </p:cNvPr>
              <p:cNvCxnSpPr>
                <a:cxnSpLocks/>
              </p:cNvCxnSpPr>
              <p:nvPr/>
            </p:nvCxnSpPr>
            <p:spPr>
              <a:xfrm rot="20250000">
                <a:off x="1313924"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28A5C234-F217-46EC-AA34-A01DC239EEC0}"/>
                  </a:ext>
                </a:extLst>
              </p:cNvPr>
              <p:cNvCxnSpPr>
                <a:cxnSpLocks/>
              </p:cNvCxnSpPr>
              <p:nvPr/>
            </p:nvCxnSpPr>
            <p:spPr>
              <a:xfrm>
                <a:off x="1707748" y="230868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946FA779-8767-48B3-86C3-8E35E9636B57}"/>
                  </a:ext>
                </a:extLst>
              </p:cNvPr>
              <p:cNvCxnSpPr>
                <a:cxnSpLocks/>
              </p:cNvCxnSpPr>
              <p:nvPr/>
            </p:nvCxnSpPr>
            <p:spPr>
              <a:xfrm rot="1350000">
                <a:off x="2101571"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67668E44-314E-4C0F-B125-A250CA57B6CC}"/>
                  </a:ext>
                </a:extLst>
              </p:cNvPr>
              <p:cNvCxnSpPr>
                <a:cxnSpLocks/>
              </p:cNvCxnSpPr>
              <p:nvPr/>
            </p:nvCxnSpPr>
            <p:spPr>
              <a:xfrm rot="2700000">
                <a:off x="2435440"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4B6D06CA-5DAA-45D8-ACBF-BB765380E155}"/>
                  </a:ext>
                </a:extLst>
              </p:cNvPr>
              <p:cNvCxnSpPr>
                <a:cxnSpLocks/>
              </p:cNvCxnSpPr>
              <p:nvPr/>
            </p:nvCxnSpPr>
            <p:spPr>
              <a:xfrm rot="4050000">
                <a:off x="2658523"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C9724E76-8529-417D-A91D-20DF76FE964B}"/>
                  </a:ext>
                </a:extLst>
              </p:cNvPr>
              <p:cNvCxnSpPr>
                <a:cxnSpLocks/>
              </p:cNvCxnSpPr>
              <p:nvPr/>
            </p:nvCxnSpPr>
            <p:spPr>
              <a:xfrm rot="5400000">
                <a:off x="2736860"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DCB5176E-6C15-4716-8F6B-F019E3B08ED3}"/>
                  </a:ext>
                </a:extLst>
              </p:cNvPr>
              <p:cNvCxnSpPr>
                <a:cxnSpLocks/>
              </p:cNvCxnSpPr>
              <p:nvPr/>
            </p:nvCxnSpPr>
            <p:spPr>
              <a:xfrm rot="6750000">
                <a:off x="2658523"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a16="http://schemas.microsoft.com/office/drawing/2014/main" id="{1E55CC5C-68EE-4875-8897-69B5FDDAD339}"/>
                  </a:ext>
                </a:extLst>
              </p:cNvPr>
              <p:cNvCxnSpPr>
                <a:cxnSpLocks/>
              </p:cNvCxnSpPr>
              <p:nvPr/>
            </p:nvCxnSpPr>
            <p:spPr>
              <a:xfrm rot="8100000">
                <a:off x="2435440"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a16="http://schemas.microsoft.com/office/drawing/2014/main" id="{5145216D-AE8C-41C8-8A6F-F01755F396DA}"/>
                  </a:ext>
                </a:extLst>
              </p:cNvPr>
              <p:cNvCxnSpPr>
                <a:cxnSpLocks/>
              </p:cNvCxnSpPr>
              <p:nvPr/>
            </p:nvCxnSpPr>
            <p:spPr>
              <a:xfrm rot="9450000">
                <a:off x="2101571"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a16="http://schemas.microsoft.com/office/drawing/2014/main" id="{DD6E11AC-6BEE-49AC-A2B8-07CDC734DFED}"/>
                  </a:ext>
                </a:extLst>
              </p:cNvPr>
              <p:cNvCxnSpPr>
                <a:cxnSpLocks/>
              </p:cNvCxnSpPr>
              <p:nvPr/>
            </p:nvCxnSpPr>
            <p:spPr>
              <a:xfrm rot="10800000">
                <a:off x="1707748" y="436690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3" name="直接连接符 302">
                <a:extLst>
                  <a:ext uri="{FF2B5EF4-FFF2-40B4-BE49-F238E27FC236}">
                    <a16:creationId xmlns:a16="http://schemas.microsoft.com/office/drawing/2014/main" id="{7B832BAC-D5E7-4BBD-BC9F-1ACAE299B9DB}"/>
                  </a:ext>
                </a:extLst>
              </p:cNvPr>
              <p:cNvCxnSpPr>
                <a:cxnSpLocks/>
              </p:cNvCxnSpPr>
              <p:nvPr/>
            </p:nvCxnSpPr>
            <p:spPr>
              <a:xfrm rot="12150000">
                <a:off x="1313924"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id="{02150534-297E-4735-9FFD-5D362525F96D}"/>
                  </a:ext>
                </a:extLst>
              </p:cNvPr>
              <p:cNvCxnSpPr>
                <a:cxnSpLocks/>
              </p:cNvCxnSpPr>
              <p:nvPr/>
            </p:nvCxnSpPr>
            <p:spPr>
              <a:xfrm rot="13500000">
                <a:off x="980055"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5FED9A08-5DE5-49FB-90AD-0FC7E05F3CD1}"/>
                  </a:ext>
                </a:extLst>
              </p:cNvPr>
              <p:cNvCxnSpPr>
                <a:cxnSpLocks/>
              </p:cNvCxnSpPr>
              <p:nvPr/>
            </p:nvCxnSpPr>
            <p:spPr>
              <a:xfrm rot="14850000">
                <a:off x="756972"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aphicFrame>
          <p:nvGraphicFramePr>
            <p:cNvPr id="285" name="图表 284">
              <a:extLst>
                <a:ext uri="{FF2B5EF4-FFF2-40B4-BE49-F238E27FC236}">
                  <a16:creationId xmlns:a16="http://schemas.microsoft.com/office/drawing/2014/main" id="{32FC5CB4-FEA2-4924-A89D-CDF6C1B9ECCC}"/>
                </a:ext>
              </a:extLst>
            </p:cNvPr>
            <p:cNvGraphicFramePr/>
            <p:nvPr/>
          </p:nvGraphicFramePr>
          <p:xfrm>
            <a:off x="916122" y="2564042"/>
            <a:ext cx="1583250" cy="1583250"/>
          </p:xfrm>
          <a:graphic>
            <a:graphicData uri="http://schemas.openxmlformats.org/drawingml/2006/chart">
              <c:chart xmlns:c="http://schemas.openxmlformats.org/drawingml/2006/chart" xmlns:r="http://schemas.openxmlformats.org/officeDocument/2006/relationships" r:id="rId5"/>
            </a:graphicData>
          </a:graphic>
        </p:graphicFrame>
        <p:sp>
          <p:nvSpPr>
            <p:cNvPr id="286" name="文本框 285">
              <a:extLst>
                <a:ext uri="{FF2B5EF4-FFF2-40B4-BE49-F238E27FC236}">
                  <a16:creationId xmlns:a16="http://schemas.microsoft.com/office/drawing/2014/main" id="{C023888C-305C-4EFA-BCF6-6776BF922E73}"/>
                </a:ext>
              </a:extLst>
            </p:cNvPr>
            <p:cNvSpPr txBox="1"/>
            <p:nvPr/>
          </p:nvSpPr>
          <p:spPr>
            <a:xfrm>
              <a:off x="1257747" y="2905667"/>
              <a:ext cx="900000" cy="900000"/>
            </a:xfrm>
            <a:prstGeom prst="rect">
              <a:avLst/>
            </a:prstGeom>
            <a:noFill/>
          </p:spPr>
          <p:txBody>
            <a:bodyPr wrap="none" lIns="0" tIns="0" rIns="0" bIns="0" rtlCol="0" anchor="ctr" anchorCtr="1">
              <a:noAutofit/>
            </a:bodyPr>
            <a:lstStyle/>
            <a:p>
              <a:pPr algn="l"/>
              <a:r>
                <a:rPr lang="en-US" altLang="zh-CN" sz="2800" dirty="0">
                  <a:solidFill>
                    <a:schemeClr val="bg1"/>
                  </a:solidFill>
                  <a:latin typeface="Digital Numbers" panose="02000503000000000000" pitchFamily="2" charset="0"/>
                  <a:ea typeface="+mj-ea"/>
                </a:rPr>
                <a:t>37%</a:t>
              </a:r>
              <a:endParaRPr lang="zh-CN" altLang="en-US" sz="2800" dirty="0">
                <a:solidFill>
                  <a:schemeClr val="bg1"/>
                </a:solidFill>
                <a:latin typeface="Digital Numbers" panose="02000503000000000000" pitchFamily="2" charset="0"/>
                <a:ea typeface="+mj-ea"/>
              </a:endParaRPr>
            </a:p>
          </p:txBody>
        </p:sp>
      </p:grpSp>
      <p:grpSp>
        <p:nvGrpSpPr>
          <p:cNvPr id="306" name="组合 305">
            <a:extLst>
              <a:ext uri="{FF2B5EF4-FFF2-40B4-BE49-F238E27FC236}">
                <a16:creationId xmlns:a16="http://schemas.microsoft.com/office/drawing/2014/main" id="{812F1069-1034-413D-8CBD-EBB3A6B5FAFC}"/>
              </a:ext>
            </a:extLst>
          </p:cNvPr>
          <p:cNvGrpSpPr/>
          <p:nvPr/>
        </p:nvGrpSpPr>
        <p:grpSpPr>
          <a:xfrm>
            <a:off x="6352934" y="2805778"/>
            <a:ext cx="2110999" cy="2110999"/>
            <a:chOff x="652248" y="2300168"/>
            <a:chExt cx="2110999" cy="2110999"/>
          </a:xfrm>
        </p:grpSpPr>
        <p:grpSp>
          <p:nvGrpSpPr>
            <p:cNvPr id="307" name="组合 306">
              <a:extLst>
                <a:ext uri="{FF2B5EF4-FFF2-40B4-BE49-F238E27FC236}">
                  <a16:creationId xmlns:a16="http://schemas.microsoft.com/office/drawing/2014/main" id="{E44AB77A-8962-408A-BE3E-39E9C3C4D508}"/>
                </a:ext>
              </a:extLst>
            </p:cNvPr>
            <p:cNvGrpSpPr/>
            <p:nvPr/>
          </p:nvGrpSpPr>
          <p:grpSpPr>
            <a:xfrm>
              <a:off x="652248" y="2300168"/>
              <a:ext cx="2110999" cy="2110999"/>
              <a:chOff x="652248" y="2300168"/>
              <a:chExt cx="2110999" cy="2110999"/>
            </a:xfrm>
          </p:grpSpPr>
          <p:sp>
            <p:nvSpPr>
              <p:cNvPr id="310" name="椭圆 309">
                <a:extLst>
                  <a:ext uri="{FF2B5EF4-FFF2-40B4-BE49-F238E27FC236}">
                    <a16:creationId xmlns:a16="http://schemas.microsoft.com/office/drawing/2014/main" id="{7A002802-2B25-4AA7-B684-396391F99714}"/>
                  </a:ext>
                </a:extLst>
              </p:cNvPr>
              <p:cNvSpPr/>
              <p:nvPr/>
            </p:nvSpPr>
            <p:spPr>
              <a:xfrm>
                <a:off x="720134" y="2368054"/>
                <a:ext cx="1975227" cy="1975227"/>
              </a:xfrm>
              <a:prstGeom prst="ellipse">
                <a:avLst/>
              </a:prstGeom>
              <a:solidFill>
                <a:schemeClr val="accent1"/>
              </a:solidFill>
              <a:ln>
                <a:noFill/>
              </a:ln>
              <a:effectLst>
                <a:innerShdw blurRad="304800">
                  <a:schemeClr val="accent2">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1" name="椭圆 310">
                <a:extLst>
                  <a:ext uri="{FF2B5EF4-FFF2-40B4-BE49-F238E27FC236}">
                    <a16:creationId xmlns:a16="http://schemas.microsoft.com/office/drawing/2014/main" id="{54FA0115-FF98-4DAC-A37B-73FCD6E580F9}"/>
                  </a:ext>
                </a:extLst>
              </p:cNvPr>
              <p:cNvSpPr/>
              <p:nvPr/>
            </p:nvSpPr>
            <p:spPr>
              <a:xfrm>
                <a:off x="652248" y="2300168"/>
                <a:ext cx="2110999" cy="2110999"/>
              </a:xfrm>
              <a:prstGeom prst="ellipse">
                <a:avLst/>
              </a:prstGeom>
              <a:noFill/>
              <a:ln w="63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2" name="椭圆 311">
                <a:extLst>
                  <a:ext uri="{FF2B5EF4-FFF2-40B4-BE49-F238E27FC236}">
                    <a16:creationId xmlns:a16="http://schemas.microsoft.com/office/drawing/2014/main" id="{2348D065-E0B6-45EA-8175-17FBA287AEF1}"/>
                  </a:ext>
                </a:extLst>
              </p:cNvPr>
              <p:cNvSpPr/>
              <p:nvPr/>
            </p:nvSpPr>
            <p:spPr>
              <a:xfrm>
                <a:off x="1037505" y="2685425"/>
                <a:ext cx="1340485" cy="1340485"/>
              </a:xfrm>
              <a:prstGeom prst="ellipse">
                <a:avLst/>
              </a:prstGeom>
              <a:no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313" name="直接连接符 312">
                <a:extLst>
                  <a:ext uri="{FF2B5EF4-FFF2-40B4-BE49-F238E27FC236}">
                    <a16:creationId xmlns:a16="http://schemas.microsoft.com/office/drawing/2014/main" id="{4601F6AB-6B1D-4F01-97A0-442BDDBB98D0}"/>
                  </a:ext>
                </a:extLst>
              </p:cNvPr>
              <p:cNvCxnSpPr>
                <a:cxnSpLocks/>
              </p:cNvCxnSpPr>
              <p:nvPr/>
            </p:nvCxnSpPr>
            <p:spPr>
              <a:xfrm rot="16200000">
                <a:off x="678635"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a16="http://schemas.microsoft.com/office/drawing/2014/main" id="{8CBC47F4-55D8-4863-9AC0-82450162489A}"/>
                  </a:ext>
                </a:extLst>
              </p:cNvPr>
              <p:cNvCxnSpPr>
                <a:cxnSpLocks/>
              </p:cNvCxnSpPr>
              <p:nvPr/>
            </p:nvCxnSpPr>
            <p:spPr>
              <a:xfrm rot="17550000">
                <a:off x="756972"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id="{DDE3069F-0261-4B48-BC00-FDDB2187F54B}"/>
                  </a:ext>
                </a:extLst>
              </p:cNvPr>
              <p:cNvCxnSpPr>
                <a:cxnSpLocks/>
              </p:cNvCxnSpPr>
              <p:nvPr/>
            </p:nvCxnSpPr>
            <p:spPr>
              <a:xfrm rot="18900000">
                <a:off x="980055"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a16="http://schemas.microsoft.com/office/drawing/2014/main" id="{7BA763B0-E1DE-4CED-BA18-D666689D4145}"/>
                  </a:ext>
                </a:extLst>
              </p:cNvPr>
              <p:cNvCxnSpPr>
                <a:cxnSpLocks/>
              </p:cNvCxnSpPr>
              <p:nvPr/>
            </p:nvCxnSpPr>
            <p:spPr>
              <a:xfrm rot="20250000">
                <a:off x="1313924"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a16="http://schemas.microsoft.com/office/drawing/2014/main" id="{4031CC35-3648-47D7-A7E4-0B73552956C2}"/>
                  </a:ext>
                </a:extLst>
              </p:cNvPr>
              <p:cNvCxnSpPr>
                <a:cxnSpLocks/>
              </p:cNvCxnSpPr>
              <p:nvPr/>
            </p:nvCxnSpPr>
            <p:spPr>
              <a:xfrm>
                <a:off x="1707748" y="230868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a16="http://schemas.microsoft.com/office/drawing/2014/main" id="{F8E61584-9B89-40A4-871C-47B6AD88AE96}"/>
                  </a:ext>
                </a:extLst>
              </p:cNvPr>
              <p:cNvCxnSpPr>
                <a:cxnSpLocks/>
              </p:cNvCxnSpPr>
              <p:nvPr/>
            </p:nvCxnSpPr>
            <p:spPr>
              <a:xfrm rot="1350000">
                <a:off x="2101571"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9" name="直接连接符 318">
                <a:extLst>
                  <a:ext uri="{FF2B5EF4-FFF2-40B4-BE49-F238E27FC236}">
                    <a16:creationId xmlns:a16="http://schemas.microsoft.com/office/drawing/2014/main" id="{54A794CE-86D4-4BCB-9E7E-B58E1A9BCA88}"/>
                  </a:ext>
                </a:extLst>
              </p:cNvPr>
              <p:cNvCxnSpPr>
                <a:cxnSpLocks/>
              </p:cNvCxnSpPr>
              <p:nvPr/>
            </p:nvCxnSpPr>
            <p:spPr>
              <a:xfrm rot="2700000">
                <a:off x="2435440"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0" name="直接连接符 319">
                <a:extLst>
                  <a:ext uri="{FF2B5EF4-FFF2-40B4-BE49-F238E27FC236}">
                    <a16:creationId xmlns:a16="http://schemas.microsoft.com/office/drawing/2014/main" id="{AA137F54-3E84-4FBB-9396-6E63BF144367}"/>
                  </a:ext>
                </a:extLst>
              </p:cNvPr>
              <p:cNvCxnSpPr>
                <a:cxnSpLocks/>
              </p:cNvCxnSpPr>
              <p:nvPr/>
            </p:nvCxnSpPr>
            <p:spPr>
              <a:xfrm rot="4050000">
                <a:off x="2658523"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1" name="直接连接符 320">
                <a:extLst>
                  <a:ext uri="{FF2B5EF4-FFF2-40B4-BE49-F238E27FC236}">
                    <a16:creationId xmlns:a16="http://schemas.microsoft.com/office/drawing/2014/main" id="{40203842-FC51-4F0A-8B8B-B972F02007E3}"/>
                  </a:ext>
                </a:extLst>
              </p:cNvPr>
              <p:cNvCxnSpPr>
                <a:cxnSpLocks/>
              </p:cNvCxnSpPr>
              <p:nvPr/>
            </p:nvCxnSpPr>
            <p:spPr>
              <a:xfrm rot="5400000">
                <a:off x="2736860"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2" name="直接连接符 321">
                <a:extLst>
                  <a:ext uri="{FF2B5EF4-FFF2-40B4-BE49-F238E27FC236}">
                    <a16:creationId xmlns:a16="http://schemas.microsoft.com/office/drawing/2014/main" id="{B5BC7CBE-1988-4669-8CA4-A5F90D10C965}"/>
                  </a:ext>
                </a:extLst>
              </p:cNvPr>
              <p:cNvCxnSpPr>
                <a:cxnSpLocks/>
              </p:cNvCxnSpPr>
              <p:nvPr/>
            </p:nvCxnSpPr>
            <p:spPr>
              <a:xfrm rot="6750000">
                <a:off x="2658523"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3" name="直接连接符 322">
                <a:extLst>
                  <a:ext uri="{FF2B5EF4-FFF2-40B4-BE49-F238E27FC236}">
                    <a16:creationId xmlns:a16="http://schemas.microsoft.com/office/drawing/2014/main" id="{E04ECF81-FD96-42BA-860C-744C95BA9860}"/>
                  </a:ext>
                </a:extLst>
              </p:cNvPr>
              <p:cNvCxnSpPr>
                <a:cxnSpLocks/>
              </p:cNvCxnSpPr>
              <p:nvPr/>
            </p:nvCxnSpPr>
            <p:spPr>
              <a:xfrm rot="8100000">
                <a:off x="2435440"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a16="http://schemas.microsoft.com/office/drawing/2014/main" id="{0609BAD0-7224-455C-81B6-28797D4682E1}"/>
                  </a:ext>
                </a:extLst>
              </p:cNvPr>
              <p:cNvCxnSpPr>
                <a:cxnSpLocks/>
              </p:cNvCxnSpPr>
              <p:nvPr/>
            </p:nvCxnSpPr>
            <p:spPr>
              <a:xfrm rot="9450000">
                <a:off x="2101571"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5" name="直接连接符 324">
                <a:extLst>
                  <a:ext uri="{FF2B5EF4-FFF2-40B4-BE49-F238E27FC236}">
                    <a16:creationId xmlns:a16="http://schemas.microsoft.com/office/drawing/2014/main" id="{E0C672E3-9909-4EB4-87C0-F1464E61ADE2}"/>
                  </a:ext>
                </a:extLst>
              </p:cNvPr>
              <p:cNvCxnSpPr>
                <a:cxnSpLocks/>
              </p:cNvCxnSpPr>
              <p:nvPr/>
            </p:nvCxnSpPr>
            <p:spPr>
              <a:xfrm rot="10800000">
                <a:off x="1707748" y="436690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8780F9C5-E5B5-4EDC-B03F-D9EAC88FC6CA}"/>
                  </a:ext>
                </a:extLst>
              </p:cNvPr>
              <p:cNvCxnSpPr>
                <a:cxnSpLocks/>
              </p:cNvCxnSpPr>
              <p:nvPr/>
            </p:nvCxnSpPr>
            <p:spPr>
              <a:xfrm rot="12150000">
                <a:off x="1313924"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7" name="直接连接符 326">
                <a:extLst>
                  <a:ext uri="{FF2B5EF4-FFF2-40B4-BE49-F238E27FC236}">
                    <a16:creationId xmlns:a16="http://schemas.microsoft.com/office/drawing/2014/main" id="{35FA98CE-170B-46AA-B59F-E950D7DAC05D}"/>
                  </a:ext>
                </a:extLst>
              </p:cNvPr>
              <p:cNvCxnSpPr>
                <a:cxnSpLocks/>
              </p:cNvCxnSpPr>
              <p:nvPr/>
            </p:nvCxnSpPr>
            <p:spPr>
              <a:xfrm rot="13500000">
                <a:off x="980055"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8" name="直接连接符 327">
                <a:extLst>
                  <a:ext uri="{FF2B5EF4-FFF2-40B4-BE49-F238E27FC236}">
                    <a16:creationId xmlns:a16="http://schemas.microsoft.com/office/drawing/2014/main" id="{DC890C3A-0CF1-4D29-A7E3-49FB15AC6A51}"/>
                  </a:ext>
                </a:extLst>
              </p:cNvPr>
              <p:cNvCxnSpPr>
                <a:cxnSpLocks/>
              </p:cNvCxnSpPr>
              <p:nvPr/>
            </p:nvCxnSpPr>
            <p:spPr>
              <a:xfrm rot="14850000">
                <a:off x="756972"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aphicFrame>
          <p:nvGraphicFramePr>
            <p:cNvPr id="308" name="图表 307">
              <a:extLst>
                <a:ext uri="{FF2B5EF4-FFF2-40B4-BE49-F238E27FC236}">
                  <a16:creationId xmlns:a16="http://schemas.microsoft.com/office/drawing/2014/main" id="{51866D0E-61E4-4405-8727-74B98AFFC5E4}"/>
                </a:ext>
              </a:extLst>
            </p:cNvPr>
            <p:cNvGraphicFramePr/>
            <p:nvPr/>
          </p:nvGraphicFramePr>
          <p:xfrm>
            <a:off x="916122" y="2564042"/>
            <a:ext cx="1583250" cy="1583250"/>
          </p:xfrm>
          <a:graphic>
            <a:graphicData uri="http://schemas.openxmlformats.org/drawingml/2006/chart">
              <c:chart xmlns:c="http://schemas.openxmlformats.org/drawingml/2006/chart" xmlns:r="http://schemas.openxmlformats.org/officeDocument/2006/relationships" r:id="rId6"/>
            </a:graphicData>
          </a:graphic>
        </p:graphicFrame>
        <p:sp>
          <p:nvSpPr>
            <p:cNvPr id="309" name="文本框 308">
              <a:extLst>
                <a:ext uri="{FF2B5EF4-FFF2-40B4-BE49-F238E27FC236}">
                  <a16:creationId xmlns:a16="http://schemas.microsoft.com/office/drawing/2014/main" id="{ED70532F-EC45-44C7-8C83-3109B82B28A5}"/>
                </a:ext>
              </a:extLst>
            </p:cNvPr>
            <p:cNvSpPr txBox="1"/>
            <p:nvPr/>
          </p:nvSpPr>
          <p:spPr>
            <a:xfrm>
              <a:off x="1257747" y="2905667"/>
              <a:ext cx="900000" cy="900000"/>
            </a:xfrm>
            <a:prstGeom prst="rect">
              <a:avLst/>
            </a:prstGeom>
            <a:noFill/>
          </p:spPr>
          <p:txBody>
            <a:bodyPr wrap="none" lIns="0" tIns="0" rIns="0" bIns="0" rtlCol="0" anchor="ctr" anchorCtr="1">
              <a:noAutofit/>
            </a:bodyPr>
            <a:lstStyle/>
            <a:p>
              <a:pPr algn="l"/>
              <a:r>
                <a:rPr lang="en-US" altLang="zh-CN" sz="2800" dirty="0">
                  <a:solidFill>
                    <a:schemeClr val="bg1"/>
                  </a:solidFill>
                  <a:latin typeface="Digital Numbers" panose="02000503000000000000" pitchFamily="2" charset="0"/>
                  <a:ea typeface="+mj-ea"/>
                </a:rPr>
                <a:t>45%</a:t>
              </a:r>
              <a:endParaRPr lang="zh-CN" altLang="en-US" sz="2800" dirty="0">
                <a:solidFill>
                  <a:schemeClr val="bg1"/>
                </a:solidFill>
                <a:latin typeface="Digital Numbers" panose="02000503000000000000" pitchFamily="2" charset="0"/>
                <a:ea typeface="+mj-ea"/>
              </a:endParaRPr>
            </a:p>
          </p:txBody>
        </p:sp>
      </p:grpSp>
      <p:grpSp>
        <p:nvGrpSpPr>
          <p:cNvPr id="329" name="组合 328">
            <a:extLst>
              <a:ext uri="{FF2B5EF4-FFF2-40B4-BE49-F238E27FC236}">
                <a16:creationId xmlns:a16="http://schemas.microsoft.com/office/drawing/2014/main" id="{5E34EC02-DB82-4C3E-968C-1AA25AC262BA}"/>
              </a:ext>
            </a:extLst>
          </p:cNvPr>
          <p:cNvGrpSpPr/>
          <p:nvPr/>
        </p:nvGrpSpPr>
        <p:grpSpPr>
          <a:xfrm>
            <a:off x="8977800" y="2805778"/>
            <a:ext cx="2110999" cy="2110999"/>
            <a:chOff x="652248" y="2300168"/>
            <a:chExt cx="2110999" cy="2110999"/>
          </a:xfrm>
        </p:grpSpPr>
        <p:grpSp>
          <p:nvGrpSpPr>
            <p:cNvPr id="330" name="组合 329">
              <a:extLst>
                <a:ext uri="{FF2B5EF4-FFF2-40B4-BE49-F238E27FC236}">
                  <a16:creationId xmlns:a16="http://schemas.microsoft.com/office/drawing/2014/main" id="{F6E0AFD6-29EB-443A-BA30-23580E5BC79A}"/>
                </a:ext>
              </a:extLst>
            </p:cNvPr>
            <p:cNvGrpSpPr/>
            <p:nvPr/>
          </p:nvGrpSpPr>
          <p:grpSpPr>
            <a:xfrm>
              <a:off x="652248" y="2300168"/>
              <a:ext cx="2110999" cy="2110999"/>
              <a:chOff x="652248" y="2300168"/>
              <a:chExt cx="2110999" cy="2110999"/>
            </a:xfrm>
          </p:grpSpPr>
          <p:sp>
            <p:nvSpPr>
              <p:cNvPr id="333" name="椭圆 332">
                <a:extLst>
                  <a:ext uri="{FF2B5EF4-FFF2-40B4-BE49-F238E27FC236}">
                    <a16:creationId xmlns:a16="http://schemas.microsoft.com/office/drawing/2014/main" id="{F8EDCA6E-9CC9-430F-A2BD-041FE8D07A5F}"/>
                  </a:ext>
                </a:extLst>
              </p:cNvPr>
              <p:cNvSpPr/>
              <p:nvPr/>
            </p:nvSpPr>
            <p:spPr>
              <a:xfrm>
                <a:off x="720134" y="2368054"/>
                <a:ext cx="1975227" cy="1975227"/>
              </a:xfrm>
              <a:prstGeom prst="ellipse">
                <a:avLst/>
              </a:prstGeom>
              <a:solidFill>
                <a:schemeClr val="accent1"/>
              </a:solidFill>
              <a:ln>
                <a:noFill/>
              </a:ln>
              <a:effectLst>
                <a:innerShdw blurRad="304800">
                  <a:schemeClr val="accent2">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4" name="椭圆 333">
                <a:extLst>
                  <a:ext uri="{FF2B5EF4-FFF2-40B4-BE49-F238E27FC236}">
                    <a16:creationId xmlns:a16="http://schemas.microsoft.com/office/drawing/2014/main" id="{5029892D-B58A-4D75-8E70-E5773DD0C860}"/>
                  </a:ext>
                </a:extLst>
              </p:cNvPr>
              <p:cNvSpPr/>
              <p:nvPr/>
            </p:nvSpPr>
            <p:spPr>
              <a:xfrm>
                <a:off x="652248" y="2300168"/>
                <a:ext cx="2110999" cy="2110999"/>
              </a:xfrm>
              <a:prstGeom prst="ellipse">
                <a:avLst/>
              </a:prstGeom>
              <a:noFill/>
              <a:ln w="635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5" name="椭圆 334">
                <a:extLst>
                  <a:ext uri="{FF2B5EF4-FFF2-40B4-BE49-F238E27FC236}">
                    <a16:creationId xmlns:a16="http://schemas.microsoft.com/office/drawing/2014/main" id="{888598C1-0727-49E1-BF00-C6047426567A}"/>
                  </a:ext>
                </a:extLst>
              </p:cNvPr>
              <p:cNvSpPr/>
              <p:nvPr/>
            </p:nvSpPr>
            <p:spPr>
              <a:xfrm>
                <a:off x="1037505" y="2685425"/>
                <a:ext cx="1340485" cy="1340485"/>
              </a:xfrm>
              <a:prstGeom prst="ellipse">
                <a:avLst/>
              </a:prstGeom>
              <a:no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336" name="直接连接符 335">
                <a:extLst>
                  <a:ext uri="{FF2B5EF4-FFF2-40B4-BE49-F238E27FC236}">
                    <a16:creationId xmlns:a16="http://schemas.microsoft.com/office/drawing/2014/main" id="{1A3B0FD1-DEE1-4271-B974-1FC37554D936}"/>
                  </a:ext>
                </a:extLst>
              </p:cNvPr>
              <p:cNvCxnSpPr>
                <a:cxnSpLocks/>
              </p:cNvCxnSpPr>
              <p:nvPr/>
            </p:nvCxnSpPr>
            <p:spPr>
              <a:xfrm rot="16200000">
                <a:off x="678635"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id="{D8F9EFEA-F2AF-4AB6-8E85-317C9B118E2F}"/>
                  </a:ext>
                </a:extLst>
              </p:cNvPr>
              <p:cNvCxnSpPr>
                <a:cxnSpLocks/>
              </p:cNvCxnSpPr>
              <p:nvPr/>
            </p:nvCxnSpPr>
            <p:spPr>
              <a:xfrm rot="17550000">
                <a:off x="756972"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id="{414A6B48-808A-4E5B-9D82-CB6126B7216A}"/>
                  </a:ext>
                </a:extLst>
              </p:cNvPr>
              <p:cNvCxnSpPr>
                <a:cxnSpLocks/>
              </p:cNvCxnSpPr>
              <p:nvPr/>
            </p:nvCxnSpPr>
            <p:spPr>
              <a:xfrm rot="18900000">
                <a:off x="980055"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id="{CEA96492-350D-4249-B0A2-403AC90C5E2C}"/>
                  </a:ext>
                </a:extLst>
              </p:cNvPr>
              <p:cNvCxnSpPr>
                <a:cxnSpLocks/>
              </p:cNvCxnSpPr>
              <p:nvPr/>
            </p:nvCxnSpPr>
            <p:spPr>
              <a:xfrm rot="20250000">
                <a:off x="1313924"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674DD40E-8F70-44E7-B379-E21BD783A87B}"/>
                  </a:ext>
                </a:extLst>
              </p:cNvPr>
              <p:cNvCxnSpPr>
                <a:cxnSpLocks/>
              </p:cNvCxnSpPr>
              <p:nvPr/>
            </p:nvCxnSpPr>
            <p:spPr>
              <a:xfrm>
                <a:off x="1707748" y="230868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id="{8087F72A-044B-4546-9176-C0854CF3EF57}"/>
                  </a:ext>
                </a:extLst>
              </p:cNvPr>
              <p:cNvCxnSpPr>
                <a:cxnSpLocks/>
              </p:cNvCxnSpPr>
              <p:nvPr/>
            </p:nvCxnSpPr>
            <p:spPr>
              <a:xfrm rot="1350000">
                <a:off x="2101571" y="23870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085EDC86-2876-4D9B-A6C4-B62014A49374}"/>
                  </a:ext>
                </a:extLst>
              </p:cNvPr>
              <p:cNvCxnSpPr>
                <a:cxnSpLocks/>
              </p:cNvCxnSpPr>
              <p:nvPr/>
            </p:nvCxnSpPr>
            <p:spPr>
              <a:xfrm rot="2700000">
                <a:off x="2435440" y="2610102"/>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39B9FF96-9FEC-415B-BB0D-7F2A104F9669}"/>
                  </a:ext>
                </a:extLst>
              </p:cNvPr>
              <p:cNvCxnSpPr>
                <a:cxnSpLocks/>
              </p:cNvCxnSpPr>
              <p:nvPr/>
            </p:nvCxnSpPr>
            <p:spPr>
              <a:xfrm rot="4050000">
                <a:off x="2658523" y="29439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FE37F8DC-4F49-457F-B22D-EEF9BB53F94E}"/>
                  </a:ext>
                </a:extLst>
              </p:cNvPr>
              <p:cNvCxnSpPr>
                <a:cxnSpLocks/>
              </p:cNvCxnSpPr>
              <p:nvPr/>
            </p:nvCxnSpPr>
            <p:spPr>
              <a:xfrm rot="5400000">
                <a:off x="2736860" y="3337794"/>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4749CF30-DFE2-4457-A8EB-E774A13628F7}"/>
                  </a:ext>
                </a:extLst>
              </p:cNvPr>
              <p:cNvCxnSpPr>
                <a:cxnSpLocks/>
              </p:cNvCxnSpPr>
              <p:nvPr/>
            </p:nvCxnSpPr>
            <p:spPr>
              <a:xfrm rot="6750000">
                <a:off x="2658523"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C4537213-AC97-4CCC-B208-BEEDE12AFCB8}"/>
                  </a:ext>
                </a:extLst>
              </p:cNvPr>
              <p:cNvCxnSpPr>
                <a:cxnSpLocks/>
              </p:cNvCxnSpPr>
              <p:nvPr/>
            </p:nvCxnSpPr>
            <p:spPr>
              <a:xfrm rot="8100000">
                <a:off x="2435440"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523FD1C8-55DE-41DF-8585-DA493BAB8177}"/>
                  </a:ext>
                </a:extLst>
              </p:cNvPr>
              <p:cNvCxnSpPr>
                <a:cxnSpLocks/>
              </p:cNvCxnSpPr>
              <p:nvPr/>
            </p:nvCxnSpPr>
            <p:spPr>
              <a:xfrm rot="9450000">
                <a:off x="2101571"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2224C22B-FB4D-48B9-98C0-EF002D28FF34}"/>
                  </a:ext>
                </a:extLst>
              </p:cNvPr>
              <p:cNvCxnSpPr>
                <a:cxnSpLocks/>
              </p:cNvCxnSpPr>
              <p:nvPr/>
            </p:nvCxnSpPr>
            <p:spPr>
              <a:xfrm rot="10800000">
                <a:off x="1707748" y="436690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CA6FB9D5-F144-4B53-AA9D-E45CB04A344A}"/>
                  </a:ext>
                </a:extLst>
              </p:cNvPr>
              <p:cNvCxnSpPr>
                <a:cxnSpLocks/>
              </p:cNvCxnSpPr>
              <p:nvPr/>
            </p:nvCxnSpPr>
            <p:spPr>
              <a:xfrm rot="12150000">
                <a:off x="1313924" y="4288570"/>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id="{476BB3B7-B3F5-42E4-B76E-4FBC607DF683}"/>
                  </a:ext>
                </a:extLst>
              </p:cNvPr>
              <p:cNvCxnSpPr>
                <a:cxnSpLocks/>
              </p:cNvCxnSpPr>
              <p:nvPr/>
            </p:nvCxnSpPr>
            <p:spPr>
              <a:xfrm rot="13500000">
                <a:off x="980055" y="4065487"/>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BDE565E0-0ADD-493F-8B62-034C9B133ACC}"/>
                  </a:ext>
                </a:extLst>
              </p:cNvPr>
              <p:cNvCxnSpPr>
                <a:cxnSpLocks/>
              </p:cNvCxnSpPr>
              <p:nvPr/>
            </p:nvCxnSpPr>
            <p:spPr>
              <a:xfrm rot="14850000">
                <a:off x="756972" y="3731618"/>
                <a:ext cx="0" cy="3574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aphicFrame>
          <p:nvGraphicFramePr>
            <p:cNvPr id="331" name="图表 330">
              <a:extLst>
                <a:ext uri="{FF2B5EF4-FFF2-40B4-BE49-F238E27FC236}">
                  <a16:creationId xmlns:a16="http://schemas.microsoft.com/office/drawing/2014/main" id="{29C53C8A-1FB9-4153-85AD-EA4413C55730}"/>
                </a:ext>
              </a:extLst>
            </p:cNvPr>
            <p:cNvGraphicFramePr/>
            <p:nvPr/>
          </p:nvGraphicFramePr>
          <p:xfrm>
            <a:off x="916122" y="2564042"/>
            <a:ext cx="1583250" cy="1583250"/>
          </p:xfrm>
          <a:graphic>
            <a:graphicData uri="http://schemas.openxmlformats.org/drawingml/2006/chart">
              <c:chart xmlns:c="http://schemas.openxmlformats.org/drawingml/2006/chart" xmlns:r="http://schemas.openxmlformats.org/officeDocument/2006/relationships" r:id="rId7"/>
            </a:graphicData>
          </a:graphic>
        </p:graphicFrame>
        <p:sp>
          <p:nvSpPr>
            <p:cNvPr id="332" name="文本框 331">
              <a:extLst>
                <a:ext uri="{FF2B5EF4-FFF2-40B4-BE49-F238E27FC236}">
                  <a16:creationId xmlns:a16="http://schemas.microsoft.com/office/drawing/2014/main" id="{7DBFBE3B-3E0A-433C-AA7D-D438F9C1DE06}"/>
                </a:ext>
              </a:extLst>
            </p:cNvPr>
            <p:cNvSpPr txBox="1"/>
            <p:nvPr/>
          </p:nvSpPr>
          <p:spPr>
            <a:xfrm>
              <a:off x="1257747" y="2905667"/>
              <a:ext cx="900000" cy="900000"/>
            </a:xfrm>
            <a:prstGeom prst="rect">
              <a:avLst/>
            </a:prstGeom>
            <a:noFill/>
          </p:spPr>
          <p:txBody>
            <a:bodyPr wrap="none" lIns="0" tIns="0" rIns="0" bIns="0" rtlCol="0" anchor="ctr" anchorCtr="1">
              <a:noAutofit/>
            </a:bodyPr>
            <a:lstStyle/>
            <a:p>
              <a:pPr algn="l"/>
              <a:r>
                <a:rPr lang="en-US" altLang="zh-CN" sz="2800" dirty="0">
                  <a:solidFill>
                    <a:schemeClr val="bg1"/>
                  </a:solidFill>
                  <a:latin typeface="Digital Numbers" panose="02000503000000000000" pitchFamily="2" charset="0"/>
                  <a:ea typeface="+mj-ea"/>
                </a:rPr>
                <a:t>63%</a:t>
              </a:r>
              <a:endParaRPr lang="zh-CN" altLang="en-US" sz="2800" dirty="0">
                <a:solidFill>
                  <a:schemeClr val="bg1"/>
                </a:solidFill>
                <a:latin typeface="Digital Numbers" panose="02000503000000000000" pitchFamily="2" charset="0"/>
                <a:ea typeface="+mj-ea"/>
              </a:endParaRPr>
            </a:p>
          </p:txBody>
        </p:sp>
      </p:grpSp>
      <p:sp>
        <p:nvSpPr>
          <p:cNvPr id="352" name="文本框 351">
            <a:extLst>
              <a:ext uri="{FF2B5EF4-FFF2-40B4-BE49-F238E27FC236}">
                <a16:creationId xmlns:a16="http://schemas.microsoft.com/office/drawing/2014/main" id="{BB1B96D6-CE9B-49CA-992D-21DCE9B47580}"/>
              </a:ext>
            </a:extLst>
          </p:cNvPr>
          <p:cNvSpPr txBox="1"/>
          <p:nvPr/>
        </p:nvSpPr>
        <p:spPr>
          <a:xfrm>
            <a:off x="1438701" y="5282005"/>
            <a:ext cx="1440000" cy="290457"/>
          </a:xfrm>
          <a:prstGeom prst="rect">
            <a:avLst/>
          </a:prstGeom>
          <a:noFill/>
        </p:spPr>
        <p:txBody>
          <a:bodyPr wrap="none" lIns="0" tIns="0" rIns="0" bIns="0" rtlCol="0">
            <a:noAutofit/>
          </a:bodyPr>
          <a:lstStyle/>
          <a:p>
            <a:pPr algn="ctr"/>
            <a:r>
              <a:rPr lang="en-US" altLang="zh-CN" dirty="0">
                <a:solidFill>
                  <a:schemeClr val="bg1"/>
                </a:solidFill>
                <a:latin typeface="+mj-ea"/>
                <a:ea typeface="+mj-ea"/>
              </a:rPr>
              <a:t>BI</a:t>
            </a:r>
            <a:r>
              <a:rPr lang="zh-CN" altLang="en-US" dirty="0">
                <a:solidFill>
                  <a:schemeClr val="bg1"/>
                </a:solidFill>
                <a:latin typeface="+mj-ea"/>
                <a:ea typeface="+mj-ea"/>
              </a:rPr>
              <a:t>工具</a:t>
            </a:r>
            <a:r>
              <a:rPr lang="en-US" altLang="zh-CN" dirty="0">
                <a:solidFill>
                  <a:schemeClr val="bg1"/>
                </a:solidFill>
                <a:latin typeface="+mj-ea"/>
                <a:ea typeface="+mj-ea"/>
              </a:rPr>
              <a:t>1</a:t>
            </a:r>
            <a:endParaRPr lang="zh-CN" altLang="en-US" dirty="0">
              <a:solidFill>
                <a:schemeClr val="bg1"/>
              </a:solidFill>
              <a:latin typeface="+mj-ea"/>
              <a:ea typeface="+mj-ea"/>
            </a:endParaRPr>
          </a:p>
        </p:txBody>
      </p:sp>
      <p:sp>
        <p:nvSpPr>
          <p:cNvPr id="353" name="文本框 352">
            <a:extLst>
              <a:ext uri="{FF2B5EF4-FFF2-40B4-BE49-F238E27FC236}">
                <a16:creationId xmlns:a16="http://schemas.microsoft.com/office/drawing/2014/main" id="{98DF3987-B627-41DB-B34D-1BF431E734C0}"/>
              </a:ext>
            </a:extLst>
          </p:cNvPr>
          <p:cNvSpPr txBox="1"/>
          <p:nvPr/>
        </p:nvSpPr>
        <p:spPr>
          <a:xfrm>
            <a:off x="4063567" y="5282005"/>
            <a:ext cx="1440000" cy="290457"/>
          </a:xfrm>
          <a:prstGeom prst="rect">
            <a:avLst/>
          </a:prstGeom>
          <a:noFill/>
        </p:spPr>
        <p:txBody>
          <a:bodyPr wrap="none" lIns="0" tIns="0" rIns="0" bIns="0" rtlCol="0">
            <a:noAutofit/>
          </a:bodyPr>
          <a:lstStyle/>
          <a:p>
            <a:pPr algn="ctr"/>
            <a:r>
              <a:rPr lang="en-US" altLang="zh-CN" dirty="0">
                <a:solidFill>
                  <a:schemeClr val="bg1"/>
                </a:solidFill>
                <a:latin typeface="+mj-ea"/>
                <a:ea typeface="+mj-ea"/>
              </a:rPr>
              <a:t>BI</a:t>
            </a:r>
            <a:r>
              <a:rPr lang="zh-CN" altLang="en-US" dirty="0">
                <a:solidFill>
                  <a:schemeClr val="bg1"/>
                </a:solidFill>
                <a:latin typeface="+mj-ea"/>
                <a:ea typeface="+mj-ea"/>
              </a:rPr>
              <a:t>工具</a:t>
            </a:r>
            <a:r>
              <a:rPr lang="en-US" altLang="zh-CN" dirty="0">
                <a:solidFill>
                  <a:schemeClr val="bg1"/>
                </a:solidFill>
                <a:latin typeface="+mj-ea"/>
                <a:ea typeface="+mj-ea"/>
              </a:rPr>
              <a:t>2</a:t>
            </a:r>
            <a:endParaRPr lang="zh-CN" altLang="en-US" dirty="0">
              <a:solidFill>
                <a:schemeClr val="bg1"/>
              </a:solidFill>
              <a:latin typeface="+mj-ea"/>
              <a:ea typeface="+mj-ea"/>
            </a:endParaRPr>
          </a:p>
        </p:txBody>
      </p:sp>
      <p:sp>
        <p:nvSpPr>
          <p:cNvPr id="354" name="文本框 353">
            <a:extLst>
              <a:ext uri="{FF2B5EF4-FFF2-40B4-BE49-F238E27FC236}">
                <a16:creationId xmlns:a16="http://schemas.microsoft.com/office/drawing/2014/main" id="{245D1123-609D-41EE-8947-0B2C0629107B}"/>
              </a:ext>
            </a:extLst>
          </p:cNvPr>
          <p:cNvSpPr txBox="1"/>
          <p:nvPr/>
        </p:nvSpPr>
        <p:spPr>
          <a:xfrm>
            <a:off x="6688433" y="5282005"/>
            <a:ext cx="1440000" cy="290457"/>
          </a:xfrm>
          <a:prstGeom prst="rect">
            <a:avLst/>
          </a:prstGeom>
          <a:noFill/>
        </p:spPr>
        <p:txBody>
          <a:bodyPr wrap="none" lIns="0" tIns="0" rIns="0" bIns="0" rtlCol="0">
            <a:noAutofit/>
          </a:bodyPr>
          <a:lstStyle/>
          <a:p>
            <a:pPr algn="ctr"/>
            <a:r>
              <a:rPr lang="en-US" altLang="zh-CN" dirty="0">
                <a:solidFill>
                  <a:schemeClr val="bg1"/>
                </a:solidFill>
                <a:latin typeface="+mj-ea"/>
                <a:ea typeface="+mj-ea"/>
              </a:rPr>
              <a:t>BI</a:t>
            </a:r>
            <a:r>
              <a:rPr lang="zh-CN" altLang="en-US" dirty="0">
                <a:solidFill>
                  <a:schemeClr val="bg1"/>
                </a:solidFill>
                <a:latin typeface="+mj-ea"/>
                <a:ea typeface="+mj-ea"/>
              </a:rPr>
              <a:t>工具</a:t>
            </a:r>
            <a:r>
              <a:rPr lang="en-US" altLang="zh-CN" dirty="0">
                <a:solidFill>
                  <a:schemeClr val="bg1"/>
                </a:solidFill>
                <a:latin typeface="+mj-ea"/>
                <a:ea typeface="+mj-ea"/>
              </a:rPr>
              <a:t>3</a:t>
            </a:r>
            <a:endParaRPr lang="zh-CN" altLang="en-US" dirty="0">
              <a:solidFill>
                <a:schemeClr val="bg1"/>
              </a:solidFill>
              <a:latin typeface="+mj-ea"/>
              <a:ea typeface="+mj-ea"/>
            </a:endParaRPr>
          </a:p>
        </p:txBody>
      </p:sp>
      <p:sp>
        <p:nvSpPr>
          <p:cNvPr id="355" name="文本框 354">
            <a:extLst>
              <a:ext uri="{FF2B5EF4-FFF2-40B4-BE49-F238E27FC236}">
                <a16:creationId xmlns:a16="http://schemas.microsoft.com/office/drawing/2014/main" id="{38958DDC-673A-4E62-8B06-D51D8C8E499B}"/>
              </a:ext>
            </a:extLst>
          </p:cNvPr>
          <p:cNvSpPr txBox="1"/>
          <p:nvPr/>
        </p:nvSpPr>
        <p:spPr>
          <a:xfrm>
            <a:off x="9313299" y="5282005"/>
            <a:ext cx="1440000" cy="290457"/>
          </a:xfrm>
          <a:prstGeom prst="rect">
            <a:avLst/>
          </a:prstGeom>
          <a:noFill/>
        </p:spPr>
        <p:txBody>
          <a:bodyPr wrap="none" lIns="0" tIns="0" rIns="0" bIns="0" rtlCol="0">
            <a:noAutofit/>
          </a:bodyPr>
          <a:lstStyle/>
          <a:p>
            <a:pPr algn="ctr"/>
            <a:r>
              <a:rPr lang="en-US" altLang="zh-CN" dirty="0">
                <a:solidFill>
                  <a:schemeClr val="bg1"/>
                </a:solidFill>
                <a:latin typeface="+mj-ea"/>
                <a:ea typeface="+mj-ea"/>
              </a:rPr>
              <a:t>BI</a:t>
            </a:r>
            <a:r>
              <a:rPr lang="zh-CN" altLang="en-US" dirty="0">
                <a:solidFill>
                  <a:schemeClr val="bg1"/>
                </a:solidFill>
                <a:latin typeface="+mj-ea"/>
                <a:ea typeface="+mj-ea"/>
              </a:rPr>
              <a:t>工具</a:t>
            </a:r>
            <a:r>
              <a:rPr lang="en-US" altLang="zh-CN" dirty="0">
                <a:solidFill>
                  <a:schemeClr val="bg1"/>
                </a:solidFill>
                <a:latin typeface="+mj-ea"/>
                <a:ea typeface="+mj-ea"/>
              </a:rPr>
              <a:t>4</a:t>
            </a:r>
            <a:endParaRPr lang="zh-CN" altLang="en-US" dirty="0">
              <a:solidFill>
                <a:schemeClr val="bg1"/>
              </a:solidFill>
              <a:latin typeface="+mj-ea"/>
              <a:ea typeface="+mj-ea"/>
            </a:endParaRPr>
          </a:p>
        </p:txBody>
      </p:sp>
      <p:grpSp>
        <p:nvGrpSpPr>
          <p:cNvPr id="356" name="组合 355">
            <a:extLst>
              <a:ext uri="{FF2B5EF4-FFF2-40B4-BE49-F238E27FC236}">
                <a16:creationId xmlns:a16="http://schemas.microsoft.com/office/drawing/2014/main" id="{B01557A7-C565-4289-80E9-FE91C1468C5B}"/>
              </a:ext>
            </a:extLst>
          </p:cNvPr>
          <p:cNvGrpSpPr/>
          <p:nvPr/>
        </p:nvGrpSpPr>
        <p:grpSpPr>
          <a:xfrm>
            <a:off x="1838811" y="5632271"/>
            <a:ext cx="639780" cy="36000"/>
            <a:chOff x="3479160" y="5449749"/>
            <a:chExt cx="639780" cy="36000"/>
          </a:xfrm>
          <a:solidFill>
            <a:schemeClr val="accent2"/>
          </a:solidFill>
        </p:grpSpPr>
        <p:grpSp>
          <p:nvGrpSpPr>
            <p:cNvPr id="357" name="组合 356">
              <a:extLst>
                <a:ext uri="{FF2B5EF4-FFF2-40B4-BE49-F238E27FC236}">
                  <a16:creationId xmlns:a16="http://schemas.microsoft.com/office/drawing/2014/main" id="{68BF0524-28D4-4CC9-97D7-FD4DC83A9212}"/>
                </a:ext>
              </a:extLst>
            </p:cNvPr>
            <p:cNvGrpSpPr/>
            <p:nvPr/>
          </p:nvGrpSpPr>
          <p:grpSpPr>
            <a:xfrm>
              <a:off x="3701250" y="5449749"/>
              <a:ext cx="195600" cy="36000"/>
              <a:chOff x="3701250" y="5449749"/>
              <a:chExt cx="195600" cy="36000"/>
            </a:xfrm>
            <a:grpFill/>
          </p:grpSpPr>
          <p:sp>
            <p:nvSpPr>
              <p:cNvPr id="372" name="平行四边形 371">
                <a:extLst>
                  <a:ext uri="{FF2B5EF4-FFF2-40B4-BE49-F238E27FC236}">
                    <a16:creationId xmlns:a16="http://schemas.microsoft.com/office/drawing/2014/main" id="{AE4D3BED-B3BD-45B1-B77E-4CD40C2D83BF}"/>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3" name="平行四边形 372">
                <a:extLst>
                  <a:ext uri="{FF2B5EF4-FFF2-40B4-BE49-F238E27FC236}">
                    <a16:creationId xmlns:a16="http://schemas.microsoft.com/office/drawing/2014/main" id="{471A89C8-2B7F-40CB-B6CC-614B92EC6B1D}"/>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58" name="组合 357">
              <a:extLst>
                <a:ext uri="{FF2B5EF4-FFF2-40B4-BE49-F238E27FC236}">
                  <a16:creationId xmlns:a16="http://schemas.microsoft.com/office/drawing/2014/main" id="{A854FFCB-59E0-4A5F-B226-0B5E499E422E}"/>
                </a:ext>
              </a:extLst>
            </p:cNvPr>
            <p:cNvGrpSpPr/>
            <p:nvPr/>
          </p:nvGrpSpPr>
          <p:grpSpPr>
            <a:xfrm>
              <a:off x="3902565" y="5482149"/>
              <a:ext cx="216375" cy="3600"/>
              <a:chOff x="3902565" y="5482149"/>
              <a:chExt cx="216375" cy="3600"/>
            </a:xfrm>
            <a:grpFill/>
          </p:grpSpPr>
          <p:sp>
            <p:nvSpPr>
              <p:cNvPr id="366" name="平行四边形 365">
                <a:extLst>
                  <a:ext uri="{FF2B5EF4-FFF2-40B4-BE49-F238E27FC236}">
                    <a16:creationId xmlns:a16="http://schemas.microsoft.com/office/drawing/2014/main" id="{6053C47D-D4B9-48A2-8FA0-3B213ACDCEC7}"/>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7" name="平行四边形 366">
                <a:extLst>
                  <a:ext uri="{FF2B5EF4-FFF2-40B4-BE49-F238E27FC236}">
                    <a16:creationId xmlns:a16="http://schemas.microsoft.com/office/drawing/2014/main" id="{9ED62585-9DB3-48DB-BF22-6EA5AC34B6AD}"/>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8" name="平行四边形 367">
                <a:extLst>
                  <a:ext uri="{FF2B5EF4-FFF2-40B4-BE49-F238E27FC236}">
                    <a16:creationId xmlns:a16="http://schemas.microsoft.com/office/drawing/2014/main" id="{421A926F-BC63-469C-956A-6D41A400B791}"/>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9" name="平行四边形 368">
                <a:extLst>
                  <a:ext uri="{FF2B5EF4-FFF2-40B4-BE49-F238E27FC236}">
                    <a16:creationId xmlns:a16="http://schemas.microsoft.com/office/drawing/2014/main" id="{66FEA18F-FB56-4126-95B1-A224D2FFE193}"/>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0" name="平行四边形 369">
                <a:extLst>
                  <a:ext uri="{FF2B5EF4-FFF2-40B4-BE49-F238E27FC236}">
                    <a16:creationId xmlns:a16="http://schemas.microsoft.com/office/drawing/2014/main" id="{26AB5C46-BB51-4711-AC30-869D3551C4E2}"/>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1" name="平行四边形 370">
                <a:extLst>
                  <a:ext uri="{FF2B5EF4-FFF2-40B4-BE49-F238E27FC236}">
                    <a16:creationId xmlns:a16="http://schemas.microsoft.com/office/drawing/2014/main" id="{FA1A509E-840D-43EB-8A87-9832F0FDE0BC}"/>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59" name="组合 358">
              <a:extLst>
                <a:ext uri="{FF2B5EF4-FFF2-40B4-BE49-F238E27FC236}">
                  <a16:creationId xmlns:a16="http://schemas.microsoft.com/office/drawing/2014/main" id="{C6166631-BA21-4DBD-B95B-FF6B97661F9B}"/>
                </a:ext>
              </a:extLst>
            </p:cNvPr>
            <p:cNvGrpSpPr/>
            <p:nvPr/>
          </p:nvGrpSpPr>
          <p:grpSpPr>
            <a:xfrm flipH="1">
              <a:off x="3479160" y="5482149"/>
              <a:ext cx="216375" cy="3600"/>
              <a:chOff x="3902565" y="5482149"/>
              <a:chExt cx="216375" cy="3600"/>
            </a:xfrm>
            <a:grpFill/>
          </p:grpSpPr>
          <p:sp>
            <p:nvSpPr>
              <p:cNvPr id="360" name="平行四边形 359">
                <a:extLst>
                  <a:ext uri="{FF2B5EF4-FFF2-40B4-BE49-F238E27FC236}">
                    <a16:creationId xmlns:a16="http://schemas.microsoft.com/office/drawing/2014/main" id="{032D8F7D-A9BA-4F80-AB3E-1D1CE1AE0792}"/>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1" name="平行四边形 360">
                <a:extLst>
                  <a:ext uri="{FF2B5EF4-FFF2-40B4-BE49-F238E27FC236}">
                    <a16:creationId xmlns:a16="http://schemas.microsoft.com/office/drawing/2014/main" id="{DB1083F3-6C6E-49FA-BB84-62384D2E17AF}"/>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2" name="平行四边形 361">
                <a:extLst>
                  <a:ext uri="{FF2B5EF4-FFF2-40B4-BE49-F238E27FC236}">
                    <a16:creationId xmlns:a16="http://schemas.microsoft.com/office/drawing/2014/main" id="{14B25DFC-D7B8-4041-BDD4-95D5A05F9029}"/>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3" name="平行四边形 362">
                <a:extLst>
                  <a:ext uri="{FF2B5EF4-FFF2-40B4-BE49-F238E27FC236}">
                    <a16:creationId xmlns:a16="http://schemas.microsoft.com/office/drawing/2014/main" id="{C8371645-772E-45D9-9D9C-B3FF2A4C0308}"/>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4" name="平行四边形 363">
                <a:extLst>
                  <a:ext uri="{FF2B5EF4-FFF2-40B4-BE49-F238E27FC236}">
                    <a16:creationId xmlns:a16="http://schemas.microsoft.com/office/drawing/2014/main" id="{F750D869-4DD5-469D-A9A8-759E9527344D}"/>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5" name="平行四边形 364">
                <a:extLst>
                  <a:ext uri="{FF2B5EF4-FFF2-40B4-BE49-F238E27FC236}">
                    <a16:creationId xmlns:a16="http://schemas.microsoft.com/office/drawing/2014/main" id="{D935BD0A-AEEC-4932-82CA-E004F7DA089F}"/>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374" name="组合 373">
            <a:extLst>
              <a:ext uri="{FF2B5EF4-FFF2-40B4-BE49-F238E27FC236}">
                <a16:creationId xmlns:a16="http://schemas.microsoft.com/office/drawing/2014/main" id="{E99F43E4-38F5-4B0C-86BD-A053B47C512F}"/>
              </a:ext>
            </a:extLst>
          </p:cNvPr>
          <p:cNvGrpSpPr/>
          <p:nvPr/>
        </p:nvGrpSpPr>
        <p:grpSpPr>
          <a:xfrm>
            <a:off x="4463677" y="5632271"/>
            <a:ext cx="639780" cy="36000"/>
            <a:chOff x="3479160" y="5449749"/>
            <a:chExt cx="639780" cy="36000"/>
          </a:xfrm>
          <a:solidFill>
            <a:schemeClr val="accent2"/>
          </a:solidFill>
        </p:grpSpPr>
        <p:grpSp>
          <p:nvGrpSpPr>
            <p:cNvPr id="375" name="组合 374">
              <a:extLst>
                <a:ext uri="{FF2B5EF4-FFF2-40B4-BE49-F238E27FC236}">
                  <a16:creationId xmlns:a16="http://schemas.microsoft.com/office/drawing/2014/main" id="{912FF3F5-D1E7-45BA-B295-2DAE9B7C3749}"/>
                </a:ext>
              </a:extLst>
            </p:cNvPr>
            <p:cNvGrpSpPr/>
            <p:nvPr/>
          </p:nvGrpSpPr>
          <p:grpSpPr>
            <a:xfrm>
              <a:off x="3701250" y="5449749"/>
              <a:ext cx="195600" cy="36000"/>
              <a:chOff x="3701250" y="5449749"/>
              <a:chExt cx="195600" cy="36000"/>
            </a:xfrm>
            <a:grpFill/>
          </p:grpSpPr>
          <p:sp>
            <p:nvSpPr>
              <p:cNvPr id="390" name="平行四边形 389">
                <a:extLst>
                  <a:ext uri="{FF2B5EF4-FFF2-40B4-BE49-F238E27FC236}">
                    <a16:creationId xmlns:a16="http://schemas.microsoft.com/office/drawing/2014/main" id="{D05451A2-E94F-4000-967B-76177868FEE1}"/>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1" name="平行四边形 390">
                <a:extLst>
                  <a:ext uri="{FF2B5EF4-FFF2-40B4-BE49-F238E27FC236}">
                    <a16:creationId xmlns:a16="http://schemas.microsoft.com/office/drawing/2014/main" id="{602117C8-5C27-45A9-8887-A668995C3587}"/>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76" name="组合 375">
              <a:extLst>
                <a:ext uri="{FF2B5EF4-FFF2-40B4-BE49-F238E27FC236}">
                  <a16:creationId xmlns:a16="http://schemas.microsoft.com/office/drawing/2014/main" id="{6962A6B2-3A71-442B-A95D-7A70323E527C}"/>
                </a:ext>
              </a:extLst>
            </p:cNvPr>
            <p:cNvGrpSpPr/>
            <p:nvPr/>
          </p:nvGrpSpPr>
          <p:grpSpPr>
            <a:xfrm>
              <a:off x="3902565" y="5482149"/>
              <a:ext cx="216375" cy="3600"/>
              <a:chOff x="3902565" y="5482149"/>
              <a:chExt cx="216375" cy="3600"/>
            </a:xfrm>
            <a:grpFill/>
          </p:grpSpPr>
          <p:sp>
            <p:nvSpPr>
              <p:cNvPr id="384" name="平行四边形 383">
                <a:extLst>
                  <a:ext uri="{FF2B5EF4-FFF2-40B4-BE49-F238E27FC236}">
                    <a16:creationId xmlns:a16="http://schemas.microsoft.com/office/drawing/2014/main" id="{A717BC1E-3385-4925-AC14-830E01FE18CC}"/>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5" name="平行四边形 384">
                <a:extLst>
                  <a:ext uri="{FF2B5EF4-FFF2-40B4-BE49-F238E27FC236}">
                    <a16:creationId xmlns:a16="http://schemas.microsoft.com/office/drawing/2014/main" id="{C1187A1F-FF0F-4221-9527-A428AF45D850}"/>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6" name="平行四边形 385">
                <a:extLst>
                  <a:ext uri="{FF2B5EF4-FFF2-40B4-BE49-F238E27FC236}">
                    <a16:creationId xmlns:a16="http://schemas.microsoft.com/office/drawing/2014/main" id="{AF04B02A-CDFA-4752-9B03-6DF76006DFE8}"/>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7" name="平行四边形 386">
                <a:extLst>
                  <a:ext uri="{FF2B5EF4-FFF2-40B4-BE49-F238E27FC236}">
                    <a16:creationId xmlns:a16="http://schemas.microsoft.com/office/drawing/2014/main" id="{C691A021-4DC2-4E90-A2C5-8CFE2E187E4C}"/>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8" name="平行四边形 387">
                <a:extLst>
                  <a:ext uri="{FF2B5EF4-FFF2-40B4-BE49-F238E27FC236}">
                    <a16:creationId xmlns:a16="http://schemas.microsoft.com/office/drawing/2014/main" id="{7D92A5AD-7DC0-4377-8C97-C0B8468BECF6}"/>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9" name="平行四边形 388">
                <a:extLst>
                  <a:ext uri="{FF2B5EF4-FFF2-40B4-BE49-F238E27FC236}">
                    <a16:creationId xmlns:a16="http://schemas.microsoft.com/office/drawing/2014/main" id="{F17DAB44-71F7-4188-830C-F3D059D5C723}"/>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77" name="组合 376">
              <a:extLst>
                <a:ext uri="{FF2B5EF4-FFF2-40B4-BE49-F238E27FC236}">
                  <a16:creationId xmlns:a16="http://schemas.microsoft.com/office/drawing/2014/main" id="{4DAA6605-E77F-43DB-A154-BD555CE98E2F}"/>
                </a:ext>
              </a:extLst>
            </p:cNvPr>
            <p:cNvGrpSpPr/>
            <p:nvPr/>
          </p:nvGrpSpPr>
          <p:grpSpPr>
            <a:xfrm flipH="1">
              <a:off x="3479160" y="5482149"/>
              <a:ext cx="216375" cy="3600"/>
              <a:chOff x="3902565" y="5482149"/>
              <a:chExt cx="216375" cy="3600"/>
            </a:xfrm>
            <a:grpFill/>
          </p:grpSpPr>
          <p:sp>
            <p:nvSpPr>
              <p:cNvPr id="378" name="平行四边形 377">
                <a:extLst>
                  <a:ext uri="{FF2B5EF4-FFF2-40B4-BE49-F238E27FC236}">
                    <a16:creationId xmlns:a16="http://schemas.microsoft.com/office/drawing/2014/main" id="{C37170EE-6139-4DA8-9E2D-CF55E098F3EB}"/>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9" name="平行四边形 378">
                <a:extLst>
                  <a:ext uri="{FF2B5EF4-FFF2-40B4-BE49-F238E27FC236}">
                    <a16:creationId xmlns:a16="http://schemas.microsoft.com/office/drawing/2014/main" id="{AA3DD8FE-2B54-429B-A967-F5E026271280}"/>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0" name="平行四边形 379">
                <a:extLst>
                  <a:ext uri="{FF2B5EF4-FFF2-40B4-BE49-F238E27FC236}">
                    <a16:creationId xmlns:a16="http://schemas.microsoft.com/office/drawing/2014/main" id="{F017ABB8-663A-4B96-A95E-B84FDC208799}"/>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1ADC9B14-8B6E-4CD1-BD45-CB6076907B1A}"/>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61088996-C986-4917-9C49-FEEA62B372D0}"/>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3" name="平行四边形 382">
                <a:extLst>
                  <a:ext uri="{FF2B5EF4-FFF2-40B4-BE49-F238E27FC236}">
                    <a16:creationId xmlns:a16="http://schemas.microsoft.com/office/drawing/2014/main" id="{1EB3F521-AD1C-446C-B52D-DF7A63438454}"/>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392" name="组合 391">
            <a:extLst>
              <a:ext uri="{FF2B5EF4-FFF2-40B4-BE49-F238E27FC236}">
                <a16:creationId xmlns:a16="http://schemas.microsoft.com/office/drawing/2014/main" id="{A214E02A-F2E6-4B51-93A7-AE2B6D58722D}"/>
              </a:ext>
            </a:extLst>
          </p:cNvPr>
          <p:cNvGrpSpPr/>
          <p:nvPr/>
        </p:nvGrpSpPr>
        <p:grpSpPr>
          <a:xfrm>
            <a:off x="7088543" y="5632271"/>
            <a:ext cx="639780" cy="36000"/>
            <a:chOff x="3479160" y="5449749"/>
            <a:chExt cx="639780" cy="36000"/>
          </a:xfrm>
          <a:solidFill>
            <a:schemeClr val="accent2"/>
          </a:solidFill>
        </p:grpSpPr>
        <p:grpSp>
          <p:nvGrpSpPr>
            <p:cNvPr id="393" name="组合 392">
              <a:extLst>
                <a:ext uri="{FF2B5EF4-FFF2-40B4-BE49-F238E27FC236}">
                  <a16:creationId xmlns:a16="http://schemas.microsoft.com/office/drawing/2014/main" id="{24BD38F9-F96B-4488-BB71-226A9D7309B0}"/>
                </a:ext>
              </a:extLst>
            </p:cNvPr>
            <p:cNvGrpSpPr/>
            <p:nvPr/>
          </p:nvGrpSpPr>
          <p:grpSpPr>
            <a:xfrm>
              <a:off x="3701250" y="5449749"/>
              <a:ext cx="195600" cy="36000"/>
              <a:chOff x="3701250" y="5449749"/>
              <a:chExt cx="195600" cy="36000"/>
            </a:xfrm>
            <a:grpFill/>
          </p:grpSpPr>
          <p:sp>
            <p:nvSpPr>
              <p:cNvPr id="408" name="平行四边形 407">
                <a:extLst>
                  <a:ext uri="{FF2B5EF4-FFF2-40B4-BE49-F238E27FC236}">
                    <a16:creationId xmlns:a16="http://schemas.microsoft.com/office/drawing/2014/main" id="{3350762D-2977-4AB3-904A-68330CA69E59}"/>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9" name="平行四边形 408">
                <a:extLst>
                  <a:ext uri="{FF2B5EF4-FFF2-40B4-BE49-F238E27FC236}">
                    <a16:creationId xmlns:a16="http://schemas.microsoft.com/office/drawing/2014/main" id="{21366D11-9CA7-40D5-A3E9-A027696DFD76}"/>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94" name="组合 393">
              <a:extLst>
                <a:ext uri="{FF2B5EF4-FFF2-40B4-BE49-F238E27FC236}">
                  <a16:creationId xmlns:a16="http://schemas.microsoft.com/office/drawing/2014/main" id="{81E018B6-6533-48B9-8978-2D2FA28BB786}"/>
                </a:ext>
              </a:extLst>
            </p:cNvPr>
            <p:cNvGrpSpPr/>
            <p:nvPr/>
          </p:nvGrpSpPr>
          <p:grpSpPr>
            <a:xfrm>
              <a:off x="3902565" y="5482149"/>
              <a:ext cx="216375" cy="3600"/>
              <a:chOff x="3902565" y="5482149"/>
              <a:chExt cx="216375" cy="3600"/>
            </a:xfrm>
            <a:grpFill/>
          </p:grpSpPr>
          <p:sp>
            <p:nvSpPr>
              <p:cNvPr id="402" name="平行四边形 401">
                <a:extLst>
                  <a:ext uri="{FF2B5EF4-FFF2-40B4-BE49-F238E27FC236}">
                    <a16:creationId xmlns:a16="http://schemas.microsoft.com/office/drawing/2014/main" id="{809CCBFB-E215-4F80-862C-2045C889D6F2}"/>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3" name="平行四边形 402">
                <a:extLst>
                  <a:ext uri="{FF2B5EF4-FFF2-40B4-BE49-F238E27FC236}">
                    <a16:creationId xmlns:a16="http://schemas.microsoft.com/office/drawing/2014/main" id="{2ECBE606-214B-4A9F-A96A-AEA27FD9DB1B}"/>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4" name="平行四边形 403">
                <a:extLst>
                  <a:ext uri="{FF2B5EF4-FFF2-40B4-BE49-F238E27FC236}">
                    <a16:creationId xmlns:a16="http://schemas.microsoft.com/office/drawing/2014/main" id="{853086D3-8E97-4CB6-B891-21E948588CFD}"/>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5" name="平行四边形 404">
                <a:extLst>
                  <a:ext uri="{FF2B5EF4-FFF2-40B4-BE49-F238E27FC236}">
                    <a16:creationId xmlns:a16="http://schemas.microsoft.com/office/drawing/2014/main" id="{30C7DE44-C288-443C-9B58-12805CEA8738}"/>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6" name="平行四边形 405">
                <a:extLst>
                  <a:ext uri="{FF2B5EF4-FFF2-40B4-BE49-F238E27FC236}">
                    <a16:creationId xmlns:a16="http://schemas.microsoft.com/office/drawing/2014/main" id="{BB23AD57-E730-497F-A995-6366264272A7}"/>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7" name="平行四边形 406">
                <a:extLst>
                  <a:ext uri="{FF2B5EF4-FFF2-40B4-BE49-F238E27FC236}">
                    <a16:creationId xmlns:a16="http://schemas.microsoft.com/office/drawing/2014/main" id="{AD06B65E-3A60-4A5D-9CEF-08EA62CE0183}"/>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95" name="组合 394">
              <a:extLst>
                <a:ext uri="{FF2B5EF4-FFF2-40B4-BE49-F238E27FC236}">
                  <a16:creationId xmlns:a16="http://schemas.microsoft.com/office/drawing/2014/main" id="{A819DF15-F1DB-4EB9-BEBD-0BD3FF503A4E}"/>
                </a:ext>
              </a:extLst>
            </p:cNvPr>
            <p:cNvGrpSpPr/>
            <p:nvPr/>
          </p:nvGrpSpPr>
          <p:grpSpPr>
            <a:xfrm flipH="1">
              <a:off x="3479160" y="5482149"/>
              <a:ext cx="216375" cy="3600"/>
              <a:chOff x="3902565" y="5482149"/>
              <a:chExt cx="216375" cy="3600"/>
            </a:xfrm>
            <a:grpFill/>
          </p:grpSpPr>
          <p:sp>
            <p:nvSpPr>
              <p:cNvPr id="396" name="平行四边形 395">
                <a:extLst>
                  <a:ext uri="{FF2B5EF4-FFF2-40B4-BE49-F238E27FC236}">
                    <a16:creationId xmlns:a16="http://schemas.microsoft.com/office/drawing/2014/main" id="{FB124290-AB4E-47EC-B04F-8FC11D371D82}"/>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7" name="平行四边形 396">
                <a:extLst>
                  <a:ext uri="{FF2B5EF4-FFF2-40B4-BE49-F238E27FC236}">
                    <a16:creationId xmlns:a16="http://schemas.microsoft.com/office/drawing/2014/main" id="{5C08D89E-052E-4CF9-BC97-2506AD386E51}"/>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8" name="平行四边形 397">
                <a:extLst>
                  <a:ext uri="{FF2B5EF4-FFF2-40B4-BE49-F238E27FC236}">
                    <a16:creationId xmlns:a16="http://schemas.microsoft.com/office/drawing/2014/main" id="{BEEA037B-A4AA-4541-A847-8BBD0314474A}"/>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9" name="平行四边形 398">
                <a:extLst>
                  <a:ext uri="{FF2B5EF4-FFF2-40B4-BE49-F238E27FC236}">
                    <a16:creationId xmlns:a16="http://schemas.microsoft.com/office/drawing/2014/main" id="{D9EF1A31-85BD-4494-BF50-FC3FEA200579}"/>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0" name="平行四边形 399">
                <a:extLst>
                  <a:ext uri="{FF2B5EF4-FFF2-40B4-BE49-F238E27FC236}">
                    <a16:creationId xmlns:a16="http://schemas.microsoft.com/office/drawing/2014/main" id="{49043036-3678-4229-8A16-A94354405E34}"/>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1" name="平行四边形 400">
                <a:extLst>
                  <a:ext uri="{FF2B5EF4-FFF2-40B4-BE49-F238E27FC236}">
                    <a16:creationId xmlns:a16="http://schemas.microsoft.com/office/drawing/2014/main" id="{8625EA6F-11E8-41EE-957D-385A2D7DC1C0}"/>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410" name="组合 409">
            <a:extLst>
              <a:ext uri="{FF2B5EF4-FFF2-40B4-BE49-F238E27FC236}">
                <a16:creationId xmlns:a16="http://schemas.microsoft.com/office/drawing/2014/main" id="{E455645B-79AC-4F8D-B40B-6DB57F0A1C50}"/>
              </a:ext>
            </a:extLst>
          </p:cNvPr>
          <p:cNvGrpSpPr/>
          <p:nvPr/>
        </p:nvGrpSpPr>
        <p:grpSpPr>
          <a:xfrm>
            <a:off x="9713409" y="5632271"/>
            <a:ext cx="639780" cy="36000"/>
            <a:chOff x="3479160" y="5449749"/>
            <a:chExt cx="639780" cy="36000"/>
          </a:xfrm>
          <a:solidFill>
            <a:schemeClr val="accent2"/>
          </a:solidFill>
        </p:grpSpPr>
        <p:grpSp>
          <p:nvGrpSpPr>
            <p:cNvPr id="411" name="组合 410">
              <a:extLst>
                <a:ext uri="{FF2B5EF4-FFF2-40B4-BE49-F238E27FC236}">
                  <a16:creationId xmlns:a16="http://schemas.microsoft.com/office/drawing/2014/main" id="{F49FBFC3-504B-41A5-ABB8-362CEC12DD1D}"/>
                </a:ext>
              </a:extLst>
            </p:cNvPr>
            <p:cNvGrpSpPr/>
            <p:nvPr/>
          </p:nvGrpSpPr>
          <p:grpSpPr>
            <a:xfrm>
              <a:off x="3701250" y="5449749"/>
              <a:ext cx="195600" cy="36000"/>
              <a:chOff x="3701250" y="5449749"/>
              <a:chExt cx="195600" cy="36000"/>
            </a:xfrm>
            <a:grpFill/>
          </p:grpSpPr>
          <p:sp>
            <p:nvSpPr>
              <p:cNvPr id="426" name="平行四边形 425">
                <a:extLst>
                  <a:ext uri="{FF2B5EF4-FFF2-40B4-BE49-F238E27FC236}">
                    <a16:creationId xmlns:a16="http://schemas.microsoft.com/office/drawing/2014/main" id="{E62D4ECC-9B35-442A-B12B-048AB0571785}"/>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7" name="平行四边形 426">
                <a:extLst>
                  <a:ext uri="{FF2B5EF4-FFF2-40B4-BE49-F238E27FC236}">
                    <a16:creationId xmlns:a16="http://schemas.microsoft.com/office/drawing/2014/main" id="{8997660B-BCAE-4CB1-9B84-33EDED7F07F7}"/>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12" name="组合 411">
              <a:extLst>
                <a:ext uri="{FF2B5EF4-FFF2-40B4-BE49-F238E27FC236}">
                  <a16:creationId xmlns:a16="http://schemas.microsoft.com/office/drawing/2014/main" id="{CA4770C4-0855-4703-8A51-CFF3AA25194A}"/>
                </a:ext>
              </a:extLst>
            </p:cNvPr>
            <p:cNvGrpSpPr/>
            <p:nvPr/>
          </p:nvGrpSpPr>
          <p:grpSpPr>
            <a:xfrm>
              <a:off x="3902565" y="5482149"/>
              <a:ext cx="216375" cy="3600"/>
              <a:chOff x="3902565" y="5482149"/>
              <a:chExt cx="216375" cy="3600"/>
            </a:xfrm>
            <a:grpFill/>
          </p:grpSpPr>
          <p:sp>
            <p:nvSpPr>
              <p:cNvPr id="420" name="平行四边形 419">
                <a:extLst>
                  <a:ext uri="{FF2B5EF4-FFF2-40B4-BE49-F238E27FC236}">
                    <a16:creationId xmlns:a16="http://schemas.microsoft.com/office/drawing/2014/main" id="{69720074-0406-4AA6-A530-486EF6DC4C6C}"/>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1" name="平行四边形 420">
                <a:extLst>
                  <a:ext uri="{FF2B5EF4-FFF2-40B4-BE49-F238E27FC236}">
                    <a16:creationId xmlns:a16="http://schemas.microsoft.com/office/drawing/2014/main" id="{92559B61-D102-4977-87EB-B92DB23B9D66}"/>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2" name="平行四边形 421">
                <a:extLst>
                  <a:ext uri="{FF2B5EF4-FFF2-40B4-BE49-F238E27FC236}">
                    <a16:creationId xmlns:a16="http://schemas.microsoft.com/office/drawing/2014/main" id="{978AF3C3-7426-4837-B836-F63011DB3ADC}"/>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3" name="平行四边形 422">
                <a:extLst>
                  <a:ext uri="{FF2B5EF4-FFF2-40B4-BE49-F238E27FC236}">
                    <a16:creationId xmlns:a16="http://schemas.microsoft.com/office/drawing/2014/main" id="{E33CE1B2-E315-419C-A29E-CA875DF894C5}"/>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4" name="平行四边形 423">
                <a:extLst>
                  <a:ext uri="{FF2B5EF4-FFF2-40B4-BE49-F238E27FC236}">
                    <a16:creationId xmlns:a16="http://schemas.microsoft.com/office/drawing/2014/main" id="{168255FF-803E-480A-9537-139825F8951F}"/>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5" name="平行四边形 424">
                <a:extLst>
                  <a:ext uri="{FF2B5EF4-FFF2-40B4-BE49-F238E27FC236}">
                    <a16:creationId xmlns:a16="http://schemas.microsoft.com/office/drawing/2014/main" id="{0581D099-BF3E-4264-9E6F-EE2237812AF1}"/>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13" name="组合 412">
              <a:extLst>
                <a:ext uri="{FF2B5EF4-FFF2-40B4-BE49-F238E27FC236}">
                  <a16:creationId xmlns:a16="http://schemas.microsoft.com/office/drawing/2014/main" id="{3ADEAE7F-EC5E-412B-9ECB-FFC020E9E0DF}"/>
                </a:ext>
              </a:extLst>
            </p:cNvPr>
            <p:cNvGrpSpPr/>
            <p:nvPr/>
          </p:nvGrpSpPr>
          <p:grpSpPr>
            <a:xfrm flipH="1">
              <a:off x="3479160" y="5482149"/>
              <a:ext cx="216375" cy="3600"/>
              <a:chOff x="3902565" y="5482149"/>
              <a:chExt cx="216375" cy="3600"/>
            </a:xfrm>
            <a:grpFill/>
          </p:grpSpPr>
          <p:sp>
            <p:nvSpPr>
              <p:cNvPr id="414" name="平行四边形 413">
                <a:extLst>
                  <a:ext uri="{FF2B5EF4-FFF2-40B4-BE49-F238E27FC236}">
                    <a16:creationId xmlns:a16="http://schemas.microsoft.com/office/drawing/2014/main" id="{566A5120-1970-4344-B681-800D27BF4698}"/>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5" name="平行四边形 414">
                <a:extLst>
                  <a:ext uri="{FF2B5EF4-FFF2-40B4-BE49-F238E27FC236}">
                    <a16:creationId xmlns:a16="http://schemas.microsoft.com/office/drawing/2014/main" id="{D01D31BD-74B3-4D2B-915A-094E8BA1C655}"/>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6" name="平行四边形 415">
                <a:extLst>
                  <a:ext uri="{FF2B5EF4-FFF2-40B4-BE49-F238E27FC236}">
                    <a16:creationId xmlns:a16="http://schemas.microsoft.com/office/drawing/2014/main" id="{8BCB32D9-0913-4654-832D-72B933BCAB09}"/>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7" name="平行四边形 416">
                <a:extLst>
                  <a:ext uri="{FF2B5EF4-FFF2-40B4-BE49-F238E27FC236}">
                    <a16:creationId xmlns:a16="http://schemas.microsoft.com/office/drawing/2014/main" id="{CFC29C94-459A-43F1-84C1-4CF673EEC335}"/>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8" name="平行四边形 417">
                <a:extLst>
                  <a:ext uri="{FF2B5EF4-FFF2-40B4-BE49-F238E27FC236}">
                    <a16:creationId xmlns:a16="http://schemas.microsoft.com/office/drawing/2014/main" id="{F1B30369-7F7A-4B2D-84C7-589DA1ADF7A5}"/>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9" name="平行四边形 418">
                <a:extLst>
                  <a:ext uri="{FF2B5EF4-FFF2-40B4-BE49-F238E27FC236}">
                    <a16:creationId xmlns:a16="http://schemas.microsoft.com/office/drawing/2014/main" id="{7F1750AF-F690-495B-BDFB-BF469117B7DD}"/>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Tree>
    <p:extLst>
      <p:ext uri="{BB962C8B-B14F-4D97-AF65-F5344CB8AC3E}">
        <p14:creationId xmlns:p14="http://schemas.microsoft.com/office/powerpoint/2010/main" val="966744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a:extLst>
              <a:ext uri="{FF2B5EF4-FFF2-40B4-BE49-F238E27FC236}">
                <a16:creationId xmlns:a16="http://schemas.microsoft.com/office/drawing/2014/main" id="{A2A40709-96F9-46ED-931C-161C95995D6F}"/>
              </a:ext>
            </a:extLst>
          </p:cNvPr>
          <p:cNvGrpSpPr/>
          <p:nvPr/>
        </p:nvGrpSpPr>
        <p:grpSpPr>
          <a:xfrm>
            <a:off x="3467100" y="2974694"/>
            <a:ext cx="8119158" cy="1400537"/>
            <a:chOff x="3467100" y="2974694"/>
            <a:chExt cx="8119158" cy="1400537"/>
          </a:xfrm>
        </p:grpSpPr>
        <p:sp>
          <p:nvSpPr>
            <p:cNvPr id="14" name="矩形: 剪去对角 13">
              <a:extLst>
                <a:ext uri="{FF2B5EF4-FFF2-40B4-BE49-F238E27FC236}">
                  <a16:creationId xmlns:a16="http://schemas.microsoft.com/office/drawing/2014/main" id="{02DECFA3-53E3-4A0A-AEBD-0AA0BDDE53BA}"/>
                </a:ext>
              </a:extLst>
            </p:cNvPr>
            <p:cNvSpPr/>
            <p:nvPr userDrawn="1"/>
          </p:nvSpPr>
          <p:spPr>
            <a:xfrm>
              <a:off x="3467100" y="2974694"/>
              <a:ext cx="8119158" cy="1400537"/>
            </a:xfrm>
            <a:prstGeom prst="snip2DiagRect">
              <a:avLst>
                <a:gd name="adj1" fmla="val 16770"/>
                <a:gd name="adj2" fmla="val 16667"/>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3" name="组合 22">
              <a:extLst>
                <a:ext uri="{FF2B5EF4-FFF2-40B4-BE49-F238E27FC236}">
                  <a16:creationId xmlns:a16="http://schemas.microsoft.com/office/drawing/2014/main" id="{B6D5C875-1EB2-4F0C-B635-A5633FDF6BDE}"/>
                </a:ext>
              </a:extLst>
            </p:cNvPr>
            <p:cNvGrpSpPr/>
            <p:nvPr userDrawn="1"/>
          </p:nvGrpSpPr>
          <p:grpSpPr>
            <a:xfrm>
              <a:off x="10946529" y="2995428"/>
              <a:ext cx="447009" cy="45719"/>
              <a:chOff x="-1330476" y="690197"/>
              <a:chExt cx="447009" cy="45719"/>
            </a:xfrm>
          </p:grpSpPr>
          <p:sp>
            <p:nvSpPr>
              <p:cNvPr id="42" name="平行四边形 41">
                <a:extLst>
                  <a:ext uri="{FF2B5EF4-FFF2-40B4-BE49-F238E27FC236}">
                    <a16:creationId xmlns:a16="http://schemas.microsoft.com/office/drawing/2014/main" id="{A7757558-0554-4F48-9013-D1CFE2822115}"/>
                  </a:ext>
                </a:extLst>
              </p:cNvPr>
              <p:cNvSpPr/>
              <p:nvPr/>
            </p:nvSpPr>
            <p:spPr>
              <a:xfrm flipH="1">
                <a:off x="-1027467" y="690197"/>
                <a:ext cx="144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平行四边形 42">
                <a:extLst>
                  <a:ext uri="{FF2B5EF4-FFF2-40B4-BE49-F238E27FC236}">
                    <a16:creationId xmlns:a16="http://schemas.microsoft.com/office/drawing/2014/main" id="{642747DA-937D-4794-B720-BB2781E4F969}"/>
                  </a:ext>
                </a:extLst>
              </p:cNvPr>
              <p:cNvSpPr/>
              <p:nvPr/>
            </p:nvSpPr>
            <p:spPr>
              <a:xfrm flipH="1">
                <a:off x="-1152349" y="690197"/>
                <a:ext cx="144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 name="平行四边形 43">
                <a:extLst>
                  <a:ext uri="{FF2B5EF4-FFF2-40B4-BE49-F238E27FC236}">
                    <a16:creationId xmlns:a16="http://schemas.microsoft.com/office/drawing/2014/main" id="{CF5F77FF-8C3E-46C1-B918-D9EBAA85C463}"/>
                  </a:ext>
                </a:extLst>
              </p:cNvPr>
              <p:cNvSpPr/>
              <p:nvPr/>
            </p:nvSpPr>
            <p:spPr>
              <a:xfrm flipH="1">
                <a:off x="-1205230"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平行四边形 44">
                <a:extLst>
                  <a:ext uri="{FF2B5EF4-FFF2-40B4-BE49-F238E27FC236}">
                    <a16:creationId xmlns:a16="http://schemas.microsoft.com/office/drawing/2014/main" id="{F039D155-70D6-44AA-9347-2E5A1EA15D5D}"/>
                  </a:ext>
                </a:extLst>
              </p:cNvPr>
              <p:cNvSpPr/>
              <p:nvPr/>
            </p:nvSpPr>
            <p:spPr>
              <a:xfrm flipH="1">
                <a:off x="-1246978"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平行四边形 45">
                <a:extLst>
                  <a:ext uri="{FF2B5EF4-FFF2-40B4-BE49-F238E27FC236}">
                    <a16:creationId xmlns:a16="http://schemas.microsoft.com/office/drawing/2014/main" id="{3B6369E8-4993-4C6B-884C-CAE0E0160CB2}"/>
                  </a:ext>
                </a:extLst>
              </p:cNvPr>
              <p:cNvSpPr/>
              <p:nvPr/>
            </p:nvSpPr>
            <p:spPr>
              <a:xfrm flipH="1">
                <a:off x="-1288727"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平行四边形 46">
                <a:extLst>
                  <a:ext uri="{FF2B5EF4-FFF2-40B4-BE49-F238E27FC236}">
                    <a16:creationId xmlns:a16="http://schemas.microsoft.com/office/drawing/2014/main" id="{2BE8467B-05B2-4858-94F6-5E222F349627}"/>
                  </a:ext>
                </a:extLst>
              </p:cNvPr>
              <p:cNvSpPr/>
              <p:nvPr/>
            </p:nvSpPr>
            <p:spPr>
              <a:xfrm flipH="1">
                <a:off x="-1330476"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4" name="组合 23">
              <a:extLst>
                <a:ext uri="{FF2B5EF4-FFF2-40B4-BE49-F238E27FC236}">
                  <a16:creationId xmlns:a16="http://schemas.microsoft.com/office/drawing/2014/main" id="{D3AAB18B-FBBE-4E8C-884C-1993232DDF14}"/>
                </a:ext>
              </a:extLst>
            </p:cNvPr>
            <p:cNvGrpSpPr/>
            <p:nvPr userDrawn="1"/>
          </p:nvGrpSpPr>
          <p:grpSpPr>
            <a:xfrm flipV="1">
              <a:off x="10946529" y="4314272"/>
              <a:ext cx="447009" cy="45719"/>
              <a:chOff x="-1330476" y="690197"/>
              <a:chExt cx="447009" cy="45719"/>
            </a:xfrm>
          </p:grpSpPr>
          <p:sp>
            <p:nvSpPr>
              <p:cNvPr id="36" name="平行四边形 35">
                <a:extLst>
                  <a:ext uri="{FF2B5EF4-FFF2-40B4-BE49-F238E27FC236}">
                    <a16:creationId xmlns:a16="http://schemas.microsoft.com/office/drawing/2014/main" id="{37EBDA3E-50D9-411B-82B8-29131E4F65CB}"/>
                  </a:ext>
                </a:extLst>
              </p:cNvPr>
              <p:cNvSpPr/>
              <p:nvPr/>
            </p:nvSpPr>
            <p:spPr>
              <a:xfrm flipH="1">
                <a:off x="-1027467" y="690197"/>
                <a:ext cx="144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平行四边形 36">
                <a:extLst>
                  <a:ext uri="{FF2B5EF4-FFF2-40B4-BE49-F238E27FC236}">
                    <a16:creationId xmlns:a16="http://schemas.microsoft.com/office/drawing/2014/main" id="{09454E2E-F6F2-4E33-83B6-3CC508F9A7BA}"/>
                  </a:ext>
                </a:extLst>
              </p:cNvPr>
              <p:cNvSpPr/>
              <p:nvPr/>
            </p:nvSpPr>
            <p:spPr>
              <a:xfrm flipH="1">
                <a:off x="-1152349" y="690197"/>
                <a:ext cx="144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平行四边形 37">
                <a:extLst>
                  <a:ext uri="{FF2B5EF4-FFF2-40B4-BE49-F238E27FC236}">
                    <a16:creationId xmlns:a16="http://schemas.microsoft.com/office/drawing/2014/main" id="{F17BCA44-B695-435B-8695-AB702F4111B9}"/>
                  </a:ext>
                </a:extLst>
              </p:cNvPr>
              <p:cNvSpPr/>
              <p:nvPr/>
            </p:nvSpPr>
            <p:spPr>
              <a:xfrm flipH="1">
                <a:off x="-1205230"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 name="平行四边形 38">
                <a:extLst>
                  <a:ext uri="{FF2B5EF4-FFF2-40B4-BE49-F238E27FC236}">
                    <a16:creationId xmlns:a16="http://schemas.microsoft.com/office/drawing/2014/main" id="{9C46CD42-72F8-4A06-B12F-AA6DCCDD1E05}"/>
                  </a:ext>
                </a:extLst>
              </p:cNvPr>
              <p:cNvSpPr/>
              <p:nvPr/>
            </p:nvSpPr>
            <p:spPr>
              <a:xfrm flipH="1">
                <a:off x="-1246978"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平行四边形 39">
                <a:extLst>
                  <a:ext uri="{FF2B5EF4-FFF2-40B4-BE49-F238E27FC236}">
                    <a16:creationId xmlns:a16="http://schemas.microsoft.com/office/drawing/2014/main" id="{E8A14F57-2FBA-428B-BD9A-8E2BD6D4BE35}"/>
                  </a:ext>
                </a:extLst>
              </p:cNvPr>
              <p:cNvSpPr/>
              <p:nvPr/>
            </p:nvSpPr>
            <p:spPr>
              <a:xfrm flipH="1">
                <a:off x="-1288727"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 name="平行四边形 40">
                <a:extLst>
                  <a:ext uri="{FF2B5EF4-FFF2-40B4-BE49-F238E27FC236}">
                    <a16:creationId xmlns:a16="http://schemas.microsoft.com/office/drawing/2014/main" id="{7E134F6A-EE27-45C7-AD0B-97E939FE4C6C}"/>
                  </a:ext>
                </a:extLst>
              </p:cNvPr>
              <p:cNvSpPr/>
              <p:nvPr/>
            </p:nvSpPr>
            <p:spPr>
              <a:xfrm flipH="1">
                <a:off x="-1330476"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7" name="任意多边形: 形状 26">
              <a:extLst>
                <a:ext uri="{FF2B5EF4-FFF2-40B4-BE49-F238E27FC236}">
                  <a16:creationId xmlns:a16="http://schemas.microsoft.com/office/drawing/2014/main" id="{8F2AACFA-9308-4F09-826A-88DA150C41D1}"/>
                </a:ext>
              </a:extLst>
            </p:cNvPr>
            <p:cNvSpPr/>
            <p:nvPr userDrawn="1"/>
          </p:nvSpPr>
          <p:spPr>
            <a:xfrm>
              <a:off x="3535680" y="3053947"/>
              <a:ext cx="212028" cy="1242030"/>
            </a:xfrm>
            <a:custGeom>
              <a:avLst/>
              <a:gdLst>
                <a:gd name="connsiteX0" fmla="*/ 177809 w 212028"/>
                <a:gd name="connsiteY0" fmla="*/ 0 h 1242030"/>
                <a:gd name="connsiteX1" fmla="*/ 212028 w 212028"/>
                <a:gd name="connsiteY1" fmla="*/ 0 h 1242030"/>
                <a:gd name="connsiteX2" fmla="*/ 212028 w 212028"/>
                <a:gd name="connsiteY2" fmla="*/ 1242030 h 1242030"/>
                <a:gd name="connsiteX3" fmla="*/ 207009 w 212028"/>
                <a:gd name="connsiteY3" fmla="*/ 1242030 h 1242030"/>
                <a:gd name="connsiteX4" fmla="*/ 0 w 212028"/>
                <a:gd name="connsiteY4" fmla="*/ 1035021 h 1242030"/>
                <a:gd name="connsiteX5" fmla="*/ 0 w 212028"/>
                <a:gd name="connsiteY5" fmla="*/ 177809 h 1242030"/>
                <a:gd name="connsiteX6" fmla="*/ 177809 w 212028"/>
                <a:gd name="connsiteY6" fmla="*/ 0 h 1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28" h="1242030">
                  <a:moveTo>
                    <a:pt x="177809" y="0"/>
                  </a:moveTo>
                  <a:lnTo>
                    <a:pt x="212028" y="0"/>
                  </a:lnTo>
                  <a:lnTo>
                    <a:pt x="212028" y="1242030"/>
                  </a:lnTo>
                  <a:lnTo>
                    <a:pt x="207009" y="1242030"/>
                  </a:lnTo>
                  <a:lnTo>
                    <a:pt x="0" y="1035021"/>
                  </a:lnTo>
                  <a:lnTo>
                    <a:pt x="0" y="177809"/>
                  </a:lnTo>
                  <a:lnTo>
                    <a:pt x="177809" y="0"/>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7" name="组合 16">
            <a:extLst>
              <a:ext uri="{FF2B5EF4-FFF2-40B4-BE49-F238E27FC236}">
                <a16:creationId xmlns:a16="http://schemas.microsoft.com/office/drawing/2014/main" id="{981CAA6E-D318-46A1-8C26-0ECD5B04A343}"/>
              </a:ext>
            </a:extLst>
          </p:cNvPr>
          <p:cNvGrpSpPr/>
          <p:nvPr userDrawn="1"/>
        </p:nvGrpSpPr>
        <p:grpSpPr>
          <a:xfrm>
            <a:off x="329631" y="2410214"/>
            <a:ext cx="2529496" cy="2529498"/>
            <a:chOff x="3992880" y="1325880"/>
            <a:chExt cx="4206240" cy="4206240"/>
          </a:xfrm>
        </p:grpSpPr>
        <p:sp>
          <p:nvSpPr>
            <p:cNvPr id="54" name="八边形 53">
              <a:extLst>
                <a:ext uri="{FF2B5EF4-FFF2-40B4-BE49-F238E27FC236}">
                  <a16:creationId xmlns:a16="http://schemas.microsoft.com/office/drawing/2014/main" id="{120FD1E5-4005-461A-9590-032B31EB0B31}"/>
                </a:ext>
              </a:extLst>
            </p:cNvPr>
            <p:cNvSpPr/>
            <p:nvPr/>
          </p:nvSpPr>
          <p:spPr>
            <a:xfrm>
              <a:off x="3992880" y="1325880"/>
              <a:ext cx="4206240" cy="4206240"/>
            </a:xfrm>
            <a:prstGeom prst="octag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5" name="任意多边形: 形状 54">
              <a:extLst>
                <a:ext uri="{FF2B5EF4-FFF2-40B4-BE49-F238E27FC236}">
                  <a16:creationId xmlns:a16="http://schemas.microsoft.com/office/drawing/2014/main" id="{ECD7A641-2722-4802-A277-AEB349535BBA}"/>
                </a:ext>
              </a:extLst>
            </p:cNvPr>
            <p:cNvSpPr/>
            <p:nvPr/>
          </p:nvSpPr>
          <p:spPr>
            <a:xfrm>
              <a:off x="4084320" y="1417320"/>
              <a:ext cx="4023360" cy="4023360"/>
            </a:xfrm>
            <a:custGeom>
              <a:avLst/>
              <a:gdLst>
                <a:gd name="connsiteX0" fmla="*/ 3315619 w 4023360"/>
                <a:gd name="connsiteY0" fmla="*/ 3401830 h 4023360"/>
                <a:gd name="connsiteX1" fmla="*/ 3391054 w 4023360"/>
                <a:gd name="connsiteY1" fmla="*/ 3477265 h 4023360"/>
                <a:gd name="connsiteX2" fmla="*/ 2844958 w 4023360"/>
                <a:gd name="connsiteY2" fmla="*/ 4023360 h 4023360"/>
                <a:gd name="connsiteX3" fmla="*/ 2072641 w 4023360"/>
                <a:gd name="connsiteY3" fmla="*/ 4023360 h 4023360"/>
                <a:gd name="connsiteX4" fmla="*/ 2072641 w 4023360"/>
                <a:gd name="connsiteY4" fmla="*/ 3916680 h 4023360"/>
                <a:gd name="connsiteX5" fmla="*/ 2800769 w 4023360"/>
                <a:gd name="connsiteY5" fmla="*/ 3916680 h 4023360"/>
                <a:gd name="connsiteX6" fmla="*/ 707741 w 4023360"/>
                <a:gd name="connsiteY6" fmla="*/ 3401830 h 4023360"/>
                <a:gd name="connsiteX7" fmla="*/ 1222591 w 4023360"/>
                <a:gd name="connsiteY7" fmla="*/ 3916680 h 4023360"/>
                <a:gd name="connsiteX8" fmla="*/ 1950720 w 4023360"/>
                <a:gd name="connsiteY8" fmla="*/ 3916680 h 4023360"/>
                <a:gd name="connsiteX9" fmla="*/ 1950720 w 4023360"/>
                <a:gd name="connsiteY9" fmla="*/ 4023360 h 4023360"/>
                <a:gd name="connsiteX10" fmla="*/ 1178402 w 4023360"/>
                <a:gd name="connsiteY10" fmla="*/ 4023360 h 4023360"/>
                <a:gd name="connsiteX11" fmla="*/ 632307 w 4023360"/>
                <a:gd name="connsiteY11" fmla="*/ 3477265 h 4023360"/>
                <a:gd name="connsiteX12" fmla="*/ 3916680 w 4023360"/>
                <a:gd name="connsiteY12" fmla="*/ 2072640 h 4023360"/>
                <a:gd name="connsiteX13" fmla="*/ 4023360 w 4023360"/>
                <a:gd name="connsiteY13" fmla="*/ 2072640 h 4023360"/>
                <a:gd name="connsiteX14" fmla="*/ 4023360 w 4023360"/>
                <a:gd name="connsiteY14" fmla="*/ 2844958 h 4023360"/>
                <a:gd name="connsiteX15" fmla="*/ 3477264 w 4023360"/>
                <a:gd name="connsiteY15" fmla="*/ 3391054 h 4023360"/>
                <a:gd name="connsiteX16" fmla="*/ 3401830 w 4023360"/>
                <a:gd name="connsiteY16" fmla="*/ 3315620 h 4023360"/>
                <a:gd name="connsiteX17" fmla="*/ 3916680 w 4023360"/>
                <a:gd name="connsiteY17" fmla="*/ 2800769 h 4023360"/>
                <a:gd name="connsiteX18" fmla="*/ 106680 w 4023360"/>
                <a:gd name="connsiteY18" fmla="*/ 2072640 h 4023360"/>
                <a:gd name="connsiteX19" fmla="*/ 106680 w 4023360"/>
                <a:gd name="connsiteY19" fmla="*/ 2800769 h 4023360"/>
                <a:gd name="connsiteX20" fmla="*/ 621531 w 4023360"/>
                <a:gd name="connsiteY20" fmla="*/ 3315620 h 4023360"/>
                <a:gd name="connsiteX21" fmla="*/ 546096 w 4023360"/>
                <a:gd name="connsiteY21" fmla="*/ 3391054 h 4023360"/>
                <a:gd name="connsiteX22" fmla="*/ 0 w 4023360"/>
                <a:gd name="connsiteY22" fmla="*/ 2844958 h 4023360"/>
                <a:gd name="connsiteX23" fmla="*/ 0 w 4023360"/>
                <a:gd name="connsiteY23" fmla="*/ 2072640 h 4023360"/>
                <a:gd name="connsiteX24" fmla="*/ 3477264 w 4023360"/>
                <a:gd name="connsiteY24" fmla="*/ 632306 h 4023360"/>
                <a:gd name="connsiteX25" fmla="*/ 4023360 w 4023360"/>
                <a:gd name="connsiteY25" fmla="*/ 1178402 h 4023360"/>
                <a:gd name="connsiteX26" fmla="*/ 4023360 w 4023360"/>
                <a:gd name="connsiteY26" fmla="*/ 1950720 h 4023360"/>
                <a:gd name="connsiteX27" fmla="*/ 3916680 w 4023360"/>
                <a:gd name="connsiteY27" fmla="*/ 1950720 h 4023360"/>
                <a:gd name="connsiteX28" fmla="*/ 3916680 w 4023360"/>
                <a:gd name="connsiteY28" fmla="*/ 1222591 h 4023360"/>
                <a:gd name="connsiteX29" fmla="*/ 3401830 w 4023360"/>
                <a:gd name="connsiteY29" fmla="*/ 707741 h 4023360"/>
                <a:gd name="connsiteX30" fmla="*/ 546096 w 4023360"/>
                <a:gd name="connsiteY30" fmla="*/ 632306 h 4023360"/>
                <a:gd name="connsiteX31" fmla="*/ 621531 w 4023360"/>
                <a:gd name="connsiteY31" fmla="*/ 707741 h 4023360"/>
                <a:gd name="connsiteX32" fmla="*/ 106680 w 4023360"/>
                <a:gd name="connsiteY32" fmla="*/ 1222591 h 4023360"/>
                <a:gd name="connsiteX33" fmla="*/ 106680 w 4023360"/>
                <a:gd name="connsiteY33" fmla="*/ 1950720 h 4023360"/>
                <a:gd name="connsiteX34" fmla="*/ 0 w 4023360"/>
                <a:gd name="connsiteY34" fmla="*/ 1950720 h 4023360"/>
                <a:gd name="connsiteX35" fmla="*/ 0 w 4023360"/>
                <a:gd name="connsiteY35" fmla="*/ 1178402 h 4023360"/>
                <a:gd name="connsiteX36" fmla="*/ 2072640 w 4023360"/>
                <a:gd name="connsiteY36" fmla="*/ 0 h 4023360"/>
                <a:gd name="connsiteX37" fmla="*/ 2844958 w 4023360"/>
                <a:gd name="connsiteY37" fmla="*/ 0 h 4023360"/>
                <a:gd name="connsiteX38" fmla="*/ 3391054 w 4023360"/>
                <a:gd name="connsiteY38" fmla="*/ 546096 h 4023360"/>
                <a:gd name="connsiteX39" fmla="*/ 3315619 w 4023360"/>
                <a:gd name="connsiteY39" fmla="*/ 621530 h 4023360"/>
                <a:gd name="connsiteX40" fmla="*/ 2800769 w 4023360"/>
                <a:gd name="connsiteY40" fmla="*/ 106680 h 4023360"/>
                <a:gd name="connsiteX41" fmla="*/ 2072640 w 4023360"/>
                <a:gd name="connsiteY41" fmla="*/ 106680 h 4023360"/>
                <a:gd name="connsiteX42" fmla="*/ 1178402 w 4023360"/>
                <a:gd name="connsiteY42" fmla="*/ 0 h 4023360"/>
                <a:gd name="connsiteX43" fmla="*/ 1950720 w 4023360"/>
                <a:gd name="connsiteY43" fmla="*/ 0 h 4023360"/>
                <a:gd name="connsiteX44" fmla="*/ 1950720 w 4023360"/>
                <a:gd name="connsiteY44" fmla="*/ 106680 h 4023360"/>
                <a:gd name="connsiteX45" fmla="*/ 1222591 w 4023360"/>
                <a:gd name="connsiteY45" fmla="*/ 106680 h 4023360"/>
                <a:gd name="connsiteX46" fmla="*/ 707741 w 4023360"/>
                <a:gd name="connsiteY46" fmla="*/ 621530 h 4023360"/>
                <a:gd name="connsiteX47" fmla="*/ 632307 w 4023360"/>
                <a:gd name="connsiteY47" fmla="*/ 546096 h 402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23360" h="4023360">
                  <a:moveTo>
                    <a:pt x="3315619" y="3401830"/>
                  </a:moveTo>
                  <a:lnTo>
                    <a:pt x="3391054" y="3477265"/>
                  </a:lnTo>
                  <a:lnTo>
                    <a:pt x="2844958" y="4023360"/>
                  </a:lnTo>
                  <a:lnTo>
                    <a:pt x="2072641" y="4023360"/>
                  </a:lnTo>
                  <a:lnTo>
                    <a:pt x="2072641" y="3916680"/>
                  </a:lnTo>
                  <a:lnTo>
                    <a:pt x="2800769" y="3916680"/>
                  </a:lnTo>
                  <a:close/>
                  <a:moveTo>
                    <a:pt x="707741" y="3401830"/>
                  </a:moveTo>
                  <a:lnTo>
                    <a:pt x="1222591" y="3916680"/>
                  </a:lnTo>
                  <a:lnTo>
                    <a:pt x="1950720" y="3916680"/>
                  </a:lnTo>
                  <a:lnTo>
                    <a:pt x="1950720" y="4023360"/>
                  </a:lnTo>
                  <a:lnTo>
                    <a:pt x="1178402" y="4023360"/>
                  </a:lnTo>
                  <a:lnTo>
                    <a:pt x="632307" y="3477265"/>
                  </a:lnTo>
                  <a:close/>
                  <a:moveTo>
                    <a:pt x="3916680" y="2072640"/>
                  </a:moveTo>
                  <a:lnTo>
                    <a:pt x="4023360" y="2072640"/>
                  </a:lnTo>
                  <a:lnTo>
                    <a:pt x="4023360" y="2844958"/>
                  </a:lnTo>
                  <a:lnTo>
                    <a:pt x="3477264" y="3391054"/>
                  </a:lnTo>
                  <a:lnTo>
                    <a:pt x="3401830" y="3315620"/>
                  </a:lnTo>
                  <a:lnTo>
                    <a:pt x="3916680" y="2800769"/>
                  </a:lnTo>
                  <a:close/>
                  <a:moveTo>
                    <a:pt x="106680" y="2072640"/>
                  </a:moveTo>
                  <a:lnTo>
                    <a:pt x="106680" y="2800769"/>
                  </a:lnTo>
                  <a:lnTo>
                    <a:pt x="621531" y="3315620"/>
                  </a:lnTo>
                  <a:lnTo>
                    <a:pt x="546096" y="3391054"/>
                  </a:lnTo>
                  <a:lnTo>
                    <a:pt x="0" y="2844958"/>
                  </a:lnTo>
                  <a:lnTo>
                    <a:pt x="0" y="2072640"/>
                  </a:lnTo>
                  <a:close/>
                  <a:moveTo>
                    <a:pt x="3477264" y="632306"/>
                  </a:moveTo>
                  <a:lnTo>
                    <a:pt x="4023360" y="1178402"/>
                  </a:lnTo>
                  <a:lnTo>
                    <a:pt x="4023360" y="1950720"/>
                  </a:lnTo>
                  <a:lnTo>
                    <a:pt x="3916680" y="1950720"/>
                  </a:lnTo>
                  <a:lnTo>
                    <a:pt x="3916680" y="1222591"/>
                  </a:lnTo>
                  <a:lnTo>
                    <a:pt x="3401830" y="707741"/>
                  </a:lnTo>
                  <a:close/>
                  <a:moveTo>
                    <a:pt x="546096" y="632306"/>
                  </a:moveTo>
                  <a:lnTo>
                    <a:pt x="621531" y="707741"/>
                  </a:lnTo>
                  <a:lnTo>
                    <a:pt x="106680" y="1222591"/>
                  </a:lnTo>
                  <a:lnTo>
                    <a:pt x="106680" y="1950720"/>
                  </a:lnTo>
                  <a:lnTo>
                    <a:pt x="0" y="1950720"/>
                  </a:lnTo>
                  <a:lnTo>
                    <a:pt x="0" y="1178402"/>
                  </a:lnTo>
                  <a:close/>
                  <a:moveTo>
                    <a:pt x="2072640" y="0"/>
                  </a:moveTo>
                  <a:lnTo>
                    <a:pt x="2844958" y="0"/>
                  </a:lnTo>
                  <a:lnTo>
                    <a:pt x="3391054" y="546096"/>
                  </a:lnTo>
                  <a:lnTo>
                    <a:pt x="3315619" y="621530"/>
                  </a:lnTo>
                  <a:lnTo>
                    <a:pt x="2800769" y="106680"/>
                  </a:lnTo>
                  <a:lnTo>
                    <a:pt x="2072640" y="106680"/>
                  </a:lnTo>
                  <a:close/>
                  <a:moveTo>
                    <a:pt x="1178402" y="0"/>
                  </a:moveTo>
                  <a:lnTo>
                    <a:pt x="1950720" y="0"/>
                  </a:lnTo>
                  <a:lnTo>
                    <a:pt x="1950720" y="106680"/>
                  </a:lnTo>
                  <a:lnTo>
                    <a:pt x="1222591" y="106680"/>
                  </a:lnTo>
                  <a:lnTo>
                    <a:pt x="707741" y="621530"/>
                  </a:lnTo>
                  <a:lnTo>
                    <a:pt x="632307" y="546096"/>
                  </a:lnTo>
                  <a:close/>
                </a:path>
              </a:pathLst>
            </a:cu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6" name="八边形 55">
              <a:extLst>
                <a:ext uri="{FF2B5EF4-FFF2-40B4-BE49-F238E27FC236}">
                  <a16:creationId xmlns:a16="http://schemas.microsoft.com/office/drawing/2014/main" id="{262388DE-433A-4E50-8499-7AC17774E711}"/>
                </a:ext>
              </a:extLst>
            </p:cNvPr>
            <p:cNvSpPr/>
            <p:nvPr/>
          </p:nvSpPr>
          <p:spPr>
            <a:xfrm>
              <a:off x="4267200" y="1600200"/>
              <a:ext cx="3657600" cy="3657600"/>
            </a:xfrm>
            <a:prstGeom prst="octagon">
              <a:avLst/>
            </a:prstGeom>
            <a:noFill/>
            <a:ln w="6350">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7" name="组合 56">
              <a:extLst>
                <a:ext uri="{FF2B5EF4-FFF2-40B4-BE49-F238E27FC236}">
                  <a16:creationId xmlns:a16="http://schemas.microsoft.com/office/drawing/2014/main" id="{9BBDD199-E35F-46A4-8AC9-EC566FFC4EFC}"/>
                </a:ext>
              </a:extLst>
            </p:cNvPr>
            <p:cNvGrpSpPr/>
            <p:nvPr/>
          </p:nvGrpSpPr>
          <p:grpSpPr>
            <a:xfrm>
              <a:off x="4328160" y="1661160"/>
              <a:ext cx="3535680" cy="3535680"/>
              <a:chOff x="4267200" y="1600200"/>
              <a:chExt cx="3657600" cy="3657600"/>
            </a:xfrm>
          </p:grpSpPr>
          <p:grpSp>
            <p:nvGrpSpPr>
              <p:cNvPr id="59" name="组合 58">
                <a:extLst>
                  <a:ext uri="{FF2B5EF4-FFF2-40B4-BE49-F238E27FC236}">
                    <a16:creationId xmlns:a16="http://schemas.microsoft.com/office/drawing/2014/main" id="{0D153AB3-D6A5-4C40-9E5F-D8125C9F5B57}"/>
                  </a:ext>
                </a:extLst>
              </p:cNvPr>
              <p:cNvGrpSpPr/>
              <p:nvPr/>
            </p:nvGrpSpPr>
            <p:grpSpPr>
              <a:xfrm>
                <a:off x="4267200" y="1600200"/>
                <a:ext cx="3657600" cy="3657600"/>
                <a:chOff x="4267200" y="1600200"/>
                <a:chExt cx="3657600" cy="3657600"/>
              </a:xfrm>
            </p:grpSpPr>
            <p:grpSp>
              <p:nvGrpSpPr>
                <p:cNvPr id="67" name="组合 66">
                  <a:extLst>
                    <a:ext uri="{FF2B5EF4-FFF2-40B4-BE49-F238E27FC236}">
                      <a16:creationId xmlns:a16="http://schemas.microsoft.com/office/drawing/2014/main" id="{D7861BCE-6774-4D77-8395-7D6C01F54693}"/>
                    </a:ext>
                  </a:extLst>
                </p:cNvPr>
                <p:cNvGrpSpPr/>
                <p:nvPr/>
              </p:nvGrpSpPr>
              <p:grpSpPr>
                <a:xfrm>
                  <a:off x="6006000" y="1600200"/>
                  <a:ext cx="180000" cy="3657600"/>
                  <a:chOff x="6006000" y="1600200"/>
                  <a:chExt cx="180000" cy="3657600"/>
                </a:xfrm>
              </p:grpSpPr>
              <p:sp>
                <p:nvSpPr>
                  <p:cNvPr id="71" name="等腰三角形 70">
                    <a:extLst>
                      <a:ext uri="{FF2B5EF4-FFF2-40B4-BE49-F238E27FC236}">
                        <a16:creationId xmlns:a16="http://schemas.microsoft.com/office/drawing/2014/main" id="{D9CE7BB4-09AE-4B13-9CD8-5A66CCC2447D}"/>
                      </a:ext>
                    </a:extLst>
                  </p:cNvPr>
                  <p:cNvSpPr>
                    <a:spLocks noChangeAspect="1"/>
                  </p:cNvSpPr>
                  <p:nvPr/>
                </p:nvSpPr>
                <p:spPr>
                  <a:xfrm>
                    <a:off x="6006000" y="5102627"/>
                    <a:ext cx="180000" cy="1551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2" name="等腰三角形 71">
                    <a:extLst>
                      <a:ext uri="{FF2B5EF4-FFF2-40B4-BE49-F238E27FC236}">
                        <a16:creationId xmlns:a16="http://schemas.microsoft.com/office/drawing/2014/main" id="{24356DA2-62A4-454E-83DA-C80897BB9C36}"/>
                      </a:ext>
                    </a:extLst>
                  </p:cNvPr>
                  <p:cNvSpPr>
                    <a:spLocks noChangeAspect="1"/>
                  </p:cNvSpPr>
                  <p:nvPr/>
                </p:nvSpPr>
                <p:spPr>
                  <a:xfrm flipV="1">
                    <a:off x="6006000" y="1600200"/>
                    <a:ext cx="180000" cy="1551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8" name="组合 67">
                  <a:extLst>
                    <a:ext uri="{FF2B5EF4-FFF2-40B4-BE49-F238E27FC236}">
                      <a16:creationId xmlns:a16="http://schemas.microsoft.com/office/drawing/2014/main" id="{28BAEC75-2579-42C4-B1DF-E0BB735DDF53}"/>
                    </a:ext>
                  </a:extLst>
                </p:cNvPr>
                <p:cNvGrpSpPr/>
                <p:nvPr/>
              </p:nvGrpSpPr>
              <p:grpSpPr>
                <a:xfrm rot="5400000">
                  <a:off x="6006000" y="1600200"/>
                  <a:ext cx="180000" cy="3657600"/>
                  <a:chOff x="6006000" y="1600200"/>
                  <a:chExt cx="180000" cy="3657600"/>
                </a:xfrm>
              </p:grpSpPr>
              <p:sp>
                <p:nvSpPr>
                  <p:cNvPr id="69" name="等腰三角形 68">
                    <a:extLst>
                      <a:ext uri="{FF2B5EF4-FFF2-40B4-BE49-F238E27FC236}">
                        <a16:creationId xmlns:a16="http://schemas.microsoft.com/office/drawing/2014/main" id="{16792127-B832-4A91-A1DE-390B108CAEA2}"/>
                      </a:ext>
                    </a:extLst>
                  </p:cNvPr>
                  <p:cNvSpPr>
                    <a:spLocks noChangeAspect="1"/>
                  </p:cNvSpPr>
                  <p:nvPr/>
                </p:nvSpPr>
                <p:spPr>
                  <a:xfrm>
                    <a:off x="6006000" y="5102627"/>
                    <a:ext cx="180000" cy="1551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0" name="等腰三角形 69">
                    <a:extLst>
                      <a:ext uri="{FF2B5EF4-FFF2-40B4-BE49-F238E27FC236}">
                        <a16:creationId xmlns:a16="http://schemas.microsoft.com/office/drawing/2014/main" id="{B738376F-5276-45B8-9C9D-EC663A93313B}"/>
                      </a:ext>
                    </a:extLst>
                  </p:cNvPr>
                  <p:cNvSpPr>
                    <a:spLocks noChangeAspect="1"/>
                  </p:cNvSpPr>
                  <p:nvPr/>
                </p:nvSpPr>
                <p:spPr>
                  <a:xfrm flipV="1">
                    <a:off x="6006000" y="1600200"/>
                    <a:ext cx="180000" cy="1551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60" name="组合 59">
                <a:extLst>
                  <a:ext uri="{FF2B5EF4-FFF2-40B4-BE49-F238E27FC236}">
                    <a16:creationId xmlns:a16="http://schemas.microsoft.com/office/drawing/2014/main" id="{6A3271FC-F7F3-4064-A01E-12CECE839048}"/>
                  </a:ext>
                </a:extLst>
              </p:cNvPr>
              <p:cNvGrpSpPr/>
              <p:nvPr/>
            </p:nvGrpSpPr>
            <p:grpSpPr>
              <a:xfrm rot="2700000">
                <a:off x="4267200" y="1600200"/>
                <a:ext cx="3657600" cy="3657600"/>
                <a:chOff x="4267200" y="1600200"/>
                <a:chExt cx="3657600" cy="3657600"/>
              </a:xfrm>
              <a:solidFill>
                <a:schemeClr val="accent2">
                  <a:alpha val="50000"/>
                </a:schemeClr>
              </a:solidFill>
            </p:grpSpPr>
            <p:grpSp>
              <p:nvGrpSpPr>
                <p:cNvPr id="61" name="组合 60">
                  <a:extLst>
                    <a:ext uri="{FF2B5EF4-FFF2-40B4-BE49-F238E27FC236}">
                      <a16:creationId xmlns:a16="http://schemas.microsoft.com/office/drawing/2014/main" id="{20D35E7A-EE4C-4F8F-AB0C-6DD1F003513B}"/>
                    </a:ext>
                  </a:extLst>
                </p:cNvPr>
                <p:cNvGrpSpPr/>
                <p:nvPr/>
              </p:nvGrpSpPr>
              <p:grpSpPr>
                <a:xfrm>
                  <a:off x="6006000" y="1600200"/>
                  <a:ext cx="180000" cy="3657600"/>
                  <a:chOff x="6006000" y="1600200"/>
                  <a:chExt cx="180000" cy="3657600"/>
                </a:xfrm>
                <a:grpFill/>
              </p:grpSpPr>
              <p:sp>
                <p:nvSpPr>
                  <p:cNvPr id="65" name="等腰三角形 64">
                    <a:extLst>
                      <a:ext uri="{FF2B5EF4-FFF2-40B4-BE49-F238E27FC236}">
                        <a16:creationId xmlns:a16="http://schemas.microsoft.com/office/drawing/2014/main" id="{994F1A13-FD71-462C-BB2B-94FA2DD9668E}"/>
                      </a:ext>
                    </a:extLst>
                  </p:cNvPr>
                  <p:cNvSpPr>
                    <a:spLocks noChangeAspect="1"/>
                  </p:cNvSpPr>
                  <p:nvPr/>
                </p:nvSpPr>
                <p:spPr>
                  <a:xfrm>
                    <a:off x="6006000" y="5102627"/>
                    <a:ext cx="180000" cy="1551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6" name="等腰三角形 65">
                    <a:extLst>
                      <a:ext uri="{FF2B5EF4-FFF2-40B4-BE49-F238E27FC236}">
                        <a16:creationId xmlns:a16="http://schemas.microsoft.com/office/drawing/2014/main" id="{23C163D6-0753-4D56-A729-54FAD31CAB5F}"/>
                      </a:ext>
                    </a:extLst>
                  </p:cNvPr>
                  <p:cNvSpPr>
                    <a:spLocks noChangeAspect="1"/>
                  </p:cNvSpPr>
                  <p:nvPr/>
                </p:nvSpPr>
                <p:spPr>
                  <a:xfrm flipV="1">
                    <a:off x="6006000" y="1600200"/>
                    <a:ext cx="180000" cy="1551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2" name="组合 61">
                  <a:extLst>
                    <a:ext uri="{FF2B5EF4-FFF2-40B4-BE49-F238E27FC236}">
                      <a16:creationId xmlns:a16="http://schemas.microsoft.com/office/drawing/2014/main" id="{0D58FDAE-8C2C-4F84-866B-B10861CF8415}"/>
                    </a:ext>
                  </a:extLst>
                </p:cNvPr>
                <p:cNvGrpSpPr/>
                <p:nvPr/>
              </p:nvGrpSpPr>
              <p:grpSpPr>
                <a:xfrm rot="5400000">
                  <a:off x="6006000" y="1600200"/>
                  <a:ext cx="180000" cy="3657600"/>
                  <a:chOff x="6006000" y="1600200"/>
                  <a:chExt cx="180000" cy="3657600"/>
                </a:xfrm>
                <a:grpFill/>
              </p:grpSpPr>
              <p:sp>
                <p:nvSpPr>
                  <p:cNvPr id="63" name="等腰三角形 62">
                    <a:extLst>
                      <a:ext uri="{FF2B5EF4-FFF2-40B4-BE49-F238E27FC236}">
                        <a16:creationId xmlns:a16="http://schemas.microsoft.com/office/drawing/2014/main" id="{3A698C9B-3531-4DDE-8AA7-FA09329896AE}"/>
                      </a:ext>
                    </a:extLst>
                  </p:cNvPr>
                  <p:cNvSpPr>
                    <a:spLocks noChangeAspect="1"/>
                  </p:cNvSpPr>
                  <p:nvPr/>
                </p:nvSpPr>
                <p:spPr>
                  <a:xfrm>
                    <a:off x="6006000" y="5102627"/>
                    <a:ext cx="180000" cy="1551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4" name="等腰三角形 63">
                    <a:extLst>
                      <a:ext uri="{FF2B5EF4-FFF2-40B4-BE49-F238E27FC236}">
                        <a16:creationId xmlns:a16="http://schemas.microsoft.com/office/drawing/2014/main" id="{31C3F3B0-6F60-47E5-8F83-C67518B5B868}"/>
                      </a:ext>
                    </a:extLst>
                  </p:cNvPr>
                  <p:cNvSpPr>
                    <a:spLocks noChangeAspect="1"/>
                  </p:cNvSpPr>
                  <p:nvPr/>
                </p:nvSpPr>
                <p:spPr>
                  <a:xfrm flipV="1">
                    <a:off x="6006000" y="1600200"/>
                    <a:ext cx="180000" cy="1551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sp>
          <p:nvSpPr>
            <p:cNvPr id="58" name="八边形 57">
              <a:extLst>
                <a:ext uri="{FF2B5EF4-FFF2-40B4-BE49-F238E27FC236}">
                  <a16:creationId xmlns:a16="http://schemas.microsoft.com/office/drawing/2014/main" id="{685F220D-FF3E-4813-9B37-BD8913B5B6D4}"/>
                </a:ext>
              </a:extLst>
            </p:cNvPr>
            <p:cNvSpPr/>
            <p:nvPr/>
          </p:nvSpPr>
          <p:spPr>
            <a:xfrm>
              <a:off x="4478161" y="1811161"/>
              <a:ext cx="3235678" cy="3235678"/>
            </a:xfrm>
            <a:prstGeom prst="octagon">
              <a:avLst/>
            </a:prstGeom>
            <a:gradFill flip="none" rotWithShape="1">
              <a:gsLst>
                <a:gs pos="0">
                  <a:schemeClr val="accent3">
                    <a:lumMod val="100000"/>
                    <a:alpha val="0"/>
                  </a:schemeClr>
                </a:gs>
                <a:gs pos="100000">
                  <a:schemeClr val="accent2">
                    <a:alpha val="1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4" name="组合 113">
            <a:extLst>
              <a:ext uri="{FF2B5EF4-FFF2-40B4-BE49-F238E27FC236}">
                <a16:creationId xmlns:a16="http://schemas.microsoft.com/office/drawing/2014/main" id="{5CE45DF8-DA9C-4301-8726-B6BEAB29CA4F}"/>
              </a:ext>
            </a:extLst>
          </p:cNvPr>
          <p:cNvGrpSpPr/>
          <p:nvPr/>
        </p:nvGrpSpPr>
        <p:grpSpPr>
          <a:xfrm>
            <a:off x="2859127" y="1347322"/>
            <a:ext cx="676553" cy="4641998"/>
            <a:chOff x="2859127" y="1347322"/>
            <a:chExt cx="676553" cy="4641998"/>
          </a:xfrm>
        </p:grpSpPr>
        <p:cxnSp>
          <p:nvCxnSpPr>
            <p:cNvPr id="12" name="直接连接符 11">
              <a:extLst>
                <a:ext uri="{FF2B5EF4-FFF2-40B4-BE49-F238E27FC236}">
                  <a16:creationId xmlns:a16="http://schemas.microsoft.com/office/drawing/2014/main" id="{A3F99F73-5F4F-4066-A619-9ABCDA5C6B70}"/>
                </a:ext>
              </a:extLst>
            </p:cNvPr>
            <p:cNvCxnSpPr>
              <a:cxnSpLocks/>
            </p:cNvCxnSpPr>
            <p:nvPr userDrawn="1"/>
          </p:nvCxnSpPr>
          <p:spPr>
            <a:xfrm>
              <a:off x="2859127" y="3674962"/>
              <a:ext cx="288000" cy="0"/>
            </a:xfrm>
            <a:prstGeom prst="line">
              <a:avLst/>
            </a:prstGeom>
            <a:ln w="38100">
              <a:solidFill>
                <a:schemeClr val="accent2"/>
              </a:solidFill>
              <a:tailEnd type="none"/>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CB307B5A-7BD0-4238-95F5-20ACD5F0251E}"/>
                </a:ext>
              </a:extLst>
            </p:cNvPr>
            <p:cNvGrpSpPr/>
            <p:nvPr userDrawn="1"/>
          </p:nvGrpSpPr>
          <p:grpSpPr>
            <a:xfrm>
              <a:off x="3089804" y="1514962"/>
              <a:ext cx="129093" cy="4320000"/>
              <a:chOff x="1430767" y="1667435"/>
              <a:chExt cx="129093" cy="4450648"/>
            </a:xfrm>
          </p:grpSpPr>
          <p:cxnSp>
            <p:nvCxnSpPr>
              <p:cNvPr id="73" name="直接连接符 72">
                <a:extLst>
                  <a:ext uri="{FF2B5EF4-FFF2-40B4-BE49-F238E27FC236}">
                    <a16:creationId xmlns:a16="http://schemas.microsoft.com/office/drawing/2014/main" id="{43BBC3DF-2AF5-4944-8177-AF2975F564B8}"/>
                  </a:ext>
                </a:extLst>
              </p:cNvPr>
              <p:cNvCxnSpPr>
                <a:cxnSpLocks/>
              </p:cNvCxnSpPr>
              <p:nvPr/>
            </p:nvCxnSpPr>
            <p:spPr>
              <a:xfrm>
                <a:off x="1430767" y="3383617"/>
                <a:ext cx="0" cy="12909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A389FA60-D32D-4DD7-9EE6-23E3F132970C}"/>
                  </a:ext>
                </a:extLst>
              </p:cNvPr>
              <p:cNvCxnSpPr>
                <a:cxnSpLocks/>
              </p:cNvCxnSpPr>
              <p:nvPr/>
            </p:nvCxnSpPr>
            <p:spPr>
              <a:xfrm>
                <a:off x="1430767" y="3561455"/>
                <a:ext cx="0" cy="12909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id="{878C772F-D227-4B45-B183-23F2A5AECC58}"/>
                  </a:ext>
                </a:extLst>
              </p:cNvPr>
              <p:cNvGrpSpPr/>
              <p:nvPr/>
            </p:nvGrpSpPr>
            <p:grpSpPr>
              <a:xfrm>
                <a:off x="1430767" y="1667435"/>
                <a:ext cx="129092" cy="1667436"/>
                <a:chOff x="1430767" y="1667435"/>
                <a:chExt cx="129092" cy="1667436"/>
              </a:xfrm>
            </p:grpSpPr>
            <p:sp>
              <p:nvSpPr>
                <p:cNvPr id="90" name="任意多边形: 形状 89">
                  <a:extLst>
                    <a:ext uri="{FF2B5EF4-FFF2-40B4-BE49-F238E27FC236}">
                      <a16:creationId xmlns:a16="http://schemas.microsoft.com/office/drawing/2014/main" id="{C8F21EB6-1366-4683-8171-C8F024E390CA}"/>
                    </a:ext>
                  </a:extLst>
                </p:cNvPr>
                <p:cNvSpPr/>
                <p:nvPr/>
              </p:nvSpPr>
              <p:spPr>
                <a:xfrm>
                  <a:off x="1430767" y="1667435"/>
                  <a:ext cx="129092" cy="1667436"/>
                </a:xfrm>
                <a:custGeom>
                  <a:avLst/>
                  <a:gdLst>
                    <a:gd name="connsiteX0" fmla="*/ 129092 w 129092"/>
                    <a:gd name="connsiteY0" fmla="*/ 0 h 1667436"/>
                    <a:gd name="connsiteX1" fmla="*/ 129092 w 129092"/>
                    <a:gd name="connsiteY1" fmla="*/ 656217 h 1667436"/>
                    <a:gd name="connsiteX2" fmla="*/ 0 w 129092"/>
                    <a:gd name="connsiteY2" fmla="*/ 785309 h 1667436"/>
                    <a:gd name="connsiteX3" fmla="*/ 0 w 129092"/>
                    <a:gd name="connsiteY3" fmla="*/ 1667436 h 1667436"/>
                  </a:gdLst>
                  <a:ahLst/>
                  <a:cxnLst>
                    <a:cxn ang="0">
                      <a:pos x="connsiteX0" y="connsiteY0"/>
                    </a:cxn>
                    <a:cxn ang="0">
                      <a:pos x="connsiteX1" y="connsiteY1"/>
                    </a:cxn>
                    <a:cxn ang="0">
                      <a:pos x="connsiteX2" y="connsiteY2"/>
                    </a:cxn>
                    <a:cxn ang="0">
                      <a:pos x="connsiteX3" y="connsiteY3"/>
                    </a:cxn>
                  </a:cxnLst>
                  <a:rect l="l" t="t" r="r" b="b"/>
                  <a:pathLst>
                    <a:path w="129092" h="1667436">
                      <a:moveTo>
                        <a:pt x="129092" y="0"/>
                      </a:moveTo>
                      <a:lnTo>
                        <a:pt x="129092" y="656217"/>
                      </a:lnTo>
                      <a:lnTo>
                        <a:pt x="0" y="785309"/>
                      </a:lnTo>
                      <a:lnTo>
                        <a:pt x="0" y="1667436"/>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1" name="平行四边形 90">
                  <a:extLst>
                    <a:ext uri="{FF2B5EF4-FFF2-40B4-BE49-F238E27FC236}">
                      <a16:creationId xmlns:a16="http://schemas.microsoft.com/office/drawing/2014/main" id="{0434EE9D-220D-49D3-B584-AEA943DE367F}"/>
                    </a:ext>
                  </a:extLst>
                </p:cNvPr>
                <p:cNvSpPr/>
                <p:nvPr/>
              </p:nvSpPr>
              <p:spPr>
                <a:xfrm rot="5400000" flipH="1">
                  <a:off x="1433859" y="2375813"/>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2" name="平行四边形 91">
                  <a:extLst>
                    <a:ext uri="{FF2B5EF4-FFF2-40B4-BE49-F238E27FC236}">
                      <a16:creationId xmlns:a16="http://schemas.microsoft.com/office/drawing/2014/main" id="{A1EA5D80-28DB-40F0-925F-A466FB22275A}"/>
                    </a:ext>
                  </a:extLst>
                </p:cNvPr>
                <p:cNvSpPr/>
                <p:nvPr/>
              </p:nvSpPr>
              <p:spPr>
                <a:xfrm rot="5400000" flipH="1">
                  <a:off x="1433859" y="2433800"/>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3" name="平行四边形 92">
                  <a:extLst>
                    <a:ext uri="{FF2B5EF4-FFF2-40B4-BE49-F238E27FC236}">
                      <a16:creationId xmlns:a16="http://schemas.microsoft.com/office/drawing/2014/main" id="{9C452D18-BF8A-4314-BE75-C5EC61693A90}"/>
                    </a:ext>
                  </a:extLst>
                </p:cNvPr>
                <p:cNvSpPr/>
                <p:nvPr/>
              </p:nvSpPr>
              <p:spPr>
                <a:xfrm rot="5400000" flipH="1">
                  <a:off x="1433859" y="2491787"/>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平行四边形 93">
                  <a:extLst>
                    <a:ext uri="{FF2B5EF4-FFF2-40B4-BE49-F238E27FC236}">
                      <a16:creationId xmlns:a16="http://schemas.microsoft.com/office/drawing/2014/main" id="{C251FBAA-BD5A-4016-9647-59F1DD5F81CF}"/>
                    </a:ext>
                  </a:extLst>
                </p:cNvPr>
                <p:cNvSpPr/>
                <p:nvPr/>
              </p:nvSpPr>
              <p:spPr>
                <a:xfrm rot="5400000" flipH="1">
                  <a:off x="1433859" y="2549774"/>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平行四边形 94">
                  <a:extLst>
                    <a:ext uri="{FF2B5EF4-FFF2-40B4-BE49-F238E27FC236}">
                      <a16:creationId xmlns:a16="http://schemas.microsoft.com/office/drawing/2014/main" id="{759C257D-2FFE-4DC7-AF64-E3BCC2A4E373}"/>
                    </a:ext>
                  </a:extLst>
                </p:cNvPr>
                <p:cNvSpPr/>
                <p:nvPr/>
              </p:nvSpPr>
              <p:spPr>
                <a:xfrm rot="5400000" flipH="1">
                  <a:off x="1433859" y="2607761"/>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6" name="平行四边形 95">
                  <a:extLst>
                    <a:ext uri="{FF2B5EF4-FFF2-40B4-BE49-F238E27FC236}">
                      <a16:creationId xmlns:a16="http://schemas.microsoft.com/office/drawing/2014/main" id="{25578BA6-7BBE-4495-AD0C-79A6A9EB1DB3}"/>
                    </a:ext>
                  </a:extLst>
                </p:cNvPr>
                <p:cNvSpPr/>
                <p:nvPr/>
              </p:nvSpPr>
              <p:spPr>
                <a:xfrm rot="5400000" flipH="1">
                  <a:off x="1433859" y="2665748"/>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7" name="平行四边形 96">
                  <a:extLst>
                    <a:ext uri="{FF2B5EF4-FFF2-40B4-BE49-F238E27FC236}">
                      <a16:creationId xmlns:a16="http://schemas.microsoft.com/office/drawing/2014/main" id="{2ED8C0AD-A0B2-4E63-BA38-2DDE0CF2762C}"/>
                    </a:ext>
                  </a:extLst>
                </p:cNvPr>
                <p:cNvSpPr/>
                <p:nvPr/>
              </p:nvSpPr>
              <p:spPr>
                <a:xfrm rot="5400000" flipH="1">
                  <a:off x="1433859" y="2723735"/>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76" name="任意多边形: 形状 75">
                <a:extLst>
                  <a:ext uri="{FF2B5EF4-FFF2-40B4-BE49-F238E27FC236}">
                    <a16:creationId xmlns:a16="http://schemas.microsoft.com/office/drawing/2014/main" id="{FE32D706-63F6-4FC0-B247-297771D556A7}"/>
                  </a:ext>
                </a:extLst>
              </p:cNvPr>
              <p:cNvSpPr/>
              <p:nvPr/>
            </p:nvSpPr>
            <p:spPr>
              <a:xfrm rot="5400000" flipV="1">
                <a:off x="841064" y="3838760"/>
                <a:ext cx="1329591" cy="108000"/>
              </a:xfrm>
              <a:custGeom>
                <a:avLst/>
                <a:gdLst>
                  <a:gd name="connsiteX0" fmla="*/ 0 w 1329591"/>
                  <a:gd name="connsiteY0" fmla="*/ 0 h 108000"/>
                  <a:gd name="connsiteX1" fmla="*/ 107573 w 1329591"/>
                  <a:gd name="connsiteY1" fmla="*/ 108000 h 108000"/>
                  <a:gd name="connsiteX2" fmla="*/ 501591 w 1329591"/>
                  <a:gd name="connsiteY2" fmla="*/ 108000 h 108000"/>
                  <a:gd name="connsiteX3" fmla="*/ 828000 w 1329591"/>
                  <a:gd name="connsiteY3" fmla="*/ 108000 h 108000"/>
                  <a:gd name="connsiteX4" fmla="*/ 1222018 w 1329591"/>
                  <a:gd name="connsiteY4" fmla="*/ 108000 h 108000"/>
                  <a:gd name="connsiteX5" fmla="*/ 1329591 w 1329591"/>
                  <a:gd name="connsiteY5" fmla="*/ 0 h 108000"/>
                  <a:gd name="connsiteX6" fmla="*/ 720427 w 1329591"/>
                  <a:gd name="connsiteY6" fmla="*/ 0 h 108000"/>
                  <a:gd name="connsiteX7" fmla="*/ 609164 w 1329591"/>
                  <a:gd name="connsiteY7" fmla="*/ 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9591" h="108000">
                    <a:moveTo>
                      <a:pt x="0" y="0"/>
                    </a:moveTo>
                    <a:lnTo>
                      <a:pt x="107573" y="108000"/>
                    </a:lnTo>
                    <a:lnTo>
                      <a:pt x="501591" y="108000"/>
                    </a:lnTo>
                    <a:lnTo>
                      <a:pt x="828000" y="108000"/>
                    </a:lnTo>
                    <a:lnTo>
                      <a:pt x="1222018" y="108000"/>
                    </a:lnTo>
                    <a:lnTo>
                      <a:pt x="1329591" y="0"/>
                    </a:lnTo>
                    <a:lnTo>
                      <a:pt x="720427" y="0"/>
                    </a:lnTo>
                    <a:lnTo>
                      <a:pt x="609164"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7" name="直接连接符 76">
                <a:extLst>
                  <a:ext uri="{FF2B5EF4-FFF2-40B4-BE49-F238E27FC236}">
                    <a16:creationId xmlns:a16="http://schemas.microsoft.com/office/drawing/2014/main" id="{B2474B77-487B-4830-9E68-0130DADB3EBC}"/>
                  </a:ext>
                </a:extLst>
              </p:cNvPr>
              <p:cNvCxnSpPr>
                <a:cxnSpLocks/>
              </p:cNvCxnSpPr>
              <p:nvPr/>
            </p:nvCxnSpPr>
            <p:spPr>
              <a:xfrm>
                <a:off x="1430767" y="3739293"/>
                <a:ext cx="0" cy="12909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BC160A0A-3D9C-4FBE-9E82-875E035C6837}"/>
                  </a:ext>
                </a:extLst>
              </p:cNvPr>
              <p:cNvCxnSpPr>
                <a:cxnSpLocks/>
              </p:cNvCxnSpPr>
              <p:nvPr/>
            </p:nvCxnSpPr>
            <p:spPr>
              <a:xfrm>
                <a:off x="1430767" y="3917131"/>
                <a:ext cx="0" cy="12909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34B8F09D-29C6-4081-A51D-AB357BA86F6A}"/>
                  </a:ext>
                </a:extLst>
              </p:cNvPr>
              <p:cNvCxnSpPr>
                <a:cxnSpLocks/>
              </p:cNvCxnSpPr>
              <p:nvPr/>
            </p:nvCxnSpPr>
            <p:spPr>
              <a:xfrm>
                <a:off x="1430767" y="4094969"/>
                <a:ext cx="0" cy="12909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9276429B-5C80-4152-8188-80A2683E6E62}"/>
                  </a:ext>
                </a:extLst>
              </p:cNvPr>
              <p:cNvCxnSpPr>
                <a:cxnSpLocks/>
              </p:cNvCxnSpPr>
              <p:nvPr/>
            </p:nvCxnSpPr>
            <p:spPr>
              <a:xfrm>
                <a:off x="1430767" y="4272807"/>
                <a:ext cx="0" cy="12909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1" name="组合 80">
                <a:extLst>
                  <a:ext uri="{FF2B5EF4-FFF2-40B4-BE49-F238E27FC236}">
                    <a16:creationId xmlns:a16="http://schemas.microsoft.com/office/drawing/2014/main" id="{2D650576-30CA-4352-A59F-107B748DE477}"/>
                  </a:ext>
                </a:extLst>
              </p:cNvPr>
              <p:cNvGrpSpPr/>
              <p:nvPr/>
            </p:nvGrpSpPr>
            <p:grpSpPr>
              <a:xfrm flipV="1">
                <a:off x="1430767" y="4450647"/>
                <a:ext cx="129092" cy="1667436"/>
                <a:chOff x="1430767" y="1667435"/>
                <a:chExt cx="129092" cy="1667436"/>
              </a:xfrm>
            </p:grpSpPr>
            <p:sp>
              <p:nvSpPr>
                <p:cNvPr id="82" name="任意多边形: 形状 81">
                  <a:extLst>
                    <a:ext uri="{FF2B5EF4-FFF2-40B4-BE49-F238E27FC236}">
                      <a16:creationId xmlns:a16="http://schemas.microsoft.com/office/drawing/2014/main" id="{BD132FA7-1840-4134-A30C-5F9E4BDCA160}"/>
                    </a:ext>
                  </a:extLst>
                </p:cNvPr>
                <p:cNvSpPr/>
                <p:nvPr/>
              </p:nvSpPr>
              <p:spPr>
                <a:xfrm>
                  <a:off x="1430767" y="1667435"/>
                  <a:ext cx="129092" cy="1667436"/>
                </a:xfrm>
                <a:custGeom>
                  <a:avLst/>
                  <a:gdLst>
                    <a:gd name="connsiteX0" fmla="*/ 129092 w 129092"/>
                    <a:gd name="connsiteY0" fmla="*/ 0 h 1667436"/>
                    <a:gd name="connsiteX1" fmla="*/ 129092 w 129092"/>
                    <a:gd name="connsiteY1" fmla="*/ 656217 h 1667436"/>
                    <a:gd name="connsiteX2" fmla="*/ 0 w 129092"/>
                    <a:gd name="connsiteY2" fmla="*/ 785309 h 1667436"/>
                    <a:gd name="connsiteX3" fmla="*/ 0 w 129092"/>
                    <a:gd name="connsiteY3" fmla="*/ 1667436 h 1667436"/>
                  </a:gdLst>
                  <a:ahLst/>
                  <a:cxnLst>
                    <a:cxn ang="0">
                      <a:pos x="connsiteX0" y="connsiteY0"/>
                    </a:cxn>
                    <a:cxn ang="0">
                      <a:pos x="connsiteX1" y="connsiteY1"/>
                    </a:cxn>
                    <a:cxn ang="0">
                      <a:pos x="connsiteX2" y="connsiteY2"/>
                    </a:cxn>
                    <a:cxn ang="0">
                      <a:pos x="connsiteX3" y="connsiteY3"/>
                    </a:cxn>
                  </a:cxnLst>
                  <a:rect l="l" t="t" r="r" b="b"/>
                  <a:pathLst>
                    <a:path w="129092" h="1667436">
                      <a:moveTo>
                        <a:pt x="129092" y="0"/>
                      </a:moveTo>
                      <a:lnTo>
                        <a:pt x="129092" y="656217"/>
                      </a:lnTo>
                      <a:lnTo>
                        <a:pt x="0" y="785309"/>
                      </a:lnTo>
                      <a:lnTo>
                        <a:pt x="0" y="1667436"/>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3" name="平行四边形 82">
                  <a:extLst>
                    <a:ext uri="{FF2B5EF4-FFF2-40B4-BE49-F238E27FC236}">
                      <a16:creationId xmlns:a16="http://schemas.microsoft.com/office/drawing/2014/main" id="{45B0B82E-90C8-4836-BFDE-D02947879934}"/>
                    </a:ext>
                  </a:extLst>
                </p:cNvPr>
                <p:cNvSpPr/>
                <p:nvPr/>
              </p:nvSpPr>
              <p:spPr>
                <a:xfrm rot="5400000" flipH="1">
                  <a:off x="1433859" y="2375813"/>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平行四边形 83">
                  <a:extLst>
                    <a:ext uri="{FF2B5EF4-FFF2-40B4-BE49-F238E27FC236}">
                      <a16:creationId xmlns:a16="http://schemas.microsoft.com/office/drawing/2014/main" id="{43E779DF-5B3E-445F-A93F-898060334BD8}"/>
                    </a:ext>
                  </a:extLst>
                </p:cNvPr>
                <p:cNvSpPr/>
                <p:nvPr/>
              </p:nvSpPr>
              <p:spPr>
                <a:xfrm rot="5400000" flipH="1">
                  <a:off x="1433859" y="2433800"/>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5" name="平行四边形 84">
                  <a:extLst>
                    <a:ext uri="{FF2B5EF4-FFF2-40B4-BE49-F238E27FC236}">
                      <a16:creationId xmlns:a16="http://schemas.microsoft.com/office/drawing/2014/main" id="{9C87D41E-E401-4895-9404-9B6ECEC2354C}"/>
                    </a:ext>
                  </a:extLst>
                </p:cNvPr>
                <p:cNvSpPr/>
                <p:nvPr/>
              </p:nvSpPr>
              <p:spPr>
                <a:xfrm rot="5400000" flipH="1">
                  <a:off x="1433859" y="2491787"/>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6" name="平行四边形 85">
                  <a:extLst>
                    <a:ext uri="{FF2B5EF4-FFF2-40B4-BE49-F238E27FC236}">
                      <a16:creationId xmlns:a16="http://schemas.microsoft.com/office/drawing/2014/main" id="{CB826623-AB3A-400C-AC2E-C149F22CBE21}"/>
                    </a:ext>
                  </a:extLst>
                </p:cNvPr>
                <p:cNvSpPr/>
                <p:nvPr/>
              </p:nvSpPr>
              <p:spPr>
                <a:xfrm rot="5400000" flipH="1">
                  <a:off x="1433859" y="2549774"/>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7" name="平行四边形 86">
                  <a:extLst>
                    <a:ext uri="{FF2B5EF4-FFF2-40B4-BE49-F238E27FC236}">
                      <a16:creationId xmlns:a16="http://schemas.microsoft.com/office/drawing/2014/main" id="{64ADE7E4-7EE1-48FB-9681-3C1287B461C4}"/>
                    </a:ext>
                  </a:extLst>
                </p:cNvPr>
                <p:cNvSpPr/>
                <p:nvPr/>
              </p:nvSpPr>
              <p:spPr>
                <a:xfrm rot="5400000" flipH="1">
                  <a:off x="1433859" y="2607761"/>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8" name="平行四边形 87">
                  <a:extLst>
                    <a:ext uri="{FF2B5EF4-FFF2-40B4-BE49-F238E27FC236}">
                      <a16:creationId xmlns:a16="http://schemas.microsoft.com/office/drawing/2014/main" id="{56583CCB-15BB-4BAC-B796-89DB559666C9}"/>
                    </a:ext>
                  </a:extLst>
                </p:cNvPr>
                <p:cNvSpPr/>
                <p:nvPr/>
              </p:nvSpPr>
              <p:spPr>
                <a:xfrm rot="5400000" flipH="1">
                  <a:off x="1433859" y="2665748"/>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9" name="平行四边形 88">
                  <a:extLst>
                    <a:ext uri="{FF2B5EF4-FFF2-40B4-BE49-F238E27FC236}">
                      <a16:creationId xmlns:a16="http://schemas.microsoft.com/office/drawing/2014/main" id="{B95780F8-00E4-4D9D-976E-507B2D5DFB9F}"/>
                    </a:ext>
                  </a:extLst>
                </p:cNvPr>
                <p:cNvSpPr/>
                <p:nvPr/>
              </p:nvSpPr>
              <p:spPr>
                <a:xfrm rot="5400000" flipH="1">
                  <a:off x="1433859" y="2723735"/>
                  <a:ext cx="144000" cy="108000"/>
                </a:xfrm>
                <a:prstGeom prst="parallelogram">
                  <a:avLst>
                    <a:gd name="adj" fmla="val 9960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8" name="任意多边形: 形状 17">
              <a:extLst>
                <a:ext uri="{FF2B5EF4-FFF2-40B4-BE49-F238E27FC236}">
                  <a16:creationId xmlns:a16="http://schemas.microsoft.com/office/drawing/2014/main" id="{9F682C60-A423-409A-8CAF-19ECA59E0F38}"/>
                </a:ext>
              </a:extLst>
            </p:cNvPr>
            <p:cNvSpPr/>
            <p:nvPr userDrawn="1"/>
          </p:nvSpPr>
          <p:spPr>
            <a:xfrm>
              <a:off x="3215640" y="5821680"/>
              <a:ext cx="320040" cy="167640"/>
            </a:xfrm>
            <a:custGeom>
              <a:avLst/>
              <a:gdLst>
                <a:gd name="connsiteX0" fmla="*/ 0 w 320040"/>
                <a:gd name="connsiteY0" fmla="*/ 0 h 167640"/>
                <a:gd name="connsiteX1" fmla="*/ 167640 w 320040"/>
                <a:gd name="connsiteY1" fmla="*/ 167640 h 167640"/>
                <a:gd name="connsiteX2" fmla="*/ 320040 w 320040"/>
                <a:gd name="connsiteY2" fmla="*/ 167640 h 167640"/>
              </a:gdLst>
              <a:ahLst/>
              <a:cxnLst>
                <a:cxn ang="0">
                  <a:pos x="connsiteX0" y="connsiteY0"/>
                </a:cxn>
                <a:cxn ang="0">
                  <a:pos x="connsiteX1" y="connsiteY1"/>
                </a:cxn>
                <a:cxn ang="0">
                  <a:pos x="connsiteX2" y="connsiteY2"/>
                </a:cxn>
              </a:cxnLst>
              <a:rect l="l" t="t" r="r" b="b"/>
              <a:pathLst>
                <a:path w="320040" h="167640">
                  <a:moveTo>
                    <a:pt x="0" y="0"/>
                  </a:moveTo>
                  <a:lnTo>
                    <a:pt x="167640" y="167640"/>
                  </a:lnTo>
                  <a:lnTo>
                    <a:pt x="320040" y="167640"/>
                  </a:lnTo>
                </a:path>
              </a:pathLst>
            </a:custGeom>
            <a:noFill/>
            <a:ln>
              <a:solidFill>
                <a:schemeClr val="accent5"/>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任意多边形: 形状 18">
              <a:extLst>
                <a:ext uri="{FF2B5EF4-FFF2-40B4-BE49-F238E27FC236}">
                  <a16:creationId xmlns:a16="http://schemas.microsoft.com/office/drawing/2014/main" id="{5CE16A2B-CC5C-47F3-B907-10A93919662F}"/>
                </a:ext>
              </a:extLst>
            </p:cNvPr>
            <p:cNvSpPr/>
            <p:nvPr userDrawn="1"/>
          </p:nvSpPr>
          <p:spPr>
            <a:xfrm flipV="1">
              <a:off x="3215640" y="1347322"/>
              <a:ext cx="320040" cy="167640"/>
            </a:xfrm>
            <a:custGeom>
              <a:avLst/>
              <a:gdLst>
                <a:gd name="connsiteX0" fmla="*/ 0 w 320040"/>
                <a:gd name="connsiteY0" fmla="*/ 0 h 167640"/>
                <a:gd name="connsiteX1" fmla="*/ 167640 w 320040"/>
                <a:gd name="connsiteY1" fmla="*/ 167640 h 167640"/>
                <a:gd name="connsiteX2" fmla="*/ 320040 w 320040"/>
                <a:gd name="connsiteY2" fmla="*/ 167640 h 167640"/>
              </a:gdLst>
              <a:ahLst/>
              <a:cxnLst>
                <a:cxn ang="0">
                  <a:pos x="connsiteX0" y="connsiteY0"/>
                </a:cxn>
                <a:cxn ang="0">
                  <a:pos x="connsiteX1" y="connsiteY1"/>
                </a:cxn>
                <a:cxn ang="0">
                  <a:pos x="connsiteX2" y="connsiteY2"/>
                </a:cxn>
              </a:cxnLst>
              <a:rect l="l" t="t" r="r" b="b"/>
              <a:pathLst>
                <a:path w="320040" h="167640">
                  <a:moveTo>
                    <a:pt x="0" y="0"/>
                  </a:moveTo>
                  <a:lnTo>
                    <a:pt x="167640" y="167640"/>
                  </a:lnTo>
                  <a:lnTo>
                    <a:pt x="320040" y="167640"/>
                  </a:lnTo>
                </a:path>
              </a:pathLst>
            </a:custGeom>
            <a:noFill/>
            <a:ln>
              <a:solidFill>
                <a:schemeClr val="accent5"/>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20" name="直接连接符 19">
              <a:extLst>
                <a:ext uri="{FF2B5EF4-FFF2-40B4-BE49-F238E27FC236}">
                  <a16:creationId xmlns:a16="http://schemas.microsoft.com/office/drawing/2014/main" id="{68FD899F-B0B5-4E49-8FD4-48CFE307291A}"/>
                </a:ext>
              </a:extLst>
            </p:cNvPr>
            <p:cNvCxnSpPr>
              <a:cxnSpLocks/>
            </p:cNvCxnSpPr>
            <p:nvPr userDrawn="1"/>
          </p:nvCxnSpPr>
          <p:spPr>
            <a:xfrm>
              <a:off x="3215640" y="3674962"/>
              <a:ext cx="180000" cy="0"/>
            </a:xfrm>
            <a:prstGeom prst="line">
              <a:avLst/>
            </a:prstGeom>
            <a:ln w="12700">
              <a:solidFill>
                <a:schemeClr val="accent5"/>
              </a:solidFill>
              <a:tailEnd type="oval"/>
            </a:ln>
          </p:spPr>
          <p:style>
            <a:lnRef idx="1">
              <a:schemeClr val="accent1"/>
            </a:lnRef>
            <a:fillRef idx="0">
              <a:schemeClr val="accent1"/>
            </a:fillRef>
            <a:effectRef idx="0">
              <a:schemeClr val="accent1"/>
            </a:effectRef>
            <a:fontRef idx="minor">
              <a:schemeClr val="tx1"/>
            </a:fontRef>
          </p:style>
        </p:cxnSp>
      </p:grpSp>
      <p:grpSp>
        <p:nvGrpSpPr>
          <p:cNvPr id="99" name="组合 98">
            <a:extLst>
              <a:ext uri="{FF2B5EF4-FFF2-40B4-BE49-F238E27FC236}">
                <a16:creationId xmlns:a16="http://schemas.microsoft.com/office/drawing/2014/main" id="{3C2A5B4A-403D-44C4-A82A-2037576F36A6}"/>
              </a:ext>
            </a:extLst>
          </p:cNvPr>
          <p:cNvGrpSpPr/>
          <p:nvPr/>
        </p:nvGrpSpPr>
        <p:grpSpPr>
          <a:xfrm>
            <a:off x="3467100" y="1296365"/>
            <a:ext cx="8119158" cy="1400537"/>
            <a:chOff x="3467100" y="1296365"/>
            <a:chExt cx="8119158" cy="1400537"/>
          </a:xfrm>
        </p:grpSpPr>
        <p:sp>
          <p:nvSpPr>
            <p:cNvPr id="13" name="矩形: 剪去对角 12">
              <a:extLst>
                <a:ext uri="{FF2B5EF4-FFF2-40B4-BE49-F238E27FC236}">
                  <a16:creationId xmlns:a16="http://schemas.microsoft.com/office/drawing/2014/main" id="{434FAD84-3FD6-48C7-A887-4241CF1D76E4}"/>
                </a:ext>
              </a:extLst>
            </p:cNvPr>
            <p:cNvSpPr/>
            <p:nvPr userDrawn="1"/>
          </p:nvSpPr>
          <p:spPr>
            <a:xfrm flipH="1">
              <a:off x="3467100" y="1296365"/>
              <a:ext cx="8119158" cy="1400537"/>
            </a:xfrm>
            <a:prstGeom prst="snip2DiagRect">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 name="组合 20">
              <a:extLst>
                <a:ext uri="{FF2B5EF4-FFF2-40B4-BE49-F238E27FC236}">
                  <a16:creationId xmlns:a16="http://schemas.microsoft.com/office/drawing/2014/main" id="{E94A6C4A-01FA-46E0-9D49-AD45CBEBB7CF}"/>
                </a:ext>
              </a:extLst>
            </p:cNvPr>
            <p:cNvGrpSpPr/>
            <p:nvPr userDrawn="1"/>
          </p:nvGrpSpPr>
          <p:grpSpPr>
            <a:xfrm flipV="1">
              <a:off x="10946529" y="2635718"/>
              <a:ext cx="447009" cy="45719"/>
              <a:chOff x="-1330476" y="690197"/>
              <a:chExt cx="447009" cy="45719"/>
            </a:xfrm>
          </p:grpSpPr>
          <p:sp>
            <p:nvSpPr>
              <p:cNvPr id="48" name="平行四边形 47">
                <a:extLst>
                  <a:ext uri="{FF2B5EF4-FFF2-40B4-BE49-F238E27FC236}">
                    <a16:creationId xmlns:a16="http://schemas.microsoft.com/office/drawing/2014/main" id="{93A16126-23C8-441C-84A5-9D3F451D0542}"/>
                  </a:ext>
                </a:extLst>
              </p:cNvPr>
              <p:cNvSpPr/>
              <p:nvPr/>
            </p:nvSpPr>
            <p:spPr>
              <a:xfrm flipH="1">
                <a:off x="-1027467" y="690197"/>
                <a:ext cx="144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平行四边形 48">
                <a:extLst>
                  <a:ext uri="{FF2B5EF4-FFF2-40B4-BE49-F238E27FC236}">
                    <a16:creationId xmlns:a16="http://schemas.microsoft.com/office/drawing/2014/main" id="{FD3F8D59-49B7-4F83-A15C-EA396FF2C0D7}"/>
                  </a:ext>
                </a:extLst>
              </p:cNvPr>
              <p:cNvSpPr/>
              <p:nvPr/>
            </p:nvSpPr>
            <p:spPr>
              <a:xfrm flipH="1">
                <a:off x="-1152349" y="690197"/>
                <a:ext cx="144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 name="平行四边形 49">
                <a:extLst>
                  <a:ext uri="{FF2B5EF4-FFF2-40B4-BE49-F238E27FC236}">
                    <a16:creationId xmlns:a16="http://schemas.microsoft.com/office/drawing/2014/main" id="{785B5EC8-0491-4B56-8687-407EE98122AC}"/>
                  </a:ext>
                </a:extLst>
              </p:cNvPr>
              <p:cNvSpPr/>
              <p:nvPr/>
            </p:nvSpPr>
            <p:spPr>
              <a:xfrm flipH="1">
                <a:off x="-1205230"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1" name="平行四边形 50">
                <a:extLst>
                  <a:ext uri="{FF2B5EF4-FFF2-40B4-BE49-F238E27FC236}">
                    <a16:creationId xmlns:a16="http://schemas.microsoft.com/office/drawing/2014/main" id="{B9737542-E769-4E3B-A4D4-2987336769F5}"/>
                  </a:ext>
                </a:extLst>
              </p:cNvPr>
              <p:cNvSpPr/>
              <p:nvPr/>
            </p:nvSpPr>
            <p:spPr>
              <a:xfrm flipH="1">
                <a:off x="-1246978"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2" name="平行四边形 51">
                <a:extLst>
                  <a:ext uri="{FF2B5EF4-FFF2-40B4-BE49-F238E27FC236}">
                    <a16:creationId xmlns:a16="http://schemas.microsoft.com/office/drawing/2014/main" id="{820CA4ED-903C-40F8-9B05-D184088874A7}"/>
                  </a:ext>
                </a:extLst>
              </p:cNvPr>
              <p:cNvSpPr/>
              <p:nvPr/>
            </p:nvSpPr>
            <p:spPr>
              <a:xfrm flipH="1">
                <a:off x="-1288727"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3" name="平行四边形 52">
                <a:extLst>
                  <a:ext uri="{FF2B5EF4-FFF2-40B4-BE49-F238E27FC236}">
                    <a16:creationId xmlns:a16="http://schemas.microsoft.com/office/drawing/2014/main" id="{34C74D48-B39E-44E3-8968-EC17D601788E}"/>
                  </a:ext>
                </a:extLst>
              </p:cNvPr>
              <p:cNvSpPr/>
              <p:nvPr/>
            </p:nvSpPr>
            <p:spPr>
              <a:xfrm flipH="1">
                <a:off x="-1330476"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2" name="任意多边形: 形状 21">
              <a:extLst>
                <a:ext uri="{FF2B5EF4-FFF2-40B4-BE49-F238E27FC236}">
                  <a16:creationId xmlns:a16="http://schemas.microsoft.com/office/drawing/2014/main" id="{7A27AE63-C521-44D5-B782-808B782FA0D8}"/>
                </a:ext>
              </a:extLst>
            </p:cNvPr>
            <p:cNvSpPr/>
            <p:nvPr userDrawn="1"/>
          </p:nvSpPr>
          <p:spPr>
            <a:xfrm rot="16200000" flipH="1">
              <a:off x="11514258" y="1296365"/>
              <a:ext cx="72000" cy="72000"/>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 name="任意多边形: 形状 27">
              <a:extLst>
                <a:ext uri="{FF2B5EF4-FFF2-40B4-BE49-F238E27FC236}">
                  <a16:creationId xmlns:a16="http://schemas.microsoft.com/office/drawing/2014/main" id="{C565720A-E1FF-477C-9B8C-0233F31565A3}"/>
                </a:ext>
              </a:extLst>
            </p:cNvPr>
            <p:cNvSpPr/>
            <p:nvPr userDrawn="1"/>
          </p:nvSpPr>
          <p:spPr>
            <a:xfrm>
              <a:off x="3535680" y="1375618"/>
              <a:ext cx="212028" cy="1242030"/>
            </a:xfrm>
            <a:custGeom>
              <a:avLst/>
              <a:gdLst>
                <a:gd name="connsiteX0" fmla="*/ 177809 w 212028"/>
                <a:gd name="connsiteY0" fmla="*/ 0 h 1242030"/>
                <a:gd name="connsiteX1" fmla="*/ 212028 w 212028"/>
                <a:gd name="connsiteY1" fmla="*/ 0 h 1242030"/>
                <a:gd name="connsiteX2" fmla="*/ 212028 w 212028"/>
                <a:gd name="connsiteY2" fmla="*/ 1242030 h 1242030"/>
                <a:gd name="connsiteX3" fmla="*/ 207009 w 212028"/>
                <a:gd name="connsiteY3" fmla="*/ 1242030 h 1242030"/>
                <a:gd name="connsiteX4" fmla="*/ 0 w 212028"/>
                <a:gd name="connsiteY4" fmla="*/ 1035021 h 1242030"/>
                <a:gd name="connsiteX5" fmla="*/ 0 w 212028"/>
                <a:gd name="connsiteY5" fmla="*/ 177809 h 1242030"/>
                <a:gd name="connsiteX6" fmla="*/ 177809 w 212028"/>
                <a:gd name="connsiteY6" fmla="*/ 0 h 1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28" h="1242030">
                  <a:moveTo>
                    <a:pt x="177809" y="0"/>
                  </a:moveTo>
                  <a:lnTo>
                    <a:pt x="212028" y="0"/>
                  </a:lnTo>
                  <a:lnTo>
                    <a:pt x="212028" y="1242030"/>
                  </a:lnTo>
                  <a:lnTo>
                    <a:pt x="207009" y="1242030"/>
                  </a:lnTo>
                  <a:lnTo>
                    <a:pt x="0" y="1035021"/>
                  </a:lnTo>
                  <a:lnTo>
                    <a:pt x="0" y="177809"/>
                  </a:lnTo>
                  <a:lnTo>
                    <a:pt x="177809" y="0"/>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01" name="组合 100">
            <a:extLst>
              <a:ext uri="{FF2B5EF4-FFF2-40B4-BE49-F238E27FC236}">
                <a16:creationId xmlns:a16="http://schemas.microsoft.com/office/drawing/2014/main" id="{FDCE15D6-0629-455F-A452-AF84B79E0BE7}"/>
              </a:ext>
            </a:extLst>
          </p:cNvPr>
          <p:cNvGrpSpPr/>
          <p:nvPr/>
        </p:nvGrpSpPr>
        <p:grpSpPr>
          <a:xfrm>
            <a:off x="3467100" y="4653023"/>
            <a:ext cx="8119158" cy="1400537"/>
            <a:chOff x="3467100" y="4653023"/>
            <a:chExt cx="8119158" cy="1400537"/>
          </a:xfrm>
        </p:grpSpPr>
        <p:sp>
          <p:nvSpPr>
            <p:cNvPr id="15" name="矩形: 剪去对角 14">
              <a:extLst>
                <a:ext uri="{FF2B5EF4-FFF2-40B4-BE49-F238E27FC236}">
                  <a16:creationId xmlns:a16="http://schemas.microsoft.com/office/drawing/2014/main" id="{B5ACAF56-9D16-4A93-B305-C22887BE598F}"/>
                </a:ext>
              </a:extLst>
            </p:cNvPr>
            <p:cNvSpPr/>
            <p:nvPr userDrawn="1"/>
          </p:nvSpPr>
          <p:spPr>
            <a:xfrm>
              <a:off x="3467100" y="4653023"/>
              <a:ext cx="8119158" cy="1400537"/>
            </a:xfrm>
            <a:prstGeom prst="snip2DiagRect">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5" name="组合 24">
              <a:extLst>
                <a:ext uri="{FF2B5EF4-FFF2-40B4-BE49-F238E27FC236}">
                  <a16:creationId xmlns:a16="http://schemas.microsoft.com/office/drawing/2014/main" id="{F3DB0469-61D7-4F11-9736-6104334E59DA}"/>
                </a:ext>
              </a:extLst>
            </p:cNvPr>
            <p:cNvGrpSpPr/>
            <p:nvPr userDrawn="1"/>
          </p:nvGrpSpPr>
          <p:grpSpPr>
            <a:xfrm>
              <a:off x="10920270" y="4672807"/>
              <a:ext cx="447009" cy="45719"/>
              <a:chOff x="-1330476" y="690197"/>
              <a:chExt cx="447009" cy="45719"/>
            </a:xfrm>
          </p:grpSpPr>
          <p:sp>
            <p:nvSpPr>
              <p:cNvPr id="30" name="平行四边形 29">
                <a:extLst>
                  <a:ext uri="{FF2B5EF4-FFF2-40B4-BE49-F238E27FC236}">
                    <a16:creationId xmlns:a16="http://schemas.microsoft.com/office/drawing/2014/main" id="{4B8D3460-35A9-470D-B0D5-4AE5C65EF91E}"/>
                  </a:ext>
                </a:extLst>
              </p:cNvPr>
              <p:cNvSpPr/>
              <p:nvPr/>
            </p:nvSpPr>
            <p:spPr>
              <a:xfrm flipH="1">
                <a:off x="-1027467" y="690197"/>
                <a:ext cx="144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 name="平行四边形 30">
                <a:extLst>
                  <a:ext uri="{FF2B5EF4-FFF2-40B4-BE49-F238E27FC236}">
                    <a16:creationId xmlns:a16="http://schemas.microsoft.com/office/drawing/2014/main" id="{89318F79-2191-42A5-92E1-08C92D138C21}"/>
                  </a:ext>
                </a:extLst>
              </p:cNvPr>
              <p:cNvSpPr/>
              <p:nvPr/>
            </p:nvSpPr>
            <p:spPr>
              <a:xfrm flipH="1">
                <a:off x="-1152349" y="690197"/>
                <a:ext cx="144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平行四边形 31">
                <a:extLst>
                  <a:ext uri="{FF2B5EF4-FFF2-40B4-BE49-F238E27FC236}">
                    <a16:creationId xmlns:a16="http://schemas.microsoft.com/office/drawing/2014/main" id="{C4C7747B-6FCE-4106-9B2B-BD831E120962}"/>
                  </a:ext>
                </a:extLst>
              </p:cNvPr>
              <p:cNvSpPr/>
              <p:nvPr/>
            </p:nvSpPr>
            <p:spPr>
              <a:xfrm flipH="1">
                <a:off x="-1205230"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平行四边形 32">
                <a:extLst>
                  <a:ext uri="{FF2B5EF4-FFF2-40B4-BE49-F238E27FC236}">
                    <a16:creationId xmlns:a16="http://schemas.microsoft.com/office/drawing/2014/main" id="{86BDBB91-3947-4A89-9D6C-C62ABDFDE794}"/>
                  </a:ext>
                </a:extLst>
              </p:cNvPr>
              <p:cNvSpPr/>
              <p:nvPr/>
            </p:nvSpPr>
            <p:spPr>
              <a:xfrm flipH="1">
                <a:off x="-1246978"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 name="平行四边形 33">
                <a:extLst>
                  <a:ext uri="{FF2B5EF4-FFF2-40B4-BE49-F238E27FC236}">
                    <a16:creationId xmlns:a16="http://schemas.microsoft.com/office/drawing/2014/main" id="{71EAEBED-C9D9-4FAE-ACDD-9CD9D1CC42BD}"/>
                  </a:ext>
                </a:extLst>
              </p:cNvPr>
              <p:cNvSpPr/>
              <p:nvPr/>
            </p:nvSpPr>
            <p:spPr>
              <a:xfrm flipH="1">
                <a:off x="-1288727"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 name="平行四边形 34">
                <a:extLst>
                  <a:ext uri="{FF2B5EF4-FFF2-40B4-BE49-F238E27FC236}">
                    <a16:creationId xmlns:a16="http://schemas.microsoft.com/office/drawing/2014/main" id="{7D12B103-2CFD-48E3-ADCC-886C7AC69BAD}"/>
                  </a:ext>
                </a:extLst>
              </p:cNvPr>
              <p:cNvSpPr/>
              <p:nvPr/>
            </p:nvSpPr>
            <p:spPr>
              <a:xfrm flipH="1">
                <a:off x="-1330476" y="690197"/>
                <a:ext cx="72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6" name="任意多边形: 形状 25">
              <a:extLst>
                <a:ext uri="{FF2B5EF4-FFF2-40B4-BE49-F238E27FC236}">
                  <a16:creationId xmlns:a16="http://schemas.microsoft.com/office/drawing/2014/main" id="{426FF305-6A96-4DBB-84B3-4BE52FBA43A9}"/>
                </a:ext>
              </a:extLst>
            </p:cNvPr>
            <p:cNvSpPr/>
            <p:nvPr userDrawn="1"/>
          </p:nvSpPr>
          <p:spPr>
            <a:xfrm rot="5400000" flipH="1" flipV="1">
              <a:off x="11514258" y="5981560"/>
              <a:ext cx="72000" cy="72000"/>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任意多边形: 形状 28">
              <a:extLst>
                <a:ext uri="{FF2B5EF4-FFF2-40B4-BE49-F238E27FC236}">
                  <a16:creationId xmlns:a16="http://schemas.microsoft.com/office/drawing/2014/main" id="{DA923CA2-7734-470D-8939-23EA361B2B86}"/>
                </a:ext>
              </a:extLst>
            </p:cNvPr>
            <p:cNvSpPr/>
            <p:nvPr userDrawn="1"/>
          </p:nvSpPr>
          <p:spPr>
            <a:xfrm>
              <a:off x="3535680" y="4732276"/>
              <a:ext cx="212028" cy="1242030"/>
            </a:xfrm>
            <a:custGeom>
              <a:avLst/>
              <a:gdLst>
                <a:gd name="connsiteX0" fmla="*/ 177809 w 212028"/>
                <a:gd name="connsiteY0" fmla="*/ 0 h 1242030"/>
                <a:gd name="connsiteX1" fmla="*/ 212028 w 212028"/>
                <a:gd name="connsiteY1" fmla="*/ 0 h 1242030"/>
                <a:gd name="connsiteX2" fmla="*/ 212028 w 212028"/>
                <a:gd name="connsiteY2" fmla="*/ 1242030 h 1242030"/>
                <a:gd name="connsiteX3" fmla="*/ 207009 w 212028"/>
                <a:gd name="connsiteY3" fmla="*/ 1242030 h 1242030"/>
                <a:gd name="connsiteX4" fmla="*/ 0 w 212028"/>
                <a:gd name="connsiteY4" fmla="*/ 1035021 h 1242030"/>
                <a:gd name="connsiteX5" fmla="*/ 0 w 212028"/>
                <a:gd name="connsiteY5" fmla="*/ 177809 h 1242030"/>
                <a:gd name="connsiteX6" fmla="*/ 177809 w 212028"/>
                <a:gd name="connsiteY6" fmla="*/ 0 h 124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28" h="1242030">
                  <a:moveTo>
                    <a:pt x="177809" y="0"/>
                  </a:moveTo>
                  <a:lnTo>
                    <a:pt x="212028" y="0"/>
                  </a:lnTo>
                  <a:lnTo>
                    <a:pt x="212028" y="1242030"/>
                  </a:lnTo>
                  <a:lnTo>
                    <a:pt x="207009" y="1242030"/>
                  </a:lnTo>
                  <a:lnTo>
                    <a:pt x="0" y="1035021"/>
                  </a:lnTo>
                  <a:lnTo>
                    <a:pt x="0" y="177809"/>
                  </a:lnTo>
                  <a:lnTo>
                    <a:pt x="177809" y="0"/>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 name="文本占位符 1">
            <a:extLst>
              <a:ext uri="{FF2B5EF4-FFF2-40B4-BE49-F238E27FC236}">
                <a16:creationId xmlns:a16="http://schemas.microsoft.com/office/drawing/2014/main" id="{917C8E89-BA19-459E-AE04-E099A2E9E2EF}"/>
              </a:ext>
            </a:extLst>
          </p:cNvPr>
          <p:cNvSpPr>
            <a:spLocks noGrp="1"/>
          </p:cNvSpPr>
          <p:nvPr>
            <p:ph type="body" sz="quarter" idx="21"/>
          </p:nvPr>
        </p:nvSpPr>
        <p:spPr/>
        <p:txBody>
          <a:bodyPr/>
          <a:lstStyle/>
          <a:p>
            <a:r>
              <a:rPr lang="en-US" altLang="zh-CN" dirty="0"/>
              <a:t>BI</a:t>
            </a:r>
            <a:r>
              <a:rPr lang="zh-CN" altLang="en-US" dirty="0"/>
              <a:t>工具介绍 </a:t>
            </a:r>
            <a:r>
              <a:rPr lang="en-US" altLang="zh-CN" dirty="0"/>
              <a:t>– </a:t>
            </a:r>
            <a:r>
              <a:rPr lang="zh-CN" altLang="en-US" dirty="0"/>
              <a:t>竞争力</a:t>
            </a:r>
          </a:p>
        </p:txBody>
      </p:sp>
      <p:sp>
        <p:nvSpPr>
          <p:cNvPr id="4" name="文本占位符 8">
            <a:extLst>
              <a:ext uri="{FF2B5EF4-FFF2-40B4-BE49-F238E27FC236}">
                <a16:creationId xmlns:a16="http://schemas.microsoft.com/office/drawing/2014/main" id="{C0C4E252-E152-4016-9825-2BB468FC7096}"/>
              </a:ext>
            </a:extLst>
          </p:cNvPr>
          <p:cNvSpPr txBox="1">
            <a:spLocks/>
          </p:cNvSpPr>
          <p:nvPr/>
        </p:nvSpPr>
        <p:spPr>
          <a:xfrm>
            <a:off x="565698" y="2722692"/>
            <a:ext cx="2062752" cy="1782850"/>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gradFill flip="none" rotWithShape="1">
                  <a:gsLst>
                    <a:gs pos="14000">
                      <a:schemeClr val="accent3">
                        <a:lumMod val="100000"/>
                      </a:schemeClr>
                    </a:gs>
                    <a:gs pos="100000">
                      <a:schemeClr val="accent4"/>
                    </a:gs>
                  </a:gsLst>
                  <a:lin ang="5400000" scaled="0"/>
                  <a:tileRect/>
                </a:gra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j-ea"/>
                <a:ea typeface="+mj-ea"/>
              </a:rPr>
              <a:t>三大</a:t>
            </a:r>
          </a:p>
          <a:p>
            <a:r>
              <a:rPr lang="zh-CN" altLang="en-US" dirty="0">
                <a:latin typeface="+mj-ea"/>
                <a:ea typeface="+mj-ea"/>
              </a:rPr>
              <a:t>核心优势</a:t>
            </a:r>
          </a:p>
        </p:txBody>
      </p:sp>
      <p:sp>
        <p:nvSpPr>
          <p:cNvPr id="5" name="文本占位符 11">
            <a:extLst>
              <a:ext uri="{FF2B5EF4-FFF2-40B4-BE49-F238E27FC236}">
                <a16:creationId xmlns:a16="http://schemas.microsoft.com/office/drawing/2014/main" id="{DFD4EFC1-D0A2-4474-9E68-2F21E83C8834}"/>
              </a:ext>
            </a:extLst>
          </p:cNvPr>
          <p:cNvSpPr txBox="1">
            <a:spLocks/>
          </p:cNvSpPr>
          <p:nvPr/>
        </p:nvSpPr>
        <p:spPr>
          <a:xfrm>
            <a:off x="3863542" y="1393336"/>
            <a:ext cx="7056727"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支持多种多样的数据源</a:t>
            </a:r>
          </a:p>
          <a:p>
            <a:endParaRPr lang="zh-CN" altLang="en-US" dirty="0"/>
          </a:p>
        </p:txBody>
      </p:sp>
      <p:sp>
        <p:nvSpPr>
          <p:cNvPr id="6" name="文本占位符 19">
            <a:extLst>
              <a:ext uri="{FF2B5EF4-FFF2-40B4-BE49-F238E27FC236}">
                <a16:creationId xmlns:a16="http://schemas.microsoft.com/office/drawing/2014/main" id="{7298653D-CACF-48EB-8800-73492E155F75}"/>
              </a:ext>
            </a:extLst>
          </p:cNvPr>
          <p:cNvSpPr txBox="1">
            <a:spLocks/>
          </p:cNvSpPr>
          <p:nvPr/>
        </p:nvSpPr>
        <p:spPr>
          <a:xfrm>
            <a:off x="3863542" y="1736674"/>
            <a:ext cx="7056727"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存储在本地或网络上的各种文件，包括</a:t>
            </a:r>
            <a:r>
              <a:rPr lang="en-US" altLang="zh-CN" dirty="0"/>
              <a:t>Excel</a:t>
            </a:r>
            <a:r>
              <a:rPr lang="zh-CN" altLang="en-US" dirty="0"/>
              <a:t>，</a:t>
            </a:r>
            <a:r>
              <a:rPr lang="en-US" altLang="zh-CN" dirty="0"/>
              <a:t>TXT</a:t>
            </a:r>
            <a:r>
              <a:rPr lang="zh-CN" altLang="en-US" dirty="0"/>
              <a:t>，</a:t>
            </a:r>
            <a:r>
              <a:rPr lang="en-US" altLang="zh-CN" dirty="0"/>
              <a:t>CSV</a:t>
            </a:r>
            <a:r>
              <a:rPr lang="zh-CN" altLang="en-US" dirty="0"/>
              <a:t>，</a:t>
            </a:r>
            <a:r>
              <a:rPr lang="en-US" altLang="zh-CN" dirty="0"/>
              <a:t>PDF</a:t>
            </a:r>
            <a:r>
              <a:rPr lang="zh-CN" altLang="en-US" dirty="0"/>
              <a:t>等</a:t>
            </a:r>
          </a:p>
          <a:p>
            <a:r>
              <a:rPr lang="zh-CN" altLang="en-US" dirty="0"/>
              <a:t>市面上几乎所有主流的数据库读取；</a:t>
            </a:r>
          </a:p>
          <a:p>
            <a:r>
              <a:rPr lang="zh-CN" altLang="en-US" dirty="0"/>
              <a:t>网页、流、</a:t>
            </a:r>
            <a:r>
              <a:rPr lang="en-US" altLang="zh-CN" dirty="0"/>
              <a:t>API</a:t>
            </a:r>
            <a:r>
              <a:rPr lang="zh-CN" altLang="en-US" dirty="0"/>
              <a:t>等特殊途径的数据读取；</a:t>
            </a:r>
          </a:p>
          <a:p>
            <a:endParaRPr lang="zh-CN" altLang="en-US" dirty="0"/>
          </a:p>
        </p:txBody>
      </p:sp>
      <p:sp>
        <p:nvSpPr>
          <p:cNvPr id="7" name="文本占位符 20">
            <a:extLst>
              <a:ext uri="{FF2B5EF4-FFF2-40B4-BE49-F238E27FC236}">
                <a16:creationId xmlns:a16="http://schemas.microsoft.com/office/drawing/2014/main" id="{8E12AAB7-AD31-44E0-996F-9D4ED6778D7B}"/>
              </a:ext>
            </a:extLst>
          </p:cNvPr>
          <p:cNvSpPr txBox="1">
            <a:spLocks/>
          </p:cNvSpPr>
          <p:nvPr/>
        </p:nvSpPr>
        <p:spPr>
          <a:xfrm>
            <a:off x="3863542" y="3071987"/>
            <a:ext cx="7056727"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数据处理自动化</a:t>
            </a:r>
          </a:p>
          <a:p>
            <a:endParaRPr lang="zh-CN" altLang="en-US" dirty="0"/>
          </a:p>
        </p:txBody>
      </p:sp>
      <p:sp>
        <p:nvSpPr>
          <p:cNvPr id="8" name="文本占位符 22">
            <a:extLst>
              <a:ext uri="{FF2B5EF4-FFF2-40B4-BE49-F238E27FC236}">
                <a16:creationId xmlns:a16="http://schemas.microsoft.com/office/drawing/2014/main" id="{9D40265A-B93F-4066-BDAB-9FACE1CA8693}"/>
              </a:ext>
            </a:extLst>
          </p:cNvPr>
          <p:cNvSpPr txBox="1">
            <a:spLocks/>
          </p:cNvSpPr>
          <p:nvPr/>
        </p:nvSpPr>
        <p:spPr>
          <a:xfrm>
            <a:off x="3863542" y="3415325"/>
            <a:ext cx="7056727"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PQ</a:t>
            </a:r>
            <a:r>
              <a:rPr lang="zh-CN" altLang="en-US" dirty="0"/>
              <a:t>擅长对原始数据进行格式化处理。</a:t>
            </a:r>
            <a:r>
              <a:rPr lang="en-US" altLang="zh-CN" dirty="0"/>
              <a:t>PP</a:t>
            </a:r>
            <a:r>
              <a:rPr lang="zh-CN" altLang="en-US" dirty="0"/>
              <a:t>擅长对数据进行统计计算，得出分析结果。</a:t>
            </a:r>
            <a:r>
              <a:rPr lang="en-US" altLang="zh-CN" dirty="0"/>
              <a:t>PV</a:t>
            </a:r>
            <a:r>
              <a:rPr lang="zh-CN" altLang="en-US" dirty="0"/>
              <a:t>擅长数据可视化</a:t>
            </a:r>
          </a:p>
          <a:p>
            <a:r>
              <a:rPr lang="zh-CN" altLang="en-US" dirty="0"/>
              <a:t>处理过程已经确定就无需更改，当数据源更新时，分析结果随之更新。</a:t>
            </a:r>
          </a:p>
          <a:p>
            <a:endParaRPr lang="zh-CN" altLang="en-US" dirty="0"/>
          </a:p>
        </p:txBody>
      </p:sp>
      <p:sp>
        <p:nvSpPr>
          <p:cNvPr id="9" name="文本占位符 37">
            <a:extLst>
              <a:ext uri="{FF2B5EF4-FFF2-40B4-BE49-F238E27FC236}">
                <a16:creationId xmlns:a16="http://schemas.microsoft.com/office/drawing/2014/main" id="{5E737B52-C7E4-47A0-88B6-2688D6CF9EEA}"/>
              </a:ext>
            </a:extLst>
          </p:cNvPr>
          <p:cNvSpPr txBox="1">
            <a:spLocks/>
          </p:cNvSpPr>
          <p:nvPr/>
        </p:nvSpPr>
        <p:spPr>
          <a:xfrm>
            <a:off x="3863542" y="4758258"/>
            <a:ext cx="7056727"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高效的处理性能</a:t>
            </a:r>
          </a:p>
          <a:p>
            <a:endParaRPr lang="zh-CN" altLang="en-US"/>
          </a:p>
        </p:txBody>
      </p:sp>
      <p:sp>
        <p:nvSpPr>
          <p:cNvPr id="10" name="文本占位符 39">
            <a:extLst>
              <a:ext uri="{FF2B5EF4-FFF2-40B4-BE49-F238E27FC236}">
                <a16:creationId xmlns:a16="http://schemas.microsoft.com/office/drawing/2014/main" id="{42366CE1-1584-445A-9742-F937C97F31C7}"/>
              </a:ext>
            </a:extLst>
          </p:cNvPr>
          <p:cNvSpPr txBox="1">
            <a:spLocks/>
          </p:cNvSpPr>
          <p:nvPr/>
        </p:nvSpPr>
        <p:spPr>
          <a:xfrm>
            <a:off x="3863542" y="5101596"/>
            <a:ext cx="7056727"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即使是面对百万级甚至千万级的数据量，并且需要进行动态的计算处理时，</a:t>
            </a:r>
            <a:r>
              <a:rPr lang="en-US" altLang="zh-CN"/>
              <a:t>BI</a:t>
            </a:r>
            <a:r>
              <a:rPr lang="zh-CN" altLang="en-US"/>
              <a:t>工具依然可以表现的非常出色。同时它拥有强大的云计算能力，在你需要将分析结果共享给其他人时获得不次于本地操作的分析体验。</a:t>
            </a:r>
          </a:p>
          <a:p>
            <a:endParaRPr lang="zh-CN" altLang="en-US"/>
          </a:p>
        </p:txBody>
      </p:sp>
    </p:spTree>
    <p:extLst>
      <p:ext uri="{BB962C8B-B14F-4D97-AF65-F5344CB8AC3E}">
        <p14:creationId xmlns:p14="http://schemas.microsoft.com/office/powerpoint/2010/main" val="1905375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4" name="组合 343">
            <a:extLst>
              <a:ext uri="{FF2B5EF4-FFF2-40B4-BE49-F238E27FC236}">
                <a16:creationId xmlns:a16="http://schemas.microsoft.com/office/drawing/2014/main" id="{9E9527C7-63FC-456A-BA0E-81126DCC1DC7}"/>
              </a:ext>
            </a:extLst>
          </p:cNvPr>
          <p:cNvGrpSpPr/>
          <p:nvPr/>
        </p:nvGrpSpPr>
        <p:grpSpPr>
          <a:xfrm>
            <a:off x="3812327" y="1787784"/>
            <a:ext cx="4567348" cy="4567348"/>
            <a:chOff x="3812327" y="1787784"/>
            <a:chExt cx="4567348" cy="4567348"/>
          </a:xfrm>
        </p:grpSpPr>
        <p:sp>
          <p:nvSpPr>
            <p:cNvPr id="20" name="任意多边形: 形状 19">
              <a:extLst>
                <a:ext uri="{FF2B5EF4-FFF2-40B4-BE49-F238E27FC236}">
                  <a16:creationId xmlns:a16="http://schemas.microsoft.com/office/drawing/2014/main" id="{54BE45CD-6CB9-41B2-98B1-C069B8828E8A}"/>
                </a:ext>
              </a:extLst>
            </p:cNvPr>
            <p:cNvSpPr/>
            <p:nvPr/>
          </p:nvSpPr>
          <p:spPr>
            <a:xfrm>
              <a:off x="4617938" y="2477202"/>
              <a:ext cx="2956124" cy="3188509"/>
            </a:xfrm>
            <a:custGeom>
              <a:avLst/>
              <a:gdLst>
                <a:gd name="connsiteX0" fmla="*/ 1921397 w 3842796"/>
                <a:gd name="connsiteY0" fmla="*/ 487443 h 4144884"/>
                <a:gd name="connsiteX1" fmla="*/ 336398 w 3842796"/>
                <a:gd name="connsiteY1" fmla="*/ 2072442 h 4144884"/>
                <a:gd name="connsiteX2" fmla="*/ 1921397 w 3842796"/>
                <a:gd name="connsiteY2" fmla="*/ 3657441 h 4144884"/>
                <a:gd name="connsiteX3" fmla="*/ 3506396 w 3842796"/>
                <a:gd name="connsiteY3" fmla="*/ 2072442 h 4144884"/>
                <a:gd name="connsiteX4" fmla="*/ 1921397 w 3842796"/>
                <a:gd name="connsiteY4" fmla="*/ 487443 h 4144884"/>
                <a:gd name="connsiteX5" fmla="*/ 1921396 w 3842796"/>
                <a:gd name="connsiteY5" fmla="*/ 0 h 4144884"/>
                <a:gd name="connsiteX6" fmla="*/ 2133291 w 3842796"/>
                <a:gd name="connsiteY6" fmla="*/ 10699 h 4144884"/>
                <a:gd name="connsiteX7" fmla="*/ 2155049 w 3842796"/>
                <a:gd name="connsiteY7" fmla="*/ 14020 h 4144884"/>
                <a:gd name="connsiteX8" fmla="*/ 2239850 w 3842796"/>
                <a:gd name="connsiteY8" fmla="*/ 179584 h 4144884"/>
                <a:gd name="connsiteX9" fmla="*/ 2308627 w 3842796"/>
                <a:gd name="connsiteY9" fmla="*/ 190081 h 4144884"/>
                <a:gd name="connsiteX10" fmla="*/ 3280032 w 3842796"/>
                <a:gd name="connsiteY10" fmla="*/ 713809 h 4144884"/>
                <a:gd name="connsiteX11" fmla="*/ 3403902 w 3842796"/>
                <a:gd name="connsiteY11" fmla="*/ 850101 h 4144884"/>
                <a:gd name="connsiteX12" fmla="*/ 3585498 w 3842796"/>
                <a:gd name="connsiteY12" fmla="*/ 840969 h 4144884"/>
                <a:gd name="connsiteX13" fmla="*/ 3639898 w 3842796"/>
                <a:gd name="connsiteY13" fmla="*/ 913720 h 4144884"/>
                <a:gd name="connsiteX14" fmla="*/ 3743707 w 3842796"/>
                <a:gd name="connsiteY14" fmla="*/ 1084593 h 4144884"/>
                <a:gd name="connsiteX15" fmla="*/ 3821093 w 3842796"/>
                <a:gd name="connsiteY15" fmla="*/ 1245235 h 4144884"/>
                <a:gd name="connsiteX16" fmla="*/ 3720010 w 3842796"/>
                <a:gd name="connsiteY16" fmla="*/ 1401613 h 4144884"/>
                <a:gd name="connsiteX17" fmla="*/ 3756414 w 3842796"/>
                <a:gd name="connsiteY17" fmla="*/ 1501077 h 4144884"/>
                <a:gd name="connsiteX18" fmla="*/ 3842796 w 3842796"/>
                <a:gd name="connsiteY18" fmla="*/ 2072442 h 4144884"/>
                <a:gd name="connsiteX19" fmla="*/ 3726206 w 3842796"/>
                <a:gd name="connsiteY19" fmla="*/ 2733083 h 4144884"/>
                <a:gd name="connsiteX20" fmla="*/ 3721203 w 3842796"/>
                <a:gd name="connsiteY20" fmla="*/ 2745120 h 4144884"/>
                <a:gd name="connsiteX21" fmla="*/ 3821091 w 3842796"/>
                <a:gd name="connsiteY21" fmla="*/ 2899649 h 4144884"/>
                <a:gd name="connsiteX22" fmla="*/ 3743706 w 3842796"/>
                <a:gd name="connsiteY22" fmla="*/ 3060291 h 4144884"/>
                <a:gd name="connsiteX23" fmla="*/ 3639898 w 3842796"/>
                <a:gd name="connsiteY23" fmla="*/ 3231163 h 4144884"/>
                <a:gd name="connsiteX24" fmla="*/ 3585495 w 3842796"/>
                <a:gd name="connsiteY24" fmla="*/ 3303915 h 4144884"/>
                <a:gd name="connsiteX25" fmla="*/ 3403904 w 3842796"/>
                <a:gd name="connsiteY25" fmla="*/ 3294784 h 4144884"/>
                <a:gd name="connsiteX26" fmla="*/ 3296233 w 3842796"/>
                <a:gd name="connsiteY26" fmla="*/ 3414680 h 4144884"/>
                <a:gd name="connsiteX27" fmla="*/ 2308627 w 3842796"/>
                <a:gd name="connsiteY27" fmla="*/ 3954804 h 4144884"/>
                <a:gd name="connsiteX28" fmla="*/ 2239851 w 3842796"/>
                <a:gd name="connsiteY28" fmla="*/ 3965301 h 4144884"/>
                <a:gd name="connsiteX29" fmla="*/ 2155050 w 3842796"/>
                <a:gd name="connsiteY29" fmla="*/ 4130863 h 4144884"/>
                <a:gd name="connsiteX30" fmla="*/ 2133292 w 3842796"/>
                <a:gd name="connsiteY30" fmla="*/ 4134183 h 4144884"/>
                <a:gd name="connsiteX31" fmla="*/ 1921397 w 3842796"/>
                <a:gd name="connsiteY31" fmla="*/ 4144884 h 4144884"/>
                <a:gd name="connsiteX32" fmla="*/ 1709502 w 3842796"/>
                <a:gd name="connsiteY32" fmla="*/ 4134183 h 4144884"/>
                <a:gd name="connsiteX33" fmla="*/ 1687746 w 3842796"/>
                <a:gd name="connsiteY33" fmla="*/ 4130862 h 4144884"/>
                <a:gd name="connsiteX34" fmla="*/ 1602946 w 3842796"/>
                <a:gd name="connsiteY34" fmla="*/ 3965301 h 4144884"/>
                <a:gd name="connsiteX35" fmla="*/ 1534169 w 3842796"/>
                <a:gd name="connsiteY35" fmla="*/ 3954804 h 4144884"/>
                <a:gd name="connsiteX36" fmla="*/ 562765 w 3842796"/>
                <a:gd name="connsiteY36" fmla="*/ 3431076 h 4144884"/>
                <a:gd name="connsiteX37" fmla="*/ 438895 w 3842796"/>
                <a:gd name="connsiteY37" fmla="*/ 3294785 h 4144884"/>
                <a:gd name="connsiteX38" fmla="*/ 257297 w 3842796"/>
                <a:gd name="connsiteY38" fmla="*/ 3303916 h 4144884"/>
                <a:gd name="connsiteX39" fmla="*/ 202894 w 3842796"/>
                <a:gd name="connsiteY39" fmla="*/ 3231164 h 4144884"/>
                <a:gd name="connsiteX40" fmla="*/ 99087 w 3842796"/>
                <a:gd name="connsiteY40" fmla="*/ 3060292 h 4144884"/>
                <a:gd name="connsiteX41" fmla="*/ 21702 w 3842796"/>
                <a:gd name="connsiteY41" fmla="*/ 2899650 h 4144884"/>
                <a:gd name="connsiteX42" fmla="*/ 122786 w 3842796"/>
                <a:gd name="connsiteY42" fmla="*/ 2743270 h 4144884"/>
                <a:gd name="connsiteX43" fmla="*/ 86382 w 3842796"/>
                <a:gd name="connsiteY43" fmla="*/ 2643807 h 4144884"/>
                <a:gd name="connsiteX44" fmla="*/ 0 w 3842796"/>
                <a:gd name="connsiteY44" fmla="*/ 2072442 h 4144884"/>
                <a:gd name="connsiteX45" fmla="*/ 86382 w 3842796"/>
                <a:gd name="connsiteY45" fmla="*/ 1501077 h 4144884"/>
                <a:gd name="connsiteX46" fmla="*/ 122786 w 3842796"/>
                <a:gd name="connsiteY46" fmla="*/ 1401614 h 4144884"/>
                <a:gd name="connsiteX47" fmla="*/ 21701 w 3842796"/>
                <a:gd name="connsiteY47" fmla="*/ 1245233 h 4144884"/>
                <a:gd name="connsiteX48" fmla="*/ 99087 w 3842796"/>
                <a:gd name="connsiteY48" fmla="*/ 1084592 h 4144884"/>
                <a:gd name="connsiteX49" fmla="*/ 202894 w 3842796"/>
                <a:gd name="connsiteY49" fmla="*/ 913719 h 4144884"/>
                <a:gd name="connsiteX50" fmla="*/ 257296 w 3842796"/>
                <a:gd name="connsiteY50" fmla="*/ 840968 h 4144884"/>
                <a:gd name="connsiteX51" fmla="*/ 438894 w 3842796"/>
                <a:gd name="connsiteY51" fmla="*/ 850100 h 4144884"/>
                <a:gd name="connsiteX52" fmla="*/ 562765 w 3842796"/>
                <a:gd name="connsiteY52" fmla="*/ 713809 h 4144884"/>
                <a:gd name="connsiteX53" fmla="*/ 1534169 w 3842796"/>
                <a:gd name="connsiteY53" fmla="*/ 190081 h 4144884"/>
                <a:gd name="connsiteX54" fmla="*/ 1602944 w 3842796"/>
                <a:gd name="connsiteY54" fmla="*/ 179584 h 4144884"/>
                <a:gd name="connsiteX55" fmla="*/ 1687745 w 3842796"/>
                <a:gd name="connsiteY55" fmla="*/ 14019 h 4144884"/>
                <a:gd name="connsiteX56" fmla="*/ 1709501 w 3842796"/>
                <a:gd name="connsiteY56" fmla="*/ 10699 h 4144884"/>
                <a:gd name="connsiteX57" fmla="*/ 1921396 w 3842796"/>
                <a:gd name="connsiteY57" fmla="*/ 0 h 41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842796" h="4144884">
                  <a:moveTo>
                    <a:pt x="1921397" y="487443"/>
                  </a:moveTo>
                  <a:cubicBezTo>
                    <a:pt x="1046026" y="487443"/>
                    <a:pt x="336398" y="1197071"/>
                    <a:pt x="336398" y="2072442"/>
                  </a:cubicBezTo>
                  <a:cubicBezTo>
                    <a:pt x="336398" y="2947813"/>
                    <a:pt x="1046026" y="3657441"/>
                    <a:pt x="1921397" y="3657441"/>
                  </a:cubicBezTo>
                  <a:cubicBezTo>
                    <a:pt x="2796768" y="3657441"/>
                    <a:pt x="3506396" y="2947813"/>
                    <a:pt x="3506396" y="2072442"/>
                  </a:cubicBezTo>
                  <a:cubicBezTo>
                    <a:pt x="3506396" y="1197071"/>
                    <a:pt x="2796768" y="487443"/>
                    <a:pt x="1921397" y="487443"/>
                  </a:cubicBezTo>
                  <a:close/>
                  <a:moveTo>
                    <a:pt x="1921396" y="0"/>
                  </a:moveTo>
                  <a:cubicBezTo>
                    <a:pt x="1992932" y="0"/>
                    <a:pt x="2063622" y="3624"/>
                    <a:pt x="2133291" y="10699"/>
                  </a:cubicBezTo>
                  <a:lnTo>
                    <a:pt x="2155049" y="14020"/>
                  </a:lnTo>
                  <a:lnTo>
                    <a:pt x="2239850" y="179584"/>
                  </a:lnTo>
                  <a:lnTo>
                    <a:pt x="2308627" y="190081"/>
                  </a:lnTo>
                  <a:cubicBezTo>
                    <a:pt x="2683862" y="266865"/>
                    <a:pt x="3019253" y="453030"/>
                    <a:pt x="3280032" y="713809"/>
                  </a:cubicBezTo>
                  <a:lnTo>
                    <a:pt x="3403902" y="850101"/>
                  </a:lnTo>
                  <a:lnTo>
                    <a:pt x="3585498" y="840969"/>
                  </a:lnTo>
                  <a:lnTo>
                    <a:pt x="3639898" y="913720"/>
                  </a:lnTo>
                  <a:cubicBezTo>
                    <a:pt x="3677143" y="968847"/>
                    <a:pt x="3711803" y="1025863"/>
                    <a:pt x="3743707" y="1084593"/>
                  </a:cubicBezTo>
                  <a:lnTo>
                    <a:pt x="3821093" y="1245235"/>
                  </a:lnTo>
                  <a:lnTo>
                    <a:pt x="3720010" y="1401613"/>
                  </a:lnTo>
                  <a:lnTo>
                    <a:pt x="3756414" y="1501077"/>
                  </a:lnTo>
                  <a:cubicBezTo>
                    <a:pt x="3812553" y="1681571"/>
                    <a:pt x="3842796" y="1873475"/>
                    <a:pt x="3842796" y="2072442"/>
                  </a:cubicBezTo>
                  <a:cubicBezTo>
                    <a:pt x="3842796" y="2304571"/>
                    <a:pt x="3801632" y="2527085"/>
                    <a:pt x="3726206" y="2733083"/>
                  </a:cubicBezTo>
                  <a:lnTo>
                    <a:pt x="3721203" y="2745120"/>
                  </a:lnTo>
                  <a:lnTo>
                    <a:pt x="3821091" y="2899649"/>
                  </a:lnTo>
                  <a:lnTo>
                    <a:pt x="3743706" y="3060291"/>
                  </a:lnTo>
                  <a:cubicBezTo>
                    <a:pt x="3711802" y="3119020"/>
                    <a:pt x="3677142" y="3176035"/>
                    <a:pt x="3639898" y="3231163"/>
                  </a:cubicBezTo>
                  <a:lnTo>
                    <a:pt x="3585495" y="3303915"/>
                  </a:lnTo>
                  <a:lnTo>
                    <a:pt x="3403904" y="3294784"/>
                  </a:lnTo>
                  <a:lnTo>
                    <a:pt x="3296233" y="3414680"/>
                  </a:lnTo>
                  <a:cubicBezTo>
                    <a:pt x="3033211" y="3684050"/>
                    <a:pt x="2691680" y="3876420"/>
                    <a:pt x="2308627" y="3954804"/>
                  </a:cubicBezTo>
                  <a:lnTo>
                    <a:pt x="2239851" y="3965301"/>
                  </a:lnTo>
                  <a:lnTo>
                    <a:pt x="2155050" y="4130863"/>
                  </a:lnTo>
                  <a:lnTo>
                    <a:pt x="2133292" y="4134183"/>
                  </a:lnTo>
                  <a:cubicBezTo>
                    <a:pt x="2063623" y="4141259"/>
                    <a:pt x="1992933" y="4144884"/>
                    <a:pt x="1921397" y="4144884"/>
                  </a:cubicBezTo>
                  <a:cubicBezTo>
                    <a:pt x="1849861" y="4144884"/>
                    <a:pt x="1779171" y="4141259"/>
                    <a:pt x="1709502" y="4134183"/>
                  </a:cubicBezTo>
                  <a:lnTo>
                    <a:pt x="1687746" y="4130862"/>
                  </a:lnTo>
                  <a:lnTo>
                    <a:pt x="1602946" y="3965301"/>
                  </a:lnTo>
                  <a:lnTo>
                    <a:pt x="1534169" y="3954804"/>
                  </a:lnTo>
                  <a:cubicBezTo>
                    <a:pt x="1158934" y="3878020"/>
                    <a:pt x="823543" y="3691855"/>
                    <a:pt x="562765" y="3431076"/>
                  </a:cubicBezTo>
                  <a:lnTo>
                    <a:pt x="438895" y="3294785"/>
                  </a:lnTo>
                  <a:lnTo>
                    <a:pt x="257297" y="3303916"/>
                  </a:lnTo>
                  <a:lnTo>
                    <a:pt x="202894" y="3231164"/>
                  </a:lnTo>
                  <a:cubicBezTo>
                    <a:pt x="165651" y="3176037"/>
                    <a:pt x="130991" y="3119021"/>
                    <a:pt x="99087" y="3060292"/>
                  </a:cubicBezTo>
                  <a:lnTo>
                    <a:pt x="21702" y="2899650"/>
                  </a:lnTo>
                  <a:lnTo>
                    <a:pt x="122786" y="2743270"/>
                  </a:lnTo>
                  <a:lnTo>
                    <a:pt x="86382" y="2643807"/>
                  </a:lnTo>
                  <a:cubicBezTo>
                    <a:pt x="30243" y="2463313"/>
                    <a:pt x="0" y="2271410"/>
                    <a:pt x="0" y="2072442"/>
                  </a:cubicBezTo>
                  <a:cubicBezTo>
                    <a:pt x="0" y="1873475"/>
                    <a:pt x="30243" y="1681571"/>
                    <a:pt x="86382" y="1501077"/>
                  </a:cubicBezTo>
                  <a:lnTo>
                    <a:pt x="122786" y="1401614"/>
                  </a:lnTo>
                  <a:lnTo>
                    <a:pt x="21701" y="1245233"/>
                  </a:lnTo>
                  <a:lnTo>
                    <a:pt x="99087" y="1084592"/>
                  </a:lnTo>
                  <a:cubicBezTo>
                    <a:pt x="130990" y="1025861"/>
                    <a:pt x="165651" y="968846"/>
                    <a:pt x="202894" y="913719"/>
                  </a:cubicBezTo>
                  <a:lnTo>
                    <a:pt x="257296" y="840968"/>
                  </a:lnTo>
                  <a:lnTo>
                    <a:pt x="438894" y="850100"/>
                  </a:lnTo>
                  <a:lnTo>
                    <a:pt x="562765" y="713809"/>
                  </a:lnTo>
                  <a:cubicBezTo>
                    <a:pt x="823543" y="453030"/>
                    <a:pt x="1158934" y="266865"/>
                    <a:pt x="1534169" y="190081"/>
                  </a:cubicBezTo>
                  <a:lnTo>
                    <a:pt x="1602944" y="179584"/>
                  </a:lnTo>
                  <a:lnTo>
                    <a:pt x="1687745" y="14019"/>
                  </a:lnTo>
                  <a:lnTo>
                    <a:pt x="1709501" y="10699"/>
                  </a:lnTo>
                  <a:cubicBezTo>
                    <a:pt x="1779170" y="3624"/>
                    <a:pt x="1849860" y="0"/>
                    <a:pt x="19213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 name="椭圆 20">
              <a:extLst>
                <a:ext uri="{FF2B5EF4-FFF2-40B4-BE49-F238E27FC236}">
                  <a16:creationId xmlns:a16="http://schemas.microsoft.com/office/drawing/2014/main" id="{2ECF0564-0C39-4E21-B887-3DDF44BC2810}"/>
                </a:ext>
              </a:extLst>
            </p:cNvPr>
            <p:cNvSpPr/>
            <p:nvPr/>
          </p:nvSpPr>
          <p:spPr>
            <a:xfrm rot="16200000">
              <a:off x="3812327" y="1787784"/>
              <a:ext cx="4567348" cy="456734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8" name="椭圆 17">
            <a:extLst>
              <a:ext uri="{FF2B5EF4-FFF2-40B4-BE49-F238E27FC236}">
                <a16:creationId xmlns:a16="http://schemas.microsoft.com/office/drawing/2014/main" id="{2557DFCC-8C3C-4602-AD10-055AA40F54F0}"/>
              </a:ext>
            </a:extLst>
          </p:cNvPr>
          <p:cNvSpPr/>
          <p:nvPr userDrawn="1"/>
        </p:nvSpPr>
        <p:spPr>
          <a:xfrm>
            <a:off x="5043648" y="3019105"/>
            <a:ext cx="2104706" cy="2104706"/>
          </a:xfrm>
          <a:prstGeom prst="ellipse">
            <a:avLst/>
          </a:prstGeom>
          <a:gradFill flip="none" rotWithShape="1">
            <a:gsLst>
              <a:gs pos="14000">
                <a:schemeClr val="accent3">
                  <a:lumMod val="100000"/>
                  <a:alpha val="10000"/>
                </a:schemeClr>
              </a:gs>
              <a:gs pos="100000">
                <a:schemeClr val="accent4">
                  <a:alpha val="1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椭圆 18">
            <a:extLst>
              <a:ext uri="{FF2B5EF4-FFF2-40B4-BE49-F238E27FC236}">
                <a16:creationId xmlns:a16="http://schemas.microsoft.com/office/drawing/2014/main" id="{E4708B99-75D3-4E8B-A661-EB8A6AD15B62}"/>
              </a:ext>
            </a:extLst>
          </p:cNvPr>
          <p:cNvSpPr/>
          <p:nvPr/>
        </p:nvSpPr>
        <p:spPr>
          <a:xfrm>
            <a:off x="3603585" y="1579042"/>
            <a:ext cx="4984830" cy="498483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 name="任意多边形: 形状 21">
            <a:extLst>
              <a:ext uri="{FF2B5EF4-FFF2-40B4-BE49-F238E27FC236}">
                <a16:creationId xmlns:a16="http://schemas.microsoft.com/office/drawing/2014/main" id="{A1725F55-5010-4F15-BC80-D86989D9F06E}"/>
              </a:ext>
            </a:extLst>
          </p:cNvPr>
          <p:cNvSpPr/>
          <p:nvPr/>
        </p:nvSpPr>
        <p:spPr>
          <a:xfrm>
            <a:off x="4902274" y="2877731"/>
            <a:ext cx="2387454" cy="2387454"/>
          </a:xfrm>
          <a:custGeom>
            <a:avLst/>
            <a:gdLst>
              <a:gd name="connsiteX0" fmla="*/ 1005224 w 3103556"/>
              <a:gd name="connsiteY0" fmla="*/ 2952600 h 3103556"/>
              <a:gd name="connsiteX1" fmla="*/ 1104315 w 3103556"/>
              <a:gd name="connsiteY1" fmla="*/ 2988868 h 3103556"/>
              <a:gd name="connsiteX2" fmla="*/ 1397927 w 3103556"/>
              <a:gd name="connsiteY2" fmla="*/ 3048749 h 3103556"/>
              <a:gd name="connsiteX3" fmla="*/ 1533779 w 3103556"/>
              <a:gd name="connsiteY3" fmla="*/ 3055609 h 3103556"/>
              <a:gd name="connsiteX4" fmla="*/ 1533779 w 3103556"/>
              <a:gd name="connsiteY4" fmla="*/ 3103556 h 3103556"/>
              <a:gd name="connsiteX5" fmla="*/ 1393025 w 3103556"/>
              <a:gd name="connsiteY5" fmla="*/ 3096449 h 3103556"/>
              <a:gd name="connsiteX6" fmla="*/ 1090057 w 3103556"/>
              <a:gd name="connsiteY6" fmla="*/ 3034659 h 3103556"/>
              <a:gd name="connsiteX7" fmla="*/ 987269 w 3103556"/>
              <a:gd name="connsiteY7" fmla="*/ 2997039 h 3103556"/>
              <a:gd name="connsiteX8" fmla="*/ 2123005 w 3103556"/>
              <a:gd name="connsiteY8" fmla="*/ 2943570 h 3103556"/>
              <a:gd name="connsiteX9" fmla="*/ 2141746 w 3103556"/>
              <a:gd name="connsiteY9" fmla="*/ 2987721 h 3103556"/>
              <a:gd name="connsiteX10" fmla="*/ 2013500 w 3103556"/>
              <a:gd name="connsiteY10" fmla="*/ 3034659 h 3103556"/>
              <a:gd name="connsiteX11" fmla="*/ 1710531 w 3103556"/>
              <a:gd name="connsiteY11" fmla="*/ 3096449 h 3103556"/>
              <a:gd name="connsiteX12" fmla="*/ 1569779 w 3103556"/>
              <a:gd name="connsiteY12" fmla="*/ 3103556 h 3103556"/>
              <a:gd name="connsiteX13" fmla="*/ 1569779 w 3103556"/>
              <a:gd name="connsiteY13" fmla="*/ 3055609 h 3103556"/>
              <a:gd name="connsiteX14" fmla="*/ 1705629 w 3103556"/>
              <a:gd name="connsiteY14" fmla="*/ 3048749 h 3103556"/>
              <a:gd name="connsiteX15" fmla="*/ 1999242 w 3103556"/>
              <a:gd name="connsiteY15" fmla="*/ 2988868 h 3103556"/>
              <a:gd name="connsiteX16" fmla="*/ 501102 w 3103556"/>
              <a:gd name="connsiteY16" fmla="*/ 2627910 h 3103556"/>
              <a:gd name="connsiteX17" fmla="*/ 594624 w 3103556"/>
              <a:gd name="connsiteY17" fmla="*/ 2712909 h 3103556"/>
              <a:gd name="connsiteX18" fmla="*/ 966066 w 3103556"/>
              <a:gd name="connsiteY18" fmla="*/ 2938268 h 3103556"/>
              <a:gd name="connsiteX19" fmla="*/ 971398 w 3103556"/>
              <a:gd name="connsiteY19" fmla="*/ 2940220 h 3103556"/>
              <a:gd name="connsiteX20" fmla="*/ 953444 w 3103556"/>
              <a:gd name="connsiteY20" fmla="*/ 2984658 h 3103556"/>
              <a:gd name="connsiteX21" fmla="*/ 947403 w 3103556"/>
              <a:gd name="connsiteY21" fmla="*/ 2982447 h 3103556"/>
              <a:gd name="connsiteX22" fmla="*/ 564125 w 3103556"/>
              <a:gd name="connsiteY22" fmla="*/ 2749907 h 3103556"/>
              <a:gd name="connsiteX23" fmla="*/ 467199 w 3103556"/>
              <a:gd name="connsiteY23" fmla="*/ 2661814 h 3103556"/>
              <a:gd name="connsiteX24" fmla="*/ 2602455 w 3103556"/>
              <a:gd name="connsiteY24" fmla="*/ 2627910 h 3103556"/>
              <a:gd name="connsiteX25" fmla="*/ 2636359 w 3103556"/>
              <a:gd name="connsiteY25" fmla="*/ 2661813 h 3103556"/>
              <a:gd name="connsiteX26" fmla="*/ 2539431 w 3103556"/>
              <a:gd name="connsiteY26" fmla="*/ 2749907 h 3103556"/>
              <a:gd name="connsiteX27" fmla="*/ 2291881 w 3103556"/>
              <a:gd name="connsiteY27" fmla="*/ 2917064 h 3103556"/>
              <a:gd name="connsiteX28" fmla="*/ 2174803 w 3103556"/>
              <a:gd name="connsiteY28" fmla="*/ 2973464 h 3103556"/>
              <a:gd name="connsiteX29" fmla="*/ 2156065 w 3103556"/>
              <a:gd name="connsiteY29" fmla="*/ 2929321 h 3103556"/>
              <a:gd name="connsiteX30" fmla="*/ 2269027 w 3103556"/>
              <a:gd name="connsiteY30" fmla="*/ 2874904 h 3103556"/>
              <a:gd name="connsiteX31" fmla="*/ 2508933 w 3103556"/>
              <a:gd name="connsiteY31" fmla="*/ 2712909 h 3103556"/>
              <a:gd name="connsiteX32" fmla="*/ 174236 w 3103556"/>
              <a:gd name="connsiteY32" fmla="*/ 2156065 h 3103556"/>
              <a:gd name="connsiteX33" fmla="*/ 228652 w 3103556"/>
              <a:gd name="connsiteY33" fmla="*/ 2269027 h 3103556"/>
              <a:gd name="connsiteX34" fmla="*/ 390648 w 3103556"/>
              <a:gd name="connsiteY34" fmla="*/ 2508933 h 3103556"/>
              <a:gd name="connsiteX35" fmla="*/ 475646 w 3103556"/>
              <a:gd name="connsiteY35" fmla="*/ 2602455 h 3103556"/>
              <a:gd name="connsiteX36" fmla="*/ 441743 w 3103556"/>
              <a:gd name="connsiteY36" fmla="*/ 2636358 h 3103556"/>
              <a:gd name="connsiteX37" fmla="*/ 353650 w 3103556"/>
              <a:gd name="connsiteY37" fmla="*/ 2539431 h 3103556"/>
              <a:gd name="connsiteX38" fmla="*/ 186492 w 3103556"/>
              <a:gd name="connsiteY38" fmla="*/ 2291881 h 3103556"/>
              <a:gd name="connsiteX39" fmla="*/ 130093 w 3103556"/>
              <a:gd name="connsiteY39" fmla="*/ 2174803 h 3103556"/>
              <a:gd name="connsiteX40" fmla="*/ 2940220 w 3103556"/>
              <a:gd name="connsiteY40" fmla="*/ 2132158 h 3103556"/>
              <a:gd name="connsiteX41" fmla="*/ 2984659 w 3103556"/>
              <a:gd name="connsiteY41" fmla="*/ 2150113 h 3103556"/>
              <a:gd name="connsiteX42" fmla="*/ 2982447 w 3103556"/>
              <a:gd name="connsiteY42" fmla="*/ 2156154 h 3103556"/>
              <a:gd name="connsiteX43" fmla="*/ 2749907 w 3103556"/>
              <a:gd name="connsiteY43" fmla="*/ 2539431 h 3103556"/>
              <a:gd name="connsiteX44" fmla="*/ 2661814 w 3103556"/>
              <a:gd name="connsiteY44" fmla="*/ 2636358 h 3103556"/>
              <a:gd name="connsiteX45" fmla="*/ 2627911 w 3103556"/>
              <a:gd name="connsiteY45" fmla="*/ 2602454 h 3103556"/>
              <a:gd name="connsiteX46" fmla="*/ 2712909 w 3103556"/>
              <a:gd name="connsiteY46" fmla="*/ 2508933 h 3103556"/>
              <a:gd name="connsiteX47" fmla="*/ 2938268 w 3103556"/>
              <a:gd name="connsiteY47" fmla="*/ 2137491 h 3103556"/>
              <a:gd name="connsiteX48" fmla="*/ 3103556 w 3103556"/>
              <a:gd name="connsiteY48" fmla="*/ 1569778 h 3103556"/>
              <a:gd name="connsiteX49" fmla="*/ 3096449 w 3103556"/>
              <a:gd name="connsiteY49" fmla="*/ 1710531 h 3103556"/>
              <a:gd name="connsiteX50" fmla="*/ 3034660 w 3103556"/>
              <a:gd name="connsiteY50" fmla="*/ 2013500 h 3103556"/>
              <a:gd name="connsiteX51" fmla="*/ 2997039 w 3103556"/>
              <a:gd name="connsiteY51" fmla="*/ 2116287 h 3103556"/>
              <a:gd name="connsiteX52" fmla="*/ 2952600 w 3103556"/>
              <a:gd name="connsiteY52" fmla="*/ 2098333 h 3103556"/>
              <a:gd name="connsiteX53" fmla="*/ 2988868 w 3103556"/>
              <a:gd name="connsiteY53" fmla="*/ 1999242 h 3103556"/>
              <a:gd name="connsiteX54" fmla="*/ 3048750 w 3103556"/>
              <a:gd name="connsiteY54" fmla="*/ 1705629 h 3103556"/>
              <a:gd name="connsiteX55" fmla="*/ 3055609 w 3103556"/>
              <a:gd name="connsiteY55" fmla="*/ 1569778 h 3103556"/>
              <a:gd name="connsiteX56" fmla="*/ 0 w 3103556"/>
              <a:gd name="connsiteY56" fmla="*/ 1569778 h 3103556"/>
              <a:gd name="connsiteX57" fmla="*/ 47947 w 3103556"/>
              <a:gd name="connsiteY57" fmla="*/ 1569778 h 3103556"/>
              <a:gd name="connsiteX58" fmla="*/ 54807 w 3103556"/>
              <a:gd name="connsiteY58" fmla="*/ 1705629 h 3103556"/>
              <a:gd name="connsiteX59" fmla="*/ 114688 w 3103556"/>
              <a:gd name="connsiteY59" fmla="*/ 1999242 h 3103556"/>
              <a:gd name="connsiteX60" fmla="*/ 159986 w 3103556"/>
              <a:gd name="connsiteY60" fmla="*/ 2123005 h 3103556"/>
              <a:gd name="connsiteX61" fmla="*/ 115836 w 3103556"/>
              <a:gd name="connsiteY61" fmla="*/ 2141746 h 3103556"/>
              <a:gd name="connsiteX62" fmla="*/ 68897 w 3103556"/>
              <a:gd name="connsiteY62" fmla="*/ 2013500 h 3103556"/>
              <a:gd name="connsiteX63" fmla="*/ 7108 w 3103556"/>
              <a:gd name="connsiteY63" fmla="*/ 1710531 h 3103556"/>
              <a:gd name="connsiteX64" fmla="*/ 106518 w 3103556"/>
              <a:gd name="connsiteY64" fmla="*/ 987269 h 3103556"/>
              <a:gd name="connsiteX65" fmla="*/ 150956 w 3103556"/>
              <a:gd name="connsiteY65" fmla="*/ 1005223 h 3103556"/>
              <a:gd name="connsiteX66" fmla="*/ 114688 w 3103556"/>
              <a:gd name="connsiteY66" fmla="*/ 1104315 h 3103556"/>
              <a:gd name="connsiteX67" fmla="*/ 54807 w 3103556"/>
              <a:gd name="connsiteY67" fmla="*/ 1397927 h 3103556"/>
              <a:gd name="connsiteX68" fmla="*/ 47947 w 3103556"/>
              <a:gd name="connsiteY68" fmla="*/ 1533778 h 3103556"/>
              <a:gd name="connsiteX69" fmla="*/ 0 w 3103556"/>
              <a:gd name="connsiteY69" fmla="*/ 1533778 h 3103556"/>
              <a:gd name="connsiteX70" fmla="*/ 7108 w 3103556"/>
              <a:gd name="connsiteY70" fmla="*/ 1393025 h 3103556"/>
              <a:gd name="connsiteX71" fmla="*/ 68897 w 3103556"/>
              <a:gd name="connsiteY71" fmla="*/ 1090057 h 3103556"/>
              <a:gd name="connsiteX72" fmla="*/ 2987721 w 3103556"/>
              <a:gd name="connsiteY72" fmla="*/ 961812 h 3103556"/>
              <a:gd name="connsiteX73" fmla="*/ 3034660 w 3103556"/>
              <a:gd name="connsiteY73" fmla="*/ 1090057 h 3103556"/>
              <a:gd name="connsiteX74" fmla="*/ 3096449 w 3103556"/>
              <a:gd name="connsiteY74" fmla="*/ 1393025 h 3103556"/>
              <a:gd name="connsiteX75" fmla="*/ 3103556 w 3103556"/>
              <a:gd name="connsiteY75" fmla="*/ 1533779 h 3103556"/>
              <a:gd name="connsiteX76" fmla="*/ 3055609 w 3103556"/>
              <a:gd name="connsiteY76" fmla="*/ 1533779 h 3103556"/>
              <a:gd name="connsiteX77" fmla="*/ 3048750 w 3103556"/>
              <a:gd name="connsiteY77" fmla="*/ 1397927 h 3103556"/>
              <a:gd name="connsiteX78" fmla="*/ 2988868 w 3103556"/>
              <a:gd name="connsiteY78" fmla="*/ 1104315 h 3103556"/>
              <a:gd name="connsiteX79" fmla="*/ 2943571 w 3103556"/>
              <a:gd name="connsiteY79" fmla="*/ 980552 h 3103556"/>
              <a:gd name="connsiteX80" fmla="*/ 2661814 w 3103556"/>
              <a:gd name="connsiteY80" fmla="*/ 467199 h 3103556"/>
              <a:gd name="connsiteX81" fmla="*/ 2749907 w 3103556"/>
              <a:gd name="connsiteY81" fmla="*/ 564125 h 3103556"/>
              <a:gd name="connsiteX82" fmla="*/ 2917064 w 3103556"/>
              <a:gd name="connsiteY82" fmla="*/ 811675 h 3103556"/>
              <a:gd name="connsiteX83" fmla="*/ 2973464 w 3103556"/>
              <a:gd name="connsiteY83" fmla="*/ 928755 h 3103556"/>
              <a:gd name="connsiteX84" fmla="*/ 2929321 w 3103556"/>
              <a:gd name="connsiteY84" fmla="*/ 947493 h 3103556"/>
              <a:gd name="connsiteX85" fmla="*/ 2874904 w 3103556"/>
              <a:gd name="connsiteY85" fmla="*/ 834530 h 3103556"/>
              <a:gd name="connsiteX86" fmla="*/ 2712909 w 3103556"/>
              <a:gd name="connsiteY86" fmla="*/ 594624 h 3103556"/>
              <a:gd name="connsiteX87" fmla="*/ 2627911 w 3103556"/>
              <a:gd name="connsiteY87" fmla="*/ 501103 h 3103556"/>
              <a:gd name="connsiteX88" fmla="*/ 441743 w 3103556"/>
              <a:gd name="connsiteY88" fmla="*/ 467198 h 3103556"/>
              <a:gd name="connsiteX89" fmla="*/ 475646 w 3103556"/>
              <a:gd name="connsiteY89" fmla="*/ 501102 h 3103556"/>
              <a:gd name="connsiteX90" fmla="*/ 390648 w 3103556"/>
              <a:gd name="connsiteY90" fmla="*/ 594624 h 3103556"/>
              <a:gd name="connsiteX91" fmla="*/ 165288 w 3103556"/>
              <a:gd name="connsiteY91" fmla="*/ 966065 h 3103556"/>
              <a:gd name="connsiteX92" fmla="*/ 163337 w 3103556"/>
              <a:gd name="connsiteY92" fmla="*/ 971398 h 3103556"/>
              <a:gd name="connsiteX93" fmla="*/ 118898 w 3103556"/>
              <a:gd name="connsiteY93" fmla="*/ 953443 h 3103556"/>
              <a:gd name="connsiteX94" fmla="*/ 121109 w 3103556"/>
              <a:gd name="connsiteY94" fmla="*/ 947402 h 3103556"/>
              <a:gd name="connsiteX95" fmla="*/ 353650 w 3103556"/>
              <a:gd name="connsiteY95" fmla="*/ 564125 h 3103556"/>
              <a:gd name="connsiteX96" fmla="*/ 928755 w 3103556"/>
              <a:gd name="connsiteY96" fmla="*/ 130092 h 3103556"/>
              <a:gd name="connsiteX97" fmla="*/ 947492 w 3103556"/>
              <a:gd name="connsiteY97" fmla="*/ 174235 h 3103556"/>
              <a:gd name="connsiteX98" fmla="*/ 834530 w 3103556"/>
              <a:gd name="connsiteY98" fmla="*/ 228652 h 3103556"/>
              <a:gd name="connsiteX99" fmla="*/ 594624 w 3103556"/>
              <a:gd name="connsiteY99" fmla="*/ 390648 h 3103556"/>
              <a:gd name="connsiteX100" fmla="*/ 501102 w 3103556"/>
              <a:gd name="connsiteY100" fmla="*/ 475646 h 3103556"/>
              <a:gd name="connsiteX101" fmla="*/ 467199 w 3103556"/>
              <a:gd name="connsiteY101" fmla="*/ 441742 h 3103556"/>
              <a:gd name="connsiteX102" fmla="*/ 564125 w 3103556"/>
              <a:gd name="connsiteY102" fmla="*/ 353650 h 3103556"/>
              <a:gd name="connsiteX103" fmla="*/ 811676 w 3103556"/>
              <a:gd name="connsiteY103" fmla="*/ 186492 h 3103556"/>
              <a:gd name="connsiteX104" fmla="*/ 2150114 w 3103556"/>
              <a:gd name="connsiteY104" fmla="*/ 118898 h 3103556"/>
              <a:gd name="connsiteX105" fmla="*/ 2156154 w 3103556"/>
              <a:gd name="connsiteY105" fmla="*/ 121109 h 3103556"/>
              <a:gd name="connsiteX106" fmla="*/ 2539431 w 3103556"/>
              <a:gd name="connsiteY106" fmla="*/ 353650 h 3103556"/>
              <a:gd name="connsiteX107" fmla="*/ 2636359 w 3103556"/>
              <a:gd name="connsiteY107" fmla="*/ 441743 h 3103556"/>
              <a:gd name="connsiteX108" fmla="*/ 2602455 w 3103556"/>
              <a:gd name="connsiteY108" fmla="*/ 475647 h 3103556"/>
              <a:gd name="connsiteX109" fmla="*/ 2508933 w 3103556"/>
              <a:gd name="connsiteY109" fmla="*/ 390648 h 3103556"/>
              <a:gd name="connsiteX110" fmla="*/ 2137491 w 3103556"/>
              <a:gd name="connsiteY110" fmla="*/ 165288 h 3103556"/>
              <a:gd name="connsiteX111" fmla="*/ 2132160 w 3103556"/>
              <a:gd name="connsiteY111" fmla="*/ 163337 h 3103556"/>
              <a:gd name="connsiteX112" fmla="*/ 1569779 w 3103556"/>
              <a:gd name="connsiteY112" fmla="*/ 0 h 3103556"/>
              <a:gd name="connsiteX113" fmla="*/ 1710531 w 3103556"/>
              <a:gd name="connsiteY113" fmla="*/ 7108 h 3103556"/>
              <a:gd name="connsiteX114" fmla="*/ 2013500 w 3103556"/>
              <a:gd name="connsiteY114" fmla="*/ 68897 h 3103556"/>
              <a:gd name="connsiteX115" fmla="*/ 2116288 w 3103556"/>
              <a:gd name="connsiteY115" fmla="*/ 106518 h 3103556"/>
              <a:gd name="connsiteX116" fmla="*/ 2098334 w 3103556"/>
              <a:gd name="connsiteY116" fmla="*/ 150956 h 3103556"/>
              <a:gd name="connsiteX117" fmla="*/ 1999242 w 3103556"/>
              <a:gd name="connsiteY117" fmla="*/ 114688 h 3103556"/>
              <a:gd name="connsiteX118" fmla="*/ 1705629 w 3103556"/>
              <a:gd name="connsiteY118" fmla="*/ 54807 h 3103556"/>
              <a:gd name="connsiteX119" fmla="*/ 1569779 w 3103556"/>
              <a:gd name="connsiteY119" fmla="*/ 47947 h 3103556"/>
              <a:gd name="connsiteX120" fmla="*/ 1533778 w 3103556"/>
              <a:gd name="connsiteY120" fmla="*/ 0 h 3103556"/>
              <a:gd name="connsiteX121" fmla="*/ 1533778 w 3103556"/>
              <a:gd name="connsiteY121" fmla="*/ 47947 h 3103556"/>
              <a:gd name="connsiteX122" fmla="*/ 1397927 w 3103556"/>
              <a:gd name="connsiteY122" fmla="*/ 54807 h 3103556"/>
              <a:gd name="connsiteX123" fmla="*/ 1104315 w 3103556"/>
              <a:gd name="connsiteY123" fmla="*/ 114688 h 3103556"/>
              <a:gd name="connsiteX124" fmla="*/ 980552 w 3103556"/>
              <a:gd name="connsiteY124" fmla="*/ 159986 h 3103556"/>
              <a:gd name="connsiteX125" fmla="*/ 961811 w 3103556"/>
              <a:gd name="connsiteY125" fmla="*/ 115835 h 3103556"/>
              <a:gd name="connsiteX126" fmla="*/ 1090057 w 3103556"/>
              <a:gd name="connsiteY126" fmla="*/ 68897 h 3103556"/>
              <a:gd name="connsiteX127" fmla="*/ 1393025 w 3103556"/>
              <a:gd name="connsiteY127" fmla="*/ 7108 h 310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103556" h="3103556">
                <a:moveTo>
                  <a:pt x="1005224" y="2952600"/>
                </a:moveTo>
                <a:lnTo>
                  <a:pt x="1104315" y="2988868"/>
                </a:lnTo>
                <a:cubicBezTo>
                  <a:pt x="1198550" y="3018178"/>
                  <a:pt x="1296757" y="3038475"/>
                  <a:pt x="1397927" y="3048749"/>
                </a:cubicBezTo>
                <a:lnTo>
                  <a:pt x="1533779" y="3055609"/>
                </a:lnTo>
                <a:lnTo>
                  <a:pt x="1533779" y="3103556"/>
                </a:lnTo>
                <a:lnTo>
                  <a:pt x="1393025" y="3096449"/>
                </a:lnTo>
                <a:cubicBezTo>
                  <a:pt x="1288632" y="3085847"/>
                  <a:pt x="1187295" y="3064904"/>
                  <a:pt x="1090057" y="3034659"/>
                </a:cubicBezTo>
                <a:lnTo>
                  <a:pt x="987269" y="2997039"/>
                </a:lnTo>
                <a:close/>
                <a:moveTo>
                  <a:pt x="2123005" y="2943570"/>
                </a:moveTo>
                <a:lnTo>
                  <a:pt x="2141746" y="2987721"/>
                </a:lnTo>
                <a:lnTo>
                  <a:pt x="2013500" y="3034659"/>
                </a:lnTo>
                <a:cubicBezTo>
                  <a:pt x="1916261" y="3064904"/>
                  <a:pt x="1814925" y="3085847"/>
                  <a:pt x="1710531" y="3096449"/>
                </a:cubicBezTo>
                <a:lnTo>
                  <a:pt x="1569779" y="3103556"/>
                </a:lnTo>
                <a:lnTo>
                  <a:pt x="1569779" y="3055609"/>
                </a:lnTo>
                <a:lnTo>
                  <a:pt x="1705629" y="3048749"/>
                </a:lnTo>
                <a:cubicBezTo>
                  <a:pt x="1806799" y="3038475"/>
                  <a:pt x="1905006" y="3018178"/>
                  <a:pt x="1999242" y="2988868"/>
                </a:cubicBezTo>
                <a:close/>
                <a:moveTo>
                  <a:pt x="501102" y="2627910"/>
                </a:moveTo>
                <a:lnTo>
                  <a:pt x="594624" y="2712909"/>
                </a:lnTo>
                <a:cubicBezTo>
                  <a:pt x="706099" y="2804906"/>
                  <a:pt x="831047" y="2881160"/>
                  <a:pt x="966066" y="2938268"/>
                </a:cubicBezTo>
                <a:lnTo>
                  <a:pt x="971398" y="2940220"/>
                </a:lnTo>
                <a:lnTo>
                  <a:pt x="953444" y="2984658"/>
                </a:lnTo>
                <a:lnTo>
                  <a:pt x="947403" y="2982447"/>
                </a:lnTo>
                <a:cubicBezTo>
                  <a:pt x="808082" y="2923520"/>
                  <a:pt x="679152" y="2844835"/>
                  <a:pt x="564125" y="2749907"/>
                </a:cubicBezTo>
                <a:lnTo>
                  <a:pt x="467199" y="2661814"/>
                </a:lnTo>
                <a:close/>
                <a:moveTo>
                  <a:pt x="2602455" y="2627910"/>
                </a:moveTo>
                <a:lnTo>
                  <a:pt x="2636359" y="2661813"/>
                </a:lnTo>
                <a:lnTo>
                  <a:pt x="2539431" y="2749907"/>
                </a:lnTo>
                <a:cubicBezTo>
                  <a:pt x="2462747" y="2813193"/>
                  <a:pt x="2379883" y="2869259"/>
                  <a:pt x="2291881" y="2917064"/>
                </a:cubicBezTo>
                <a:lnTo>
                  <a:pt x="2174803" y="2973464"/>
                </a:lnTo>
                <a:lnTo>
                  <a:pt x="2156065" y="2929321"/>
                </a:lnTo>
                <a:lnTo>
                  <a:pt x="2269027" y="2874904"/>
                </a:lnTo>
                <a:cubicBezTo>
                  <a:pt x="2354311" y="2828575"/>
                  <a:pt x="2434616" y="2774240"/>
                  <a:pt x="2508933" y="2712909"/>
                </a:cubicBezTo>
                <a:close/>
                <a:moveTo>
                  <a:pt x="174236" y="2156065"/>
                </a:moveTo>
                <a:lnTo>
                  <a:pt x="228652" y="2269027"/>
                </a:lnTo>
                <a:cubicBezTo>
                  <a:pt x="274982" y="2354311"/>
                  <a:pt x="329316" y="2434616"/>
                  <a:pt x="390648" y="2508933"/>
                </a:cubicBezTo>
                <a:lnTo>
                  <a:pt x="475646" y="2602455"/>
                </a:lnTo>
                <a:lnTo>
                  <a:pt x="441743" y="2636358"/>
                </a:lnTo>
                <a:lnTo>
                  <a:pt x="353650" y="2539431"/>
                </a:lnTo>
                <a:cubicBezTo>
                  <a:pt x="290364" y="2462747"/>
                  <a:pt x="234298" y="2379883"/>
                  <a:pt x="186492" y="2291881"/>
                </a:cubicBezTo>
                <a:lnTo>
                  <a:pt x="130093" y="2174803"/>
                </a:lnTo>
                <a:close/>
                <a:moveTo>
                  <a:pt x="2940220" y="2132158"/>
                </a:moveTo>
                <a:lnTo>
                  <a:pt x="2984659" y="2150113"/>
                </a:lnTo>
                <a:lnTo>
                  <a:pt x="2982447" y="2156154"/>
                </a:lnTo>
                <a:cubicBezTo>
                  <a:pt x="2923520" y="2295475"/>
                  <a:pt x="2844835" y="2424404"/>
                  <a:pt x="2749907" y="2539431"/>
                </a:cubicBezTo>
                <a:lnTo>
                  <a:pt x="2661814" y="2636358"/>
                </a:lnTo>
                <a:lnTo>
                  <a:pt x="2627911" y="2602454"/>
                </a:lnTo>
                <a:lnTo>
                  <a:pt x="2712909" y="2508933"/>
                </a:lnTo>
                <a:cubicBezTo>
                  <a:pt x="2804906" y="2397458"/>
                  <a:pt x="2881160" y="2272509"/>
                  <a:pt x="2938268" y="2137491"/>
                </a:cubicBezTo>
                <a:close/>
                <a:moveTo>
                  <a:pt x="3103556" y="1569778"/>
                </a:moveTo>
                <a:lnTo>
                  <a:pt x="3096449" y="1710531"/>
                </a:lnTo>
                <a:cubicBezTo>
                  <a:pt x="3085847" y="1814925"/>
                  <a:pt x="3064904" y="1916261"/>
                  <a:pt x="3034660" y="2013500"/>
                </a:cubicBezTo>
                <a:lnTo>
                  <a:pt x="2997039" y="2116287"/>
                </a:lnTo>
                <a:lnTo>
                  <a:pt x="2952600" y="2098333"/>
                </a:lnTo>
                <a:lnTo>
                  <a:pt x="2988868" y="1999242"/>
                </a:lnTo>
                <a:cubicBezTo>
                  <a:pt x="3018179" y="1905006"/>
                  <a:pt x="3038475" y="1806799"/>
                  <a:pt x="3048750" y="1705629"/>
                </a:cubicBezTo>
                <a:lnTo>
                  <a:pt x="3055609" y="1569778"/>
                </a:lnTo>
                <a:close/>
                <a:moveTo>
                  <a:pt x="0" y="1569778"/>
                </a:moveTo>
                <a:lnTo>
                  <a:pt x="47947" y="1569778"/>
                </a:lnTo>
                <a:lnTo>
                  <a:pt x="54807" y="1705629"/>
                </a:lnTo>
                <a:cubicBezTo>
                  <a:pt x="65082" y="1806799"/>
                  <a:pt x="85378" y="1905006"/>
                  <a:pt x="114688" y="1999242"/>
                </a:cubicBezTo>
                <a:lnTo>
                  <a:pt x="159986" y="2123005"/>
                </a:lnTo>
                <a:lnTo>
                  <a:pt x="115836" y="2141746"/>
                </a:lnTo>
                <a:lnTo>
                  <a:pt x="68897" y="2013500"/>
                </a:lnTo>
                <a:cubicBezTo>
                  <a:pt x="38653" y="1916261"/>
                  <a:pt x="17709" y="1814925"/>
                  <a:pt x="7108" y="1710531"/>
                </a:cubicBezTo>
                <a:close/>
                <a:moveTo>
                  <a:pt x="106518" y="987269"/>
                </a:moveTo>
                <a:lnTo>
                  <a:pt x="150956" y="1005223"/>
                </a:lnTo>
                <a:lnTo>
                  <a:pt x="114688" y="1104315"/>
                </a:lnTo>
                <a:cubicBezTo>
                  <a:pt x="85378" y="1198550"/>
                  <a:pt x="65082" y="1296757"/>
                  <a:pt x="54807" y="1397927"/>
                </a:cubicBezTo>
                <a:lnTo>
                  <a:pt x="47947" y="1533778"/>
                </a:lnTo>
                <a:lnTo>
                  <a:pt x="0" y="1533778"/>
                </a:lnTo>
                <a:lnTo>
                  <a:pt x="7108" y="1393025"/>
                </a:lnTo>
                <a:cubicBezTo>
                  <a:pt x="17709" y="1288631"/>
                  <a:pt x="38653" y="1187295"/>
                  <a:pt x="68897" y="1090057"/>
                </a:cubicBezTo>
                <a:close/>
                <a:moveTo>
                  <a:pt x="2987721" y="961812"/>
                </a:moveTo>
                <a:lnTo>
                  <a:pt x="3034660" y="1090057"/>
                </a:lnTo>
                <a:cubicBezTo>
                  <a:pt x="3064904" y="1187295"/>
                  <a:pt x="3085847" y="1288631"/>
                  <a:pt x="3096449" y="1393025"/>
                </a:cubicBezTo>
                <a:lnTo>
                  <a:pt x="3103556" y="1533779"/>
                </a:lnTo>
                <a:lnTo>
                  <a:pt x="3055609" y="1533779"/>
                </a:lnTo>
                <a:lnTo>
                  <a:pt x="3048750" y="1397927"/>
                </a:lnTo>
                <a:cubicBezTo>
                  <a:pt x="3038475" y="1296757"/>
                  <a:pt x="3018179" y="1198550"/>
                  <a:pt x="2988868" y="1104315"/>
                </a:cubicBezTo>
                <a:lnTo>
                  <a:pt x="2943571" y="980552"/>
                </a:lnTo>
                <a:close/>
                <a:moveTo>
                  <a:pt x="2661814" y="467199"/>
                </a:moveTo>
                <a:lnTo>
                  <a:pt x="2749907" y="564125"/>
                </a:lnTo>
                <a:cubicBezTo>
                  <a:pt x="2813193" y="640810"/>
                  <a:pt x="2869259" y="723673"/>
                  <a:pt x="2917064" y="811675"/>
                </a:cubicBezTo>
                <a:lnTo>
                  <a:pt x="2973464" y="928755"/>
                </a:lnTo>
                <a:lnTo>
                  <a:pt x="2929321" y="947493"/>
                </a:lnTo>
                <a:lnTo>
                  <a:pt x="2874904" y="834530"/>
                </a:lnTo>
                <a:cubicBezTo>
                  <a:pt x="2828575" y="749245"/>
                  <a:pt x="2774240" y="668940"/>
                  <a:pt x="2712909" y="594624"/>
                </a:cubicBezTo>
                <a:lnTo>
                  <a:pt x="2627911" y="501103"/>
                </a:lnTo>
                <a:close/>
                <a:moveTo>
                  <a:pt x="441743" y="467198"/>
                </a:moveTo>
                <a:lnTo>
                  <a:pt x="475646" y="501102"/>
                </a:lnTo>
                <a:lnTo>
                  <a:pt x="390648" y="594624"/>
                </a:lnTo>
                <a:cubicBezTo>
                  <a:pt x="298651" y="706099"/>
                  <a:pt x="222396" y="831047"/>
                  <a:pt x="165288" y="966065"/>
                </a:cubicBezTo>
                <a:lnTo>
                  <a:pt x="163337" y="971398"/>
                </a:lnTo>
                <a:lnTo>
                  <a:pt x="118898" y="953443"/>
                </a:lnTo>
                <a:lnTo>
                  <a:pt x="121109" y="947402"/>
                </a:lnTo>
                <a:cubicBezTo>
                  <a:pt x="180037" y="808082"/>
                  <a:pt x="258721" y="679152"/>
                  <a:pt x="353650" y="564125"/>
                </a:cubicBezTo>
                <a:close/>
                <a:moveTo>
                  <a:pt x="928755" y="130092"/>
                </a:moveTo>
                <a:lnTo>
                  <a:pt x="947492" y="174235"/>
                </a:lnTo>
                <a:lnTo>
                  <a:pt x="834530" y="228652"/>
                </a:lnTo>
                <a:cubicBezTo>
                  <a:pt x="749245" y="274982"/>
                  <a:pt x="668940" y="329316"/>
                  <a:pt x="594624" y="390648"/>
                </a:cubicBezTo>
                <a:lnTo>
                  <a:pt x="501102" y="475646"/>
                </a:lnTo>
                <a:lnTo>
                  <a:pt x="467199" y="441742"/>
                </a:lnTo>
                <a:lnTo>
                  <a:pt x="564125" y="353650"/>
                </a:lnTo>
                <a:cubicBezTo>
                  <a:pt x="640810" y="290364"/>
                  <a:pt x="723674" y="234298"/>
                  <a:pt x="811676" y="186492"/>
                </a:cubicBezTo>
                <a:close/>
                <a:moveTo>
                  <a:pt x="2150114" y="118898"/>
                </a:moveTo>
                <a:lnTo>
                  <a:pt x="2156154" y="121109"/>
                </a:lnTo>
                <a:cubicBezTo>
                  <a:pt x="2295475" y="180037"/>
                  <a:pt x="2424404" y="258721"/>
                  <a:pt x="2539431" y="353650"/>
                </a:cubicBezTo>
                <a:lnTo>
                  <a:pt x="2636359" y="441743"/>
                </a:lnTo>
                <a:lnTo>
                  <a:pt x="2602455" y="475647"/>
                </a:lnTo>
                <a:lnTo>
                  <a:pt x="2508933" y="390648"/>
                </a:lnTo>
                <a:cubicBezTo>
                  <a:pt x="2397458" y="298650"/>
                  <a:pt x="2272509" y="222396"/>
                  <a:pt x="2137491" y="165288"/>
                </a:cubicBezTo>
                <a:lnTo>
                  <a:pt x="2132160" y="163337"/>
                </a:lnTo>
                <a:close/>
                <a:moveTo>
                  <a:pt x="1569779" y="0"/>
                </a:moveTo>
                <a:lnTo>
                  <a:pt x="1710531" y="7108"/>
                </a:lnTo>
                <a:cubicBezTo>
                  <a:pt x="1814925" y="17709"/>
                  <a:pt x="1916261" y="38653"/>
                  <a:pt x="2013500" y="68897"/>
                </a:cubicBezTo>
                <a:lnTo>
                  <a:pt x="2116288" y="106518"/>
                </a:lnTo>
                <a:lnTo>
                  <a:pt x="2098334" y="150956"/>
                </a:lnTo>
                <a:lnTo>
                  <a:pt x="1999242" y="114688"/>
                </a:lnTo>
                <a:cubicBezTo>
                  <a:pt x="1905006" y="85378"/>
                  <a:pt x="1806799" y="65081"/>
                  <a:pt x="1705629" y="54807"/>
                </a:cubicBezTo>
                <a:lnTo>
                  <a:pt x="1569779" y="47947"/>
                </a:lnTo>
                <a:close/>
                <a:moveTo>
                  <a:pt x="1533778" y="0"/>
                </a:moveTo>
                <a:lnTo>
                  <a:pt x="1533778" y="47947"/>
                </a:lnTo>
                <a:lnTo>
                  <a:pt x="1397927" y="54807"/>
                </a:lnTo>
                <a:cubicBezTo>
                  <a:pt x="1296757" y="65081"/>
                  <a:pt x="1198550" y="85378"/>
                  <a:pt x="1104315" y="114688"/>
                </a:cubicBezTo>
                <a:lnTo>
                  <a:pt x="980552" y="159986"/>
                </a:lnTo>
                <a:lnTo>
                  <a:pt x="961811" y="115835"/>
                </a:lnTo>
                <a:lnTo>
                  <a:pt x="1090057" y="68897"/>
                </a:lnTo>
                <a:cubicBezTo>
                  <a:pt x="1187295" y="38653"/>
                  <a:pt x="1288632" y="17709"/>
                  <a:pt x="1393025" y="7108"/>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3" name="组合 22">
            <a:extLst>
              <a:ext uri="{FF2B5EF4-FFF2-40B4-BE49-F238E27FC236}">
                <a16:creationId xmlns:a16="http://schemas.microsoft.com/office/drawing/2014/main" id="{61DC7118-EA00-4FD7-AD05-2E55BF2572F1}"/>
              </a:ext>
            </a:extLst>
          </p:cNvPr>
          <p:cNvGrpSpPr/>
          <p:nvPr/>
        </p:nvGrpSpPr>
        <p:grpSpPr>
          <a:xfrm>
            <a:off x="4988259" y="2963716"/>
            <a:ext cx="2215480" cy="2215480"/>
            <a:chOff x="4766502" y="1529920"/>
            <a:chExt cx="1825618" cy="1825618"/>
          </a:xfrm>
        </p:grpSpPr>
        <p:cxnSp>
          <p:nvCxnSpPr>
            <p:cNvPr id="38" name="直接连接符 37">
              <a:extLst>
                <a:ext uri="{FF2B5EF4-FFF2-40B4-BE49-F238E27FC236}">
                  <a16:creationId xmlns:a16="http://schemas.microsoft.com/office/drawing/2014/main" id="{F7AB7F8B-2114-4398-BDA4-662C6ACEEB73}"/>
                </a:ext>
              </a:extLst>
            </p:cNvPr>
            <p:cNvCxnSpPr>
              <a:cxnSpLocks/>
            </p:cNvCxnSpPr>
            <p:nvPr userDrawn="1"/>
          </p:nvCxnSpPr>
          <p:spPr>
            <a:xfrm>
              <a:off x="5679311" y="1529920"/>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9D3F2199-5866-4749-9A1A-BA59815F44FC}"/>
                </a:ext>
              </a:extLst>
            </p:cNvPr>
            <p:cNvCxnSpPr>
              <a:cxnSpLocks/>
            </p:cNvCxnSpPr>
            <p:nvPr userDrawn="1"/>
          </p:nvCxnSpPr>
          <p:spPr>
            <a:xfrm>
              <a:off x="5679311" y="3283538"/>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EB025D26-B11F-47D2-924E-758A006921BB}"/>
                </a:ext>
              </a:extLst>
            </p:cNvPr>
            <p:cNvCxnSpPr>
              <a:cxnSpLocks/>
            </p:cNvCxnSpPr>
            <p:nvPr userDrawn="1"/>
          </p:nvCxnSpPr>
          <p:spPr>
            <a:xfrm rot="8100000">
              <a:off x="6299309" y="3026727"/>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7694079B-EC7D-468F-9B71-3254AC828F06}"/>
                </a:ext>
              </a:extLst>
            </p:cNvPr>
            <p:cNvCxnSpPr>
              <a:cxnSpLocks/>
            </p:cNvCxnSpPr>
            <p:nvPr userDrawn="1"/>
          </p:nvCxnSpPr>
          <p:spPr>
            <a:xfrm rot="8100000">
              <a:off x="5059313" y="1786731"/>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7BE3FBE8-993F-42F1-A450-124966491FFE}"/>
                </a:ext>
              </a:extLst>
            </p:cNvPr>
            <p:cNvCxnSpPr>
              <a:cxnSpLocks/>
            </p:cNvCxnSpPr>
            <p:nvPr userDrawn="1"/>
          </p:nvCxnSpPr>
          <p:spPr>
            <a:xfrm rot="5400000">
              <a:off x="6556120" y="2406729"/>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0CDB5750-2E71-4C72-AA70-976EA1785413}"/>
                </a:ext>
              </a:extLst>
            </p:cNvPr>
            <p:cNvCxnSpPr>
              <a:cxnSpLocks/>
            </p:cNvCxnSpPr>
            <p:nvPr userDrawn="1"/>
          </p:nvCxnSpPr>
          <p:spPr>
            <a:xfrm rot="5400000">
              <a:off x="4802502" y="2406729"/>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DB622A0-6CCE-4360-95DE-05351E332A7A}"/>
                </a:ext>
              </a:extLst>
            </p:cNvPr>
            <p:cNvCxnSpPr>
              <a:cxnSpLocks/>
            </p:cNvCxnSpPr>
            <p:nvPr userDrawn="1"/>
          </p:nvCxnSpPr>
          <p:spPr>
            <a:xfrm rot="2700000">
              <a:off x="6299309" y="1786731"/>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ABFF6FCC-1F7A-4497-A8DB-A891E1762A51}"/>
                </a:ext>
              </a:extLst>
            </p:cNvPr>
            <p:cNvCxnSpPr>
              <a:cxnSpLocks/>
            </p:cNvCxnSpPr>
            <p:nvPr userDrawn="1"/>
          </p:nvCxnSpPr>
          <p:spPr>
            <a:xfrm rot="2700000">
              <a:off x="5059313" y="3026727"/>
              <a:ext cx="0" cy="7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284C31B3-83D6-444F-A8FE-D124494EA8AD}"/>
              </a:ext>
            </a:extLst>
          </p:cNvPr>
          <p:cNvGrpSpPr/>
          <p:nvPr/>
        </p:nvGrpSpPr>
        <p:grpSpPr>
          <a:xfrm rot="1314750">
            <a:off x="4988260" y="2963717"/>
            <a:ext cx="2215480" cy="2215480"/>
            <a:chOff x="4766502" y="1529920"/>
            <a:chExt cx="1825618" cy="1825618"/>
          </a:xfrm>
        </p:grpSpPr>
        <p:grpSp>
          <p:nvGrpSpPr>
            <p:cNvPr id="26" name="组合 25">
              <a:extLst>
                <a:ext uri="{FF2B5EF4-FFF2-40B4-BE49-F238E27FC236}">
                  <a16:creationId xmlns:a16="http://schemas.microsoft.com/office/drawing/2014/main" id="{E6AB6A99-8FC4-475D-A7D3-261A2C175E4C}"/>
                </a:ext>
              </a:extLst>
            </p:cNvPr>
            <p:cNvGrpSpPr/>
            <p:nvPr/>
          </p:nvGrpSpPr>
          <p:grpSpPr>
            <a:xfrm>
              <a:off x="5679311" y="1529920"/>
              <a:ext cx="0" cy="1825618"/>
              <a:chOff x="5679311" y="1529920"/>
              <a:chExt cx="0" cy="1825618"/>
            </a:xfrm>
          </p:grpSpPr>
          <p:cxnSp>
            <p:nvCxnSpPr>
              <p:cNvPr id="36" name="直接连接符 35">
                <a:extLst>
                  <a:ext uri="{FF2B5EF4-FFF2-40B4-BE49-F238E27FC236}">
                    <a16:creationId xmlns:a16="http://schemas.microsoft.com/office/drawing/2014/main" id="{E1BD582D-2E62-45E8-938F-BC27D2F3F449}"/>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9271549-4D2A-4C37-8FCD-0DD62A6AF998}"/>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D6320A5C-EE03-4014-839D-1D7A4643636D}"/>
                </a:ext>
              </a:extLst>
            </p:cNvPr>
            <p:cNvGrpSpPr/>
            <p:nvPr/>
          </p:nvGrpSpPr>
          <p:grpSpPr>
            <a:xfrm rot="8100000">
              <a:off x="5679311" y="1529920"/>
              <a:ext cx="0" cy="1825618"/>
              <a:chOff x="5679311" y="1529920"/>
              <a:chExt cx="0" cy="1825618"/>
            </a:xfrm>
          </p:grpSpPr>
          <p:cxnSp>
            <p:nvCxnSpPr>
              <p:cNvPr id="34" name="直接连接符 33">
                <a:extLst>
                  <a:ext uri="{FF2B5EF4-FFF2-40B4-BE49-F238E27FC236}">
                    <a16:creationId xmlns:a16="http://schemas.microsoft.com/office/drawing/2014/main" id="{35456ABB-823C-4427-AAA7-F886C5B91027}"/>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E726FA9-7678-4A1F-8DD7-E0F3D8486007}"/>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77CD140A-3A64-4F0D-81CE-F3272CC054A1}"/>
                </a:ext>
              </a:extLst>
            </p:cNvPr>
            <p:cNvGrpSpPr/>
            <p:nvPr/>
          </p:nvGrpSpPr>
          <p:grpSpPr>
            <a:xfrm rot="5400000">
              <a:off x="5679311" y="1529920"/>
              <a:ext cx="0" cy="1825618"/>
              <a:chOff x="5679311" y="1529920"/>
              <a:chExt cx="0" cy="1825618"/>
            </a:xfrm>
          </p:grpSpPr>
          <p:cxnSp>
            <p:nvCxnSpPr>
              <p:cNvPr id="32" name="直接连接符 31">
                <a:extLst>
                  <a:ext uri="{FF2B5EF4-FFF2-40B4-BE49-F238E27FC236}">
                    <a16:creationId xmlns:a16="http://schemas.microsoft.com/office/drawing/2014/main" id="{1433818F-50EC-41E4-89C4-C0093E1276E2}"/>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D6866B69-6B4F-4D58-B587-0A0F471CFA34}"/>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9171B4C0-FE14-48F2-BD0C-40505D7B8656}"/>
                </a:ext>
              </a:extLst>
            </p:cNvPr>
            <p:cNvGrpSpPr/>
            <p:nvPr/>
          </p:nvGrpSpPr>
          <p:grpSpPr>
            <a:xfrm rot="2700000">
              <a:off x="5679311" y="1529920"/>
              <a:ext cx="0" cy="1825618"/>
              <a:chOff x="5679311" y="1529920"/>
              <a:chExt cx="0" cy="1825618"/>
            </a:xfrm>
          </p:grpSpPr>
          <p:cxnSp>
            <p:nvCxnSpPr>
              <p:cNvPr id="30" name="直接连接符 29">
                <a:extLst>
                  <a:ext uri="{FF2B5EF4-FFF2-40B4-BE49-F238E27FC236}">
                    <a16:creationId xmlns:a16="http://schemas.microsoft.com/office/drawing/2014/main" id="{7BD4434B-048B-4714-82E3-9AEA99B8B884}"/>
                  </a:ext>
                </a:extLst>
              </p:cNvPr>
              <p:cNvCxnSpPr>
                <a:cxnSpLocks/>
              </p:cNvCxnSpPr>
              <p:nvPr/>
            </p:nvCxnSpPr>
            <p:spPr>
              <a:xfrm>
                <a:off x="5679311" y="1529920"/>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B5F87D64-3852-4A70-B422-729735479D54}"/>
                  </a:ext>
                </a:extLst>
              </p:cNvPr>
              <p:cNvCxnSpPr>
                <a:cxnSpLocks/>
              </p:cNvCxnSpPr>
              <p:nvPr/>
            </p:nvCxnSpPr>
            <p:spPr>
              <a:xfrm>
                <a:off x="5679311" y="3319538"/>
                <a:ext cx="0" cy="36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25" name="椭圆 24">
            <a:extLst>
              <a:ext uri="{FF2B5EF4-FFF2-40B4-BE49-F238E27FC236}">
                <a16:creationId xmlns:a16="http://schemas.microsoft.com/office/drawing/2014/main" id="{A76D6DD2-50BF-4B75-BB92-D9F0F90C24FA}"/>
              </a:ext>
            </a:extLst>
          </p:cNvPr>
          <p:cNvSpPr/>
          <p:nvPr/>
        </p:nvSpPr>
        <p:spPr>
          <a:xfrm>
            <a:off x="4988260" y="2963717"/>
            <a:ext cx="2215480" cy="221548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1" name="任意多边形: 形状 170">
            <a:extLst>
              <a:ext uri="{FF2B5EF4-FFF2-40B4-BE49-F238E27FC236}">
                <a16:creationId xmlns:a16="http://schemas.microsoft.com/office/drawing/2014/main" id="{72F03E17-FE96-4FA6-B9DE-E02818374D24}"/>
              </a:ext>
            </a:extLst>
          </p:cNvPr>
          <p:cNvSpPr/>
          <p:nvPr/>
        </p:nvSpPr>
        <p:spPr>
          <a:xfrm flipH="1">
            <a:off x="3482905" y="2663166"/>
            <a:ext cx="1491487" cy="324091"/>
          </a:xfrm>
          <a:custGeom>
            <a:avLst/>
            <a:gdLst>
              <a:gd name="connsiteX0" fmla="*/ 0 w 1157469"/>
              <a:gd name="connsiteY0" fmla="*/ 324091 h 324091"/>
              <a:gd name="connsiteX1" fmla="*/ 324091 w 1157469"/>
              <a:gd name="connsiteY1" fmla="*/ 0 h 324091"/>
              <a:gd name="connsiteX2" fmla="*/ 1157469 w 1157469"/>
              <a:gd name="connsiteY2" fmla="*/ 0 h 324091"/>
            </a:gdLst>
            <a:ahLst/>
            <a:cxnLst>
              <a:cxn ang="0">
                <a:pos x="connsiteX0" y="connsiteY0"/>
              </a:cxn>
              <a:cxn ang="0">
                <a:pos x="connsiteX1" y="connsiteY1"/>
              </a:cxn>
              <a:cxn ang="0">
                <a:pos x="connsiteX2" y="connsiteY2"/>
              </a:cxn>
            </a:cxnLst>
            <a:rect l="l" t="t" r="r" b="b"/>
            <a:pathLst>
              <a:path w="1157469" h="324091">
                <a:moveTo>
                  <a:pt x="0" y="324091"/>
                </a:moveTo>
                <a:lnTo>
                  <a:pt x="324091" y="0"/>
                </a:lnTo>
                <a:lnTo>
                  <a:pt x="1157469" y="0"/>
                </a:lnTo>
              </a:path>
            </a:pathLst>
          </a:custGeom>
          <a:noFill/>
          <a:ln>
            <a:solidFill>
              <a:schemeClr val="accent2"/>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72" name="直接连接符 171">
            <a:extLst>
              <a:ext uri="{FF2B5EF4-FFF2-40B4-BE49-F238E27FC236}">
                <a16:creationId xmlns:a16="http://schemas.microsoft.com/office/drawing/2014/main" id="{7D82105F-CB6D-4A74-A422-FAE07BD9D101}"/>
              </a:ext>
            </a:extLst>
          </p:cNvPr>
          <p:cNvCxnSpPr>
            <a:cxnSpLocks/>
          </p:cNvCxnSpPr>
          <p:nvPr/>
        </p:nvCxnSpPr>
        <p:spPr>
          <a:xfrm flipH="1">
            <a:off x="3497351" y="4071457"/>
            <a:ext cx="1050648" cy="0"/>
          </a:xfrm>
          <a:prstGeom prst="line">
            <a:avLst/>
          </a:prstGeom>
          <a:noFill/>
          <a:ln>
            <a:solidFill>
              <a:schemeClr val="accent2"/>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173" name="任意多边形: 形状 172">
            <a:extLst>
              <a:ext uri="{FF2B5EF4-FFF2-40B4-BE49-F238E27FC236}">
                <a16:creationId xmlns:a16="http://schemas.microsoft.com/office/drawing/2014/main" id="{5944D66A-C7A7-48BC-98D5-E9FBA828DAD4}"/>
              </a:ext>
            </a:extLst>
          </p:cNvPr>
          <p:cNvSpPr/>
          <p:nvPr/>
        </p:nvSpPr>
        <p:spPr>
          <a:xfrm flipH="1" flipV="1">
            <a:off x="3490286" y="5149645"/>
            <a:ext cx="1491487" cy="324091"/>
          </a:xfrm>
          <a:custGeom>
            <a:avLst/>
            <a:gdLst>
              <a:gd name="connsiteX0" fmla="*/ 0 w 1157469"/>
              <a:gd name="connsiteY0" fmla="*/ 324091 h 324091"/>
              <a:gd name="connsiteX1" fmla="*/ 324091 w 1157469"/>
              <a:gd name="connsiteY1" fmla="*/ 0 h 324091"/>
              <a:gd name="connsiteX2" fmla="*/ 1157469 w 1157469"/>
              <a:gd name="connsiteY2" fmla="*/ 0 h 324091"/>
            </a:gdLst>
            <a:ahLst/>
            <a:cxnLst>
              <a:cxn ang="0">
                <a:pos x="connsiteX0" y="connsiteY0"/>
              </a:cxn>
              <a:cxn ang="0">
                <a:pos x="connsiteX1" y="connsiteY1"/>
              </a:cxn>
              <a:cxn ang="0">
                <a:pos x="connsiteX2" y="connsiteY2"/>
              </a:cxn>
            </a:cxnLst>
            <a:rect l="l" t="t" r="r" b="b"/>
            <a:pathLst>
              <a:path w="1157469" h="324091">
                <a:moveTo>
                  <a:pt x="0" y="324091"/>
                </a:moveTo>
                <a:lnTo>
                  <a:pt x="324091" y="0"/>
                </a:lnTo>
                <a:lnTo>
                  <a:pt x="1157469" y="0"/>
                </a:lnTo>
              </a:path>
            </a:pathLst>
          </a:custGeom>
          <a:noFill/>
          <a:ln>
            <a:solidFill>
              <a:schemeClr val="accent2"/>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8" name="组合 47">
            <a:extLst>
              <a:ext uri="{FF2B5EF4-FFF2-40B4-BE49-F238E27FC236}">
                <a16:creationId xmlns:a16="http://schemas.microsoft.com/office/drawing/2014/main" id="{85B4CC50-5469-4974-B5A2-D5C621DC6D3B}"/>
              </a:ext>
            </a:extLst>
          </p:cNvPr>
          <p:cNvGrpSpPr/>
          <p:nvPr/>
        </p:nvGrpSpPr>
        <p:grpSpPr>
          <a:xfrm>
            <a:off x="469497" y="1698776"/>
            <a:ext cx="2943708" cy="1487905"/>
            <a:chOff x="469497" y="1698776"/>
            <a:chExt cx="2943708" cy="1487905"/>
          </a:xfrm>
        </p:grpSpPr>
        <p:sp>
          <p:nvSpPr>
            <p:cNvPr id="131" name="任意多边形: 形状 130">
              <a:extLst>
                <a:ext uri="{FF2B5EF4-FFF2-40B4-BE49-F238E27FC236}">
                  <a16:creationId xmlns:a16="http://schemas.microsoft.com/office/drawing/2014/main" id="{8AA36143-D47D-4718-AC2F-9E7346264F33}"/>
                </a:ext>
              </a:extLst>
            </p:cNvPr>
            <p:cNvSpPr/>
            <p:nvPr/>
          </p:nvSpPr>
          <p:spPr>
            <a:xfrm>
              <a:off x="469497" y="1698776"/>
              <a:ext cx="2941112" cy="1487905"/>
            </a:xfrm>
            <a:custGeom>
              <a:avLst/>
              <a:gdLst>
                <a:gd name="connsiteX0" fmla="*/ 2941112 w 2941112"/>
                <a:gd name="connsiteY0" fmla="*/ 1487905 h 1487905"/>
                <a:gd name="connsiteX1" fmla="*/ 2582117 w 2941112"/>
                <a:gd name="connsiteY1" fmla="*/ 1487905 h 1487905"/>
                <a:gd name="connsiteX2" fmla="*/ 2493462 w 2941112"/>
                <a:gd name="connsiteY2" fmla="*/ 1398898 h 1487905"/>
                <a:gd name="connsiteX3" fmla="*/ 2400196 w 2941112"/>
                <a:gd name="connsiteY3" fmla="*/ 1398898 h 1487905"/>
                <a:gd name="connsiteX4" fmla="*/ 2127802 w 2941112"/>
                <a:gd name="connsiteY4" fmla="*/ 1398898 h 1487905"/>
                <a:gd name="connsiteX5" fmla="*/ 2034536 w 2941112"/>
                <a:gd name="connsiteY5" fmla="*/ 1398898 h 1487905"/>
                <a:gd name="connsiteX6" fmla="*/ 1945881 w 2941112"/>
                <a:gd name="connsiteY6" fmla="*/ 1487905 h 1487905"/>
                <a:gd name="connsiteX7" fmla="*/ 247989 w 2941112"/>
                <a:gd name="connsiteY7" fmla="*/ 1487905 h 1487905"/>
                <a:gd name="connsiteX8" fmla="*/ 0 w 2941112"/>
                <a:gd name="connsiteY8" fmla="*/ 1239916 h 1487905"/>
                <a:gd name="connsiteX9" fmla="*/ 0 w 2941112"/>
                <a:gd name="connsiteY9" fmla="*/ 0 h 1487905"/>
                <a:gd name="connsiteX10" fmla="*/ 358995 w 2941112"/>
                <a:gd name="connsiteY10" fmla="*/ 0 h 1487905"/>
                <a:gd name="connsiteX11" fmla="*/ 447650 w 2941112"/>
                <a:gd name="connsiteY11" fmla="*/ 89007 h 1487905"/>
                <a:gd name="connsiteX12" fmla="*/ 540916 w 2941112"/>
                <a:gd name="connsiteY12" fmla="*/ 89007 h 1487905"/>
                <a:gd name="connsiteX13" fmla="*/ 813310 w 2941112"/>
                <a:gd name="connsiteY13" fmla="*/ 89007 h 1487905"/>
                <a:gd name="connsiteX14" fmla="*/ 906576 w 2941112"/>
                <a:gd name="connsiteY14" fmla="*/ 89007 h 1487905"/>
                <a:gd name="connsiteX15" fmla="*/ 995231 w 2941112"/>
                <a:gd name="connsiteY15" fmla="*/ 0 h 1487905"/>
                <a:gd name="connsiteX16" fmla="*/ 2693123 w 2941112"/>
                <a:gd name="connsiteY16" fmla="*/ 0 h 1487905"/>
                <a:gd name="connsiteX17" fmla="*/ 2941112 w 2941112"/>
                <a:gd name="connsiteY17" fmla="*/ 247989 h 148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41112" h="1487905">
                  <a:moveTo>
                    <a:pt x="2941112" y="1487905"/>
                  </a:moveTo>
                  <a:lnTo>
                    <a:pt x="2582117" y="1487905"/>
                  </a:lnTo>
                  <a:lnTo>
                    <a:pt x="2493462" y="1398898"/>
                  </a:lnTo>
                  <a:lnTo>
                    <a:pt x="2400196" y="1398898"/>
                  </a:lnTo>
                  <a:lnTo>
                    <a:pt x="2127802" y="1398898"/>
                  </a:lnTo>
                  <a:lnTo>
                    <a:pt x="2034536" y="1398898"/>
                  </a:lnTo>
                  <a:lnTo>
                    <a:pt x="1945881" y="1487905"/>
                  </a:lnTo>
                  <a:lnTo>
                    <a:pt x="247989" y="1487905"/>
                  </a:lnTo>
                  <a:lnTo>
                    <a:pt x="0" y="1239916"/>
                  </a:lnTo>
                  <a:lnTo>
                    <a:pt x="0" y="0"/>
                  </a:lnTo>
                  <a:lnTo>
                    <a:pt x="358995" y="0"/>
                  </a:lnTo>
                  <a:lnTo>
                    <a:pt x="447650" y="89007"/>
                  </a:lnTo>
                  <a:lnTo>
                    <a:pt x="540916" y="89007"/>
                  </a:lnTo>
                  <a:lnTo>
                    <a:pt x="813310" y="89007"/>
                  </a:lnTo>
                  <a:lnTo>
                    <a:pt x="906576" y="89007"/>
                  </a:lnTo>
                  <a:lnTo>
                    <a:pt x="995231" y="0"/>
                  </a:lnTo>
                  <a:lnTo>
                    <a:pt x="2693123" y="0"/>
                  </a:lnTo>
                  <a:lnTo>
                    <a:pt x="2941112" y="247989"/>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2" name="平行四边形 131">
              <a:extLst>
                <a:ext uri="{FF2B5EF4-FFF2-40B4-BE49-F238E27FC236}">
                  <a16:creationId xmlns:a16="http://schemas.microsoft.com/office/drawing/2014/main" id="{C071529D-5ADE-4FB2-B8F9-4B2CB54A1628}"/>
                </a:ext>
              </a:extLst>
            </p:cNvPr>
            <p:cNvSpPr/>
            <p:nvPr/>
          </p:nvSpPr>
          <p:spPr>
            <a:xfrm rot="10800000">
              <a:off x="2087191" y="3097674"/>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3" name="平行四边形 132">
              <a:extLst>
                <a:ext uri="{FF2B5EF4-FFF2-40B4-BE49-F238E27FC236}">
                  <a16:creationId xmlns:a16="http://schemas.microsoft.com/office/drawing/2014/main" id="{46093239-7F86-4740-B27E-ED25F04BB02C}"/>
                </a:ext>
              </a:extLst>
            </p:cNvPr>
            <p:cNvSpPr/>
            <p:nvPr/>
          </p:nvSpPr>
          <p:spPr>
            <a:xfrm rot="10800000">
              <a:off x="203906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4" name="平行四边形 133">
              <a:extLst>
                <a:ext uri="{FF2B5EF4-FFF2-40B4-BE49-F238E27FC236}">
                  <a16:creationId xmlns:a16="http://schemas.microsoft.com/office/drawing/2014/main" id="{73B5372B-53E7-49F1-9E90-24DBCCC4F95D}"/>
                </a:ext>
              </a:extLst>
            </p:cNvPr>
            <p:cNvSpPr/>
            <p:nvPr/>
          </p:nvSpPr>
          <p:spPr>
            <a:xfrm rot="10800000">
              <a:off x="198742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5" name="平行四边形 134">
              <a:extLst>
                <a:ext uri="{FF2B5EF4-FFF2-40B4-BE49-F238E27FC236}">
                  <a16:creationId xmlns:a16="http://schemas.microsoft.com/office/drawing/2014/main" id="{9DCDFCD8-849A-469E-AEA4-64CCAFC04F3F}"/>
                </a:ext>
              </a:extLst>
            </p:cNvPr>
            <p:cNvSpPr/>
            <p:nvPr/>
          </p:nvSpPr>
          <p:spPr>
            <a:xfrm rot="10800000">
              <a:off x="193579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6" name="平行四边形 135">
              <a:extLst>
                <a:ext uri="{FF2B5EF4-FFF2-40B4-BE49-F238E27FC236}">
                  <a16:creationId xmlns:a16="http://schemas.microsoft.com/office/drawing/2014/main" id="{D3D3BD9F-C361-456D-A518-A3F4B5A7CA4F}"/>
                </a:ext>
              </a:extLst>
            </p:cNvPr>
            <p:cNvSpPr/>
            <p:nvPr/>
          </p:nvSpPr>
          <p:spPr>
            <a:xfrm rot="10800000">
              <a:off x="1884159"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7" name="平行四边形 136">
              <a:extLst>
                <a:ext uri="{FF2B5EF4-FFF2-40B4-BE49-F238E27FC236}">
                  <a16:creationId xmlns:a16="http://schemas.microsoft.com/office/drawing/2014/main" id="{80161989-2EF8-49C0-9C3E-0A9E993505AF}"/>
                </a:ext>
              </a:extLst>
            </p:cNvPr>
            <p:cNvSpPr/>
            <p:nvPr/>
          </p:nvSpPr>
          <p:spPr>
            <a:xfrm rot="10800000">
              <a:off x="1832525"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8" name="平行四边形 137">
              <a:extLst>
                <a:ext uri="{FF2B5EF4-FFF2-40B4-BE49-F238E27FC236}">
                  <a16:creationId xmlns:a16="http://schemas.microsoft.com/office/drawing/2014/main" id="{73D9C6FE-8A84-46F6-889D-97177F22E4A6}"/>
                </a:ext>
              </a:extLst>
            </p:cNvPr>
            <p:cNvSpPr/>
            <p:nvPr/>
          </p:nvSpPr>
          <p:spPr>
            <a:xfrm rot="10800000">
              <a:off x="178089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9" name="平行四边形 138">
              <a:extLst>
                <a:ext uri="{FF2B5EF4-FFF2-40B4-BE49-F238E27FC236}">
                  <a16:creationId xmlns:a16="http://schemas.microsoft.com/office/drawing/2014/main" id="{220B57C7-5871-4362-BCFB-852A2F699952}"/>
                </a:ext>
              </a:extLst>
            </p:cNvPr>
            <p:cNvSpPr/>
            <p:nvPr/>
          </p:nvSpPr>
          <p:spPr>
            <a:xfrm rot="10800000">
              <a:off x="172925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0" name="平行四边形 139">
              <a:extLst>
                <a:ext uri="{FF2B5EF4-FFF2-40B4-BE49-F238E27FC236}">
                  <a16:creationId xmlns:a16="http://schemas.microsoft.com/office/drawing/2014/main" id="{0CF31A6F-5522-4181-AD36-887450612827}"/>
                </a:ext>
              </a:extLst>
            </p:cNvPr>
            <p:cNvSpPr/>
            <p:nvPr/>
          </p:nvSpPr>
          <p:spPr>
            <a:xfrm rot="10800000">
              <a:off x="167762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41" name="组合 140">
              <a:extLst>
                <a:ext uri="{FF2B5EF4-FFF2-40B4-BE49-F238E27FC236}">
                  <a16:creationId xmlns:a16="http://schemas.microsoft.com/office/drawing/2014/main" id="{0ECFB4EA-FC27-4ADB-A918-A64DB7703F88}"/>
                </a:ext>
              </a:extLst>
            </p:cNvPr>
            <p:cNvGrpSpPr/>
            <p:nvPr/>
          </p:nvGrpSpPr>
          <p:grpSpPr>
            <a:xfrm>
              <a:off x="2992324" y="3097673"/>
              <a:ext cx="318655" cy="65663"/>
              <a:chOff x="2992324" y="3097673"/>
              <a:chExt cx="318655" cy="65663"/>
            </a:xfrm>
          </p:grpSpPr>
          <p:sp>
            <p:nvSpPr>
              <p:cNvPr id="165" name="平行四边形 164">
                <a:extLst>
                  <a:ext uri="{FF2B5EF4-FFF2-40B4-BE49-F238E27FC236}">
                    <a16:creationId xmlns:a16="http://schemas.microsoft.com/office/drawing/2014/main" id="{6131BB15-CACF-4A06-8EE8-FD4074D550DE}"/>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6" name="平行四边形 165">
                <a:extLst>
                  <a:ext uri="{FF2B5EF4-FFF2-40B4-BE49-F238E27FC236}">
                    <a16:creationId xmlns:a16="http://schemas.microsoft.com/office/drawing/2014/main" id="{24A1867C-E77B-4E92-B4F7-F6B7F07182CE}"/>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7" name="平行四边形 166">
                <a:extLst>
                  <a:ext uri="{FF2B5EF4-FFF2-40B4-BE49-F238E27FC236}">
                    <a16:creationId xmlns:a16="http://schemas.microsoft.com/office/drawing/2014/main" id="{AC7BD01E-9E2F-4463-B4E6-B7EF38F870B4}"/>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8" name="平行四边形 167">
                <a:extLst>
                  <a:ext uri="{FF2B5EF4-FFF2-40B4-BE49-F238E27FC236}">
                    <a16:creationId xmlns:a16="http://schemas.microsoft.com/office/drawing/2014/main" id="{D8C14382-226D-4384-A51A-85F8968E22E8}"/>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9" name="平行四边形 168">
                <a:extLst>
                  <a:ext uri="{FF2B5EF4-FFF2-40B4-BE49-F238E27FC236}">
                    <a16:creationId xmlns:a16="http://schemas.microsoft.com/office/drawing/2014/main" id="{D0F974D0-8459-4EBA-99F1-112F731B6B50}"/>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0" name="平行四边形 169">
                <a:extLst>
                  <a:ext uri="{FF2B5EF4-FFF2-40B4-BE49-F238E27FC236}">
                    <a16:creationId xmlns:a16="http://schemas.microsoft.com/office/drawing/2014/main" id="{4ACCEFD2-0409-4D9C-9C96-A0347BC0BEAB}"/>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42" name="任意多边形: 形状 141">
              <a:extLst>
                <a:ext uri="{FF2B5EF4-FFF2-40B4-BE49-F238E27FC236}">
                  <a16:creationId xmlns:a16="http://schemas.microsoft.com/office/drawing/2014/main" id="{F59EE14E-0DEE-4E21-8D97-C89027161051}"/>
                </a:ext>
              </a:extLst>
            </p:cNvPr>
            <p:cNvSpPr/>
            <p:nvPr/>
          </p:nvSpPr>
          <p:spPr>
            <a:xfrm>
              <a:off x="1779740" y="2210937"/>
              <a:ext cx="1633465" cy="972731"/>
            </a:xfrm>
            <a:custGeom>
              <a:avLst/>
              <a:gdLst>
                <a:gd name="connsiteX0" fmla="*/ 8028487 w 8213050"/>
                <a:gd name="connsiteY0" fmla="*/ 4706322 h 4890885"/>
                <a:gd name="connsiteX1" fmla="*/ 8213050 w 8213050"/>
                <a:gd name="connsiteY1" fmla="*/ 4706322 h 4890885"/>
                <a:gd name="connsiteX2" fmla="*/ 8213050 w 8213050"/>
                <a:gd name="connsiteY2" fmla="*/ 4890885 h 4890885"/>
                <a:gd name="connsiteX3" fmla="*/ 8028487 w 8213050"/>
                <a:gd name="connsiteY3" fmla="*/ 4890885 h 4890885"/>
                <a:gd name="connsiteX4" fmla="*/ 7751643 w 8213050"/>
                <a:gd name="connsiteY4" fmla="*/ 4706322 h 4890885"/>
                <a:gd name="connsiteX5" fmla="*/ 7936206 w 8213050"/>
                <a:gd name="connsiteY5" fmla="*/ 4706322 h 4890885"/>
                <a:gd name="connsiteX6" fmla="*/ 7936206 w 8213050"/>
                <a:gd name="connsiteY6" fmla="*/ 4890885 h 4890885"/>
                <a:gd name="connsiteX7" fmla="*/ 7751643 w 8213050"/>
                <a:gd name="connsiteY7" fmla="*/ 4890885 h 4890885"/>
                <a:gd name="connsiteX8" fmla="*/ 7474799 w 8213050"/>
                <a:gd name="connsiteY8" fmla="*/ 4706322 h 4890885"/>
                <a:gd name="connsiteX9" fmla="*/ 7659362 w 8213050"/>
                <a:gd name="connsiteY9" fmla="*/ 4706322 h 4890885"/>
                <a:gd name="connsiteX10" fmla="*/ 7659362 w 8213050"/>
                <a:gd name="connsiteY10" fmla="*/ 4890885 h 4890885"/>
                <a:gd name="connsiteX11" fmla="*/ 7474799 w 8213050"/>
                <a:gd name="connsiteY11" fmla="*/ 4890885 h 4890885"/>
                <a:gd name="connsiteX12" fmla="*/ 7197954 w 8213050"/>
                <a:gd name="connsiteY12" fmla="*/ 4706322 h 4890885"/>
                <a:gd name="connsiteX13" fmla="*/ 7382517 w 8213050"/>
                <a:gd name="connsiteY13" fmla="*/ 4706322 h 4890885"/>
                <a:gd name="connsiteX14" fmla="*/ 7382517 w 8213050"/>
                <a:gd name="connsiteY14" fmla="*/ 4890885 h 4890885"/>
                <a:gd name="connsiteX15" fmla="*/ 7197954 w 8213050"/>
                <a:gd name="connsiteY15" fmla="*/ 4890885 h 4890885"/>
                <a:gd name="connsiteX16" fmla="*/ 6921109 w 8213050"/>
                <a:gd name="connsiteY16" fmla="*/ 4706322 h 4890885"/>
                <a:gd name="connsiteX17" fmla="*/ 7105672 w 8213050"/>
                <a:gd name="connsiteY17" fmla="*/ 4706322 h 4890885"/>
                <a:gd name="connsiteX18" fmla="*/ 7105672 w 8213050"/>
                <a:gd name="connsiteY18" fmla="*/ 4890885 h 4890885"/>
                <a:gd name="connsiteX19" fmla="*/ 6921109 w 8213050"/>
                <a:gd name="connsiteY19" fmla="*/ 4890885 h 4890885"/>
                <a:gd name="connsiteX20" fmla="*/ 6644265 w 8213050"/>
                <a:gd name="connsiteY20" fmla="*/ 4706322 h 4890885"/>
                <a:gd name="connsiteX21" fmla="*/ 6828828 w 8213050"/>
                <a:gd name="connsiteY21" fmla="*/ 4706322 h 4890885"/>
                <a:gd name="connsiteX22" fmla="*/ 6828828 w 8213050"/>
                <a:gd name="connsiteY22" fmla="*/ 4890885 h 4890885"/>
                <a:gd name="connsiteX23" fmla="*/ 6644265 w 8213050"/>
                <a:gd name="connsiteY23" fmla="*/ 4890885 h 4890885"/>
                <a:gd name="connsiteX24" fmla="*/ 6367421 w 8213050"/>
                <a:gd name="connsiteY24" fmla="*/ 4706322 h 4890885"/>
                <a:gd name="connsiteX25" fmla="*/ 6551984 w 8213050"/>
                <a:gd name="connsiteY25" fmla="*/ 4706322 h 4890885"/>
                <a:gd name="connsiteX26" fmla="*/ 6551984 w 8213050"/>
                <a:gd name="connsiteY26" fmla="*/ 4890885 h 4890885"/>
                <a:gd name="connsiteX27" fmla="*/ 6367421 w 8213050"/>
                <a:gd name="connsiteY27" fmla="*/ 4890885 h 4890885"/>
                <a:gd name="connsiteX28" fmla="*/ 6090576 w 8213050"/>
                <a:gd name="connsiteY28" fmla="*/ 4706322 h 4890885"/>
                <a:gd name="connsiteX29" fmla="*/ 6275139 w 8213050"/>
                <a:gd name="connsiteY29" fmla="*/ 4706322 h 4890885"/>
                <a:gd name="connsiteX30" fmla="*/ 6275139 w 8213050"/>
                <a:gd name="connsiteY30" fmla="*/ 4890885 h 4890885"/>
                <a:gd name="connsiteX31" fmla="*/ 6090576 w 8213050"/>
                <a:gd name="connsiteY31" fmla="*/ 4890885 h 4890885"/>
                <a:gd name="connsiteX32" fmla="*/ 5813731 w 8213050"/>
                <a:gd name="connsiteY32" fmla="*/ 4706322 h 4890885"/>
                <a:gd name="connsiteX33" fmla="*/ 5998294 w 8213050"/>
                <a:gd name="connsiteY33" fmla="*/ 4706322 h 4890885"/>
                <a:gd name="connsiteX34" fmla="*/ 5998294 w 8213050"/>
                <a:gd name="connsiteY34" fmla="*/ 4890885 h 4890885"/>
                <a:gd name="connsiteX35" fmla="*/ 5813731 w 8213050"/>
                <a:gd name="connsiteY35" fmla="*/ 4890885 h 4890885"/>
                <a:gd name="connsiteX36" fmla="*/ 5536887 w 8213050"/>
                <a:gd name="connsiteY36" fmla="*/ 4706322 h 4890885"/>
                <a:gd name="connsiteX37" fmla="*/ 5721450 w 8213050"/>
                <a:gd name="connsiteY37" fmla="*/ 4706322 h 4890885"/>
                <a:gd name="connsiteX38" fmla="*/ 5721450 w 8213050"/>
                <a:gd name="connsiteY38" fmla="*/ 4890885 h 4890885"/>
                <a:gd name="connsiteX39" fmla="*/ 5536887 w 8213050"/>
                <a:gd name="connsiteY39" fmla="*/ 4890885 h 4890885"/>
                <a:gd name="connsiteX40" fmla="*/ 5260042 w 8213050"/>
                <a:gd name="connsiteY40" fmla="*/ 4706322 h 4890885"/>
                <a:gd name="connsiteX41" fmla="*/ 5444605 w 8213050"/>
                <a:gd name="connsiteY41" fmla="*/ 4706322 h 4890885"/>
                <a:gd name="connsiteX42" fmla="*/ 5444605 w 8213050"/>
                <a:gd name="connsiteY42" fmla="*/ 4890885 h 4890885"/>
                <a:gd name="connsiteX43" fmla="*/ 5260042 w 8213050"/>
                <a:gd name="connsiteY43" fmla="*/ 4890885 h 4890885"/>
                <a:gd name="connsiteX44" fmla="*/ 4983198 w 8213050"/>
                <a:gd name="connsiteY44" fmla="*/ 4706322 h 4890885"/>
                <a:gd name="connsiteX45" fmla="*/ 5167761 w 8213050"/>
                <a:gd name="connsiteY45" fmla="*/ 4706322 h 4890885"/>
                <a:gd name="connsiteX46" fmla="*/ 5167761 w 8213050"/>
                <a:gd name="connsiteY46" fmla="*/ 4890885 h 4890885"/>
                <a:gd name="connsiteX47" fmla="*/ 4983198 w 8213050"/>
                <a:gd name="connsiteY47" fmla="*/ 4890885 h 4890885"/>
                <a:gd name="connsiteX48" fmla="*/ 4706353 w 8213050"/>
                <a:gd name="connsiteY48" fmla="*/ 4706322 h 4890885"/>
                <a:gd name="connsiteX49" fmla="*/ 4890916 w 8213050"/>
                <a:gd name="connsiteY49" fmla="*/ 4706322 h 4890885"/>
                <a:gd name="connsiteX50" fmla="*/ 4890916 w 8213050"/>
                <a:gd name="connsiteY50" fmla="*/ 4890885 h 4890885"/>
                <a:gd name="connsiteX51" fmla="*/ 4706353 w 8213050"/>
                <a:gd name="connsiteY51" fmla="*/ 4890885 h 4890885"/>
                <a:gd name="connsiteX52" fmla="*/ 4429509 w 8213050"/>
                <a:gd name="connsiteY52" fmla="*/ 4706322 h 4890885"/>
                <a:gd name="connsiteX53" fmla="*/ 4614072 w 8213050"/>
                <a:gd name="connsiteY53" fmla="*/ 4706322 h 4890885"/>
                <a:gd name="connsiteX54" fmla="*/ 4614072 w 8213050"/>
                <a:gd name="connsiteY54" fmla="*/ 4890885 h 4890885"/>
                <a:gd name="connsiteX55" fmla="*/ 4429509 w 8213050"/>
                <a:gd name="connsiteY55" fmla="*/ 4890885 h 4890885"/>
                <a:gd name="connsiteX56" fmla="*/ 4152664 w 8213050"/>
                <a:gd name="connsiteY56" fmla="*/ 4706322 h 4890885"/>
                <a:gd name="connsiteX57" fmla="*/ 4337227 w 8213050"/>
                <a:gd name="connsiteY57" fmla="*/ 4706322 h 4890885"/>
                <a:gd name="connsiteX58" fmla="*/ 4337227 w 8213050"/>
                <a:gd name="connsiteY58" fmla="*/ 4890885 h 4890885"/>
                <a:gd name="connsiteX59" fmla="*/ 4152664 w 8213050"/>
                <a:gd name="connsiteY59" fmla="*/ 4890885 h 4890885"/>
                <a:gd name="connsiteX60" fmla="*/ 3875820 w 8213050"/>
                <a:gd name="connsiteY60" fmla="*/ 4706322 h 4890885"/>
                <a:gd name="connsiteX61" fmla="*/ 4060383 w 8213050"/>
                <a:gd name="connsiteY61" fmla="*/ 4706322 h 4890885"/>
                <a:gd name="connsiteX62" fmla="*/ 4060383 w 8213050"/>
                <a:gd name="connsiteY62" fmla="*/ 4890885 h 4890885"/>
                <a:gd name="connsiteX63" fmla="*/ 3875820 w 8213050"/>
                <a:gd name="connsiteY63" fmla="*/ 4890885 h 4890885"/>
                <a:gd name="connsiteX64" fmla="*/ 3598976 w 8213050"/>
                <a:gd name="connsiteY64" fmla="*/ 4706322 h 4890885"/>
                <a:gd name="connsiteX65" fmla="*/ 3783539 w 8213050"/>
                <a:gd name="connsiteY65" fmla="*/ 4706322 h 4890885"/>
                <a:gd name="connsiteX66" fmla="*/ 3783539 w 8213050"/>
                <a:gd name="connsiteY66" fmla="*/ 4890885 h 4890885"/>
                <a:gd name="connsiteX67" fmla="*/ 3598976 w 8213050"/>
                <a:gd name="connsiteY67" fmla="*/ 4890885 h 4890885"/>
                <a:gd name="connsiteX68" fmla="*/ 3322131 w 8213050"/>
                <a:gd name="connsiteY68" fmla="*/ 4706322 h 4890885"/>
                <a:gd name="connsiteX69" fmla="*/ 3506694 w 8213050"/>
                <a:gd name="connsiteY69" fmla="*/ 4706322 h 4890885"/>
                <a:gd name="connsiteX70" fmla="*/ 3506694 w 8213050"/>
                <a:gd name="connsiteY70" fmla="*/ 4890885 h 4890885"/>
                <a:gd name="connsiteX71" fmla="*/ 3322131 w 8213050"/>
                <a:gd name="connsiteY71" fmla="*/ 4890885 h 4890885"/>
                <a:gd name="connsiteX72" fmla="*/ 3045288 w 8213050"/>
                <a:gd name="connsiteY72" fmla="*/ 4706322 h 4890885"/>
                <a:gd name="connsiteX73" fmla="*/ 3229851 w 8213050"/>
                <a:gd name="connsiteY73" fmla="*/ 4706322 h 4890885"/>
                <a:gd name="connsiteX74" fmla="*/ 3229851 w 8213050"/>
                <a:gd name="connsiteY74" fmla="*/ 4890885 h 4890885"/>
                <a:gd name="connsiteX75" fmla="*/ 3045288 w 8213050"/>
                <a:gd name="connsiteY75" fmla="*/ 4890885 h 4890885"/>
                <a:gd name="connsiteX76" fmla="*/ 2768444 w 8213050"/>
                <a:gd name="connsiteY76" fmla="*/ 4706322 h 4890885"/>
                <a:gd name="connsiteX77" fmla="*/ 2953007 w 8213050"/>
                <a:gd name="connsiteY77" fmla="*/ 4706322 h 4890885"/>
                <a:gd name="connsiteX78" fmla="*/ 2953007 w 8213050"/>
                <a:gd name="connsiteY78" fmla="*/ 4890885 h 4890885"/>
                <a:gd name="connsiteX79" fmla="*/ 2768444 w 8213050"/>
                <a:gd name="connsiteY79" fmla="*/ 4890885 h 4890885"/>
                <a:gd name="connsiteX80" fmla="*/ 2491599 w 8213050"/>
                <a:gd name="connsiteY80" fmla="*/ 4706322 h 4890885"/>
                <a:gd name="connsiteX81" fmla="*/ 2676162 w 8213050"/>
                <a:gd name="connsiteY81" fmla="*/ 4706322 h 4890885"/>
                <a:gd name="connsiteX82" fmla="*/ 2676162 w 8213050"/>
                <a:gd name="connsiteY82" fmla="*/ 4890885 h 4890885"/>
                <a:gd name="connsiteX83" fmla="*/ 2491599 w 8213050"/>
                <a:gd name="connsiteY83" fmla="*/ 4890885 h 4890885"/>
                <a:gd name="connsiteX84" fmla="*/ 2214755 w 8213050"/>
                <a:gd name="connsiteY84" fmla="*/ 4706322 h 4890885"/>
                <a:gd name="connsiteX85" fmla="*/ 2399318 w 8213050"/>
                <a:gd name="connsiteY85" fmla="*/ 4706322 h 4890885"/>
                <a:gd name="connsiteX86" fmla="*/ 2399318 w 8213050"/>
                <a:gd name="connsiteY86" fmla="*/ 4890885 h 4890885"/>
                <a:gd name="connsiteX87" fmla="*/ 2214755 w 8213050"/>
                <a:gd name="connsiteY87" fmla="*/ 4890885 h 4890885"/>
                <a:gd name="connsiteX88" fmla="*/ 1937910 w 8213050"/>
                <a:gd name="connsiteY88" fmla="*/ 4706322 h 4890885"/>
                <a:gd name="connsiteX89" fmla="*/ 2122473 w 8213050"/>
                <a:gd name="connsiteY89" fmla="*/ 4706322 h 4890885"/>
                <a:gd name="connsiteX90" fmla="*/ 2122473 w 8213050"/>
                <a:gd name="connsiteY90" fmla="*/ 4890885 h 4890885"/>
                <a:gd name="connsiteX91" fmla="*/ 1937910 w 8213050"/>
                <a:gd name="connsiteY91" fmla="*/ 4890885 h 4890885"/>
                <a:gd name="connsiteX92" fmla="*/ 1661067 w 8213050"/>
                <a:gd name="connsiteY92" fmla="*/ 4706322 h 4890885"/>
                <a:gd name="connsiteX93" fmla="*/ 1845630 w 8213050"/>
                <a:gd name="connsiteY93" fmla="*/ 4706322 h 4890885"/>
                <a:gd name="connsiteX94" fmla="*/ 1845630 w 8213050"/>
                <a:gd name="connsiteY94" fmla="*/ 4890885 h 4890885"/>
                <a:gd name="connsiteX95" fmla="*/ 1661067 w 8213050"/>
                <a:gd name="connsiteY95" fmla="*/ 4890885 h 4890885"/>
                <a:gd name="connsiteX96" fmla="*/ 1384221 w 8213050"/>
                <a:gd name="connsiteY96" fmla="*/ 4706322 h 4890885"/>
                <a:gd name="connsiteX97" fmla="*/ 1568785 w 8213050"/>
                <a:gd name="connsiteY97" fmla="*/ 4706322 h 4890885"/>
                <a:gd name="connsiteX98" fmla="*/ 1568785 w 8213050"/>
                <a:gd name="connsiteY98" fmla="*/ 4890885 h 4890885"/>
                <a:gd name="connsiteX99" fmla="*/ 1384221 w 8213050"/>
                <a:gd name="connsiteY99" fmla="*/ 4890885 h 4890885"/>
                <a:gd name="connsiteX100" fmla="*/ 1107378 w 8213050"/>
                <a:gd name="connsiteY100" fmla="*/ 4706322 h 4890885"/>
                <a:gd name="connsiteX101" fmla="*/ 1291941 w 8213050"/>
                <a:gd name="connsiteY101" fmla="*/ 4706322 h 4890885"/>
                <a:gd name="connsiteX102" fmla="*/ 1291941 w 8213050"/>
                <a:gd name="connsiteY102" fmla="*/ 4890885 h 4890885"/>
                <a:gd name="connsiteX103" fmla="*/ 1107378 w 8213050"/>
                <a:gd name="connsiteY103" fmla="*/ 4890885 h 4890885"/>
                <a:gd name="connsiteX104" fmla="*/ 830533 w 8213050"/>
                <a:gd name="connsiteY104" fmla="*/ 4706322 h 4890885"/>
                <a:gd name="connsiteX105" fmla="*/ 1015096 w 8213050"/>
                <a:gd name="connsiteY105" fmla="*/ 4706322 h 4890885"/>
                <a:gd name="connsiteX106" fmla="*/ 1015096 w 8213050"/>
                <a:gd name="connsiteY106" fmla="*/ 4890885 h 4890885"/>
                <a:gd name="connsiteX107" fmla="*/ 830533 w 8213050"/>
                <a:gd name="connsiteY107" fmla="*/ 4890885 h 4890885"/>
                <a:gd name="connsiteX108" fmla="*/ 553689 w 8213050"/>
                <a:gd name="connsiteY108" fmla="*/ 4706322 h 4890885"/>
                <a:gd name="connsiteX109" fmla="*/ 738252 w 8213050"/>
                <a:gd name="connsiteY109" fmla="*/ 4706322 h 4890885"/>
                <a:gd name="connsiteX110" fmla="*/ 738252 w 8213050"/>
                <a:gd name="connsiteY110" fmla="*/ 4890885 h 4890885"/>
                <a:gd name="connsiteX111" fmla="*/ 553689 w 8213050"/>
                <a:gd name="connsiteY111" fmla="*/ 4890885 h 4890885"/>
                <a:gd name="connsiteX112" fmla="*/ 276844 w 8213050"/>
                <a:gd name="connsiteY112" fmla="*/ 4706322 h 4890885"/>
                <a:gd name="connsiteX113" fmla="*/ 461407 w 8213050"/>
                <a:gd name="connsiteY113" fmla="*/ 4706322 h 4890885"/>
                <a:gd name="connsiteX114" fmla="*/ 461407 w 8213050"/>
                <a:gd name="connsiteY114" fmla="*/ 4890885 h 4890885"/>
                <a:gd name="connsiteX115" fmla="*/ 276844 w 8213050"/>
                <a:gd name="connsiteY115" fmla="*/ 4890885 h 4890885"/>
                <a:gd name="connsiteX116" fmla="*/ 0 w 8213050"/>
                <a:gd name="connsiteY116" fmla="*/ 4706322 h 4890885"/>
                <a:gd name="connsiteX117" fmla="*/ 184564 w 8213050"/>
                <a:gd name="connsiteY117" fmla="*/ 4706322 h 4890885"/>
                <a:gd name="connsiteX118" fmla="*/ 184564 w 8213050"/>
                <a:gd name="connsiteY118" fmla="*/ 4890885 h 4890885"/>
                <a:gd name="connsiteX119" fmla="*/ 0 w 8213050"/>
                <a:gd name="connsiteY119" fmla="*/ 4890885 h 4890885"/>
                <a:gd name="connsiteX120" fmla="*/ 8028487 w 8213050"/>
                <a:gd name="connsiteY120" fmla="*/ 4429477 h 4890885"/>
                <a:gd name="connsiteX121" fmla="*/ 8213050 w 8213050"/>
                <a:gd name="connsiteY121" fmla="*/ 4429477 h 4890885"/>
                <a:gd name="connsiteX122" fmla="*/ 8213050 w 8213050"/>
                <a:gd name="connsiteY122" fmla="*/ 4614040 h 4890885"/>
                <a:gd name="connsiteX123" fmla="*/ 8028487 w 8213050"/>
                <a:gd name="connsiteY123" fmla="*/ 4614040 h 4890885"/>
                <a:gd name="connsiteX124" fmla="*/ 7751643 w 8213050"/>
                <a:gd name="connsiteY124" fmla="*/ 4429477 h 4890885"/>
                <a:gd name="connsiteX125" fmla="*/ 7936206 w 8213050"/>
                <a:gd name="connsiteY125" fmla="*/ 4429477 h 4890885"/>
                <a:gd name="connsiteX126" fmla="*/ 7936206 w 8213050"/>
                <a:gd name="connsiteY126" fmla="*/ 4614040 h 4890885"/>
                <a:gd name="connsiteX127" fmla="*/ 7751643 w 8213050"/>
                <a:gd name="connsiteY127" fmla="*/ 4614040 h 4890885"/>
                <a:gd name="connsiteX128" fmla="*/ 7474799 w 8213050"/>
                <a:gd name="connsiteY128" fmla="*/ 4429477 h 4890885"/>
                <a:gd name="connsiteX129" fmla="*/ 7659362 w 8213050"/>
                <a:gd name="connsiteY129" fmla="*/ 4429477 h 4890885"/>
                <a:gd name="connsiteX130" fmla="*/ 7659362 w 8213050"/>
                <a:gd name="connsiteY130" fmla="*/ 4614040 h 4890885"/>
                <a:gd name="connsiteX131" fmla="*/ 7474799 w 8213050"/>
                <a:gd name="connsiteY131" fmla="*/ 4614040 h 4890885"/>
                <a:gd name="connsiteX132" fmla="*/ 7197954 w 8213050"/>
                <a:gd name="connsiteY132" fmla="*/ 4429477 h 4890885"/>
                <a:gd name="connsiteX133" fmla="*/ 7382517 w 8213050"/>
                <a:gd name="connsiteY133" fmla="*/ 4429477 h 4890885"/>
                <a:gd name="connsiteX134" fmla="*/ 7382517 w 8213050"/>
                <a:gd name="connsiteY134" fmla="*/ 4614040 h 4890885"/>
                <a:gd name="connsiteX135" fmla="*/ 7197954 w 8213050"/>
                <a:gd name="connsiteY135" fmla="*/ 4614040 h 4890885"/>
                <a:gd name="connsiteX136" fmla="*/ 6921109 w 8213050"/>
                <a:gd name="connsiteY136" fmla="*/ 4429477 h 4890885"/>
                <a:gd name="connsiteX137" fmla="*/ 7105672 w 8213050"/>
                <a:gd name="connsiteY137" fmla="*/ 4429477 h 4890885"/>
                <a:gd name="connsiteX138" fmla="*/ 7105672 w 8213050"/>
                <a:gd name="connsiteY138" fmla="*/ 4614040 h 4890885"/>
                <a:gd name="connsiteX139" fmla="*/ 6921109 w 8213050"/>
                <a:gd name="connsiteY139" fmla="*/ 4614040 h 4890885"/>
                <a:gd name="connsiteX140" fmla="*/ 6644265 w 8213050"/>
                <a:gd name="connsiteY140" fmla="*/ 4429477 h 4890885"/>
                <a:gd name="connsiteX141" fmla="*/ 6828828 w 8213050"/>
                <a:gd name="connsiteY141" fmla="*/ 4429477 h 4890885"/>
                <a:gd name="connsiteX142" fmla="*/ 6828828 w 8213050"/>
                <a:gd name="connsiteY142" fmla="*/ 4614040 h 4890885"/>
                <a:gd name="connsiteX143" fmla="*/ 6644265 w 8213050"/>
                <a:gd name="connsiteY143" fmla="*/ 4614040 h 4890885"/>
                <a:gd name="connsiteX144" fmla="*/ 6367421 w 8213050"/>
                <a:gd name="connsiteY144" fmla="*/ 4429477 h 4890885"/>
                <a:gd name="connsiteX145" fmla="*/ 6551984 w 8213050"/>
                <a:gd name="connsiteY145" fmla="*/ 4429477 h 4890885"/>
                <a:gd name="connsiteX146" fmla="*/ 6551984 w 8213050"/>
                <a:gd name="connsiteY146" fmla="*/ 4614040 h 4890885"/>
                <a:gd name="connsiteX147" fmla="*/ 6367421 w 8213050"/>
                <a:gd name="connsiteY147" fmla="*/ 4614040 h 4890885"/>
                <a:gd name="connsiteX148" fmla="*/ 6090576 w 8213050"/>
                <a:gd name="connsiteY148" fmla="*/ 4429477 h 4890885"/>
                <a:gd name="connsiteX149" fmla="*/ 6275139 w 8213050"/>
                <a:gd name="connsiteY149" fmla="*/ 4429477 h 4890885"/>
                <a:gd name="connsiteX150" fmla="*/ 6275139 w 8213050"/>
                <a:gd name="connsiteY150" fmla="*/ 4614040 h 4890885"/>
                <a:gd name="connsiteX151" fmla="*/ 6090576 w 8213050"/>
                <a:gd name="connsiteY151" fmla="*/ 4614040 h 4890885"/>
                <a:gd name="connsiteX152" fmla="*/ 5813731 w 8213050"/>
                <a:gd name="connsiteY152" fmla="*/ 4429477 h 4890885"/>
                <a:gd name="connsiteX153" fmla="*/ 5998294 w 8213050"/>
                <a:gd name="connsiteY153" fmla="*/ 4429477 h 4890885"/>
                <a:gd name="connsiteX154" fmla="*/ 5998294 w 8213050"/>
                <a:gd name="connsiteY154" fmla="*/ 4614040 h 4890885"/>
                <a:gd name="connsiteX155" fmla="*/ 5813731 w 8213050"/>
                <a:gd name="connsiteY155" fmla="*/ 4614040 h 4890885"/>
                <a:gd name="connsiteX156" fmla="*/ 5536887 w 8213050"/>
                <a:gd name="connsiteY156" fmla="*/ 4429477 h 4890885"/>
                <a:gd name="connsiteX157" fmla="*/ 5721450 w 8213050"/>
                <a:gd name="connsiteY157" fmla="*/ 4429477 h 4890885"/>
                <a:gd name="connsiteX158" fmla="*/ 5721450 w 8213050"/>
                <a:gd name="connsiteY158" fmla="*/ 4614040 h 4890885"/>
                <a:gd name="connsiteX159" fmla="*/ 5536887 w 8213050"/>
                <a:gd name="connsiteY159" fmla="*/ 4614040 h 4890885"/>
                <a:gd name="connsiteX160" fmla="*/ 5260042 w 8213050"/>
                <a:gd name="connsiteY160" fmla="*/ 4429477 h 4890885"/>
                <a:gd name="connsiteX161" fmla="*/ 5444605 w 8213050"/>
                <a:gd name="connsiteY161" fmla="*/ 4429477 h 4890885"/>
                <a:gd name="connsiteX162" fmla="*/ 5444605 w 8213050"/>
                <a:gd name="connsiteY162" fmla="*/ 4614040 h 4890885"/>
                <a:gd name="connsiteX163" fmla="*/ 5260042 w 8213050"/>
                <a:gd name="connsiteY163" fmla="*/ 4614040 h 4890885"/>
                <a:gd name="connsiteX164" fmla="*/ 4983198 w 8213050"/>
                <a:gd name="connsiteY164" fmla="*/ 4429477 h 4890885"/>
                <a:gd name="connsiteX165" fmla="*/ 5167761 w 8213050"/>
                <a:gd name="connsiteY165" fmla="*/ 4429477 h 4890885"/>
                <a:gd name="connsiteX166" fmla="*/ 5167761 w 8213050"/>
                <a:gd name="connsiteY166" fmla="*/ 4614040 h 4890885"/>
                <a:gd name="connsiteX167" fmla="*/ 4983198 w 8213050"/>
                <a:gd name="connsiteY167" fmla="*/ 4614040 h 4890885"/>
                <a:gd name="connsiteX168" fmla="*/ 4706353 w 8213050"/>
                <a:gd name="connsiteY168" fmla="*/ 4429477 h 4890885"/>
                <a:gd name="connsiteX169" fmla="*/ 4890916 w 8213050"/>
                <a:gd name="connsiteY169" fmla="*/ 4429477 h 4890885"/>
                <a:gd name="connsiteX170" fmla="*/ 4890916 w 8213050"/>
                <a:gd name="connsiteY170" fmla="*/ 4614040 h 4890885"/>
                <a:gd name="connsiteX171" fmla="*/ 4706353 w 8213050"/>
                <a:gd name="connsiteY171" fmla="*/ 4614040 h 4890885"/>
                <a:gd name="connsiteX172" fmla="*/ 4429509 w 8213050"/>
                <a:gd name="connsiteY172" fmla="*/ 4429477 h 4890885"/>
                <a:gd name="connsiteX173" fmla="*/ 4614072 w 8213050"/>
                <a:gd name="connsiteY173" fmla="*/ 4429477 h 4890885"/>
                <a:gd name="connsiteX174" fmla="*/ 4614072 w 8213050"/>
                <a:gd name="connsiteY174" fmla="*/ 4614040 h 4890885"/>
                <a:gd name="connsiteX175" fmla="*/ 4429509 w 8213050"/>
                <a:gd name="connsiteY175" fmla="*/ 4614040 h 4890885"/>
                <a:gd name="connsiteX176" fmla="*/ 4152664 w 8213050"/>
                <a:gd name="connsiteY176" fmla="*/ 4429477 h 4890885"/>
                <a:gd name="connsiteX177" fmla="*/ 4337227 w 8213050"/>
                <a:gd name="connsiteY177" fmla="*/ 4429477 h 4890885"/>
                <a:gd name="connsiteX178" fmla="*/ 4337227 w 8213050"/>
                <a:gd name="connsiteY178" fmla="*/ 4614040 h 4890885"/>
                <a:gd name="connsiteX179" fmla="*/ 4152664 w 8213050"/>
                <a:gd name="connsiteY179" fmla="*/ 4614040 h 4890885"/>
                <a:gd name="connsiteX180" fmla="*/ 3875820 w 8213050"/>
                <a:gd name="connsiteY180" fmla="*/ 4429477 h 4890885"/>
                <a:gd name="connsiteX181" fmla="*/ 4060383 w 8213050"/>
                <a:gd name="connsiteY181" fmla="*/ 4429477 h 4890885"/>
                <a:gd name="connsiteX182" fmla="*/ 4060383 w 8213050"/>
                <a:gd name="connsiteY182" fmla="*/ 4614040 h 4890885"/>
                <a:gd name="connsiteX183" fmla="*/ 3875820 w 8213050"/>
                <a:gd name="connsiteY183" fmla="*/ 4614040 h 4890885"/>
                <a:gd name="connsiteX184" fmla="*/ 3598976 w 8213050"/>
                <a:gd name="connsiteY184" fmla="*/ 4429477 h 4890885"/>
                <a:gd name="connsiteX185" fmla="*/ 3783539 w 8213050"/>
                <a:gd name="connsiteY185" fmla="*/ 4429477 h 4890885"/>
                <a:gd name="connsiteX186" fmla="*/ 3783539 w 8213050"/>
                <a:gd name="connsiteY186" fmla="*/ 4614040 h 4890885"/>
                <a:gd name="connsiteX187" fmla="*/ 3598976 w 8213050"/>
                <a:gd name="connsiteY187" fmla="*/ 4614040 h 4890885"/>
                <a:gd name="connsiteX188" fmla="*/ 3322131 w 8213050"/>
                <a:gd name="connsiteY188" fmla="*/ 4429477 h 4890885"/>
                <a:gd name="connsiteX189" fmla="*/ 3506694 w 8213050"/>
                <a:gd name="connsiteY189" fmla="*/ 4429477 h 4890885"/>
                <a:gd name="connsiteX190" fmla="*/ 3506694 w 8213050"/>
                <a:gd name="connsiteY190" fmla="*/ 4614040 h 4890885"/>
                <a:gd name="connsiteX191" fmla="*/ 3322131 w 8213050"/>
                <a:gd name="connsiteY191" fmla="*/ 4614040 h 4890885"/>
                <a:gd name="connsiteX192" fmla="*/ 3045292 w 8213050"/>
                <a:gd name="connsiteY192" fmla="*/ 4429477 h 4890885"/>
                <a:gd name="connsiteX193" fmla="*/ 3229855 w 8213050"/>
                <a:gd name="connsiteY193" fmla="*/ 4429477 h 4890885"/>
                <a:gd name="connsiteX194" fmla="*/ 3229855 w 8213050"/>
                <a:gd name="connsiteY194" fmla="*/ 4614040 h 4890885"/>
                <a:gd name="connsiteX195" fmla="*/ 3045292 w 8213050"/>
                <a:gd name="connsiteY195" fmla="*/ 4614040 h 4890885"/>
                <a:gd name="connsiteX196" fmla="*/ 2768447 w 8213050"/>
                <a:gd name="connsiteY196" fmla="*/ 4429477 h 4890885"/>
                <a:gd name="connsiteX197" fmla="*/ 2953011 w 8213050"/>
                <a:gd name="connsiteY197" fmla="*/ 4429477 h 4890885"/>
                <a:gd name="connsiteX198" fmla="*/ 2953011 w 8213050"/>
                <a:gd name="connsiteY198" fmla="*/ 4614040 h 4890885"/>
                <a:gd name="connsiteX199" fmla="*/ 2768447 w 8213050"/>
                <a:gd name="connsiteY199" fmla="*/ 4614040 h 4890885"/>
                <a:gd name="connsiteX200" fmla="*/ 2491602 w 8213050"/>
                <a:gd name="connsiteY200" fmla="*/ 4429477 h 4890885"/>
                <a:gd name="connsiteX201" fmla="*/ 2676166 w 8213050"/>
                <a:gd name="connsiteY201" fmla="*/ 4429477 h 4890885"/>
                <a:gd name="connsiteX202" fmla="*/ 2676166 w 8213050"/>
                <a:gd name="connsiteY202" fmla="*/ 4614040 h 4890885"/>
                <a:gd name="connsiteX203" fmla="*/ 2491602 w 8213050"/>
                <a:gd name="connsiteY203" fmla="*/ 4614040 h 4890885"/>
                <a:gd name="connsiteX204" fmla="*/ 2214758 w 8213050"/>
                <a:gd name="connsiteY204" fmla="*/ 4429477 h 4890885"/>
                <a:gd name="connsiteX205" fmla="*/ 2399322 w 8213050"/>
                <a:gd name="connsiteY205" fmla="*/ 4429477 h 4890885"/>
                <a:gd name="connsiteX206" fmla="*/ 2399322 w 8213050"/>
                <a:gd name="connsiteY206" fmla="*/ 4614040 h 4890885"/>
                <a:gd name="connsiteX207" fmla="*/ 2214758 w 8213050"/>
                <a:gd name="connsiteY207" fmla="*/ 4614040 h 4890885"/>
                <a:gd name="connsiteX208" fmla="*/ 1937914 w 8213050"/>
                <a:gd name="connsiteY208" fmla="*/ 4429477 h 4890885"/>
                <a:gd name="connsiteX209" fmla="*/ 2122477 w 8213050"/>
                <a:gd name="connsiteY209" fmla="*/ 4429477 h 4890885"/>
                <a:gd name="connsiteX210" fmla="*/ 2122477 w 8213050"/>
                <a:gd name="connsiteY210" fmla="*/ 4614040 h 4890885"/>
                <a:gd name="connsiteX211" fmla="*/ 1937914 w 8213050"/>
                <a:gd name="connsiteY211" fmla="*/ 4614040 h 4890885"/>
                <a:gd name="connsiteX212" fmla="*/ 1661070 w 8213050"/>
                <a:gd name="connsiteY212" fmla="*/ 4429477 h 4890885"/>
                <a:gd name="connsiteX213" fmla="*/ 1845633 w 8213050"/>
                <a:gd name="connsiteY213" fmla="*/ 4429477 h 4890885"/>
                <a:gd name="connsiteX214" fmla="*/ 1845633 w 8213050"/>
                <a:gd name="connsiteY214" fmla="*/ 4614040 h 4890885"/>
                <a:gd name="connsiteX215" fmla="*/ 1661070 w 8213050"/>
                <a:gd name="connsiteY215" fmla="*/ 4614040 h 4890885"/>
                <a:gd name="connsiteX216" fmla="*/ 1384225 w 8213050"/>
                <a:gd name="connsiteY216" fmla="*/ 4429477 h 4890885"/>
                <a:gd name="connsiteX217" fmla="*/ 1568789 w 8213050"/>
                <a:gd name="connsiteY217" fmla="*/ 4429477 h 4890885"/>
                <a:gd name="connsiteX218" fmla="*/ 1568789 w 8213050"/>
                <a:gd name="connsiteY218" fmla="*/ 4614040 h 4890885"/>
                <a:gd name="connsiteX219" fmla="*/ 1384225 w 8213050"/>
                <a:gd name="connsiteY219" fmla="*/ 4614040 h 4890885"/>
                <a:gd name="connsiteX220" fmla="*/ 1107382 w 8213050"/>
                <a:gd name="connsiteY220" fmla="*/ 4429477 h 4890885"/>
                <a:gd name="connsiteX221" fmla="*/ 1291943 w 8213050"/>
                <a:gd name="connsiteY221" fmla="*/ 4429477 h 4890885"/>
                <a:gd name="connsiteX222" fmla="*/ 1291943 w 8213050"/>
                <a:gd name="connsiteY222" fmla="*/ 4614040 h 4890885"/>
                <a:gd name="connsiteX223" fmla="*/ 1107382 w 8213050"/>
                <a:gd name="connsiteY223" fmla="*/ 4614040 h 4890885"/>
                <a:gd name="connsiteX224" fmla="*/ 830537 w 8213050"/>
                <a:gd name="connsiteY224" fmla="*/ 4429477 h 4890885"/>
                <a:gd name="connsiteX225" fmla="*/ 1015100 w 8213050"/>
                <a:gd name="connsiteY225" fmla="*/ 4429477 h 4890885"/>
                <a:gd name="connsiteX226" fmla="*/ 1015100 w 8213050"/>
                <a:gd name="connsiteY226" fmla="*/ 4614040 h 4890885"/>
                <a:gd name="connsiteX227" fmla="*/ 830537 w 8213050"/>
                <a:gd name="connsiteY227" fmla="*/ 4614040 h 4890885"/>
                <a:gd name="connsiteX228" fmla="*/ 553693 w 8213050"/>
                <a:gd name="connsiteY228" fmla="*/ 4429477 h 4890885"/>
                <a:gd name="connsiteX229" fmla="*/ 738256 w 8213050"/>
                <a:gd name="connsiteY229" fmla="*/ 4429477 h 4890885"/>
                <a:gd name="connsiteX230" fmla="*/ 738256 w 8213050"/>
                <a:gd name="connsiteY230" fmla="*/ 4614040 h 4890885"/>
                <a:gd name="connsiteX231" fmla="*/ 553693 w 8213050"/>
                <a:gd name="connsiteY231" fmla="*/ 4614040 h 4890885"/>
                <a:gd name="connsiteX232" fmla="*/ 276848 w 8213050"/>
                <a:gd name="connsiteY232" fmla="*/ 4429477 h 4890885"/>
                <a:gd name="connsiteX233" fmla="*/ 461411 w 8213050"/>
                <a:gd name="connsiteY233" fmla="*/ 4429477 h 4890885"/>
                <a:gd name="connsiteX234" fmla="*/ 461411 w 8213050"/>
                <a:gd name="connsiteY234" fmla="*/ 4614040 h 4890885"/>
                <a:gd name="connsiteX235" fmla="*/ 276848 w 8213050"/>
                <a:gd name="connsiteY235" fmla="*/ 4614040 h 4890885"/>
                <a:gd name="connsiteX236" fmla="*/ 3 w 8213050"/>
                <a:gd name="connsiteY236" fmla="*/ 4429477 h 4890885"/>
                <a:gd name="connsiteX237" fmla="*/ 184567 w 8213050"/>
                <a:gd name="connsiteY237" fmla="*/ 4429477 h 4890885"/>
                <a:gd name="connsiteX238" fmla="*/ 184567 w 8213050"/>
                <a:gd name="connsiteY238" fmla="*/ 4614040 h 4890885"/>
                <a:gd name="connsiteX239" fmla="*/ 3 w 8213050"/>
                <a:gd name="connsiteY239" fmla="*/ 4614040 h 4890885"/>
                <a:gd name="connsiteX240" fmla="*/ 8028487 w 8213050"/>
                <a:gd name="connsiteY240" fmla="*/ 4152633 h 4890885"/>
                <a:gd name="connsiteX241" fmla="*/ 8213050 w 8213050"/>
                <a:gd name="connsiteY241" fmla="*/ 4152633 h 4890885"/>
                <a:gd name="connsiteX242" fmla="*/ 8213050 w 8213050"/>
                <a:gd name="connsiteY242" fmla="*/ 4337196 h 4890885"/>
                <a:gd name="connsiteX243" fmla="*/ 8028487 w 8213050"/>
                <a:gd name="connsiteY243" fmla="*/ 4337196 h 4890885"/>
                <a:gd name="connsiteX244" fmla="*/ 7751643 w 8213050"/>
                <a:gd name="connsiteY244" fmla="*/ 4152633 h 4890885"/>
                <a:gd name="connsiteX245" fmla="*/ 7936206 w 8213050"/>
                <a:gd name="connsiteY245" fmla="*/ 4152633 h 4890885"/>
                <a:gd name="connsiteX246" fmla="*/ 7936206 w 8213050"/>
                <a:gd name="connsiteY246" fmla="*/ 4337196 h 4890885"/>
                <a:gd name="connsiteX247" fmla="*/ 7751643 w 8213050"/>
                <a:gd name="connsiteY247" fmla="*/ 4337196 h 4890885"/>
                <a:gd name="connsiteX248" fmla="*/ 7474799 w 8213050"/>
                <a:gd name="connsiteY248" fmla="*/ 4152633 h 4890885"/>
                <a:gd name="connsiteX249" fmla="*/ 7659362 w 8213050"/>
                <a:gd name="connsiteY249" fmla="*/ 4152633 h 4890885"/>
                <a:gd name="connsiteX250" fmla="*/ 7659362 w 8213050"/>
                <a:gd name="connsiteY250" fmla="*/ 4337196 h 4890885"/>
                <a:gd name="connsiteX251" fmla="*/ 7474799 w 8213050"/>
                <a:gd name="connsiteY251" fmla="*/ 4337196 h 4890885"/>
                <a:gd name="connsiteX252" fmla="*/ 7197954 w 8213050"/>
                <a:gd name="connsiteY252" fmla="*/ 4152633 h 4890885"/>
                <a:gd name="connsiteX253" fmla="*/ 7382517 w 8213050"/>
                <a:gd name="connsiteY253" fmla="*/ 4152633 h 4890885"/>
                <a:gd name="connsiteX254" fmla="*/ 7382517 w 8213050"/>
                <a:gd name="connsiteY254" fmla="*/ 4337196 h 4890885"/>
                <a:gd name="connsiteX255" fmla="*/ 7197954 w 8213050"/>
                <a:gd name="connsiteY255" fmla="*/ 4337196 h 4890885"/>
                <a:gd name="connsiteX256" fmla="*/ 6921109 w 8213050"/>
                <a:gd name="connsiteY256" fmla="*/ 4152633 h 4890885"/>
                <a:gd name="connsiteX257" fmla="*/ 7105672 w 8213050"/>
                <a:gd name="connsiteY257" fmla="*/ 4152633 h 4890885"/>
                <a:gd name="connsiteX258" fmla="*/ 7105672 w 8213050"/>
                <a:gd name="connsiteY258" fmla="*/ 4337196 h 4890885"/>
                <a:gd name="connsiteX259" fmla="*/ 6921109 w 8213050"/>
                <a:gd name="connsiteY259" fmla="*/ 4337196 h 4890885"/>
                <a:gd name="connsiteX260" fmla="*/ 6644265 w 8213050"/>
                <a:gd name="connsiteY260" fmla="*/ 4152633 h 4890885"/>
                <a:gd name="connsiteX261" fmla="*/ 6828828 w 8213050"/>
                <a:gd name="connsiteY261" fmla="*/ 4152633 h 4890885"/>
                <a:gd name="connsiteX262" fmla="*/ 6828828 w 8213050"/>
                <a:gd name="connsiteY262" fmla="*/ 4337196 h 4890885"/>
                <a:gd name="connsiteX263" fmla="*/ 6644265 w 8213050"/>
                <a:gd name="connsiteY263" fmla="*/ 4337196 h 4890885"/>
                <a:gd name="connsiteX264" fmla="*/ 6367421 w 8213050"/>
                <a:gd name="connsiteY264" fmla="*/ 4152633 h 4890885"/>
                <a:gd name="connsiteX265" fmla="*/ 6551984 w 8213050"/>
                <a:gd name="connsiteY265" fmla="*/ 4152633 h 4890885"/>
                <a:gd name="connsiteX266" fmla="*/ 6551984 w 8213050"/>
                <a:gd name="connsiteY266" fmla="*/ 4337196 h 4890885"/>
                <a:gd name="connsiteX267" fmla="*/ 6367421 w 8213050"/>
                <a:gd name="connsiteY267" fmla="*/ 4337196 h 4890885"/>
                <a:gd name="connsiteX268" fmla="*/ 6090576 w 8213050"/>
                <a:gd name="connsiteY268" fmla="*/ 4152633 h 4890885"/>
                <a:gd name="connsiteX269" fmla="*/ 6275139 w 8213050"/>
                <a:gd name="connsiteY269" fmla="*/ 4152633 h 4890885"/>
                <a:gd name="connsiteX270" fmla="*/ 6275139 w 8213050"/>
                <a:gd name="connsiteY270" fmla="*/ 4337196 h 4890885"/>
                <a:gd name="connsiteX271" fmla="*/ 6090576 w 8213050"/>
                <a:gd name="connsiteY271" fmla="*/ 4337196 h 4890885"/>
                <a:gd name="connsiteX272" fmla="*/ 5813731 w 8213050"/>
                <a:gd name="connsiteY272" fmla="*/ 4152633 h 4890885"/>
                <a:gd name="connsiteX273" fmla="*/ 5998294 w 8213050"/>
                <a:gd name="connsiteY273" fmla="*/ 4152633 h 4890885"/>
                <a:gd name="connsiteX274" fmla="*/ 5998294 w 8213050"/>
                <a:gd name="connsiteY274" fmla="*/ 4337196 h 4890885"/>
                <a:gd name="connsiteX275" fmla="*/ 5813731 w 8213050"/>
                <a:gd name="connsiteY275" fmla="*/ 4337196 h 4890885"/>
                <a:gd name="connsiteX276" fmla="*/ 5536887 w 8213050"/>
                <a:gd name="connsiteY276" fmla="*/ 4152633 h 4890885"/>
                <a:gd name="connsiteX277" fmla="*/ 5721450 w 8213050"/>
                <a:gd name="connsiteY277" fmla="*/ 4152633 h 4890885"/>
                <a:gd name="connsiteX278" fmla="*/ 5721450 w 8213050"/>
                <a:gd name="connsiteY278" fmla="*/ 4337196 h 4890885"/>
                <a:gd name="connsiteX279" fmla="*/ 5536887 w 8213050"/>
                <a:gd name="connsiteY279" fmla="*/ 4337196 h 4890885"/>
                <a:gd name="connsiteX280" fmla="*/ 5260042 w 8213050"/>
                <a:gd name="connsiteY280" fmla="*/ 4152633 h 4890885"/>
                <a:gd name="connsiteX281" fmla="*/ 5444605 w 8213050"/>
                <a:gd name="connsiteY281" fmla="*/ 4152633 h 4890885"/>
                <a:gd name="connsiteX282" fmla="*/ 5444605 w 8213050"/>
                <a:gd name="connsiteY282" fmla="*/ 4337196 h 4890885"/>
                <a:gd name="connsiteX283" fmla="*/ 5260042 w 8213050"/>
                <a:gd name="connsiteY283" fmla="*/ 4337196 h 4890885"/>
                <a:gd name="connsiteX284" fmla="*/ 4983198 w 8213050"/>
                <a:gd name="connsiteY284" fmla="*/ 4152633 h 4890885"/>
                <a:gd name="connsiteX285" fmla="*/ 5167761 w 8213050"/>
                <a:gd name="connsiteY285" fmla="*/ 4152633 h 4890885"/>
                <a:gd name="connsiteX286" fmla="*/ 5167761 w 8213050"/>
                <a:gd name="connsiteY286" fmla="*/ 4337196 h 4890885"/>
                <a:gd name="connsiteX287" fmla="*/ 4983198 w 8213050"/>
                <a:gd name="connsiteY287" fmla="*/ 4337196 h 4890885"/>
                <a:gd name="connsiteX288" fmla="*/ 4706353 w 8213050"/>
                <a:gd name="connsiteY288" fmla="*/ 4152633 h 4890885"/>
                <a:gd name="connsiteX289" fmla="*/ 4890916 w 8213050"/>
                <a:gd name="connsiteY289" fmla="*/ 4152633 h 4890885"/>
                <a:gd name="connsiteX290" fmla="*/ 4890916 w 8213050"/>
                <a:gd name="connsiteY290" fmla="*/ 4337196 h 4890885"/>
                <a:gd name="connsiteX291" fmla="*/ 4706353 w 8213050"/>
                <a:gd name="connsiteY291" fmla="*/ 4337196 h 4890885"/>
                <a:gd name="connsiteX292" fmla="*/ 4429509 w 8213050"/>
                <a:gd name="connsiteY292" fmla="*/ 4152633 h 4890885"/>
                <a:gd name="connsiteX293" fmla="*/ 4614072 w 8213050"/>
                <a:gd name="connsiteY293" fmla="*/ 4152633 h 4890885"/>
                <a:gd name="connsiteX294" fmla="*/ 4614072 w 8213050"/>
                <a:gd name="connsiteY294" fmla="*/ 4337196 h 4890885"/>
                <a:gd name="connsiteX295" fmla="*/ 4429509 w 8213050"/>
                <a:gd name="connsiteY295" fmla="*/ 4337196 h 4890885"/>
                <a:gd name="connsiteX296" fmla="*/ 4152664 w 8213050"/>
                <a:gd name="connsiteY296" fmla="*/ 4152633 h 4890885"/>
                <a:gd name="connsiteX297" fmla="*/ 4337227 w 8213050"/>
                <a:gd name="connsiteY297" fmla="*/ 4152633 h 4890885"/>
                <a:gd name="connsiteX298" fmla="*/ 4337227 w 8213050"/>
                <a:gd name="connsiteY298" fmla="*/ 4337196 h 4890885"/>
                <a:gd name="connsiteX299" fmla="*/ 4152664 w 8213050"/>
                <a:gd name="connsiteY299" fmla="*/ 4337196 h 4890885"/>
                <a:gd name="connsiteX300" fmla="*/ 3875820 w 8213050"/>
                <a:gd name="connsiteY300" fmla="*/ 4152633 h 4890885"/>
                <a:gd name="connsiteX301" fmla="*/ 4060383 w 8213050"/>
                <a:gd name="connsiteY301" fmla="*/ 4152633 h 4890885"/>
                <a:gd name="connsiteX302" fmla="*/ 4060383 w 8213050"/>
                <a:gd name="connsiteY302" fmla="*/ 4337196 h 4890885"/>
                <a:gd name="connsiteX303" fmla="*/ 3875820 w 8213050"/>
                <a:gd name="connsiteY303" fmla="*/ 4337196 h 4890885"/>
                <a:gd name="connsiteX304" fmla="*/ 3598976 w 8213050"/>
                <a:gd name="connsiteY304" fmla="*/ 4152633 h 4890885"/>
                <a:gd name="connsiteX305" fmla="*/ 3783539 w 8213050"/>
                <a:gd name="connsiteY305" fmla="*/ 4152633 h 4890885"/>
                <a:gd name="connsiteX306" fmla="*/ 3783539 w 8213050"/>
                <a:gd name="connsiteY306" fmla="*/ 4337196 h 4890885"/>
                <a:gd name="connsiteX307" fmla="*/ 3598976 w 8213050"/>
                <a:gd name="connsiteY307" fmla="*/ 4337196 h 4890885"/>
                <a:gd name="connsiteX308" fmla="*/ 3322131 w 8213050"/>
                <a:gd name="connsiteY308" fmla="*/ 4152633 h 4890885"/>
                <a:gd name="connsiteX309" fmla="*/ 3506694 w 8213050"/>
                <a:gd name="connsiteY309" fmla="*/ 4152633 h 4890885"/>
                <a:gd name="connsiteX310" fmla="*/ 3506694 w 8213050"/>
                <a:gd name="connsiteY310" fmla="*/ 4337196 h 4890885"/>
                <a:gd name="connsiteX311" fmla="*/ 3322131 w 8213050"/>
                <a:gd name="connsiteY311" fmla="*/ 4337196 h 4890885"/>
                <a:gd name="connsiteX312" fmla="*/ 3045295 w 8213050"/>
                <a:gd name="connsiteY312" fmla="*/ 4152633 h 4890885"/>
                <a:gd name="connsiteX313" fmla="*/ 3229858 w 8213050"/>
                <a:gd name="connsiteY313" fmla="*/ 4152633 h 4890885"/>
                <a:gd name="connsiteX314" fmla="*/ 3229858 w 8213050"/>
                <a:gd name="connsiteY314" fmla="*/ 4337196 h 4890885"/>
                <a:gd name="connsiteX315" fmla="*/ 3045295 w 8213050"/>
                <a:gd name="connsiteY315" fmla="*/ 4337196 h 4890885"/>
                <a:gd name="connsiteX316" fmla="*/ 2768451 w 8213050"/>
                <a:gd name="connsiteY316" fmla="*/ 4152633 h 4890885"/>
                <a:gd name="connsiteX317" fmla="*/ 2953015 w 8213050"/>
                <a:gd name="connsiteY317" fmla="*/ 4152633 h 4890885"/>
                <a:gd name="connsiteX318" fmla="*/ 2953015 w 8213050"/>
                <a:gd name="connsiteY318" fmla="*/ 4337196 h 4890885"/>
                <a:gd name="connsiteX319" fmla="*/ 2768451 w 8213050"/>
                <a:gd name="connsiteY319" fmla="*/ 4337196 h 4890885"/>
                <a:gd name="connsiteX320" fmla="*/ 2491605 w 8213050"/>
                <a:gd name="connsiteY320" fmla="*/ 4152633 h 4890885"/>
                <a:gd name="connsiteX321" fmla="*/ 2676169 w 8213050"/>
                <a:gd name="connsiteY321" fmla="*/ 4152633 h 4890885"/>
                <a:gd name="connsiteX322" fmla="*/ 2676169 w 8213050"/>
                <a:gd name="connsiteY322" fmla="*/ 4337196 h 4890885"/>
                <a:gd name="connsiteX323" fmla="*/ 2491605 w 8213050"/>
                <a:gd name="connsiteY323" fmla="*/ 4337196 h 4890885"/>
                <a:gd name="connsiteX324" fmla="*/ 2214762 w 8213050"/>
                <a:gd name="connsiteY324" fmla="*/ 4152633 h 4890885"/>
                <a:gd name="connsiteX325" fmla="*/ 2399325 w 8213050"/>
                <a:gd name="connsiteY325" fmla="*/ 4152633 h 4890885"/>
                <a:gd name="connsiteX326" fmla="*/ 2399325 w 8213050"/>
                <a:gd name="connsiteY326" fmla="*/ 4337196 h 4890885"/>
                <a:gd name="connsiteX327" fmla="*/ 2214762 w 8213050"/>
                <a:gd name="connsiteY327" fmla="*/ 4337196 h 4890885"/>
                <a:gd name="connsiteX328" fmla="*/ 1937918 w 8213050"/>
                <a:gd name="connsiteY328" fmla="*/ 4152633 h 4890885"/>
                <a:gd name="connsiteX329" fmla="*/ 2122480 w 8213050"/>
                <a:gd name="connsiteY329" fmla="*/ 4152633 h 4890885"/>
                <a:gd name="connsiteX330" fmla="*/ 2122480 w 8213050"/>
                <a:gd name="connsiteY330" fmla="*/ 4337196 h 4890885"/>
                <a:gd name="connsiteX331" fmla="*/ 1937918 w 8213050"/>
                <a:gd name="connsiteY331" fmla="*/ 4337196 h 4890885"/>
                <a:gd name="connsiteX332" fmla="*/ 1661073 w 8213050"/>
                <a:gd name="connsiteY332" fmla="*/ 4152633 h 4890885"/>
                <a:gd name="connsiteX333" fmla="*/ 1845636 w 8213050"/>
                <a:gd name="connsiteY333" fmla="*/ 4152633 h 4890885"/>
                <a:gd name="connsiteX334" fmla="*/ 1845636 w 8213050"/>
                <a:gd name="connsiteY334" fmla="*/ 4337196 h 4890885"/>
                <a:gd name="connsiteX335" fmla="*/ 1661073 w 8213050"/>
                <a:gd name="connsiteY335" fmla="*/ 4337196 h 4890885"/>
                <a:gd name="connsiteX336" fmla="*/ 1384228 w 8213050"/>
                <a:gd name="connsiteY336" fmla="*/ 4152633 h 4890885"/>
                <a:gd name="connsiteX337" fmla="*/ 1568792 w 8213050"/>
                <a:gd name="connsiteY337" fmla="*/ 4152633 h 4890885"/>
                <a:gd name="connsiteX338" fmla="*/ 1568792 w 8213050"/>
                <a:gd name="connsiteY338" fmla="*/ 4337196 h 4890885"/>
                <a:gd name="connsiteX339" fmla="*/ 1384228 w 8213050"/>
                <a:gd name="connsiteY339" fmla="*/ 4337196 h 4890885"/>
                <a:gd name="connsiteX340" fmla="*/ 1107385 w 8213050"/>
                <a:gd name="connsiteY340" fmla="*/ 4152633 h 4890885"/>
                <a:gd name="connsiteX341" fmla="*/ 1291946 w 8213050"/>
                <a:gd name="connsiteY341" fmla="*/ 4152633 h 4890885"/>
                <a:gd name="connsiteX342" fmla="*/ 1291946 w 8213050"/>
                <a:gd name="connsiteY342" fmla="*/ 4337196 h 4890885"/>
                <a:gd name="connsiteX343" fmla="*/ 1107385 w 8213050"/>
                <a:gd name="connsiteY343" fmla="*/ 4337196 h 4890885"/>
                <a:gd name="connsiteX344" fmla="*/ 830541 w 8213050"/>
                <a:gd name="connsiteY344" fmla="*/ 4152633 h 4890885"/>
                <a:gd name="connsiteX345" fmla="*/ 1015104 w 8213050"/>
                <a:gd name="connsiteY345" fmla="*/ 4152633 h 4890885"/>
                <a:gd name="connsiteX346" fmla="*/ 1015104 w 8213050"/>
                <a:gd name="connsiteY346" fmla="*/ 4337196 h 4890885"/>
                <a:gd name="connsiteX347" fmla="*/ 830541 w 8213050"/>
                <a:gd name="connsiteY347" fmla="*/ 4337196 h 4890885"/>
                <a:gd name="connsiteX348" fmla="*/ 553697 w 8213050"/>
                <a:gd name="connsiteY348" fmla="*/ 4152633 h 4890885"/>
                <a:gd name="connsiteX349" fmla="*/ 738260 w 8213050"/>
                <a:gd name="connsiteY349" fmla="*/ 4152633 h 4890885"/>
                <a:gd name="connsiteX350" fmla="*/ 738260 w 8213050"/>
                <a:gd name="connsiteY350" fmla="*/ 4337196 h 4890885"/>
                <a:gd name="connsiteX351" fmla="*/ 553697 w 8213050"/>
                <a:gd name="connsiteY351" fmla="*/ 4337196 h 4890885"/>
                <a:gd name="connsiteX352" fmla="*/ 276852 w 8213050"/>
                <a:gd name="connsiteY352" fmla="*/ 4152633 h 4890885"/>
                <a:gd name="connsiteX353" fmla="*/ 461415 w 8213050"/>
                <a:gd name="connsiteY353" fmla="*/ 4152633 h 4890885"/>
                <a:gd name="connsiteX354" fmla="*/ 461415 w 8213050"/>
                <a:gd name="connsiteY354" fmla="*/ 4337196 h 4890885"/>
                <a:gd name="connsiteX355" fmla="*/ 276852 w 8213050"/>
                <a:gd name="connsiteY355" fmla="*/ 4337196 h 4890885"/>
                <a:gd name="connsiteX356" fmla="*/ 7 w 8213050"/>
                <a:gd name="connsiteY356" fmla="*/ 4152633 h 4890885"/>
                <a:gd name="connsiteX357" fmla="*/ 184571 w 8213050"/>
                <a:gd name="connsiteY357" fmla="*/ 4152633 h 4890885"/>
                <a:gd name="connsiteX358" fmla="*/ 184571 w 8213050"/>
                <a:gd name="connsiteY358" fmla="*/ 4337196 h 4890885"/>
                <a:gd name="connsiteX359" fmla="*/ 7 w 8213050"/>
                <a:gd name="connsiteY359" fmla="*/ 4337196 h 4890885"/>
                <a:gd name="connsiteX360" fmla="*/ 8028487 w 8213050"/>
                <a:gd name="connsiteY360" fmla="*/ 3875788 h 4890885"/>
                <a:gd name="connsiteX361" fmla="*/ 8213050 w 8213050"/>
                <a:gd name="connsiteY361" fmla="*/ 3875788 h 4890885"/>
                <a:gd name="connsiteX362" fmla="*/ 8213050 w 8213050"/>
                <a:gd name="connsiteY362" fmla="*/ 4060351 h 4890885"/>
                <a:gd name="connsiteX363" fmla="*/ 8028487 w 8213050"/>
                <a:gd name="connsiteY363" fmla="*/ 4060351 h 4890885"/>
                <a:gd name="connsiteX364" fmla="*/ 7751643 w 8213050"/>
                <a:gd name="connsiteY364" fmla="*/ 3875788 h 4890885"/>
                <a:gd name="connsiteX365" fmla="*/ 7936206 w 8213050"/>
                <a:gd name="connsiteY365" fmla="*/ 3875788 h 4890885"/>
                <a:gd name="connsiteX366" fmla="*/ 7936206 w 8213050"/>
                <a:gd name="connsiteY366" fmla="*/ 4060351 h 4890885"/>
                <a:gd name="connsiteX367" fmla="*/ 7751643 w 8213050"/>
                <a:gd name="connsiteY367" fmla="*/ 4060351 h 4890885"/>
                <a:gd name="connsiteX368" fmla="*/ 7474799 w 8213050"/>
                <a:gd name="connsiteY368" fmla="*/ 3875788 h 4890885"/>
                <a:gd name="connsiteX369" fmla="*/ 7659362 w 8213050"/>
                <a:gd name="connsiteY369" fmla="*/ 3875788 h 4890885"/>
                <a:gd name="connsiteX370" fmla="*/ 7659362 w 8213050"/>
                <a:gd name="connsiteY370" fmla="*/ 4060351 h 4890885"/>
                <a:gd name="connsiteX371" fmla="*/ 7474799 w 8213050"/>
                <a:gd name="connsiteY371" fmla="*/ 4060351 h 4890885"/>
                <a:gd name="connsiteX372" fmla="*/ 7197954 w 8213050"/>
                <a:gd name="connsiteY372" fmla="*/ 3875788 h 4890885"/>
                <a:gd name="connsiteX373" fmla="*/ 7382517 w 8213050"/>
                <a:gd name="connsiteY373" fmla="*/ 3875788 h 4890885"/>
                <a:gd name="connsiteX374" fmla="*/ 7382517 w 8213050"/>
                <a:gd name="connsiteY374" fmla="*/ 4060351 h 4890885"/>
                <a:gd name="connsiteX375" fmla="*/ 7197954 w 8213050"/>
                <a:gd name="connsiteY375" fmla="*/ 4060351 h 4890885"/>
                <a:gd name="connsiteX376" fmla="*/ 6921109 w 8213050"/>
                <a:gd name="connsiteY376" fmla="*/ 3875788 h 4890885"/>
                <a:gd name="connsiteX377" fmla="*/ 7105672 w 8213050"/>
                <a:gd name="connsiteY377" fmla="*/ 3875788 h 4890885"/>
                <a:gd name="connsiteX378" fmla="*/ 7105672 w 8213050"/>
                <a:gd name="connsiteY378" fmla="*/ 4060351 h 4890885"/>
                <a:gd name="connsiteX379" fmla="*/ 6921109 w 8213050"/>
                <a:gd name="connsiteY379" fmla="*/ 4060351 h 4890885"/>
                <a:gd name="connsiteX380" fmla="*/ 6644265 w 8213050"/>
                <a:gd name="connsiteY380" fmla="*/ 3875788 h 4890885"/>
                <a:gd name="connsiteX381" fmla="*/ 6828828 w 8213050"/>
                <a:gd name="connsiteY381" fmla="*/ 3875788 h 4890885"/>
                <a:gd name="connsiteX382" fmla="*/ 6828828 w 8213050"/>
                <a:gd name="connsiteY382" fmla="*/ 4060351 h 4890885"/>
                <a:gd name="connsiteX383" fmla="*/ 6644265 w 8213050"/>
                <a:gd name="connsiteY383" fmla="*/ 4060351 h 4890885"/>
                <a:gd name="connsiteX384" fmla="*/ 6367421 w 8213050"/>
                <a:gd name="connsiteY384" fmla="*/ 3875788 h 4890885"/>
                <a:gd name="connsiteX385" fmla="*/ 6551984 w 8213050"/>
                <a:gd name="connsiteY385" fmla="*/ 3875788 h 4890885"/>
                <a:gd name="connsiteX386" fmla="*/ 6551984 w 8213050"/>
                <a:gd name="connsiteY386" fmla="*/ 4060351 h 4890885"/>
                <a:gd name="connsiteX387" fmla="*/ 6367421 w 8213050"/>
                <a:gd name="connsiteY387" fmla="*/ 4060351 h 4890885"/>
                <a:gd name="connsiteX388" fmla="*/ 6090576 w 8213050"/>
                <a:gd name="connsiteY388" fmla="*/ 3875788 h 4890885"/>
                <a:gd name="connsiteX389" fmla="*/ 6275139 w 8213050"/>
                <a:gd name="connsiteY389" fmla="*/ 3875788 h 4890885"/>
                <a:gd name="connsiteX390" fmla="*/ 6275139 w 8213050"/>
                <a:gd name="connsiteY390" fmla="*/ 4060351 h 4890885"/>
                <a:gd name="connsiteX391" fmla="*/ 6090576 w 8213050"/>
                <a:gd name="connsiteY391" fmla="*/ 4060351 h 4890885"/>
                <a:gd name="connsiteX392" fmla="*/ 5813731 w 8213050"/>
                <a:gd name="connsiteY392" fmla="*/ 3875788 h 4890885"/>
                <a:gd name="connsiteX393" fmla="*/ 5998294 w 8213050"/>
                <a:gd name="connsiteY393" fmla="*/ 3875788 h 4890885"/>
                <a:gd name="connsiteX394" fmla="*/ 5998294 w 8213050"/>
                <a:gd name="connsiteY394" fmla="*/ 4060351 h 4890885"/>
                <a:gd name="connsiteX395" fmla="*/ 5813731 w 8213050"/>
                <a:gd name="connsiteY395" fmla="*/ 4060351 h 4890885"/>
                <a:gd name="connsiteX396" fmla="*/ 5536887 w 8213050"/>
                <a:gd name="connsiteY396" fmla="*/ 3875788 h 4890885"/>
                <a:gd name="connsiteX397" fmla="*/ 5721450 w 8213050"/>
                <a:gd name="connsiteY397" fmla="*/ 3875788 h 4890885"/>
                <a:gd name="connsiteX398" fmla="*/ 5721450 w 8213050"/>
                <a:gd name="connsiteY398" fmla="*/ 4060351 h 4890885"/>
                <a:gd name="connsiteX399" fmla="*/ 5536887 w 8213050"/>
                <a:gd name="connsiteY399" fmla="*/ 4060351 h 4890885"/>
                <a:gd name="connsiteX400" fmla="*/ 5260042 w 8213050"/>
                <a:gd name="connsiteY400" fmla="*/ 3875788 h 4890885"/>
                <a:gd name="connsiteX401" fmla="*/ 5444605 w 8213050"/>
                <a:gd name="connsiteY401" fmla="*/ 3875788 h 4890885"/>
                <a:gd name="connsiteX402" fmla="*/ 5444605 w 8213050"/>
                <a:gd name="connsiteY402" fmla="*/ 4060351 h 4890885"/>
                <a:gd name="connsiteX403" fmla="*/ 5260042 w 8213050"/>
                <a:gd name="connsiteY403" fmla="*/ 4060351 h 4890885"/>
                <a:gd name="connsiteX404" fmla="*/ 4983198 w 8213050"/>
                <a:gd name="connsiteY404" fmla="*/ 3875788 h 4890885"/>
                <a:gd name="connsiteX405" fmla="*/ 5167761 w 8213050"/>
                <a:gd name="connsiteY405" fmla="*/ 3875788 h 4890885"/>
                <a:gd name="connsiteX406" fmla="*/ 5167761 w 8213050"/>
                <a:gd name="connsiteY406" fmla="*/ 4060351 h 4890885"/>
                <a:gd name="connsiteX407" fmla="*/ 4983198 w 8213050"/>
                <a:gd name="connsiteY407" fmla="*/ 4060351 h 4890885"/>
                <a:gd name="connsiteX408" fmla="*/ 4706353 w 8213050"/>
                <a:gd name="connsiteY408" fmla="*/ 3875788 h 4890885"/>
                <a:gd name="connsiteX409" fmla="*/ 4890916 w 8213050"/>
                <a:gd name="connsiteY409" fmla="*/ 3875788 h 4890885"/>
                <a:gd name="connsiteX410" fmla="*/ 4890916 w 8213050"/>
                <a:gd name="connsiteY410" fmla="*/ 4060351 h 4890885"/>
                <a:gd name="connsiteX411" fmla="*/ 4706353 w 8213050"/>
                <a:gd name="connsiteY411" fmla="*/ 4060351 h 4890885"/>
                <a:gd name="connsiteX412" fmla="*/ 4429509 w 8213050"/>
                <a:gd name="connsiteY412" fmla="*/ 3875788 h 4890885"/>
                <a:gd name="connsiteX413" fmla="*/ 4614072 w 8213050"/>
                <a:gd name="connsiteY413" fmla="*/ 3875788 h 4890885"/>
                <a:gd name="connsiteX414" fmla="*/ 4614072 w 8213050"/>
                <a:gd name="connsiteY414" fmla="*/ 4060351 h 4890885"/>
                <a:gd name="connsiteX415" fmla="*/ 4429509 w 8213050"/>
                <a:gd name="connsiteY415" fmla="*/ 4060351 h 4890885"/>
                <a:gd name="connsiteX416" fmla="*/ 4152664 w 8213050"/>
                <a:gd name="connsiteY416" fmla="*/ 3875788 h 4890885"/>
                <a:gd name="connsiteX417" fmla="*/ 4337227 w 8213050"/>
                <a:gd name="connsiteY417" fmla="*/ 3875788 h 4890885"/>
                <a:gd name="connsiteX418" fmla="*/ 4337227 w 8213050"/>
                <a:gd name="connsiteY418" fmla="*/ 4060351 h 4890885"/>
                <a:gd name="connsiteX419" fmla="*/ 4152664 w 8213050"/>
                <a:gd name="connsiteY419" fmla="*/ 4060351 h 4890885"/>
                <a:gd name="connsiteX420" fmla="*/ 3875820 w 8213050"/>
                <a:gd name="connsiteY420" fmla="*/ 3875788 h 4890885"/>
                <a:gd name="connsiteX421" fmla="*/ 4060383 w 8213050"/>
                <a:gd name="connsiteY421" fmla="*/ 3875788 h 4890885"/>
                <a:gd name="connsiteX422" fmla="*/ 4060383 w 8213050"/>
                <a:gd name="connsiteY422" fmla="*/ 4060351 h 4890885"/>
                <a:gd name="connsiteX423" fmla="*/ 3875820 w 8213050"/>
                <a:gd name="connsiteY423" fmla="*/ 4060351 h 4890885"/>
                <a:gd name="connsiteX424" fmla="*/ 3598976 w 8213050"/>
                <a:gd name="connsiteY424" fmla="*/ 3875788 h 4890885"/>
                <a:gd name="connsiteX425" fmla="*/ 3783539 w 8213050"/>
                <a:gd name="connsiteY425" fmla="*/ 3875788 h 4890885"/>
                <a:gd name="connsiteX426" fmla="*/ 3783539 w 8213050"/>
                <a:gd name="connsiteY426" fmla="*/ 4060351 h 4890885"/>
                <a:gd name="connsiteX427" fmla="*/ 3598976 w 8213050"/>
                <a:gd name="connsiteY427" fmla="*/ 4060351 h 4890885"/>
                <a:gd name="connsiteX428" fmla="*/ 3322131 w 8213050"/>
                <a:gd name="connsiteY428" fmla="*/ 3875788 h 4890885"/>
                <a:gd name="connsiteX429" fmla="*/ 3506694 w 8213050"/>
                <a:gd name="connsiteY429" fmla="*/ 3875788 h 4890885"/>
                <a:gd name="connsiteX430" fmla="*/ 3506694 w 8213050"/>
                <a:gd name="connsiteY430" fmla="*/ 4060351 h 4890885"/>
                <a:gd name="connsiteX431" fmla="*/ 3322131 w 8213050"/>
                <a:gd name="connsiteY431" fmla="*/ 4060351 h 4890885"/>
                <a:gd name="connsiteX432" fmla="*/ 3045299 w 8213050"/>
                <a:gd name="connsiteY432" fmla="*/ 3875788 h 4890885"/>
                <a:gd name="connsiteX433" fmla="*/ 3229863 w 8213050"/>
                <a:gd name="connsiteY433" fmla="*/ 3875788 h 4890885"/>
                <a:gd name="connsiteX434" fmla="*/ 3229863 w 8213050"/>
                <a:gd name="connsiteY434" fmla="*/ 4060351 h 4890885"/>
                <a:gd name="connsiteX435" fmla="*/ 3045299 w 8213050"/>
                <a:gd name="connsiteY435" fmla="*/ 4060351 h 4890885"/>
                <a:gd name="connsiteX436" fmla="*/ 2768455 w 8213050"/>
                <a:gd name="connsiteY436" fmla="*/ 3875788 h 4890885"/>
                <a:gd name="connsiteX437" fmla="*/ 2953018 w 8213050"/>
                <a:gd name="connsiteY437" fmla="*/ 3875788 h 4890885"/>
                <a:gd name="connsiteX438" fmla="*/ 2953018 w 8213050"/>
                <a:gd name="connsiteY438" fmla="*/ 4060351 h 4890885"/>
                <a:gd name="connsiteX439" fmla="*/ 2768455 w 8213050"/>
                <a:gd name="connsiteY439" fmla="*/ 4060351 h 4890885"/>
                <a:gd name="connsiteX440" fmla="*/ 2491609 w 8213050"/>
                <a:gd name="connsiteY440" fmla="*/ 3875788 h 4890885"/>
                <a:gd name="connsiteX441" fmla="*/ 2676173 w 8213050"/>
                <a:gd name="connsiteY441" fmla="*/ 3875788 h 4890885"/>
                <a:gd name="connsiteX442" fmla="*/ 2676173 w 8213050"/>
                <a:gd name="connsiteY442" fmla="*/ 4060351 h 4890885"/>
                <a:gd name="connsiteX443" fmla="*/ 2491609 w 8213050"/>
                <a:gd name="connsiteY443" fmla="*/ 4060351 h 4890885"/>
                <a:gd name="connsiteX444" fmla="*/ 2214765 w 8213050"/>
                <a:gd name="connsiteY444" fmla="*/ 3875788 h 4890885"/>
                <a:gd name="connsiteX445" fmla="*/ 2399328 w 8213050"/>
                <a:gd name="connsiteY445" fmla="*/ 3875788 h 4890885"/>
                <a:gd name="connsiteX446" fmla="*/ 2399328 w 8213050"/>
                <a:gd name="connsiteY446" fmla="*/ 4060351 h 4890885"/>
                <a:gd name="connsiteX447" fmla="*/ 2214765 w 8213050"/>
                <a:gd name="connsiteY447" fmla="*/ 4060351 h 4890885"/>
                <a:gd name="connsiteX448" fmla="*/ 1937922 w 8213050"/>
                <a:gd name="connsiteY448" fmla="*/ 3875788 h 4890885"/>
                <a:gd name="connsiteX449" fmla="*/ 2122483 w 8213050"/>
                <a:gd name="connsiteY449" fmla="*/ 3875788 h 4890885"/>
                <a:gd name="connsiteX450" fmla="*/ 2122483 w 8213050"/>
                <a:gd name="connsiteY450" fmla="*/ 4060351 h 4890885"/>
                <a:gd name="connsiteX451" fmla="*/ 1937922 w 8213050"/>
                <a:gd name="connsiteY451" fmla="*/ 4060351 h 4890885"/>
                <a:gd name="connsiteX452" fmla="*/ 1661075 w 8213050"/>
                <a:gd name="connsiteY452" fmla="*/ 3875788 h 4890885"/>
                <a:gd name="connsiteX453" fmla="*/ 1845640 w 8213050"/>
                <a:gd name="connsiteY453" fmla="*/ 3875788 h 4890885"/>
                <a:gd name="connsiteX454" fmla="*/ 1845640 w 8213050"/>
                <a:gd name="connsiteY454" fmla="*/ 4060351 h 4890885"/>
                <a:gd name="connsiteX455" fmla="*/ 1661075 w 8213050"/>
                <a:gd name="connsiteY455" fmla="*/ 4060351 h 4890885"/>
                <a:gd name="connsiteX456" fmla="*/ 1384231 w 8213050"/>
                <a:gd name="connsiteY456" fmla="*/ 3875788 h 4890885"/>
                <a:gd name="connsiteX457" fmla="*/ 1568796 w 8213050"/>
                <a:gd name="connsiteY457" fmla="*/ 3875788 h 4890885"/>
                <a:gd name="connsiteX458" fmla="*/ 1568796 w 8213050"/>
                <a:gd name="connsiteY458" fmla="*/ 4060351 h 4890885"/>
                <a:gd name="connsiteX459" fmla="*/ 1384231 w 8213050"/>
                <a:gd name="connsiteY459" fmla="*/ 4060351 h 4890885"/>
                <a:gd name="connsiteX460" fmla="*/ 1107389 w 8213050"/>
                <a:gd name="connsiteY460" fmla="*/ 3875788 h 4890885"/>
                <a:gd name="connsiteX461" fmla="*/ 1291949 w 8213050"/>
                <a:gd name="connsiteY461" fmla="*/ 3875788 h 4890885"/>
                <a:gd name="connsiteX462" fmla="*/ 1291949 w 8213050"/>
                <a:gd name="connsiteY462" fmla="*/ 4060351 h 4890885"/>
                <a:gd name="connsiteX463" fmla="*/ 1107389 w 8213050"/>
                <a:gd name="connsiteY463" fmla="*/ 4060351 h 4890885"/>
                <a:gd name="connsiteX464" fmla="*/ 830544 w 8213050"/>
                <a:gd name="connsiteY464" fmla="*/ 3875788 h 4890885"/>
                <a:gd name="connsiteX465" fmla="*/ 1015107 w 8213050"/>
                <a:gd name="connsiteY465" fmla="*/ 3875788 h 4890885"/>
                <a:gd name="connsiteX466" fmla="*/ 1015107 w 8213050"/>
                <a:gd name="connsiteY466" fmla="*/ 4060351 h 4890885"/>
                <a:gd name="connsiteX467" fmla="*/ 830544 w 8213050"/>
                <a:gd name="connsiteY467" fmla="*/ 4060351 h 4890885"/>
                <a:gd name="connsiteX468" fmla="*/ 553700 w 8213050"/>
                <a:gd name="connsiteY468" fmla="*/ 3875788 h 4890885"/>
                <a:gd name="connsiteX469" fmla="*/ 738263 w 8213050"/>
                <a:gd name="connsiteY469" fmla="*/ 3875788 h 4890885"/>
                <a:gd name="connsiteX470" fmla="*/ 738263 w 8213050"/>
                <a:gd name="connsiteY470" fmla="*/ 4060351 h 4890885"/>
                <a:gd name="connsiteX471" fmla="*/ 553700 w 8213050"/>
                <a:gd name="connsiteY471" fmla="*/ 4060351 h 4890885"/>
                <a:gd name="connsiteX472" fmla="*/ 276856 w 8213050"/>
                <a:gd name="connsiteY472" fmla="*/ 3875788 h 4890885"/>
                <a:gd name="connsiteX473" fmla="*/ 461419 w 8213050"/>
                <a:gd name="connsiteY473" fmla="*/ 3875788 h 4890885"/>
                <a:gd name="connsiteX474" fmla="*/ 461419 w 8213050"/>
                <a:gd name="connsiteY474" fmla="*/ 4060351 h 4890885"/>
                <a:gd name="connsiteX475" fmla="*/ 276856 w 8213050"/>
                <a:gd name="connsiteY475" fmla="*/ 4060351 h 4890885"/>
                <a:gd name="connsiteX476" fmla="*/ 10 w 8213050"/>
                <a:gd name="connsiteY476" fmla="*/ 3875788 h 4890885"/>
                <a:gd name="connsiteX477" fmla="*/ 184575 w 8213050"/>
                <a:gd name="connsiteY477" fmla="*/ 3875788 h 4890885"/>
                <a:gd name="connsiteX478" fmla="*/ 184575 w 8213050"/>
                <a:gd name="connsiteY478" fmla="*/ 4060351 h 4890885"/>
                <a:gd name="connsiteX479" fmla="*/ 10 w 8213050"/>
                <a:gd name="connsiteY479" fmla="*/ 4060351 h 4890885"/>
                <a:gd name="connsiteX480" fmla="*/ 8028487 w 8213050"/>
                <a:gd name="connsiteY480" fmla="*/ 3598943 h 4890885"/>
                <a:gd name="connsiteX481" fmla="*/ 8213050 w 8213050"/>
                <a:gd name="connsiteY481" fmla="*/ 3598943 h 4890885"/>
                <a:gd name="connsiteX482" fmla="*/ 8213050 w 8213050"/>
                <a:gd name="connsiteY482" fmla="*/ 3783506 h 4890885"/>
                <a:gd name="connsiteX483" fmla="*/ 8028487 w 8213050"/>
                <a:gd name="connsiteY483" fmla="*/ 3783506 h 4890885"/>
                <a:gd name="connsiteX484" fmla="*/ 7751643 w 8213050"/>
                <a:gd name="connsiteY484" fmla="*/ 3598943 h 4890885"/>
                <a:gd name="connsiteX485" fmla="*/ 7936206 w 8213050"/>
                <a:gd name="connsiteY485" fmla="*/ 3598943 h 4890885"/>
                <a:gd name="connsiteX486" fmla="*/ 7936206 w 8213050"/>
                <a:gd name="connsiteY486" fmla="*/ 3783506 h 4890885"/>
                <a:gd name="connsiteX487" fmla="*/ 7751643 w 8213050"/>
                <a:gd name="connsiteY487" fmla="*/ 3783506 h 4890885"/>
                <a:gd name="connsiteX488" fmla="*/ 7474799 w 8213050"/>
                <a:gd name="connsiteY488" fmla="*/ 3598943 h 4890885"/>
                <a:gd name="connsiteX489" fmla="*/ 7659362 w 8213050"/>
                <a:gd name="connsiteY489" fmla="*/ 3598943 h 4890885"/>
                <a:gd name="connsiteX490" fmla="*/ 7659362 w 8213050"/>
                <a:gd name="connsiteY490" fmla="*/ 3783506 h 4890885"/>
                <a:gd name="connsiteX491" fmla="*/ 7474799 w 8213050"/>
                <a:gd name="connsiteY491" fmla="*/ 3783506 h 4890885"/>
                <a:gd name="connsiteX492" fmla="*/ 7197954 w 8213050"/>
                <a:gd name="connsiteY492" fmla="*/ 3598943 h 4890885"/>
                <a:gd name="connsiteX493" fmla="*/ 7382517 w 8213050"/>
                <a:gd name="connsiteY493" fmla="*/ 3598943 h 4890885"/>
                <a:gd name="connsiteX494" fmla="*/ 7382517 w 8213050"/>
                <a:gd name="connsiteY494" fmla="*/ 3783506 h 4890885"/>
                <a:gd name="connsiteX495" fmla="*/ 7197954 w 8213050"/>
                <a:gd name="connsiteY495" fmla="*/ 3783506 h 4890885"/>
                <a:gd name="connsiteX496" fmla="*/ 6921109 w 8213050"/>
                <a:gd name="connsiteY496" fmla="*/ 3598943 h 4890885"/>
                <a:gd name="connsiteX497" fmla="*/ 7105672 w 8213050"/>
                <a:gd name="connsiteY497" fmla="*/ 3598943 h 4890885"/>
                <a:gd name="connsiteX498" fmla="*/ 7105672 w 8213050"/>
                <a:gd name="connsiteY498" fmla="*/ 3783506 h 4890885"/>
                <a:gd name="connsiteX499" fmla="*/ 6921109 w 8213050"/>
                <a:gd name="connsiteY499" fmla="*/ 3783506 h 4890885"/>
                <a:gd name="connsiteX500" fmla="*/ 6644265 w 8213050"/>
                <a:gd name="connsiteY500" fmla="*/ 3598943 h 4890885"/>
                <a:gd name="connsiteX501" fmla="*/ 6828828 w 8213050"/>
                <a:gd name="connsiteY501" fmla="*/ 3598943 h 4890885"/>
                <a:gd name="connsiteX502" fmla="*/ 6828828 w 8213050"/>
                <a:gd name="connsiteY502" fmla="*/ 3783506 h 4890885"/>
                <a:gd name="connsiteX503" fmla="*/ 6644265 w 8213050"/>
                <a:gd name="connsiteY503" fmla="*/ 3783506 h 4890885"/>
                <a:gd name="connsiteX504" fmla="*/ 6367421 w 8213050"/>
                <a:gd name="connsiteY504" fmla="*/ 3598943 h 4890885"/>
                <a:gd name="connsiteX505" fmla="*/ 6551984 w 8213050"/>
                <a:gd name="connsiteY505" fmla="*/ 3598943 h 4890885"/>
                <a:gd name="connsiteX506" fmla="*/ 6551984 w 8213050"/>
                <a:gd name="connsiteY506" fmla="*/ 3783506 h 4890885"/>
                <a:gd name="connsiteX507" fmla="*/ 6367421 w 8213050"/>
                <a:gd name="connsiteY507" fmla="*/ 3783506 h 4890885"/>
                <a:gd name="connsiteX508" fmla="*/ 6090576 w 8213050"/>
                <a:gd name="connsiteY508" fmla="*/ 3598943 h 4890885"/>
                <a:gd name="connsiteX509" fmla="*/ 6275139 w 8213050"/>
                <a:gd name="connsiteY509" fmla="*/ 3598943 h 4890885"/>
                <a:gd name="connsiteX510" fmla="*/ 6275139 w 8213050"/>
                <a:gd name="connsiteY510" fmla="*/ 3783506 h 4890885"/>
                <a:gd name="connsiteX511" fmla="*/ 6090576 w 8213050"/>
                <a:gd name="connsiteY511" fmla="*/ 3783506 h 4890885"/>
                <a:gd name="connsiteX512" fmla="*/ 5813731 w 8213050"/>
                <a:gd name="connsiteY512" fmla="*/ 3598943 h 4890885"/>
                <a:gd name="connsiteX513" fmla="*/ 5998294 w 8213050"/>
                <a:gd name="connsiteY513" fmla="*/ 3598943 h 4890885"/>
                <a:gd name="connsiteX514" fmla="*/ 5998294 w 8213050"/>
                <a:gd name="connsiteY514" fmla="*/ 3783506 h 4890885"/>
                <a:gd name="connsiteX515" fmla="*/ 5813731 w 8213050"/>
                <a:gd name="connsiteY515" fmla="*/ 3783506 h 4890885"/>
                <a:gd name="connsiteX516" fmla="*/ 5536887 w 8213050"/>
                <a:gd name="connsiteY516" fmla="*/ 3598943 h 4890885"/>
                <a:gd name="connsiteX517" fmla="*/ 5721450 w 8213050"/>
                <a:gd name="connsiteY517" fmla="*/ 3598943 h 4890885"/>
                <a:gd name="connsiteX518" fmla="*/ 5721450 w 8213050"/>
                <a:gd name="connsiteY518" fmla="*/ 3783506 h 4890885"/>
                <a:gd name="connsiteX519" fmla="*/ 5536887 w 8213050"/>
                <a:gd name="connsiteY519" fmla="*/ 3783506 h 4890885"/>
                <a:gd name="connsiteX520" fmla="*/ 5260042 w 8213050"/>
                <a:gd name="connsiteY520" fmla="*/ 3598943 h 4890885"/>
                <a:gd name="connsiteX521" fmla="*/ 5444605 w 8213050"/>
                <a:gd name="connsiteY521" fmla="*/ 3598943 h 4890885"/>
                <a:gd name="connsiteX522" fmla="*/ 5444605 w 8213050"/>
                <a:gd name="connsiteY522" fmla="*/ 3783506 h 4890885"/>
                <a:gd name="connsiteX523" fmla="*/ 5260042 w 8213050"/>
                <a:gd name="connsiteY523" fmla="*/ 3783506 h 4890885"/>
                <a:gd name="connsiteX524" fmla="*/ 4983198 w 8213050"/>
                <a:gd name="connsiteY524" fmla="*/ 3598943 h 4890885"/>
                <a:gd name="connsiteX525" fmla="*/ 5167761 w 8213050"/>
                <a:gd name="connsiteY525" fmla="*/ 3598943 h 4890885"/>
                <a:gd name="connsiteX526" fmla="*/ 5167761 w 8213050"/>
                <a:gd name="connsiteY526" fmla="*/ 3783506 h 4890885"/>
                <a:gd name="connsiteX527" fmla="*/ 4983198 w 8213050"/>
                <a:gd name="connsiteY527" fmla="*/ 3783506 h 4890885"/>
                <a:gd name="connsiteX528" fmla="*/ 4706353 w 8213050"/>
                <a:gd name="connsiteY528" fmla="*/ 3598943 h 4890885"/>
                <a:gd name="connsiteX529" fmla="*/ 4890916 w 8213050"/>
                <a:gd name="connsiteY529" fmla="*/ 3598943 h 4890885"/>
                <a:gd name="connsiteX530" fmla="*/ 4890916 w 8213050"/>
                <a:gd name="connsiteY530" fmla="*/ 3783506 h 4890885"/>
                <a:gd name="connsiteX531" fmla="*/ 4706353 w 8213050"/>
                <a:gd name="connsiteY531" fmla="*/ 3783506 h 4890885"/>
                <a:gd name="connsiteX532" fmla="*/ 4429509 w 8213050"/>
                <a:gd name="connsiteY532" fmla="*/ 3598943 h 4890885"/>
                <a:gd name="connsiteX533" fmla="*/ 4614072 w 8213050"/>
                <a:gd name="connsiteY533" fmla="*/ 3598943 h 4890885"/>
                <a:gd name="connsiteX534" fmla="*/ 4614072 w 8213050"/>
                <a:gd name="connsiteY534" fmla="*/ 3783506 h 4890885"/>
                <a:gd name="connsiteX535" fmla="*/ 4429509 w 8213050"/>
                <a:gd name="connsiteY535" fmla="*/ 3783506 h 4890885"/>
                <a:gd name="connsiteX536" fmla="*/ 4152664 w 8213050"/>
                <a:gd name="connsiteY536" fmla="*/ 3598943 h 4890885"/>
                <a:gd name="connsiteX537" fmla="*/ 4337227 w 8213050"/>
                <a:gd name="connsiteY537" fmla="*/ 3598943 h 4890885"/>
                <a:gd name="connsiteX538" fmla="*/ 4337227 w 8213050"/>
                <a:gd name="connsiteY538" fmla="*/ 3783506 h 4890885"/>
                <a:gd name="connsiteX539" fmla="*/ 4152664 w 8213050"/>
                <a:gd name="connsiteY539" fmla="*/ 3783506 h 4890885"/>
                <a:gd name="connsiteX540" fmla="*/ 3875820 w 8213050"/>
                <a:gd name="connsiteY540" fmla="*/ 3598943 h 4890885"/>
                <a:gd name="connsiteX541" fmla="*/ 4060383 w 8213050"/>
                <a:gd name="connsiteY541" fmla="*/ 3598943 h 4890885"/>
                <a:gd name="connsiteX542" fmla="*/ 4060383 w 8213050"/>
                <a:gd name="connsiteY542" fmla="*/ 3783506 h 4890885"/>
                <a:gd name="connsiteX543" fmla="*/ 3875820 w 8213050"/>
                <a:gd name="connsiteY543" fmla="*/ 3783506 h 4890885"/>
                <a:gd name="connsiteX544" fmla="*/ 3598976 w 8213050"/>
                <a:gd name="connsiteY544" fmla="*/ 3598943 h 4890885"/>
                <a:gd name="connsiteX545" fmla="*/ 3783539 w 8213050"/>
                <a:gd name="connsiteY545" fmla="*/ 3598943 h 4890885"/>
                <a:gd name="connsiteX546" fmla="*/ 3783539 w 8213050"/>
                <a:gd name="connsiteY546" fmla="*/ 3783506 h 4890885"/>
                <a:gd name="connsiteX547" fmla="*/ 3598976 w 8213050"/>
                <a:gd name="connsiteY547" fmla="*/ 3783506 h 4890885"/>
                <a:gd name="connsiteX548" fmla="*/ 3322131 w 8213050"/>
                <a:gd name="connsiteY548" fmla="*/ 3598943 h 4890885"/>
                <a:gd name="connsiteX549" fmla="*/ 3506694 w 8213050"/>
                <a:gd name="connsiteY549" fmla="*/ 3598943 h 4890885"/>
                <a:gd name="connsiteX550" fmla="*/ 3506694 w 8213050"/>
                <a:gd name="connsiteY550" fmla="*/ 3783506 h 4890885"/>
                <a:gd name="connsiteX551" fmla="*/ 3322131 w 8213050"/>
                <a:gd name="connsiteY551" fmla="*/ 3783506 h 4890885"/>
                <a:gd name="connsiteX552" fmla="*/ 3045303 w 8213050"/>
                <a:gd name="connsiteY552" fmla="*/ 3598943 h 4890885"/>
                <a:gd name="connsiteX553" fmla="*/ 3229867 w 8213050"/>
                <a:gd name="connsiteY553" fmla="*/ 3598943 h 4890885"/>
                <a:gd name="connsiteX554" fmla="*/ 3229867 w 8213050"/>
                <a:gd name="connsiteY554" fmla="*/ 3783506 h 4890885"/>
                <a:gd name="connsiteX555" fmla="*/ 3045303 w 8213050"/>
                <a:gd name="connsiteY555" fmla="*/ 3783506 h 4890885"/>
                <a:gd name="connsiteX556" fmla="*/ 2768459 w 8213050"/>
                <a:gd name="connsiteY556" fmla="*/ 3598943 h 4890885"/>
                <a:gd name="connsiteX557" fmla="*/ 2953022 w 8213050"/>
                <a:gd name="connsiteY557" fmla="*/ 3598943 h 4890885"/>
                <a:gd name="connsiteX558" fmla="*/ 2953022 w 8213050"/>
                <a:gd name="connsiteY558" fmla="*/ 3783506 h 4890885"/>
                <a:gd name="connsiteX559" fmla="*/ 2768459 w 8213050"/>
                <a:gd name="connsiteY559" fmla="*/ 3783506 h 4890885"/>
                <a:gd name="connsiteX560" fmla="*/ 2491612 w 8213050"/>
                <a:gd name="connsiteY560" fmla="*/ 3598943 h 4890885"/>
                <a:gd name="connsiteX561" fmla="*/ 2676176 w 8213050"/>
                <a:gd name="connsiteY561" fmla="*/ 3598943 h 4890885"/>
                <a:gd name="connsiteX562" fmla="*/ 2676176 w 8213050"/>
                <a:gd name="connsiteY562" fmla="*/ 3783506 h 4890885"/>
                <a:gd name="connsiteX563" fmla="*/ 2491612 w 8213050"/>
                <a:gd name="connsiteY563" fmla="*/ 3783506 h 4890885"/>
                <a:gd name="connsiteX564" fmla="*/ 2214768 w 8213050"/>
                <a:gd name="connsiteY564" fmla="*/ 3598943 h 4890885"/>
                <a:gd name="connsiteX565" fmla="*/ 2399332 w 8213050"/>
                <a:gd name="connsiteY565" fmla="*/ 3598943 h 4890885"/>
                <a:gd name="connsiteX566" fmla="*/ 2399332 w 8213050"/>
                <a:gd name="connsiteY566" fmla="*/ 3783506 h 4890885"/>
                <a:gd name="connsiteX567" fmla="*/ 2214768 w 8213050"/>
                <a:gd name="connsiteY567" fmla="*/ 3783506 h 4890885"/>
                <a:gd name="connsiteX568" fmla="*/ 1937926 w 8213050"/>
                <a:gd name="connsiteY568" fmla="*/ 3598943 h 4890885"/>
                <a:gd name="connsiteX569" fmla="*/ 2122487 w 8213050"/>
                <a:gd name="connsiteY569" fmla="*/ 3598943 h 4890885"/>
                <a:gd name="connsiteX570" fmla="*/ 2122487 w 8213050"/>
                <a:gd name="connsiteY570" fmla="*/ 3783506 h 4890885"/>
                <a:gd name="connsiteX571" fmla="*/ 1937926 w 8213050"/>
                <a:gd name="connsiteY571" fmla="*/ 3783506 h 4890885"/>
                <a:gd name="connsiteX572" fmla="*/ 1661079 w 8213050"/>
                <a:gd name="connsiteY572" fmla="*/ 3598943 h 4890885"/>
                <a:gd name="connsiteX573" fmla="*/ 1845644 w 8213050"/>
                <a:gd name="connsiteY573" fmla="*/ 3598943 h 4890885"/>
                <a:gd name="connsiteX574" fmla="*/ 1845644 w 8213050"/>
                <a:gd name="connsiteY574" fmla="*/ 3783506 h 4890885"/>
                <a:gd name="connsiteX575" fmla="*/ 1661079 w 8213050"/>
                <a:gd name="connsiteY575" fmla="*/ 3783506 h 4890885"/>
                <a:gd name="connsiteX576" fmla="*/ 1384235 w 8213050"/>
                <a:gd name="connsiteY576" fmla="*/ 3598943 h 4890885"/>
                <a:gd name="connsiteX577" fmla="*/ 1568800 w 8213050"/>
                <a:gd name="connsiteY577" fmla="*/ 3598943 h 4890885"/>
                <a:gd name="connsiteX578" fmla="*/ 1568800 w 8213050"/>
                <a:gd name="connsiteY578" fmla="*/ 3783506 h 4890885"/>
                <a:gd name="connsiteX579" fmla="*/ 1384235 w 8213050"/>
                <a:gd name="connsiteY579" fmla="*/ 3783506 h 4890885"/>
                <a:gd name="connsiteX580" fmla="*/ 1107392 w 8213050"/>
                <a:gd name="connsiteY580" fmla="*/ 3598943 h 4890885"/>
                <a:gd name="connsiteX581" fmla="*/ 1291951 w 8213050"/>
                <a:gd name="connsiteY581" fmla="*/ 3598943 h 4890885"/>
                <a:gd name="connsiteX582" fmla="*/ 1291951 w 8213050"/>
                <a:gd name="connsiteY582" fmla="*/ 3783506 h 4890885"/>
                <a:gd name="connsiteX583" fmla="*/ 1107392 w 8213050"/>
                <a:gd name="connsiteY583" fmla="*/ 3783506 h 4890885"/>
                <a:gd name="connsiteX584" fmla="*/ 830548 w 8213050"/>
                <a:gd name="connsiteY584" fmla="*/ 3598943 h 4890885"/>
                <a:gd name="connsiteX585" fmla="*/ 1015111 w 8213050"/>
                <a:gd name="connsiteY585" fmla="*/ 3598943 h 4890885"/>
                <a:gd name="connsiteX586" fmla="*/ 1015111 w 8213050"/>
                <a:gd name="connsiteY586" fmla="*/ 3783506 h 4890885"/>
                <a:gd name="connsiteX587" fmla="*/ 830548 w 8213050"/>
                <a:gd name="connsiteY587" fmla="*/ 3783506 h 4890885"/>
                <a:gd name="connsiteX588" fmla="*/ 553704 w 8213050"/>
                <a:gd name="connsiteY588" fmla="*/ 3598943 h 4890885"/>
                <a:gd name="connsiteX589" fmla="*/ 738267 w 8213050"/>
                <a:gd name="connsiteY589" fmla="*/ 3598943 h 4890885"/>
                <a:gd name="connsiteX590" fmla="*/ 738267 w 8213050"/>
                <a:gd name="connsiteY590" fmla="*/ 3783506 h 4890885"/>
                <a:gd name="connsiteX591" fmla="*/ 553704 w 8213050"/>
                <a:gd name="connsiteY591" fmla="*/ 3783506 h 4890885"/>
                <a:gd name="connsiteX592" fmla="*/ 276859 w 8213050"/>
                <a:gd name="connsiteY592" fmla="*/ 3598943 h 4890885"/>
                <a:gd name="connsiteX593" fmla="*/ 461422 w 8213050"/>
                <a:gd name="connsiteY593" fmla="*/ 3598943 h 4890885"/>
                <a:gd name="connsiteX594" fmla="*/ 461422 w 8213050"/>
                <a:gd name="connsiteY594" fmla="*/ 3783506 h 4890885"/>
                <a:gd name="connsiteX595" fmla="*/ 276859 w 8213050"/>
                <a:gd name="connsiteY595" fmla="*/ 3783506 h 4890885"/>
                <a:gd name="connsiteX596" fmla="*/ 13 w 8213050"/>
                <a:gd name="connsiteY596" fmla="*/ 3598943 h 4890885"/>
                <a:gd name="connsiteX597" fmla="*/ 184579 w 8213050"/>
                <a:gd name="connsiteY597" fmla="*/ 3598943 h 4890885"/>
                <a:gd name="connsiteX598" fmla="*/ 184579 w 8213050"/>
                <a:gd name="connsiteY598" fmla="*/ 3783506 h 4890885"/>
                <a:gd name="connsiteX599" fmla="*/ 13 w 8213050"/>
                <a:gd name="connsiteY599" fmla="*/ 3783506 h 4890885"/>
                <a:gd name="connsiteX600" fmla="*/ 8028487 w 8213050"/>
                <a:gd name="connsiteY600" fmla="*/ 3322099 h 4890885"/>
                <a:gd name="connsiteX601" fmla="*/ 8213050 w 8213050"/>
                <a:gd name="connsiteY601" fmla="*/ 3322099 h 4890885"/>
                <a:gd name="connsiteX602" fmla="*/ 8213050 w 8213050"/>
                <a:gd name="connsiteY602" fmla="*/ 3506662 h 4890885"/>
                <a:gd name="connsiteX603" fmla="*/ 8028487 w 8213050"/>
                <a:gd name="connsiteY603" fmla="*/ 3506662 h 4890885"/>
                <a:gd name="connsiteX604" fmla="*/ 7751643 w 8213050"/>
                <a:gd name="connsiteY604" fmla="*/ 3322099 h 4890885"/>
                <a:gd name="connsiteX605" fmla="*/ 7936206 w 8213050"/>
                <a:gd name="connsiteY605" fmla="*/ 3322099 h 4890885"/>
                <a:gd name="connsiteX606" fmla="*/ 7936206 w 8213050"/>
                <a:gd name="connsiteY606" fmla="*/ 3506662 h 4890885"/>
                <a:gd name="connsiteX607" fmla="*/ 7751643 w 8213050"/>
                <a:gd name="connsiteY607" fmla="*/ 3506662 h 4890885"/>
                <a:gd name="connsiteX608" fmla="*/ 7474799 w 8213050"/>
                <a:gd name="connsiteY608" fmla="*/ 3322099 h 4890885"/>
                <a:gd name="connsiteX609" fmla="*/ 7659362 w 8213050"/>
                <a:gd name="connsiteY609" fmla="*/ 3322099 h 4890885"/>
                <a:gd name="connsiteX610" fmla="*/ 7659362 w 8213050"/>
                <a:gd name="connsiteY610" fmla="*/ 3506662 h 4890885"/>
                <a:gd name="connsiteX611" fmla="*/ 7474799 w 8213050"/>
                <a:gd name="connsiteY611" fmla="*/ 3506662 h 4890885"/>
                <a:gd name="connsiteX612" fmla="*/ 7197954 w 8213050"/>
                <a:gd name="connsiteY612" fmla="*/ 3322099 h 4890885"/>
                <a:gd name="connsiteX613" fmla="*/ 7382517 w 8213050"/>
                <a:gd name="connsiteY613" fmla="*/ 3322099 h 4890885"/>
                <a:gd name="connsiteX614" fmla="*/ 7382517 w 8213050"/>
                <a:gd name="connsiteY614" fmla="*/ 3506662 h 4890885"/>
                <a:gd name="connsiteX615" fmla="*/ 7197954 w 8213050"/>
                <a:gd name="connsiteY615" fmla="*/ 3506662 h 4890885"/>
                <a:gd name="connsiteX616" fmla="*/ 6921109 w 8213050"/>
                <a:gd name="connsiteY616" fmla="*/ 3322099 h 4890885"/>
                <a:gd name="connsiteX617" fmla="*/ 7105672 w 8213050"/>
                <a:gd name="connsiteY617" fmla="*/ 3322099 h 4890885"/>
                <a:gd name="connsiteX618" fmla="*/ 7105672 w 8213050"/>
                <a:gd name="connsiteY618" fmla="*/ 3506662 h 4890885"/>
                <a:gd name="connsiteX619" fmla="*/ 6921109 w 8213050"/>
                <a:gd name="connsiteY619" fmla="*/ 3506662 h 4890885"/>
                <a:gd name="connsiteX620" fmla="*/ 6644265 w 8213050"/>
                <a:gd name="connsiteY620" fmla="*/ 3322099 h 4890885"/>
                <a:gd name="connsiteX621" fmla="*/ 6828828 w 8213050"/>
                <a:gd name="connsiteY621" fmla="*/ 3322099 h 4890885"/>
                <a:gd name="connsiteX622" fmla="*/ 6828828 w 8213050"/>
                <a:gd name="connsiteY622" fmla="*/ 3506662 h 4890885"/>
                <a:gd name="connsiteX623" fmla="*/ 6644265 w 8213050"/>
                <a:gd name="connsiteY623" fmla="*/ 3506662 h 4890885"/>
                <a:gd name="connsiteX624" fmla="*/ 6367421 w 8213050"/>
                <a:gd name="connsiteY624" fmla="*/ 3322099 h 4890885"/>
                <a:gd name="connsiteX625" fmla="*/ 6551984 w 8213050"/>
                <a:gd name="connsiteY625" fmla="*/ 3322099 h 4890885"/>
                <a:gd name="connsiteX626" fmla="*/ 6551984 w 8213050"/>
                <a:gd name="connsiteY626" fmla="*/ 3506662 h 4890885"/>
                <a:gd name="connsiteX627" fmla="*/ 6367421 w 8213050"/>
                <a:gd name="connsiteY627" fmla="*/ 3506662 h 4890885"/>
                <a:gd name="connsiteX628" fmla="*/ 6090576 w 8213050"/>
                <a:gd name="connsiteY628" fmla="*/ 3322099 h 4890885"/>
                <a:gd name="connsiteX629" fmla="*/ 6275139 w 8213050"/>
                <a:gd name="connsiteY629" fmla="*/ 3322099 h 4890885"/>
                <a:gd name="connsiteX630" fmla="*/ 6275139 w 8213050"/>
                <a:gd name="connsiteY630" fmla="*/ 3506662 h 4890885"/>
                <a:gd name="connsiteX631" fmla="*/ 6090576 w 8213050"/>
                <a:gd name="connsiteY631" fmla="*/ 3506662 h 4890885"/>
                <a:gd name="connsiteX632" fmla="*/ 5813731 w 8213050"/>
                <a:gd name="connsiteY632" fmla="*/ 3322099 h 4890885"/>
                <a:gd name="connsiteX633" fmla="*/ 5998294 w 8213050"/>
                <a:gd name="connsiteY633" fmla="*/ 3322099 h 4890885"/>
                <a:gd name="connsiteX634" fmla="*/ 5998294 w 8213050"/>
                <a:gd name="connsiteY634" fmla="*/ 3506662 h 4890885"/>
                <a:gd name="connsiteX635" fmla="*/ 5813731 w 8213050"/>
                <a:gd name="connsiteY635" fmla="*/ 3506662 h 4890885"/>
                <a:gd name="connsiteX636" fmla="*/ 5536887 w 8213050"/>
                <a:gd name="connsiteY636" fmla="*/ 3322099 h 4890885"/>
                <a:gd name="connsiteX637" fmla="*/ 5721450 w 8213050"/>
                <a:gd name="connsiteY637" fmla="*/ 3322099 h 4890885"/>
                <a:gd name="connsiteX638" fmla="*/ 5721450 w 8213050"/>
                <a:gd name="connsiteY638" fmla="*/ 3506662 h 4890885"/>
                <a:gd name="connsiteX639" fmla="*/ 5536887 w 8213050"/>
                <a:gd name="connsiteY639" fmla="*/ 3506662 h 4890885"/>
                <a:gd name="connsiteX640" fmla="*/ 5260042 w 8213050"/>
                <a:gd name="connsiteY640" fmla="*/ 3322099 h 4890885"/>
                <a:gd name="connsiteX641" fmla="*/ 5444605 w 8213050"/>
                <a:gd name="connsiteY641" fmla="*/ 3322099 h 4890885"/>
                <a:gd name="connsiteX642" fmla="*/ 5444605 w 8213050"/>
                <a:gd name="connsiteY642" fmla="*/ 3506662 h 4890885"/>
                <a:gd name="connsiteX643" fmla="*/ 5260042 w 8213050"/>
                <a:gd name="connsiteY643" fmla="*/ 3506662 h 4890885"/>
                <a:gd name="connsiteX644" fmla="*/ 4983198 w 8213050"/>
                <a:gd name="connsiteY644" fmla="*/ 3322099 h 4890885"/>
                <a:gd name="connsiteX645" fmla="*/ 5167761 w 8213050"/>
                <a:gd name="connsiteY645" fmla="*/ 3322099 h 4890885"/>
                <a:gd name="connsiteX646" fmla="*/ 5167761 w 8213050"/>
                <a:gd name="connsiteY646" fmla="*/ 3506662 h 4890885"/>
                <a:gd name="connsiteX647" fmla="*/ 4983198 w 8213050"/>
                <a:gd name="connsiteY647" fmla="*/ 3506662 h 4890885"/>
                <a:gd name="connsiteX648" fmla="*/ 4706353 w 8213050"/>
                <a:gd name="connsiteY648" fmla="*/ 3322099 h 4890885"/>
                <a:gd name="connsiteX649" fmla="*/ 4890916 w 8213050"/>
                <a:gd name="connsiteY649" fmla="*/ 3322099 h 4890885"/>
                <a:gd name="connsiteX650" fmla="*/ 4890916 w 8213050"/>
                <a:gd name="connsiteY650" fmla="*/ 3506662 h 4890885"/>
                <a:gd name="connsiteX651" fmla="*/ 4706353 w 8213050"/>
                <a:gd name="connsiteY651" fmla="*/ 3506662 h 4890885"/>
                <a:gd name="connsiteX652" fmla="*/ 4429509 w 8213050"/>
                <a:gd name="connsiteY652" fmla="*/ 3322099 h 4890885"/>
                <a:gd name="connsiteX653" fmla="*/ 4614072 w 8213050"/>
                <a:gd name="connsiteY653" fmla="*/ 3322099 h 4890885"/>
                <a:gd name="connsiteX654" fmla="*/ 4614072 w 8213050"/>
                <a:gd name="connsiteY654" fmla="*/ 3506662 h 4890885"/>
                <a:gd name="connsiteX655" fmla="*/ 4429509 w 8213050"/>
                <a:gd name="connsiteY655" fmla="*/ 3506662 h 4890885"/>
                <a:gd name="connsiteX656" fmla="*/ 4152664 w 8213050"/>
                <a:gd name="connsiteY656" fmla="*/ 3322099 h 4890885"/>
                <a:gd name="connsiteX657" fmla="*/ 4337227 w 8213050"/>
                <a:gd name="connsiteY657" fmla="*/ 3322099 h 4890885"/>
                <a:gd name="connsiteX658" fmla="*/ 4337227 w 8213050"/>
                <a:gd name="connsiteY658" fmla="*/ 3506662 h 4890885"/>
                <a:gd name="connsiteX659" fmla="*/ 4152664 w 8213050"/>
                <a:gd name="connsiteY659" fmla="*/ 3506662 h 4890885"/>
                <a:gd name="connsiteX660" fmla="*/ 3875820 w 8213050"/>
                <a:gd name="connsiteY660" fmla="*/ 3322099 h 4890885"/>
                <a:gd name="connsiteX661" fmla="*/ 4060383 w 8213050"/>
                <a:gd name="connsiteY661" fmla="*/ 3322099 h 4890885"/>
                <a:gd name="connsiteX662" fmla="*/ 4060383 w 8213050"/>
                <a:gd name="connsiteY662" fmla="*/ 3506662 h 4890885"/>
                <a:gd name="connsiteX663" fmla="*/ 3875820 w 8213050"/>
                <a:gd name="connsiteY663" fmla="*/ 3506662 h 4890885"/>
                <a:gd name="connsiteX664" fmla="*/ 3598976 w 8213050"/>
                <a:gd name="connsiteY664" fmla="*/ 3322099 h 4890885"/>
                <a:gd name="connsiteX665" fmla="*/ 3783539 w 8213050"/>
                <a:gd name="connsiteY665" fmla="*/ 3322099 h 4890885"/>
                <a:gd name="connsiteX666" fmla="*/ 3783539 w 8213050"/>
                <a:gd name="connsiteY666" fmla="*/ 3506662 h 4890885"/>
                <a:gd name="connsiteX667" fmla="*/ 3598976 w 8213050"/>
                <a:gd name="connsiteY667" fmla="*/ 3506662 h 4890885"/>
                <a:gd name="connsiteX668" fmla="*/ 3322131 w 8213050"/>
                <a:gd name="connsiteY668" fmla="*/ 3322099 h 4890885"/>
                <a:gd name="connsiteX669" fmla="*/ 3506694 w 8213050"/>
                <a:gd name="connsiteY669" fmla="*/ 3322099 h 4890885"/>
                <a:gd name="connsiteX670" fmla="*/ 3506694 w 8213050"/>
                <a:gd name="connsiteY670" fmla="*/ 3506662 h 4890885"/>
                <a:gd name="connsiteX671" fmla="*/ 3322131 w 8213050"/>
                <a:gd name="connsiteY671" fmla="*/ 3506662 h 4890885"/>
                <a:gd name="connsiteX672" fmla="*/ 3045306 w 8213050"/>
                <a:gd name="connsiteY672" fmla="*/ 3322099 h 4890885"/>
                <a:gd name="connsiteX673" fmla="*/ 3229870 w 8213050"/>
                <a:gd name="connsiteY673" fmla="*/ 3322099 h 4890885"/>
                <a:gd name="connsiteX674" fmla="*/ 3229870 w 8213050"/>
                <a:gd name="connsiteY674" fmla="*/ 3506662 h 4890885"/>
                <a:gd name="connsiteX675" fmla="*/ 3045306 w 8213050"/>
                <a:gd name="connsiteY675" fmla="*/ 3506662 h 4890885"/>
                <a:gd name="connsiteX676" fmla="*/ 2768462 w 8213050"/>
                <a:gd name="connsiteY676" fmla="*/ 3322099 h 4890885"/>
                <a:gd name="connsiteX677" fmla="*/ 2953026 w 8213050"/>
                <a:gd name="connsiteY677" fmla="*/ 3322099 h 4890885"/>
                <a:gd name="connsiteX678" fmla="*/ 2953026 w 8213050"/>
                <a:gd name="connsiteY678" fmla="*/ 3506662 h 4890885"/>
                <a:gd name="connsiteX679" fmla="*/ 2768462 w 8213050"/>
                <a:gd name="connsiteY679" fmla="*/ 3506662 h 4890885"/>
                <a:gd name="connsiteX680" fmla="*/ 2491616 w 8213050"/>
                <a:gd name="connsiteY680" fmla="*/ 3322099 h 4890885"/>
                <a:gd name="connsiteX681" fmla="*/ 2676180 w 8213050"/>
                <a:gd name="connsiteY681" fmla="*/ 3322099 h 4890885"/>
                <a:gd name="connsiteX682" fmla="*/ 2676180 w 8213050"/>
                <a:gd name="connsiteY682" fmla="*/ 3506662 h 4890885"/>
                <a:gd name="connsiteX683" fmla="*/ 2491616 w 8213050"/>
                <a:gd name="connsiteY683" fmla="*/ 3506662 h 4890885"/>
                <a:gd name="connsiteX684" fmla="*/ 2214771 w 8213050"/>
                <a:gd name="connsiteY684" fmla="*/ 3322099 h 4890885"/>
                <a:gd name="connsiteX685" fmla="*/ 2399335 w 8213050"/>
                <a:gd name="connsiteY685" fmla="*/ 3322099 h 4890885"/>
                <a:gd name="connsiteX686" fmla="*/ 2399335 w 8213050"/>
                <a:gd name="connsiteY686" fmla="*/ 3506662 h 4890885"/>
                <a:gd name="connsiteX687" fmla="*/ 2214771 w 8213050"/>
                <a:gd name="connsiteY687" fmla="*/ 3506662 h 4890885"/>
                <a:gd name="connsiteX688" fmla="*/ 1937929 w 8213050"/>
                <a:gd name="connsiteY688" fmla="*/ 3322099 h 4890885"/>
                <a:gd name="connsiteX689" fmla="*/ 2122491 w 8213050"/>
                <a:gd name="connsiteY689" fmla="*/ 3322099 h 4890885"/>
                <a:gd name="connsiteX690" fmla="*/ 2122491 w 8213050"/>
                <a:gd name="connsiteY690" fmla="*/ 3506662 h 4890885"/>
                <a:gd name="connsiteX691" fmla="*/ 1937929 w 8213050"/>
                <a:gd name="connsiteY691" fmla="*/ 3506662 h 4890885"/>
                <a:gd name="connsiteX692" fmla="*/ 1661082 w 8213050"/>
                <a:gd name="connsiteY692" fmla="*/ 3322099 h 4890885"/>
                <a:gd name="connsiteX693" fmla="*/ 1845648 w 8213050"/>
                <a:gd name="connsiteY693" fmla="*/ 3322099 h 4890885"/>
                <a:gd name="connsiteX694" fmla="*/ 1845648 w 8213050"/>
                <a:gd name="connsiteY694" fmla="*/ 3506662 h 4890885"/>
                <a:gd name="connsiteX695" fmla="*/ 1661082 w 8213050"/>
                <a:gd name="connsiteY695" fmla="*/ 3506662 h 4890885"/>
                <a:gd name="connsiteX696" fmla="*/ 1384239 w 8213050"/>
                <a:gd name="connsiteY696" fmla="*/ 3322099 h 4890885"/>
                <a:gd name="connsiteX697" fmla="*/ 1568803 w 8213050"/>
                <a:gd name="connsiteY697" fmla="*/ 3322099 h 4890885"/>
                <a:gd name="connsiteX698" fmla="*/ 1568803 w 8213050"/>
                <a:gd name="connsiteY698" fmla="*/ 3506662 h 4890885"/>
                <a:gd name="connsiteX699" fmla="*/ 1384239 w 8213050"/>
                <a:gd name="connsiteY699" fmla="*/ 3506662 h 4890885"/>
                <a:gd name="connsiteX700" fmla="*/ 1107396 w 8213050"/>
                <a:gd name="connsiteY700" fmla="*/ 3322099 h 4890885"/>
                <a:gd name="connsiteX701" fmla="*/ 1291954 w 8213050"/>
                <a:gd name="connsiteY701" fmla="*/ 3322099 h 4890885"/>
                <a:gd name="connsiteX702" fmla="*/ 1291954 w 8213050"/>
                <a:gd name="connsiteY702" fmla="*/ 3506662 h 4890885"/>
                <a:gd name="connsiteX703" fmla="*/ 1107396 w 8213050"/>
                <a:gd name="connsiteY703" fmla="*/ 3506662 h 4890885"/>
                <a:gd name="connsiteX704" fmla="*/ 830552 w 8213050"/>
                <a:gd name="connsiteY704" fmla="*/ 3322099 h 4890885"/>
                <a:gd name="connsiteX705" fmla="*/ 1015115 w 8213050"/>
                <a:gd name="connsiteY705" fmla="*/ 3322099 h 4890885"/>
                <a:gd name="connsiteX706" fmla="*/ 1015115 w 8213050"/>
                <a:gd name="connsiteY706" fmla="*/ 3506662 h 4890885"/>
                <a:gd name="connsiteX707" fmla="*/ 830552 w 8213050"/>
                <a:gd name="connsiteY707" fmla="*/ 3506662 h 4890885"/>
                <a:gd name="connsiteX708" fmla="*/ 553708 w 8213050"/>
                <a:gd name="connsiteY708" fmla="*/ 3322099 h 4890885"/>
                <a:gd name="connsiteX709" fmla="*/ 738271 w 8213050"/>
                <a:gd name="connsiteY709" fmla="*/ 3322099 h 4890885"/>
                <a:gd name="connsiteX710" fmla="*/ 738271 w 8213050"/>
                <a:gd name="connsiteY710" fmla="*/ 3506662 h 4890885"/>
                <a:gd name="connsiteX711" fmla="*/ 553708 w 8213050"/>
                <a:gd name="connsiteY711" fmla="*/ 3506662 h 4890885"/>
                <a:gd name="connsiteX712" fmla="*/ 276863 w 8213050"/>
                <a:gd name="connsiteY712" fmla="*/ 3322099 h 4890885"/>
                <a:gd name="connsiteX713" fmla="*/ 461426 w 8213050"/>
                <a:gd name="connsiteY713" fmla="*/ 3322099 h 4890885"/>
                <a:gd name="connsiteX714" fmla="*/ 461426 w 8213050"/>
                <a:gd name="connsiteY714" fmla="*/ 3506662 h 4890885"/>
                <a:gd name="connsiteX715" fmla="*/ 276863 w 8213050"/>
                <a:gd name="connsiteY715" fmla="*/ 3506662 h 4890885"/>
                <a:gd name="connsiteX716" fmla="*/ 17 w 8213050"/>
                <a:gd name="connsiteY716" fmla="*/ 3322099 h 4890885"/>
                <a:gd name="connsiteX717" fmla="*/ 184582 w 8213050"/>
                <a:gd name="connsiteY717" fmla="*/ 3322099 h 4890885"/>
                <a:gd name="connsiteX718" fmla="*/ 184582 w 8213050"/>
                <a:gd name="connsiteY718" fmla="*/ 3506662 h 4890885"/>
                <a:gd name="connsiteX719" fmla="*/ 17 w 8213050"/>
                <a:gd name="connsiteY719" fmla="*/ 3506662 h 4890885"/>
                <a:gd name="connsiteX720" fmla="*/ 8028487 w 8213050"/>
                <a:gd name="connsiteY720" fmla="*/ 3045254 h 4890885"/>
                <a:gd name="connsiteX721" fmla="*/ 8213050 w 8213050"/>
                <a:gd name="connsiteY721" fmla="*/ 3045254 h 4890885"/>
                <a:gd name="connsiteX722" fmla="*/ 8213050 w 8213050"/>
                <a:gd name="connsiteY722" fmla="*/ 3229817 h 4890885"/>
                <a:gd name="connsiteX723" fmla="*/ 8028487 w 8213050"/>
                <a:gd name="connsiteY723" fmla="*/ 3229817 h 4890885"/>
                <a:gd name="connsiteX724" fmla="*/ 7751643 w 8213050"/>
                <a:gd name="connsiteY724" fmla="*/ 3045254 h 4890885"/>
                <a:gd name="connsiteX725" fmla="*/ 7936206 w 8213050"/>
                <a:gd name="connsiteY725" fmla="*/ 3045254 h 4890885"/>
                <a:gd name="connsiteX726" fmla="*/ 7936206 w 8213050"/>
                <a:gd name="connsiteY726" fmla="*/ 3229817 h 4890885"/>
                <a:gd name="connsiteX727" fmla="*/ 7751643 w 8213050"/>
                <a:gd name="connsiteY727" fmla="*/ 3229817 h 4890885"/>
                <a:gd name="connsiteX728" fmla="*/ 7474799 w 8213050"/>
                <a:gd name="connsiteY728" fmla="*/ 3045254 h 4890885"/>
                <a:gd name="connsiteX729" fmla="*/ 7659362 w 8213050"/>
                <a:gd name="connsiteY729" fmla="*/ 3045254 h 4890885"/>
                <a:gd name="connsiteX730" fmla="*/ 7659362 w 8213050"/>
                <a:gd name="connsiteY730" fmla="*/ 3229817 h 4890885"/>
                <a:gd name="connsiteX731" fmla="*/ 7474799 w 8213050"/>
                <a:gd name="connsiteY731" fmla="*/ 3229817 h 4890885"/>
                <a:gd name="connsiteX732" fmla="*/ 7197954 w 8213050"/>
                <a:gd name="connsiteY732" fmla="*/ 3045254 h 4890885"/>
                <a:gd name="connsiteX733" fmla="*/ 7382517 w 8213050"/>
                <a:gd name="connsiteY733" fmla="*/ 3045254 h 4890885"/>
                <a:gd name="connsiteX734" fmla="*/ 7382517 w 8213050"/>
                <a:gd name="connsiteY734" fmla="*/ 3229817 h 4890885"/>
                <a:gd name="connsiteX735" fmla="*/ 7197954 w 8213050"/>
                <a:gd name="connsiteY735" fmla="*/ 3229817 h 4890885"/>
                <a:gd name="connsiteX736" fmla="*/ 6921109 w 8213050"/>
                <a:gd name="connsiteY736" fmla="*/ 3045254 h 4890885"/>
                <a:gd name="connsiteX737" fmla="*/ 7105672 w 8213050"/>
                <a:gd name="connsiteY737" fmla="*/ 3045254 h 4890885"/>
                <a:gd name="connsiteX738" fmla="*/ 7105672 w 8213050"/>
                <a:gd name="connsiteY738" fmla="*/ 3229817 h 4890885"/>
                <a:gd name="connsiteX739" fmla="*/ 6921109 w 8213050"/>
                <a:gd name="connsiteY739" fmla="*/ 3229817 h 4890885"/>
                <a:gd name="connsiteX740" fmla="*/ 6644265 w 8213050"/>
                <a:gd name="connsiteY740" fmla="*/ 3045254 h 4890885"/>
                <a:gd name="connsiteX741" fmla="*/ 6828828 w 8213050"/>
                <a:gd name="connsiteY741" fmla="*/ 3045254 h 4890885"/>
                <a:gd name="connsiteX742" fmla="*/ 6828828 w 8213050"/>
                <a:gd name="connsiteY742" fmla="*/ 3229817 h 4890885"/>
                <a:gd name="connsiteX743" fmla="*/ 6644265 w 8213050"/>
                <a:gd name="connsiteY743" fmla="*/ 3229817 h 4890885"/>
                <a:gd name="connsiteX744" fmla="*/ 6367421 w 8213050"/>
                <a:gd name="connsiteY744" fmla="*/ 3045254 h 4890885"/>
                <a:gd name="connsiteX745" fmla="*/ 6551984 w 8213050"/>
                <a:gd name="connsiteY745" fmla="*/ 3045254 h 4890885"/>
                <a:gd name="connsiteX746" fmla="*/ 6551984 w 8213050"/>
                <a:gd name="connsiteY746" fmla="*/ 3229817 h 4890885"/>
                <a:gd name="connsiteX747" fmla="*/ 6367421 w 8213050"/>
                <a:gd name="connsiteY747" fmla="*/ 3229817 h 4890885"/>
                <a:gd name="connsiteX748" fmla="*/ 6090576 w 8213050"/>
                <a:gd name="connsiteY748" fmla="*/ 3045254 h 4890885"/>
                <a:gd name="connsiteX749" fmla="*/ 6275139 w 8213050"/>
                <a:gd name="connsiteY749" fmla="*/ 3045254 h 4890885"/>
                <a:gd name="connsiteX750" fmla="*/ 6275139 w 8213050"/>
                <a:gd name="connsiteY750" fmla="*/ 3229817 h 4890885"/>
                <a:gd name="connsiteX751" fmla="*/ 6090576 w 8213050"/>
                <a:gd name="connsiteY751" fmla="*/ 3229817 h 4890885"/>
                <a:gd name="connsiteX752" fmla="*/ 5813731 w 8213050"/>
                <a:gd name="connsiteY752" fmla="*/ 3045254 h 4890885"/>
                <a:gd name="connsiteX753" fmla="*/ 5998294 w 8213050"/>
                <a:gd name="connsiteY753" fmla="*/ 3045254 h 4890885"/>
                <a:gd name="connsiteX754" fmla="*/ 5998294 w 8213050"/>
                <a:gd name="connsiteY754" fmla="*/ 3229817 h 4890885"/>
                <a:gd name="connsiteX755" fmla="*/ 5813731 w 8213050"/>
                <a:gd name="connsiteY755" fmla="*/ 3229817 h 4890885"/>
                <a:gd name="connsiteX756" fmla="*/ 5536887 w 8213050"/>
                <a:gd name="connsiteY756" fmla="*/ 3045254 h 4890885"/>
                <a:gd name="connsiteX757" fmla="*/ 5721450 w 8213050"/>
                <a:gd name="connsiteY757" fmla="*/ 3045254 h 4890885"/>
                <a:gd name="connsiteX758" fmla="*/ 5721450 w 8213050"/>
                <a:gd name="connsiteY758" fmla="*/ 3229817 h 4890885"/>
                <a:gd name="connsiteX759" fmla="*/ 5536887 w 8213050"/>
                <a:gd name="connsiteY759" fmla="*/ 3229817 h 4890885"/>
                <a:gd name="connsiteX760" fmla="*/ 5260042 w 8213050"/>
                <a:gd name="connsiteY760" fmla="*/ 3045254 h 4890885"/>
                <a:gd name="connsiteX761" fmla="*/ 5444605 w 8213050"/>
                <a:gd name="connsiteY761" fmla="*/ 3045254 h 4890885"/>
                <a:gd name="connsiteX762" fmla="*/ 5444605 w 8213050"/>
                <a:gd name="connsiteY762" fmla="*/ 3229817 h 4890885"/>
                <a:gd name="connsiteX763" fmla="*/ 5260042 w 8213050"/>
                <a:gd name="connsiteY763" fmla="*/ 3229817 h 4890885"/>
                <a:gd name="connsiteX764" fmla="*/ 4983198 w 8213050"/>
                <a:gd name="connsiteY764" fmla="*/ 3045254 h 4890885"/>
                <a:gd name="connsiteX765" fmla="*/ 5167761 w 8213050"/>
                <a:gd name="connsiteY765" fmla="*/ 3045254 h 4890885"/>
                <a:gd name="connsiteX766" fmla="*/ 5167761 w 8213050"/>
                <a:gd name="connsiteY766" fmla="*/ 3229817 h 4890885"/>
                <a:gd name="connsiteX767" fmla="*/ 4983198 w 8213050"/>
                <a:gd name="connsiteY767" fmla="*/ 3229817 h 4890885"/>
                <a:gd name="connsiteX768" fmla="*/ 4706353 w 8213050"/>
                <a:gd name="connsiteY768" fmla="*/ 3045254 h 4890885"/>
                <a:gd name="connsiteX769" fmla="*/ 4890916 w 8213050"/>
                <a:gd name="connsiteY769" fmla="*/ 3045254 h 4890885"/>
                <a:gd name="connsiteX770" fmla="*/ 4890916 w 8213050"/>
                <a:gd name="connsiteY770" fmla="*/ 3229817 h 4890885"/>
                <a:gd name="connsiteX771" fmla="*/ 4706353 w 8213050"/>
                <a:gd name="connsiteY771" fmla="*/ 3229817 h 4890885"/>
                <a:gd name="connsiteX772" fmla="*/ 4429509 w 8213050"/>
                <a:gd name="connsiteY772" fmla="*/ 3045254 h 4890885"/>
                <a:gd name="connsiteX773" fmla="*/ 4614072 w 8213050"/>
                <a:gd name="connsiteY773" fmla="*/ 3045254 h 4890885"/>
                <a:gd name="connsiteX774" fmla="*/ 4614072 w 8213050"/>
                <a:gd name="connsiteY774" fmla="*/ 3229817 h 4890885"/>
                <a:gd name="connsiteX775" fmla="*/ 4429509 w 8213050"/>
                <a:gd name="connsiteY775" fmla="*/ 3229817 h 4890885"/>
                <a:gd name="connsiteX776" fmla="*/ 4152664 w 8213050"/>
                <a:gd name="connsiteY776" fmla="*/ 3045254 h 4890885"/>
                <a:gd name="connsiteX777" fmla="*/ 4337227 w 8213050"/>
                <a:gd name="connsiteY777" fmla="*/ 3045254 h 4890885"/>
                <a:gd name="connsiteX778" fmla="*/ 4337227 w 8213050"/>
                <a:gd name="connsiteY778" fmla="*/ 3229817 h 4890885"/>
                <a:gd name="connsiteX779" fmla="*/ 4152664 w 8213050"/>
                <a:gd name="connsiteY779" fmla="*/ 3229817 h 4890885"/>
                <a:gd name="connsiteX780" fmla="*/ 3875820 w 8213050"/>
                <a:gd name="connsiteY780" fmla="*/ 3045254 h 4890885"/>
                <a:gd name="connsiteX781" fmla="*/ 4060383 w 8213050"/>
                <a:gd name="connsiteY781" fmla="*/ 3045254 h 4890885"/>
                <a:gd name="connsiteX782" fmla="*/ 4060383 w 8213050"/>
                <a:gd name="connsiteY782" fmla="*/ 3229817 h 4890885"/>
                <a:gd name="connsiteX783" fmla="*/ 3875820 w 8213050"/>
                <a:gd name="connsiteY783" fmla="*/ 3229817 h 4890885"/>
                <a:gd name="connsiteX784" fmla="*/ 3598976 w 8213050"/>
                <a:gd name="connsiteY784" fmla="*/ 3045254 h 4890885"/>
                <a:gd name="connsiteX785" fmla="*/ 3783539 w 8213050"/>
                <a:gd name="connsiteY785" fmla="*/ 3045254 h 4890885"/>
                <a:gd name="connsiteX786" fmla="*/ 3783539 w 8213050"/>
                <a:gd name="connsiteY786" fmla="*/ 3229817 h 4890885"/>
                <a:gd name="connsiteX787" fmla="*/ 3598976 w 8213050"/>
                <a:gd name="connsiteY787" fmla="*/ 3229817 h 4890885"/>
                <a:gd name="connsiteX788" fmla="*/ 3322131 w 8213050"/>
                <a:gd name="connsiteY788" fmla="*/ 3045254 h 4890885"/>
                <a:gd name="connsiteX789" fmla="*/ 3506694 w 8213050"/>
                <a:gd name="connsiteY789" fmla="*/ 3045254 h 4890885"/>
                <a:gd name="connsiteX790" fmla="*/ 3506694 w 8213050"/>
                <a:gd name="connsiteY790" fmla="*/ 3229817 h 4890885"/>
                <a:gd name="connsiteX791" fmla="*/ 3322131 w 8213050"/>
                <a:gd name="connsiteY791" fmla="*/ 3229817 h 4890885"/>
                <a:gd name="connsiteX792" fmla="*/ 3045310 w 8213050"/>
                <a:gd name="connsiteY792" fmla="*/ 3045254 h 4890885"/>
                <a:gd name="connsiteX793" fmla="*/ 3229874 w 8213050"/>
                <a:gd name="connsiteY793" fmla="*/ 3045254 h 4890885"/>
                <a:gd name="connsiteX794" fmla="*/ 3229874 w 8213050"/>
                <a:gd name="connsiteY794" fmla="*/ 3229817 h 4890885"/>
                <a:gd name="connsiteX795" fmla="*/ 3045310 w 8213050"/>
                <a:gd name="connsiteY795" fmla="*/ 3229817 h 4890885"/>
                <a:gd name="connsiteX796" fmla="*/ 2768466 w 8213050"/>
                <a:gd name="connsiteY796" fmla="*/ 3045254 h 4890885"/>
                <a:gd name="connsiteX797" fmla="*/ 2953029 w 8213050"/>
                <a:gd name="connsiteY797" fmla="*/ 3045254 h 4890885"/>
                <a:gd name="connsiteX798" fmla="*/ 2953029 w 8213050"/>
                <a:gd name="connsiteY798" fmla="*/ 3229817 h 4890885"/>
                <a:gd name="connsiteX799" fmla="*/ 2768466 w 8213050"/>
                <a:gd name="connsiteY799" fmla="*/ 3229817 h 4890885"/>
                <a:gd name="connsiteX800" fmla="*/ 2491619 w 8213050"/>
                <a:gd name="connsiteY800" fmla="*/ 3045254 h 4890885"/>
                <a:gd name="connsiteX801" fmla="*/ 2676184 w 8213050"/>
                <a:gd name="connsiteY801" fmla="*/ 3045254 h 4890885"/>
                <a:gd name="connsiteX802" fmla="*/ 2676184 w 8213050"/>
                <a:gd name="connsiteY802" fmla="*/ 3229817 h 4890885"/>
                <a:gd name="connsiteX803" fmla="*/ 2491619 w 8213050"/>
                <a:gd name="connsiteY803" fmla="*/ 3229817 h 4890885"/>
                <a:gd name="connsiteX804" fmla="*/ 2214774 w 8213050"/>
                <a:gd name="connsiteY804" fmla="*/ 3045254 h 4890885"/>
                <a:gd name="connsiteX805" fmla="*/ 2399338 w 8213050"/>
                <a:gd name="connsiteY805" fmla="*/ 3045254 h 4890885"/>
                <a:gd name="connsiteX806" fmla="*/ 2399338 w 8213050"/>
                <a:gd name="connsiteY806" fmla="*/ 3229817 h 4890885"/>
                <a:gd name="connsiteX807" fmla="*/ 2214774 w 8213050"/>
                <a:gd name="connsiteY807" fmla="*/ 3229817 h 4890885"/>
                <a:gd name="connsiteX808" fmla="*/ 1937933 w 8213050"/>
                <a:gd name="connsiteY808" fmla="*/ 3045254 h 4890885"/>
                <a:gd name="connsiteX809" fmla="*/ 2122494 w 8213050"/>
                <a:gd name="connsiteY809" fmla="*/ 3045254 h 4890885"/>
                <a:gd name="connsiteX810" fmla="*/ 2122494 w 8213050"/>
                <a:gd name="connsiteY810" fmla="*/ 3229817 h 4890885"/>
                <a:gd name="connsiteX811" fmla="*/ 1937933 w 8213050"/>
                <a:gd name="connsiteY811" fmla="*/ 3229817 h 4890885"/>
                <a:gd name="connsiteX812" fmla="*/ 1661086 w 8213050"/>
                <a:gd name="connsiteY812" fmla="*/ 3045254 h 4890885"/>
                <a:gd name="connsiteX813" fmla="*/ 1845652 w 8213050"/>
                <a:gd name="connsiteY813" fmla="*/ 3045254 h 4890885"/>
                <a:gd name="connsiteX814" fmla="*/ 1845652 w 8213050"/>
                <a:gd name="connsiteY814" fmla="*/ 3229817 h 4890885"/>
                <a:gd name="connsiteX815" fmla="*/ 1661086 w 8213050"/>
                <a:gd name="connsiteY815" fmla="*/ 3229817 h 4890885"/>
                <a:gd name="connsiteX816" fmla="*/ 1384241 w 8213050"/>
                <a:gd name="connsiteY816" fmla="*/ 3045254 h 4890885"/>
                <a:gd name="connsiteX817" fmla="*/ 1568807 w 8213050"/>
                <a:gd name="connsiteY817" fmla="*/ 3045254 h 4890885"/>
                <a:gd name="connsiteX818" fmla="*/ 1568807 w 8213050"/>
                <a:gd name="connsiteY818" fmla="*/ 3229817 h 4890885"/>
                <a:gd name="connsiteX819" fmla="*/ 1384241 w 8213050"/>
                <a:gd name="connsiteY819" fmla="*/ 3229817 h 4890885"/>
                <a:gd name="connsiteX820" fmla="*/ 1107400 w 8213050"/>
                <a:gd name="connsiteY820" fmla="*/ 3045254 h 4890885"/>
                <a:gd name="connsiteX821" fmla="*/ 1291957 w 8213050"/>
                <a:gd name="connsiteY821" fmla="*/ 3045254 h 4890885"/>
                <a:gd name="connsiteX822" fmla="*/ 1291957 w 8213050"/>
                <a:gd name="connsiteY822" fmla="*/ 3229817 h 4890885"/>
                <a:gd name="connsiteX823" fmla="*/ 1107400 w 8213050"/>
                <a:gd name="connsiteY823" fmla="*/ 3229817 h 4890885"/>
                <a:gd name="connsiteX824" fmla="*/ 830556 w 8213050"/>
                <a:gd name="connsiteY824" fmla="*/ 3045254 h 4890885"/>
                <a:gd name="connsiteX825" fmla="*/ 1015118 w 8213050"/>
                <a:gd name="connsiteY825" fmla="*/ 3045254 h 4890885"/>
                <a:gd name="connsiteX826" fmla="*/ 1015118 w 8213050"/>
                <a:gd name="connsiteY826" fmla="*/ 3229817 h 4890885"/>
                <a:gd name="connsiteX827" fmla="*/ 830556 w 8213050"/>
                <a:gd name="connsiteY827" fmla="*/ 3229817 h 4890885"/>
                <a:gd name="connsiteX828" fmla="*/ 553711 w 8213050"/>
                <a:gd name="connsiteY828" fmla="*/ 3045254 h 4890885"/>
                <a:gd name="connsiteX829" fmla="*/ 738275 w 8213050"/>
                <a:gd name="connsiteY829" fmla="*/ 3045254 h 4890885"/>
                <a:gd name="connsiteX830" fmla="*/ 738275 w 8213050"/>
                <a:gd name="connsiteY830" fmla="*/ 3229817 h 4890885"/>
                <a:gd name="connsiteX831" fmla="*/ 553711 w 8213050"/>
                <a:gd name="connsiteY831" fmla="*/ 3229817 h 4890885"/>
                <a:gd name="connsiteX832" fmla="*/ 276867 w 8213050"/>
                <a:gd name="connsiteY832" fmla="*/ 3045254 h 4890885"/>
                <a:gd name="connsiteX833" fmla="*/ 461429 w 8213050"/>
                <a:gd name="connsiteY833" fmla="*/ 3045254 h 4890885"/>
                <a:gd name="connsiteX834" fmla="*/ 461429 w 8213050"/>
                <a:gd name="connsiteY834" fmla="*/ 3229817 h 4890885"/>
                <a:gd name="connsiteX835" fmla="*/ 276867 w 8213050"/>
                <a:gd name="connsiteY835" fmla="*/ 3229817 h 4890885"/>
                <a:gd name="connsiteX836" fmla="*/ 20 w 8213050"/>
                <a:gd name="connsiteY836" fmla="*/ 3045254 h 4890885"/>
                <a:gd name="connsiteX837" fmla="*/ 184586 w 8213050"/>
                <a:gd name="connsiteY837" fmla="*/ 3045254 h 4890885"/>
                <a:gd name="connsiteX838" fmla="*/ 184586 w 8213050"/>
                <a:gd name="connsiteY838" fmla="*/ 3229817 h 4890885"/>
                <a:gd name="connsiteX839" fmla="*/ 20 w 8213050"/>
                <a:gd name="connsiteY839" fmla="*/ 3229817 h 4890885"/>
                <a:gd name="connsiteX840" fmla="*/ 8028487 w 8213050"/>
                <a:gd name="connsiteY840" fmla="*/ 2768410 h 4890885"/>
                <a:gd name="connsiteX841" fmla="*/ 8213050 w 8213050"/>
                <a:gd name="connsiteY841" fmla="*/ 2768410 h 4890885"/>
                <a:gd name="connsiteX842" fmla="*/ 8213050 w 8213050"/>
                <a:gd name="connsiteY842" fmla="*/ 2952973 h 4890885"/>
                <a:gd name="connsiteX843" fmla="*/ 8028487 w 8213050"/>
                <a:gd name="connsiteY843" fmla="*/ 2952973 h 4890885"/>
                <a:gd name="connsiteX844" fmla="*/ 7751643 w 8213050"/>
                <a:gd name="connsiteY844" fmla="*/ 2768410 h 4890885"/>
                <a:gd name="connsiteX845" fmla="*/ 7936206 w 8213050"/>
                <a:gd name="connsiteY845" fmla="*/ 2768410 h 4890885"/>
                <a:gd name="connsiteX846" fmla="*/ 7936206 w 8213050"/>
                <a:gd name="connsiteY846" fmla="*/ 2952973 h 4890885"/>
                <a:gd name="connsiteX847" fmla="*/ 7751643 w 8213050"/>
                <a:gd name="connsiteY847" fmla="*/ 2952973 h 4890885"/>
                <a:gd name="connsiteX848" fmla="*/ 7474799 w 8213050"/>
                <a:gd name="connsiteY848" fmla="*/ 2768410 h 4890885"/>
                <a:gd name="connsiteX849" fmla="*/ 7659362 w 8213050"/>
                <a:gd name="connsiteY849" fmla="*/ 2768410 h 4890885"/>
                <a:gd name="connsiteX850" fmla="*/ 7659362 w 8213050"/>
                <a:gd name="connsiteY850" fmla="*/ 2952973 h 4890885"/>
                <a:gd name="connsiteX851" fmla="*/ 7474799 w 8213050"/>
                <a:gd name="connsiteY851" fmla="*/ 2952973 h 4890885"/>
                <a:gd name="connsiteX852" fmla="*/ 7197954 w 8213050"/>
                <a:gd name="connsiteY852" fmla="*/ 2768410 h 4890885"/>
                <a:gd name="connsiteX853" fmla="*/ 7382517 w 8213050"/>
                <a:gd name="connsiteY853" fmla="*/ 2768410 h 4890885"/>
                <a:gd name="connsiteX854" fmla="*/ 7382517 w 8213050"/>
                <a:gd name="connsiteY854" fmla="*/ 2952973 h 4890885"/>
                <a:gd name="connsiteX855" fmla="*/ 7197954 w 8213050"/>
                <a:gd name="connsiteY855" fmla="*/ 2952973 h 4890885"/>
                <a:gd name="connsiteX856" fmla="*/ 6921109 w 8213050"/>
                <a:gd name="connsiteY856" fmla="*/ 2768410 h 4890885"/>
                <a:gd name="connsiteX857" fmla="*/ 7105672 w 8213050"/>
                <a:gd name="connsiteY857" fmla="*/ 2768410 h 4890885"/>
                <a:gd name="connsiteX858" fmla="*/ 7105672 w 8213050"/>
                <a:gd name="connsiteY858" fmla="*/ 2952973 h 4890885"/>
                <a:gd name="connsiteX859" fmla="*/ 6921109 w 8213050"/>
                <a:gd name="connsiteY859" fmla="*/ 2952973 h 4890885"/>
                <a:gd name="connsiteX860" fmla="*/ 6644265 w 8213050"/>
                <a:gd name="connsiteY860" fmla="*/ 2768410 h 4890885"/>
                <a:gd name="connsiteX861" fmla="*/ 6828828 w 8213050"/>
                <a:gd name="connsiteY861" fmla="*/ 2768410 h 4890885"/>
                <a:gd name="connsiteX862" fmla="*/ 6828828 w 8213050"/>
                <a:gd name="connsiteY862" fmla="*/ 2952973 h 4890885"/>
                <a:gd name="connsiteX863" fmla="*/ 6644265 w 8213050"/>
                <a:gd name="connsiteY863" fmla="*/ 2952973 h 4890885"/>
                <a:gd name="connsiteX864" fmla="*/ 6367421 w 8213050"/>
                <a:gd name="connsiteY864" fmla="*/ 2768410 h 4890885"/>
                <a:gd name="connsiteX865" fmla="*/ 6551984 w 8213050"/>
                <a:gd name="connsiteY865" fmla="*/ 2768410 h 4890885"/>
                <a:gd name="connsiteX866" fmla="*/ 6551984 w 8213050"/>
                <a:gd name="connsiteY866" fmla="*/ 2952973 h 4890885"/>
                <a:gd name="connsiteX867" fmla="*/ 6367421 w 8213050"/>
                <a:gd name="connsiteY867" fmla="*/ 2952973 h 4890885"/>
                <a:gd name="connsiteX868" fmla="*/ 6090576 w 8213050"/>
                <a:gd name="connsiteY868" fmla="*/ 2768410 h 4890885"/>
                <a:gd name="connsiteX869" fmla="*/ 6275139 w 8213050"/>
                <a:gd name="connsiteY869" fmla="*/ 2768410 h 4890885"/>
                <a:gd name="connsiteX870" fmla="*/ 6275139 w 8213050"/>
                <a:gd name="connsiteY870" fmla="*/ 2952973 h 4890885"/>
                <a:gd name="connsiteX871" fmla="*/ 6090576 w 8213050"/>
                <a:gd name="connsiteY871" fmla="*/ 2952973 h 4890885"/>
                <a:gd name="connsiteX872" fmla="*/ 5813731 w 8213050"/>
                <a:gd name="connsiteY872" fmla="*/ 2768410 h 4890885"/>
                <a:gd name="connsiteX873" fmla="*/ 5998294 w 8213050"/>
                <a:gd name="connsiteY873" fmla="*/ 2768410 h 4890885"/>
                <a:gd name="connsiteX874" fmla="*/ 5998294 w 8213050"/>
                <a:gd name="connsiteY874" fmla="*/ 2952973 h 4890885"/>
                <a:gd name="connsiteX875" fmla="*/ 5813731 w 8213050"/>
                <a:gd name="connsiteY875" fmla="*/ 2952973 h 4890885"/>
                <a:gd name="connsiteX876" fmla="*/ 5536887 w 8213050"/>
                <a:gd name="connsiteY876" fmla="*/ 2768410 h 4890885"/>
                <a:gd name="connsiteX877" fmla="*/ 5721450 w 8213050"/>
                <a:gd name="connsiteY877" fmla="*/ 2768410 h 4890885"/>
                <a:gd name="connsiteX878" fmla="*/ 5721450 w 8213050"/>
                <a:gd name="connsiteY878" fmla="*/ 2952973 h 4890885"/>
                <a:gd name="connsiteX879" fmla="*/ 5536887 w 8213050"/>
                <a:gd name="connsiteY879" fmla="*/ 2952973 h 4890885"/>
                <a:gd name="connsiteX880" fmla="*/ 5260042 w 8213050"/>
                <a:gd name="connsiteY880" fmla="*/ 2768410 h 4890885"/>
                <a:gd name="connsiteX881" fmla="*/ 5444605 w 8213050"/>
                <a:gd name="connsiteY881" fmla="*/ 2768410 h 4890885"/>
                <a:gd name="connsiteX882" fmla="*/ 5444605 w 8213050"/>
                <a:gd name="connsiteY882" fmla="*/ 2952973 h 4890885"/>
                <a:gd name="connsiteX883" fmla="*/ 5260042 w 8213050"/>
                <a:gd name="connsiteY883" fmla="*/ 2952973 h 4890885"/>
                <a:gd name="connsiteX884" fmla="*/ 4983198 w 8213050"/>
                <a:gd name="connsiteY884" fmla="*/ 2768410 h 4890885"/>
                <a:gd name="connsiteX885" fmla="*/ 5167761 w 8213050"/>
                <a:gd name="connsiteY885" fmla="*/ 2768410 h 4890885"/>
                <a:gd name="connsiteX886" fmla="*/ 5167761 w 8213050"/>
                <a:gd name="connsiteY886" fmla="*/ 2952973 h 4890885"/>
                <a:gd name="connsiteX887" fmla="*/ 4983198 w 8213050"/>
                <a:gd name="connsiteY887" fmla="*/ 2952973 h 4890885"/>
                <a:gd name="connsiteX888" fmla="*/ 4706353 w 8213050"/>
                <a:gd name="connsiteY888" fmla="*/ 2768410 h 4890885"/>
                <a:gd name="connsiteX889" fmla="*/ 4890916 w 8213050"/>
                <a:gd name="connsiteY889" fmla="*/ 2768410 h 4890885"/>
                <a:gd name="connsiteX890" fmla="*/ 4890916 w 8213050"/>
                <a:gd name="connsiteY890" fmla="*/ 2952973 h 4890885"/>
                <a:gd name="connsiteX891" fmla="*/ 4706353 w 8213050"/>
                <a:gd name="connsiteY891" fmla="*/ 2952973 h 4890885"/>
                <a:gd name="connsiteX892" fmla="*/ 4429509 w 8213050"/>
                <a:gd name="connsiteY892" fmla="*/ 2768410 h 4890885"/>
                <a:gd name="connsiteX893" fmla="*/ 4614072 w 8213050"/>
                <a:gd name="connsiteY893" fmla="*/ 2768410 h 4890885"/>
                <a:gd name="connsiteX894" fmla="*/ 4614072 w 8213050"/>
                <a:gd name="connsiteY894" fmla="*/ 2952973 h 4890885"/>
                <a:gd name="connsiteX895" fmla="*/ 4429509 w 8213050"/>
                <a:gd name="connsiteY895" fmla="*/ 2952973 h 4890885"/>
                <a:gd name="connsiteX896" fmla="*/ 4152664 w 8213050"/>
                <a:gd name="connsiteY896" fmla="*/ 2768410 h 4890885"/>
                <a:gd name="connsiteX897" fmla="*/ 4337227 w 8213050"/>
                <a:gd name="connsiteY897" fmla="*/ 2768410 h 4890885"/>
                <a:gd name="connsiteX898" fmla="*/ 4337227 w 8213050"/>
                <a:gd name="connsiteY898" fmla="*/ 2952973 h 4890885"/>
                <a:gd name="connsiteX899" fmla="*/ 4152664 w 8213050"/>
                <a:gd name="connsiteY899" fmla="*/ 2952973 h 4890885"/>
                <a:gd name="connsiteX900" fmla="*/ 3875820 w 8213050"/>
                <a:gd name="connsiteY900" fmla="*/ 2768410 h 4890885"/>
                <a:gd name="connsiteX901" fmla="*/ 4060383 w 8213050"/>
                <a:gd name="connsiteY901" fmla="*/ 2768410 h 4890885"/>
                <a:gd name="connsiteX902" fmla="*/ 4060383 w 8213050"/>
                <a:gd name="connsiteY902" fmla="*/ 2952973 h 4890885"/>
                <a:gd name="connsiteX903" fmla="*/ 3875820 w 8213050"/>
                <a:gd name="connsiteY903" fmla="*/ 2952973 h 4890885"/>
                <a:gd name="connsiteX904" fmla="*/ 3598976 w 8213050"/>
                <a:gd name="connsiteY904" fmla="*/ 2768410 h 4890885"/>
                <a:gd name="connsiteX905" fmla="*/ 3783539 w 8213050"/>
                <a:gd name="connsiteY905" fmla="*/ 2768410 h 4890885"/>
                <a:gd name="connsiteX906" fmla="*/ 3783539 w 8213050"/>
                <a:gd name="connsiteY906" fmla="*/ 2952973 h 4890885"/>
                <a:gd name="connsiteX907" fmla="*/ 3598976 w 8213050"/>
                <a:gd name="connsiteY907" fmla="*/ 2952973 h 4890885"/>
                <a:gd name="connsiteX908" fmla="*/ 3322131 w 8213050"/>
                <a:gd name="connsiteY908" fmla="*/ 2768410 h 4890885"/>
                <a:gd name="connsiteX909" fmla="*/ 3506694 w 8213050"/>
                <a:gd name="connsiteY909" fmla="*/ 2768410 h 4890885"/>
                <a:gd name="connsiteX910" fmla="*/ 3506694 w 8213050"/>
                <a:gd name="connsiteY910" fmla="*/ 2952973 h 4890885"/>
                <a:gd name="connsiteX911" fmla="*/ 3322131 w 8213050"/>
                <a:gd name="connsiteY911" fmla="*/ 2952973 h 4890885"/>
                <a:gd name="connsiteX912" fmla="*/ 3045314 w 8213050"/>
                <a:gd name="connsiteY912" fmla="*/ 2768410 h 4890885"/>
                <a:gd name="connsiteX913" fmla="*/ 3229877 w 8213050"/>
                <a:gd name="connsiteY913" fmla="*/ 2768410 h 4890885"/>
                <a:gd name="connsiteX914" fmla="*/ 3229877 w 8213050"/>
                <a:gd name="connsiteY914" fmla="*/ 2952973 h 4890885"/>
                <a:gd name="connsiteX915" fmla="*/ 3045314 w 8213050"/>
                <a:gd name="connsiteY915" fmla="*/ 2952973 h 4890885"/>
                <a:gd name="connsiteX916" fmla="*/ 2768469 w 8213050"/>
                <a:gd name="connsiteY916" fmla="*/ 2768410 h 4890885"/>
                <a:gd name="connsiteX917" fmla="*/ 2953033 w 8213050"/>
                <a:gd name="connsiteY917" fmla="*/ 2768410 h 4890885"/>
                <a:gd name="connsiteX918" fmla="*/ 2953033 w 8213050"/>
                <a:gd name="connsiteY918" fmla="*/ 2952973 h 4890885"/>
                <a:gd name="connsiteX919" fmla="*/ 2768469 w 8213050"/>
                <a:gd name="connsiteY919" fmla="*/ 2952973 h 4890885"/>
                <a:gd name="connsiteX920" fmla="*/ 2491623 w 8213050"/>
                <a:gd name="connsiteY920" fmla="*/ 2768410 h 4890885"/>
                <a:gd name="connsiteX921" fmla="*/ 2676187 w 8213050"/>
                <a:gd name="connsiteY921" fmla="*/ 2768410 h 4890885"/>
                <a:gd name="connsiteX922" fmla="*/ 2676187 w 8213050"/>
                <a:gd name="connsiteY922" fmla="*/ 2952973 h 4890885"/>
                <a:gd name="connsiteX923" fmla="*/ 2491623 w 8213050"/>
                <a:gd name="connsiteY923" fmla="*/ 2952973 h 4890885"/>
                <a:gd name="connsiteX924" fmla="*/ 2214777 w 8213050"/>
                <a:gd name="connsiteY924" fmla="*/ 2768410 h 4890885"/>
                <a:gd name="connsiteX925" fmla="*/ 2399341 w 8213050"/>
                <a:gd name="connsiteY925" fmla="*/ 2768410 h 4890885"/>
                <a:gd name="connsiteX926" fmla="*/ 2399341 w 8213050"/>
                <a:gd name="connsiteY926" fmla="*/ 2952973 h 4890885"/>
                <a:gd name="connsiteX927" fmla="*/ 2214777 w 8213050"/>
                <a:gd name="connsiteY927" fmla="*/ 2952973 h 4890885"/>
                <a:gd name="connsiteX928" fmla="*/ 1937937 w 8213050"/>
                <a:gd name="connsiteY928" fmla="*/ 2768410 h 4890885"/>
                <a:gd name="connsiteX929" fmla="*/ 2122497 w 8213050"/>
                <a:gd name="connsiteY929" fmla="*/ 2768410 h 4890885"/>
                <a:gd name="connsiteX930" fmla="*/ 2122497 w 8213050"/>
                <a:gd name="connsiteY930" fmla="*/ 2952973 h 4890885"/>
                <a:gd name="connsiteX931" fmla="*/ 1937937 w 8213050"/>
                <a:gd name="connsiteY931" fmla="*/ 2952973 h 4890885"/>
                <a:gd name="connsiteX932" fmla="*/ 1661088 w 8213050"/>
                <a:gd name="connsiteY932" fmla="*/ 2768410 h 4890885"/>
                <a:gd name="connsiteX933" fmla="*/ 1845656 w 8213050"/>
                <a:gd name="connsiteY933" fmla="*/ 2768410 h 4890885"/>
                <a:gd name="connsiteX934" fmla="*/ 1845656 w 8213050"/>
                <a:gd name="connsiteY934" fmla="*/ 2952973 h 4890885"/>
                <a:gd name="connsiteX935" fmla="*/ 1661088 w 8213050"/>
                <a:gd name="connsiteY935" fmla="*/ 2952973 h 4890885"/>
                <a:gd name="connsiteX936" fmla="*/ 1384245 w 8213050"/>
                <a:gd name="connsiteY936" fmla="*/ 2768410 h 4890885"/>
                <a:gd name="connsiteX937" fmla="*/ 1568811 w 8213050"/>
                <a:gd name="connsiteY937" fmla="*/ 2768410 h 4890885"/>
                <a:gd name="connsiteX938" fmla="*/ 1568811 w 8213050"/>
                <a:gd name="connsiteY938" fmla="*/ 2952973 h 4890885"/>
                <a:gd name="connsiteX939" fmla="*/ 1384245 w 8213050"/>
                <a:gd name="connsiteY939" fmla="*/ 2952973 h 4890885"/>
                <a:gd name="connsiteX940" fmla="*/ 1107403 w 8213050"/>
                <a:gd name="connsiteY940" fmla="*/ 2768410 h 4890885"/>
                <a:gd name="connsiteX941" fmla="*/ 1291960 w 8213050"/>
                <a:gd name="connsiteY941" fmla="*/ 2768410 h 4890885"/>
                <a:gd name="connsiteX942" fmla="*/ 1291960 w 8213050"/>
                <a:gd name="connsiteY942" fmla="*/ 2952973 h 4890885"/>
                <a:gd name="connsiteX943" fmla="*/ 1107403 w 8213050"/>
                <a:gd name="connsiteY943" fmla="*/ 2952973 h 4890885"/>
                <a:gd name="connsiteX944" fmla="*/ 830559 w 8213050"/>
                <a:gd name="connsiteY944" fmla="*/ 2768410 h 4890885"/>
                <a:gd name="connsiteX945" fmla="*/ 1015122 w 8213050"/>
                <a:gd name="connsiteY945" fmla="*/ 2768410 h 4890885"/>
                <a:gd name="connsiteX946" fmla="*/ 1015122 w 8213050"/>
                <a:gd name="connsiteY946" fmla="*/ 2952973 h 4890885"/>
                <a:gd name="connsiteX947" fmla="*/ 830559 w 8213050"/>
                <a:gd name="connsiteY947" fmla="*/ 2952973 h 4890885"/>
                <a:gd name="connsiteX948" fmla="*/ 553715 w 8213050"/>
                <a:gd name="connsiteY948" fmla="*/ 2768410 h 4890885"/>
                <a:gd name="connsiteX949" fmla="*/ 738278 w 8213050"/>
                <a:gd name="connsiteY949" fmla="*/ 2768410 h 4890885"/>
                <a:gd name="connsiteX950" fmla="*/ 738278 w 8213050"/>
                <a:gd name="connsiteY950" fmla="*/ 2952973 h 4890885"/>
                <a:gd name="connsiteX951" fmla="*/ 553715 w 8213050"/>
                <a:gd name="connsiteY951" fmla="*/ 2952973 h 4890885"/>
                <a:gd name="connsiteX952" fmla="*/ 276870 w 8213050"/>
                <a:gd name="connsiteY952" fmla="*/ 2768410 h 4890885"/>
                <a:gd name="connsiteX953" fmla="*/ 461433 w 8213050"/>
                <a:gd name="connsiteY953" fmla="*/ 2768410 h 4890885"/>
                <a:gd name="connsiteX954" fmla="*/ 461433 w 8213050"/>
                <a:gd name="connsiteY954" fmla="*/ 2952973 h 4890885"/>
                <a:gd name="connsiteX955" fmla="*/ 276870 w 8213050"/>
                <a:gd name="connsiteY955" fmla="*/ 2952973 h 4890885"/>
                <a:gd name="connsiteX956" fmla="*/ 23 w 8213050"/>
                <a:gd name="connsiteY956" fmla="*/ 2768410 h 4890885"/>
                <a:gd name="connsiteX957" fmla="*/ 184590 w 8213050"/>
                <a:gd name="connsiteY957" fmla="*/ 2768410 h 4890885"/>
                <a:gd name="connsiteX958" fmla="*/ 184590 w 8213050"/>
                <a:gd name="connsiteY958" fmla="*/ 2952973 h 4890885"/>
                <a:gd name="connsiteX959" fmla="*/ 23 w 8213050"/>
                <a:gd name="connsiteY959" fmla="*/ 2952973 h 4890885"/>
                <a:gd name="connsiteX960" fmla="*/ 8028487 w 8213050"/>
                <a:gd name="connsiteY960" fmla="*/ 2491565 h 4890885"/>
                <a:gd name="connsiteX961" fmla="*/ 8213050 w 8213050"/>
                <a:gd name="connsiteY961" fmla="*/ 2491565 h 4890885"/>
                <a:gd name="connsiteX962" fmla="*/ 8213050 w 8213050"/>
                <a:gd name="connsiteY962" fmla="*/ 2676128 h 4890885"/>
                <a:gd name="connsiteX963" fmla="*/ 8028487 w 8213050"/>
                <a:gd name="connsiteY963" fmla="*/ 2676128 h 4890885"/>
                <a:gd name="connsiteX964" fmla="*/ 7751643 w 8213050"/>
                <a:gd name="connsiteY964" fmla="*/ 2491565 h 4890885"/>
                <a:gd name="connsiteX965" fmla="*/ 7936206 w 8213050"/>
                <a:gd name="connsiteY965" fmla="*/ 2491565 h 4890885"/>
                <a:gd name="connsiteX966" fmla="*/ 7936206 w 8213050"/>
                <a:gd name="connsiteY966" fmla="*/ 2676128 h 4890885"/>
                <a:gd name="connsiteX967" fmla="*/ 7751643 w 8213050"/>
                <a:gd name="connsiteY967" fmla="*/ 2676128 h 4890885"/>
                <a:gd name="connsiteX968" fmla="*/ 7474799 w 8213050"/>
                <a:gd name="connsiteY968" fmla="*/ 2491565 h 4890885"/>
                <a:gd name="connsiteX969" fmla="*/ 7659362 w 8213050"/>
                <a:gd name="connsiteY969" fmla="*/ 2491565 h 4890885"/>
                <a:gd name="connsiteX970" fmla="*/ 7659362 w 8213050"/>
                <a:gd name="connsiteY970" fmla="*/ 2676128 h 4890885"/>
                <a:gd name="connsiteX971" fmla="*/ 7474799 w 8213050"/>
                <a:gd name="connsiteY971" fmla="*/ 2676128 h 4890885"/>
                <a:gd name="connsiteX972" fmla="*/ 7197954 w 8213050"/>
                <a:gd name="connsiteY972" fmla="*/ 2491565 h 4890885"/>
                <a:gd name="connsiteX973" fmla="*/ 7382517 w 8213050"/>
                <a:gd name="connsiteY973" fmla="*/ 2491565 h 4890885"/>
                <a:gd name="connsiteX974" fmla="*/ 7382517 w 8213050"/>
                <a:gd name="connsiteY974" fmla="*/ 2676128 h 4890885"/>
                <a:gd name="connsiteX975" fmla="*/ 7197954 w 8213050"/>
                <a:gd name="connsiteY975" fmla="*/ 2676128 h 4890885"/>
                <a:gd name="connsiteX976" fmla="*/ 6921109 w 8213050"/>
                <a:gd name="connsiteY976" fmla="*/ 2491565 h 4890885"/>
                <a:gd name="connsiteX977" fmla="*/ 7105672 w 8213050"/>
                <a:gd name="connsiteY977" fmla="*/ 2491565 h 4890885"/>
                <a:gd name="connsiteX978" fmla="*/ 7105672 w 8213050"/>
                <a:gd name="connsiteY978" fmla="*/ 2676128 h 4890885"/>
                <a:gd name="connsiteX979" fmla="*/ 6921109 w 8213050"/>
                <a:gd name="connsiteY979" fmla="*/ 2676128 h 4890885"/>
                <a:gd name="connsiteX980" fmla="*/ 6644265 w 8213050"/>
                <a:gd name="connsiteY980" fmla="*/ 2491565 h 4890885"/>
                <a:gd name="connsiteX981" fmla="*/ 6828828 w 8213050"/>
                <a:gd name="connsiteY981" fmla="*/ 2491565 h 4890885"/>
                <a:gd name="connsiteX982" fmla="*/ 6828828 w 8213050"/>
                <a:gd name="connsiteY982" fmla="*/ 2676128 h 4890885"/>
                <a:gd name="connsiteX983" fmla="*/ 6644265 w 8213050"/>
                <a:gd name="connsiteY983" fmla="*/ 2676128 h 4890885"/>
                <a:gd name="connsiteX984" fmla="*/ 6367421 w 8213050"/>
                <a:gd name="connsiteY984" fmla="*/ 2491565 h 4890885"/>
                <a:gd name="connsiteX985" fmla="*/ 6551984 w 8213050"/>
                <a:gd name="connsiteY985" fmla="*/ 2491565 h 4890885"/>
                <a:gd name="connsiteX986" fmla="*/ 6551984 w 8213050"/>
                <a:gd name="connsiteY986" fmla="*/ 2676128 h 4890885"/>
                <a:gd name="connsiteX987" fmla="*/ 6367421 w 8213050"/>
                <a:gd name="connsiteY987" fmla="*/ 2676128 h 4890885"/>
                <a:gd name="connsiteX988" fmla="*/ 6090576 w 8213050"/>
                <a:gd name="connsiteY988" fmla="*/ 2491565 h 4890885"/>
                <a:gd name="connsiteX989" fmla="*/ 6275139 w 8213050"/>
                <a:gd name="connsiteY989" fmla="*/ 2491565 h 4890885"/>
                <a:gd name="connsiteX990" fmla="*/ 6275139 w 8213050"/>
                <a:gd name="connsiteY990" fmla="*/ 2676128 h 4890885"/>
                <a:gd name="connsiteX991" fmla="*/ 6090576 w 8213050"/>
                <a:gd name="connsiteY991" fmla="*/ 2676128 h 4890885"/>
                <a:gd name="connsiteX992" fmla="*/ 5813731 w 8213050"/>
                <a:gd name="connsiteY992" fmla="*/ 2491565 h 4890885"/>
                <a:gd name="connsiteX993" fmla="*/ 5998294 w 8213050"/>
                <a:gd name="connsiteY993" fmla="*/ 2491565 h 4890885"/>
                <a:gd name="connsiteX994" fmla="*/ 5998294 w 8213050"/>
                <a:gd name="connsiteY994" fmla="*/ 2676128 h 4890885"/>
                <a:gd name="connsiteX995" fmla="*/ 5813731 w 8213050"/>
                <a:gd name="connsiteY995" fmla="*/ 2676128 h 4890885"/>
                <a:gd name="connsiteX996" fmla="*/ 5536887 w 8213050"/>
                <a:gd name="connsiteY996" fmla="*/ 2491565 h 4890885"/>
                <a:gd name="connsiteX997" fmla="*/ 5721450 w 8213050"/>
                <a:gd name="connsiteY997" fmla="*/ 2491565 h 4890885"/>
                <a:gd name="connsiteX998" fmla="*/ 5721450 w 8213050"/>
                <a:gd name="connsiteY998" fmla="*/ 2676128 h 4890885"/>
                <a:gd name="connsiteX999" fmla="*/ 5536887 w 8213050"/>
                <a:gd name="connsiteY999" fmla="*/ 2676128 h 4890885"/>
                <a:gd name="connsiteX1000" fmla="*/ 5260042 w 8213050"/>
                <a:gd name="connsiteY1000" fmla="*/ 2491565 h 4890885"/>
                <a:gd name="connsiteX1001" fmla="*/ 5444605 w 8213050"/>
                <a:gd name="connsiteY1001" fmla="*/ 2491565 h 4890885"/>
                <a:gd name="connsiteX1002" fmla="*/ 5444605 w 8213050"/>
                <a:gd name="connsiteY1002" fmla="*/ 2676128 h 4890885"/>
                <a:gd name="connsiteX1003" fmla="*/ 5260042 w 8213050"/>
                <a:gd name="connsiteY1003" fmla="*/ 2676128 h 4890885"/>
                <a:gd name="connsiteX1004" fmla="*/ 4983198 w 8213050"/>
                <a:gd name="connsiteY1004" fmla="*/ 2491565 h 4890885"/>
                <a:gd name="connsiteX1005" fmla="*/ 5167761 w 8213050"/>
                <a:gd name="connsiteY1005" fmla="*/ 2491565 h 4890885"/>
                <a:gd name="connsiteX1006" fmla="*/ 5167761 w 8213050"/>
                <a:gd name="connsiteY1006" fmla="*/ 2676128 h 4890885"/>
                <a:gd name="connsiteX1007" fmla="*/ 4983198 w 8213050"/>
                <a:gd name="connsiteY1007" fmla="*/ 2676128 h 4890885"/>
                <a:gd name="connsiteX1008" fmla="*/ 4706353 w 8213050"/>
                <a:gd name="connsiteY1008" fmla="*/ 2491565 h 4890885"/>
                <a:gd name="connsiteX1009" fmla="*/ 4890916 w 8213050"/>
                <a:gd name="connsiteY1009" fmla="*/ 2491565 h 4890885"/>
                <a:gd name="connsiteX1010" fmla="*/ 4890916 w 8213050"/>
                <a:gd name="connsiteY1010" fmla="*/ 2676128 h 4890885"/>
                <a:gd name="connsiteX1011" fmla="*/ 4706353 w 8213050"/>
                <a:gd name="connsiteY1011" fmla="*/ 2676128 h 4890885"/>
                <a:gd name="connsiteX1012" fmla="*/ 4429509 w 8213050"/>
                <a:gd name="connsiteY1012" fmla="*/ 2491565 h 4890885"/>
                <a:gd name="connsiteX1013" fmla="*/ 4614072 w 8213050"/>
                <a:gd name="connsiteY1013" fmla="*/ 2491565 h 4890885"/>
                <a:gd name="connsiteX1014" fmla="*/ 4614072 w 8213050"/>
                <a:gd name="connsiteY1014" fmla="*/ 2676128 h 4890885"/>
                <a:gd name="connsiteX1015" fmla="*/ 4429509 w 8213050"/>
                <a:gd name="connsiteY1015" fmla="*/ 2676128 h 4890885"/>
                <a:gd name="connsiteX1016" fmla="*/ 4152664 w 8213050"/>
                <a:gd name="connsiteY1016" fmla="*/ 2491565 h 4890885"/>
                <a:gd name="connsiteX1017" fmla="*/ 4337227 w 8213050"/>
                <a:gd name="connsiteY1017" fmla="*/ 2491565 h 4890885"/>
                <a:gd name="connsiteX1018" fmla="*/ 4337227 w 8213050"/>
                <a:gd name="connsiteY1018" fmla="*/ 2676128 h 4890885"/>
                <a:gd name="connsiteX1019" fmla="*/ 4152664 w 8213050"/>
                <a:gd name="connsiteY1019" fmla="*/ 2676128 h 4890885"/>
                <a:gd name="connsiteX1020" fmla="*/ 3875820 w 8213050"/>
                <a:gd name="connsiteY1020" fmla="*/ 2491565 h 4890885"/>
                <a:gd name="connsiteX1021" fmla="*/ 4060383 w 8213050"/>
                <a:gd name="connsiteY1021" fmla="*/ 2491565 h 4890885"/>
                <a:gd name="connsiteX1022" fmla="*/ 4060383 w 8213050"/>
                <a:gd name="connsiteY1022" fmla="*/ 2676128 h 4890885"/>
                <a:gd name="connsiteX1023" fmla="*/ 3875820 w 8213050"/>
                <a:gd name="connsiteY1023" fmla="*/ 2676128 h 4890885"/>
                <a:gd name="connsiteX1024" fmla="*/ 3598976 w 8213050"/>
                <a:gd name="connsiteY1024" fmla="*/ 2491565 h 4890885"/>
                <a:gd name="connsiteX1025" fmla="*/ 3783539 w 8213050"/>
                <a:gd name="connsiteY1025" fmla="*/ 2491565 h 4890885"/>
                <a:gd name="connsiteX1026" fmla="*/ 3783539 w 8213050"/>
                <a:gd name="connsiteY1026" fmla="*/ 2676128 h 4890885"/>
                <a:gd name="connsiteX1027" fmla="*/ 3598976 w 8213050"/>
                <a:gd name="connsiteY1027" fmla="*/ 2676128 h 4890885"/>
                <a:gd name="connsiteX1028" fmla="*/ 3322131 w 8213050"/>
                <a:gd name="connsiteY1028" fmla="*/ 2491565 h 4890885"/>
                <a:gd name="connsiteX1029" fmla="*/ 3506694 w 8213050"/>
                <a:gd name="connsiteY1029" fmla="*/ 2491565 h 4890885"/>
                <a:gd name="connsiteX1030" fmla="*/ 3506694 w 8213050"/>
                <a:gd name="connsiteY1030" fmla="*/ 2676128 h 4890885"/>
                <a:gd name="connsiteX1031" fmla="*/ 3322131 w 8213050"/>
                <a:gd name="connsiteY1031" fmla="*/ 2676128 h 4890885"/>
                <a:gd name="connsiteX1032" fmla="*/ 3045317 w 8213050"/>
                <a:gd name="connsiteY1032" fmla="*/ 2491565 h 4890885"/>
                <a:gd name="connsiteX1033" fmla="*/ 3229880 w 8213050"/>
                <a:gd name="connsiteY1033" fmla="*/ 2491565 h 4890885"/>
                <a:gd name="connsiteX1034" fmla="*/ 3229880 w 8213050"/>
                <a:gd name="connsiteY1034" fmla="*/ 2676128 h 4890885"/>
                <a:gd name="connsiteX1035" fmla="*/ 3045317 w 8213050"/>
                <a:gd name="connsiteY1035" fmla="*/ 2676128 h 4890885"/>
                <a:gd name="connsiteX1036" fmla="*/ 2768473 w 8213050"/>
                <a:gd name="connsiteY1036" fmla="*/ 2491565 h 4890885"/>
                <a:gd name="connsiteX1037" fmla="*/ 2953037 w 8213050"/>
                <a:gd name="connsiteY1037" fmla="*/ 2491565 h 4890885"/>
                <a:gd name="connsiteX1038" fmla="*/ 2953037 w 8213050"/>
                <a:gd name="connsiteY1038" fmla="*/ 2676128 h 4890885"/>
                <a:gd name="connsiteX1039" fmla="*/ 2768473 w 8213050"/>
                <a:gd name="connsiteY1039" fmla="*/ 2676128 h 4890885"/>
                <a:gd name="connsiteX1040" fmla="*/ 2491626 w 8213050"/>
                <a:gd name="connsiteY1040" fmla="*/ 2491565 h 4890885"/>
                <a:gd name="connsiteX1041" fmla="*/ 2676190 w 8213050"/>
                <a:gd name="connsiteY1041" fmla="*/ 2491565 h 4890885"/>
                <a:gd name="connsiteX1042" fmla="*/ 2676190 w 8213050"/>
                <a:gd name="connsiteY1042" fmla="*/ 2676128 h 4890885"/>
                <a:gd name="connsiteX1043" fmla="*/ 2491626 w 8213050"/>
                <a:gd name="connsiteY1043" fmla="*/ 2676128 h 4890885"/>
                <a:gd name="connsiteX1044" fmla="*/ 2214781 w 8213050"/>
                <a:gd name="connsiteY1044" fmla="*/ 2491565 h 4890885"/>
                <a:gd name="connsiteX1045" fmla="*/ 2399344 w 8213050"/>
                <a:gd name="connsiteY1045" fmla="*/ 2491565 h 4890885"/>
                <a:gd name="connsiteX1046" fmla="*/ 2399344 w 8213050"/>
                <a:gd name="connsiteY1046" fmla="*/ 2676128 h 4890885"/>
                <a:gd name="connsiteX1047" fmla="*/ 2214781 w 8213050"/>
                <a:gd name="connsiteY1047" fmla="*/ 2676128 h 4890885"/>
                <a:gd name="connsiteX1048" fmla="*/ 1937941 w 8213050"/>
                <a:gd name="connsiteY1048" fmla="*/ 2491565 h 4890885"/>
                <a:gd name="connsiteX1049" fmla="*/ 2122501 w 8213050"/>
                <a:gd name="connsiteY1049" fmla="*/ 2491565 h 4890885"/>
                <a:gd name="connsiteX1050" fmla="*/ 2122501 w 8213050"/>
                <a:gd name="connsiteY1050" fmla="*/ 2676128 h 4890885"/>
                <a:gd name="connsiteX1051" fmla="*/ 1937941 w 8213050"/>
                <a:gd name="connsiteY1051" fmla="*/ 2676128 h 4890885"/>
                <a:gd name="connsiteX1052" fmla="*/ 1661092 w 8213050"/>
                <a:gd name="connsiteY1052" fmla="*/ 2491565 h 4890885"/>
                <a:gd name="connsiteX1053" fmla="*/ 1845659 w 8213050"/>
                <a:gd name="connsiteY1053" fmla="*/ 2491565 h 4890885"/>
                <a:gd name="connsiteX1054" fmla="*/ 1845659 w 8213050"/>
                <a:gd name="connsiteY1054" fmla="*/ 2676128 h 4890885"/>
                <a:gd name="connsiteX1055" fmla="*/ 1661092 w 8213050"/>
                <a:gd name="connsiteY1055" fmla="*/ 2676128 h 4890885"/>
                <a:gd name="connsiteX1056" fmla="*/ 1384248 w 8213050"/>
                <a:gd name="connsiteY1056" fmla="*/ 2491565 h 4890885"/>
                <a:gd name="connsiteX1057" fmla="*/ 1568815 w 8213050"/>
                <a:gd name="connsiteY1057" fmla="*/ 2491565 h 4890885"/>
                <a:gd name="connsiteX1058" fmla="*/ 1568815 w 8213050"/>
                <a:gd name="connsiteY1058" fmla="*/ 2676128 h 4890885"/>
                <a:gd name="connsiteX1059" fmla="*/ 1384248 w 8213050"/>
                <a:gd name="connsiteY1059" fmla="*/ 2676128 h 4890885"/>
                <a:gd name="connsiteX1060" fmla="*/ 1107407 w 8213050"/>
                <a:gd name="connsiteY1060" fmla="*/ 2491565 h 4890885"/>
                <a:gd name="connsiteX1061" fmla="*/ 1291963 w 8213050"/>
                <a:gd name="connsiteY1061" fmla="*/ 2491565 h 4890885"/>
                <a:gd name="connsiteX1062" fmla="*/ 1291963 w 8213050"/>
                <a:gd name="connsiteY1062" fmla="*/ 2676128 h 4890885"/>
                <a:gd name="connsiteX1063" fmla="*/ 1107407 w 8213050"/>
                <a:gd name="connsiteY1063" fmla="*/ 2676128 h 4890885"/>
                <a:gd name="connsiteX1064" fmla="*/ 830563 w 8213050"/>
                <a:gd name="connsiteY1064" fmla="*/ 2491565 h 4890885"/>
                <a:gd name="connsiteX1065" fmla="*/ 1015126 w 8213050"/>
                <a:gd name="connsiteY1065" fmla="*/ 2491565 h 4890885"/>
                <a:gd name="connsiteX1066" fmla="*/ 1015126 w 8213050"/>
                <a:gd name="connsiteY1066" fmla="*/ 2676128 h 4890885"/>
                <a:gd name="connsiteX1067" fmla="*/ 830563 w 8213050"/>
                <a:gd name="connsiteY1067" fmla="*/ 2676128 h 4890885"/>
                <a:gd name="connsiteX1068" fmla="*/ 553719 w 8213050"/>
                <a:gd name="connsiteY1068" fmla="*/ 2491565 h 4890885"/>
                <a:gd name="connsiteX1069" fmla="*/ 738282 w 8213050"/>
                <a:gd name="connsiteY1069" fmla="*/ 2491565 h 4890885"/>
                <a:gd name="connsiteX1070" fmla="*/ 738282 w 8213050"/>
                <a:gd name="connsiteY1070" fmla="*/ 2676128 h 4890885"/>
                <a:gd name="connsiteX1071" fmla="*/ 553719 w 8213050"/>
                <a:gd name="connsiteY1071" fmla="*/ 2676128 h 4890885"/>
                <a:gd name="connsiteX1072" fmla="*/ 276874 w 8213050"/>
                <a:gd name="connsiteY1072" fmla="*/ 2491565 h 4890885"/>
                <a:gd name="connsiteX1073" fmla="*/ 461437 w 8213050"/>
                <a:gd name="connsiteY1073" fmla="*/ 2491565 h 4890885"/>
                <a:gd name="connsiteX1074" fmla="*/ 461437 w 8213050"/>
                <a:gd name="connsiteY1074" fmla="*/ 2676128 h 4890885"/>
                <a:gd name="connsiteX1075" fmla="*/ 276874 w 8213050"/>
                <a:gd name="connsiteY1075" fmla="*/ 2676128 h 4890885"/>
                <a:gd name="connsiteX1076" fmla="*/ 27 w 8213050"/>
                <a:gd name="connsiteY1076" fmla="*/ 2491565 h 4890885"/>
                <a:gd name="connsiteX1077" fmla="*/ 184593 w 8213050"/>
                <a:gd name="connsiteY1077" fmla="*/ 2491565 h 4890885"/>
                <a:gd name="connsiteX1078" fmla="*/ 184593 w 8213050"/>
                <a:gd name="connsiteY1078" fmla="*/ 2676128 h 4890885"/>
                <a:gd name="connsiteX1079" fmla="*/ 27 w 8213050"/>
                <a:gd name="connsiteY1079" fmla="*/ 2676128 h 4890885"/>
                <a:gd name="connsiteX1080" fmla="*/ 8028487 w 8213050"/>
                <a:gd name="connsiteY1080" fmla="*/ 2214721 h 4890885"/>
                <a:gd name="connsiteX1081" fmla="*/ 8213050 w 8213050"/>
                <a:gd name="connsiteY1081" fmla="*/ 2214721 h 4890885"/>
                <a:gd name="connsiteX1082" fmla="*/ 8213050 w 8213050"/>
                <a:gd name="connsiteY1082" fmla="*/ 2399284 h 4890885"/>
                <a:gd name="connsiteX1083" fmla="*/ 8028487 w 8213050"/>
                <a:gd name="connsiteY1083" fmla="*/ 2399284 h 4890885"/>
                <a:gd name="connsiteX1084" fmla="*/ 7751643 w 8213050"/>
                <a:gd name="connsiteY1084" fmla="*/ 2214721 h 4890885"/>
                <a:gd name="connsiteX1085" fmla="*/ 7936206 w 8213050"/>
                <a:gd name="connsiteY1085" fmla="*/ 2214721 h 4890885"/>
                <a:gd name="connsiteX1086" fmla="*/ 7936206 w 8213050"/>
                <a:gd name="connsiteY1086" fmla="*/ 2399284 h 4890885"/>
                <a:gd name="connsiteX1087" fmla="*/ 7751643 w 8213050"/>
                <a:gd name="connsiteY1087" fmla="*/ 2399284 h 4890885"/>
                <a:gd name="connsiteX1088" fmla="*/ 7474799 w 8213050"/>
                <a:gd name="connsiteY1088" fmla="*/ 2214721 h 4890885"/>
                <a:gd name="connsiteX1089" fmla="*/ 7659362 w 8213050"/>
                <a:gd name="connsiteY1089" fmla="*/ 2214721 h 4890885"/>
                <a:gd name="connsiteX1090" fmla="*/ 7659362 w 8213050"/>
                <a:gd name="connsiteY1090" fmla="*/ 2399284 h 4890885"/>
                <a:gd name="connsiteX1091" fmla="*/ 7474799 w 8213050"/>
                <a:gd name="connsiteY1091" fmla="*/ 2399284 h 4890885"/>
                <a:gd name="connsiteX1092" fmla="*/ 7197954 w 8213050"/>
                <a:gd name="connsiteY1092" fmla="*/ 2214721 h 4890885"/>
                <a:gd name="connsiteX1093" fmla="*/ 7382517 w 8213050"/>
                <a:gd name="connsiteY1093" fmla="*/ 2214721 h 4890885"/>
                <a:gd name="connsiteX1094" fmla="*/ 7382517 w 8213050"/>
                <a:gd name="connsiteY1094" fmla="*/ 2399284 h 4890885"/>
                <a:gd name="connsiteX1095" fmla="*/ 7197954 w 8213050"/>
                <a:gd name="connsiteY1095" fmla="*/ 2399284 h 4890885"/>
                <a:gd name="connsiteX1096" fmla="*/ 6921109 w 8213050"/>
                <a:gd name="connsiteY1096" fmla="*/ 2214721 h 4890885"/>
                <a:gd name="connsiteX1097" fmla="*/ 7105672 w 8213050"/>
                <a:gd name="connsiteY1097" fmla="*/ 2214721 h 4890885"/>
                <a:gd name="connsiteX1098" fmla="*/ 7105672 w 8213050"/>
                <a:gd name="connsiteY1098" fmla="*/ 2399284 h 4890885"/>
                <a:gd name="connsiteX1099" fmla="*/ 6921109 w 8213050"/>
                <a:gd name="connsiteY1099" fmla="*/ 2399284 h 4890885"/>
                <a:gd name="connsiteX1100" fmla="*/ 6644265 w 8213050"/>
                <a:gd name="connsiteY1100" fmla="*/ 2214721 h 4890885"/>
                <a:gd name="connsiteX1101" fmla="*/ 6828828 w 8213050"/>
                <a:gd name="connsiteY1101" fmla="*/ 2214721 h 4890885"/>
                <a:gd name="connsiteX1102" fmla="*/ 6828828 w 8213050"/>
                <a:gd name="connsiteY1102" fmla="*/ 2399284 h 4890885"/>
                <a:gd name="connsiteX1103" fmla="*/ 6644265 w 8213050"/>
                <a:gd name="connsiteY1103" fmla="*/ 2399284 h 4890885"/>
                <a:gd name="connsiteX1104" fmla="*/ 6367421 w 8213050"/>
                <a:gd name="connsiteY1104" fmla="*/ 2214721 h 4890885"/>
                <a:gd name="connsiteX1105" fmla="*/ 6551984 w 8213050"/>
                <a:gd name="connsiteY1105" fmla="*/ 2214721 h 4890885"/>
                <a:gd name="connsiteX1106" fmla="*/ 6551984 w 8213050"/>
                <a:gd name="connsiteY1106" fmla="*/ 2399284 h 4890885"/>
                <a:gd name="connsiteX1107" fmla="*/ 6367421 w 8213050"/>
                <a:gd name="connsiteY1107" fmla="*/ 2399284 h 4890885"/>
                <a:gd name="connsiteX1108" fmla="*/ 6090576 w 8213050"/>
                <a:gd name="connsiteY1108" fmla="*/ 2214721 h 4890885"/>
                <a:gd name="connsiteX1109" fmla="*/ 6275139 w 8213050"/>
                <a:gd name="connsiteY1109" fmla="*/ 2214721 h 4890885"/>
                <a:gd name="connsiteX1110" fmla="*/ 6275139 w 8213050"/>
                <a:gd name="connsiteY1110" fmla="*/ 2399284 h 4890885"/>
                <a:gd name="connsiteX1111" fmla="*/ 6090576 w 8213050"/>
                <a:gd name="connsiteY1111" fmla="*/ 2399284 h 4890885"/>
                <a:gd name="connsiteX1112" fmla="*/ 5813731 w 8213050"/>
                <a:gd name="connsiteY1112" fmla="*/ 2214721 h 4890885"/>
                <a:gd name="connsiteX1113" fmla="*/ 5998294 w 8213050"/>
                <a:gd name="connsiteY1113" fmla="*/ 2214721 h 4890885"/>
                <a:gd name="connsiteX1114" fmla="*/ 5998294 w 8213050"/>
                <a:gd name="connsiteY1114" fmla="*/ 2399284 h 4890885"/>
                <a:gd name="connsiteX1115" fmla="*/ 5813731 w 8213050"/>
                <a:gd name="connsiteY1115" fmla="*/ 2399284 h 4890885"/>
                <a:gd name="connsiteX1116" fmla="*/ 5536887 w 8213050"/>
                <a:gd name="connsiteY1116" fmla="*/ 2214721 h 4890885"/>
                <a:gd name="connsiteX1117" fmla="*/ 5721450 w 8213050"/>
                <a:gd name="connsiteY1117" fmla="*/ 2214721 h 4890885"/>
                <a:gd name="connsiteX1118" fmla="*/ 5721450 w 8213050"/>
                <a:gd name="connsiteY1118" fmla="*/ 2399284 h 4890885"/>
                <a:gd name="connsiteX1119" fmla="*/ 5536887 w 8213050"/>
                <a:gd name="connsiteY1119" fmla="*/ 2399284 h 4890885"/>
                <a:gd name="connsiteX1120" fmla="*/ 5260042 w 8213050"/>
                <a:gd name="connsiteY1120" fmla="*/ 2214721 h 4890885"/>
                <a:gd name="connsiteX1121" fmla="*/ 5444605 w 8213050"/>
                <a:gd name="connsiteY1121" fmla="*/ 2214721 h 4890885"/>
                <a:gd name="connsiteX1122" fmla="*/ 5444605 w 8213050"/>
                <a:gd name="connsiteY1122" fmla="*/ 2399284 h 4890885"/>
                <a:gd name="connsiteX1123" fmla="*/ 5260042 w 8213050"/>
                <a:gd name="connsiteY1123" fmla="*/ 2399284 h 4890885"/>
                <a:gd name="connsiteX1124" fmla="*/ 4983198 w 8213050"/>
                <a:gd name="connsiteY1124" fmla="*/ 2214721 h 4890885"/>
                <a:gd name="connsiteX1125" fmla="*/ 5167761 w 8213050"/>
                <a:gd name="connsiteY1125" fmla="*/ 2214721 h 4890885"/>
                <a:gd name="connsiteX1126" fmla="*/ 5167761 w 8213050"/>
                <a:gd name="connsiteY1126" fmla="*/ 2399284 h 4890885"/>
                <a:gd name="connsiteX1127" fmla="*/ 4983198 w 8213050"/>
                <a:gd name="connsiteY1127" fmla="*/ 2399284 h 4890885"/>
                <a:gd name="connsiteX1128" fmla="*/ 4706353 w 8213050"/>
                <a:gd name="connsiteY1128" fmla="*/ 2214721 h 4890885"/>
                <a:gd name="connsiteX1129" fmla="*/ 4890916 w 8213050"/>
                <a:gd name="connsiteY1129" fmla="*/ 2214721 h 4890885"/>
                <a:gd name="connsiteX1130" fmla="*/ 4890916 w 8213050"/>
                <a:gd name="connsiteY1130" fmla="*/ 2399284 h 4890885"/>
                <a:gd name="connsiteX1131" fmla="*/ 4706353 w 8213050"/>
                <a:gd name="connsiteY1131" fmla="*/ 2399284 h 4890885"/>
                <a:gd name="connsiteX1132" fmla="*/ 4429509 w 8213050"/>
                <a:gd name="connsiteY1132" fmla="*/ 2214721 h 4890885"/>
                <a:gd name="connsiteX1133" fmla="*/ 4614072 w 8213050"/>
                <a:gd name="connsiteY1133" fmla="*/ 2214721 h 4890885"/>
                <a:gd name="connsiteX1134" fmla="*/ 4614072 w 8213050"/>
                <a:gd name="connsiteY1134" fmla="*/ 2399284 h 4890885"/>
                <a:gd name="connsiteX1135" fmla="*/ 4429509 w 8213050"/>
                <a:gd name="connsiteY1135" fmla="*/ 2399284 h 4890885"/>
                <a:gd name="connsiteX1136" fmla="*/ 4152664 w 8213050"/>
                <a:gd name="connsiteY1136" fmla="*/ 2214721 h 4890885"/>
                <a:gd name="connsiteX1137" fmla="*/ 4337227 w 8213050"/>
                <a:gd name="connsiteY1137" fmla="*/ 2214721 h 4890885"/>
                <a:gd name="connsiteX1138" fmla="*/ 4337227 w 8213050"/>
                <a:gd name="connsiteY1138" fmla="*/ 2399284 h 4890885"/>
                <a:gd name="connsiteX1139" fmla="*/ 4152664 w 8213050"/>
                <a:gd name="connsiteY1139" fmla="*/ 2399284 h 4890885"/>
                <a:gd name="connsiteX1140" fmla="*/ 3875820 w 8213050"/>
                <a:gd name="connsiteY1140" fmla="*/ 2214721 h 4890885"/>
                <a:gd name="connsiteX1141" fmla="*/ 4060383 w 8213050"/>
                <a:gd name="connsiteY1141" fmla="*/ 2214721 h 4890885"/>
                <a:gd name="connsiteX1142" fmla="*/ 4060383 w 8213050"/>
                <a:gd name="connsiteY1142" fmla="*/ 2399284 h 4890885"/>
                <a:gd name="connsiteX1143" fmla="*/ 3875820 w 8213050"/>
                <a:gd name="connsiteY1143" fmla="*/ 2399284 h 4890885"/>
                <a:gd name="connsiteX1144" fmla="*/ 3598976 w 8213050"/>
                <a:gd name="connsiteY1144" fmla="*/ 2214721 h 4890885"/>
                <a:gd name="connsiteX1145" fmla="*/ 3783539 w 8213050"/>
                <a:gd name="connsiteY1145" fmla="*/ 2214721 h 4890885"/>
                <a:gd name="connsiteX1146" fmla="*/ 3783539 w 8213050"/>
                <a:gd name="connsiteY1146" fmla="*/ 2399284 h 4890885"/>
                <a:gd name="connsiteX1147" fmla="*/ 3598976 w 8213050"/>
                <a:gd name="connsiteY1147" fmla="*/ 2399284 h 4890885"/>
                <a:gd name="connsiteX1148" fmla="*/ 3322131 w 8213050"/>
                <a:gd name="connsiteY1148" fmla="*/ 2214721 h 4890885"/>
                <a:gd name="connsiteX1149" fmla="*/ 3506694 w 8213050"/>
                <a:gd name="connsiteY1149" fmla="*/ 2214721 h 4890885"/>
                <a:gd name="connsiteX1150" fmla="*/ 3506694 w 8213050"/>
                <a:gd name="connsiteY1150" fmla="*/ 2399284 h 4890885"/>
                <a:gd name="connsiteX1151" fmla="*/ 3322131 w 8213050"/>
                <a:gd name="connsiteY1151" fmla="*/ 2399284 h 4890885"/>
                <a:gd name="connsiteX1152" fmla="*/ 3045321 w 8213050"/>
                <a:gd name="connsiteY1152" fmla="*/ 2214721 h 4890885"/>
                <a:gd name="connsiteX1153" fmla="*/ 3229885 w 8213050"/>
                <a:gd name="connsiteY1153" fmla="*/ 2214721 h 4890885"/>
                <a:gd name="connsiteX1154" fmla="*/ 3229885 w 8213050"/>
                <a:gd name="connsiteY1154" fmla="*/ 2399284 h 4890885"/>
                <a:gd name="connsiteX1155" fmla="*/ 3045321 w 8213050"/>
                <a:gd name="connsiteY1155" fmla="*/ 2399284 h 4890885"/>
                <a:gd name="connsiteX1156" fmla="*/ 2768476 w 8213050"/>
                <a:gd name="connsiteY1156" fmla="*/ 2214721 h 4890885"/>
                <a:gd name="connsiteX1157" fmla="*/ 2953040 w 8213050"/>
                <a:gd name="connsiteY1157" fmla="*/ 2214721 h 4890885"/>
                <a:gd name="connsiteX1158" fmla="*/ 2953040 w 8213050"/>
                <a:gd name="connsiteY1158" fmla="*/ 2399284 h 4890885"/>
                <a:gd name="connsiteX1159" fmla="*/ 2768476 w 8213050"/>
                <a:gd name="connsiteY1159" fmla="*/ 2399284 h 4890885"/>
                <a:gd name="connsiteX1160" fmla="*/ 2491629 w 8213050"/>
                <a:gd name="connsiteY1160" fmla="*/ 2214721 h 4890885"/>
                <a:gd name="connsiteX1161" fmla="*/ 2676194 w 8213050"/>
                <a:gd name="connsiteY1161" fmla="*/ 2214721 h 4890885"/>
                <a:gd name="connsiteX1162" fmla="*/ 2676194 w 8213050"/>
                <a:gd name="connsiteY1162" fmla="*/ 2399284 h 4890885"/>
                <a:gd name="connsiteX1163" fmla="*/ 2491629 w 8213050"/>
                <a:gd name="connsiteY1163" fmla="*/ 2399284 h 4890885"/>
                <a:gd name="connsiteX1164" fmla="*/ 2214784 w 8213050"/>
                <a:gd name="connsiteY1164" fmla="*/ 2214721 h 4890885"/>
                <a:gd name="connsiteX1165" fmla="*/ 2399347 w 8213050"/>
                <a:gd name="connsiteY1165" fmla="*/ 2214721 h 4890885"/>
                <a:gd name="connsiteX1166" fmla="*/ 2399347 w 8213050"/>
                <a:gd name="connsiteY1166" fmla="*/ 2399284 h 4890885"/>
                <a:gd name="connsiteX1167" fmla="*/ 2214784 w 8213050"/>
                <a:gd name="connsiteY1167" fmla="*/ 2399284 h 4890885"/>
                <a:gd name="connsiteX1168" fmla="*/ 1937945 w 8213050"/>
                <a:gd name="connsiteY1168" fmla="*/ 2214721 h 4890885"/>
                <a:gd name="connsiteX1169" fmla="*/ 2122504 w 8213050"/>
                <a:gd name="connsiteY1169" fmla="*/ 2214721 h 4890885"/>
                <a:gd name="connsiteX1170" fmla="*/ 2122504 w 8213050"/>
                <a:gd name="connsiteY1170" fmla="*/ 2399284 h 4890885"/>
                <a:gd name="connsiteX1171" fmla="*/ 1937945 w 8213050"/>
                <a:gd name="connsiteY1171" fmla="*/ 2399284 h 4890885"/>
                <a:gd name="connsiteX1172" fmla="*/ 1661094 w 8213050"/>
                <a:gd name="connsiteY1172" fmla="*/ 2214721 h 4890885"/>
                <a:gd name="connsiteX1173" fmla="*/ 1845663 w 8213050"/>
                <a:gd name="connsiteY1173" fmla="*/ 2214721 h 4890885"/>
                <a:gd name="connsiteX1174" fmla="*/ 1845663 w 8213050"/>
                <a:gd name="connsiteY1174" fmla="*/ 2399284 h 4890885"/>
                <a:gd name="connsiteX1175" fmla="*/ 1661094 w 8213050"/>
                <a:gd name="connsiteY1175" fmla="*/ 2399284 h 4890885"/>
                <a:gd name="connsiteX1176" fmla="*/ 1384252 w 8213050"/>
                <a:gd name="connsiteY1176" fmla="*/ 2214721 h 4890885"/>
                <a:gd name="connsiteX1177" fmla="*/ 1568819 w 8213050"/>
                <a:gd name="connsiteY1177" fmla="*/ 2214721 h 4890885"/>
                <a:gd name="connsiteX1178" fmla="*/ 1568819 w 8213050"/>
                <a:gd name="connsiteY1178" fmla="*/ 2399284 h 4890885"/>
                <a:gd name="connsiteX1179" fmla="*/ 1384252 w 8213050"/>
                <a:gd name="connsiteY1179" fmla="*/ 2399284 h 4890885"/>
                <a:gd name="connsiteX1180" fmla="*/ 1107411 w 8213050"/>
                <a:gd name="connsiteY1180" fmla="*/ 2214721 h 4890885"/>
                <a:gd name="connsiteX1181" fmla="*/ 1291966 w 8213050"/>
                <a:gd name="connsiteY1181" fmla="*/ 2214721 h 4890885"/>
                <a:gd name="connsiteX1182" fmla="*/ 1291966 w 8213050"/>
                <a:gd name="connsiteY1182" fmla="*/ 2399284 h 4890885"/>
                <a:gd name="connsiteX1183" fmla="*/ 1107411 w 8213050"/>
                <a:gd name="connsiteY1183" fmla="*/ 2399284 h 4890885"/>
                <a:gd name="connsiteX1184" fmla="*/ 830567 w 8213050"/>
                <a:gd name="connsiteY1184" fmla="*/ 2214721 h 4890885"/>
                <a:gd name="connsiteX1185" fmla="*/ 1015129 w 8213050"/>
                <a:gd name="connsiteY1185" fmla="*/ 2214721 h 4890885"/>
                <a:gd name="connsiteX1186" fmla="*/ 1015129 w 8213050"/>
                <a:gd name="connsiteY1186" fmla="*/ 2399284 h 4890885"/>
                <a:gd name="connsiteX1187" fmla="*/ 830567 w 8213050"/>
                <a:gd name="connsiteY1187" fmla="*/ 2399284 h 4890885"/>
                <a:gd name="connsiteX1188" fmla="*/ 553723 w 8213050"/>
                <a:gd name="connsiteY1188" fmla="*/ 2214721 h 4890885"/>
                <a:gd name="connsiteX1189" fmla="*/ 738286 w 8213050"/>
                <a:gd name="connsiteY1189" fmla="*/ 2214721 h 4890885"/>
                <a:gd name="connsiteX1190" fmla="*/ 738286 w 8213050"/>
                <a:gd name="connsiteY1190" fmla="*/ 2399284 h 4890885"/>
                <a:gd name="connsiteX1191" fmla="*/ 553723 w 8213050"/>
                <a:gd name="connsiteY1191" fmla="*/ 2399284 h 4890885"/>
                <a:gd name="connsiteX1192" fmla="*/ 276878 w 8213050"/>
                <a:gd name="connsiteY1192" fmla="*/ 2214721 h 4890885"/>
                <a:gd name="connsiteX1193" fmla="*/ 461441 w 8213050"/>
                <a:gd name="connsiteY1193" fmla="*/ 2214721 h 4890885"/>
                <a:gd name="connsiteX1194" fmla="*/ 461441 w 8213050"/>
                <a:gd name="connsiteY1194" fmla="*/ 2399284 h 4890885"/>
                <a:gd name="connsiteX1195" fmla="*/ 276878 w 8213050"/>
                <a:gd name="connsiteY1195" fmla="*/ 2399284 h 4890885"/>
                <a:gd name="connsiteX1196" fmla="*/ 30 w 8213050"/>
                <a:gd name="connsiteY1196" fmla="*/ 2214721 h 4890885"/>
                <a:gd name="connsiteX1197" fmla="*/ 184597 w 8213050"/>
                <a:gd name="connsiteY1197" fmla="*/ 2214721 h 4890885"/>
                <a:gd name="connsiteX1198" fmla="*/ 184597 w 8213050"/>
                <a:gd name="connsiteY1198" fmla="*/ 2399284 h 4890885"/>
                <a:gd name="connsiteX1199" fmla="*/ 30 w 8213050"/>
                <a:gd name="connsiteY1199" fmla="*/ 2399284 h 4890885"/>
                <a:gd name="connsiteX1200" fmla="*/ 8028487 w 8213050"/>
                <a:gd name="connsiteY1200" fmla="*/ 1937876 h 4890885"/>
                <a:gd name="connsiteX1201" fmla="*/ 8213050 w 8213050"/>
                <a:gd name="connsiteY1201" fmla="*/ 1937876 h 4890885"/>
                <a:gd name="connsiteX1202" fmla="*/ 8213050 w 8213050"/>
                <a:gd name="connsiteY1202" fmla="*/ 2122439 h 4890885"/>
                <a:gd name="connsiteX1203" fmla="*/ 8028487 w 8213050"/>
                <a:gd name="connsiteY1203" fmla="*/ 2122439 h 4890885"/>
                <a:gd name="connsiteX1204" fmla="*/ 7751643 w 8213050"/>
                <a:gd name="connsiteY1204" fmla="*/ 1937876 h 4890885"/>
                <a:gd name="connsiteX1205" fmla="*/ 7936206 w 8213050"/>
                <a:gd name="connsiteY1205" fmla="*/ 1937876 h 4890885"/>
                <a:gd name="connsiteX1206" fmla="*/ 7936206 w 8213050"/>
                <a:gd name="connsiteY1206" fmla="*/ 2122439 h 4890885"/>
                <a:gd name="connsiteX1207" fmla="*/ 7751643 w 8213050"/>
                <a:gd name="connsiteY1207" fmla="*/ 2122439 h 4890885"/>
                <a:gd name="connsiteX1208" fmla="*/ 7474799 w 8213050"/>
                <a:gd name="connsiteY1208" fmla="*/ 1937876 h 4890885"/>
                <a:gd name="connsiteX1209" fmla="*/ 7659362 w 8213050"/>
                <a:gd name="connsiteY1209" fmla="*/ 1937876 h 4890885"/>
                <a:gd name="connsiteX1210" fmla="*/ 7659362 w 8213050"/>
                <a:gd name="connsiteY1210" fmla="*/ 2122439 h 4890885"/>
                <a:gd name="connsiteX1211" fmla="*/ 7474799 w 8213050"/>
                <a:gd name="connsiteY1211" fmla="*/ 2122439 h 4890885"/>
                <a:gd name="connsiteX1212" fmla="*/ 7197954 w 8213050"/>
                <a:gd name="connsiteY1212" fmla="*/ 1937876 h 4890885"/>
                <a:gd name="connsiteX1213" fmla="*/ 7382517 w 8213050"/>
                <a:gd name="connsiteY1213" fmla="*/ 1937876 h 4890885"/>
                <a:gd name="connsiteX1214" fmla="*/ 7382517 w 8213050"/>
                <a:gd name="connsiteY1214" fmla="*/ 2122439 h 4890885"/>
                <a:gd name="connsiteX1215" fmla="*/ 7197954 w 8213050"/>
                <a:gd name="connsiteY1215" fmla="*/ 2122439 h 4890885"/>
                <a:gd name="connsiteX1216" fmla="*/ 6921109 w 8213050"/>
                <a:gd name="connsiteY1216" fmla="*/ 1937876 h 4890885"/>
                <a:gd name="connsiteX1217" fmla="*/ 7105672 w 8213050"/>
                <a:gd name="connsiteY1217" fmla="*/ 1937876 h 4890885"/>
                <a:gd name="connsiteX1218" fmla="*/ 7105672 w 8213050"/>
                <a:gd name="connsiteY1218" fmla="*/ 2122439 h 4890885"/>
                <a:gd name="connsiteX1219" fmla="*/ 6921109 w 8213050"/>
                <a:gd name="connsiteY1219" fmla="*/ 2122439 h 4890885"/>
                <a:gd name="connsiteX1220" fmla="*/ 6644265 w 8213050"/>
                <a:gd name="connsiteY1220" fmla="*/ 1937876 h 4890885"/>
                <a:gd name="connsiteX1221" fmla="*/ 6828828 w 8213050"/>
                <a:gd name="connsiteY1221" fmla="*/ 1937876 h 4890885"/>
                <a:gd name="connsiteX1222" fmla="*/ 6828828 w 8213050"/>
                <a:gd name="connsiteY1222" fmla="*/ 2122439 h 4890885"/>
                <a:gd name="connsiteX1223" fmla="*/ 6644265 w 8213050"/>
                <a:gd name="connsiteY1223" fmla="*/ 2122439 h 4890885"/>
                <a:gd name="connsiteX1224" fmla="*/ 6367421 w 8213050"/>
                <a:gd name="connsiteY1224" fmla="*/ 1937876 h 4890885"/>
                <a:gd name="connsiteX1225" fmla="*/ 6551984 w 8213050"/>
                <a:gd name="connsiteY1225" fmla="*/ 1937876 h 4890885"/>
                <a:gd name="connsiteX1226" fmla="*/ 6551984 w 8213050"/>
                <a:gd name="connsiteY1226" fmla="*/ 2122439 h 4890885"/>
                <a:gd name="connsiteX1227" fmla="*/ 6367421 w 8213050"/>
                <a:gd name="connsiteY1227" fmla="*/ 2122439 h 4890885"/>
                <a:gd name="connsiteX1228" fmla="*/ 6090576 w 8213050"/>
                <a:gd name="connsiteY1228" fmla="*/ 1937876 h 4890885"/>
                <a:gd name="connsiteX1229" fmla="*/ 6275139 w 8213050"/>
                <a:gd name="connsiteY1229" fmla="*/ 1937876 h 4890885"/>
                <a:gd name="connsiteX1230" fmla="*/ 6275139 w 8213050"/>
                <a:gd name="connsiteY1230" fmla="*/ 2122439 h 4890885"/>
                <a:gd name="connsiteX1231" fmla="*/ 6090576 w 8213050"/>
                <a:gd name="connsiteY1231" fmla="*/ 2122439 h 4890885"/>
                <a:gd name="connsiteX1232" fmla="*/ 5813731 w 8213050"/>
                <a:gd name="connsiteY1232" fmla="*/ 1937876 h 4890885"/>
                <a:gd name="connsiteX1233" fmla="*/ 5998294 w 8213050"/>
                <a:gd name="connsiteY1233" fmla="*/ 1937876 h 4890885"/>
                <a:gd name="connsiteX1234" fmla="*/ 5998294 w 8213050"/>
                <a:gd name="connsiteY1234" fmla="*/ 2122439 h 4890885"/>
                <a:gd name="connsiteX1235" fmla="*/ 5813731 w 8213050"/>
                <a:gd name="connsiteY1235" fmla="*/ 2122439 h 4890885"/>
                <a:gd name="connsiteX1236" fmla="*/ 5536887 w 8213050"/>
                <a:gd name="connsiteY1236" fmla="*/ 1937876 h 4890885"/>
                <a:gd name="connsiteX1237" fmla="*/ 5721450 w 8213050"/>
                <a:gd name="connsiteY1237" fmla="*/ 1937876 h 4890885"/>
                <a:gd name="connsiteX1238" fmla="*/ 5721450 w 8213050"/>
                <a:gd name="connsiteY1238" fmla="*/ 2122439 h 4890885"/>
                <a:gd name="connsiteX1239" fmla="*/ 5536887 w 8213050"/>
                <a:gd name="connsiteY1239" fmla="*/ 2122439 h 4890885"/>
                <a:gd name="connsiteX1240" fmla="*/ 5260042 w 8213050"/>
                <a:gd name="connsiteY1240" fmla="*/ 1937876 h 4890885"/>
                <a:gd name="connsiteX1241" fmla="*/ 5444605 w 8213050"/>
                <a:gd name="connsiteY1241" fmla="*/ 1937876 h 4890885"/>
                <a:gd name="connsiteX1242" fmla="*/ 5444605 w 8213050"/>
                <a:gd name="connsiteY1242" fmla="*/ 2122439 h 4890885"/>
                <a:gd name="connsiteX1243" fmla="*/ 5260042 w 8213050"/>
                <a:gd name="connsiteY1243" fmla="*/ 2122439 h 4890885"/>
                <a:gd name="connsiteX1244" fmla="*/ 4983198 w 8213050"/>
                <a:gd name="connsiteY1244" fmla="*/ 1937876 h 4890885"/>
                <a:gd name="connsiteX1245" fmla="*/ 5167761 w 8213050"/>
                <a:gd name="connsiteY1245" fmla="*/ 1937876 h 4890885"/>
                <a:gd name="connsiteX1246" fmla="*/ 5167761 w 8213050"/>
                <a:gd name="connsiteY1246" fmla="*/ 2122439 h 4890885"/>
                <a:gd name="connsiteX1247" fmla="*/ 4983198 w 8213050"/>
                <a:gd name="connsiteY1247" fmla="*/ 2122439 h 4890885"/>
                <a:gd name="connsiteX1248" fmla="*/ 4706353 w 8213050"/>
                <a:gd name="connsiteY1248" fmla="*/ 1937876 h 4890885"/>
                <a:gd name="connsiteX1249" fmla="*/ 4890916 w 8213050"/>
                <a:gd name="connsiteY1249" fmla="*/ 1937876 h 4890885"/>
                <a:gd name="connsiteX1250" fmla="*/ 4890916 w 8213050"/>
                <a:gd name="connsiteY1250" fmla="*/ 2122439 h 4890885"/>
                <a:gd name="connsiteX1251" fmla="*/ 4706353 w 8213050"/>
                <a:gd name="connsiteY1251" fmla="*/ 2122439 h 4890885"/>
                <a:gd name="connsiteX1252" fmla="*/ 4429509 w 8213050"/>
                <a:gd name="connsiteY1252" fmla="*/ 1937876 h 4890885"/>
                <a:gd name="connsiteX1253" fmla="*/ 4614072 w 8213050"/>
                <a:gd name="connsiteY1253" fmla="*/ 1937876 h 4890885"/>
                <a:gd name="connsiteX1254" fmla="*/ 4614072 w 8213050"/>
                <a:gd name="connsiteY1254" fmla="*/ 2122439 h 4890885"/>
                <a:gd name="connsiteX1255" fmla="*/ 4429509 w 8213050"/>
                <a:gd name="connsiteY1255" fmla="*/ 2122439 h 4890885"/>
                <a:gd name="connsiteX1256" fmla="*/ 4152664 w 8213050"/>
                <a:gd name="connsiteY1256" fmla="*/ 1937876 h 4890885"/>
                <a:gd name="connsiteX1257" fmla="*/ 4337227 w 8213050"/>
                <a:gd name="connsiteY1257" fmla="*/ 1937876 h 4890885"/>
                <a:gd name="connsiteX1258" fmla="*/ 4337227 w 8213050"/>
                <a:gd name="connsiteY1258" fmla="*/ 2122439 h 4890885"/>
                <a:gd name="connsiteX1259" fmla="*/ 4152664 w 8213050"/>
                <a:gd name="connsiteY1259" fmla="*/ 2122439 h 4890885"/>
                <a:gd name="connsiteX1260" fmla="*/ 3875820 w 8213050"/>
                <a:gd name="connsiteY1260" fmla="*/ 1937876 h 4890885"/>
                <a:gd name="connsiteX1261" fmla="*/ 4060383 w 8213050"/>
                <a:gd name="connsiteY1261" fmla="*/ 1937876 h 4890885"/>
                <a:gd name="connsiteX1262" fmla="*/ 4060383 w 8213050"/>
                <a:gd name="connsiteY1262" fmla="*/ 2122439 h 4890885"/>
                <a:gd name="connsiteX1263" fmla="*/ 3875820 w 8213050"/>
                <a:gd name="connsiteY1263" fmla="*/ 2122439 h 4890885"/>
                <a:gd name="connsiteX1264" fmla="*/ 3598976 w 8213050"/>
                <a:gd name="connsiteY1264" fmla="*/ 1937876 h 4890885"/>
                <a:gd name="connsiteX1265" fmla="*/ 3783539 w 8213050"/>
                <a:gd name="connsiteY1265" fmla="*/ 1937876 h 4890885"/>
                <a:gd name="connsiteX1266" fmla="*/ 3783539 w 8213050"/>
                <a:gd name="connsiteY1266" fmla="*/ 2122439 h 4890885"/>
                <a:gd name="connsiteX1267" fmla="*/ 3598976 w 8213050"/>
                <a:gd name="connsiteY1267" fmla="*/ 2122439 h 4890885"/>
                <a:gd name="connsiteX1268" fmla="*/ 3322131 w 8213050"/>
                <a:gd name="connsiteY1268" fmla="*/ 1937876 h 4890885"/>
                <a:gd name="connsiteX1269" fmla="*/ 3506694 w 8213050"/>
                <a:gd name="connsiteY1269" fmla="*/ 1937876 h 4890885"/>
                <a:gd name="connsiteX1270" fmla="*/ 3506694 w 8213050"/>
                <a:gd name="connsiteY1270" fmla="*/ 2122439 h 4890885"/>
                <a:gd name="connsiteX1271" fmla="*/ 3322131 w 8213050"/>
                <a:gd name="connsiteY1271" fmla="*/ 2122439 h 4890885"/>
                <a:gd name="connsiteX1272" fmla="*/ 3045325 w 8213050"/>
                <a:gd name="connsiteY1272" fmla="*/ 1937876 h 4890885"/>
                <a:gd name="connsiteX1273" fmla="*/ 3229888 w 8213050"/>
                <a:gd name="connsiteY1273" fmla="*/ 1937876 h 4890885"/>
                <a:gd name="connsiteX1274" fmla="*/ 3229888 w 8213050"/>
                <a:gd name="connsiteY1274" fmla="*/ 2122439 h 4890885"/>
                <a:gd name="connsiteX1275" fmla="*/ 3045325 w 8213050"/>
                <a:gd name="connsiteY1275" fmla="*/ 2122439 h 4890885"/>
                <a:gd name="connsiteX1276" fmla="*/ 2768480 w 8213050"/>
                <a:gd name="connsiteY1276" fmla="*/ 1937876 h 4890885"/>
                <a:gd name="connsiteX1277" fmla="*/ 2953044 w 8213050"/>
                <a:gd name="connsiteY1277" fmla="*/ 1937876 h 4890885"/>
                <a:gd name="connsiteX1278" fmla="*/ 2953044 w 8213050"/>
                <a:gd name="connsiteY1278" fmla="*/ 2122439 h 4890885"/>
                <a:gd name="connsiteX1279" fmla="*/ 2768480 w 8213050"/>
                <a:gd name="connsiteY1279" fmla="*/ 2122439 h 4890885"/>
                <a:gd name="connsiteX1280" fmla="*/ 2491633 w 8213050"/>
                <a:gd name="connsiteY1280" fmla="*/ 1937876 h 4890885"/>
                <a:gd name="connsiteX1281" fmla="*/ 2676198 w 8213050"/>
                <a:gd name="connsiteY1281" fmla="*/ 1937876 h 4890885"/>
                <a:gd name="connsiteX1282" fmla="*/ 2676198 w 8213050"/>
                <a:gd name="connsiteY1282" fmla="*/ 2122439 h 4890885"/>
                <a:gd name="connsiteX1283" fmla="*/ 2491633 w 8213050"/>
                <a:gd name="connsiteY1283" fmla="*/ 2122439 h 4890885"/>
                <a:gd name="connsiteX1284" fmla="*/ 2214787 w 8213050"/>
                <a:gd name="connsiteY1284" fmla="*/ 1937876 h 4890885"/>
                <a:gd name="connsiteX1285" fmla="*/ 2399351 w 8213050"/>
                <a:gd name="connsiteY1285" fmla="*/ 1937876 h 4890885"/>
                <a:gd name="connsiteX1286" fmla="*/ 2399351 w 8213050"/>
                <a:gd name="connsiteY1286" fmla="*/ 2122439 h 4890885"/>
                <a:gd name="connsiteX1287" fmla="*/ 2214787 w 8213050"/>
                <a:gd name="connsiteY1287" fmla="*/ 2122439 h 4890885"/>
                <a:gd name="connsiteX1288" fmla="*/ 1937949 w 8213050"/>
                <a:gd name="connsiteY1288" fmla="*/ 1937876 h 4890885"/>
                <a:gd name="connsiteX1289" fmla="*/ 2122508 w 8213050"/>
                <a:gd name="connsiteY1289" fmla="*/ 1937876 h 4890885"/>
                <a:gd name="connsiteX1290" fmla="*/ 2122508 w 8213050"/>
                <a:gd name="connsiteY1290" fmla="*/ 2122439 h 4890885"/>
                <a:gd name="connsiteX1291" fmla="*/ 1937949 w 8213050"/>
                <a:gd name="connsiteY1291" fmla="*/ 2122439 h 4890885"/>
                <a:gd name="connsiteX1292" fmla="*/ 1661098 w 8213050"/>
                <a:gd name="connsiteY1292" fmla="*/ 1937876 h 4890885"/>
                <a:gd name="connsiteX1293" fmla="*/ 1845666 w 8213050"/>
                <a:gd name="connsiteY1293" fmla="*/ 1937876 h 4890885"/>
                <a:gd name="connsiteX1294" fmla="*/ 1845666 w 8213050"/>
                <a:gd name="connsiteY1294" fmla="*/ 2122439 h 4890885"/>
                <a:gd name="connsiteX1295" fmla="*/ 1661098 w 8213050"/>
                <a:gd name="connsiteY1295" fmla="*/ 2122439 h 4890885"/>
                <a:gd name="connsiteX1296" fmla="*/ 1384255 w 8213050"/>
                <a:gd name="connsiteY1296" fmla="*/ 1937876 h 4890885"/>
                <a:gd name="connsiteX1297" fmla="*/ 1568823 w 8213050"/>
                <a:gd name="connsiteY1297" fmla="*/ 1937876 h 4890885"/>
                <a:gd name="connsiteX1298" fmla="*/ 1568823 w 8213050"/>
                <a:gd name="connsiteY1298" fmla="*/ 2122439 h 4890885"/>
                <a:gd name="connsiteX1299" fmla="*/ 1384255 w 8213050"/>
                <a:gd name="connsiteY1299" fmla="*/ 2122439 h 4890885"/>
                <a:gd name="connsiteX1300" fmla="*/ 1107415 w 8213050"/>
                <a:gd name="connsiteY1300" fmla="*/ 1937876 h 4890885"/>
                <a:gd name="connsiteX1301" fmla="*/ 1291969 w 8213050"/>
                <a:gd name="connsiteY1301" fmla="*/ 1937876 h 4890885"/>
                <a:gd name="connsiteX1302" fmla="*/ 1291969 w 8213050"/>
                <a:gd name="connsiteY1302" fmla="*/ 2122439 h 4890885"/>
                <a:gd name="connsiteX1303" fmla="*/ 1107415 w 8213050"/>
                <a:gd name="connsiteY1303" fmla="*/ 2122439 h 4890885"/>
                <a:gd name="connsiteX1304" fmla="*/ 830571 w 8213050"/>
                <a:gd name="connsiteY1304" fmla="*/ 1937876 h 4890885"/>
                <a:gd name="connsiteX1305" fmla="*/ 1015133 w 8213050"/>
                <a:gd name="connsiteY1305" fmla="*/ 1937876 h 4890885"/>
                <a:gd name="connsiteX1306" fmla="*/ 1015133 w 8213050"/>
                <a:gd name="connsiteY1306" fmla="*/ 2122439 h 4890885"/>
                <a:gd name="connsiteX1307" fmla="*/ 830571 w 8213050"/>
                <a:gd name="connsiteY1307" fmla="*/ 2122439 h 4890885"/>
                <a:gd name="connsiteX1308" fmla="*/ 553726 w 8213050"/>
                <a:gd name="connsiteY1308" fmla="*/ 1937876 h 4890885"/>
                <a:gd name="connsiteX1309" fmla="*/ 738289 w 8213050"/>
                <a:gd name="connsiteY1309" fmla="*/ 1937876 h 4890885"/>
                <a:gd name="connsiteX1310" fmla="*/ 738289 w 8213050"/>
                <a:gd name="connsiteY1310" fmla="*/ 2122439 h 4890885"/>
                <a:gd name="connsiteX1311" fmla="*/ 553726 w 8213050"/>
                <a:gd name="connsiteY1311" fmla="*/ 2122439 h 4890885"/>
                <a:gd name="connsiteX1312" fmla="*/ 276881 w 8213050"/>
                <a:gd name="connsiteY1312" fmla="*/ 1937876 h 4890885"/>
                <a:gd name="connsiteX1313" fmla="*/ 461444 w 8213050"/>
                <a:gd name="connsiteY1313" fmla="*/ 1937876 h 4890885"/>
                <a:gd name="connsiteX1314" fmla="*/ 461444 w 8213050"/>
                <a:gd name="connsiteY1314" fmla="*/ 2122439 h 4890885"/>
                <a:gd name="connsiteX1315" fmla="*/ 276881 w 8213050"/>
                <a:gd name="connsiteY1315" fmla="*/ 2122439 h 4890885"/>
                <a:gd name="connsiteX1316" fmla="*/ 33 w 8213050"/>
                <a:gd name="connsiteY1316" fmla="*/ 1937876 h 4890885"/>
                <a:gd name="connsiteX1317" fmla="*/ 184601 w 8213050"/>
                <a:gd name="connsiteY1317" fmla="*/ 1937876 h 4890885"/>
                <a:gd name="connsiteX1318" fmla="*/ 184601 w 8213050"/>
                <a:gd name="connsiteY1318" fmla="*/ 2122439 h 4890885"/>
                <a:gd name="connsiteX1319" fmla="*/ 33 w 8213050"/>
                <a:gd name="connsiteY1319" fmla="*/ 2122439 h 4890885"/>
                <a:gd name="connsiteX1320" fmla="*/ 553730 w 8213050"/>
                <a:gd name="connsiteY1320" fmla="*/ 1661070 h 4890885"/>
                <a:gd name="connsiteX1321" fmla="*/ 738293 w 8213050"/>
                <a:gd name="connsiteY1321" fmla="*/ 1661070 h 4890885"/>
                <a:gd name="connsiteX1322" fmla="*/ 738293 w 8213050"/>
                <a:gd name="connsiteY1322" fmla="*/ 1845595 h 4890885"/>
                <a:gd name="connsiteX1323" fmla="*/ 553730 w 8213050"/>
                <a:gd name="connsiteY1323" fmla="*/ 1845595 h 4890885"/>
                <a:gd name="connsiteX1324" fmla="*/ 276885 w 8213050"/>
                <a:gd name="connsiteY1324" fmla="*/ 1661070 h 4890885"/>
                <a:gd name="connsiteX1325" fmla="*/ 461448 w 8213050"/>
                <a:gd name="connsiteY1325" fmla="*/ 1661070 h 4890885"/>
                <a:gd name="connsiteX1326" fmla="*/ 461448 w 8213050"/>
                <a:gd name="connsiteY1326" fmla="*/ 1845595 h 4890885"/>
                <a:gd name="connsiteX1327" fmla="*/ 276885 w 8213050"/>
                <a:gd name="connsiteY1327" fmla="*/ 1845595 h 4890885"/>
                <a:gd name="connsiteX1328" fmla="*/ 36 w 8213050"/>
                <a:gd name="connsiteY1328" fmla="*/ 1661070 h 4890885"/>
                <a:gd name="connsiteX1329" fmla="*/ 184605 w 8213050"/>
                <a:gd name="connsiteY1329" fmla="*/ 1661070 h 4890885"/>
                <a:gd name="connsiteX1330" fmla="*/ 184605 w 8213050"/>
                <a:gd name="connsiteY1330" fmla="*/ 1845595 h 4890885"/>
                <a:gd name="connsiteX1331" fmla="*/ 36 w 8213050"/>
                <a:gd name="connsiteY1331" fmla="*/ 1845595 h 4890885"/>
                <a:gd name="connsiteX1332" fmla="*/ 1661101 w 8213050"/>
                <a:gd name="connsiteY1332" fmla="*/ 1661070 h 4890885"/>
                <a:gd name="connsiteX1333" fmla="*/ 1845670 w 8213050"/>
                <a:gd name="connsiteY1333" fmla="*/ 1661070 h 4890885"/>
                <a:gd name="connsiteX1334" fmla="*/ 1845670 w 8213050"/>
                <a:gd name="connsiteY1334" fmla="*/ 1845595 h 4890885"/>
                <a:gd name="connsiteX1335" fmla="*/ 1661101 w 8213050"/>
                <a:gd name="connsiteY1335" fmla="*/ 1845595 h 4890885"/>
                <a:gd name="connsiteX1336" fmla="*/ 1384258 w 8213050"/>
                <a:gd name="connsiteY1336" fmla="*/ 1661070 h 4890885"/>
                <a:gd name="connsiteX1337" fmla="*/ 1568827 w 8213050"/>
                <a:gd name="connsiteY1337" fmla="*/ 1661070 h 4890885"/>
                <a:gd name="connsiteX1338" fmla="*/ 1568827 w 8213050"/>
                <a:gd name="connsiteY1338" fmla="*/ 1845595 h 4890885"/>
                <a:gd name="connsiteX1339" fmla="*/ 1384258 w 8213050"/>
                <a:gd name="connsiteY1339" fmla="*/ 1845595 h 4890885"/>
                <a:gd name="connsiteX1340" fmla="*/ 1107418 w 8213050"/>
                <a:gd name="connsiteY1340" fmla="*/ 1661070 h 4890885"/>
                <a:gd name="connsiteX1341" fmla="*/ 1291972 w 8213050"/>
                <a:gd name="connsiteY1341" fmla="*/ 1661070 h 4890885"/>
                <a:gd name="connsiteX1342" fmla="*/ 1291972 w 8213050"/>
                <a:gd name="connsiteY1342" fmla="*/ 1845595 h 4890885"/>
                <a:gd name="connsiteX1343" fmla="*/ 1107418 w 8213050"/>
                <a:gd name="connsiteY1343" fmla="*/ 1845595 h 4890885"/>
                <a:gd name="connsiteX1344" fmla="*/ 830574 w 8213050"/>
                <a:gd name="connsiteY1344" fmla="*/ 1661070 h 4890885"/>
                <a:gd name="connsiteX1345" fmla="*/ 1015137 w 8213050"/>
                <a:gd name="connsiteY1345" fmla="*/ 1661070 h 4890885"/>
                <a:gd name="connsiteX1346" fmla="*/ 1015137 w 8213050"/>
                <a:gd name="connsiteY1346" fmla="*/ 1845595 h 4890885"/>
                <a:gd name="connsiteX1347" fmla="*/ 830574 w 8213050"/>
                <a:gd name="connsiteY1347" fmla="*/ 1845595 h 4890885"/>
                <a:gd name="connsiteX1348" fmla="*/ 3322131 w 8213050"/>
                <a:gd name="connsiteY1348" fmla="*/ 1661069 h 4890885"/>
                <a:gd name="connsiteX1349" fmla="*/ 3506694 w 8213050"/>
                <a:gd name="connsiteY1349" fmla="*/ 1661069 h 4890885"/>
                <a:gd name="connsiteX1350" fmla="*/ 3506694 w 8213050"/>
                <a:gd name="connsiteY1350" fmla="*/ 1845595 h 4890885"/>
                <a:gd name="connsiteX1351" fmla="*/ 3322131 w 8213050"/>
                <a:gd name="connsiteY1351" fmla="*/ 1845595 h 4890885"/>
                <a:gd name="connsiteX1352" fmla="*/ 3045328 w 8213050"/>
                <a:gd name="connsiteY1352" fmla="*/ 1661069 h 4890885"/>
                <a:gd name="connsiteX1353" fmla="*/ 3229892 w 8213050"/>
                <a:gd name="connsiteY1353" fmla="*/ 1661069 h 4890885"/>
                <a:gd name="connsiteX1354" fmla="*/ 3229892 w 8213050"/>
                <a:gd name="connsiteY1354" fmla="*/ 1845595 h 4890885"/>
                <a:gd name="connsiteX1355" fmla="*/ 3045328 w 8213050"/>
                <a:gd name="connsiteY1355" fmla="*/ 1845595 h 4890885"/>
                <a:gd name="connsiteX1356" fmla="*/ 2768484 w 8213050"/>
                <a:gd name="connsiteY1356" fmla="*/ 1661069 h 4890885"/>
                <a:gd name="connsiteX1357" fmla="*/ 2953048 w 8213050"/>
                <a:gd name="connsiteY1357" fmla="*/ 1661069 h 4890885"/>
                <a:gd name="connsiteX1358" fmla="*/ 2953048 w 8213050"/>
                <a:gd name="connsiteY1358" fmla="*/ 1845595 h 4890885"/>
                <a:gd name="connsiteX1359" fmla="*/ 2768484 w 8213050"/>
                <a:gd name="connsiteY1359" fmla="*/ 1845595 h 4890885"/>
                <a:gd name="connsiteX1360" fmla="*/ 2491637 w 8213050"/>
                <a:gd name="connsiteY1360" fmla="*/ 1661069 h 4890885"/>
                <a:gd name="connsiteX1361" fmla="*/ 2676202 w 8213050"/>
                <a:gd name="connsiteY1361" fmla="*/ 1661069 h 4890885"/>
                <a:gd name="connsiteX1362" fmla="*/ 2676202 w 8213050"/>
                <a:gd name="connsiteY1362" fmla="*/ 1845595 h 4890885"/>
                <a:gd name="connsiteX1363" fmla="*/ 2491637 w 8213050"/>
                <a:gd name="connsiteY1363" fmla="*/ 1845595 h 4890885"/>
                <a:gd name="connsiteX1364" fmla="*/ 2214791 w 8213050"/>
                <a:gd name="connsiteY1364" fmla="*/ 1661069 h 4890885"/>
                <a:gd name="connsiteX1365" fmla="*/ 2399355 w 8213050"/>
                <a:gd name="connsiteY1365" fmla="*/ 1661069 h 4890885"/>
                <a:gd name="connsiteX1366" fmla="*/ 2399355 w 8213050"/>
                <a:gd name="connsiteY1366" fmla="*/ 1845595 h 4890885"/>
                <a:gd name="connsiteX1367" fmla="*/ 2214791 w 8213050"/>
                <a:gd name="connsiteY1367" fmla="*/ 1845595 h 4890885"/>
                <a:gd name="connsiteX1368" fmla="*/ 1937953 w 8213050"/>
                <a:gd name="connsiteY1368" fmla="*/ 1661069 h 4890885"/>
                <a:gd name="connsiteX1369" fmla="*/ 2122512 w 8213050"/>
                <a:gd name="connsiteY1369" fmla="*/ 1661069 h 4890885"/>
                <a:gd name="connsiteX1370" fmla="*/ 2122512 w 8213050"/>
                <a:gd name="connsiteY1370" fmla="*/ 1845595 h 4890885"/>
                <a:gd name="connsiteX1371" fmla="*/ 1937953 w 8213050"/>
                <a:gd name="connsiteY1371" fmla="*/ 1845595 h 4890885"/>
                <a:gd name="connsiteX1372" fmla="*/ 4706353 w 8213050"/>
                <a:gd name="connsiteY1372" fmla="*/ 1661069 h 4890885"/>
                <a:gd name="connsiteX1373" fmla="*/ 4890916 w 8213050"/>
                <a:gd name="connsiteY1373" fmla="*/ 1661069 h 4890885"/>
                <a:gd name="connsiteX1374" fmla="*/ 4890916 w 8213050"/>
                <a:gd name="connsiteY1374" fmla="*/ 1845595 h 4890885"/>
                <a:gd name="connsiteX1375" fmla="*/ 4706353 w 8213050"/>
                <a:gd name="connsiteY1375" fmla="*/ 1845595 h 4890885"/>
                <a:gd name="connsiteX1376" fmla="*/ 4429509 w 8213050"/>
                <a:gd name="connsiteY1376" fmla="*/ 1661069 h 4890885"/>
                <a:gd name="connsiteX1377" fmla="*/ 4614072 w 8213050"/>
                <a:gd name="connsiteY1377" fmla="*/ 1661069 h 4890885"/>
                <a:gd name="connsiteX1378" fmla="*/ 4614072 w 8213050"/>
                <a:gd name="connsiteY1378" fmla="*/ 1845595 h 4890885"/>
                <a:gd name="connsiteX1379" fmla="*/ 4429509 w 8213050"/>
                <a:gd name="connsiteY1379" fmla="*/ 1845595 h 4890885"/>
                <a:gd name="connsiteX1380" fmla="*/ 4152664 w 8213050"/>
                <a:gd name="connsiteY1380" fmla="*/ 1661069 h 4890885"/>
                <a:gd name="connsiteX1381" fmla="*/ 4337227 w 8213050"/>
                <a:gd name="connsiteY1381" fmla="*/ 1661069 h 4890885"/>
                <a:gd name="connsiteX1382" fmla="*/ 4337227 w 8213050"/>
                <a:gd name="connsiteY1382" fmla="*/ 1845595 h 4890885"/>
                <a:gd name="connsiteX1383" fmla="*/ 4152664 w 8213050"/>
                <a:gd name="connsiteY1383" fmla="*/ 1845595 h 4890885"/>
                <a:gd name="connsiteX1384" fmla="*/ 3875820 w 8213050"/>
                <a:gd name="connsiteY1384" fmla="*/ 1661069 h 4890885"/>
                <a:gd name="connsiteX1385" fmla="*/ 4060383 w 8213050"/>
                <a:gd name="connsiteY1385" fmla="*/ 1661069 h 4890885"/>
                <a:gd name="connsiteX1386" fmla="*/ 4060383 w 8213050"/>
                <a:gd name="connsiteY1386" fmla="*/ 1845595 h 4890885"/>
                <a:gd name="connsiteX1387" fmla="*/ 3875820 w 8213050"/>
                <a:gd name="connsiteY1387" fmla="*/ 1845595 h 4890885"/>
                <a:gd name="connsiteX1388" fmla="*/ 3598976 w 8213050"/>
                <a:gd name="connsiteY1388" fmla="*/ 1661069 h 4890885"/>
                <a:gd name="connsiteX1389" fmla="*/ 3783539 w 8213050"/>
                <a:gd name="connsiteY1389" fmla="*/ 1661069 h 4890885"/>
                <a:gd name="connsiteX1390" fmla="*/ 3783539 w 8213050"/>
                <a:gd name="connsiteY1390" fmla="*/ 1845595 h 4890885"/>
                <a:gd name="connsiteX1391" fmla="*/ 3598976 w 8213050"/>
                <a:gd name="connsiteY1391" fmla="*/ 1845595 h 4890885"/>
                <a:gd name="connsiteX1392" fmla="*/ 6090576 w 8213050"/>
                <a:gd name="connsiteY1392" fmla="*/ 1661068 h 4890885"/>
                <a:gd name="connsiteX1393" fmla="*/ 6275139 w 8213050"/>
                <a:gd name="connsiteY1393" fmla="*/ 1661068 h 4890885"/>
                <a:gd name="connsiteX1394" fmla="*/ 6275139 w 8213050"/>
                <a:gd name="connsiteY1394" fmla="*/ 1845595 h 4890885"/>
                <a:gd name="connsiteX1395" fmla="*/ 6090576 w 8213050"/>
                <a:gd name="connsiteY1395" fmla="*/ 1845595 h 4890885"/>
                <a:gd name="connsiteX1396" fmla="*/ 5813731 w 8213050"/>
                <a:gd name="connsiteY1396" fmla="*/ 1661068 h 4890885"/>
                <a:gd name="connsiteX1397" fmla="*/ 5998294 w 8213050"/>
                <a:gd name="connsiteY1397" fmla="*/ 1661068 h 4890885"/>
                <a:gd name="connsiteX1398" fmla="*/ 5998294 w 8213050"/>
                <a:gd name="connsiteY1398" fmla="*/ 1845595 h 4890885"/>
                <a:gd name="connsiteX1399" fmla="*/ 5813731 w 8213050"/>
                <a:gd name="connsiteY1399" fmla="*/ 1845595 h 4890885"/>
                <a:gd name="connsiteX1400" fmla="*/ 5536887 w 8213050"/>
                <a:gd name="connsiteY1400" fmla="*/ 1661068 h 4890885"/>
                <a:gd name="connsiteX1401" fmla="*/ 5721450 w 8213050"/>
                <a:gd name="connsiteY1401" fmla="*/ 1661068 h 4890885"/>
                <a:gd name="connsiteX1402" fmla="*/ 5721450 w 8213050"/>
                <a:gd name="connsiteY1402" fmla="*/ 1845595 h 4890885"/>
                <a:gd name="connsiteX1403" fmla="*/ 5536887 w 8213050"/>
                <a:gd name="connsiteY1403" fmla="*/ 1845595 h 4890885"/>
                <a:gd name="connsiteX1404" fmla="*/ 5260042 w 8213050"/>
                <a:gd name="connsiteY1404" fmla="*/ 1661068 h 4890885"/>
                <a:gd name="connsiteX1405" fmla="*/ 5444605 w 8213050"/>
                <a:gd name="connsiteY1405" fmla="*/ 1661068 h 4890885"/>
                <a:gd name="connsiteX1406" fmla="*/ 5444605 w 8213050"/>
                <a:gd name="connsiteY1406" fmla="*/ 1845595 h 4890885"/>
                <a:gd name="connsiteX1407" fmla="*/ 5260042 w 8213050"/>
                <a:gd name="connsiteY1407" fmla="*/ 1845595 h 4890885"/>
                <a:gd name="connsiteX1408" fmla="*/ 4983198 w 8213050"/>
                <a:gd name="connsiteY1408" fmla="*/ 1661068 h 4890885"/>
                <a:gd name="connsiteX1409" fmla="*/ 5167761 w 8213050"/>
                <a:gd name="connsiteY1409" fmla="*/ 1661068 h 4890885"/>
                <a:gd name="connsiteX1410" fmla="*/ 5167761 w 8213050"/>
                <a:gd name="connsiteY1410" fmla="*/ 1845595 h 4890885"/>
                <a:gd name="connsiteX1411" fmla="*/ 4983198 w 8213050"/>
                <a:gd name="connsiteY1411" fmla="*/ 1845595 h 4890885"/>
                <a:gd name="connsiteX1412" fmla="*/ 6921109 w 8213050"/>
                <a:gd name="connsiteY1412" fmla="*/ 1661068 h 4890885"/>
                <a:gd name="connsiteX1413" fmla="*/ 7105672 w 8213050"/>
                <a:gd name="connsiteY1413" fmla="*/ 1661068 h 4890885"/>
                <a:gd name="connsiteX1414" fmla="*/ 7105672 w 8213050"/>
                <a:gd name="connsiteY1414" fmla="*/ 1845595 h 4890885"/>
                <a:gd name="connsiteX1415" fmla="*/ 6921109 w 8213050"/>
                <a:gd name="connsiteY1415" fmla="*/ 1845595 h 4890885"/>
                <a:gd name="connsiteX1416" fmla="*/ 6644265 w 8213050"/>
                <a:gd name="connsiteY1416" fmla="*/ 1661068 h 4890885"/>
                <a:gd name="connsiteX1417" fmla="*/ 6828828 w 8213050"/>
                <a:gd name="connsiteY1417" fmla="*/ 1661068 h 4890885"/>
                <a:gd name="connsiteX1418" fmla="*/ 6828828 w 8213050"/>
                <a:gd name="connsiteY1418" fmla="*/ 1845595 h 4890885"/>
                <a:gd name="connsiteX1419" fmla="*/ 6644265 w 8213050"/>
                <a:gd name="connsiteY1419" fmla="*/ 1845595 h 4890885"/>
                <a:gd name="connsiteX1420" fmla="*/ 6367421 w 8213050"/>
                <a:gd name="connsiteY1420" fmla="*/ 1661068 h 4890885"/>
                <a:gd name="connsiteX1421" fmla="*/ 6551984 w 8213050"/>
                <a:gd name="connsiteY1421" fmla="*/ 1661068 h 4890885"/>
                <a:gd name="connsiteX1422" fmla="*/ 6551984 w 8213050"/>
                <a:gd name="connsiteY1422" fmla="*/ 1845595 h 4890885"/>
                <a:gd name="connsiteX1423" fmla="*/ 6367421 w 8213050"/>
                <a:gd name="connsiteY1423" fmla="*/ 1845595 h 4890885"/>
                <a:gd name="connsiteX1424" fmla="*/ 8028487 w 8213050"/>
                <a:gd name="connsiteY1424" fmla="*/ 1661067 h 4890885"/>
                <a:gd name="connsiteX1425" fmla="*/ 8213050 w 8213050"/>
                <a:gd name="connsiteY1425" fmla="*/ 1661067 h 4890885"/>
                <a:gd name="connsiteX1426" fmla="*/ 8213050 w 8213050"/>
                <a:gd name="connsiteY1426" fmla="*/ 1845595 h 4890885"/>
                <a:gd name="connsiteX1427" fmla="*/ 8028487 w 8213050"/>
                <a:gd name="connsiteY1427" fmla="*/ 1845595 h 4890885"/>
                <a:gd name="connsiteX1428" fmla="*/ 7751643 w 8213050"/>
                <a:gd name="connsiteY1428" fmla="*/ 1661067 h 4890885"/>
                <a:gd name="connsiteX1429" fmla="*/ 7936206 w 8213050"/>
                <a:gd name="connsiteY1429" fmla="*/ 1661067 h 4890885"/>
                <a:gd name="connsiteX1430" fmla="*/ 7936206 w 8213050"/>
                <a:gd name="connsiteY1430" fmla="*/ 1845595 h 4890885"/>
                <a:gd name="connsiteX1431" fmla="*/ 7751643 w 8213050"/>
                <a:gd name="connsiteY1431" fmla="*/ 1845595 h 4890885"/>
                <a:gd name="connsiteX1432" fmla="*/ 7474799 w 8213050"/>
                <a:gd name="connsiteY1432" fmla="*/ 1661067 h 4890885"/>
                <a:gd name="connsiteX1433" fmla="*/ 7659362 w 8213050"/>
                <a:gd name="connsiteY1433" fmla="*/ 1661067 h 4890885"/>
                <a:gd name="connsiteX1434" fmla="*/ 7659362 w 8213050"/>
                <a:gd name="connsiteY1434" fmla="*/ 1845595 h 4890885"/>
                <a:gd name="connsiteX1435" fmla="*/ 7474799 w 8213050"/>
                <a:gd name="connsiteY1435" fmla="*/ 1845595 h 4890885"/>
                <a:gd name="connsiteX1436" fmla="*/ 7197954 w 8213050"/>
                <a:gd name="connsiteY1436" fmla="*/ 1661067 h 4890885"/>
                <a:gd name="connsiteX1437" fmla="*/ 7382517 w 8213050"/>
                <a:gd name="connsiteY1437" fmla="*/ 1661067 h 4890885"/>
                <a:gd name="connsiteX1438" fmla="*/ 7382517 w 8213050"/>
                <a:gd name="connsiteY1438" fmla="*/ 1845595 h 4890885"/>
                <a:gd name="connsiteX1439" fmla="*/ 7197954 w 8213050"/>
                <a:gd name="connsiteY1439" fmla="*/ 1845595 h 4890885"/>
                <a:gd name="connsiteX1440" fmla="*/ 830578 w 8213050"/>
                <a:gd name="connsiteY1440" fmla="*/ 1384231 h 4890885"/>
                <a:gd name="connsiteX1441" fmla="*/ 1015140 w 8213050"/>
                <a:gd name="connsiteY1441" fmla="*/ 1384231 h 4890885"/>
                <a:gd name="connsiteX1442" fmla="*/ 1015140 w 8213050"/>
                <a:gd name="connsiteY1442" fmla="*/ 1568789 h 4890885"/>
                <a:gd name="connsiteX1443" fmla="*/ 830578 w 8213050"/>
                <a:gd name="connsiteY1443" fmla="*/ 1568789 h 4890885"/>
                <a:gd name="connsiteX1444" fmla="*/ 553734 w 8213050"/>
                <a:gd name="connsiteY1444" fmla="*/ 1384231 h 4890885"/>
                <a:gd name="connsiteX1445" fmla="*/ 738297 w 8213050"/>
                <a:gd name="connsiteY1445" fmla="*/ 1384231 h 4890885"/>
                <a:gd name="connsiteX1446" fmla="*/ 738297 w 8213050"/>
                <a:gd name="connsiteY1446" fmla="*/ 1568789 h 4890885"/>
                <a:gd name="connsiteX1447" fmla="*/ 553734 w 8213050"/>
                <a:gd name="connsiteY1447" fmla="*/ 1568789 h 4890885"/>
                <a:gd name="connsiteX1448" fmla="*/ 276889 w 8213050"/>
                <a:gd name="connsiteY1448" fmla="*/ 1384231 h 4890885"/>
                <a:gd name="connsiteX1449" fmla="*/ 461452 w 8213050"/>
                <a:gd name="connsiteY1449" fmla="*/ 1384231 h 4890885"/>
                <a:gd name="connsiteX1450" fmla="*/ 461452 w 8213050"/>
                <a:gd name="connsiteY1450" fmla="*/ 1568790 h 4890885"/>
                <a:gd name="connsiteX1451" fmla="*/ 276889 w 8213050"/>
                <a:gd name="connsiteY1451" fmla="*/ 1568790 h 4890885"/>
                <a:gd name="connsiteX1452" fmla="*/ 40 w 8213050"/>
                <a:gd name="connsiteY1452" fmla="*/ 1384231 h 4890885"/>
                <a:gd name="connsiteX1453" fmla="*/ 184608 w 8213050"/>
                <a:gd name="connsiteY1453" fmla="*/ 1384231 h 4890885"/>
                <a:gd name="connsiteX1454" fmla="*/ 184608 w 8213050"/>
                <a:gd name="connsiteY1454" fmla="*/ 1568790 h 4890885"/>
                <a:gd name="connsiteX1455" fmla="*/ 40 w 8213050"/>
                <a:gd name="connsiteY1455" fmla="*/ 1568790 h 4890885"/>
                <a:gd name="connsiteX1456" fmla="*/ 1661104 w 8213050"/>
                <a:gd name="connsiteY1456" fmla="*/ 1384230 h 4890885"/>
                <a:gd name="connsiteX1457" fmla="*/ 1845674 w 8213050"/>
                <a:gd name="connsiteY1457" fmla="*/ 1384230 h 4890885"/>
                <a:gd name="connsiteX1458" fmla="*/ 1845674 w 8213050"/>
                <a:gd name="connsiteY1458" fmla="*/ 1568789 h 4890885"/>
                <a:gd name="connsiteX1459" fmla="*/ 1661104 w 8213050"/>
                <a:gd name="connsiteY1459" fmla="*/ 1568789 h 4890885"/>
                <a:gd name="connsiteX1460" fmla="*/ 1384262 w 8213050"/>
                <a:gd name="connsiteY1460" fmla="*/ 1384230 h 4890885"/>
                <a:gd name="connsiteX1461" fmla="*/ 1568831 w 8213050"/>
                <a:gd name="connsiteY1461" fmla="*/ 1384230 h 4890885"/>
                <a:gd name="connsiteX1462" fmla="*/ 1568831 w 8213050"/>
                <a:gd name="connsiteY1462" fmla="*/ 1568789 h 4890885"/>
                <a:gd name="connsiteX1463" fmla="*/ 1384262 w 8213050"/>
                <a:gd name="connsiteY1463" fmla="*/ 1568789 h 4890885"/>
                <a:gd name="connsiteX1464" fmla="*/ 1107422 w 8213050"/>
                <a:gd name="connsiteY1464" fmla="*/ 1384230 h 4890885"/>
                <a:gd name="connsiteX1465" fmla="*/ 1291975 w 8213050"/>
                <a:gd name="connsiteY1465" fmla="*/ 1384230 h 4890885"/>
                <a:gd name="connsiteX1466" fmla="*/ 1291975 w 8213050"/>
                <a:gd name="connsiteY1466" fmla="*/ 1568789 h 4890885"/>
                <a:gd name="connsiteX1467" fmla="*/ 1107422 w 8213050"/>
                <a:gd name="connsiteY1467" fmla="*/ 1568789 h 4890885"/>
                <a:gd name="connsiteX1468" fmla="*/ 2491640 w 8213050"/>
                <a:gd name="connsiteY1468" fmla="*/ 1384230 h 4890885"/>
                <a:gd name="connsiteX1469" fmla="*/ 2676205 w 8213050"/>
                <a:gd name="connsiteY1469" fmla="*/ 1384230 h 4890885"/>
                <a:gd name="connsiteX1470" fmla="*/ 2676205 w 8213050"/>
                <a:gd name="connsiteY1470" fmla="*/ 1568789 h 4890885"/>
                <a:gd name="connsiteX1471" fmla="*/ 2491640 w 8213050"/>
                <a:gd name="connsiteY1471" fmla="*/ 1568789 h 4890885"/>
                <a:gd name="connsiteX1472" fmla="*/ 2214794 w 8213050"/>
                <a:gd name="connsiteY1472" fmla="*/ 1384230 h 4890885"/>
                <a:gd name="connsiteX1473" fmla="*/ 2399357 w 8213050"/>
                <a:gd name="connsiteY1473" fmla="*/ 1384230 h 4890885"/>
                <a:gd name="connsiteX1474" fmla="*/ 2399357 w 8213050"/>
                <a:gd name="connsiteY1474" fmla="*/ 1568789 h 4890885"/>
                <a:gd name="connsiteX1475" fmla="*/ 2214794 w 8213050"/>
                <a:gd name="connsiteY1475" fmla="*/ 1568789 h 4890885"/>
                <a:gd name="connsiteX1476" fmla="*/ 1937957 w 8213050"/>
                <a:gd name="connsiteY1476" fmla="*/ 1384230 h 4890885"/>
                <a:gd name="connsiteX1477" fmla="*/ 2122515 w 8213050"/>
                <a:gd name="connsiteY1477" fmla="*/ 1384230 h 4890885"/>
                <a:gd name="connsiteX1478" fmla="*/ 2122515 w 8213050"/>
                <a:gd name="connsiteY1478" fmla="*/ 1568789 h 4890885"/>
                <a:gd name="connsiteX1479" fmla="*/ 1937957 w 8213050"/>
                <a:gd name="connsiteY1479" fmla="*/ 1568789 h 4890885"/>
                <a:gd name="connsiteX1480" fmla="*/ 3598976 w 8213050"/>
                <a:gd name="connsiteY1480" fmla="*/ 1384230 h 4890885"/>
                <a:gd name="connsiteX1481" fmla="*/ 3783539 w 8213050"/>
                <a:gd name="connsiteY1481" fmla="*/ 1384230 h 4890885"/>
                <a:gd name="connsiteX1482" fmla="*/ 3783539 w 8213050"/>
                <a:gd name="connsiteY1482" fmla="*/ 1568788 h 4890885"/>
                <a:gd name="connsiteX1483" fmla="*/ 3598976 w 8213050"/>
                <a:gd name="connsiteY1483" fmla="*/ 1568788 h 4890885"/>
                <a:gd name="connsiteX1484" fmla="*/ 3322131 w 8213050"/>
                <a:gd name="connsiteY1484" fmla="*/ 1384230 h 4890885"/>
                <a:gd name="connsiteX1485" fmla="*/ 3506694 w 8213050"/>
                <a:gd name="connsiteY1485" fmla="*/ 1384230 h 4890885"/>
                <a:gd name="connsiteX1486" fmla="*/ 3506694 w 8213050"/>
                <a:gd name="connsiteY1486" fmla="*/ 1568788 h 4890885"/>
                <a:gd name="connsiteX1487" fmla="*/ 3322131 w 8213050"/>
                <a:gd name="connsiteY1487" fmla="*/ 1568788 h 4890885"/>
                <a:gd name="connsiteX1488" fmla="*/ 3045332 w 8213050"/>
                <a:gd name="connsiteY1488" fmla="*/ 1384230 h 4890885"/>
                <a:gd name="connsiteX1489" fmla="*/ 3229897 w 8213050"/>
                <a:gd name="connsiteY1489" fmla="*/ 1384230 h 4890885"/>
                <a:gd name="connsiteX1490" fmla="*/ 3229897 w 8213050"/>
                <a:gd name="connsiteY1490" fmla="*/ 1568789 h 4890885"/>
                <a:gd name="connsiteX1491" fmla="*/ 3045332 w 8213050"/>
                <a:gd name="connsiteY1491" fmla="*/ 1568789 h 4890885"/>
                <a:gd name="connsiteX1492" fmla="*/ 2768487 w 8213050"/>
                <a:gd name="connsiteY1492" fmla="*/ 1384230 h 4890885"/>
                <a:gd name="connsiteX1493" fmla="*/ 2953051 w 8213050"/>
                <a:gd name="connsiteY1493" fmla="*/ 1384230 h 4890885"/>
                <a:gd name="connsiteX1494" fmla="*/ 2953051 w 8213050"/>
                <a:gd name="connsiteY1494" fmla="*/ 1568789 h 4890885"/>
                <a:gd name="connsiteX1495" fmla="*/ 2768487 w 8213050"/>
                <a:gd name="connsiteY1495" fmla="*/ 1568789 h 4890885"/>
                <a:gd name="connsiteX1496" fmla="*/ 4983198 w 8213050"/>
                <a:gd name="connsiteY1496" fmla="*/ 1384229 h 4890885"/>
                <a:gd name="connsiteX1497" fmla="*/ 5167761 w 8213050"/>
                <a:gd name="connsiteY1497" fmla="*/ 1384229 h 4890885"/>
                <a:gd name="connsiteX1498" fmla="*/ 5167761 w 8213050"/>
                <a:gd name="connsiteY1498" fmla="*/ 1568788 h 4890885"/>
                <a:gd name="connsiteX1499" fmla="*/ 4983198 w 8213050"/>
                <a:gd name="connsiteY1499" fmla="*/ 1568788 h 4890885"/>
                <a:gd name="connsiteX1500" fmla="*/ 4706353 w 8213050"/>
                <a:gd name="connsiteY1500" fmla="*/ 1384229 h 4890885"/>
                <a:gd name="connsiteX1501" fmla="*/ 4890916 w 8213050"/>
                <a:gd name="connsiteY1501" fmla="*/ 1384229 h 4890885"/>
                <a:gd name="connsiteX1502" fmla="*/ 4890916 w 8213050"/>
                <a:gd name="connsiteY1502" fmla="*/ 1568788 h 4890885"/>
                <a:gd name="connsiteX1503" fmla="*/ 4706353 w 8213050"/>
                <a:gd name="connsiteY1503" fmla="*/ 1568788 h 4890885"/>
                <a:gd name="connsiteX1504" fmla="*/ 4429509 w 8213050"/>
                <a:gd name="connsiteY1504" fmla="*/ 1384229 h 4890885"/>
                <a:gd name="connsiteX1505" fmla="*/ 4614072 w 8213050"/>
                <a:gd name="connsiteY1505" fmla="*/ 1384229 h 4890885"/>
                <a:gd name="connsiteX1506" fmla="*/ 4614072 w 8213050"/>
                <a:gd name="connsiteY1506" fmla="*/ 1568788 h 4890885"/>
                <a:gd name="connsiteX1507" fmla="*/ 4429509 w 8213050"/>
                <a:gd name="connsiteY1507" fmla="*/ 1568788 h 4890885"/>
                <a:gd name="connsiteX1508" fmla="*/ 4152664 w 8213050"/>
                <a:gd name="connsiteY1508" fmla="*/ 1384229 h 4890885"/>
                <a:gd name="connsiteX1509" fmla="*/ 4337227 w 8213050"/>
                <a:gd name="connsiteY1509" fmla="*/ 1384229 h 4890885"/>
                <a:gd name="connsiteX1510" fmla="*/ 4337227 w 8213050"/>
                <a:gd name="connsiteY1510" fmla="*/ 1568788 h 4890885"/>
                <a:gd name="connsiteX1511" fmla="*/ 4152664 w 8213050"/>
                <a:gd name="connsiteY1511" fmla="*/ 1568788 h 4890885"/>
                <a:gd name="connsiteX1512" fmla="*/ 3875820 w 8213050"/>
                <a:gd name="connsiteY1512" fmla="*/ 1384229 h 4890885"/>
                <a:gd name="connsiteX1513" fmla="*/ 4060383 w 8213050"/>
                <a:gd name="connsiteY1513" fmla="*/ 1384229 h 4890885"/>
                <a:gd name="connsiteX1514" fmla="*/ 4060383 w 8213050"/>
                <a:gd name="connsiteY1514" fmla="*/ 1568788 h 4890885"/>
                <a:gd name="connsiteX1515" fmla="*/ 3875820 w 8213050"/>
                <a:gd name="connsiteY1515" fmla="*/ 1568788 h 4890885"/>
                <a:gd name="connsiteX1516" fmla="*/ 5260042 w 8213050"/>
                <a:gd name="connsiteY1516" fmla="*/ 1384229 h 4890885"/>
                <a:gd name="connsiteX1517" fmla="*/ 5444605 w 8213050"/>
                <a:gd name="connsiteY1517" fmla="*/ 1384229 h 4890885"/>
                <a:gd name="connsiteX1518" fmla="*/ 5444605 w 8213050"/>
                <a:gd name="connsiteY1518" fmla="*/ 1568788 h 4890885"/>
                <a:gd name="connsiteX1519" fmla="*/ 5260042 w 8213050"/>
                <a:gd name="connsiteY1519" fmla="*/ 1568788 h 4890885"/>
                <a:gd name="connsiteX1520" fmla="*/ 6921109 w 8213050"/>
                <a:gd name="connsiteY1520" fmla="*/ 1384228 h 4890885"/>
                <a:gd name="connsiteX1521" fmla="*/ 7105672 w 8213050"/>
                <a:gd name="connsiteY1521" fmla="*/ 1384228 h 4890885"/>
                <a:gd name="connsiteX1522" fmla="*/ 7105672 w 8213050"/>
                <a:gd name="connsiteY1522" fmla="*/ 1568787 h 4890885"/>
                <a:gd name="connsiteX1523" fmla="*/ 6921109 w 8213050"/>
                <a:gd name="connsiteY1523" fmla="*/ 1568787 h 4890885"/>
                <a:gd name="connsiteX1524" fmla="*/ 6644265 w 8213050"/>
                <a:gd name="connsiteY1524" fmla="*/ 1384228 h 4890885"/>
                <a:gd name="connsiteX1525" fmla="*/ 6828828 w 8213050"/>
                <a:gd name="connsiteY1525" fmla="*/ 1384228 h 4890885"/>
                <a:gd name="connsiteX1526" fmla="*/ 6828828 w 8213050"/>
                <a:gd name="connsiteY1526" fmla="*/ 1568787 h 4890885"/>
                <a:gd name="connsiteX1527" fmla="*/ 6644265 w 8213050"/>
                <a:gd name="connsiteY1527" fmla="*/ 1568787 h 4890885"/>
                <a:gd name="connsiteX1528" fmla="*/ 6367421 w 8213050"/>
                <a:gd name="connsiteY1528" fmla="*/ 1384228 h 4890885"/>
                <a:gd name="connsiteX1529" fmla="*/ 6551984 w 8213050"/>
                <a:gd name="connsiteY1529" fmla="*/ 1384228 h 4890885"/>
                <a:gd name="connsiteX1530" fmla="*/ 6551984 w 8213050"/>
                <a:gd name="connsiteY1530" fmla="*/ 1568787 h 4890885"/>
                <a:gd name="connsiteX1531" fmla="*/ 6367421 w 8213050"/>
                <a:gd name="connsiteY1531" fmla="*/ 1568787 h 4890885"/>
                <a:gd name="connsiteX1532" fmla="*/ 6090576 w 8213050"/>
                <a:gd name="connsiteY1532" fmla="*/ 1384228 h 4890885"/>
                <a:gd name="connsiteX1533" fmla="*/ 6275139 w 8213050"/>
                <a:gd name="connsiteY1533" fmla="*/ 1384228 h 4890885"/>
                <a:gd name="connsiteX1534" fmla="*/ 6275139 w 8213050"/>
                <a:gd name="connsiteY1534" fmla="*/ 1568788 h 4890885"/>
                <a:gd name="connsiteX1535" fmla="*/ 6090576 w 8213050"/>
                <a:gd name="connsiteY1535" fmla="*/ 1568788 h 4890885"/>
                <a:gd name="connsiteX1536" fmla="*/ 5813731 w 8213050"/>
                <a:gd name="connsiteY1536" fmla="*/ 1384228 h 4890885"/>
                <a:gd name="connsiteX1537" fmla="*/ 5998294 w 8213050"/>
                <a:gd name="connsiteY1537" fmla="*/ 1384228 h 4890885"/>
                <a:gd name="connsiteX1538" fmla="*/ 5998294 w 8213050"/>
                <a:gd name="connsiteY1538" fmla="*/ 1568788 h 4890885"/>
                <a:gd name="connsiteX1539" fmla="*/ 5813731 w 8213050"/>
                <a:gd name="connsiteY1539" fmla="*/ 1568788 h 4890885"/>
                <a:gd name="connsiteX1540" fmla="*/ 5536887 w 8213050"/>
                <a:gd name="connsiteY1540" fmla="*/ 1384228 h 4890885"/>
                <a:gd name="connsiteX1541" fmla="*/ 5721450 w 8213050"/>
                <a:gd name="connsiteY1541" fmla="*/ 1384228 h 4890885"/>
                <a:gd name="connsiteX1542" fmla="*/ 5721450 w 8213050"/>
                <a:gd name="connsiteY1542" fmla="*/ 1568788 h 4890885"/>
                <a:gd name="connsiteX1543" fmla="*/ 5536887 w 8213050"/>
                <a:gd name="connsiteY1543" fmla="*/ 1568788 h 4890885"/>
                <a:gd name="connsiteX1544" fmla="*/ 7474799 w 8213050"/>
                <a:gd name="connsiteY1544" fmla="*/ 1384228 h 4890885"/>
                <a:gd name="connsiteX1545" fmla="*/ 7659362 w 8213050"/>
                <a:gd name="connsiteY1545" fmla="*/ 1384228 h 4890885"/>
                <a:gd name="connsiteX1546" fmla="*/ 7659362 w 8213050"/>
                <a:gd name="connsiteY1546" fmla="*/ 1568787 h 4890885"/>
                <a:gd name="connsiteX1547" fmla="*/ 7474799 w 8213050"/>
                <a:gd name="connsiteY1547" fmla="*/ 1568787 h 4890885"/>
                <a:gd name="connsiteX1548" fmla="*/ 7197954 w 8213050"/>
                <a:gd name="connsiteY1548" fmla="*/ 1384228 h 4890885"/>
                <a:gd name="connsiteX1549" fmla="*/ 7382517 w 8213050"/>
                <a:gd name="connsiteY1549" fmla="*/ 1384228 h 4890885"/>
                <a:gd name="connsiteX1550" fmla="*/ 7382517 w 8213050"/>
                <a:gd name="connsiteY1550" fmla="*/ 1568787 h 4890885"/>
                <a:gd name="connsiteX1551" fmla="*/ 7197954 w 8213050"/>
                <a:gd name="connsiteY1551" fmla="*/ 1568787 h 4890885"/>
                <a:gd name="connsiteX1552" fmla="*/ 8028487 w 8213050"/>
                <a:gd name="connsiteY1552" fmla="*/ 1384227 h 4890885"/>
                <a:gd name="connsiteX1553" fmla="*/ 8213050 w 8213050"/>
                <a:gd name="connsiteY1553" fmla="*/ 1384227 h 4890885"/>
                <a:gd name="connsiteX1554" fmla="*/ 8213050 w 8213050"/>
                <a:gd name="connsiteY1554" fmla="*/ 1568787 h 4890885"/>
                <a:gd name="connsiteX1555" fmla="*/ 8028487 w 8213050"/>
                <a:gd name="connsiteY1555" fmla="*/ 1568787 h 4890885"/>
                <a:gd name="connsiteX1556" fmla="*/ 7751643 w 8213050"/>
                <a:gd name="connsiteY1556" fmla="*/ 1384227 h 4890885"/>
                <a:gd name="connsiteX1557" fmla="*/ 7936206 w 8213050"/>
                <a:gd name="connsiteY1557" fmla="*/ 1384227 h 4890885"/>
                <a:gd name="connsiteX1558" fmla="*/ 7936206 w 8213050"/>
                <a:gd name="connsiteY1558" fmla="*/ 1568787 h 4890885"/>
                <a:gd name="connsiteX1559" fmla="*/ 7751643 w 8213050"/>
                <a:gd name="connsiteY1559" fmla="*/ 1568787 h 4890885"/>
                <a:gd name="connsiteX1560" fmla="*/ 553737 w 8213050"/>
                <a:gd name="connsiteY1560" fmla="*/ 1107394 h 4890885"/>
                <a:gd name="connsiteX1561" fmla="*/ 738300 w 8213050"/>
                <a:gd name="connsiteY1561" fmla="*/ 1107394 h 4890885"/>
                <a:gd name="connsiteX1562" fmla="*/ 738300 w 8213050"/>
                <a:gd name="connsiteY1562" fmla="*/ 1291954 h 4890885"/>
                <a:gd name="connsiteX1563" fmla="*/ 553737 w 8213050"/>
                <a:gd name="connsiteY1563" fmla="*/ 1291954 h 4890885"/>
                <a:gd name="connsiteX1564" fmla="*/ 276893 w 8213050"/>
                <a:gd name="connsiteY1564" fmla="*/ 1107394 h 4890885"/>
                <a:gd name="connsiteX1565" fmla="*/ 461456 w 8213050"/>
                <a:gd name="connsiteY1565" fmla="*/ 1107394 h 4890885"/>
                <a:gd name="connsiteX1566" fmla="*/ 461456 w 8213050"/>
                <a:gd name="connsiteY1566" fmla="*/ 1291954 h 4890885"/>
                <a:gd name="connsiteX1567" fmla="*/ 276893 w 8213050"/>
                <a:gd name="connsiteY1567" fmla="*/ 1291954 h 4890885"/>
                <a:gd name="connsiteX1568" fmla="*/ 43 w 8213050"/>
                <a:gd name="connsiteY1568" fmla="*/ 1107394 h 4890885"/>
                <a:gd name="connsiteX1569" fmla="*/ 184612 w 8213050"/>
                <a:gd name="connsiteY1569" fmla="*/ 1107394 h 4890885"/>
                <a:gd name="connsiteX1570" fmla="*/ 184612 w 8213050"/>
                <a:gd name="connsiteY1570" fmla="*/ 1291954 h 4890885"/>
                <a:gd name="connsiteX1571" fmla="*/ 43 w 8213050"/>
                <a:gd name="connsiteY1571" fmla="*/ 1291954 h 4890885"/>
                <a:gd name="connsiteX1572" fmla="*/ 1384265 w 8213050"/>
                <a:gd name="connsiteY1572" fmla="*/ 1107394 h 4890885"/>
                <a:gd name="connsiteX1573" fmla="*/ 1568835 w 8213050"/>
                <a:gd name="connsiteY1573" fmla="*/ 1107394 h 4890885"/>
                <a:gd name="connsiteX1574" fmla="*/ 1568835 w 8213050"/>
                <a:gd name="connsiteY1574" fmla="*/ 1291954 h 4890885"/>
                <a:gd name="connsiteX1575" fmla="*/ 1384265 w 8213050"/>
                <a:gd name="connsiteY1575" fmla="*/ 1291954 h 4890885"/>
                <a:gd name="connsiteX1576" fmla="*/ 1107426 w 8213050"/>
                <a:gd name="connsiteY1576" fmla="*/ 1107394 h 4890885"/>
                <a:gd name="connsiteX1577" fmla="*/ 1291978 w 8213050"/>
                <a:gd name="connsiteY1577" fmla="*/ 1107394 h 4890885"/>
                <a:gd name="connsiteX1578" fmla="*/ 1291978 w 8213050"/>
                <a:gd name="connsiteY1578" fmla="*/ 1291954 h 4890885"/>
                <a:gd name="connsiteX1579" fmla="*/ 1107426 w 8213050"/>
                <a:gd name="connsiteY1579" fmla="*/ 1291954 h 4890885"/>
                <a:gd name="connsiteX1580" fmla="*/ 830582 w 8213050"/>
                <a:gd name="connsiteY1580" fmla="*/ 1107394 h 4890885"/>
                <a:gd name="connsiteX1581" fmla="*/ 1015144 w 8213050"/>
                <a:gd name="connsiteY1581" fmla="*/ 1107394 h 4890885"/>
                <a:gd name="connsiteX1582" fmla="*/ 1015144 w 8213050"/>
                <a:gd name="connsiteY1582" fmla="*/ 1291954 h 4890885"/>
                <a:gd name="connsiteX1583" fmla="*/ 830582 w 8213050"/>
                <a:gd name="connsiteY1583" fmla="*/ 1291954 h 4890885"/>
                <a:gd name="connsiteX1584" fmla="*/ 2491643 w 8213050"/>
                <a:gd name="connsiteY1584" fmla="*/ 1107393 h 4890885"/>
                <a:gd name="connsiteX1585" fmla="*/ 2676209 w 8213050"/>
                <a:gd name="connsiteY1585" fmla="*/ 1107393 h 4890885"/>
                <a:gd name="connsiteX1586" fmla="*/ 2676209 w 8213050"/>
                <a:gd name="connsiteY1586" fmla="*/ 1291954 h 4890885"/>
                <a:gd name="connsiteX1587" fmla="*/ 2491643 w 8213050"/>
                <a:gd name="connsiteY1587" fmla="*/ 1291954 h 4890885"/>
                <a:gd name="connsiteX1588" fmla="*/ 2214797 w 8213050"/>
                <a:gd name="connsiteY1588" fmla="*/ 1107393 h 4890885"/>
                <a:gd name="connsiteX1589" fmla="*/ 2399361 w 8213050"/>
                <a:gd name="connsiteY1589" fmla="*/ 1107393 h 4890885"/>
                <a:gd name="connsiteX1590" fmla="*/ 2399361 w 8213050"/>
                <a:gd name="connsiteY1590" fmla="*/ 1291954 h 4890885"/>
                <a:gd name="connsiteX1591" fmla="*/ 2214797 w 8213050"/>
                <a:gd name="connsiteY1591" fmla="*/ 1291954 h 4890885"/>
                <a:gd name="connsiteX1592" fmla="*/ 1937961 w 8213050"/>
                <a:gd name="connsiteY1592" fmla="*/ 1107393 h 4890885"/>
                <a:gd name="connsiteX1593" fmla="*/ 2122519 w 8213050"/>
                <a:gd name="connsiteY1593" fmla="*/ 1107393 h 4890885"/>
                <a:gd name="connsiteX1594" fmla="*/ 2122519 w 8213050"/>
                <a:gd name="connsiteY1594" fmla="*/ 1291954 h 4890885"/>
                <a:gd name="connsiteX1595" fmla="*/ 1937961 w 8213050"/>
                <a:gd name="connsiteY1595" fmla="*/ 1291954 h 4890885"/>
                <a:gd name="connsiteX1596" fmla="*/ 1661108 w 8213050"/>
                <a:gd name="connsiteY1596" fmla="*/ 1107393 h 4890885"/>
                <a:gd name="connsiteX1597" fmla="*/ 1845678 w 8213050"/>
                <a:gd name="connsiteY1597" fmla="*/ 1107393 h 4890885"/>
                <a:gd name="connsiteX1598" fmla="*/ 1845678 w 8213050"/>
                <a:gd name="connsiteY1598" fmla="*/ 1291954 h 4890885"/>
                <a:gd name="connsiteX1599" fmla="*/ 1661108 w 8213050"/>
                <a:gd name="connsiteY1599" fmla="*/ 1291954 h 4890885"/>
                <a:gd name="connsiteX1600" fmla="*/ 3598976 w 8213050"/>
                <a:gd name="connsiteY1600" fmla="*/ 1107393 h 4890885"/>
                <a:gd name="connsiteX1601" fmla="*/ 3783539 w 8213050"/>
                <a:gd name="connsiteY1601" fmla="*/ 1107393 h 4890885"/>
                <a:gd name="connsiteX1602" fmla="*/ 3783539 w 8213050"/>
                <a:gd name="connsiteY1602" fmla="*/ 1291954 h 4890885"/>
                <a:gd name="connsiteX1603" fmla="*/ 3598976 w 8213050"/>
                <a:gd name="connsiteY1603" fmla="*/ 1291954 h 4890885"/>
                <a:gd name="connsiteX1604" fmla="*/ 3322131 w 8213050"/>
                <a:gd name="connsiteY1604" fmla="*/ 1107393 h 4890885"/>
                <a:gd name="connsiteX1605" fmla="*/ 3506694 w 8213050"/>
                <a:gd name="connsiteY1605" fmla="*/ 1107393 h 4890885"/>
                <a:gd name="connsiteX1606" fmla="*/ 3506694 w 8213050"/>
                <a:gd name="connsiteY1606" fmla="*/ 1291954 h 4890885"/>
                <a:gd name="connsiteX1607" fmla="*/ 3322131 w 8213050"/>
                <a:gd name="connsiteY1607" fmla="*/ 1291954 h 4890885"/>
                <a:gd name="connsiteX1608" fmla="*/ 3045336 w 8213050"/>
                <a:gd name="connsiteY1608" fmla="*/ 1107393 h 4890885"/>
                <a:gd name="connsiteX1609" fmla="*/ 3229900 w 8213050"/>
                <a:gd name="connsiteY1609" fmla="*/ 1107393 h 4890885"/>
                <a:gd name="connsiteX1610" fmla="*/ 3229900 w 8213050"/>
                <a:gd name="connsiteY1610" fmla="*/ 1291954 h 4890885"/>
                <a:gd name="connsiteX1611" fmla="*/ 3045336 w 8213050"/>
                <a:gd name="connsiteY1611" fmla="*/ 1291954 h 4890885"/>
                <a:gd name="connsiteX1612" fmla="*/ 2768491 w 8213050"/>
                <a:gd name="connsiteY1612" fmla="*/ 1107393 h 4890885"/>
                <a:gd name="connsiteX1613" fmla="*/ 2953055 w 8213050"/>
                <a:gd name="connsiteY1613" fmla="*/ 1107393 h 4890885"/>
                <a:gd name="connsiteX1614" fmla="*/ 2953055 w 8213050"/>
                <a:gd name="connsiteY1614" fmla="*/ 1291954 h 4890885"/>
                <a:gd name="connsiteX1615" fmla="*/ 2768491 w 8213050"/>
                <a:gd name="connsiteY1615" fmla="*/ 1291954 h 4890885"/>
                <a:gd name="connsiteX1616" fmla="*/ 4429509 w 8213050"/>
                <a:gd name="connsiteY1616" fmla="*/ 1107393 h 4890885"/>
                <a:gd name="connsiteX1617" fmla="*/ 4614072 w 8213050"/>
                <a:gd name="connsiteY1617" fmla="*/ 1107393 h 4890885"/>
                <a:gd name="connsiteX1618" fmla="*/ 4614072 w 8213050"/>
                <a:gd name="connsiteY1618" fmla="*/ 1291953 h 4890885"/>
                <a:gd name="connsiteX1619" fmla="*/ 4429509 w 8213050"/>
                <a:gd name="connsiteY1619" fmla="*/ 1291953 h 4890885"/>
                <a:gd name="connsiteX1620" fmla="*/ 4152664 w 8213050"/>
                <a:gd name="connsiteY1620" fmla="*/ 1107393 h 4890885"/>
                <a:gd name="connsiteX1621" fmla="*/ 4337227 w 8213050"/>
                <a:gd name="connsiteY1621" fmla="*/ 1107393 h 4890885"/>
                <a:gd name="connsiteX1622" fmla="*/ 4337227 w 8213050"/>
                <a:gd name="connsiteY1622" fmla="*/ 1291954 h 4890885"/>
                <a:gd name="connsiteX1623" fmla="*/ 4152664 w 8213050"/>
                <a:gd name="connsiteY1623" fmla="*/ 1291954 h 4890885"/>
                <a:gd name="connsiteX1624" fmla="*/ 3875820 w 8213050"/>
                <a:gd name="connsiteY1624" fmla="*/ 1107393 h 4890885"/>
                <a:gd name="connsiteX1625" fmla="*/ 4060383 w 8213050"/>
                <a:gd name="connsiteY1625" fmla="*/ 1107393 h 4890885"/>
                <a:gd name="connsiteX1626" fmla="*/ 4060383 w 8213050"/>
                <a:gd name="connsiteY1626" fmla="*/ 1291954 h 4890885"/>
                <a:gd name="connsiteX1627" fmla="*/ 3875820 w 8213050"/>
                <a:gd name="connsiteY1627" fmla="*/ 1291954 h 4890885"/>
                <a:gd name="connsiteX1628" fmla="*/ 5536887 w 8213050"/>
                <a:gd name="connsiteY1628" fmla="*/ 1107392 h 4890885"/>
                <a:gd name="connsiteX1629" fmla="*/ 5721450 w 8213050"/>
                <a:gd name="connsiteY1629" fmla="*/ 1107392 h 4890885"/>
                <a:gd name="connsiteX1630" fmla="*/ 5721450 w 8213050"/>
                <a:gd name="connsiteY1630" fmla="*/ 1291953 h 4890885"/>
                <a:gd name="connsiteX1631" fmla="*/ 5536887 w 8213050"/>
                <a:gd name="connsiteY1631" fmla="*/ 1291953 h 4890885"/>
                <a:gd name="connsiteX1632" fmla="*/ 5260042 w 8213050"/>
                <a:gd name="connsiteY1632" fmla="*/ 1107392 h 4890885"/>
                <a:gd name="connsiteX1633" fmla="*/ 5444605 w 8213050"/>
                <a:gd name="connsiteY1633" fmla="*/ 1107392 h 4890885"/>
                <a:gd name="connsiteX1634" fmla="*/ 5444605 w 8213050"/>
                <a:gd name="connsiteY1634" fmla="*/ 1291953 h 4890885"/>
                <a:gd name="connsiteX1635" fmla="*/ 5260042 w 8213050"/>
                <a:gd name="connsiteY1635" fmla="*/ 1291953 h 4890885"/>
                <a:gd name="connsiteX1636" fmla="*/ 4983198 w 8213050"/>
                <a:gd name="connsiteY1636" fmla="*/ 1107392 h 4890885"/>
                <a:gd name="connsiteX1637" fmla="*/ 5167761 w 8213050"/>
                <a:gd name="connsiteY1637" fmla="*/ 1107392 h 4890885"/>
                <a:gd name="connsiteX1638" fmla="*/ 5167761 w 8213050"/>
                <a:gd name="connsiteY1638" fmla="*/ 1291953 h 4890885"/>
                <a:gd name="connsiteX1639" fmla="*/ 4983198 w 8213050"/>
                <a:gd name="connsiteY1639" fmla="*/ 1291953 h 4890885"/>
                <a:gd name="connsiteX1640" fmla="*/ 4706353 w 8213050"/>
                <a:gd name="connsiteY1640" fmla="*/ 1107392 h 4890885"/>
                <a:gd name="connsiteX1641" fmla="*/ 4890916 w 8213050"/>
                <a:gd name="connsiteY1641" fmla="*/ 1107392 h 4890885"/>
                <a:gd name="connsiteX1642" fmla="*/ 4890916 w 8213050"/>
                <a:gd name="connsiteY1642" fmla="*/ 1291953 h 4890885"/>
                <a:gd name="connsiteX1643" fmla="*/ 4706353 w 8213050"/>
                <a:gd name="connsiteY1643" fmla="*/ 1291953 h 4890885"/>
                <a:gd name="connsiteX1644" fmla="*/ 6367421 w 8213050"/>
                <a:gd name="connsiteY1644" fmla="*/ 1107392 h 4890885"/>
                <a:gd name="connsiteX1645" fmla="*/ 6551984 w 8213050"/>
                <a:gd name="connsiteY1645" fmla="*/ 1107392 h 4890885"/>
                <a:gd name="connsiteX1646" fmla="*/ 6551984 w 8213050"/>
                <a:gd name="connsiteY1646" fmla="*/ 1291951 h 4890885"/>
                <a:gd name="connsiteX1647" fmla="*/ 6367421 w 8213050"/>
                <a:gd name="connsiteY1647" fmla="*/ 1291951 h 4890885"/>
                <a:gd name="connsiteX1648" fmla="*/ 6090576 w 8213050"/>
                <a:gd name="connsiteY1648" fmla="*/ 1107392 h 4890885"/>
                <a:gd name="connsiteX1649" fmla="*/ 6275139 w 8213050"/>
                <a:gd name="connsiteY1649" fmla="*/ 1107392 h 4890885"/>
                <a:gd name="connsiteX1650" fmla="*/ 6275139 w 8213050"/>
                <a:gd name="connsiteY1650" fmla="*/ 1291951 h 4890885"/>
                <a:gd name="connsiteX1651" fmla="*/ 6090576 w 8213050"/>
                <a:gd name="connsiteY1651" fmla="*/ 1291951 h 4890885"/>
                <a:gd name="connsiteX1652" fmla="*/ 5813731 w 8213050"/>
                <a:gd name="connsiteY1652" fmla="*/ 1107392 h 4890885"/>
                <a:gd name="connsiteX1653" fmla="*/ 5998294 w 8213050"/>
                <a:gd name="connsiteY1653" fmla="*/ 1107392 h 4890885"/>
                <a:gd name="connsiteX1654" fmla="*/ 5998294 w 8213050"/>
                <a:gd name="connsiteY1654" fmla="*/ 1291951 h 4890885"/>
                <a:gd name="connsiteX1655" fmla="*/ 5813731 w 8213050"/>
                <a:gd name="connsiteY1655" fmla="*/ 1291951 h 4890885"/>
                <a:gd name="connsiteX1656" fmla="*/ 7474799 w 8213050"/>
                <a:gd name="connsiteY1656" fmla="*/ 1107391 h 4890885"/>
                <a:gd name="connsiteX1657" fmla="*/ 7659362 w 8213050"/>
                <a:gd name="connsiteY1657" fmla="*/ 1107391 h 4890885"/>
                <a:gd name="connsiteX1658" fmla="*/ 7659362 w 8213050"/>
                <a:gd name="connsiteY1658" fmla="*/ 1291951 h 4890885"/>
                <a:gd name="connsiteX1659" fmla="*/ 7474799 w 8213050"/>
                <a:gd name="connsiteY1659" fmla="*/ 1291951 h 4890885"/>
                <a:gd name="connsiteX1660" fmla="*/ 7197954 w 8213050"/>
                <a:gd name="connsiteY1660" fmla="*/ 1107391 h 4890885"/>
                <a:gd name="connsiteX1661" fmla="*/ 7382517 w 8213050"/>
                <a:gd name="connsiteY1661" fmla="*/ 1107391 h 4890885"/>
                <a:gd name="connsiteX1662" fmla="*/ 7382517 w 8213050"/>
                <a:gd name="connsiteY1662" fmla="*/ 1291951 h 4890885"/>
                <a:gd name="connsiteX1663" fmla="*/ 7197954 w 8213050"/>
                <a:gd name="connsiteY1663" fmla="*/ 1291951 h 4890885"/>
                <a:gd name="connsiteX1664" fmla="*/ 6921109 w 8213050"/>
                <a:gd name="connsiteY1664" fmla="*/ 1107391 h 4890885"/>
                <a:gd name="connsiteX1665" fmla="*/ 7105672 w 8213050"/>
                <a:gd name="connsiteY1665" fmla="*/ 1107391 h 4890885"/>
                <a:gd name="connsiteX1666" fmla="*/ 7105672 w 8213050"/>
                <a:gd name="connsiteY1666" fmla="*/ 1291951 h 4890885"/>
                <a:gd name="connsiteX1667" fmla="*/ 6921109 w 8213050"/>
                <a:gd name="connsiteY1667" fmla="*/ 1291951 h 4890885"/>
                <a:gd name="connsiteX1668" fmla="*/ 6644265 w 8213050"/>
                <a:gd name="connsiteY1668" fmla="*/ 1107391 h 4890885"/>
                <a:gd name="connsiteX1669" fmla="*/ 6828828 w 8213050"/>
                <a:gd name="connsiteY1669" fmla="*/ 1107391 h 4890885"/>
                <a:gd name="connsiteX1670" fmla="*/ 6828828 w 8213050"/>
                <a:gd name="connsiteY1670" fmla="*/ 1291951 h 4890885"/>
                <a:gd name="connsiteX1671" fmla="*/ 6644265 w 8213050"/>
                <a:gd name="connsiteY1671" fmla="*/ 1291951 h 4890885"/>
                <a:gd name="connsiteX1672" fmla="*/ 8028487 w 8213050"/>
                <a:gd name="connsiteY1672" fmla="*/ 1107391 h 4890885"/>
                <a:gd name="connsiteX1673" fmla="*/ 8213050 w 8213050"/>
                <a:gd name="connsiteY1673" fmla="*/ 1107391 h 4890885"/>
                <a:gd name="connsiteX1674" fmla="*/ 8213050 w 8213050"/>
                <a:gd name="connsiteY1674" fmla="*/ 1291951 h 4890885"/>
                <a:gd name="connsiteX1675" fmla="*/ 8028487 w 8213050"/>
                <a:gd name="connsiteY1675" fmla="*/ 1291951 h 4890885"/>
                <a:gd name="connsiteX1676" fmla="*/ 7751643 w 8213050"/>
                <a:gd name="connsiteY1676" fmla="*/ 1107391 h 4890885"/>
                <a:gd name="connsiteX1677" fmla="*/ 7936206 w 8213050"/>
                <a:gd name="connsiteY1677" fmla="*/ 1107391 h 4890885"/>
                <a:gd name="connsiteX1678" fmla="*/ 7936206 w 8213050"/>
                <a:gd name="connsiteY1678" fmla="*/ 1291951 h 4890885"/>
                <a:gd name="connsiteX1679" fmla="*/ 7751643 w 8213050"/>
                <a:gd name="connsiteY1679" fmla="*/ 1291951 h 4890885"/>
                <a:gd name="connsiteX1680" fmla="*/ 830585 w 8213050"/>
                <a:gd name="connsiteY1680" fmla="*/ 830543 h 4890885"/>
                <a:gd name="connsiteX1681" fmla="*/ 1015148 w 8213050"/>
                <a:gd name="connsiteY1681" fmla="*/ 830543 h 4890885"/>
                <a:gd name="connsiteX1682" fmla="*/ 1015148 w 8213050"/>
                <a:gd name="connsiteY1682" fmla="*/ 1015112 h 4890885"/>
                <a:gd name="connsiteX1683" fmla="*/ 830585 w 8213050"/>
                <a:gd name="connsiteY1683" fmla="*/ 1015112 h 4890885"/>
                <a:gd name="connsiteX1684" fmla="*/ 553741 w 8213050"/>
                <a:gd name="connsiteY1684" fmla="*/ 830543 h 4890885"/>
                <a:gd name="connsiteX1685" fmla="*/ 738304 w 8213050"/>
                <a:gd name="connsiteY1685" fmla="*/ 830543 h 4890885"/>
                <a:gd name="connsiteX1686" fmla="*/ 738304 w 8213050"/>
                <a:gd name="connsiteY1686" fmla="*/ 1015112 h 4890885"/>
                <a:gd name="connsiteX1687" fmla="*/ 553741 w 8213050"/>
                <a:gd name="connsiteY1687" fmla="*/ 1015112 h 4890885"/>
                <a:gd name="connsiteX1688" fmla="*/ 276896 w 8213050"/>
                <a:gd name="connsiteY1688" fmla="*/ 830543 h 4890885"/>
                <a:gd name="connsiteX1689" fmla="*/ 461459 w 8213050"/>
                <a:gd name="connsiteY1689" fmla="*/ 830543 h 4890885"/>
                <a:gd name="connsiteX1690" fmla="*/ 461459 w 8213050"/>
                <a:gd name="connsiteY1690" fmla="*/ 1015112 h 4890885"/>
                <a:gd name="connsiteX1691" fmla="*/ 276896 w 8213050"/>
                <a:gd name="connsiteY1691" fmla="*/ 1015112 h 4890885"/>
                <a:gd name="connsiteX1692" fmla="*/ 46 w 8213050"/>
                <a:gd name="connsiteY1692" fmla="*/ 830543 h 4890885"/>
                <a:gd name="connsiteX1693" fmla="*/ 184616 w 8213050"/>
                <a:gd name="connsiteY1693" fmla="*/ 830543 h 4890885"/>
                <a:gd name="connsiteX1694" fmla="*/ 184616 w 8213050"/>
                <a:gd name="connsiteY1694" fmla="*/ 1015112 h 4890885"/>
                <a:gd name="connsiteX1695" fmla="*/ 46 w 8213050"/>
                <a:gd name="connsiteY1695" fmla="*/ 1015112 h 4890885"/>
                <a:gd name="connsiteX1696" fmla="*/ 1937965 w 8213050"/>
                <a:gd name="connsiteY1696" fmla="*/ 830542 h 4890885"/>
                <a:gd name="connsiteX1697" fmla="*/ 2122522 w 8213050"/>
                <a:gd name="connsiteY1697" fmla="*/ 830542 h 4890885"/>
                <a:gd name="connsiteX1698" fmla="*/ 2122522 w 8213050"/>
                <a:gd name="connsiteY1698" fmla="*/ 1015112 h 4890885"/>
                <a:gd name="connsiteX1699" fmla="*/ 1937965 w 8213050"/>
                <a:gd name="connsiteY1699" fmla="*/ 1015112 h 4890885"/>
                <a:gd name="connsiteX1700" fmla="*/ 1661111 w 8213050"/>
                <a:gd name="connsiteY1700" fmla="*/ 830542 h 4890885"/>
                <a:gd name="connsiteX1701" fmla="*/ 1845681 w 8213050"/>
                <a:gd name="connsiteY1701" fmla="*/ 830542 h 4890885"/>
                <a:gd name="connsiteX1702" fmla="*/ 1845681 w 8213050"/>
                <a:gd name="connsiteY1702" fmla="*/ 1015112 h 4890885"/>
                <a:gd name="connsiteX1703" fmla="*/ 1661111 w 8213050"/>
                <a:gd name="connsiteY1703" fmla="*/ 1015112 h 4890885"/>
                <a:gd name="connsiteX1704" fmla="*/ 1384269 w 8213050"/>
                <a:gd name="connsiteY1704" fmla="*/ 830542 h 4890885"/>
                <a:gd name="connsiteX1705" fmla="*/ 1568838 w 8213050"/>
                <a:gd name="connsiteY1705" fmla="*/ 830542 h 4890885"/>
                <a:gd name="connsiteX1706" fmla="*/ 1568838 w 8213050"/>
                <a:gd name="connsiteY1706" fmla="*/ 1015112 h 4890885"/>
                <a:gd name="connsiteX1707" fmla="*/ 1384269 w 8213050"/>
                <a:gd name="connsiteY1707" fmla="*/ 1015112 h 4890885"/>
                <a:gd name="connsiteX1708" fmla="*/ 1107429 w 8213050"/>
                <a:gd name="connsiteY1708" fmla="*/ 830542 h 4890885"/>
                <a:gd name="connsiteX1709" fmla="*/ 1291981 w 8213050"/>
                <a:gd name="connsiteY1709" fmla="*/ 830542 h 4890885"/>
                <a:gd name="connsiteX1710" fmla="*/ 1291981 w 8213050"/>
                <a:gd name="connsiteY1710" fmla="*/ 1015112 h 4890885"/>
                <a:gd name="connsiteX1711" fmla="*/ 1107429 w 8213050"/>
                <a:gd name="connsiteY1711" fmla="*/ 1015112 h 4890885"/>
                <a:gd name="connsiteX1712" fmla="*/ 3322131 w 8213050"/>
                <a:gd name="connsiteY1712" fmla="*/ 830542 h 4890885"/>
                <a:gd name="connsiteX1713" fmla="*/ 3506694 w 8213050"/>
                <a:gd name="connsiteY1713" fmla="*/ 830542 h 4890885"/>
                <a:gd name="connsiteX1714" fmla="*/ 3506694 w 8213050"/>
                <a:gd name="connsiteY1714" fmla="*/ 1015111 h 4890885"/>
                <a:gd name="connsiteX1715" fmla="*/ 3322131 w 8213050"/>
                <a:gd name="connsiteY1715" fmla="*/ 1015111 h 4890885"/>
                <a:gd name="connsiteX1716" fmla="*/ 3045340 w 8213050"/>
                <a:gd name="connsiteY1716" fmla="*/ 830542 h 4890885"/>
                <a:gd name="connsiteX1717" fmla="*/ 3229903 w 8213050"/>
                <a:gd name="connsiteY1717" fmla="*/ 830542 h 4890885"/>
                <a:gd name="connsiteX1718" fmla="*/ 3229903 w 8213050"/>
                <a:gd name="connsiteY1718" fmla="*/ 1015111 h 4890885"/>
                <a:gd name="connsiteX1719" fmla="*/ 3045340 w 8213050"/>
                <a:gd name="connsiteY1719" fmla="*/ 1015111 h 4890885"/>
                <a:gd name="connsiteX1720" fmla="*/ 2768494 w 8213050"/>
                <a:gd name="connsiteY1720" fmla="*/ 830542 h 4890885"/>
                <a:gd name="connsiteX1721" fmla="*/ 2953059 w 8213050"/>
                <a:gd name="connsiteY1721" fmla="*/ 830542 h 4890885"/>
                <a:gd name="connsiteX1722" fmla="*/ 2953059 w 8213050"/>
                <a:gd name="connsiteY1722" fmla="*/ 1015112 h 4890885"/>
                <a:gd name="connsiteX1723" fmla="*/ 2768494 w 8213050"/>
                <a:gd name="connsiteY1723" fmla="*/ 1015112 h 4890885"/>
                <a:gd name="connsiteX1724" fmla="*/ 2491646 w 8213050"/>
                <a:gd name="connsiteY1724" fmla="*/ 830542 h 4890885"/>
                <a:gd name="connsiteX1725" fmla="*/ 2676212 w 8213050"/>
                <a:gd name="connsiteY1725" fmla="*/ 830542 h 4890885"/>
                <a:gd name="connsiteX1726" fmla="*/ 2676212 w 8213050"/>
                <a:gd name="connsiteY1726" fmla="*/ 1015112 h 4890885"/>
                <a:gd name="connsiteX1727" fmla="*/ 2491646 w 8213050"/>
                <a:gd name="connsiteY1727" fmla="*/ 1015112 h 4890885"/>
                <a:gd name="connsiteX1728" fmla="*/ 2214800 w 8213050"/>
                <a:gd name="connsiteY1728" fmla="*/ 830542 h 4890885"/>
                <a:gd name="connsiteX1729" fmla="*/ 2399364 w 8213050"/>
                <a:gd name="connsiteY1729" fmla="*/ 830542 h 4890885"/>
                <a:gd name="connsiteX1730" fmla="*/ 2399364 w 8213050"/>
                <a:gd name="connsiteY1730" fmla="*/ 1015112 h 4890885"/>
                <a:gd name="connsiteX1731" fmla="*/ 2214800 w 8213050"/>
                <a:gd name="connsiteY1731" fmla="*/ 1015112 h 4890885"/>
                <a:gd name="connsiteX1732" fmla="*/ 4429509 w 8213050"/>
                <a:gd name="connsiteY1732" fmla="*/ 830541 h 4890885"/>
                <a:gd name="connsiteX1733" fmla="*/ 4614072 w 8213050"/>
                <a:gd name="connsiteY1733" fmla="*/ 830541 h 4890885"/>
                <a:gd name="connsiteX1734" fmla="*/ 4614072 w 8213050"/>
                <a:gd name="connsiteY1734" fmla="*/ 1015111 h 4890885"/>
                <a:gd name="connsiteX1735" fmla="*/ 4429509 w 8213050"/>
                <a:gd name="connsiteY1735" fmla="*/ 1015111 h 4890885"/>
                <a:gd name="connsiteX1736" fmla="*/ 4152664 w 8213050"/>
                <a:gd name="connsiteY1736" fmla="*/ 830541 h 4890885"/>
                <a:gd name="connsiteX1737" fmla="*/ 4337227 w 8213050"/>
                <a:gd name="connsiteY1737" fmla="*/ 830541 h 4890885"/>
                <a:gd name="connsiteX1738" fmla="*/ 4337227 w 8213050"/>
                <a:gd name="connsiteY1738" fmla="*/ 1015111 h 4890885"/>
                <a:gd name="connsiteX1739" fmla="*/ 4152664 w 8213050"/>
                <a:gd name="connsiteY1739" fmla="*/ 1015111 h 4890885"/>
                <a:gd name="connsiteX1740" fmla="*/ 3875820 w 8213050"/>
                <a:gd name="connsiteY1740" fmla="*/ 830541 h 4890885"/>
                <a:gd name="connsiteX1741" fmla="*/ 4060383 w 8213050"/>
                <a:gd name="connsiteY1741" fmla="*/ 830541 h 4890885"/>
                <a:gd name="connsiteX1742" fmla="*/ 4060383 w 8213050"/>
                <a:gd name="connsiteY1742" fmla="*/ 1015111 h 4890885"/>
                <a:gd name="connsiteX1743" fmla="*/ 3875820 w 8213050"/>
                <a:gd name="connsiteY1743" fmla="*/ 1015111 h 4890885"/>
                <a:gd name="connsiteX1744" fmla="*/ 3598976 w 8213050"/>
                <a:gd name="connsiteY1744" fmla="*/ 830541 h 4890885"/>
                <a:gd name="connsiteX1745" fmla="*/ 3783539 w 8213050"/>
                <a:gd name="connsiteY1745" fmla="*/ 830541 h 4890885"/>
                <a:gd name="connsiteX1746" fmla="*/ 3783539 w 8213050"/>
                <a:gd name="connsiteY1746" fmla="*/ 1015111 h 4890885"/>
                <a:gd name="connsiteX1747" fmla="*/ 3598976 w 8213050"/>
                <a:gd name="connsiteY1747" fmla="*/ 1015111 h 4890885"/>
                <a:gd name="connsiteX1748" fmla="*/ 5536887 w 8213050"/>
                <a:gd name="connsiteY1748" fmla="*/ 830541 h 4890885"/>
                <a:gd name="connsiteX1749" fmla="*/ 5721450 w 8213050"/>
                <a:gd name="connsiteY1749" fmla="*/ 830541 h 4890885"/>
                <a:gd name="connsiteX1750" fmla="*/ 5721450 w 8213050"/>
                <a:gd name="connsiteY1750" fmla="*/ 1015110 h 4890885"/>
                <a:gd name="connsiteX1751" fmla="*/ 5536887 w 8213050"/>
                <a:gd name="connsiteY1751" fmla="*/ 1015110 h 4890885"/>
                <a:gd name="connsiteX1752" fmla="*/ 5260042 w 8213050"/>
                <a:gd name="connsiteY1752" fmla="*/ 830541 h 4890885"/>
                <a:gd name="connsiteX1753" fmla="*/ 5444605 w 8213050"/>
                <a:gd name="connsiteY1753" fmla="*/ 830541 h 4890885"/>
                <a:gd name="connsiteX1754" fmla="*/ 5444605 w 8213050"/>
                <a:gd name="connsiteY1754" fmla="*/ 1015110 h 4890885"/>
                <a:gd name="connsiteX1755" fmla="*/ 5260042 w 8213050"/>
                <a:gd name="connsiteY1755" fmla="*/ 1015110 h 4890885"/>
                <a:gd name="connsiteX1756" fmla="*/ 4983198 w 8213050"/>
                <a:gd name="connsiteY1756" fmla="*/ 830541 h 4890885"/>
                <a:gd name="connsiteX1757" fmla="*/ 5167761 w 8213050"/>
                <a:gd name="connsiteY1757" fmla="*/ 830541 h 4890885"/>
                <a:gd name="connsiteX1758" fmla="*/ 5167761 w 8213050"/>
                <a:gd name="connsiteY1758" fmla="*/ 1015111 h 4890885"/>
                <a:gd name="connsiteX1759" fmla="*/ 4983198 w 8213050"/>
                <a:gd name="connsiteY1759" fmla="*/ 1015111 h 4890885"/>
                <a:gd name="connsiteX1760" fmla="*/ 4706353 w 8213050"/>
                <a:gd name="connsiteY1760" fmla="*/ 830541 h 4890885"/>
                <a:gd name="connsiteX1761" fmla="*/ 4890916 w 8213050"/>
                <a:gd name="connsiteY1761" fmla="*/ 830541 h 4890885"/>
                <a:gd name="connsiteX1762" fmla="*/ 4890916 w 8213050"/>
                <a:gd name="connsiteY1762" fmla="*/ 1015111 h 4890885"/>
                <a:gd name="connsiteX1763" fmla="*/ 4706353 w 8213050"/>
                <a:gd name="connsiteY1763" fmla="*/ 1015111 h 4890885"/>
                <a:gd name="connsiteX1764" fmla="*/ 6921109 w 8213050"/>
                <a:gd name="connsiteY1764" fmla="*/ 830540 h 4890885"/>
                <a:gd name="connsiteX1765" fmla="*/ 7105672 w 8213050"/>
                <a:gd name="connsiteY1765" fmla="*/ 830540 h 4890885"/>
                <a:gd name="connsiteX1766" fmla="*/ 7105672 w 8213050"/>
                <a:gd name="connsiteY1766" fmla="*/ 1015110 h 4890885"/>
                <a:gd name="connsiteX1767" fmla="*/ 6921109 w 8213050"/>
                <a:gd name="connsiteY1767" fmla="*/ 1015110 h 4890885"/>
                <a:gd name="connsiteX1768" fmla="*/ 6644265 w 8213050"/>
                <a:gd name="connsiteY1768" fmla="*/ 830540 h 4890885"/>
                <a:gd name="connsiteX1769" fmla="*/ 6828828 w 8213050"/>
                <a:gd name="connsiteY1769" fmla="*/ 830540 h 4890885"/>
                <a:gd name="connsiteX1770" fmla="*/ 6828828 w 8213050"/>
                <a:gd name="connsiteY1770" fmla="*/ 1015110 h 4890885"/>
                <a:gd name="connsiteX1771" fmla="*/ 6644265 w 8213050"/>
                <a:gd name="connsiteY1771" fmla="*/ 1015110 h 4890885"/>
                <a:gd name="connsiteX1772" fmla="*/ 6367421 w 8213050"/>
                <a:gd name="connsiteY1772" fmla="*/ 830540 h 4890885"/>
                <a:gd name="connsiteX1773" fmla="*/ 6551984 w 8213050"/>
                <a:gd name="connsiteY1773" fmla="*/ 830540 h 4890885"/>
                <a:gd name="connsiteX1774" fmla="*/ 6551984 w 8213050"/>
                <a:gd name="connsiteY1774" fmla="*/ 1015110 h 4890885"/>
                <a:gd name="connsiteX1775" fmla="*/ 6367421 w 8213050"/>
                <a:gd name="connsiteY1775" fmla="*/ 1015110 h 4890885"/>
                <a:gd name="connsiteX1776" fmla="*/ 6090576 w 8213050"/>
                <a:gd name="connsiteY1776" fmla="*/ 830540 h 4890885"/>
                <a:gd name="connsiteX1777" fmla="*/ 6275139 w 8213050"/>
                <a:gd name="connsiteY1777" fmla="*/ 830540 h 4890885"/>
                <a:gd name="connsiteX1778" fmla="*/ 6275139 w 8213050"/>
                <a:gd name="connsiteY1778" fmla="*/ 1015110 h 4890885"/>
                <a:gd name="connsiteX1779" fmla="*/ 6090576 w 8213050"/>
                <a:gd name="connsiteY1779" fmla="*/ 1015110 h 4890885"/>
                <a:gd name="connsiteX1780" fmla="*/ 5813731 w 8213050"/>
                <a:gd name="connsiteY1780" fmla="*/ 830540 h 4890885"/>
                <a:gd name="connsiteX1781" fmla="*/ 5998294 w 8213050"/>
                <a:gd name="connsiteY1781" fmla="*/ 830540 h 4890885"/>
                <a:gd name="connsiteX1782" fmla="*/ 5998294 w 8213050"/>
                <a:gd name="connsiteY1782" fmla="*/ 1015110 h 4890885"/>
                <a:gd name="connsiteX1783" fmla="*/ 5813731 w 8213050"/>
                <a:gd name="connsiteY1783" fmla="*/ 1015110 h 4890885"/>
                <a:gd name="connsiteX1784" fmla="*/ 8028487 w 8213050"/>
                <a:gd name="connsiteY1784" fmla="*/ 830540 h 4890885"/>
                <a:gd name="connsiteX1785" fmla="*/ 8213050 w 8213050"/>
                <a:gd name="connsiteY1785" fmla="*/ 830540 h 4890885"/>
                <a:gd name="connsiteX1786" fmla="*/ 8213050 w 8213050"/>
                <a:gd name="connsiteY1786" fmla="*/ 1015109 h 4890885"/>
                <a:gd name="connsiteX1787" fmla="*/ 8028487 w 8213050"/>
                <a:gd name="connsiteY1787" fmla="*/ 1015109 h 4890885"/>
                <a:gd name="connsiteX1788" fmla="*/ 7751643 w 8213050"/>
                <a:gd name="connsiteY1788" fmla="*/ 830540 h 4890885"/>
                <a:gd name="connsiteX1789" fmla="*/ 7936206 w 8213050"/>
                <a:gd name="connsiteY1789" fmla="*/ 830540 h 4890885"/>
                <a:gd name="connsiteX1790" fmla="*/ 7936206 w 8213050"/>
                <a:gd name="connsiteY1790" fmla="*/ 1015109 h 4890885"/>
                <a:gd name="connsiteX1791" fmla="*/ 7751643 w 8213050"/>
                <a:gd name="connsiteY1791" fmla="*/ 1015109 h 4890885"/>
                <a:gd name="connsiteX1792" fmla="*/ 7474799 w 8213050"/>
                <a:gd name="connsiteY1792" fmla="*/ 830540 h 4890885"/>
                <a:gd name="connsiteX1793" fmla="*/ 7659362 w 8213050"/>
                <a:gd name="connsiteY1793" fmla="*/ 830540 h 4890885"/>
                <a:gd name="connsiteX1794" fmla="*/ 7659362 w 8213050"/>
                <a:gd name="connsiteY1794" fmla="*/ 1015109 h 4890885"/>
                <a:gd name="connsiteX1795" fmla="*/ 7474799 w 8213050"/>
                <a:gd name="connsiteY1795" fmla="*/ 1015109 h 4890885"/>
                <a:gd name="connsiteX1796" fmla="*/ 7197954 w 8213050"/>
                <a:gd name="connsiteY1796" fmla="*/ 830540 h 4890885"/>
                <a:gd name="connsiteX1797" fmla="*/ 7382517 w 8213050"/>
                <a:gd name="connsiteY1797" fmla="*/ 830540 h 4890885"/>
                <a:gd name="connsiteX1798" fmla="*/ 7382517 w 8213050"/>
                <a:gd name="connsiteY1798" fmla="*/ 1015110 h 4890885"/>
                <a:gd name="connsiteX1799" fmla="*/ 7197954 w 8213050"/>
                <a:gd name="connsiteY1799" fmla="*/ 1015110 h 4890885"/>
                <a:gd name="connsiteX1800" fmla="*/ 553745 w 8213050"/>
                <a:gd name="connsiteY1800" fmla="*/ 553691 h 4890885"/>
                <a:gd name="connsiteX1801" fmla="*/ 738307 w 8213050"/>
                <a:gd name="connsiteY1801" fmla="*/ 553691 h 4890885"/>
                <a:gd name="connsiteX1802" fmla="*/ 738307 w 8213050"/>
                <a:gd name="connsiteY1802" fmla="*/ 738261 h 4890885"/>
                <a:gd name="connsiteX1803" fmla="*/ 553745 w 8213050"/>
                <a:gd name="connsiteY1803" fmla="*/ 738261 h 4890885"/>
                <a:gd name="connsiteX1804" fmla="*/ 276900 w 8213050"/>
                <a:gd name="connsiteY1804" fmla="*/ 553691 h 4890885"/>
                <a:gd name="connsiteX1805" fmla="*/ 461463 w 8213050"/>
                <a:gd name="connsiteY1805" fmla="*/ 553691 h 4890885"/>
                <a:gd name="connsiteX1806" fmla="*/ 461463 w 8213050"/>
                <a:gd name="connsiteY1806" fmla="*/ 738261 h 4890885"/>
                <a:gd name="connsiteX1807" fmla="*/ 276900 w 8213050"/>
                <a:gd name="connsiteY1807" fmla="*/ 738261 h 4890885"/>
                <a:gd name="connsiteX1808" fmla="*/ 50 w 8213050"/>
                <a:gd name="connsiteY1808" fmla="*/ 553691 h 4890885"/>
                <a:gd name="connsiteX1809" fmla="*/ 184620 w 8213050"/>
                <a:gd name="connsiteY1809" fmla="*/ 553691 h 4890885"/>
                <a:gd name="connsiteX1810" fmla="*/ 184620 w 8213050"/>
                <a:gd name="connsiteY1810" fmla="*/ 738261 h 4890885"/>
                <a:gd name="connsiteX1811" fmla="*/ 50 w 8213050"/>
                <a:gd name="connsiteY1811" fmla="*/ 738261 h 4890885"/>
                <a:gd name="connsiteX1812" fmla="*/ 2214804 w 8213050"/>
                <a:gd name="connsiteY1812" fmla="*/ 553690 h 4890885"/>
                <a:gd name="connsiteX1813" fmla="*/ 2399367 w 8213050"/>
                <a:gd name="connsiteY1813" fmla="*/ 553690 h 4890885"/>
                <a:gd name="connsiteX1814" fmla="*/ 2399367 w 8213050"/>
                <a:gd name="connsiteY1814" fmla="*/ 738260 h 4890885"/>
                <a:gd name="connsiteX1815" fmla="*/ 2214804 w 8213050"/>
                <a:gd name="connsiteY1815" fmla="*/ 738260 h 4890885"/>
                <a:gd name="connsiteX1816" fmla="*/ 1937969 w 8213050"/>
                <a:gd name="connsiteY1816" fmla="*/ 553690 h 4890885"/>
                <a:gd name="connsiteX1817" fmla="*/ 2122526 w 8213050"/>
                <a:gd name="connsiteY1817" fmla="*/ 553690 h 4890885"/>
                <a:gd name="connsiteX1818" fmla="*/ 2122526 w 8213050"/>
                <a:gd name="connsiteY1818" fmla="*/ 738260 h 4890885"/>
                <a:gd name="connsiteX1819" fmla="*/ 1937969 w 8213050"/>
                <a:gd name="connsiteY1819" fmla="*/ 738260 h 4890885"/>
                <a:gd name="connsiteX1820" fmla="*/ 1661115 w 8213050"/>
                <a:gd name="connsiteY1820" fmla="*/ 553690 h 4890885"/>
                <a:gd name="connsiteX1821" fmla="*/ 1845685 w 8213050"/>
                <a:gd name="connsiteY1821" fmla="*/ 553690 h 4890885"/>
                <a:gd name="connsiteX1822" fmla="*/ 1845685 w 8213050"/>
                <a:gd name="connsiteY1822" fmla="*/ 738260 h 4890885"/>
                <a:gd name="connsiteX1823" fmla="*/ 1661115 w 8213050"/>
                <a:gd name="connsiteY1823" fmla="*/ 738260 h 4890885"/>
                <a:gd name="connsiteX1824" fmla="*/ 1384272 w 8213050"/>
                <a:gd name="connsiteY1824" fmla="*/ 553690 h 4890885"/>
                <a:gd name="connsiteX1825" fmla="*/ 1568843 w 8213050"/>
                <a:gd name="connsiteY1825" fmla="*/ 553690 h 4890885"/>
                <a:gd name="connsiteX1826" fmla="*/ 1568843 w 8213050"/>
                <a:gd name="connsiteY1826" fmla="*/ 738261 h 4890885"/>
                <a:gd name="connsiteX1827" fmla="*/ 1384272 w 8213050"/>
                <a:gd name="connsiteY1827" fmla="*/ 738261 h 4890885"/>
                <a:gd name="connsiteX1828" fmla="*/ 1107433 w 8213050"/>
                <a:gd name="connsiteY1828" fmla="*/ 553690 h 4890885"/>
                <a:gd name="connsiteX1829" fmla="*/ 1291984 w 8213050"/>
                <a:gd name="connsiteY1829" fmla="*/ 553690 h 4890885"/>
                <a:gd name="connsiteX1830" fmla="*/ 1291984 w 8213050"/>
                <a:gd name="connsiteY1830" fmla="*/ 738261 h 4890885"/>
                <a:gd name="connsiteX1831" fmla="*/ 1107433 w 8213050"/>
                <a:gd name="connsiteY1831" fmla="*/ 738261 h 4890885"/>
                <a:gd name="connsiteX1832" fmla="*/ 830589 w 8213050"/>
                <a:gd name="connsiteY1832" fmla="*/ 553690 h 4890885"/>
                <a:gd name="connsiteX1833" fmla="*/ 1015152 w 8213050"/>
                <a:gd name="connsiteY1833" fmla="*/ 553690 h 4890885"/>
                <a:gd name="connsiteX1834" fmla="*/ 1015152 w 8213050"/>
                <a:gd name="connsiteY1834" fmla="*/ 738261 h 4890885"/>
                <a:gd name="connsiteX1835" fmla="*/ 830589 w 8213050"/>
                <a:gd name="connsiteY1835" fmla="*/ 738261 h 4890885"/>
                <a:gd name="connsiteX1836" fmla="*/ 3598976 w 8213050"/>
                <a:gd name="connsiteY1836" fmla="*/ 553690 h 4890885"/>
                <a:gd name="connsiteX1837" fmla="*/ 3783539 w 8213050"/>
                <a:gd name="connsiteY1837" fmla="*/ 553690 h 4890885"/>
                <a:gd name="connsiteX1838" fmla="*/ 3783539 w 8213050"/>
                <a:gd name="connsiteY1838" fmla="*/ 738260 h 4890885"/>
                <a:gd name="connsiteX1839" fmla="*/ 3598976 w 8213050"/>
                <a:gd name="connsiteY1839" fmla="*/ 738260 h 4890885"/>
                <a:gd name="connsiteX1840" fmla="*/ 3322131 w 8213050"/>
                <a:gd name="connsiteY1840" fmla="*/ 553690 h 4890885"/>
                <a:gd name="connsiteX1841" fmla="*/ 3506694 w 8213050"/>
                <a:gd name="connsiteY1841" fmla="*/ 553690 h 4890885"/>
                <a:gd name="connsiteX1842" fmla="*/ 3506694 w 8213050"/>
                <a:gd name="connsiteY1842" fmla="*/ 738260 h 4890885"/>
                <a:gd name="connsiteX1843" fmla="*/ 3322131 w 8213050"/>
                <a:gd name="connsiteY1843" fmla="*/ 738260 h 4890885"/>
                <a:gd name="connsiteX1844" fmla="*/ 3045344 w 8213050"/>
                <a:gd name="connsiteY1844" fmla="*/ 553690 h 4890885"/>
                <a:gd name="connsiteX1845" fmla="*/ 3229906 w 8213050"/>
                <a:gd name="connsiteY1845" fmla="*/ 553690 h 4890885"/>
                <a:gd name="connsiteX1846" fmla="*/ 3229906 w 8213050"/>
                <a:gd name="connsiteY1846" fmla="*/ 738260 h 4890885"/>
                <a:gd name="connsiteX1847" fmla="*/ 3045344 w 8213050"/>
                <a:gd name="connsiteY1847" fmla="*/ 738260 h 4890885"/>
                <a:gd name="connsiteX1848" fmla="*/ 2768498 w 8213050"/>
                <a:gd name="connsiteY1848" fmla="*/ 553690 h 4890885"/>
                <a:gd name="connsiteX1849" fmla="*/ 2953063 w 8213050"/>
                <a:gd name="connsiteY1849" fmla="*/ 553690 h 4890885"/>
                <a:gd name="connsiteX1850" fmla="*/ 2953063 w 8213050"/>
                <a:gd name="connsiteY1850" fmla="*/ 738260 h 4890885"/>
                <a:gd name="connsiteX1851" fmla="*/ 2768498 w 8213050"/>
                <a:gd name="connsiteY1851" fmla="*/ 738260 h 4890885"/>
                <a:gd name="connsiteX1852" fmla="*/ 2491650 w 8213050"/>
                <a:gd name="connsiteY1852" fmla="*/ 553690 h 4890885"/>
                <a:gd name="connsiteX1853" fmla="*/ 2676215 w 8213050"/>
                <a:gd name="connsiteY1853" fmla="*/ 553690 h 4890885"/>
                <a:gd name="connsiteX1854" fmla="*/ 2676215 w 8213050"/>
                <a:gd name="connsiteY1854" fmla="*/ 738260 h 4890885"/>
                <a:gd name="connsiteX1855" fmla="*/ 2491650 w 8213050"/>
                <a:gd name="connsiteY1855" fmla="*/ 738260 h 4890885"/>
                <a:gd name="connsiteX1856" fmla="*/ 5260042 w 8213050"/>
                <a:gd name="connsiteY1856" fmla="*/ 553689 h 4890885"/>
                <a:gd name="connsiteX1857" fmla="*/ 5444605 w 8213050"/>
                <a:gd name="connsiteY1857" fmla="*/ 553689 h 4890885"/>
                <a:gd name="connsiteX1858" fmla="*/ 5444605 w 8213050"/>
                <a:gd name="connsiteY1858" fmla="*/ 738259 h 4890885"/>
                <a:gd name="connsiteX1859" fmla="*/ 5260042 w 8213050"/>
                <a:gd name="connsiteY1859" fmla="*/ 738259 h 4890885"/>
                <a:gd name="connsiteX1860" fmla="*/ 4983198 w 8213050"/>
                <a:gd name="connsiteY1860" fmla="*/ 553689 h 4890885"/>
                <a:gd name="connsiteX1861" fmla="*/ 5167761 w 8213050"/>
                <a:gd name="connsiteY1861" fmla="*/ 553689 h 4890885"/>
                <a:gd name="connsiteX1862" fmla="*/ 5167761 w 8213050"/>
                <a:gd name="connsiteY1862" fmla="*/ 738259 h 4890885"/>
                <a:gd name="connsiteX1863" fmla="*/ 4983198 w 8213050"/>
                <a:gd name="connsiteY1863" fmla="*/ 738259 h 4890885"/>
                <a:gd name="connsiteX1864" fmla="*/ 4706353 w 8213050"/>
                <a:gd name="connsiteY1864" fmla="*/ 553689 h 4890885"/>
                <a:gd name="connsiteX1865" fmla="*/ 4890916 w 8213050"/>
                <a:gd name="connsiteY1865" fmla="*/ 553689 h 4890885"/>
                <a:gd name="connsiteX1866" fmla="*/ 4890916 w 8213050"/>
                <a:gd name="connsiteY1866" fmla="*/ 738259 h 4890885"/>
                <a:gd name="connsiteX1867" fmla="*/ 4706353 w 8213050"/>
                <a:gd name="connsiteY1867" fmla="*/ 738259 h 4890885"/>
                <a:gd name="connsiteX1868" fmla="*/ 4429509 w 8213050"/>
                <a:gd name="connsiteY1868" fmla="*/ 553689 h 4890885"/>
                <a:gd name="connsiteX1869" fmla="*/ 4614072 w 8213050"/>
                <a:gd name="connsiteY1869" fmla="*/ 553689 h 4890885"/>
                <a:gd name="connsiteX1870" fmla="*/ 4614072 w 8213050"/>
                <a:gd name="connsiteY1870" fmla="*/ 738259 h 4890885"/>
                <a:gd name="connsiteX1871" fmla="*/ 4429509 w 8213050"/>
                <a:gd name="connsiteY1871" fmla="*/ 738259 h 4890885"/>
                <a:gd name="connsiteX1872" fmla="*/ 4152664 w 8213050"/>
                <a:gd name="connsiteY1872" fmla="*/ 553689 h 4890885"/>
                <a:gd name="connsiteX1873" fmla="*/ 4337227 w 8213050"/>
                <a:gd name="connsiteY1873" fmla="*/ 553689 h 4890885"/>
                <a:gd name="connsiteX1874" fmla="*/ 4337227 w 8213050"/>
                <a:gd name="connsiteY1874" fmla="*/ 738259 h 4890885"/>
                <a:gd name="connsiteX1875" fmla="*/ 4152664 w 8213050"/>
                <a:gd name="connsiteY1875" fmla="*/ 738259 h 4890885"/>
                <a:gd name="connsiteX1876" fmla="*/ 3875820 w 8213050"/>
                <a:gd name="connsiteY1876" fmla="*/ 553689 h 4890885"/>
                <a:gd name="connsiteX1877" fmla="*/ 4060383 w 8213050"/>
                <a:gd name="connsiteY1877" fmla="*/ 553689 h 4890885"/>
                <a:gd name="connsiteX1878" fmla="*/ 4060383 w 8213050"/>
                <a:gd name="connsiteY1878" fmla="*/ 738260 h 4890885"/>
                <a:gd name="connsiteX1879" fmla="*/ 3875820 w 8213050"/>
                <a:gd name="connsiteY1879" fmla="*/ 738260 h 4890885"/>
                <a:gd name="connsiteX1880" fmla="*/ 6921109 w 8213050"/>
                <a:gd name="connsiteY1880" fmla="*/ 553689 h 4890885"/>
                <a:gd name="connsiteX1881" fmla="*/ 7105672 w 8213050"/>
                <a:gd name="connsiteY1881" fmla="*/ 553689 h 4890885"/>
                <a:gd name="connsiteX1882" fmla="*/ 7105672 w 8213050"/>
                <a:gd name="connsiteY1882" fmla="*/ 738259 h 4890885"/>
                <a:gd name="connsiteX1883" fmla="*/ 6921109 w 8213050"/>
                <a:gd name="connsiteY1883" fmla="*/ 738259 h 4890885"/>
                <a:gd name="connsiteX1884" fmla="*/ 6644265 w 8213050"/>
                <a:gd name="connsiteY1884" fmla="*/ 553689 h 4890885"/>
                <a:gd name="connsiteX1885" fmla="*/ 6828828 w 8213050"/>
                <a:gd name="connsiteY1885" fmla="*/ 553689 h 4890885"/>
                <a:gd name="connsiteX1886" fmla="*/ 6828828 w 8213050"/>
                <a:gd name="connsiteY1886" fmla="*/ 738259 h 4890885"/>
                <a:gd name="connsiteX1887" fmla="*/ 6644265 w 8213050"/>
                <a:gd name="connsiteY1887" fmla="*/ 738259 h 4890885"/>
                <a:gd name="connsiteX1888" fmla="*/ 6367421 w 8213050"/>
                <a:gd name="connsiteY1888" fmla="*/ 553689 h 4890885"/>
                <a:gd name="connsiteX1889" fmla="*/ 6551984 w 8213050"/>
                <a:gd name="connsiteY1889" fmla="*/ 553689 h 4890885"/>
                <a:gd name="connsiteX1890" fmla="*/ 6551984 w 8213050"/>
                <a:gd name="connsiteY1890" fmla="*/ 738259 h 4890885"/>
                <a:gd name="connsiteX1891" fmla="*/ 6367421 w 8213050"/>
                <a:gd name="connsiteY1891" fmla="*/ 738259 h 4890885"/>
                <a:gd name="connsiteX1892" fmla="*/ 6090576 w 8213050"/>
                <a:gd name="connsiteY1892" fmla="*/ 553689 h 4890885"/>
                <a:gd name="connsiteX1893" fmla="*/ 6275139 w 8213050"/>
                <a:gd name="connsiteY1893" fmla="*/ 553689 h 4890885"/>
                <a:gd name="connsiteX1894" fmla="*/ 6275139 w 8213050"/>
                <a:gd name="connsiteY1894" fmla="*/ 738259 h 4890885"/>
                <a:gd name="connsiteX1895" fmla="*/ 6090576 w 8213050"/>
                <a:gd name="connsiteY1895" fmla="*/ 738259 h 4890885"/>
                <a:gd name="connsiteX1896" fmla="*/ 5813731 w 8213050"/>
                <a:gd name="connsiteY1896" fmla="*/ 553689 h 4890885"/>
                <a:gd name="connsiteX1897" fmla="*/ 5998294 w 8213050"/>
                <a:gd name="connsiteY1897" fmla="*/ 553689 h 4890885"/>
                <a:gd name="connsiteX1898" fmla="*/ 5998294 w 8213050"/>
                <a:gd name="connsiteY1898" fmla="*/ 738259 h 4890885"/>
                <a:gd name="connsiteX1899" fmla="*/ 5813731 w 8213050"/>
                <a:gd name="connsiteY1899" fmla="*/ 738259 h 4890885"/>
                <a:gd name="connsiteX1900" fmla="*/ 5536887 w 8213050"/>
                <a:gd name="connsiteY1900" fmla="*/ 553689 h 4890885"/>
                <a:gd name="connsiteX1901" fmla="*/ 5721450 w 8213050"/>
                <a:gd name="connsiteY1901" fmla="*/ 553689 h 4890885"/>
                <a:gd name="connsiteX1902" fmla="*/ 5721450 w 8213050"/>
                <a:gd name="connsiteY1902" fmla="*/ 738259 h 4890885"/>
                <a:gd name="connsiteX1903" fmla="*/ 5536887 w 8213050"/>
                <a:gd name="connsiteY1903" fmla="*/ 738259 h 4890885"/>
                <a:gd name="connsiteX1904" fmla="*/ 8028487 w 8213050"/>
                <a:gd name="connsiteY1904" fmla="*/ 553688 h 4890885"/>
                <a:gd name="connsiteX1905" fmla="*/ 8213050 w 8213050"/>
                <a:gd name="connsiteY1905" fmla="*/ 553688 h 4890885"/>
                <a:gd name="connsiteX1906" fmla="*/ 8213050 w 8213050"/>
                <a:gd name="connsiteY1906" fmla="*/ 738259 h 4890885"/>
                <a:gd name="connsiteX1907" fmla="*/ 8028487 w 8213050"/>
                <a:gd name="connsiteY1907" fmla="*/ 738259 h 4890885"/>
                <a:gd name="connsiteX1908" fmla="*/ 7751643 w 8213050"/>
                <a:gd name="connsiteY1908" fmla="*/ 553688 h 4890885"/>
                <a:gd name="connsiteX1909" fmla="*/ 7936206 w 8213050"/>
                <a:gd name="connsiteY1909" fmla="*/ 553688 h 4890885"/>
                <a:gd name="connsiteX1910" fmla="*/ 7936206 w 8213050"/>
                <a:gd name="connsiteY1910" fmla="*/ 738259 h 4890885"/>
                <a:gd name="connsiteX1911" fmla="*/ 7751643 w 8213050"/>
                <a:gd name="connsiteY1911" fmla="*/ 738259 h 4890885"/>
                <a:gd name="connsiteX1912" fmla="*/ 7474799 w 8213050"/>
                <a:gd name="connsiteY1912" fmla="*/ 553688 h 4890885"/>
                <a:gd name="connsiteX1913" fmla="*/ 7659362 w 8213050"/>
                <a:gd name="connsiteY1913" fmla="*/ 553688 h 4890885"/>
                <a:gd name="connsiteX1914" fmla="*/ 7659362 w 8213050"/>
                <a:gd name="connsiteY1914" fmla="*/ 738259 h 4890885"/>
                <a:gd name="connsiteX1915" fmla="*/ 7474799 w 8213050"/>
                <a:gd name="connsiteY1915" fmla="*/ 738259 h 4890885"/>
                <a:gd name="connsiteX1916" fmla="*/ 7197954 w 8213050"/>
                <a:gd name="connsiteY1916" fmla="*/ 553688 h 4890885"/>
                <a:gd name="connsiteX1917" fmla="*/ 7382517 w 8213050"/>
                <a:gd name="connsiteY1917" fmla="*/ 553688 h 4890885"/>
                <a:gd name="connsiteX1918" fmla="*/ 7382517 w 8213050"/>
                <a:gd name="connsiteY1918" fmla="*/ 738259 h 4890885"/>
                <a:gd name="connsiteX1919" fmla="*/ 7197954 w 8213050"/>
                <a:gd name="connsiteY1919" fmla="*/ 738259 h 4890885"/>
                <a:gd name="connsiteX1920" fmla="*/ 53 w 8213050"/>
                <a:gd name="connsiteY1920" fmla="*/ 276843 h 4890885"/>
                <a:gd name="connsiteX1921" fmla="*/ 184623 w 8213050"/>
                <a:gd name="connsiteY1921" fmla="*/ 276843 h 4890885"/>
                <a:gd name="connsiteX1922" fmla="*/ 184623 w 8213050"/>
                <a:gd name="connsiteY1922" fmla="*/ 461407 h 4890885"/>
                <a:gd name="connsiteX1923" fmla="*/ 53 w 8213050"/>
                <a:gd name="connsiteY1923" fmla="*/ 461407 h 4890885"/>
                <a:gd name="connsiteX1924" fmla="*/ 553749 w 8213050"/>
                <a:gd name="connsiteY1924" fmla="*/ 276843 h 4890885"/>
                <a:gd name="connsiteX1925" fmla="*/ 738311 w 8213050"/>
                <a:gd name="connsiteY1925" fmla="*/ 276843 h 4890885"/>
                <a:gd name="connsiteX1926" fmla="*/ 738311 w 8213050"/>
                <a:gd name="connsiteY1926" fmla="*/ 461407 h 4890885"/>
                <a:gd name="connsiteX1927" fmla="*/ 553749 w 8213050"/>
                <a:gd name="connsiteY1927" fmla="*/ 461407 h 4890885"/>
                <a:gd name="connsiteX1928" fmla="*/ 276904 w 8213050"/>
                <a:gd name="connsiteY1928" fmla="*/ 276843 h 4890885"/>
                <a:gd name="connsiteX1929" fmla="*/ 461467 w 8213050"/>
                <a:gd name="connsiteY1929" fmla="*/ 276843 h 4890885"/>
                <a:gd name="connsiteX1930" fmla="*/ 461467 w 8213050"/>
                <a:gd name="connsiteY1930" fmla="*/ 461407 h 4890885"/>
                <a:gd name="connsiteX1931" fmla="*/ 276904 w 8213050"/>
                <a:gd name="connsiteY1931" fmla="*/ 461407 h 4890885"/>
                <a:gd name="connsiteX1932" fmla="*/ 830593 w 8213050"/>
                <a:gd name="connsiteY1932" fmla="*/ 276842 h 4890885"/>
                <a:gd name="connsiteX1933" fmla="*/ 1015155 w 8213050"/>
                <a:gd name="connsiteY1933" fmla="*/ 276842 h 4890885"/>
                <a:gd name="connsiteX1934" fmla="*/ 1015155 w 8213050"/>
                <a:gd name="connsiteY1934" fmla="*/ 461406 h 4890885"/>
                <a:gd name="connsiteX1935" fmla="*/ 830593 w 8213050"/>
                <a:gd name="connsiteY1935" fmla="*/ 461406 h 4890885"/>
                <a:gd name="connsiteX1936" fmla="*/ 1107437 w 8213050"/>
                <a:gd name="connsiteY1936" fmla="*/ 276842 h 4890885"/>
                <a:gd name="connsiteX1937" fmla="*/ 1291986 w 8213050"/>
                <a:gd name="connsiteY1937" fmla="*/ 276842 h 4890885"/>
                <a:gd name="connsiteX1938" fmla="*/ 1291986 w 8213050"/>
                <a:gd name="connsiteY1938" fmla="*/ 461406 h 4890885"/>
                <a:gd name="connsiteX1939" fmla="*/ 1107437 w 8213050"/>
                <a:gd name="connsiteY1939" fmla="*/ 461406 h 4890885"/>
                <a:gd name="connsiteX1940" fmla="*/ 1384275 w 8213050"/>
                <a:gd name="connsiteY1940" fmla="*/ 276842 h 4890885"/>
                <a:gd name="connsiteX1941" fmla="*/ 1568847 w 8213050"/>
                <a:gd name="connsiteY1941" fmla="*/ 276842 h 4890885"/>
                <a:gd name="connsiteX1942" fmla="*/ 1568847 w 8213050"/>
                <a:gd name="connsiteY1942" fmla="*/ 461406 h 4890885"/>
                <a:gd name="connsiteX1943" fmla="*/ 1384275 w 8213050"/>
                <a:gd name="connsiteY1943" fmla="*/ 461406 h 4890885"/>
                <a:gd name="connsiteX1944" fmla="*/ 1661118 w 8213050"/>
                <a:gd name="connsiteY1944" fmla="*/ 276842 h 4890885"/>
                <a:gd name="connsiteX1945" fmla="*/ 1845689 w 8213050"/>
                <a:gd name="connsiteY1945" fmla="*/ 276842 h 4890885"/>
                <a:gd name="connsiteX1946" fmla="*/ 1845689 w 8213050"/>
                <a:gd name="connsiteY1946" fmla="*/ 461406 h 4890885"/>
                <a:gd name="connsiteX1947" fmla="*/ 1661118 w 8213050"/>
                <a:gd name="connsiteY1947" fmla="*/ 461406 h 4890885"/>
                <a:gd name="connsiteX1948" fmla="*/ 2214806 w 8213050"/>
                <a:gd name="connsiteY1948" fmla="*/ 276842 h 4890885"/>
                <a:gd name="connsiteX1949" fmla="*/ 2399370 w 8213050"/>
                <a:gd name="connsiteY1949" fmla="*/ 276842 h 4890885"/>
                <a:gd name="connsiteX1950" fmla="*/ 2399370 w 8213050"/>
                <a:gd name="connsiteY1950" fmla="*/ 461406 h 4890885"/>
                <a:gd name="connsiteX1951" fmla="*/ 2214806 w 8213050"/>
                <a:gd name="connsiteY1951" fmla="*/ 461406 h 4890885"/>
                <a:gd name="connsiteX1952" fmla="*/ 1937973 w 8213050"/>
                <a:gd name="connsiteY1952" fmla="*/ 276842 h 4890885"/>
                <a:gd name="connsiteX1953" fmla="*/ 2122529 w 8213050"/>
                <a:gd name="connsiteY1953" fmla="*/ 276842 h 4890885"/>
                <a:gd name="connsiteX1954" fmla="*/ 2122529 w 8213050"/>
                <a:gd name="connsiteY1954" fmla="*/ 461406 h 4890885"/>
                <a:gd name="connsiteX1955" fmla="*/ 1937973 w 8213050"/>
                <a:gd name="connsiteY1955" fmla="*/ 461406 h 4890885"/>
                <a:gd name="connsiteX1956" fmla="*/ 2768502 w 8213050"/>
                <a:gd name="connsiteY1956" fmla="*/ 276842 h 4890885"/>
                <a:gd name="connsiteX1957" fmla="*/ 2953066 w 8213050"/>
                <a:gd name="connsiteY1957" fmla="*/ 276842 h 4890885"/>
                <a:gd name="connsiteX1958" fmla="*/ 2953066 w 8213050"/>
                <a:gd name="connsiteY1958" fmla="*/ 461406 h 4890885"/>
                <a:gd name="connsiteX1959" fmla="*/ 2768502 w 8213050"/>
                <a:gd name="connsiteY1959" fmla="*/ 461406 h 4890885"/>
                <a:gd name="connsiteX1960" fmla="*/ 2491653 w 8213050"/>
                <a:gd name="connsiteY1960" fmla="*/ 276842 h 4890885"/>
                <a:gd name="connsiteX1961" fmla="*/ 2676219 w 8213050"/>
                <a:gd name="connsiteY1961" fmla="*/ 276842 h 4890885"/>
                <a:gd name="connsiteX1962" fmla="*/ 2676219 w 8213050"/>
                <a:gd name="connsiteY1962" fmla="*/ 461406 h 4890885"/>
                <a:gd name="connsiteX1963" fmla="*/ 2491653 w 8213050"/>
                <a:gd name="connsiteY1963" fmla="*/ 461406 h 4890885"/>
                <a:gd name="connsiteX1964" fmla="*/ 3045348 w 8213050"/>
                <a:gd name="connsiteY1964" fmla="*/ 276842 h 4890885"/>
                <a:gd name="connsiteX1965" fmla="*/ 3229910 w 8213050"/>
                <a:gd name="connsiteY1965" fmla="*/ 276842 h 4890885"/>
                <a:gd name="connsiteX1966" fmla="*/ 3229910 w 8213050"/>
                <a:gd name="connsiteY1966" fmla="*/ 461406 h 4890885"/>
                <a:gd name="connsiteX1967" fmla="*/ 3045348 w 8213050"/>
                <a:gd name="connsiteY1967" fmla="*/ 461406 h 4890885"/>
                <a:gd name="connsiteX1968" fmla="*/ 3322131 w 8213050"/>
                <a:gd name="connsiteY1968" fmla="*/ 276842 h 4890885"/>
                <a:gd name="connsiteX1969" fmla="*/ 3506694 w 8213050"/>
                <a:gd name="connsiteY1969" fmla="*/ 276842 h 4890885"/>
                <a:gd name="connsiteX1970" fmla="*/ 3506694 w 8213050"/>
                <a:gd name="connsiteY1970" fmla="*/ 461406 h 4890885"/>
                <a:gd name="connsiteX1971" fmla="*/ 3322131 w 8213050"/>
                <a:gd name="connsiteY1971" fmla="*/ 461406 h 4890885"/>
                <a:gd name="connsiteX1972" fmla="*/ 3598976 w 8213050"/>
                <a:gd name="connsiteY1972" fmla="*/ 276842 h 4890885"/>
                <a:gd name="connsiteX1973" fmla="*/ 3783539 w 8213050"/>
                <a:gd name="connsiteY1973" fmla="*/ 276842 h 4890885"/>
                <a:gd name="connsiteX1974" fmla="*/ 3783539 w 8213050"/>
                <a:gd name="connsiteY1974" fmla="*/ 461406 h 4890885"/>
                <a:gd name="connsiteX1975" fmla="*/ 3598976 w 8213050"/>
                <a:gd name="connsiteY1975" fmla="*/ 461406 h 4890885"/>
                <a:gd name="connsiteX1976" fmla="*/ 3875820 w 8213050"/>
                <a:gd name="connsiteY1976" fmla="*/ 276842 h 4890885"/>
                <a:gd name="connsiteX1977" fmla="*/ 4060383 w 8213050"/>
                <a:gd name="connsiteY1977" fmla="*/ 276842 h 4890885"/>
                <a:gd name="connsiteX1978" fmla="*/ 4060383 w 8213050"/>
                <a:gd name="connsiteY1978" fmla="*/ 461406 h 4890885"/>
                <a:gd name="connsiteX1979" fmla="*/ 3875820 w 8213050"/>
                <a:gd name="connsiteY1979" fmla="*/ 461406 h 4890885"/>
                <a:gd name="connsiteX1980" fmla="*/ 4152664 w 8213050"/>
                <a:gd name="connsiteY1980" fmla="*/ 276842 h 4890885"/>
                <a:gd name="connsiteX1981" fmla="*/ 4337227 w 8213050"/>
                <a:gd name="connsiteY1981" fmla="*/ 276842 h 4890885"/>
                <a:gd name="connsiteX1982" fmla="*/ 4337227 w 8213050"/>
                <a:gd name="connsiteY1982" fmla="*/ 461406 h 4890885"/>
                <a:gd name="connsiteX1983" fmla="*/ 4152664 w 8213050"/>
                <a:gd name="connsiteY1983" fmla="*/ 461406 h 4890885"/>
                <a:gd name="connsiteX1984" fmla="*/ 4983198 w 8213050"/>
                <a:gd name="connsiteY1984" fmla="*/ 276842 h 4890885"/>
                <a:gd name="connsiteX1985" fmla="*/ 5167761 w 8213050"/>
                <a:gd name="connsiteY1985" fmla="*/ 276842 h 4890885"/>
                <a:gd name="connsiteX1986" fmla="*/ 5167761 w 8213050"/>
                <a:gd name="connsiteY1986" fmla="*/ 461406 h 4890885"/>
                <a:gd name="connsiteX1987" fmla="*/ 4983198 w 8213050"/>
                <a:gd name="connsiteY1987" fmla="*/ 461406 h 4890885"/>
                <a:gd name="connsiteX1988" fmla="*/ 4706353 w 8213050"/>
                <a:gd name="connsiteY1988" fmla="*/ 276842 h 4890885"/>
                <a:gd name="connsiteX1989" fmla="*/ 4890916 w 8213050"/>
                <a:gd name="connsiteY1989" fmla="*/ 276842 h 4890885"/>
                <a:gd name="connsiteX1990" fmla="*/ 4890916 w 8213050"/>
                <a:gd name="connsiteY1990" fmla="*/ 461406 h 4890885"/>
                <a:gd name="connsiteX1991" fmla="*/ 4706353 w 8213050"/>
                <a:gd name="connsiteY1991" fmla="*/ 461406 h 4890885"/>
                <a:gd name="connsiteX1992" fmla="*/ 4429509 w 8213050"/>
                <a:gd name="connsiteY1992" fmla="*/ 276842 h 4890885"/>
                <a:gd name="connsiteX1993" fmla="*/ 4614072 w 8213050"/>
                <a:gd name="connsiteY1993" fmla="*/ 276842 h 4890885"/>
                <a:gd name="connsiteX1994" fmla="*/ 4614072 w 8213050"/>
                <a:gd name="connsiteY1994" fmla="*/ 461406 h 4890885"/>
                <a:gd name="connsiteX1995" fmla="*/ 4429509 w 8213050"/>
                <a:gd name="connsiteY1995" fmla="*/ 461406 h 4890885"/>
                <a:gd name="connsiteX1996" fmla="*/ 5260042 w 8213050"/>
                <a:gd name="connsiteY1996" fmla="*/ 276841 h 4890885"/>
                <a:gd name="connsiteX1997" fmla="*/ 5444605 w 8213050"/>
                <a:gd name="connsiteY1997" fmla="*/ 276841 h 4890885"/>
                <a:gd name="connsiteX1998" fmla="*/ 5444605 w 8213050"/>
                <a:gd name="connsiteY1998" fmla="*/ 461406 h 4890885"/>
                <a:gd name="connsiteX1999" fmla="*/ 5260042 w 8213050"/>
                <a:gd name="connsiteY1999" fmla="*/ 461406 h 4890885"/>
                <a:gd name="connsiteX2000" fmla="*/ 5536887 w 8213050"/>
                <a:gd name="connsiteY2000" fmla="*/ 276841 h 4890885"/>
                <a:gd name="connsiteX2001" fmla="*/ 5721450 w 8213050"/>
                <a:gd name="connsiteY2001" fmla="*/ 276841 h 4890885"/>
                <a:gd name="connsiteX2002" fmla="*/ 5721450 w 8213050"/>
                <a:gd name="connsiteY2002" fmla="*/ 461406 h 4890885"/>
                <a:gd name="connsiteX2003" fmla="*/ 5536887 w 8213050"/>
                <a:gd name="connsiteY2003" fmla="*/ 461406 h 4890885"/>
                <a:gd name="connsiteX2004" fmla="*/ 5813731 w 8213050"/>
                <a:gd name="connsiteY2004" fmla="*/ 276841 h 4890885"/>
                <a:gd name="connsiteX2005" fmla="*/ 5998294 w 8213050"/>
                <a:gd name="connsiteY2005" fmla="*/ 276841 h 4890885"/>
                <a:gd name="connsiteX2006" fmla="*/ 5998294 w 8213050"/>
                <a:gd name="connsiteY2006" fmla="*/ 461406 h 4890885"/>
                <a:gd name="connsiteX2007" fmla="*/ 5813731 w 8213050"/>
                <a:gd name="connsiteY2007" fmla="*/ 461406 h 4890885"/>
                <a:gd name="connsiteX2008" fmla="*/ 6090576 w 8213050"/>
                <a:gd name="connsiteY2008" fmla="*/ 276841 h 4890885"/>
                <a:gd name="connsiteX2009" fmla="*/ 6275139 w 8213050"/>
                <a:gd name="connsiteY2009" fmla="*/ 276841 h 4890885"/>
                <a:gd name="connsiteX2010" fmla="*/ 6275139 w 8213050"/>
                <a:gd name="connsiteY2010" fmla="*/ 461405 h 4890885"/>
                <a:gd name="connsiteX2011" fmla="*/ 6090576 w 8213050"/>
                <a:gd name="connsiteY2011" fmla="*/ 461405 h 4890885"/>
                <a:gd name="connsiteX2012" fmla="*/ 6367421 w 8213050"/>
                <a:gd name="connsiteY2012" fmla="*/ 276841 h 4890885"/>
                <a:gd name="connsiteX2013" fmla="*/ 6551984 w 8213050"/>
                <a:gd name="connsiteY2013" fmla="*/ 276841 h 4890885"/>
                <a:gd name="connsiteX2014" fmla="*/ 6551984 w 8213050"/>
                <a:gd name="connsiteY2014" fmla="*/ 461405 h 4890885"/>
                <a:gd name="connsiteX2015" fmla="*/ 6367421 w 8213050"/>
                <a:gd name="connsiteY2015" fmla="*/ 461405 h 4890885"/>
                <a:gd name="connsiteX2016" fmla="*/ 7197954 w 8213050"/>
                <a:gd name="connsiteY2016" fmla="*/ 276841 h 4890885"/>
                <a:gd name="connsiteX2017" fmla="*/ 7382517 w 8213050"/>
                <a:gd name="connsiteY2017" fmla="*/ 276841 h 4890885"/>
                <a:gd name="connsiteX2018" fmla="*/ 7382517 w 8213050"/>
                <a:gd name="connsiteY2018" fmla="*/ 461405 h 4890885"/>
                <a:gd name="connsiteX2019" fmla="*/ 7197954 w 8213050"/>
                <a:gd name="connsiteY2019" fmla="*/ 461405 h 4890885"/>
                <a:gd name="connsiteX2020" fmla="*/ 6921109 w 8213050"/>
                <a:gd name="connsiteY2020" fmla="*/ 276841 h 4890885"/>
                <a:gd name="connsiteX2021" fmla="*/ 7105672 w 8213050"/>
                <a:gd name="connsiteY2021" fmla="*/ 276841 h 4890885"/>
                <a:gd name="connsiteX2022" fmla="*/ 7105672 w 8213050"/>
                <a:gd name="connsiteY2022" fmla="*/ 461405 h 4890885"/>
                <a:gd name="connsiteX2023" fmla="*/ 6921109 w 8213050"/>
                <a:gd name="connsiteY2023" fmla="*/ 461405 h 4890885"/>
                <a:gd name="connsiteX2024" fmla="*/ 6644265 w 8213050"/>
                <a:gd name="connsiteY2024" fmla="*/ 276841 h 4890885"/>
                <a:gd name="connsiteX2025" fmla="*/ 6828828 w 8213050"/>
                <a:gd name="connsiteY2025" fmla="*/ 276841 h 4890885"/>
                <a:gd name="connsiteX2026" fmla="*/ 6828828 w 8213050"/>
                <a:gd name="connsiteY2026" fmla="*/ 461405 h 4890885"/>
                <a:gd name="connsiteX2027" fmla="*/ 6644265 w 8213050"/>
                <a:gd name="connsiteY2027" fmla="*/ 461405 h 4890885"/>
                <a:gd name="connsiteX2028" fmla="*/ 7474799 w 8213050"/>
                <a:gd name="connsiteY2028" fmla="*/ 276841 h 4890885"/>
                <a:gd name="connsiteX2029" fmla="*/ 7659362 w 8213050"/>
                <a:gd name="connsiteY2029" fmla="*/ 276841 h 4890885"/>
                <a:gd name="connsiteX2030" fmla="*/ 7659362 w 8213050"/>
                <a:gd name="connsiteY2030" fmla="*/ 461405 h 4890885"/>
                <a:gd name="connsiteX2031" fmla="*/ 7474799 w 8213050"/>
                <a:gd name="connsiteY2031" fmla="*/ 461405 h 4890885"/>
                <a:gd name="connsiteX2032" fmla="*/ 7751643 w 8213050"/>
                <a:gd name="connsiteY2032" fmla="*/ 276841 h 4890885"/>
                <a:gd name="connsiteX2033" fmla="*/ 7936206 w 8213050"/>
                <a:gd name="connsiteY2033" fmla="*/ 276841 h 4890885"/>
                <a:gd name="connsiteX2034" fmla="*/ 7936206 w 8213050"/>
                <a:gd name="connsiteY2034" fmla="*/ 461405 h 4890885"/>
                <a:gd name="connsiteX2035" fmla="*/ 7751643 w 8213050"/>
                <a:gd name="connsiteY2035" fmla="*/ 461405 h 4890885"/>
                <a:gd name="connsiteX2036" fmla="*/ 8028487 w 8213050"/>
                <a:gd name="connsiteY2036" fmla="*/ 276841 h 4890885"/>
                <a:gd name="connsiteX2037" fmla="*/ 8213050 w 8213050"/>
                <a:gd name="connsiteY2037" fmla="*/ 276841 h 4890885"/>
                <a:gd name="connsiteX2038" fmla="*/ 8213050 w 8213050"/>
                <a:gd name="connsiteY2038" fmla="*/ 461405 h 4890885"/>
                <a:gd name="connsiteX2039" fmla="*/ 8028487 w 8213050"/>
                <a:gd name="connsiteY2039" fmla="*/ 461405 h 4890885"/>
                <a:gd name="connsiteX2040" fmla="*/ 56 w 8213050"/>
                <a:gd name="connsiteY2040" fmla="*/ 2 h 4890885"/>
                <a:gd name="connsiteX2041" fmla="*/ 184627 w 8213050"/>
                <a:gd name="connsiteY2041" fmla="*/ 2 h 4890885"/>
                <a:gd name="connsiteX2042" fmla="*/ 184627 w 8213050"/>
                <a:gd name="connsiteY2042" fmla="*/ 184564 h 4890885"/>
                <a:gd name="connsiteX2043" fmla="*/ 56 w 8213050"/>
                <a:gd name="connsiteY2043" fmla="*/ 184564 h 4890885"/>
                <a:gd name="connsiteX2044" fmla="*/ 276907 w 8213050"/>
                <a:gd name="connsiteY2044" fmla="*/ 2 h 4890885"/>
                <a:gd name="connsiteX2045" fmla="*/ 461470 w 8213050"/>
                <a:gd name="connsiteY2045" fmla="*/ 2 h 4890885"/>
                <a:gd name="connsiteX2046" fmla="*/ 461470 w 8213050"/>
                <a:gd name="connsiteY2046" fmla="*/ 184564 h 4890885"/>
                <a:gd name="connsiteX2047" fmla="*/ 276907 w 8213050"/>
                <a:gd name="connsiteY2047" fmla="*/ 184564 h 4890885"/>
                <a:gd name="connsiteX2048" fmla="*/ 553752 w 8213050"/>
                <a:gd name="connsiteY2048" fmla="*/ 2 h 4890885"/>
                <a:gd name="connsiteX2049" fmla="*/ 738315 w 8213050"/>
                <a:gd name="connsiteY2049" fmla="*/ 2 h 4890885"/>
                <a:gd name="connsiteX2050" fmla="*/ 738315 w 8213050"/>
                <a:gd name="connsiteY2050" fmla="*/ 184564 h 4890885"/>
                <a:gd name="connsiteX2051" fmla="*/ 553752 w 8213050"/>
                <a:gd name="connsiteY2051" fmla="*/ 184564 h 4890885"/>
                <a:gd name="connsiteX2052" fmla="*/ 830597 w 8213050"/>
                <a:gd name="connsiteY2052" fmla="*/ 2 h 4890885"/>
                <a:gd name="connsiteX2053" fmla="*/ 1015159 w 8213050"/>
                <a:gd name="connsiteY2053" fmla="*/ 2 h 4890885"/>
                <a:gd name="connsiteX2054" fmla="*/ 1015159 w 8213050"/>
                <a:gd name="connsiteY2054" fmla="*/ 184564 h 4890885"/>
                <a:gd name="connsiteX2055" fmla="*/ 830597 w 8213050"/>
                <a:gd name="connsiteY2055" fmla="*/ 184564 h 4890885"/>
                <a:gd name="connsiteX2056" fmla="*/ 1107440 w 8213050"/>
                <a:gd name="connsiteY2056" fmla="*/ 1 h 4890885"/>
                <a:gd name="connsiteX2057" fmla="*/ 1291990 w 8213050"/>
                <a:gd name="connsiteY2057" fmla="*/ 1 h 4890885"/>
                <a:gd name="connsiteX2058" fmla="*/ 1291990 w 8213050"/>
                <a:gd name="connsiteY2058" fmla="*/ 184564 h 4890885"/>
                <a:gd name="connsiteX2059" fmla="*/ 1107440 w 8213050"/>
                <a:gd name="connsiteY2059" fmla="*/ 184564 h 4890885"/>
                <a:gd name="connsiteX2060" fmla="*/ 1384279 w 8213050"/>
                <a:gd name="connsiteY2060" fmla="*/ 1 h 4890885"/>
                <a:gd name="connsiteX2061" fmla="*/ 1568850 w 8213050"/>
                <a:gd name="connsiteY2061" fmla="*/ 1 h 4890885"/>
                <a:gd name="connsiteX2062" fmla="*/ 1568850 w 8213050"/>
                <a:gd name="connsiteY2062" fmla="*/ 184564 h 4890885"/>
                <a:gd name="connsiteX2063" fmla="*/ 1384279 w 8213050"/>
                <a:gd name="connsiteY2063" fmla="*/ 184564 h 4890885"/>
                <a:gd name="connsiteX2064" fmla="*/ 1661122 w 8213050"/>
                <a:gd name="connsiteY2064" fmla="*/ 1 h 4890885"/>
                <a:gd name="connsiteX2065" fmla="*/ 1845692 w 8213050"/>
                <a:gd name="connsiteY2065" fmla="*/ 1 h 4890885"/>
                <a:gd name="connsiteX2066" fmla="*/ 1845692 w 8213050"/>
                <a:gd name="connsiteY2066" fmla="*/ 184564 h 4890885"/>
                <a:gd name="connsiteX2067" fmla="*/ 1661122 w 8213050"/>
                <a:gd name="connsiteY2067" fmla="*/ 184564 h 4890885"/>
                <a:gd name="connsiteX2068" fmla="*/ 1937976 w 8213050"/>
                <a:gd name="connsiteY2068" fmla="*/ 1 h 4890885"/>
                <a:gd name="connsiteX2069" fmla="*/ 2122532 w 8213050"/>
                <a:gd name="connsiteY2069" fmla="*/ 1 h 4890885"/>
                <a:gd name="connsiteX2070" fmla="*/ 2122532 w 8213050"/>
                <a:gd name="connsiteY2070" fmla="*/ 184564 h 4890885"/>
                <a:gd name="connsiteX2071" fmla="*/ 1937976 w 8213050"/>
                <a:gd name="connsiteY2071" fmla="*/ 184564 h 4890885"/>
                <a:gd name="connsiteX2072" fmla="*/ 2214810 w 8213050"/>
                <a:gd name="connsiteY2072" fmla="*/ 1 h 4890885"/>
                <a:gd name="connsiteX2073" fmla="*/ 2399373 w 8213050"/>
                <a:gd name="connsiteY2073" fmla="*/ 1 h 4890885"/>
                <a:gd name="connsiteX2074" fmla="*/ 2399373 w 8213050"/>
                <a:gd name="connsiteY2074" fmla="*/ 184564 h 4890885"/>
                <a:gd name="connsiteX2075" fmla="*/ 2214810 w 8213050"/>
                <a:gd name="connsiteY2075" fmla="*/ 184564 h 4890885"/>
                <a:gd name="connsiteX2076" fmla="*/ 2491657 w 8213050"/>
                <a:gd name="connsiteY2076" fmla="*/ 1 h 4890885"/>
                <a:gd name="connsiteX2077" fmla="*/ 2676223 w 8213050"/>
                <a:gd name="connsiteY2077" fmla="*/ 1 h 4890885"/>
                <a:gd name="connsiteX2078" fmla="*/ 2676223 w 8213050"/>
                <a:gd name="connsiteY2078" fmla="*/ 184564 h 4890885"/>
                <a:gd name="connsiteX2079" fmla="*/ 2491657 w 8213050"/>
                <a:gd name="connsiteY2079" fmla="*/ 184564 h 4890885"/>
                <a:gd name="connsiteX2080" fmla="*/ 2768505 w 8213050"/>
                <a:gd name="connsiteY2080" fmla="*/ 1 h 4890885"/>
                <a:gd name="connsiteX2081" fmla="*/ 2953069 w 8213050"/>
                <a:gd name="connsiteY2081" fmla="*/ 1 h 4890885"/>
                <a:gd name="connsiteX2082" fmla="*/ 2953069 w 8213050"/>
                <a:gd name="connsiteY2082" fmla="*/ 184564 h 4890885"/>
                <a:gd name="connsiteX2083" fmla="*/ 2768505 w 8213050"/>
                <a:gd name="connsiteY2083" fmla="*/ 184564 h 4890885"/>
                <a:gd name="connsiteX2084" fmla="*/ 3045351 w 8213050"/>
                <a:gd name="connsiteY2084" fmla="*/ 1 h 4890885"/>
                <a:gd name="connsiteX2085" fmla="*/ 3229914 w 8213050"/>
                <a:gd name="connsiteY2085" fmla="*/ 1 h 4890885"/>
                <a:gd name="connsiteX2086" fmla="*/ 3229914 w 8213050"/>
                <a:gd name="connsiteY2086" fmla="*/ 184564 h 4890885"/>
                <a:gd name="connsiteX2087" fmla="*/ 3045351 w 8213050"/>
                <a:gd name="connsiteY2087" fmla="*/ 184564 h 4890885"/>
                <a:gd name="connsiteX2088" fmla="*/ 3322131 w 8213050"/>
                <a:gd name="connsiteY2088" fmla="*/ 1 h 4890885"/>
                <a:gd name="connsiteX2089" fmla="*/ 3506694 w 8213050"/>
                <a:gd name="connsiteY2089" fmla="*/ 1 h 4890885"/>
                <a:gd name="connsiteX2090" fmla="*/ 3506694 w 8213050"/>
                <a:gd name="connsiteY2090" fmla="*/ 184564 h 4890885"/>
                <a:gd name="connsiteX2091" fmla="*/ 3322131 w 8213050"/>
                <a:gd name="connsiteY2091" fmla="*/ 184564 h 4890885"/>
                <a:gd name="connsiteX2092" fmla="*/ 3598976 w 8213050"/>
                <a:gd name="connsiteY2092" fmla="*/ 1 h 4890885"/>
                <a:gd name="connsiteX2093" fmla="*/ 3783539 w 8213050"/>
                <a:gd name="connsiteY2093" fmla="*/ 1 h 4890885"/>
                <a:gd name="connsiteX2094" fmla="*/ 3783539 w 8213050"/>
                <a:gd name="connsiteY2094" fmla="*/ 184563 h 4890885"/>
                <a:gd name="connsiteX2095" fmla="*/ 3598976 w 8213050"/>
                <a:gd name="connsiteY2095" fmla="*/ 184563 h 4890885"/>
                <a:gd name="connsiteX2096" fmla="*/ 3875820 w 8213050"/>
                <a:gd name="connsiteY2096" fmla="*/ 1 h 4890885"/>
                <a:gd name="connsiteX2097" fmla="*/ 4060383 w 8213050"/>
                <a:gd name="connsiteY2097" fmla="*/ 1 h 4890885"/>
                <a:gd name="connsiteX2098" fmla="*/ 4060383 w 8213050"/>
                <a:gd name="connsiteY2098" fmla="*/ 184563 h 4890885"/>
                <a:gd name="connsiteX2099" fmla="*/ 3875820 w 8213050"/>
                <a:gd name="connsiteY2099" fmla="*/ 184563 h 4890885"/>
                <a:gd name="connsiteX2100" fmla="*/ 4152664 w 8213050"/>
                <a:gd name="connsiteY2100" fmla="*/ 1 h 4890885"/>
                <a:gd name="connsiteX2101" fmla="*/ 4337227 w 8213050"/>
                <a:gd name="connsiteY2101" fmla="*/ 1 h 4890885"/>
                <a:gd name="connsiteX2102" fmla="*/ 4337227 w 8213050"/>
                <a:gd name="connsiteY2102" fmla="*/ 184563 h 4890885"/>
                <a:gd name="connsiteX2103" fmla="*/ 4152664 w 8213050"/>
                <a:gd name="connsiteY2103" fmla="*/ 184563 h 4890885"/>
                <a:gd name="connsiteX2104" fmla="*/ 4429509 w 8213050"/>
                <a:gd name="connsiteY2104" fmla="*/ 1 h 4890885"/>
                <a:gd name="connsiteX2105" fmla="*/ 4614072 w 8213050"/>
                <a:gd name="connsiteY2105" fmla="*/ 1 h 4890885"/>
                <a:gd name="connsiteX2106" fmla="*/ 4614072 w 8213050"/>
                <a:gd name="connsiteY2106" fmla="*/ 184563 h 4890885"/>
                <a:gd name="connsiteX2107" fmla="*/ 4429509 w 8213050"/>
                <a:gd name="connsiteY2107" fmla="*/ 184563 h 4890885"/>
                <a:gd name="connsiteX2108" fmla="*/ 4706353 w 8213050"/>
                <a:gd name="connsiteY2108" fmla="*/ 0 h 4890885"/>
                <a:gd name="connsiteX2109" fmla="*/ 4890916 w 8213050"/>
                <a:gd name="connsiteY2109" fmla="*/ 0 h 4890885"/>
                <a:gd name="connsiteX2110" fmla="*/ 4890916 w 8213050"/>
                <a:gd name="connsiteY2110" fmla="*/ 184563 h 4890885"/>
                <a:gd name="connsiteX2111" fmla="*/ 4706353 w 8213050"/>
                <a:gd name="connsiteY2111" fmla="*/ 184563 h 4890885"/>
                <a:gd name="connsiteX2112" fmla="*/ 4983198 w 8213050"/>
                <a:gd name="connsiteY2112" fmla="*/ 0 h 4890885"/>
                <a:gd name="connsiteX2113" fmla="*/ 5167761 w 8213050"/>
                <a:gd name="connsiteY2113" fmla="*/ 0 h 4890885"/>
                <a:gd name="connsiteX2114" fmla="*/ 5167761 w 8213050"/>
                <a:gd name="connsiteY2114" fmla="*/ 184563 h 4890885"/>
                <a:gd name="connsiteX2115" fmla="*/ 4983198 w 8213050"/>
                <a:gd name="connsiteY2115" fmla="*/ 184563 h 4890885"/>
                <a:gd name="connsiteX2116" fmla="*/ 5260042 w 8213050"/>
                <a:gd name="connsiteY2116" fmla="*/ 0 h 4890885"/>
                <a:gd name="connsiteX2117" fmla="*/ 5444605 w 8213050"/>
                <a:gd name="connsiteY2117" fmla="*/ 0 h 4890885"/>
                <a:gd name="connsiteX2118" fmla="*/ 5444605 w 8213050"/>
                <a:gd name="connsiteY2118" fmla="*/ 184563 h 4890885"/>
                <a:gd name="connsiteX2119" fmla="*/ 5260042 w 8213050"/>
                <a:gd name="connsiteY2119" fmla="*/ 184563 h 4890885"/>
                <a:gd name="connsiteX2120" fmla="*/ 5536887 w 8213050"/>
                <a:gd name="connsiteY2120" fmla="*/ 0 h 4890885"/>
                <a:gd name="connsiteX2121" fmla="*/ 5721450 w 8213050"/>
                <a:gd name="connsiteY2121" fmla="*/ 0 h 4890885"/>
                <a:gd name="connsiteX2122" fmla="*/ 5721450 w 8213050"/>
                <a:gd name="connsiteY2122" fmla="*/ 184563 h 4890885"/>
                <a:gd name="connsiteX2123" fmla="*/ 5536887 w 8213050"/>
                <a:gd name="connsiteY2123" fmla="*/ 184563 h 4890885"/>
                <a:gd name="connsiteX2124" fmla="*/ 5813731 w 8213050"/>
                <a:gd name="connsiteY2124" fmla="*/ 0 h 4890885"/>
                <a:gd name="connsiteX2125" fmla="*/ 5998294 w 8213050"/>
                <a:gd name="connsiteY2125" fmla="*/ 0 h 4890885"/>
                <a:gd name="connsiteX2126" fmla="*/ 5998294 w 8213050"/>
                <a:gd name="connsiteY2126" fmla="*/ 184563 h 4890885"/>
                <a:gd name="connsiteX2127" fmla="*/ 5813731 w 8213050"/>
                <a:gd name="connsiteY2127" fmla="*/ 184563 h 4890885"/>
                <a:gd name="connsiteX2128" fmla="*/ 6090576 w 8213050"/>
                <a:gd name="connsiteY2128" fmla="*/ 0 h 4890885"/>
                <a:gd name="connsiteX2129" fmla="*/ 6275139 w 8213050"/>
                <a:gd name="connsiteY2129" fmla="*/ 0 h 4890885"/>
                <a:gd name="connsiteX2130" fmla="*/ 6275139 w 8213050"/>
                <a:gd name="connsiteY2130" fmla="*/ 184563 h 4890885"/>
                <a:gd name="connsiteX2131" fmla="*/ 6090576 w 8213050"/>
                <a:gd name="connsiteY2131" fmla="*/ 184563 h 4890885"/>
                <a:gd name="connsiteX2132" fmla="*/ 6367421 w 8213050"/>
                <a:gd name="connsiteY2132" fmla="*/ 0 h 4890885"/>
                <a:gd name="connsiteX2133" fmla="*/ 6551984 w 8213050"/>
                <a:gd name="connsiteY2133" fmla="*/ 0 h 4890885"/>
                <a:gd name="connsiteX2134" fmla="*/ 6551984 w 8213050"/>
                <a:gd name="connsiteY2134" fmla="*/ 184563 h 4890885"/>
                <a:gd name="connsiteX2135" fmla="*/ 6367421 w 8213050"/>
                <a:gd name="connsiteY2135" fmla="*/ 184563 h 4890885"/>
                <a:gd name="connsiteX2136" fmla="*/ 6644265 w 8213050"/>
                <a:gd name="connsiteY2136" fmla="*/ 0 h 4890885"/>
                <a:gd name="connsiteX2137" fmla="*/ 6828828 w 8213050"/>
                <a:gd name="connsiteY2137" fmla="*/ 0 h 4890885"/>
                <a:gd name="connsiteX2138" fmla="*/ 6828828 w 8213050"/>
                <a:gd name="connsiteY2138" fmla="*/ 184563 h 4890885"/>
                <a:gd name="connsiteX2139" fmla="*/ 6644265 w 8213050"/>
                <a:gd name="connsiteY2139" fmla="*/ 184563 h 4890885"/>
                <a:gd name="connsiteX2140" fmla="*/ 6921109 w 8213050"/>
                <a:gd name="connsiteY2140" fmla="*/ 0 h 4890885"/>
                <a:gd name="connsiteX2141" fmla="*/ 7105672 w 8213050"/>
                <a:gd name="connsiteY2141" fmla="*/ 0 h 4890885"/>
                <a:gd name="connsiteX2142" fmla="*/ 7105672 w 8213050"/>
                <a:gd name="connsiteY2142" fmla="*/ 184562 h 4890885"/>
                <a:gd name="connsiteX2143" fmla="*/ 6921109 w 8213050"/>
                <a:gd name="connsiteY2143" fmla="*/ 184562 h 4890885"/>
                <a:gd name="connsiteX2144" fmla="*/ 7197954 w 8213050"/>
                <a:gd name="connsiteY2144" fmla="*/ 0 h 4890885"/>
                <a:gd name="connsiteX2145" fmla="*/ 7382517 w 8213050"/>
                <a:gd name="connsiteY2145" fmla="*/ 0 h 4890885"/>
                <a:gd name="connsiteX2146" fmla="*/ 7382517 w 8213050"/>
                <a:gd name="connsiteY2146" fmla="*/ 184562 h 4890885"/>
                <a:gd name="connsiteX2147" fmla="*/ 7197954 w 8213050"/>
                <a:gd name="connsiteY2147" fmla="*/ 184562 h 4890885"/>
                <a:gd name="connsiteX2148" fmla="*/ 7474799 w 8213050"/>
                <a:gd name="connsiteY2148" fmla="*/ 0 h 4890885"/>
                <a:gd name="connsiteX2149" fmla="*/ 7659362 w 8213050"/>
                <a:gd name="connsiteY2149" fmla="*/ 0 h 4890885"/>
                <a:gd name="connsiteX2150" fmla="*/ 7659362 w 8213050"/>
                <a:gd name="connsiteY2150" fmla="*/ 184562 h 4890885"/>
                <a:gd name="connsiteX2151" fmla="*/ 7474799 w 8213050"/>
                <a:gd name="connsiteY2151" fmla="*/ 184562 h 4890885"/>
                <a:gd name="connsiteX2152" fmla="*/ 7751643 w 8213050"/>
                <a:gd name="connsiteY2152" fmla="*/ 0 h 4890885"/>
                <a:gd name="connsiteX2153" fmla="*/ 7936206 w 8213050"/>
                <a:gd name="connsiteY2153" fmla="*/ 0 h 4890885"/>
                <a:gd name="connsiteX2154" fmla="*/ 7936206 w 8213050"/>
                <a:gd name="connsiteY2154" fmla="*/ 184562 h 4890885"/>
                <a:gd name="connsiteX2155" fmla="*/ 7751643 w 8213050"/>
                <a:gd name="connsiteY2155" fmla="*/ 184562 h 4890885"/>
                <a:gd name="connsiteX2156" fmla="*/ 8028487 w 8213050"/>
                <a:gd name="connsiteY2156" fmla="*/ 0 h 4890885"/>
                <a:gd name="connsiteX2157" fmla="*/ 8213050 w 8213050"/>
                <a:gd name="connsiteY2157" fmla="*/ 0 h 4890885"/>
                <a:gd name="connsiteX2158" fmla="*/ 8213050 w 8213050"/>
                <a:gd name="connsiteY2158" fmla="*/ 184562 h 4890885"/>
                <a:gd name="connsiteX2159" fmla="*/ 8028487 w 8213050"/>
                <a:gd name="connsiteY2159" fmla="*/ 184562 h 48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Lst>
              <a:rect l="l" t="t" r="r" b="b"/>
              <a:pathLst>
                <a:path w="8213050" h="4890885">
                  <a:moveTo>
                    <a:pt x="8028487" y="4706322"/>
                  </a:moveTo>
                  <a:lnTo>
                    <a:pt x="8213050" y="4706322"/>
                  </a:lnTo>
                  <a:lnTo>
                    <a:pt x="8213050" y="4890885"/>
                  </a:lnTo>
                  <a:lnTo>
                    <a:pt x="8028487" y="4890885"/>
                  </a:lnTo>
                  <a:close/>
                  <a:moveTo>
                    <a:pt x="7751643" y="4706322"/>
                  </a:moveTo>
                  <a:lnTo>
                    <a:pt x="7936206" y="4706322"/>
                  </a:lnTo>
                  <a:lnTo>
                    <a:pt x="7936206" y="4890885"/>
                  </a:lnTo>
                  <a:lnTo>
                    <a:pt x="7751643" y="4890885"/>
                  </a:lnTo>
                  <a:close/>
                  <a:moveTo>
                    <a:pt x="7474799" y="4706322"/>
                  </a:moveTo>
                  <a:lnTo>
                    <a:pt x="7659362" y="4706322"/>
                  </a:lnTo>
                  <a:lnTo>
                    <a:pt x="7659362" y="4890885"/>
                  </a:lnTo>
                  <a:lnTo>
                    <a:pt x="7474799" y="4890885"/>
                  </a:lnTo>
                  <a:close/>
                  <a:moveTo>
                    <a:pt x="7197954" y="4706322"/>
                  </a:moveTo>
                  <a:lnTo>
                    <a:pt x="7382517" y="4706322"/>
                  </a:lnTo>
                  <a:lnTo>
                    <a:pt x="7382517" y="4890885"/>
                  </a:lnTo>
                  <a:lnTo>
                    <a:pt x="7197954" y="4890885"/>
                  </a:lnTo>
                  <a:close/>
                  <a:moveTo>
                    <a:pt x="6921109" y="4706322"/>
                  </a:moveTo>
                  <a:lnTo>
                    <a:pt x="7105672" y="4706322"/>
                  </a:lnTo>
                  <a:lnTo>
                    <a:pt x="7105672" y="4890885"/>
                  </a:lnTo>
                  <a:lnTo>
                    <a:pt x="6921109" y="4890885"/>
                  </a:lnTo>
                  <a:close/>
                  <a:moveTo>
                    <a:pt x="6644265" y="4706322"/>
                  </a:moveTo>
                  <a:lnTo>
                    <a:pt x="6828828" y="4706322"/>
                  </a:lnTo>
                  <a:lnTo>
                    <a:pt x="6828828" y="4890885"/>
                  </a:lnTo>
                  <a:lnTo>
                    <a:pt x="6644265" y="4890885"/>
                  </a:lnTo>
                  <a:close/>
                  <a:moveTo>
                    <a:pt x="6367421" y="4706322"/>
                  </a:moveTo>
                  <a:lnTo>
                    <a:pt x="6551984" y="4706322"/>
                  </a:lnTo>
                  <a:lnTo>
                    <a:pt x="6551984" y="4890885"/>
                  </a:lnTo>
                  <a:lnTo>
                    <a:pt x="6367421" y="4890885"/>
                  </a:lnTo>
                  <a:close/>
                  <a:moveTo>
                    <a:pt x="6090576" y="4706322"/>
                  </a:moveTo>
                  <a:lnTo>
                    <a:pt x="6275139" y="4706322"/>
                  </a:lnTo>
                  <a:lnTo>
                    <a:pt x="6275139" y="4890885"/>
                  </a:lnTo>
                  <a:lnTo>
                    <a:pt x="6090576" y="4890885"/>
                  </a:lnTo>
                  <a:close/>
                  <a:moveTo>
                    <a:pt x="5813731" y="4706322"/>
                  </a:moveTo>
                  <a:lnTo>
                    <a:pt x="5998294" y="4706322"/>
                  </a:lnTo>
                  <a:lnTo>
                    <a:pt x="5998294" y="4890885"/>
                  </a:lnTo>
                  <a:lnTo>
                    <a:pt x="5813731" y="4890885"/>
                  </a:lnTo>
                  <a:close/>
                  <a:moveTo>
                    <a:pt x="5536887" y="4706322"/>
                  </a:moveTo>
                  <a:lnTo>
                    <a:pt x="5721450" y="4706322"/>
                  </a:lnTo>
                  <a:lnTo>
                    <a:pt x="5721450" y="4890885"/>
                  </a:lnTo>
                  <a:lnTo>
                    <a:pt x="5536887" y="4890885"/>
                  </a:lnTo>
                  <a:close/>
                  <a:moveTo>
                    <a:pt x="5260042" y="4706322"/>
                  </a:moveTo>
                  <a:lnTo>
                    <a:pt x="5444605" y="4706322"/>
                  </a:lnTo>
                  <a:lnTo>
                    <a:pt x="5444605" y="4890885"/>
                  </a:lnTo>
                  <a:lnTo>
                    <a:pt x="5260042" y="4890885"/>
                  </a:lnTo>
                  <a:close/>
                  <a:moveTo>
                    <a:pt x="4983198" y="4706322"/>
                  </a:moveTo>
                  <a:lnTo>
                    <a:pt x="5167761" y="4706322"/>
                  </a:lnTo>
                  <a:lnTo>
                    <a:pt x="5167761" y="4890885"/>
                  </a:lnTo>
                  <a:lnTo>
                    <a:pt x="4983198" y="4890885"/>
                  </a:lnTo>
                  <a:close/>
                  <a:moveTo>
                    <a:pt x="4706353" y="4706322"/>
                  </a:moveTo>
                  <a:lnTo>
                    <a:pt x="4890916" y="4706322"/>
                  </a:lnTo>
                  <a:lnTo>
                    <a:pt x="4890916" y="4890885"/>
                  </a:lnTo>
                  <a:lnTo>
                    <a:pt x="4706353" y="4890885"/>
                  </a:lnTo>
                  <a:close/>
                  <a:moveTo>
                    <a:pt x="4429509" y="4706322"/>
                  </a:moveTo>
                  <a:lnTo>
                    <a:pt x="4614072" y="4706322"/>
                  </a:lnTo>
                  <a:lnTo>
                    <a:pt x="4614072" y="4890885"/>
                  </a:lnTo>
                  <a:lnTo>
                    <a:pt x="4429509" y="4890885"/>
                  </a:lnTo>
                  <a:close/>
                  <a:moveTo>
                    <a:pt x="4152664" y="4706322"/>
                  </a:moveTo>
                  <a:lnTo>
                    <a:pt x="4337227" y="4706322"/>
                  </a:lnTo>
                  <a:lnTo>
                    <a:pt x="4337227" y="4890885"/>
                  </a:lnTo>
                  <a:lnTo>
                    <a:pt x="4152664" y="4890885"/>
                  </a:lnTo>
                  <a:close/>
                  <a:moveTo>
                    <a:pt x="3875820" y="4706322"/>
                  </a:moveTo>
                  <a:lnTo>
                    <a:pt x="4060383" y="4706322"/>
                  </a:lnTo>
                  <a:lnTo>
                    <a:pt x="4060383" y="4890885"/>
                  </a:lnTo>
                  <a:lnTo>
                    <a:pt x="3875820" y="4890885"/>
                  </a:lnTo>
                  <a:close/>
                  <a:moveTo>
                    <a:pt x="3598976" y="4706322"/>
                  </a:moveTo>
                  <a:lnTo>
                    <a:pt x="3783539" y="4706322"/>
                  </a:lnTo>
                  <a:lnTo>
                    <a:pt x="3783539" y="4890885"/>
                  </a:lnTo>
                  <a:lnTo>
                    <a:pt x="3598976" y="4890885"/>
                  </a:lnTo>
                  <a:close/>
                  <a:moveTo>
                    <a:pt x="3322131" y="4706322"/>
                  </a:moveTo>
                  <a:lnTo>
                    <a:pt x="3506694" y="4706322"/>
                  </a:lnTo>
                  <a:lnTo>
                    <a:pt x="3506694" y="4890885"/>
                  </a:lnTo>
                  <a:lnTo>
                    <a:pt x="3322131" y="4890885"/>
                  </a:lnTo>
                  <a:close/>
                  <a:moveTo>
                    <a:pt x="3045288" y="4706322"/>
                  </a:moveTo>
                  <a:lnTo>
                    <a:pt x="3229851" y="4706322"/>
                  </a:lnTo>
                  <a:lnTo>
                    <a:pt x="3229851" y="4890885"/>
                  </a:lnTo>
                  <a:lnTo>
                    <a:pt x="3045288" y="4890885"/>
                  </a:lnTo>
                  <a:close/>
                  <a:moveTo>
                    <a:pt x="2768444" y="4706322"/>
                  </a:moveTo>
                  <a:lnTo>
                    <a:pt x="2953007" y="4706322"/>
                  </a:lnTo>
                  <a:lnTo>
                    <a:pt x="2953007" y="4890885"/>
                  </a:lnTo>
                  <a:lnTo>
                    <a:pt x="2768444" y="4890885"/>
                  </a:lnTo>
                  <a:close/>
                  <a:moveTo>
                    <a:pt x="2491599" y="4706322"/>
                  </a:moveTo>
                  <a:lnTo>
                    <a:pt x="2676162" y="4706322"/>
                  </a:lnTo>
                  <a:lnTo>
                    <a:pt x="2676162" y="4890885"/>
                  </a:lnTo>
                  <a:lnTo>
                    <a:pt x="2491599" y="4890885"/>
                  </a:lnTo>
                  <a:close/>
                  <a:moveTo>
                    <a:pt x="2214755" y="4706322"/>
                  </a:moveTo>
                  <a:lnTo>
                    <a:pt x="2399318" y="4706322"/>
                  </a:lnTo>
                  <a:lnTo>
                    <a:pt x="2399318" y="4890885"/>
                  </a:lnTo>
                  <a:lnTo>
                    <a:pt x="2214755" y="4890885"/>
                  </a:lnTo>
                  <a:close/>
                  <a:moveTo>
                    <a:pt x="1937910" y="4706322"/>
                  </a:moveTo>
                  <a:lnTo>
                    <a:pt x="2122473" y="4706322"/>
                  </a:lnTo>
                  <a:lnTo>
                    <a:pt x="2122473" y="4890885"/>
                  </a:lnTo>
                  <a:lnTo>
                    <a:pt x="1937910" y="4890885"/>
                  </a:lnTo>
                  <a:close/>
                  <a:moveTo>
                    <a:pt x="1661067" y="4706322"/>
                  </a:moveTo>
                  <a:lnTo>
                    <a:pt x="1845630" y="4706322"/>
                  </a:lnTo>
                  <a:lnTo>
                    <a:pt x="1845630" y="4890885"/>
                  </a:lnTo>
                  <a:lnTo>
                    <a:pt x="1661067" y="4890885"/>
                  </a:lnTo>
                  <a:close/>
                  <a:moveTo>
                    <a:pt x="1384221" y="4706322"/>
                  </a:moveTo>
                  <a:lnTo>
                    <a:pt x="1568785" y="4706322"/>
                  </a:lnTo>
                  <a:lnTo>
                    <a:pt x="1568785" y="4890885"/>
                  </a:lnTo>
                  <a:lnTo>
                    <a:pt x="1384221" y="4890885"/>
                  </a:lnTo>
                  <a:close/>
                  <a:moveTo>
                    <a:pt x="1107378" y="4706322"/>
                  </a:moveTo>
                  <a:lnTo>
                    <a:pt x="1291941" y="4706322"/>
                  </a:lnTo>
                  <a:lnTo>
                    <a:pt x="1291941" y="4890885"/>
                  </a:lnTo>
                  <a:lnTo>
                    <a:pt x="1107378" y="4890885"/>
                  </a:lnTo>
                  <a:close/>
                  <a:moveTo>
                    <a:pt x="830533" y="4706322"/>
                  </a:moveTo>
                  <a:lnTo>
                    <a:pt x="1015096" y="4706322"/>
                  </a:lnTo>
                  <a:lnTo>
                    <a:pt x="1015096" y="4890885"/>
                  </a:lnTo>
                  <a:lnTo>
                    <a:pt x="830533" y="4890885"/>
                  </a:lnTo>
                  <a:close/>
                  <a:moveTo>
                    <a:pt x="553689" y="4706322"/>
                  </a:moveTo>
                  <a:lnTo>
                    <a:pt x="738252" y="4706322"/>
                  </a:lnTo>
                  <a:lnTo>
                    <a:pt x="738252" y="4890885"/>
                  </a:lnTo>
                  <a:lnTo>
                    <a:pt x="553689" y="4890885"/>
                  </a:lnTo>
                  <a:close/>
                  <a:moveTo>
                    <a:pt x="276844" y="4706322"/>
                  </a:moveTo>
                  <a:lnTo>
                    <a:pt x="461407" y="4706322"/>
                  </a:lnTo>
                  <a:lnTo>
                    <a:pt x="461407" y="4890885"/>
                  </a:lnTo>
                  <a:lnTo>
                    <a:pt x="276844" y="4890885"/>
                  </a:lnTo>
                  <a:close/>
                  <a:moveTo>
                    <a:pt x="0" y="4706322"/>
                  </a:moveTo>
                  <a:lnTo>
                    <a:pt x="184564" y="4706322"/>
                  </a:lnTo>
                  <a:lnTo>
                    <a:pt x="184564" y="4890885"/>
                  </a:lnTo>
                  <a:lnTo>
                    <a:pt x="0" y="4890885"/>
                  </a:lnTo>
                  <a:close/>
                  <a:moveTo>
                    <a:pt x="8028487" y="4429477"/>
                  </a:moveTo>
                  <a:lnTo>
                    <a:pt x="8213050" y="4429477"/>
                  </a:lnTo>
                  <a:lnTo>
                    <a:pt x="8213050" y="4614040"/>
                  </a:lnTo>
                  <a:lnTo>
                    <a:pt x="8028487" y="4614040"/>
                  </a:lnTo>
                  <a:close/>
                  <a:moveTo>
                    <a:pt x="7751643" y="4429477"/>
                  </a:moveTo>
                  <a:lnTo>
                    <a:pt x="7936206" y="4429477"/>
                  </a:lnTo>
                  <a:lnTo>
                    <a:pt x="7936206" y="4614040"/>
                  </a:lnTo>
                  <a:lnTo>
                    <a:pt x="7751643" y="4614040"/>
                  </a:lnTo>
                  <a:close/>
                  <a:moveTo>
                    <a:pt x="7474799" y="4429477"/>
                  </a:moveTo>
                  <a:lnTo>
                    <a:pt x="7659362" y="4429477"/>
                  </a:lnTo>
                  <a:lnTo>
                    <a:pt x="7659362" y="4614040"/>
                  </a:lnTo>
                  <a:lnTo>
                    <a:pt x="7474799" y="4614040"/>
                  </a:lnTo>
                  <a:close/>
                  <a:moveTo>
                    <a:pt x="7197954" y="4429477"/>
                  </a:moveTo>
                  <a:lnTo>
                    <a:pt x="7382517" y="4429477"/>
                  </a:lnTo>
                  <a:lnTo>
                    <a:pt x="7382517" y="4614040"/>
                  </a:lnTo>
                  <a:lnTo>
                    <a:pt x="7197954" y="4614040"/>
                  </a:lnTo>
                  <a:close/>
                  <a:moveTo>
                    <a:pt x="6921109" y="4429477"/>
                  </a:moveTo>
                  <a:lnTo>
                    <a:pt x="7105672" y="4429477"/>
                  </a:lnTo>
                  <a:lnTo>
                    <a:pt x="7105672" y="4614040"/>
                  </a:lnTo>
                  <a:lnTo>
                    <a:pt x="6921109" y="4614040"/>
                  </a:lnTo>
                  <a:close/>
                  <a:moveTo>
                    <a:pt x="6644265" y="4429477"/>
                  </a:moveTo>
                  <a:lnTo>
                    <a:pt x="6828828" y="4429477"/>
                  </a:lnTo>
                  <a:lnTo>
                    <a:pt x="6828828" y="4614040"/>
                  </a:lnTo>
                  <a:lnTo>
                    <a:pt x="6644265" y="4614040"/>
                  </a:lnTo>
                  <a:close/>
                  <a:moveTo>
                    <a:pt x="6367421" y="4429477"/>
                  </a:moveTo>
                  <a:lnTo>
                    <a:pt x="6551984" y="4429477"/>
                  </a:lnTo>
                  <a:lnTo>
                    <a:pt x="6551984" y="4614040"/>
                  </a:lnTo>
                  <a:lnTo>
                    <a:pt x="6367421" y="4614040"/>
                  </a:lnTo>
                  <a:close/>
                  <a:moveTo>
                    <a:pt x="6090576" y="4429477"/>
                  </a:moveTo>
                  <a:lnTo>
                    <a:pt x="6275139" y="4429477"/>
                  </a:lnTo>
                  <a:lnTo>
                    <a:pt x="6275139" y="4614040"/>
                  </a:lnTo>
                  <a:lnTo>
                    <a:pt x="6090576" y="4614040"/>
                  </a:lnTo>
                  <a:close/>
                  <a:moveTo>
                    <a:pt x="5813731" y="4429477"/>
                  </a:moveTo>
                  <a:lnTo>
                    <a:pt x="5998294" y="4429477"/>
                  </a:lnTo>
                  <a:lnTo>
                    <a:pt x="5998294" y="4614040"/>
                  </a:lnTo>
                  <a:lnTo>
                    <a:pt x="5813731" y="4614040"/>
                  </a:lnTo>
                  <a:close/>
                  <a:moveTo>
                    <a:pt x="5536887" y="4429477"/>
                  </a:moveTo>
                  <a:lnTo>
                    <a:pt x="5721450" y="4429477"/>
                  </a:lnTo>
                  <a:lnTo>
                    <a:pt x="5721450" y="4614040"/>
                  </a:lnTo>
                  <a:lnTo>
                    <a:pt x="5536887" y="4614040"/>
                  </a:lnTo>
                  <a:close/>
                  <a:moveTo>
                    <a:pt x="5260042" y="4429477"/>
                  </a:moveTo>
                  <a:lnTo>
                    <a:pt x="5444605" y="4429477"/>
                  </a:lnTo>
                  <a:lnTo>
                    <a:pt x="5444605" y="4614040"/>
                  </a:lnTo>
                  <a:lnTo>
                    <a:pt x="5260042" y="4614040"/>
                  </a:lnTo>
                  <a:close/>
                  <a:moveTo>
                    <a:pt x="4983198" y="4429477"/>
                  </a:moveTo>
                  <a:lnTo>
                    <a:pt x="5167761" y="4429477"/>
                  </a:lnTo>
                  <a:lnTo>
                    <a:pt x="5167761" y="4614040"/>
                  </a:lnTo>
                  <a:lnTo>
                    <a:pt x="4983198" y="4614040"/>
                  </a:lnTo>
                  <a:close/>
                  <a:moveTo>
                    <a:pt x="4706353" y="4429477"/>
                  </a:moveTo>
                  <a:lnTo>
                    <a:pt x="4890916" y="4429477"/>
                  </a:lnTo>
                  <a:lnTo>
                    <a:pt x="4890916" y="4614040"/>
                  </a:lnTo>
                  <a:lnTo>
                    <a:pt x="4706353" y="4614040"/>
                  </a:lnTo>
                  <a:close/>
                  <a:moveTo>
                    <a:pt x="4429509" y="4429477"/>
                  </a:moveTo>
                  <a:lnTo>
                    <a:pt x="4614072" y="4429477"/>
                  </a:lnTo>
                  <a:lnTo>
                    <a:pt x="4614072" y="4614040"/>
                  </a:lnTo>
                  <a:lnTo>
                    <a:pt x="4429509" y="4614040"/>
                  </a:lnTo>
                  <a:close/>
                  <a:moveTo>
                    <a:pt x="4152664" y="4429477"/>
                  </a:moveTo>
                  <a:lnTo>
                    <a:pt x="4337227" y="4429477"/>
                  </a:lnTo>
                  <a:lnTo>
                    <a:pt x="4337227" y="4614040"/>
                  </a:lnTo>
                  <a:lnTo>
                    <a:pt x="4152664" y="4614040"/>
                  </a:lnTo>
                  <a:close/>
                  <a:moveTo>
                    <a:pt x="3875820" y="4429477"/>
                  </a:moveTo>
                  <a:lnTo>
                    <a:pt x="4060383" y="4429477"/>
                  </a:lnTo>
                  <a:lnTo>
                    <a:pt x="4060383" y="4614040"/>
                  </a:lnTo>
                  <a:lnTo>
                    <a:pt x="3875820" y="4614040"/>
                  </a:lnTo>
                  <a:close/>
                  <a:moveTo>
                    <a:pt x="3598976" y="4429477"/>
                  </a:moveTo>
                  <a:lnTo>
                    <a:pt x="3783539" y="4429477"/>
                  </a:lnTo>
                  <a:lnTo>
                    <a:pt x="3783539" y="4614040"/>
                  </a:lnTo>
                  <a:lnTo>
                    <a:pt x="3598976" y="4614040"/>
                  </a:lnTo>
                  <a:close/>
                  <a:moveTo>
                    <a:pt x="3322131" y="4429477"/>
                  </a:moveTo>
                  <a:lnTo>
                    <a:pt x="3506694" y="4429477"/>
                  </a:lnTo>
                  <a:lnTo>
                    <a:pt x="3506694" y="4614040"/>
                  </a:lnTo>
                  <a:lnTo>
                    <a:pt x="3322131" y="4614040"/>
                  </a:lnTo>
                  <a:close/>
                  <a:moveTo>
                    <a:pt x="3045292" y="4429477"/>
                  </a:moveTo>
                  <a:lnTo>
                    <a:pt x="3229855" y="4429477"/>
                  </a:lnTo>
                  <a:lnTo>
                    <a:pt x="3229855" y="4614040"/>
                  </a:lnTo>
                  <a:lnTo>
                    <a:pt x="3045292" y="4614040"/>
                  </a:lnTo>
                  <a:close/>
                  <a:moveTo>
                    <a:pt x="2768447" y="4429477"/>
                  </a:moveTo>
                  <a:lnTo>
                    <a:pt x="2953011" y="4429477"/>
                  </a:lnTo>
                  <a:lnTo>
                    <a:pt x="2953011" y="4614040"/>
                  </a:lnTo>
                  <a:lnTo>
                    <a:pt x="2768447" y="4614040"/>
                  </a:lnTo>
                  <a:close/>
                  <a:moveTo>
                    <a:pt x="2491602" y="4429477"/>
                  </a:moveTo>
                  <a:lnTo>
                    <a:pt x="2676166" y="4429477"/>
                  </a:lnTo>
                  <a:lnTo>
                    <a:pt x="2676166" y="4614040"/>
                  </a:lnTo>
                  <a:lnTo>
                    <a:pt x="2491602" y="4614040"/>
                  </a:lnTo>
                  <a:close/>
                  <a:moveTo>
                    <a:pt x="2214758" y="4429477"/>
                  </a:moveTo>
                  <a:lnTo>
                    <a:pt x="2399322" y="4429477"/>
                  </a:lnTo>
                  <a:lnTo>
                    <a:pt x="2399322" y="4614040"/>
                  </a:lnTo>
                  <a:lnTo>
                    <a:pt x="2214758" y="4614040"/>
                  </a:lnTo>
                  <a:close/>
                  <a:moveTo>
                    <a:pt x="1937914" y="4429477"/>
                  </a:moveTo>
                  <a:lnTo>
                    <a:pt x="2122477" y="4429477"/>
                  </a:lnTo>
                  <a:lnTo>
                    <a:pt x="2122477" y="4614040"/>
                  </a:lnTo>
                  <a:lnTo>
                    <a:pt x="1937914" y="4614040"/>
                  </a:lnTo>
                  <a:close/>
                  <a:moveTo>
                    <a:pt x="1661070" y="4429477"/>
                  </a:moveTo>
                  <a:lnTo>
                    <a:pt x="1845633" y="4429477"/>
                  </a:lnTo>
                  <a:lnTo>
                    <a:pt x="1845633" y="4614040"/>
                  </a:lnTo>
                  <a:lnTo>
                    <a:pt x="1661070" y="4614040"/>
                  </a:lnTo>
                  <a:close/>
                  <a:moveTo>
                    <a:pt x="1384225" y="4429477"/>
                  </a:moveTo>
                  <a:lnTo>
                    <a:pt x="1568789" y="4429477"/>
                  </a:lnTo>
                  <a:lnTo>
                    <a:pt x="1568789" y="4614040"/>
                  </a:lnTo>
                  <a:lnTo>
                    <a:pt x="1384225" y="4614040"/>
                  </a:lnTo>
                  <a:close/>
                  <a:moveTo>
                    <a:pt x="1107382" y="4429477"/>
                  </a:moveTo>
                  <a:lnTo>
                    <a:pt x="1291943" y="4429477"/>
                  </a:lnTo>
                  <a:lnTo>
                    <a:pt x="1291943" y="4614040"/>
                  </a:lnTo>
                  <a:lnTo>
                    <a:pt x="1107382" y="4614040"/>
                  </a:lnTo>
                  <a:close/>
                  <a:moveTo>
                    <a:pt x="830537" y="4429477"/>
                  </a:moveTo>
                  <a:lnTo>
                    <a:pt x="1015100" y="4429477"/>
                  </a:lnTo>
                  <a:lnTo>
                    <a:pt x="1015100" y="4614040"/>
                  </a:lnTo>
                  <a:lnTo>
                    <a:pt x="830537" y="4614040"/>
                  </a:lnTo>
                  <a:close/>
                  <a:moveTo>
                    <a:pt x="553693" y="4429477"/>
                  </a:moveTo>
                  <a:lnTo>
                    <a:pt x="738256" y="4429477"/>
                  </a:lnTo>
                  <a:lnTo>
                    <a:pt x="738256" y="4614040"/>
                  </a:lnTo>
                  <a:lnTo>
                    <a:pt x="553693" y="4614040"/>
                  </a:lnTo>
                  <a:close/>
                  <a:moveTo>
                    <a:pt x="276848" y="4429477"/>
                  </a:moveTo>
                  <a:lnTo>
                    <a:pt x="461411" y="4429477"/>
                  </a:lnTo>
                  <a:lnTo>
                    <a:pt x="461411" y="4614040"/>
                  </a:lnTo>
                  <a:lnTo>
                    <a:pt x="276848" y="4614040"/>
                  </a:lnTo>
                  <a:close/>
                  <a:moveTo>
                    <a:pt x="3" y="4429477"/>
                  </a:moveTo>
                  <a:lnTo>
                    <a:pt x="184567" y="4429477"/>
                  </a:lnTo>
                  <a:lnTo>
                    <a:pt x="184567" y="4614040"/>
                  </a:lnTo>
                  <a:lnTo>
                    <a:pt x="3" y="4614040"/>
                  </a:lnTo>
                  <a:close/>
                  <a:moveTo>
                    <a:pt x="8028487" y="4152633"/>
                  </a:moveTo>
                  <a:lnTo>
                    <a:pt x="8213050" y="4152633"/>
                  </a:lnTo>
                  <a:lnTo>
                    <a:pt x="8213050" y="4337196"/>
                  </a:lnTo>
                  <a:lnTo>
                    <a:pt x="8028487" y="4337196"/>
                  </a:lnTo>
                  <a:close/>
                  <a:moveTo>
                    <a:pt x="7751643" y="4152633"/>
                  </a:moveTo>
                  <a:lnTo>
                    <a:pt x="7936206" y="4152633"/>
                  </a:lnTo>
                  <a:lnTo>
                    <a:pt x="7936206" y="4337196"/>
                  </a:lnTo>
                  <a:lnTo>
                    <a:pt x="7751643" y="4337196"/>
                  </a:lnTo>
                  <a:close/>
                  <a:moveTo>
                    <a:pt x="7474799" y="4152633"/>
                  </a:moveTo>
                  <a:lnTo>
                    <a:pt x="7659362" y="4152633"/>
                  </a:lnTo>
                  <a:lnTo>
                    <a:pt x="7659362" y="4337196"/>
                  </a:lnTo>
                  <a:lnTo>
                    <a:pt x="7474799" y="4337196"/>
                  </a:lnTo>
                  <a:close/>
                  <a:moveTo>
                    <a:pt x="7197954" y="4152633"/>
                  </a:moveTo>
                  <a:lnTo>
                    <a:pt x="7382517" y="4152633"/>
                  </a:lnTo>
                  <a:lnTo>
                    <a:pt x="7382517" y="4337196"/>
                  </a:lnTo>
                  <a:lnTo>
                    <a:pt x="7197954" y="4337196"/>
                  </a:lnTo>
                  <a:close/>
                  <a:moveTo>
                    <a:pt x="6921109" y="4152633"/>
                  </a:moveTo>
                  <a:lnTo>
                    <a:pt x="7105672" y="4152633"/>
                  </a:lnTo>
                  <a:lnTo>
                    <a:pt x="7105672" y="4337196"/>
                  </a:lnTo>
                  <a:lnTo>
                    <a:pt x="6921109" y="4337196"/>
                  </a:lnTo>
                  <a:close/>
                  <a:moveTo>
                    <a:pt x="6644265" y="4152633"/>
                  </a:moveTo>
                  <a:lnTo>
                    <a:pt x="6828828" y="4152633"/>
                  </a:lnTo>
                  <a:lnTo>
                    <a:pt x="6828828" y="4337196"/>
                  </a:lnTo>
                  <a:lnTo>
                    <a:pt x="6644265" y="4337196"/>
                  </a:lnTo>
                  <a:close/>
                  <a:moveTo>
                    <a:pt x="6367421" y="4152633"/>
                  </a:moveTo>
                  <a:lnTo>
                    <a:pt x="6551984" y="4152633"/>
                  </a:lnTo>
                  <a:lnTo>
                    <a:pt x="6551984" y="4337196"/>
                  </a:lnTo>
                  <a:lnTo>
                    <a:pt x="6367421" y="4337196"/>
                  </a:lnTo>
                  <a:close/>
                  <a:moveTo>
                    <a:pt x="6090576" y="4152633"/>
                  </a:moveTo>
                  <a:lnTo>
                    <a:pt x="6275139" y="4152633"/>
                  </a:lnTo>
                  <a:lnTo>
                    <a:pt x="6275139" y="4337196"/>
                  </a:lnTo>
                  <a:lnTo>
                    <a:pt x="6090576" y="4337196"/>
                  </a:lnTo>
                  <a:close/>
                  <a:moveTo>
                    <a:pt x="5813731" y="4152633"/>
                  </a:moveTo>
                  <a:lnTo>
                    <a:pt x="5998294" y="4152633"/>
                  </a:lnTo>
                  <a:lnTo>
                    <a:pt x="5998294" y="4337196"/>
                  </a:lnTo>
                  <a:lnTo>
                    <a:pt x="5813731" y="4337196"/>
                  </a:lnTo>
                  <a:close/>
                  <a:moveTo>
                    <a:pt x="5536887" y="4152633"/>
                  </a:moveTo>
                  <a:lnTo>
                    <a:pt x="5721450" y="4152633"/>
                  </a:lnTo>
                  <a:lnTo>
                    <a:pt x="5721450" y="4337196"/>
                  </a:lnTo>
                  <a:lnTo>
                    <a:pt x="5536887" y="4337196"/>
                  </a:lnTo>
                  <a:close/>
                  <a:moveTo>
                    <a:pt x="5260042" y="4152633"/>
                  </a:moveTo>
                  <a:lnTo>
                    <a:pt x="5444605" y="4152633"/>
                  </a:lnTo>
                  <a:lnTo>
                    <a:pt x="5444605" y="4337196"/>
                  </a:lnTo>
                  <a:lnTo>
                    <a:pt x="5260042" y="4337196"/>
                  </a:lnTo>
                  <a:close/>
                  <a:moveTo>
                    <a:pt x="4983198" y="4152633"/>
                  </a:moveTo>
                  <a:lnTo>
                    <a:pt x="5167761" y="4152633"/>
                  </a:lnTo>
                  <a:lnTo>
                    <a:pt x="5167761" y="4337196"/>
                  </a:lnTo>
                  <a:lnTo>
                    <a:pt x="4983198" y="4337196"/>
                  </a:lnTo>
                  <a:close/>
                  <a:moveTo>
                    <a:pt x="4706353" y="4152633"/>
                  </a:moveTo>
                  <a:lnTo>
                    <a:pt x="4890916" y="4152633"/>
                  </a:lnTo>
                  <a:lnTo>
                    <a:pt x="4890916" y="4337196"/>
                  </a:lnTo>
                  <a:lnTo>
                    <a:pt x="4706353" y="4337196"/>
                  </a:lnTo>
                  <a:close/>
                  <a:moveTo>
                    <a:pt x="4429509" y="4152633"/>
                  </a:moveTo>
                  <a:lnTo>
                    <a:pt x="4614072" y="4152633"/>
                  </a:lnTo>
                  <a:lnTo>
                    <a:pt x="4614072" y="4337196"/>
                  </a:lnTo>
                  <a:lnTo>
                    <a:pt x="4429509" y="4337196"/>
                  </a:lnTo>
                  <a:close/>
                  <a:moveTo>
                    <a:pt x="4152664" y="4152633"/>
                  </a:moveTo>
                  <a:lnTo>
                    <a:pt x="4337227" y="4152633"/>
                  </a:lnTo>
                  <a:lnTo>
                    <a:pt x="4337227" y="4337196"/>
                  </a:lnTo>
                  <a:lnTo>
                    <a:pt x="4152664" y="4337196"/>
                  </a:lnTo>
                  <a:close/>
                  <a:moveTo>
                    <a:pt x="3875820" y="4152633"/>
                  </a:moveTo>
                  <a:lnTo>
                    <a:pt x="4060383" y="4152633"/>
                  </a:lnTo>
                  <a:lnTo>
                    <a:pt x="4060383" y="4337196"/>
                  </a:lnTo>
                  <a:lnTo>
                    <a:pt x="3875820" y="4337196"/>
                  </a:lnTo>
                  <a:close/>
                  <a:moveTo>
                    <a:pt x="3598976" y="4152633"/>
                  </a:moveTo>
                  <a:lnTo>
                    <a:pt x="3783539" y="4152633"/>
                  </a:lnTo>
                  <a:lnTo>
                    <a:pt x="3783539" y="4337196"/>
                  </a:lnTo>
                  <a:lnTo>
                    <a:pt x="3598976" y="4337196"/>
                  </a:lnTo>
                  <a:close/>
                  <a:moveTo>
                    <a:pt x="3322131" y="4152633"/>
                  </a:moveTo>
                  <a:lnTo>
                    <a:pt x="3506694" y="4152633"/>
                  </a:lnTo>
                  <a:lnTo>
                    <a:pt x="3506694" y="4337196"/>
                  </a:lnTo>
                  <a:lnTo>
                    <a:pt x="3322131" y="4337196"/>
                  </a:lnTo>
                  <a:close/>
                  <a:moveTo>
                    <a:pt x="3045295" y="4152633"/>
                  </a:moveTo>
                  <a:lnTo>
                    <a:pt x="3229858" y="4152633"/>
                  </a:lnTo>
                  <a:lnTo>
                    <a:pt x="3229858" y="4337196"/>
                  </a:lnTo>
                  <a:lnTo>
                    <a:pt x="3045295" y="4337196"/>
                  </a:lnTo>
                  <a:close/>
                  <a:moveTo>
                    <a:pt x="2768451" y="4152633"/>
                  </a:moveTo>
                  <a:lnTo>
                    <a:pt x="2953015" y="4152633"/>
                  </a:lnTo>
                  <a:lnTo>
                    <a:pt x="2953015" y="4337196"/>
                  </a:lnTo>
                  <a:lnTo>
                    <a:pt x="2768451" y="4337196"/>
                  </a:lnTo>
                  <a:close/>
                  <a:moveTo>
                    <a:pt x="2491605" y="4152633"/>
                  </a:moveTo>
                  <a:lnTo>
                    <a:pt x="2676169" y="4152633"/>
                  </a:lnTo>
                  <a:lnTo>
                    <a:pt x="2676169" y="4337196"/>
                  </a:lnTo>
                  <a:lnTo>
                    <a:pt x="2491605" y="4337196"/>
                  </a:lnTo>
                  <a:close/>
                  <a:moveTo>
                    <a:pt x="2214762" y="4152633"/>
                  </a:moveTo>
                  <a:lnTo>
                    <a:pt x="2399325" y="4152633"/>
                  </a:lnTo>
                  <a:lnTo>
                    <a:pt x="2399325" y="4337196"/>
                  </a:lnTo>
                  <a:lnTo>
                    <a:pt x="2214762" y="4337196"/>
                  </a:lnTo>
                  <a:close/>
                  <a:moveTo>
                    <a:pt x="1937918" y="4152633"/>
                  </a:moveTo>
                  <a:lnTo>
                    <a:pt x="2122480" y="4152633"/>
                  </a:lnTo>
                  <a:lnTo>
                    <a:pt x="2122480" y="4337196"/>
                  </a:lnTo>
                  <a:lnTo>
                    <a:pt x="1937918" y="4337196"/>
                  </a:lnTo>
                  <a:close/>
                  <a:moveTo>
                    <a:pt x="1661073" y="4152633"/>
                  </a:moveTo>
                  <a:lnTo>
                    <a:pt x="1845636" y="4152633"/>
                  </a:lnTo>
                  <a:lnTo>
                    <a:pt x="1845636" y="4337196"/>
                  </a:lnTo>
                  <a:lnTo>
                    <a:pt x="1661073" y="4337196"/>
                  </a:lnTo>
                  <a:close/>
                  <a:moveTo>
                    <a:pt x="1384228" y="4152633"/>
                  </a:moveTo>
                  <a:lnTo>
                    <a:pt x="1568792" y="4152633"/>
                  </a:lnTo>
                  <a:lnTo>
                    <a:pt x="1568792" y="4337196"/>
                  </a:lnTo>
                  <a:lnTo>
                    <a:pt x="1384228" y="4337196"/>
                  </a:lnTo>
                  <a:close/>
                  <a:moveTo>
                    <a:pt x="1107385" y="4152633"/>
                  </a:moveTo>
                  <a:lnTo>
                    <a:pt x="1291946" y="4152633"/>
                  </a:lnTo>
                  <a:lnTo>
                    <a:pt x="1291946" y="4337196"/>
                  </a:lnTo>
                  <a:lnTo>
                    <a:pt x="1107385" y="4337196"/>
                  </a:lnTo>
                  <a:close/>
                  <a:moveTo>
                    <a:pt x="830541" y="4152633"/>
                  </a:moveTo>
                  <a:lnTo>
                    <a:pt x="1015104" y="4152633"/>
                  </a:lnTo>
                  <a:lnTo>
                    <a:pt x="1015104" y="4337196"/>
                  </a:lnTo>
                  <a:lnTo>
                    <a:pt x="830541" y="4337196"/>
                  </a:lnTo>
                  <a:close/>
                  <a:moveTo>
                    <a:pt x="553697" y="4152633"/>
                  </a:moveTo>
                  <a:lnTo>
                    <a:pt x="738260" y="4152633"/>
                  </a:lnTo>
                  <a:lnTo>
                    <a:pt x="738260" y="4337196"/>
                  </a:lnTo>
                  <a:lnTo>
                    <a:pt x="553697" y="4337196"/>
                  </a:lnTo>
                  <a:close/>
                  <a:moveTo>
                    <a:pt x="276852" y="4152633"/>
                  </a:moveTo>
                  <a:lnTo>
                    <a:pt x="461415" y="4152633"/>
                  </a:lnTo>
                  <a:lnTo>
                    <a:pt x="461415" y="4337196"/>
                  </a:lnTo>
                  <a:lnTo>
                    <a:pt x="276852" y="4337196"/>
                  </a:lnTo>
                  <a:close/>
                  <a:moveTo>
                    <a:pt x="7" y="4152633"/>
                  </a:moveTo>
                  <a:lnTo>
                    <a:pt x="184571" y="4152633"/>
                  </a:lnTo>
                  <a:lnTo>
                    <a:pt x="184571" y="4337196"/>
                  </a:lnTo>
                  <a:lnTo>
                    <a:pt x="7" y="4337196"/>
                  </a:lnTo>
                  <a:close/>
                  <a:moveTo>
                    <a:pt x="8028487" y="3875788"/>
                  </a:moveTo>
                  <a:lnTo>
                    <a:pt x="8213050" y="3875788"/>
                  </a:lnTo>
                  <a:lnTo>
                    <a:pt x="8213050" y="4060351"/>
                  </a:lnTo>
                  <a:lnTo>
                    <a:pt x="8028487" y="4060351"/>
                  </a:lnTo>
                  <a:close/>
                  <a:moveTo>
                    <a:pt x="7751643" y="3875788"/>
                  </a:moveTo>
                  <a:lnTo>
                    <a:pt x="7936206" y="3875788"/>
                  </a:lnTo>
                  <a:lnTo>
                    <a:pt x="7936206" y="4060351"/>
                  </a:lnTo>
                  <a:lnTo>
                    <a:pt x="7751643" y="4060351"/>
                  </a:lnTo>
                  <a:close/>
                  <a:moveTo>
                    <a:pt x="7474799" y="3875788"/>
                  </a:moveTo>
                  <a:lnTo>
                    <a:pt x="7659362" y="3875788"/>
                  </a:lnTo>
                  <a:lnTo>
                    <a:pt x="7659362" y="4060351"/>
                  </a:lnTo>
                  <a:lnTo>
                    <a:pt x="7474799" y="4060351"/>
                  </a:lnTo>
                  <a:close/>
                  <a:moveTo>
                    <a:pt x="7197954" y="3875788"/>
                  </a:moveTo>
                  <a:lnTo>
                    <a:pt x="7382517" y="3875788"/>
                  </a:lnTo>
                  <a:lnTo>
                    <a:pt x="7382517" y="4060351"/>
                  </a:lnTo>
                  <a:lnTo>
                    <a:pt x="7197954" y="4060351"/>
                  </a:lnTo>
                  <a:close/>
                  <a:moveTo>
                    <a:pt x="6921109" y="3875788"/>
                  </a:moveTo>
                  <a:lnTo>
                    <a:pt x="7105672" y="3875788"/>
                  </a:lnTo>
                  <a:lnTo>
                    <a:pt x="7105672" y="4060351"/>
                  </a:lnTo>
                  <a:lnTo>
                    <a:pt x="6921109" y="4060351"/>
                  </a:lnTo>
                  <a:close/>
                  <a:moveTo>
                    <a:pt x="6644265" y="3875788"/>
                  </a:moveTo>
                  <a:lnTo>
                    <a:pt x="6828828" y="3875788"/>
                  </a:lnTo>
                  <a:lnTo>
                    <a:pt x="6828828" y="4060351"/>
                  </a:lnTo>
                  <a:lnTo>
                    <a:pt x="6644265" y="4060351"/>
                  </a:lnTo>
                  <a:close/>
                  <a:moveTo>
                    <a:pt x="6367421" y="3875788"/>
                  </a:moveTo>
                  <a:lnTo>
                    <a:pt x="6551984" y="3875788"/>
                  </a:lnTo>
                  <a:lnTo>
                    <a:pt x="6551984" y="4060351"/>
                  </a:lnTo>
                  <a:lnTo>
                    <a:pt x="6367421" y="4060351"/>
                  </a:lnTo>
                  <a:close/>
                  <a:moveTo>
                    <a:pt x="6090576" y="3875788"/>
                  </a:moveTo>
                  <a:lnTo>
                    <a:pt x="6275139" y="3875788"/>
                  </a:lnTo>
                  <a:lnTo>
                    <a:pt x="6275139" y="4060351"/>
                  </a:lnTo>
                  <a:lnTo>
                    <a:pt x="6090576" y="4060351"/>
                  </a:lnTo>
                  <a:close/>
                  <a:moveTo>
                    <a:pt x="5813731" y="3875788"/>
                  </a:moveTo>
                  <a:lnTo>
                    <a:pt x="5998294" y="3875788"/>
                  </a:lnTo>
                  <a:lnTo>
                    <a:pt x="5998294" y="4060351"/>
                  </a:lnTo>
                  <a:lnTo>
                    <a:pt x="5813731" y="4060351"/>
                  </a:lnTo>
                  <a:close/>
                  <a:moveTo>
                    <a:pt x="5536887" y="3875788"/>
                  </a:moveTo>
                  <a:lnTo>
                    <a:pt x="5721450" y="3875788"/>
                  </a:lnTo>
                  <a:lnTo>
                    <a:pt x="5721450" y="4060351"/>
                  </a:lnTo>
                  <a:lnTo>
                    <a:pt x="5536887" y="4060351"/>
                  </a:lnTo>
                  <a:close/>
                  <a:moveTo>
                    <a:pt x="5260042" y="3875788"/>
                  </a:moveTo>
                  <a:lnTo>
                    <a:pt x="5444605" y="3875788"/>
                  </a:lnTo>
                  <a:lnTo>
                    <a:pt x="5444605" y="4060351"/>
                  </a:lnTo>
                  <a:lnTo>
                    <a:pt x="5260042" y="4060351"/>
                  </a:lnTo>
                  <a:close/>
                  <a:moveTo>
                    <a:pt x="4983198" y="3875788"/>
                  </a:moveTo>
                  <a:lnTo>
                    <a:pt x="5167761" y="3875788"/>
                  </a:lnTo>
                  <a:lnTo>
                    <a:pt x="5167761" y="4060351"/>
                  </a:lnTo>
                  <a:lnTo>
                    <a:pt x="4983198" y="4060351"/>
                  </a:lnTo>
                  <a:close/>
                  <a:moveTo>
                    <a:pt x="4706353" y="3875788"/>
                  </a:moveTo>
                  <a:lnTo>
                    <a:pt x="4890916" y="3875788"/>
                  </a:lnTo>
                  <a:lnTo>
                    <a:pt x="4890916" y="4060351"/>
                  </a:lnTo>
                  <a:lnTo>
                    <a:pt x="4706353" y="4060351"/>
                  </a:lnTo>
                  <a:close/>
                  <a:moveTo>
                    <a:pt x="4429509" y="3875788"/>
                  </a:moveTo>
                  <a:lnTo>
                    <a:pt x="4614072" y="3875788"/>
                  </a:lnTo>
                  <a:lnTo>
                    <a:pt x="4614072" y="4060351"/>
                  </a:lnTo>
                  <a:lnTo>
                    <a:pt x="4429509" y="4060351"/>
                  </a:lnTo>
                  <a:close/>
                  <a:moveTo>
                    <a:pt x="4152664" y="3875788"/>
                  </a:moveTo>
                  <a:lnTo>
                    <a:pt x="4337227" y="3875788"/>
                  </a:lnTo>
                  <a:lnTo>
                    <a:pt x="4337227" y="4060351"/>
                  </a:lnTo>
                  <a:lnTo>
                    <a:pt x="4152664" y="4060351"/>
                  </a:lnTo>
                  <a:close/>
                  <a:moveTo>
                    <a:pt x="3875820" y="3875788"/>
                  </a:moveTo>
                  <a:lnTo>
                    <a:pt x="4060383" y="3875788"/>
                  </a:lnTo>
                  <a:lnTo>
                    <a:pt x="4060383" y="4060351"/>
                  </a:lnTo>
                  <a:lnTo>
                    <a:pt x="3875820" y="4060351"/>
                  </a:lnTo>
                  <a:close/>
                  <a:moveTo>
                    <a:pt x="3598976" y="3875788"/>
                  </a:moveTo>
                  <a:lnTo>
                    <a:pt x="3783539" y="3875788"/>
                  </a:lnTo>
                  <a:lnTo>
                    <a:pt x="3783539" y="4060351"/>
                  </a:lnTo>
                  <a:lnTo>
                    <a:pt x="3598976" y="4060351"/>
                  </a:lnTo>
                  <a:close/>
                  <a:moveTo>
                    <a:pt x="3322131" y="3875788"/>
                  </a:moveTo>
                  <a:lnTo>
                    <a:pt x="3506694" y="3875788"/>
                  </a:lnTo>
                  <a:lnTo>
                    <a:pt x="3506694" y="4060351"/>
                  </a:lnTo>
                  <a:lnTo>
                    <a:pt x="3322131" y="4060351"/>
                  </a:lnTo>
                  <a:close/>
                  <a:moveTo>
                    <a:pt x="3045299" y="3875788"/>
                  </a:moveTo>
                  <a:lnTo>
                    <a:pt x="3229863" y="3875788"/>
                  </a:lnTo>
                  <a:lnTo>
                    <a:pt x="3229863" y="4060351"/>
                  </a:lnTo>
                  <a:lnTo>
                    <a:pt x="3045299" y="4060351"/>
                  </a:lnTo>
                  <a:close/>
                  <a:moveTo>
                    <a:pt x="2768455" y="3875788"/>
                  </a:moveTo>
                  <a:lnTo>
                    <a:pt x="2953018" y="3875788"/>
                  </a:lnTo>
                  <a:lnTo>
                    <a:pt x="2953018" y="4060351"/>
                  </a:lnTo>
                  <a:lnTo>
                    <a:pt x="2768455" y="4060351"/>
                  </a:lnTo>
                  <a:close/>
                  <a:moveTo>
                    <a:pt x="2491609" y="3875788"/>
                  </a:moveTo>
                  <a:lnTo>
                    <a:pt x="2676173" y="3875788"/>
                  </a:lnTo>
                  <a:lnTo>
                    <a:pt x="2676173" y="4060351"/>
                  </a:lnTo>
                  <a:lnTo>
                    <a:pt x="2491609" y="4060351"/>
                  </a:lnTo>
                  <a:close/>
                  <a:moveTo>
                    <a:pt x="2214765" y="3875788"/>
                  </a:moveTo>
                  <a:lnTo>
                    <a:pt x="2399328" y="3875788"/>
                  </a:lnTo>
                  <a:lnTo>
                    <a:pt x="2399328" y="4060351"/>
                  </a:lnTo>
                  <a:lnTo>
                    <a:pt x="2214765" y="4060351"/>
                  </a:lnTo>
                  <a:close/>
                  <a:moveTo>
                    <a:pt x="1937922" y="3875788"/>
                  </a:moveTo>
                  <a:lnTo>
                    <a:pt x="2122483" y="3875788"/>
                  </a:lnTo>
                  <a:lnTo>
                    <a:pt x="2122483" y="4060351"/>
                  </a:lnTo>
                  <a:lnTo>
                    <a:pt x="1937922" y="4060351"/>
                  </a:lnTo>
                  <a:close/>
                  <a:moveTo>
                    <a:pt x="1661075" y="3875788"/>
                  </a:moveTo>
                  <a:lnTo>
                    <a:pt x="1845640" y="3875788"/>
                  </a:lnTo>
                  <a:lnTo>
                    <a:pt x="1845640" y="4060351"/>
                  </a:lnTo>
                  <a:lnTo>
                    <a:pt x="1661075" y="4060351"/>
                  </a:lnTo>
                  <a:close/>
                  <a:moveTo>
                    <a:pt x="1384231" y="3875788"/>
                  </a:moveTo>
                  <a:lnTo>
                    <a:pt x="1568796" y="3875788"/>
                  </a:lnTo>
                  <a:lnTo>
                    <a:pt x="1568796" y="4060351"/>
                  </a:lnTo>
                  <a:lnTo>
                    <a:pt x="1384231" y="4060351"/>
                  </a:lnTo>
                  <a:close/>
                  <a:moveTo>
                    <a:pt x="1107389" y="3875788"/>
                  </a:moveTo>
                  <a:lnTo>
                    <a:pt x="1291949" y="3875788"/>
                  </a:lnTo>
                  <a:lnTo>
                    <a:pt x="1291949" y="4060351"/>
                  </a:lnTo>
                  <a:lnTo>
                    <a:pt x="1107389" y="4060351"/>
                  </a:lnTo>
                  <a:close/>
                  <a:moveTo>
                    <a:pt x="830544" y="3875788"/>
                  </a:moveTo>
                  <a:lnTo>
                    <a:pt x="1015107" y="3875788"/>
                  </a:lnTo>
                  <a:lnTo>
                    <a:pt x="1015107" y="4060351"/>
                  </a:lnTo>
                  <a:lnTo>
                    <a:pt x="830544" y="4060351"/>
                  </a:lnTo>
                  <a:close/>
                  <a:moveTo>
                    <a:pt x="553700" y="3875788"/>
                  </a:moveTo>
                  <a:lnTo>
                    <a:pt x="738263" y="3875788"/>
                  </a:lnTo>
                  <a:lnTo>
                    <a:pt x="738263" y="4060351"/>
                  </a:lnTo>
                  <a:lnTo>
                    <a:pt x="553700" y="4060351"/>
                  </a:lnTo>
                  <a:close/>
                  <a:moveTo>
                    <a:pt x="276856" y="3875788"/>
                  </a:moveTo>
                  <a:lnTo>
                    <a:pt x="461419" y="3875788"/>
                  </a:lnTo>
                  <a:lnTo>
                    <a:pt x="461419" y="4060351"/>
                  </a:lnTo>
                  <a:lnTo>
                    <a:pt x="276856" y="4060351"/>
                  </a:lnTo>
                  <a:close/>
                  <a:moveTo>
                    <a:pt x="10" y="3875788"/>
                  </a:moveTo>
                  <a:lnTo>
                    <a:pt x="184575" y="3875788"/>
                  </a:lnTo>
                  <a:lnTo>
                    <a:pt x="184575" y="4060351"/>
                  </a:lnTo>
                  <a:lnTo>
                    <a:pt x="10" y="4060351"/>
                  </a:lnTo>
                  <a:close/>
                  <a:moveTo>
                    <a:pt x="8028487" y="3598943"/>
                  </a:moveTo>
                  <a:lnTo>
                    <a:pt x="8213050" y="3598943"/>
                  </a:lnTo>
                  <a:lnTo>
                    <a:pt x="8213050" y="3783506"/>
                  </a:lnTo>
                  <a:lnTo>
                    <a:pt x="8028487" y="3783506"/>
                  </a:lnTo>
                  <a:close/>
                  <a:moveTo>
                    <a:pt x="7751643" y="3598943"/>
                  </a:moveTo>
                  <a:lnTo>
                    <a:pt x="7936206" y="3598943"/>
                  </a:lnTo>
                  <a:lnTo>
                    <a:pt x="7936206" y="3783506"/>
                  </a:lnTo>
                  <a:lnTo>
                    <a:pt x="7751643" y="3783506"/>
                  </a:lnTo>
                  <a:close/>
                  <a:moveTo>
                    <a:pt x="7474799" y="3598943"/>
                  </a:moveTo>
                  <a:lnTo>
                    <a:pt x="7659362" y="3598943"/>
                  </a:lnTo>
                  <a:lnTo>
                    <a:pt x="7659362" y="3783506"/>
                  </a:lnTo>
                  <a:lnTo>
                    <a:pt x="7474799" y="3783506"/>
                  </a:lnTo>
                  <a:close/>
                  <a:moveTo>
                    <a:pt x="7197954" y="3598943"/>
                  </a:moveTo>
                  <a:lnTo>
                    <a:pt x="7382517" y="3598943"/>
                  </a:lnTo>
                  <a:lnTo>
                    <a:pt x="7382517" y="3783506"/>
                  </a:lnTo>
                  <a:lnTo>
                    <a:pt x="7197954" y="3783506"/>
                  </a:lnTo>
                  <a:close/>
                  <a:moveTo>
                    <a:pt x="6921109" y="3598943"/>
                  </a:moveTo>
                  <a:lnTo>
                    <a:pt x="7105672" y="3598943"/>
                  </a:lnTo>
                  <a:lnTo>
                    <a:pt x="7105672" y="3783506"/>
                  </a:lnTo>
                  <a:lnTo>
                    <a:pt x="6921109" y="3783506"/>
                  </a:lnTo>
                  <a:close/>
                  <a:moveTo>
                    <a:pt x="6644265" y="3598943"/>
                  </a:moveTo>
                  <a:lnTo>
                    <a:pt x="6828828" y="3598943"/>
                  </a:lnTo>
                  <a:lnTo>
                    <a:pt x="6828828" y="3783506"/>
                  </a:lnTo>
                  <a:lnTo>
                    <a:pt x="6644265" y="3783506"/>
                  </a:lnTo>
                  <a:close/>
                  <a:moveTo>
                    <a:pt x="6367421" y="3598943"/>
                  </a:moveTo>
                  <a:lnTo>
                    <a:pt x="6551984" y="3598943"/>
                  </a:lnTo>
                  <a:lnTo>
                    <a:pt x="6551984" y="3783506"/>
                  </a:lnTo>
                  <a:lnTo>
                    <a:pt x="6367421" y="3783506"/>
                  </a:lnTo>
                  <a:close/>
                  <a:moveTo>
                    <a:pt x="6090576" y="3598943"/>
                  </a:moveTo>
                  <a:lnTo>
                    <a:pt x="6275139" y="3598943"/>
                  </a:lnTo>
                  <a:lnTo>
                    <a:pt x="6275139" y="3783506"/>
                  </a:lnTo>
                  <a:lnTo>
                    <a:pt x="6090576" y="3783506"/>
                  </a:lnTo>
                  <a:close/>
                  <a:moveTo>
                    <a:pt x="5813731" y="3598943"/>
                  </a:moveTo>
                  <a:lnTo>
                    <a:pt x="5998294" y="3598943"/>
                  </a:lnTo>
                  <a:lnTo>
                    <a:pt x="5998294" y="3783506"/>
                  </a:lnTo>
                  <a:lnTo>
                    <a:pt x="5813731" y="3783506"/>
                  </a:lnTo>
                  <a:close/>
                  <a:moveTo>
                    <a:pt x="5536887" y="3598943"/>
                  </a:moveTo>
                  <a:lnTo>
                    <a:pt x="5721450" y="3598943"/>
                  </a:lnTo>
                  <a:lnTo>
                    <a:pt x="5721450" y="3783506"/>
                  </a:lnTo>
                  <a:lnTo>
                    <a:pt x="5536887" y="3783506"/>
                  </a:lnTo>
                  <a:close/>
                  <a:moveTo>
                    <a:pt x="5260042" y="3598943"/>
                  </a:moveTo>
                  <a:lnTo>
                    <a:pt x="5444605" y="3598943"/>
                  </a:lnTo>
                  <a:lnTo>
                    <a:pt x="5444605" y="3783506"/>
                  </a:lnTo>
                  <a:lnTo>
                    <a:pt x="5260042" y="3783506"/>
                  </a:lnTo>
                  <a:close/>
                  <a:moveTo>
                    <a:pt x="4983198" y="3598943"/>
                  </a:moveTo>
                  <a:lnTo>
                    <a:pt x="5167761" y="3598943"/>
                  </a:lnTo>
                  <a:lnTo>
                    <a:pt x="5167761" y="3783506"/>
                  </a:lnTo>
                  <a:lnTo>
                    <a:pt x="4983198" y="3783506"/>
                  </a:lnTo>
                  <a:close/>
                  <a:moveTo>
                    <a:pt x="4706353" y="3598943"/>
                  </a:moveTo>
                  <a:lnTo>
                    <a:pt x="4890916" y="3598943"/>
                  </a:lnTo>
                  <a:lnTo>
                    <a:pt x="4890916" y="3783506"/>
                  </a:lnTo>
                  <a:lnTo>
                    <a:pt x="4706353" y="3783506"/>
                  </a:lnTo>
                  <a:close/>
                  <a:moveTo>
                    <a:pt x="4429509" y="3598943"/>
                  </a:moveTo>
                  <a:lnTo>
                    <a:pt x="4614072" y="3598943"/>
                  </a:lnTo>
                  <a:lnTo>
                    <a:pt x="4614072" y="3783506"/>
                  </a:lnTo>
                  <a:lnTo>
                    <a:pt x="4429509" y="3783506"/>
                  </a:lnTo>
                  <a:close/>
                  <a:moveTo>
                    <a:pt x="4152664" y="3598943"/>
                  </a:moveTo>
                  <a:lnTo>
                    <a:pt x="4337227" y="3598943"/>
                  </a:lnTo>
                  <a:lnTo>
                    <a:pt x="4337227" y="3783506"/>
                  </a:lnTo>
                  <a:lnTo>
                    <a:pt x="4152664" y="3783506"/>
                  </a:lnTo>
                  <a:close/>
                  <a:moveTo>
                    <a:pt x="3875820" y="3598943"/>
                  </a:moveTo>
                  <a:lnTo>
                    <a:pt x="4060383" y="3598943"/>
                  </a:lnTo>
                  <a:lnTo>
                    <a:pt x="4060383" y="3783506"/>
                  </a:lnTo>
                  <a:lnTo>
                    <a:pt x="3875820" y="3783506"/>
                  </a:lnTo>
                  <a:close/>
                  <a:moveTo>
                    <a:pt x="3598976" y="3598943"/>
                  </a:moveTo>
                  <a:lnTo>
                    <a:pt x="3783539" y="3598943"/>
                  </a:lnTo>
                  <a:lnTo>
                    <a:pt x="3783539" y="3783506"/>
                  </a:lnTo>
                  <a:lnTo>
                    <a:pt x="3598976" y="3783506"/>
                  </a:lnTo>
                  <a:close/>
                  <a:moveTo>
                    <a:pt x="3322131" y="3598943"/>
                  </a:moveTo>
                  <a:lnTo>
                    <a:pt x="3506694" y="3598943"/>
                  </a:lnTo>
                  <a:lnTo>
                    <a:pt x="3506694" y="3783506"/>
                  </a:lnTo>
                  <a:lnTo>
                    <a:pt x="3322131" y="3783506"/>
                  </a:lnTo>
                  <a:close/>
                  <a:moveTo>
                    <a:pt x="3045303" y="3598943"/>
                  </a:moveTo>
                  <a:lnTo>
                    <a:pt x="3229867" y="3598943"/>
                  </a:lnTo>
                  <a:lnTo>
                    <a:pt x="3229867" y="3783506"/>
                  </a:lnTo>
                  <a:lnTo>
                    <a:pt x="3045303" y="3783506"/>
                  </a:lnTo>
                  <a:close/>
                  <a:moveTo>
                    <a:pt x="2768459" y="3598943"/>
                  </a:moveTo>
                  <a:lnTo>
                    <a:pt x="2953022" y="3598943"/>
                  </a:lnTo>
                  <a:lnTo>
                    <a:pt x="2953022" y="3783506"/>
                  </a:lnTo>
                  <a:lnTo>
                    <a:pt x="2768459" y="3783506"/>
                  </a:lnTo>
                  <a:close/>
                  <a:moveTo>
                    <a:pt x="2491612" y="3598943"/>
                  </a:moveTo>
                  <a:lnTo>
                    <a:pt x="2676176" y="3598943"/>
                  </a:lnTo>
                  <a:lnTo>
                    <a:pt x="2676176" y="3783506"/>
                  </a:lnTo>
                  <a:lnTo>
                    <a:pt x="2491612" y="3783506"/>
                  </a:lnTo>
                  <a:close/>
                  <a:moveTo>
                    <a:pt x="2214768" y="3598943"/>
                  </a:moveTo>
                  <a:lnTo>
                    <a:pt x="2399332" y="3598943"/>
                  </a:lnTo>
                  <a:lnTo>
                    <a:pt x="2399332" y="3783506"/>
                  </a:lnTo>
                  <a:lnTo>
                    <a:pt x="2214768" y="3783506"/>
                  </a:lnTo>
                  <a:close/>
                  <a:moveTo>
                    <a:pt x="1937926" y="3598943"/>
                  </a:moveTo>
                  <a:lnTo>
                    <a:pt x="2122487" y="3598943"/>
                  </a:lnTo>
                  <a:lnTo>
                    <a:pt x="2122487" y="3783506"/>
                  </a:lnTo>
                  <a:lnTo>
                    <a:pt x="1937926" y="3783506"/>
                  </a:lnTo>
                  <a:close/>
                  <a:moveTo>
                    <a:pt x="1661079" y="3598943"/>
                  </a:moveTo>
                  <a:lnTo>
                    <a:pt x="1845644" y="3598943"/>
                  </a:lnTo>
                  <a:lnTo>
                    <a:pt x="1845644" y="3783506"/>
                  </a:lnTo>
                  <a:lnTo>
                    <a:pt x="1661079" y="3783506"/>
                  </a:lnTo>
                  <a:close/>
                  <a:moveTo>
                    <a:pt x="1384235" y="3598943"/>
                  </a:moveTo>
                  <a:lnTo>
                    <a:pt x="1568800" y="3598943"/>
                  </a:lnTo>
                  <a:lnTo>
                    <a:pt x="1568800" y="3783506"/>
                  </a:lnTo>
                  <a:lnTo>
                    <a:pt x="1384235" y="3783506"/>
                  </a:lnTo>
                  <a:close/>
                  <a:moveTo>
                    <a:pt x="1107392" y="3598943"/>
                  </a:moveTo>
                  <a:lnTo>
                    <a:pt x="1291951" y="3598943"/>
                  </a:lnTo>
                  <a:lnTo>
                    <a:pt x="1291951" y="3783506"/>
                  </a:lnTo>
                  <a:lnTo>
                    <a:pt x="1107392" y="3783506"/>
                  </a:lnTo>
                  <a:close/>
                  <a:moveTo>
                    <a:pt x="830548" y="3598943"/>
                  </a:moveTo>
                  <a:lnTo>
                    <a:pt x="1015111" y="3598943"/>
                  </a:lnTo>
                  <a:lnTo>
                    <a:pt x="1015111" y="3783506"/>
                  </a:lnTo>
                  <a:lnTo>
                    <a:pt x="830548" y="3783506"/>
                  </a:lnTo>
                  <a:close/>
                  <a:moveTo>
                    <a:pt x="553704" y="3598943"/>
                  </a:moveTo>
                  <a:lnTo>
                    <a:pt x="738267" y="3598943"/>
                  </a:lnTo>
                  <a:lnTo>
                    <a:pt x="738267" y="3783506"/>
                  </a:lnTo>
                  <a:lnTo>
                    <a:pt x="553704" y="3783506"/>
                  </a:lnTo>
                  <a:close/>
                  <a:moveTo>
                    <a:pt x="276859" y="3598943"/>
                  </a:moveTo>
                  <a:lnTo>
                    <a:pt x="461422" y="3598943"/>
                  </a:lnTo>
                  <a:lnTo>
                    <a:pt x="461422" y="3783506"/>
                  </a:lnTo>
                  <a:lnTo>
                    <a:pt x="276859" y="3783506"/>
                  </a:lnTo>
                  <a:close/>
                  <a:moveTo>
                    <a:pt x="13" y="3598943"/>
                  </a:moveTo>
                  <a:lnTo>
                    <a:pt x="184579" y="3598943"/>
                  </a:lnTo>
                  <a:lnTo>
                    <a:pt x="184579" y="3783506"/>
                  </a:lnTo>
                  <a:lnTo>
                    <a:pt x="13" y="3783506"/>
                  </a:lnTo>
                  <a:close/>
                  <a:moveTo>
                    <a:pt x="8028487" y="3322099"/>
                  </a:moveTo>
                  <a:lnTo>
                    <a:pt x="8213050" y="3322099"/>
                  </a:lnTo>
                  <a:lnTo>
                    <a:pt x="8213050" y="3506662"/>
                  </a:lnTo>
                  <a:lnTo>
                    <a:pt x="8028487" y="3506662"/>
                  </a:lnTo>
                  <a:close/>
                  <a:moveTo>
                    <a:pt x="7751643" y="3322099"/>
                  </a:moveTo>
                  <a:lnTo>
                    <a:pt x="7936206" y="3322099"/>
                  </a:lnTo>
                  <a:lnTo>
                    <a:pt x="7936206" y="3506662"/>
                  </a:lnTo>
                  <a:lnTo>
                    <a:pt x="7751643" y="3506662"/>
                  </a:lnTo>
                  <a:close/>
                  <a:moveTo>
                    <a:pt x="7474799" y="3322099"/>
                  </a:moveTo>
                  <a:lnTo>
                    <a:pt x="7659362" y="3322099"/>
                  </a:lnTo>
                  <a:lnTo>
                    <a:pt x="7659362" y="3506662"/>
                  </a:lnTo>
                  <a:lnTo>
                    <a:pt x="7474799" y="3506662"/>
                  </a:lnTo>
                  <a:close/>
                  <a:moveTo>
                    <a:pt x="7197954" y="3322099"/>
                  </a:moveTo>
                  <a:lnTo>
                    <a:pt x="7382517" y="3322099"/>
                  </a:lnTo>
                  <a:lnTo>
                    <a:pt x="7382517" y="3506662"/>
                  </a:lnTo>
                  <a:lnTo>
                    <a:pt x="7197954" y="3506662"/>
                  </a:lnTo>
                  <a:close/>
                  <a:moveTo>
                    <a:pt x="6921109" y="3322099"/>
                  </a:moveTo>
                  <a:lnTo>
                    <a:pt x="7105672" y="3322099"/>
                  </a:lnTo>
                  <a:lnTo>
                    <a:pt x="7105672" y="3506662"/>
                  </a:lnTo>
                  <a:lnTo>
                    <a:pt x="6921109" y="3506662"/>
                  </a:lnTo>
                  <a:close/>
                  <a:moveTo>
                    <a:pt x="6644265" y="3322099"/>
                  </a:moveTo>
                  <a:lnTo>
                    <a:pt x="6828828" y="3322099"/>
                  </a:lnTo>
                  <a:lnTo>
                    <a:pt x="6828828" y="3506662"/>
                  </a:lnTo>
                  <a:lnTo>
                    <a:pt x="6644265" y="3506662"/>
                  </a:lnTo>
                  <a:close/>
                  <a:moveTo>
                    <a:pt x="6367421" y="3322099"/>
                  </a:moveTo>
                  <a:lnTo>
                    <a:pt x="6551984" y="3322099"/>
                  </a:lnTo>
                  <a:lnTo>
                    <a:pt x="6551984" y="3506662"/>
                  </a:lnTo>
                  <a:lnTo>
                    <a:pt x="6367421" y="3506662"/>
                  </a:lnTo>
                  <a:close/>
                  <a:moveTo>
                    <a:pt x="6090576" y="3322099"/>
                  </a:moveTo>
                  <a:lnTo>
                    <a:pt x="6275139" y="3322099"/>
                  </a:lnTo>
                  <a:lnTo>
                    <a:pt x="6275139" y="3506662"/>
                  </a:lnTo>
                  <a:lnTo>
                    <a:pt x="6090576" y="3506662"/>
                  </a:lnTo>
                  <a:close/>
                  <a:moveTo>
                    <a:pt x="5813731" y="3322099"/>
                  </a:moveTo>
                  <a:lnTo>
                    <a:pt x="5998294" y="3322099"/>
                  </a:lnTo>
                  <a:lnTo>
                    <a:pt x="5998294" y="3506662"/>
                  </a:lnTo>
                  <a:lnTo>
                    <a:pt x="5813731" y="3506662"/>
                  </a:lnTo>
                  <a:close/>
                  <a:moveTo>
                    <a:pt x="5536887" y="3322099"/>
                  </a:moveTo>
                  <a:lnTo>
                    <a:pt x="5721450" y="3322099"/>
                  </a:lnTo>
                  <a:lnTo>
                    <a:pt x="5721450" y="3506662"/>
                  </a:lnTo>
                  <a:lnTo>
                    <a:pt x="5536887" y="3506662"/>
                  </a:lnTo>
                  <a:close/>
                  <a:moveTo>
                    <a:pt x="5260042" y="3322099"/>
                  </a:moveTo>
                  <a:lnTo>
                    <a:pt x="5444605" y="3322099"/>
                  </a:lnTo>
                  <a:lnTo>
                    <a:pt x="5444605" y="3506662"/>
                  </a:lnTo>
                  <a:lnTo>
                    <a:pt x="5260042" y="3506662"/>
                  </a:lnTo>
                  <a:close/>
                  <a:moveTo>
                    <a:pt x="4983198" y="3322099"/>
                  </a:moveTo>
                  <a:lnTo>
                    <a:pt x="5167761" y="3322099"/>
                  </a:lnTo>
                  <a:lnTo>
                    <a:pt x="5167761" y="3506662"/>
                  </a:lnTo>
                  <a:lnTo>
                    <a:pt x="4983198" y="3506662"/>
                  </a:lnTo>
                  <a:close/>
                  <a:moveTo>
                    <a:pt x="4706353" y="3322099"/>
                  </a:moveTo>
                  <a:lnTo>
                    <a:pt x="4890916" y="3322099"/>
                  </a:lnTo>
                  <a:lnTo>
                    <a:pt x="4890916" y="3506662"/>
                  </a:lnTo>
                  <a:lnTo>
                    <a:pt x="4706353" y="3506662"/>
                  </a:lnTo>
                  <a:close/>
                  <a:moveTo>
                    <a:pt x="4429509" y="3322099"/>
                  </a:moveTo>
                  <a:lnTo>
                    <a:pt x="4614072" y="3322099"/>
                  </a:lnTo>
                  <a:lnTo>
                    <a:pt x="4614072" y="3506662"/>
                  </a:lnTo>
                  <a:lnTo>
                    <a:pt x="4429509" y="3506662"/>
                  </a:lnTo>
                  <a:close/>
                  <a:moveTo>
                    <a:pt x="4152664" y="3322099"/>
                  </a:moveTo>
                  <a:lnTo>
                    <a:pt x="4337227" y="3322099"/>
                  </a:lnTo>
                  <a:lnTo>
                    <a:pt x="4337227" y="3506662"/>
                  </a:lnTo>
                  <a:lnTo>
                    <a:pt x="4152664" y="3506662"/>
                  </a:lnTo>
                  <a:close/>
                  <a:moveTo>
                    <a:pt x="3875820" y="3322099"/>
                  </a:moveTo>
                  <a:lnTo>
                    <a:pt x="4060383" y="3322099"/>
                  </a:lnTo>
                  <a:lnTo>
                    <a:pt x="4060383" y="3506662"/>
                  </a:lnTo>
                  <a:lnTo>
                    <a:pt x="3875820" y="3506662"/>
                  </a:lnTo>
                  <a:close/>
                  <a:moveTo>
                    <a:pt x="3598976" y="3322099"/>
                  </a:moveTo>
                  <a:lnTo>
                    <a:pt x="3783539" y="3322099"/>
                  </a:lnTo>
                  <a:lnTo>
                    <a:pt x="3783539" y="3506662"/>
                  </a:lnTo>
                  <a:lnTo>
                    <a:pt x="3598976" y="3506662"/>
                  </a:lnTo>
                  <a:close/>
                  <a:moveTo>
                    <a:pt x="3322131" y="3322099"/>
                  </a:moveTo>
                  <a:lnTo>
                    <a:pt x="3506694" y="3322099"/>
                  </a:lnTo>
                  <a:lnTo>
                    <a:pt x="3506694" y="3506662"/>
                  </a:lnTo>
                  <a:lnTo>
                    <a:pt x="3322131" y="3506662"/>
                  </a:lnTo>
                  <a:close/>
                  <a:moveTo>
                    <a:pt x="3045306" y="3322099"/>
                  </a:moveTo>
                  <a:lnTo>
                    <a:pt x="3229870" y="3322099"/>
                  </a:lnTo>
                  <a:lnTo>
                    <a:pt x="3229870" y="3506662"/>
                  </a:lnTo>
                  <a:lnTo>
                    <a:pt x="3045306" y="3506662"/>
                  </a:lnTo>
                  <a:close/>
                  <a:moveTo>
                    <a:pt x="2768462" y="3322099"/>
                  </a:moveTo>
                  <a:lnTo>
                    <a:pt x="2953026" y="3322099"/>
                  </a:lnTo>
                  <a:lnTo>
                    <a:pt x="2953026" y="3506662"/>
                  </a:lnTo>
                  <a:lnTo>
                    <a:pt x="2768462" y="3506662"/>
                  </a:lnTo>
                  <a:close/>
                  <a:moveTo>
                    <a:pt x="2491616" y="3322099"/>
                  </a:moveTo>
                  <a:lnTo>
                    <a:pt x="2676180" y="3322099"/>
                  </a:lnTo>
                  <a:lnTo>
                    <a:pt x="2676180" y="3506662"/>
                  </a:lnTo>
                  <a:lnTo>
                    <a:pt x="2491616" y="3506662"/>
                  </a:lnTo>
                  <a:close/>
                  <a:moveTo>
                    <a:pt x="2214771" y="3322099"/>
                  </a:moveTo>
                  <a:lnTo>
                    <a:pt x="2399335" y="3322099"/>
                  </a:lnTo>
                  <a:lnTo>
                    <a:pt x="2399335" y="3506662"/>
                  </a:lnTo>
                  <a:lnTo>
                    <a:pt x="2214771" y="3506662"/>
                  </a:lnTo>
                  <a:close/>
                  <a:moveTo>
                    <a:pt x="1937929" y="3322099"/>
                  </a:moveTo>
                  <a:lnTo>
                    <a:pt x="2122491" y="3322099"/>
                  </a:lnTo>
                  <a:lnTo>
                    <a:pt x="2122491" y="3506662"/>
                  </a:lnTo>
                  <a:lnTo>
                    <a:pt x="1937929" y="3506662"/>
                  </a:lnTo>
                  <a:close/>
                  <a:moveTo>
                    <a:pt x="1661082" y="3322099"/>
                  </a:moveTo>
                  <a:lnTo>
                    <a:pt x="1845648" y="3322099"/>
                  </a:lnTo>
                  <a:lnTo>
                    <a:pt x="1845648" y="3506662"/>
                  </a:lnTo>
                  <a:lnTo>
                    <a:pt x="1661082" y="3506662"/>
                  </a:lnTo>
                  <a:close/>
                  <a:moveTo>
                    <a:pt x="1384239" y="3322099"/>
                  </a:moveTo>
                  <a:lnTo>
                    <a:pt x="1568803" y="3322099"/>
                  </a:lnTo>
                  <a:lnTo>
                    <a:pt x="1568803" y="3506662"/>
                  </a:lnTo>
                  <a:lnTo>
                    <a:pt x="1384239" y="3506662"/>
                  </a:lnTo>
                  <a:close/>
                  <a:moveTo>
                    <a:pt x="1107396" y="3322099"/>
                  </a:moveTo>
                  <a:lnTo>
                    <a:pt x="1291954" y="3322099"/>
                  </a:lnTo>
                  <a:lnTo>
                    <a:pt x="1291954" y="3506662"/>
                  </a:lnTo>
                  <a:lnTo>
                    <a:pt x="1107396" y="3506662"/>
                  </a:lnTo>
                  <a:close/>
                  <a:moveTo>
                    <a:pt x="830552" y="3322099"/>
                  </a:moveTo>
                  <a:lnTo>
                    <a:pt x="1015115" y="3322099"/>
                  </a:lnTo>
                  <a:lnTo>
                    <a:pt x="1015115" y="3506662"/>
                  </a:lnTo>
                  <a:lnTo>
                    <a:pt x="830552" y="3506662"/>
                  </a:lnTo>
                  <a:close/>
                  <a:moveTo>
                    <a:pt x="553708" y="3322099"/>
                  </a:moveTo>
                  <a:lnTo>
                    <a:pt x="738271" y="3322099"/>
                  </a:lnTo>
                  <a:lnTo>
                    <a:pt x="738271" y="3506662"/>
                  </a:lnTo>
                  <a:lnTo>
                    <a:pt x="553708" y="3506662"/>
                  </a:lnTo>
                  <a:close/>
                  <a:moveTo>
                    <a:pt x="276863" y="3322099"/>
                  </a:moveTo>
                  <a:lnTo>
                    <a:pt x="461426" y="3322099"/>
                  </a:lnTo>
                  <a:lnTo>
                    <a:pt x="461426" y="3506662"/>
                  </a:lnTo>
                  <a:lnTo>
                    <a:pt x="276863" y="3506662"/>
                  </a:lnTo>
                  <a:close/>
                  <a:moveTo>
                    <a:pt x="17" y="3322099"/>
                  </a:moveTo>
                  <a:lnTo>
                    <a:pt x="184582" y="3322099"/>
                  </a:lnTo>
                  <a:lnTo>
                    <a:pt x="184582" y="3506662"/>
                  </a:lnTo>
                  <a:lnTo>
                    <a:pt x="17" y="3506662"/>
                  </a:lnTo>
                  <a:close/>
                  <a:moveTo>
                    <a:pt x="8028487" y="3045254"/>
                  </a:moveTo>
                  <a:lnTo>
                    <a:pt x="8213050" y="3045254"/>
                  </a:lnTo>
                  <a:lnTo>
                    <a:pt x="8213050" y="3229817"/>
                  </a:lnTo>
                  <a:lnTo>
                    <a:pt x="8028487" y="3229817"/>
                  </a:lnTo>
                  <a:close/>
                  <a:moveTo>
                    <a:pt x="7751643" y="3045254"/>
                  </a:moveTo>
                  <a:lnTo>
                    <a:pt x="7936206" y="3045254"/>
                  </a:lnTo>
                  <a:lnTo>
                    <a:pt x="7936206" y="3229817"/>
                  </a:lnTo>
                  <a:lnTo>
                    <a:pt x="7751643" y="3229817"/>
                  </a:lnTo>
                  <a:close/>
                  <a:moveTo>
                    <a:pt x="7474799" y="3045254"/>
                  </a:moveTo>
                  <a:lnTo>
                    <a:pt x="7659362" y="3045254"/>
                  </a:lnTo>
                  <a:lnTo>
                    <a:pt x="7659362" y="3229817"/>
                  </a:lnTo>
                  <a:lnTo>
                    <a:pt x="7474799" y="3229817"/>
                  </a:lnTo>
                  <a:close/>
                  <a:moveTo>
                    <a:pt x="7197954" y="3045254"/>
                  </a:moveTo>
                  <a:lnTo>
                    <a:pt x="7382517" y="3045254"/>
                  </a:lnTo>
                  <a:lnTo>
                    <a:pt x="7382517" y="3229817"/>
                  </a:lnTo>
                  <a:lnTo>
                    <a:pt x="7197954" y="3229817"/>
                  </a:lnTo>
                  <a:close/>
                  <a:moveTo>
                    <a:pt x="6921109" y="3045254"/>
                  </a:moveTo>
                  <a:lnTo>
                    <a:pt x="7105672" y="3045254"/>
                  </a:lnTo>
                  <a:lnTo>
                    <a:pt x="7105672" y="3229817"/>
                  </a:lnTo>
                  <a:lnTo>
                    <a:pt x="6921109" y="3229817"/>
                  </a:lnTo>
                  <a:close/>
                  <a:moveTo>
                    <a:pt x="6644265" y="3045254"/>
                  </a:moveTo>
                  <a:lnTo>
                    <a:pt x="6828828" y="3045254"/>
                  </a:lnTo>
                  <a:lnTo>
                    <a:pt x="6828828" y="3229817"/>
                  </a:lnTo>
                  <a:lnTo>
                    <a:pt x="6644265" y="3229817"/>
                  </a:lnTo>
                  <a:close/>
                  <a:moveTo>
                    <a:pt x="6367421" y="3045254"/>
                  </a:moveTo>
                  <a:lnTo>
                    <a:pt x="6551984" y="3045254"/>
                  </a:lnTo>
                  <a:lnTo>
                    <a:pt x="6551984" y="3229817"/>
                  </a:lnTo>
                  <a:lnTo>
                    <a:pt x="6367421" y="3229817"/>
                  </a:lnTo>
                  <a:close/>
                  <a:moveTo>
                    <a:pt x="6090576" y="3045254"/>
                  </a:moveTo>
                  <a:lnTo>
                    <a:pt x="6275139" y="3045254"/>
                  </a:lnTo>
                  <a:lnTo>
                    <a:pt x="6275139" y="3229817"/>
                  </a:lnTo>
                  <a:lnTo>
                    <a:pt x="6090576" y="3229817"/>
                  </a:lnTo>
                  <a:close/>
                  <a:moveTo>
                    <a:pt x="5813731" y="3045254"/>
                  </a:moveTo>
                  <a:lnTo>
                    <a:pt x="5998294" y="3045254"/>
                  </a:lnTo>
                  <a:lnTo>
                    <a:pt x="5998294" y="3229817"/>
                  </a:lnTo>
                  <a:lnTo>
                    <a:pt x="5813731" y="3229817"/>
                  </a:lnTo>
                  <a:close/>
                  <a:moveTo>
                    <a:pt x="5536887" y="3045254"/>
                  </a:moveTo>
                  <a:lnTo>
                    <a:pt x="5721450" y="3045254"/>
                  </a:lnTo>
                  <a:lnTo>
                    <a:pt x="5721450" y="3229817"/>
                  </a:lnTo>
                  <a:lnTo>
                    <a:pt x="5536887" y="3229817"/>
                  </a:lnTo>
                  <a:close/>
                  <a:moveTo>
                    <a:pt x="5260042" y="3045254"/>
                  </a:moveTo>
                  <a:lnTo>
                    <a:pt x="5444605" y="3045254"/>
                  </a:lnTo>
                  <a:lnTo>
                    <a:pt x="5444605" y="3229817"/>
                  </a:lnTo>
                  <a:lnTo>
                    <a:pt x="5260042" y="3229817"/>
                  </a:lnTo>
                  <a:close/>
                  <a:moveTo>
                    <a:pt x="4983198" y="3045254"/>
                  </a:moveTo>
                  <a:lnTo>
                    <a:pt x="5167761" y="3045254"/>
                  </a:lnTo>
                  <a:lnTo>
                    <a:pt x="5167761" y="3229817"/>
                  </a:lnTo>
                  <a:lnTo>
                    <a:pt x="4983198" y="3229817"/>
                  </a:lnTo>
                  <a:close/>
                  <a:moveTo>
                    <a:pt x="4706353" y="3045254"/>
                  </a:moveTo>
                  <a:lnTo>
                    <a:pt x="4890916" y="3045254"/>
                  </a:lnTo>
                  <a:lnTo>
                    <a:pt x="4890916" y="3229817"/>
                  </a:lnTo>
                  <a:lnTo>
                    <a:pt x="4706353" y="3229817"/>
                  </a:lnTo>
                  <a:close/>
                  <a:moveTo>
                    <a:pt x="4429509" y="3045254"/>
                  </a:moveTo>
                  <a:lnTo>
                    <a:pt x="4614072" y="3045254"/>
                  </a:lnTo>
                  <a:lnTo>
                    <a:pt x="4614072" y="3229817"/>
                  </a:lnTo>
                  <a:lnTo>
                    <a:pt x="4429509" y="3229817"/>
                  </a:lnTo>
                  <a:close/>
                  <a:moveTo>
                    <a:pt x="4152664" y="3045254"/>
                  </a:moveTo>
                  <a:lnTo>
                    <a:pt x="4337227" y="3045254"/>
                  </a:lnTo>
                  <a:lnTo>
                    <a:pt x="4337227" y="3229817"/>
                  </a:lnTo>
                  <a:lnTo>
                    <a:pt x="4152664" y="3229817"/>
                  </a:lnTo>
                  <a:close/>
                  <a:moveTo>
                    <a:pt x="3875820" y="3045254"/>
                  </a:moveTo>
                  <a:lnTo>
                    <a:pt x="4060383" y="3045254"/>
                  </a:lnTo>
                  <a:lnTo>
                    <a:pt x="4060383" y="3229817"/>
                  </a:lnTo>
                  <a:lnTo>
                    <a:pt x="3875820" y="3229817"/>
                  </a:lnTo>
                  <a:close/>
                  <a:moveTo>
                    <a:pt x="3598976" y="3045254"/>
                  </a:moveTo>
                  <a:lnTo>
                    <a:pt x="3783539" y="3045254"/>
                  </a:lnTo>
                  <a:lnTo>
                    <a:pt x="3783539" y="3229817"/>
                  </a:lnTo>
                  <a:lnTo>
                    <a:pt x="3598976" y="3229817"/>
                  </a:lnTo>
                  <a:close/>
                  <a:moveTo>
                    <a:pt x="3322131" y="3045254"/>
                  </a:moveTo>
                  <a:lnTo>
                    <a:pt x="3506694" y="3045254"/>
                  </a:lnTo>
                  <a:lnTo>
                    <a:pt x="3506694" y="3229817"/>
                  </a:lnTo>
                  <a:lnTo>
                    <a:pt x="3322131" y="3229817"/>
                  </a:lnTo>
                  <a:close/>
                  <a:moveTo>
                    <a:pt x="3045310" y="3045254"/>
                  </a:moveTo>
                  <a:lnTo>
                    <a:pt x="3229874" y="3045254"/>
                  </a:lnTo>
                  <a:lnTo>
                    <a:pt x="3229874" y="3229817"/>
                  </a:lnTo>
                  <a:lnTo>
                    <a:pt x="3045310" y="3229817"/>
                  </a:lnTo>
                  <a:close/>
                  <a:moveTo>
                    <a:pt x="2768466" y="3045254"/>
                  </a:moveTo>
                  <a:lnTo>
                    <a:pt x="2953029" y="3045254"/>
                  </a:lnTo>
                  <a:lnTo>
                    <a:pt x="2953029" y="3229817"/>
                  </a:lnTo>
                  <a:lnTo>
                    <a:pt x="2768466" y="3229817"/>
                  </a:lnTo>
                  <a:close/>
                  <a:moveTo>
                    <a:pt x="2491619" y="3045254"/>
                  </a:moveTo>
                  <a:lnTo>
                    <a:pt x="2676184" y="3045254"/>
                  </a:lnTo>
                  <a:lnTo>
                    <a:pt x="2676184" y="3229817"/>
                  </a:lnTo>
                  <a:lnTo>
                    <a:pt x="2491619" y="3229817"/>
                  </a:lnTo>
                  <a:close/>
                  <a:moveTo>
                    <a:pt x="2214774" y="3045254"/>
                  </a:moveTo>
                  <a:lnTo>
                    <a:pt x="2399338" y="3045254"/>
                  </a:lnTo>
                  <a:lnTo>
                    <a:pt x="2399338" y="3229817"/>
                  </a:lnTo>
                  <a:lnTo>
                    <a:pt x="2214774" y="3229817"/>
                  </a:lnTo>
                  <a:close/>
                  <a:moveTo>
                    <a:pt x="1937933" y="3045254"/>
                  </a:moveTo>
                  <a:lnTo>
                    <a:pt x="2122494" y="3045254"/>
                  </a:lnTo>
                  <a:lnTo>
                    <a:pt x="2122494" y="3229817"/>
                  </a:lnTo>
                  <a:lnTo>
                    <a:pt x="1937933" y="3229817"/>
                  </a:lnTo>
                  <a:close/>
                  <a:moveTo>
                    <a:pt x="1661086" y="3045254"/>
                  </a:moveTo>
                  <a:lnTo>
                    <a:pt x="1845652" y="3045254"/>
                  </a:lnTo>
                  <a:lnTo>
                    <a:pt x="1845652" y="3229817"/>
                  </a:lnTo>
                  <a:lnTo>
                    <a:pt x="1661086" y="3229817"/>
                  </a:lnTo>
                  <a:close/>
                  <a:moveTo>
                    <a:pt x="1384241" y="3045254"/>
                  </a:moveTo>
                  <a:lnTo>
                    <a:pt x="1568807" y="3045254"/>
                  </a:lnTo>
                  <a:lnTo>
                    <a:pt x="1568807" y="3229817"/>
                  </a:lnTo>
                  <a:lnTo>
                    <a:pt x="1384241" y="3229817"/>
                  </a:lnTo>
                  <a:close/>
                  <a:moveTo>
                    <a:pt x="1107400" y="3045254"/>
                  </a:moveTo>
                  <a:lnTo>
                    <a:pt x="1291957" y="3045254"/>
                  </a:lnTo>
                  <a:lnTo>
                    <a:pt x="1291957" y="3229817"/>
                  </a:lnTo>
                  <a:lnTo>
                    <a:pt x="1107400" y="3229817"/>
                  </a:lnTo>
                  <a:close/>
                  <a:moveTo>
                    <a:pt x="830556" y="3045254"/>
                  </a:moveTo>
                  <a:lnTo>
                    <a:pt x="1015118" y="3045254"/>
                  </a:lnTo>
                  <a:lnTo>
                    <a:pt x="1015118" y="3229817"/>
                  </a:lnTo>
                  <a:lnTo>
                    <a:pt x="830556" y="3229817"/>
                  </a:lnTo>
                  <a:close/>
                  <a:moveTo>
                    <a:pt x="553711" y="3045254"/>
                  </a:moveTo>
                  <a:lnTo>
                    <a:pt x="738275" y="3045254"/>
                  </a:lnTo>
                  <a:lnTo>
                    <a:pt x="738275" y="3229817"/>
                  </a:lnTo>
                  <a:lnTo>
                    <a:pt x="553711" y="3229817"/>
                  </a:lnTo>
                  <a:close/>
                  <a:moveTo>
                    <a:pt x="276867" y="3045254"/>
                  </a:moveTo>
                  <a:lnTo>
                    <a:pt x="461429" y="3045254"/>
                  </a:lnTo>
                  <a:lnTo>
                    <a:pt x="461429" y="3229817"/>
                  </a:lnTo>
                  <a:lnTo>
                    <a:pt x="276867" y="3229817"/>
                  </a:lnTo>
                  <a:close/>
                  <a:moveTo>
                    <a:pt x="20" y="3045254"/>
                  </a:moveTo>
                  <a:lnTo>
                    <a:pt x="184586" y="3045254"/>
                  </a:lnTo>
                  <a:lnTo>
                    <a:pt x="184586" y="3229817"/>
                  </a:lnTo>
                  <a:lnTo>
                    <a:pt x="20" y="3229817"/>
                  </a:lnTo>
                  <a:close/>
                  <a:moveTo>
                    <a:pt x="8028487" y="2768410"/>
                  </a:moveTo>
                  <a:lnTo>
                    <a:pt x="8213050" y="2768410"/>
                  </a:lnTo>
                  <a:lnTo>
                    <a:pt x="8213050" y="2952973"/>
                  </a:lnTo>
                  <a:lnTo>
                    <a:pt x="8028487" y="2952973"/>
                  </a:lnTo>
                  <a:close/>
                  <a:moveTo>
                    <a:pt x="7751643" y="2768410"/>
                  </a:moveTo>
                  <a:lnTo>
                    <a:pt x="7936206" y="2768410"/>
                  </a:lnTo>
                  <a:lnTo>
                    <a:pt x="7936206" y="2952973"/>
                  </a:lnTo>
                  <a:lnTo>
                    <a:pt x="7751643" y="2952973"/>
                  </a:lnTo>
                  <a:close/>
                  <a:moveTo>
                    <a:pt x="7474799" y="2768410"/>
                  </a:moveTo>
                  <a:lnTo>
                    <a:pt x="7659362" y="2768410"/>
                  </a:lnTo>
                  <a:lnTo>
                    <a:pt x="7659362" y="2952973"/>
                  </a:lnTo>
                  <a:lnTo>
                    <a:pt x="7474799" y="2952973"/>
                  </a:lnTo>
                  <a:close/>
                  <a:moveTo>
                    <a:pt x="7197954" y="2768410"/>
                  </a:moveTo>
                  <a:lnTo>
                    <a:pt x="7382517" y="2768410"/>
                  </a:lnTo>
                  <a:lnTo>
                    <a:pt x="7382517" y="2952973"/>
                  </a:lnTo>
                  <a:lnTo>
                    <a:pt x="7197954" y="2952973"/>
                  </a:lnTo>
                  <a:close/>
                  <a:moveTo>
                    <a:pt x="6921109" y="2768410"/>
                  </a:moveTo>
                  <a:lnTo>
                    <a:pt x="7105672" y="2768410"/>
                  </a:lnTo>
                  <a:lnTo>
                    <a:pt x="7105672" y="2952973"/>
                  </a:lnTo>
                  <a:lnTo>
                    <a:pt x="6921109" y="2952973"/>
                  </a:lnTo>
                  <a:close/>
                  <a:moveTo>
                    <a:pt x="6644265" y="2768410"/>
                  </a:moveTo>
                  <a:lnTo>
                    <a:pt x="6828828" y="2768410"/>
                  </a:lnTo>
                  <a:lnTo>
                    <a:pt x="6828828" y="2952973"/>
                  </a:lnTo>
                  <a:lnTo>
                    <a:pt x="6644265" y="2952973"/>
                  </a:lnTo>
                  <a:close/>
                  <a:moveTo>
                    <a:pt x="6367421" y="2768410"/>
                  </a:moveTo>
                  <a:lnTo>
                    <a:pt x="6551984" y="2768410"/>
                  </a:lnTo>
                  <a:lnTo>
                    <a:pt x="6551984" y="2952973"/>
                  </a:lnTo>
                  <a:lnTo>
                    <a:pt x="6367421" y="2952973"/>
                  </a:lnTo>
                  <a:close/>
                  <a:moveTo>
                    <a:pt x="6090576" y="2768410"/>
                  </a:moveTo>
                  <a:lnTo>
                    <a:pt x="6275139" y="2768410"/>
                  </a:lnTo>
                  <a:lnTo>
                    <a:pt x="6275139" y="2952973"/>
                  </a:lnTo>
                  <a:lnTo>
                    <a:pt x="6090576" y="2952973"/>
                  </a:lnTo>
                  <a:close/>
                  <a:moveTo>
                    <a:pt x="5813731" y="2768410"/>
                  </a:moveTo>
                  <a:lnTo>
                    <a:pt x="5998294" y="2768410"/>
                  </a:lnTo>
                  <a:lnTo>
                    <a:pt x="5998294" y="2952973"/>
                  </a:lnTo>
                  <a:lnTo>
                    <a:pt x="5813731" y="2952973"/>
                  </a:lnTo>
                  <a:close/>
                  <a:moveTo>
                    <a:pt x="5536887" y="2768410"/>
                  </a:moveTo>
                  <a:lnTo>
                    <a:pt x="5721450" y="2768410"/>
                  </a:lnTo>
                  <a:lnTo>
                    <a:pt x="5721450" y="2952973"/>
                  </a:lnTo>
                  <a:lnTo>
                    <a:pt x="5536887" y="2952973"/>
                  </a:lnTo>
                  <a:close/>
                  <a:moveTo>
                    <a:pt x="5260042" y="2768410"/>
                  </a:moveTo>
                  <a:lnTo>
                    <a:pt x="5444605" y="2768410"/>
                  </a:lnTo>
                  <a:lnTo>
                    <a:pt x="5444605" y="2952973"/>
                  </a:lnTo>
                  <a:lnTo>
                    <a:pt x="5260042" y="2952973"/>
                  </a:lnTo>
                  <a:close/>
                  <a:moveTo>
                    <a:pt x="4983198" y="2768410"/>
                  </a:moveTo>
                  <a:lnTo>
                    <a:pt x="5167761" y="2768410"/>
                  </a:lnTo>
                  <a:lnTo>
                    <a:pt x="5167761" y="2952973"/>
                  </a:lnTo>
                  <a:lnTo>
                    <a:pt x="4983198" y="2952973"/>
                  </a:lnTo>
                  <a:close/>
                  <a:moveTo>
                    <a:pt x="4706353" y="2768410"/>
                  </a:moveTo>
                  <a:lnTo>
                    <a:pt x="4890916" y="2768410"/>
                  </a:lnTo>
                  <a:lnTo>
                    <a:pt x="4890916" y="2952973"/>
                  </a:lnTo>
                  <a:lnTo>
                    <a:pt x="4706353" y="2952973"/>
                  </a:lnTo>
                  <a:close/>
                  <a:moveTo>
                    <a:pt x="4429509" y="2768410"/>
                  </a:moveTo>
                  <a:lnTo>
                    <a:pt x="4614072" y="2768410"/>
                  </a:lnTo>
                  <a:lnTo>
                    <a:pt x="4614072" y="2952973"/>
                  </a:lnTo>
                  <a:lnTo>
                    <a:pt x="4429509" y="2952973"/>
                  </a:lnTo>
                  <a:close/>
                  <a:moveTo>
                    <a:pt x="4152664" y="2768410"/>
                  </a:moveTo>
                  <a:lnTo>
                    <a:pt x="4337227" y="2768410"/>
                  </a:lnTo>
                  <a:lnTo>
                    <a:pt x="4337227" y="2952973"/>
                  </a:lnTo>
                  <a:lnTo>
                    <a:pt x="4152664" y="2952973"/>
                  </a:lnTo>
                  <a:close/>
                  <a:moveTo>
                    <a:pt x="3875820" y="2768410"/>
                  </a:moveTo>
                  <a:lnTo>
                    <a:pt x="4060383" y="2768410"/>
                  </a:lnTo>
                  <a:lnTo>
                    <a:pt x="4060383" y="2952973"/>
                  </a:lnTo>
                  <a:lnTo>
                    <a:pt x="3875820" y="2952973"/>
                  </a:lnTo>
                  <a:close/>
                  <a:moveTo>
                    <a:pt x="3598976" y="2768410"/>
                  </a:moveTo>
                  <a:lnTo>
                    <a:pt x="3783539" y="2768410"/>
                  </a:lnTo>
                  <a:lnTo>
                    <a:pt x="3783539" y="2952973"/>
                  </a:lnTo>
                  <a:lnTo>
                    <a:pt x="3598976" y="2952973"/>
                  </a:lnTo>
                  <a:close/>
                  <a:moveTo>
                    <a:pt x="3322131" y="2768410"/>
                  </a:moveTo>
                  <a:lnTo>
                    <a:pt x="3506694" y="2768410"/>
                  </a:lnTo>
                  <a:lnTo>
                    <a:pt x="3506694" y="2952973"/>
                  </a:lnTo>
                  <a:lnTo>
                    <a:pt x="3322131" y="2952973"/>
                  </a:lnTo>
                  <a:close/>
                  <a:moveTo>
                    <a:pt x="3045314" y="2768410"/>
                  </a:moveTo>
                  <a:lnTo>
                    <a:pt x="3229877" y="2768410"/>
                  </a:lnTo>
                  <a:lnTo>
                    <a:pt x="3229877" y="2952973"/>
                  </a:lnTo>
                  <a:lnTo>
                    <a:pt x="3045314" y="2952973"/>
                  </a:lnTo>
                  <a:close/>
                  <a:moveTo>
                    <a:pt x="2768469" y="2768410"/>
                  </a:moveTo>
                  <a:lnTo>
                    <a:pt x="2953033" y="2768410"/>
                  </a:lnTo>
                  <a:lnTo>
                    <a:pt x="2953033" y="2952973"/>
                  </a:lnTo>
                  <a:lnTo>
                    <a:pt x="2768469" y="2952973"/>
                  </a:lnTo>
                  <a:close/>
                  <a:moveTo>
                    <a:pt x="2491623" y="2768410"/>
                  </a:moveTo>
                  <a:lnTo>
                    <a:pt x="2676187" y="2768410"/>
                  </a:lnTo>
                  <a:lnTo>
                    <a:pt x="2676187" y="2952973"/>
                  </a:lnTo>
                  <a:lnTo>
                    <a:pt x="2491623" y="2952973"/>
                  </a:lnTo>
                  <a:close/>
                  <a:moveTo>
                    <a:pt x="2214777" y="2768410"/>
                  </a:moveTo>
                  <a:lnTo>
                    <a:pt x="2399341" y="2768410"/>
                  </a:lnTo>
                  <a:lnTo>
                    <a:pt x="2399341" y="2952973"/>
                  </a:lnTo>
                  <a:lnTo>
                    <a:pt x="2214777" y="2952973"/>
                  </a:lnTo>
                  <a:close/>
                  <a:moveTo>
                    <a:pt x="1937937" y="2768410"/>
                  </a:moveTo>
                  <a:lnTo>
                    <a:pt x="2122497" y="2768410"/>
                  </a:lnTo>
                  <a:lnTo>
                    <a:pt x="2122497" y="2952973"/>
                  </a:lnTo>
                  <a:lnTo>
                    <a:pt x="1937937" y="2952973"/>
                  </a:lnTo>
                  <a:close/>
                  <a:moveTo>
                    <a:pt x="1661088" y="2768410"/>
                  </a:moveTo>
                  <a:lnTo>
                    <a:pt x="1845656" y="2768410"/>
                  </a:lnTo>
                  <a:lnTo>
                    <a:pt x="1845656" y="2952973"/>
                  </a:lnTo>
                  <a:lnTo>
                    <a:pt x="1661088" y="2952973"/>
                  </a:lnTo>
                  <a:close/>
                  <a:moveTo>
                    <a:pt x="1384245" y="2768410"/>
                  </a:moveTo>
                  <a:lnTo>
                    <a:pt x="1568811" y="2768410"/>
                  </a:lnTo>
                  <a:lnTo>
                    <a:pt x="1568811" y="2952973"/>
                  </a:lnTo>
                  <a:lnTo>
                    <a:pt x="1384245" y="2952973"/>
                  </a:lnTo>
                  <a:close/>
                  <a:moveTo>
                    <a:pt x="1107403" y="2768410"/>
                  </a:moveTo>
                  <a:lnTo>
                    <a:pt x="1291960" y="2768410"/>
                  </a:lnTo>
                  <a:lnTo>
                    <a:pt x="1291960" y="2952973"/>
                  </a:lnTo>
                  <a:lnTo>
                    <a:pt x="1107403" y="2952973"/>
                  </a:lnTo>
                  <a:close/>
                  <a:moveTo>
                    <a:pt x="830559" y="2768410"/>
                  </a:moveTo>
                  <a:lnTo>
                    <a:pt x="1015122" y="2768410"/>
                  </a:lnTo>
                  <a:lnTo>
                    <a:pt x="1015122" y="2952973"/>
                  </a:lnTo>
                  <a:lnTo>
                    <a:pt x="830559" y="2952973"/>
                  </a:lnTo>
                  <a:close/>
                  <a:moveTo>
                    <a:pt x="553715" y="2768410"/>
                  </a:moveTo>
                  <a:lnTo>
                    <a:pt x="738278" y="2768410"/>
                  </a:lnTo>
                  <a:lnTo>
                    <a:pt x="738278" y="2952973"/>
                  </a:lnTo>
                  <a:lnTo>
                    <a:pt x="553715" y="2952973"/>
                  </a:lnTo>
                  <a:close/>
                  <a:moveTo>
                    <a:pt x="276870" y="2768410"/>
                  </a:moveTo>
                  <a:lnTo>
                    <a:pt x="461433" y="2768410"/>
                  </a:lnTo>
                  <a:lnTo>
                    <a:pt x="461433" y="2952973"/>
                  </a:lnTo>
                  <a:lnTo>
                    <a:pt x="276870" y="2952973"/>
                  </a:lnTo>
                  <a:close/>
                  <a:moveTo>
                    <a:pt x="23" y="2768410"/>
                  </a:moveTo>
                  <a:lnTo>
                    <a:pt x="184590" y="2768410"/>
                  </a:lnTo>
                  <a:lnTo>
                    <a:pt x="184590" y="2952973"/>
                  </a:lnTo>
                  <a:lnTo>
                    <a:pt x="23" y="2952973"/>
                  </a:lnTo>
                  <a:close/>
                  <a:moveTo>
                    <a:pt x="8028487" y="2491565"/>
                  </a:moveTo>
                  <a:lnTo>
                    <a:pt x="8213050" y="2491565"/>
                  </a:lnTo>
                  <a:lnTo>
                    <a:pt x="8213050" y="2676128"/>
                  </a:lnTo>
                  <a:lnTo>
                    <a:pt x="8028487" y="2676128"/>
                  </a:lnTo>
                  <a:close/>
                  <a:moveTo>
                    <a:pt x="7751643" y="2491565"/>
                  </a:moveTo>
                  <a:lnTo>
                    <a:pt x="7936206" y="2491565"/>
                  </a:lnTo>
                  <a:lnTo>
                    <a:pt x="7936206" y="2676128"/>
                  </a:lnTo>
                  <a:lnTo>
                    <a:pt x="7751643" y="2676128"/>
                  </a:lnTo>
                  <a:close/>
                  <a:moveTo>
                    <a:pt x="7474799" y="2491565"/>
                  </a:moveTo>
                  <a:lnTo>
                    <a:pt x="7659362" y="2491565"/>
                  </a:lnTo>
                  <a:lnTo>
                    <a:pt x="7659362" y="2676128"/>
                  </a:lnTo>
                  <a:lnTo>
                    <a:pt x="7474799" y="2676128"/>
                  </a:lnTo>
                  <a:close/>
                  <a:moveTo>
                    <a:pt x="7197954" y="2491565"/>
                  </a:moveTo>
                  <a:lnTo>
                    <a:pt x="7382517" y="2491565"/>
                  </a:lnTo>
                  <a:lnTo>
                    <a:pt x="7382517" y="2676128"/>
                  </a:lnTo>
                  <a:lnTo>
                    <a:pt x="7197954" y="2676128"/>
                  </a:lnTo>
                  <a:close/>
                  <a:moveTo>
                    <a:pt x="6921109" y="2491565"/>
                  </a:moveTo>
                  <a:lnTo>
                    <a:pt x="7105672" y="2491565"/>
                  </a:lnTo>
                  <a:lnTo>
                    <a:pt x="7105672" y="2676128"/>
                  </a:lnTo>
                  <a:lnTo>
                    <a:pt x="6921109" y="2676128"/>
                  </a:lnTo>
                  <a:close/>
                  <a:moveTo>
                    <a:pt x="6644265" y="2491565"/>
                  </a:moveTo>
                  <a:lnTo>
                    <a:pt x="6828828" y="2491565"/>
                  </a:lnTo>
                  <a:lnTo>
                    <a:pt x="6828828" y="2676128"/>
                  </a:lnTo>
                  <a:lnTo>
                    <a:pt x="6644265" y="2676128"/>
                  </a:lnTo>
                  <a:close/>
                  <a:moveTo>
                    <a:pt x="6367421" y="2491565"/>
                  </a:moveTo>
                  <a:lnTo>
                    <a:pt x="6551984" y="2491565"/>
                  </a:lnTo>
                  <a:lnTo>
                    <a:pt x="6551984" y="2676128"/>
                  </a:lnTo>
                  <a:lnTo>
                    <a:pt x="6367421" y="2676128"/>
                  </a:lnTo>
                  <a:close/>
                  <a:moveTo>
                    <a:pt x="6090576" y="2491565"/>
                  </a:moveTo>
                  <a:lnTo>
                    <a:pt x="6275139" y="2491565"/>
                  </a:lnTo>
                  <a:lnTo>
                    <a:pt x="6275139" y="2676128"/>
                  </a:lnTo>
                  <a:lnTo>
                    <a:pt x="6090576" y="2676128"/>
                  </a:lnTo>
                  <a:close/>
                  <a:moveTo>
                    <a:pt x="5813731" y="2491565"/>
                  </a:moveTo>
                  <a:lnTo>
                    <a:pt x="5998294" y="2491565"/>
                  </a:lnTo>
                  <a:lnTo>
                    <a:pt x="5998294" y="2676128"/>
                  </a:lnTo>
                  <a:lnTo>
                    <a:pt x="5813731" y="2676128"/>
                  </a:lnTo>
                  <a:close/>
                  <a:moveTo>
                    <a:pt x="5536887" y="2491565"/>
                  </a:moveTo>
                  <a:lnTo>
                    <a:pt x="5721450" y="2491565"/>
                  </a:lnTo>
                  <a:lnTo>
                    <a:pt x="5721450" y="2676128"/>
                  </a:lnTo>
                  <a:lnTo>
                    <a:pt x="5536887" y="2676128"/>
                  </a:lnTo>
                  <a:close/>
                  <a:moveTo>
                    <a:pt x="5260042" y="2491565"/>
                  </a:moveTo>
                  <a:lnTo>
                    <a:pt x="5444605" y="2491565"/>
                  </a:lnTo>
                  <a:lnTo>
                    <a:pt x="5444605" y="2676128"/>
                  </a:lnTo>
                  <a:lnTo>
                    <a:pt x="5260042" y="2676128"/>
                  </a:lnTo>
                  <a:close/>
                  <a:moveTo>
                    <a:pt x="4983198" y="2491565"/>
                  </a:moveTo>
                  <a:lnTo>
                    <a:pt x="5167761" y="2491565"/>
                  </a:lnTo>
                  <a:lnTo>
                    <a:pt x="5167761" y="2676128"/>
                  </a:lnTo>
                  <a:lnTo>
                    <a:pt x="4983198" y="2676128"/>
                  </a:lnTo>
                  <a:close/>
                  <a:moveTo>
                    <a:pt x="4706353" y="2491565"/>
                  </a:moveTo>
                  <a:lnTo>
                    <a:pt x="4890916" y="2491565"/>
                  </a:lnTo>
                  <a:lnTo>
                    <a:pt x="4890916" y="2676128"/>
                  </a:lnTo>
                  <a:lnTo>
                    <a:pt x="4706353" y="2676128"/>
                  </a:lnTo>
                  <a:close/>
                  <a:moveTo>
                    <a:pt x="4429509" y="2491565"/>
                  </a:moveTo>
                  <a:lnTo>
                    <a:pt x="4614072" y="2491565"/>
                  </a:lnTo>
                  <a:lnTo>
                    <a:pt x="4614072" y="2676128"/>
                  </a:lnTo>
                  <a:lnTo>
                    <a:pt x="4429509" y="2676128"/>
                  </a:lnTo>
                  <a:close/>
                  <a:moveTo>
                    <a:pt x="4152664" y="2491565"/>
                  </a:moveTo>
                  <a:lnTo>
                    <a:pt x="4337227" y="2491565"/>
                  </a:lnTo>
                  <a:lnTo>
                    <a:pt x="4337227" y="2676128"/>
                  </a:lnTo>
                  <a:lnTo>
                    <a:pt x="4152664" y="2676128"/>
                  </a:lnTo>
                  <a:close/>
                  <a:moveTo>
                    <a:pt x="3875820" y="2491565"/>
                  </a:moveTo>
                  <a:lnTo>
                    <a:pt x="4060383" y="2491565"/>
                  </a:lnTo>
                  <a:lnTo>
                    <a:pt x="4060383" y="2676128"/>
                  </a:lnTo>
                  <a:lnTo>
                    <a:pt x="3875820" y="2676128"/>
                  </a:lnTo>
                  <a:close/>
                  <a:moveTo>
                    <a:pt x="3598976" y="2491565"/>
                  </a:moveTo>
                  <a:lnTo>
                    <a:pt x="3783539" y="2491565"/>
                  </a:lnTo>
                  <a:lnTo>
                    <a:pt x="3783539" y="2676128"/>
                  </a:lnTo>
                  <a:lnTo>
                    <a:pt x="3598976" y="2676128"/>
                  </a:lnTo>
                  <a:close/>
                  <a:moveTo>
                    <a:pt x="3322131" y="2491565"/>
                  </a:moveTo>
                  <a:lnTo>
                    <a:pt x="3506694" y="2491565"/>
                  </a:lnTo>
                  <a:lnTo>
                    <a:pt x="3506694" y="2676128"/>
                  </a:lnTo>
                  <a:lnTo>
                    <a:pt x="3322131" y="2676128"/>
                  </a:lnTo>
                  <a:close/>
                  <a:moveTo>
                    <a:pt x="3045317" y="2491565"/>
                  </a:moveTo>
                  <a:lnTo>
                    <a:pt x="3229880" y="2491565"/>
                  </a:lnTo>
                  <a:lnTo>
                    <a:pt x="3229880" y="2676128"/>
                  </a:lnTo>
                  <a:lnTo>
                    <a:pt x="3045317" y="2676128"/>
                  </a:lnTo>
                  <a:close/>
                  <a:moveTo>
                    <a:pt x="2768473" y="2491565"/>
                  </a:moveTo>
                  <a:lnTo>
                    <a:pt x="2953037" y="2491565"/>
                  </a:lnTo>
                  <a:lnTo>
                    <a:pt x="2953037" y="2676128"/>
                  </a:lnTo>
                  <a:lnTo>
                    <a:pt x="2768473" y="2676128"/>
                  </a:lnTo>
                  <a:close/>
                  <a:moveTo>
                    <a:pt x="2491626" y="2491565"/>
                  </a:moveTo>
                  <a:lnTo>
                    <a:pt x="2676190" y="2491565"/>
                  </a:lnTo>
                  <a:lnTo>
                    <a:pt x="2676190" y="2676128"/>
                  </a:lnTo>
                  <a:lnTo>
                    <a:pt x="2491626" y="2676128"/>
                  </a:lnTo>
                  <a:close/>
                  <a:moveTo>
                    <a:pt x="2214781" y="2491565"/>
                  </a:moveTo>
                  <a:lnTo>
                    <a:pt x="2399344" y="2491565"/>
                  </a:lnTo>
                  <a:lnTo>
                    <a:pt x="2399344" y="2676128"/>
                  </a:lnTo>
                  <a:lnTo>
                    <a:pt x="2214781" y="2676128"/>
                  </a:lnTo>
                  <a:close/>
                  <a:moveTo>
                    <a:pt x="1937941" y="2491565"/>
                  </a:moveTo>
                  <a:lnTo>
                    <a:pt x="2122501" y="2491565"/>
                  </a:lnTo>
                  <a:lnTo>
                    <a:pt x="2122501" y="2676128"/>
                  </a:lnTo>
                  <a:lnTo>
                    <a:pt x="1937941" y="2676128"/>
                  </a:lnTo>
                  <a:close/>
                  <a:moveTo>
                    <a:pt x="1661092" y="2491565"/>
                  </a:moveTo>
                  <a:lnTo>
                    <a:pt x="1845659" y="2491565"/>
                  </a:lnTo>
                  <a:lnTo>
                    <a:pt x="1845659" y="2676128"/>
                  </a:lnTo>
                  <a:lnTo>
                    <a:pt x="1661092" y="2676128"/>
                  </a:lnTo>
                  <a:close/>
                  <a:moveTo>
                    <a:pt x="1384248" y="2491565"/>
                  </a:moveTo>
                  <a:lnTo>
                    <a:pt x="1568815" y="2491565"/>
                  </a:lnTo>
                  <a:lnTo>
                    <a:pt x="1568815" y="2676128"/>
                  </a:lnTo>
                  <a:lnTo>
                    <a:pt x="1384248" y="2676128"/>
                  </a:lnTo>
                  <a:close/>
                  <a:moveTo>
                    <a:pt x="1107407" y="2491565"/>
                  </a:moveTo>
                  <a:lnTo>
                    <a:pt x="1291963" y="2491565"/>
                  </a:lnTo>
                  <a:lnTo>
                    <a:pt x="1291963" y="2676128"/>
                  </a:lnTo>
                  <a:lnTo>
                    <a:pt x="1107407" y="2676128"/>
                  </a:lnTo>
                  <a:close/>
                  <a:moveTo>
                    <a:pt x="830563" y="2491565"/>
                  </a:moveTo>
                  <a:lnTo>
                    <a:pt x="1015126" y="2491565"/>
                  </a:lnTo>
                  <a:lnTo>
                    <a:pt x="1015126" y="2676128"/>
                  </a:lnTo>
                  <a:lnTo>
                    <a:pt x="830563" y="2676128"/>
                  </a:lnTo>
                  <a:close/>
                  <a:moveTo>
                    <a:pt x="553719" y="2491565"/>
                  </a:moveTo>
                  <a:lnTo>
                    <a:pt x="738282" y="2491565"/>
                  </a:lnTo>
                  <a:lnTo>
                    <a:pt x="738282" y="2676128"/>
                  </a:lnTo>
                  <a:lnTo>
                    <a:pt x="553719" y="2676128"/>
                  </a:lnTo>
                  <a:close/>
                  <a:moveTo>
                    <a:pt x="276874" y="2491565"/>
                  </a:moveTo>
                  <a:lnTo>
                    <a:pt x="461437" y="2491565"/>
                  </a:lnTo>
                  <a:lnTo>
                    <a:pt x="461437" y="2676128"/>
                  </a:lnTo>
                  <a:lnTo>
                    <a:pt x="276874" y="2676128"/>
                  </a:lnTo>
                  <a:close/>
                  <a:moveTo>
                    <a:pt x="27" y="2491565"/>
                  </a:moveTo>
                  <a:lnTo>
                    <a:pt x="184593" y="2491565"/>
                  </a:lnTo>
                  <a:lnTo>
                    <a:pt x="184593" y="2676128"/>
                  </a:lnTo>
                  <a:lnTo>
                    <a:pt x="27" y="2676128"/>
                  </a:lnTo>
                  <a:close/>
                  <a:moveTo>
                    <a:pt x="8028487" y="2214721"/>
                  </a:moveTo>
                  <a:lnTo>
                    <a:pt x="8213050" y="2214721"/>
                  </a:lnTo>
                  <a:lnTo>
                    <a:pt x="8213050" y="2399284"/>
                  </a:lnTo>
                  <a:lnTo>
                    <a:pt x="8028487" y="2399284"/>
                  </a:lnTo>
                  <a:close/>
                  <a:moveTo>
                    <a:pt x="7751643" y="2214721"/>
                  </a:moveTo>
                  <a:lnTo>
                    <a:pt x="7936206" y="2214721"/>
                  </a:lnTo>
                  <a:lnTo>
                    <a:pt x="7936206" y="2399284"/>
                  </a:lnTo>
                  <a:lnTo>
                    <a:pt x="7751643" y="2399284"/>
                  </a:lnTo>
                  <a:close/>
                  <a:moveTo>
                    <a:pt x="7474799" y="2214721"/>
                  </a:moveTo>
                  <a:lnTo>
                    <a:pt x="7659362" y="2214721"/>
                  </a:lnTo>
                  <a:lnTo>
                    <a:pt x="7659362" y="2399284"/>
                  </a:lnTo>
                  <a:lnTo>
                    <a:pt x="7474799" y="2399284"/>
                  </a:lnTo>
                  <a:close/>
                  <a:moveTo>
                    <a:pt x="7197954" y="2214721"/>
                  </a:moveTo>
                  <a:lnTo>
                    <a:pt x="7382517" y="2214721"/>
                  </a:lnTo>
                  <a:lnTo>
                    <a:pt x="7382517" y="2399284"/>
                  </a:lnTo>
                  <a:lnTo>
                    <a:pt x="7197954" y="2399284"/>
                  </a:lnTo>
                  <a:close/>
                  <a:moveTo>
                    <a:pt x="6921109" y="2214721"/>
                  </a:moveTo>
                  <a:lnTo>
                    <a:pt x="7105672" y="2214721"/>
                  </a:lnTo>
                  <a:lnTo>
                    <a:pt x="7105672" y="2399284"/>
                  </a:lnTo>
                  <a:lnTo>
                    <a:pt x="6921109" y="2399284"/>
                  </a:lnTo>
                  <a:close/>
                  <a:moveTo>
                    <a:pt x="6644265" y="2214721"/>
                  </a:moveTo>
                  <a:lnTo>
                    <a:pt x="6828828" y="2214721"/>
                  </a:lnTo>
                  <a:lnTo>
                    <a:pt x="6828828" y="2399284"/>
                  </a:lnTo>
                  <a:lnTo>
                    <a:pt x="6644265" y="2399284"/>
                  </a:lnTo>
                  <a:close/>
                  <a:moveTo>
                    <a:pt x="6367421" y="2214721"/>
                  </a:moveTo>
                  <a:lnTo>
                    <a:pt x="6551984" y="2214721"/>
                  </a:lnTo>
                  <a:lnTo>
                    <a:pt x="6551984" y="2399284"/>
                  </a:lnTo>
                  <a:lnTo>
                    <a:pt x="6367421" y="2399284"/>
                  </a:lnTo>
                  <a:close/>
                  <a:moveTo>
                    <a:pt x="6090576" y="2214721"/>
                  </a:moveTo>
                  <a:lnTo>
                    <a:pt x="6275139" y="2214721"/>
                  </a:lnTo>
                  <a:lnTo>
                    <a:pt x="6275139" y="2399284"/>
                  </a:lnTo>
                  <a:lnTo>
                    <a:pt x="6090576" y="2399284"/>
                  </a:lnTo>
                  <a:close/>
                  <a:moveTo>
                    <a:pt x="5813731" y="2214721"/>
                  </a:moveTo>
                  <a:lnTo>
                    <a:pt x="5998294" y="2214721"/>
                  </a:lnTo>
                  <a:lnTo>
                    <a:pt x="5998294" y="2399284"/>
                  </a:lnTo>
                  <a:lnTo>
                    <a:pt x="5813731" y="2399284"/>
                  </a:lnTo>
                  <a:close/>
                  <a:moveTo>
                    <a:pt x="5536887" y="2214721"/>
                  </a:moveTo>
                  <a:lnTo>
                    <a:pt x="5721450" y="2214721"/>
                  </a:lnTo>
                  <a:lnTo>
                    <a:pt x="5721450" y="2399284"/>
                  </a:lnTo>
                  <a:lnTo>
                    <a:pt x="5536887" y="2399284"/>
                  </a:lnTo>
                  <a:close/>
                  <a:moveTo>
                    <a:pt x="5260042" y="2214721"/>
                  </a:moveTo>
                  <a:lnTo>
                    <a:pt x="5444605" y="2214721"/>
                  </a:lnTo>
                  <a:lnTo>
                    <a:pt x="5444605" y="2399284"/>
                  </a:lnTo>
                  <a:lnTo>
                    <a:pt x="5260042" y="2399284"/>
                  </a:lnTo>
                  <a:close/>
                  <a:moveTo>
                    <a:pt x="4983198" y="2214721"/>
                  </a:moveTo>
                  <a:lnTo>
                    <a:pt x="5167761" y="2214721"/>
                  </a:lnTo>
                  <a:lnTo>
                    <a:pt x="5167761" y="2399284"/>
                  </a:lnTo>
                  <a:lnTo>
                    <a:pt x="4983198" y="2399284"/>
                  </a:lnTo>
                  <a:close/>
                  <a:moveTo>
                    <a:pt x="4706353" y="2214721"/>
                  </a:moveTo>
                  <a:lnTo>
                    <a:pt x="4890916" y="2214721"/>
                  </a:lnTo>
                  <a:lnTo>
                    <a:pt x="4890916" y="2399284"/>
                  </a:lnTo>
                  <a:lnTo>
                    <a:pt x="4706353" y="2399284"/>
                  </a:lnTo>
                  <a:close/>
                  <a:moveTo>
                    <a:pt x="4429509" y="2214721"/>
                  </a:moveTo>
                  <a:lnTo>
                    <a:pt x="4614072" y="2214721"/>
                  </a:lnTo>
                  <a:lnTo>
                    <a:pt x="4614072" y="2399284"/>
                  </a:lnTo>
                  <a:lnTo>
                    <a:pt x="4429509" y="2399284"/>
                  </a:lnTo>
                  <a:close/>
                  <a:moveTo>
                    <a:pt x="4152664" y="2214721"/>
                  </a:moveTo>
                  <a:lnTo>
                    <a:pt x="4337227" y="2214721"/>
                  </a:lnTo>
                  <a:lnTo>
                    <a:pt x="4337227" y="2399284"/>
                  </a:lnTo>
                  <a:lnTo>
                    <a:pt x="4152664" y="2399284"/>
                  </a:lnTo>
                  <a:close/>
                  <a:moveTo>
                    <a:pt x="3875820" y="2214721"/>
                  </a:moveTo>
                  <a:lnTo>
                    <a:pt x="4060383" y="2214721"/>
                  </a:lnTo>
                  <a:lnTo>
                    <a:pt x="4060383" y="2399284"/>
                  </a:lnTo>
                  <a:lnTo>
                    <a:pt x="3875820" y="2399284"/>
                  </a:lnTo>
                  <a:close/>
                  <a:moveTo>
                    <a:pt x="3598976" y="2214721"/>
                  </a:moveTo>
                  <a:lnTo>
                    <a:pt x="3783539" y="2214721"/>
                  </a:lnTo>
                  <a:lnTo>
                    <a:pt x="3783539" y="2399284"/>
                  </a:lnTo>
                  <a:lnTo>
                    <a:pt x="3598976" y="2399284"/>
                  </a:lnTo>
                  <a:close/>
                  <a:moveTo>
                    <a:pt x="3322131" y="2214721"/>
                  </a:moveTo>
                  <a:lnTo>
                    <a:pt x="3506694" y="2214721"/>
                  </a:lnTo>
                  <a:lnTo>
                    <a:pt x="3506694" y="2399284"/>
                  </a:lnTo>
                  <a:lnTo>
                    <a:pt x="3322131" y="2399284"/>
                  </a:lnTo>
                  <a:close/>
                  <a:moveTo>
                    <a:pt x="3045321" y="2214721"/>
                  </a:moveTo>
                  <a:lnTo>
                    <a:pt x="3229885" y="2214721"/>
                  </a:lnTo>
                  <a:lnTo>
                    <a:pt x="3229885" y="2399284"/>
                  </a:lnTo>
                  <a:lnTo>
                    <a:pt x="3045321" y="2399284"/>
                  </a:lnTo>
                  <a:close/>
                  <a:moveTo>
                    <a:pt x="2768476" y="2214721"/>
                  </a:moveTo>
                  <a:lnTo>
                    <a:pt x="2953040" y="2214721"/>
                  </a:lnTo>
                  <a:lnTo>
                    <a:pt x="2953040" y="2399284"/>
                  </a:lnTo>
                  <a:lnTo>
                    <a:pt x="2768476" y="2399284"/>
                  </a:lnTo>
                  <a:close/>
                  <a:moveTo>
                    <a:pt x="2491629" y="2214721"/>
                  </a:moveTo>
                  <a:lnTo>
                    <a:pt x="2676194" y="2214721"/>
                  </a:lnTo>
                  <a:lnTo>
                    <a:pt x="2676194" y="2399284"/>
                  </a:lnTo>
                  <a:lnTo>
                    <a:pt x="2491629" y="2399284"/>
                  </a:lnTo>
                  <a:close/>
                  <a:moveTo>
                    <a:pt x="2214784" y="2214721"/>
                  </a:moveTo>
                  <a:lnTo>
                    <a:pt x="2399347" y="2214721"/>
                  </a:lnTo>
                  <a:lnTo>
                    <a:pt x="2399347" y="2399284"/>
                  </a:lnTo>
                  <a:lnTo>
                    <a:pt x="2214784" y="2399284"/>
                  </a:lnTo>
                  <a:close/>
                  <a:moveTo>
                    <a:pt x="1937945" y="2214721"/>
                  </a:moveTo>
                  <a:lnTo>
                    <a:pt x="2122504" y="2214721"/>
                  </a:lnTo>
                  <a:lnTo>
                    <a:pt x="2122504" y="2399284"/>
                  </a:lnTo>
                  <a:lnTo>
                    <a:pt x="1937945" y="2399284"/>
                  </a:lnTo>
                  <a:close/>
                  <a:moveTo>
                    <a:pt x="1661094" y="2214721"/>
                  </a:moveTo>
                  <a:lnTo>
                    <a:pt x="1845663" y="2214721"/>
                  </a:lnTo>
                  <a:lnTo>
                    <a:pt x="1845663" y="2399284"/>
                  </a:lnTo>
                  <a:lnTo>
                    <a:pt x="1661094" y="2399284"/>
                  </a:lnTo>
                  <a:close/>
                  <a:moveTo>
                    <a:pt x="1384252" y="2214721"/>
                  </a:moveTo>
                  <a:lnTo>
                    <a:pt x="1568819" y="2214721"/>
                  </a:lnTo>
                  <a:lnTo>
                    <a:pt x="1568819" y="2399284"/>
                  </a:lnTo>
                  <a:lnTo>
                    <a:pt x="1384252" y="2399284"/>
                  </a:lnTo>
                  <a:close/>
                  <a:moveTo>
                    <a:pt x="1107411" y="2214721"/>
                  </a:moveTo>
                  <a:lnTo>
                    <a:pt x="1291966" y="2214721"/>
                  </a:lnTo>
                  <a:lnTo>
                    <a:pt x="1291966" y="2399284"/>
                  </a:lnTo>
                  <a:lnTo>
                    <a:pt x="1107411" y="2399284"/>
                  </a:lnTo>
                  <a:close/>
                  <a:moveTo>
                    <a:pt x="830567" y="2214721"/>
                  </a:moveTo>
                  <a:lnTo>
                    <a:pt x="1015129" y="2214721"/>
                  </a:lnTo>
                  <a:lnTo>
                    <a:pt x="1015129" y="2399284"/>
                  </a:lnTo>
                  <a:lnTo>
                    <a:pt x="830567" y="2399284"/>
                  </a:lnTo>
                  <a:close/>
                  <a:moveTo>
                    <a:pt x="553723" y="2214721"/>
                  </a:moveTo>
                  <a:lnTo>
                    <a:pt x="738286" y="2214721"/>
                  </a:lnTo>
                  <a:lnTo>
                    <a:pt x="738286" y="2399284"/>
                  </a:lnTo>
                  <a:lnTo>
                    <a:pt x="553723" y="2399284"/>
                  </a:lnTo>
                  <a:close/>
                  <a:moveTo>
                    <a:pt x="276878" y="2214721"/>
                  </a:moveTo>
                  <a:lnTo>
                    <a:pt x="461441" y="2214721"/>
                  </a:lnTo>
                  <a:lnTo>
                    <a:pt x="461441" y="2399284"/>
                  </a:lnTo>
                  <a:lnTo>
                    <a:pt x="276878" y="2399284"/>
                  </a:lnTo>
                  <a:close/>
                  <a:moveTo>
                    <a:pt x="30" y="2214721"/>
                  </a:moveTo>
                  <a:lnTo>
                    <a:pt x="184597" y="2214721"/>
                  </a:lnTo>
                  <a:lnTo>
                    <a:pt x="184597" y="2399284"/>
                  </a:lnTo>
                  <a:lnTo>
                    <a:pt x="30" y="2399284"/>
                  </a:lnTo>
                  <a:close/>
                  <a:moveTo>
                    <a:pt x="8028487" y="1937876"/>
                  </a:moveTo>
                  <a:lnTo>
                    <a:pt x="8213050" y="1937876"/>
                  </a:lnTo>
                  <a:lnTo>
                    <a:pt x="8213050" y="2122439"/>
                  </a:lnTo>
                  <a:lnTo>
                    <a:pt x="8028487" y="2122439"/>
                  </a:lnTo>
                  <a:close/>
                  <a:moveTo>
                    <a:pt x="7751643" y="1937876"/>
                  </a:moveTo>
                  <a:lnTo>
                    <a:pt x="7936206" y="1937876"/>
                  </a:lnTo>
                  <a:lnTo>
                    <a:pt x="7936206" y="2122439"/>
                  </a:lnTo>
                  <a:lnTo>
                    <a:pt x="7751643" y="2122439"/>
                  </a:lnTo>
                  <a:close/>
                  <a:moveTo>
                    <a:pt x="7474799" y="1937876"/>
                  </a:moveTo>
                  <a:lnTo>
                    <a:pt x="7659362" y="1937876"/>
                  </a:lnTo>
                  <a:lnTo>
                    <a:pt x="7659362" y="2122439"/>
                  </a:lnTo>
                  <a:lnTo>
                    <a:pt x="7474799" y="2122439"/>
                  </a:lnTo>
                  <a:close/>
                  <a:moveTo>
                    <a:pt x="7197954" y="1937876"/>
                  </a:moveTo>
                  <a:lnTo>
                    <a:pt x="7382517" y="1937876"/>
                  </a:lnTo>
                  <a:lnTo>
                    <a:pt x="7382517" y="2122439"/>
                  </a:lnTo>
                  <a:lnTo>
                    <a:pt x="7197954" y="2122439"/>
                  </a:lnTo>
                  <a:close/>
                  <a:moveTo>
                    <a:pt x="6921109" y="1937876"/>
                  </a:moveTo>
                  <a:lnTo>
                    <a:pt x="7105672" y="1937876"/>
                  </a:lnTo>
                  <a:lnTo>
                    <a:pt x="7105672" y="2122439"/>
                  </a:lnTo>
                  <a:lnTo>
                    <a:pt x="6921109" y="2122439"/>
                  </a:lnTo>
                  <a:close/>
                  <a:moveTo>
                    <a:pt x="6644265" y="1937876"/>
                  </a:moveTo>
                  <a:lnTo>
                    <a:pt x="6828828" y="1937876"/>
                  </a:lnTo>
                  <a:lnTo>
                    <a:pt x="6828828" y="2122439"/>
                  </a:lnTo>
                  <a:lnTo>
                    <a:pt x="6644265" y="2122439"/>
                  </a:lnTo>
                  <a:close/>
                  <a:moveTo>
                    <a:pt x="6367421" y="1937876"/>
                  </a:moveTo>
                  <a:lnTo>
                    <a:pt x="6551984" y="1937876"/>
                  </a:lnTo>
                  <a:lnTo>
                    <a:pt x="6551984" y="2122439"/>
                  </a:lnTo>
                  <a:lnTo>
                    <a:pt x="6367421" y="2122439"/>
                  </a:lnTo>
                  <a:close/>
                  <a:moveTo>
                    <a:pt x="6090576" y="1937876"/>
                  </a:moveTo>
                  <a:lnTo>
                    <a:pt x="6275139" y="1937876"/>
                  </a:lnTo>
                  <a:lnTo>
                    <a:pt x="6275139" y="2122439"/>
                  </a:lnTo>
                  <a:lnTo>
                    <a:pt x="6090576" y="2122439"/>
                  </a:lnTo>
                  <a:close/>
                  <a:moveTo>
                    <a:pt x="5813731" y="1937876"/>
                  </a:moveTo>
                  <a:lnTo>
                    <a:pt x="5998294" y="1937876"/>
                  </a:lnTo>
                  <a:lnTo>
                    <a:pt x="5998294" y="2122439"/>
                  </a:lnTo>
                  <a:lnTo>
                    <a:pt x="5813731" y="2122439"/>
                  </a:lnTo>
                  <a:close/>
                  <a:moveTo>
                    <a:pt x="5536887" y="1937876"/>
                  </a:moveTo>
                  <a:lnTo>
                    <a:pt x="5721450" y="1937876"/>
                  </a:lnTo>
                  <a:lnTo>
                    <a:pt x="5721450" y="2122439"/>
                  </a:lnTo>
                  <a:lnTo>
                    <a:pt x="5536887" y="2122439"/>
                  </a:lnTo>
                  <a:close/>
                  <a:moveTo>
                    <a:pt x="5260042" y="1937876"/>
                  </a:moveTo>
                  <a:lnTo>
                    <a:pt x="5444605" y="1937876"/>
                  </a:lnTo>
                  <a:lnTo>
                    <a:pt x="5444605" y="2122439"/>
                  </a:lnTo>
                  <a:lnTo>
                    <a:pt x="5260042" y="2122439"/>
                  </a:lnTo>
                  <a:close/>
                  <a:moveTo>
                    <a:pt x="4983198" y="1937876"/>
                  </a:moveTo>
                  <a:lnTo>
                    <a:pt x="5167761" y="1937876"/>
                  </a:lnTo>
                  <a:lnTo>
                    <a:pt x="5167761" y="2122439"/>
                  </a:lnTo>
                  <a:lnTo>
                    <a:pt x="4983198" y="2122439"/>
                  </a:lnTo>
                  <a:close/>
                  <a:moveTo>
                    <a:pt x="4706353" y="1937876"/>
                  </a:moveTo>
                  <a:lnTo>
                    <a:pt x="4890916" y="1937876"/>
                  </a:lnTo>
                  <a:lnTo>
                    <a:pt x="4890916" y="2122439"/>
                  </a:lnTo>
                  <a:lnTo>
                    <a:pt x="4706353" y="2122439"/>
                  </a:lnTo>
                  <a:close/>
                  <a:moveTo>
                    <a:pt x="4429509" y="1937876"/>
                  </a:moveTo>
                  <a:lnTo>
                    <a:pt x="4614072" y="1937876"/>
                  </a:lnTo>
                  <a:lnTo>
                    <a:pt x="4614072" y="2122439"/>
                  </a:lnTo>
                  <a:lnTo>
                    <a:pt x="4429509" y="2122439"/>
                  </a:lnTo>
                  <a:close/>
                  <a:moveTo>
                    <a:pt x="4152664" y="1937876"/>
                  </a:moveTo>
                  <a:lnTo>
                    <a:pt x="4337227" y="1937876"/>
                  </a:lnTo>
                  <a:lnTo>
                    <a:pt x="4337227" y="2122439"/>
                  </a:lnTo>
                  <a:lnTo>
                    <a:pt x="4152664" y="2122439"/>
                  </a:lnTo>
                  <a:close/>
                  <a:moveTo>
                    <a:pt x="3875820" y="1937876"/>
                  </a:moveTo>
                  <a:lnTo>
                    <a:pt x="4060383" y="1937876"/>
                  </a:lnTo>
                  <a:lnTo>
                    <a:pt x="4060383" y="2122439"/>
                  </a:lnTo>
                  <a:lnTo>
                    <a:pt x="3875820" y="2122439"/>
                  </a:lnTo>
                  <a:close/>
                  <a:moveTo>
                    <a:pt x="3598976" y="1937876"/>
                  </a:moveTo>
                  <a:lnTo>
                    <a:pt x="3783539" y="1937876"/>
                  </a:lnTo>
                  <a:lnTo>
                    <a:pt x="3783539" y="2122439"/>
                  </a:lnTo>
                  <a:lnTo>
                    <a:pt x="3598976" y="2122439"/>
                  </a:lnTo>
                  <a:close/>
                  <a:moveTo>
                    <a:pt x="3322131" y="1937876"/>
                  </a:moveTo>
                  <a:lnTo>
                    <a:pt x="3506694" y="1937876"/>
                  </a:lnTo>
                  <a:lnTo>
                    <a:pt x="3506694" y="2122439"/>
                  </a:lnTo>
                  <a:lnTo>
                    <a:pt x="3322131" y="2122439"/>
                  </a:lnTo>
                  <a:close/>
                  <a:moveTo>
                    <a:pt x="3045325" y="1937876"/>
                  </a:moveTo>
                  <a:lnTo>
                    <a:pt x="3229888" y="1937876"/>
                  </a:lnTo>
                  <a:lnTo>
                    <a:pt x="3229888" y="2122439"/>
                  </a:lnTo>
                  <a:lnTo>
                    <a:pt x="3045325" y="2122439"/>
                  </a:lnTo>
                  <a:close/>
                  <a:moveTo>
                    <a:pt x="2768480" y="1937876"/>
                  </a:moveTo>
                  <a:lnTo>
                    <a:pt x="2953044" y="1937876"/>
                  </a:lnTo>
                  <a:lnTo>
                    <a:pt x="2953044" y="2122439"/>
                  </a:lnTo>
                  <a:lnTo>
                    <a:pt x="2768480" y="2122439"/>
                  </a:lnTo>
                  <a:close/>
                  <a:moveTo>
                    <a:pt x="2491633" y="1937876"/>
                  </a:moveTo>
                  <a:lnTo>
                    <a:pt x="2676198" y="1937876"/>
                  </a:lnTo>
                  <a:lnTo>
                    <a:pt x="2676198" y="2122439"/>
                  </a:lnTo>
                  <a:lnTo>
                    <a:pt x="2491633" y="2122439"/>
                  </a:lnTo>
                  <a:close/>
                  <a:moveTo>
                    <a:pt x="2214787" y="1937876"/>
                  </a:moveTo>
                  <a:lnTo>
                    <a:pt x="2399351" y="1937876"/>
                  </a:lnTo>
                  <a:lnTo>
                    <a:pt x="2399351" y="2122439"/>
                  </a:lnTo>
                  <a:lnTo>
                    <a:pt x="2214787" y="2122439"/>
                  </a:lnTo>
                  <a:close/>
                  <a:moveTo>
                    <a:pt x="1937949" y="1937876"/>
                  </a:moveTo>
                  <a:lnTo>
                    <a:pt x="2122508" y="1937876"/>
                  </a:lnTo>
                  <a:lnTo>
                    <a:pt x="2122508" y="2122439"/>
                  </a:lnTo>
                  <a:lnTo>
                    <a:pt x="1937949" y="2122439"/>
                  </a:lnTo>
                  <a:close/>
                  <a:moveTo>
                    <a:pt x="1661098" y="1937876"/>
                  </a:moveTo>
                  <a:lnTo>
                    <a:pt x="1845666" y="1937876"/>
                  </a:lnTo>
                  <a:lnTo>
                    <a:pt x="1845666" y="2122439"/>
                  </a:lnTo>
                  <a:lnTo>
                    <a:pt x="1661098" y="2122439"/>
                  </a:lnTo>
                  <a:close/>
                  <a:moveTo>
                    <a:pt x="1384255" y="1937876"/>
                  </a:moveTo>
                  <a:lnTo>
                    <a:pt x="1568823" y="1937876"/>
                  </a:lnTo>
                  <a:lnTo>
                    <a:pt x="1568823" y="2122439"/>
                  </a:lnTo>
                  <a:lnTo>
                    <a:pt x="1384255" y="2122439"/>
                  </a:lnTo>
                  <a:close/>
                  <a:moveTo>
                    <a:pt x="1107415" y="1937876"/>
                  </a:moveTo>
                  <a:lnTo>
                    <a:pt x="1291969" y="1937876"/>
                  </a:lnTo>
                  <a:lnTo>
                    <a:pt x="1291969" y="2122439"/>
                  </a:lnTo>
                  <a:lnTo>
                    <a:pt x="1107415" y="2122439"/>
                  </a:lnTo>
                  <a:close/>
                  <a:moveTo>
                    <a:pt x="830571" y="1937876"/>
                  </a:moveTo>
                  <a:lnTo>
                    <a:pt x="1015133" y="1937876"/>
                  </a:lnTo>
                  <a:lnTo>
                    <a:pt x="1015133" y="2122439"/>
                  </a:lnTo>
                  <a:lnTo>
                    <a:pt x="830571" y="2122439"/>
                  </a:lnTo>
                  <a:close/>
                  <a:moveTo>
                    <a:pt x="553726" y="1937876"/>
                  </a:moveTo>
                  <a:lnTo>
                    <a:pt x="738289" y="1937876"/>
                  </a:lnTo>
                  <a:lnTo>
                    <a:pt x="738289" y="2122439"/>
                  </a:lnTo>
                  <a:lnTo>
                    <a:pt x="553726" y="2122439"/>
                  </a:lnTo>
                  <a:close/>
                  <a:moveTo>
                    <a:pt x="276881" y="1937876"/>
                  </a:moveTo>
                  <a:lnTo>
                    <a:pt x="461444" y="1937876"/>
                  </a:lnTo>
                  <a:lnTo>
                    <a:pt x="461444" y="2122439"/>
                  </a:lnTo>
                  <a:lnTo>
                    <a:pt x="276881" y="2122439"/>
                  </a:lnTo>
                  <a:close/>
                  <a:moveTo>
                    <a:pt x="33" y="1937876"/>
                  </a:moveTo>
                  <a:lnTo>
                    <a:pt x="184601" y="1937876"/>
                  </a:lnTo>
                  <a:lnTo>
                    <a:pt x="184601" y="2122439"/>
                  </a:lnTo>
                  <a:lnTo>
                    <a:pt x="33" y="2122439"/>
                  </a:lnTo>
                  <a:close/>
                  <a:moveTo>
                    <a:pt x="553730" y="1661070"/>
                  </a:moveTo>
                  <a:lnTo>
                    <a:pt x="738293" y="1661070"/>
                  </a:lnTo>
                  <a:lnTo>
                    <a:pt x="738293" y="1845595"/>
                  </a:lnTo>
                  <a:lnTo>
                    <a:pt x="553730" y="1845595"/>
                  </a:lnTo>
                  <a:close/>
                  <a:moveTo>
                    <a:pt x="276885" y="1661070"/>
                  </a:moveTo>
                  <a:lnTo>
                    <a:pt x="461448" y="1661070"/>
                  </a:lnTo>
                  <a:lnTo>
                    <a:pt x="461448" y="1845595"/>
                  </a:lnTo>
                  <a:lnTo>
                    <a:pt x="276885" y="1845595"/>
                  </a:lnTo>
                  <a:close/>
                  <a:moveTo>
                    <a:pt x="36" y="1661070"/>
                  </a:moveTo>
                  <a:lnTo>
                    <a:pt x="184605" y="1661070"/>
                  </a:lnTo>
                  <a:lnTo>
                    <a:pt x="184605" y="1845595"/>
                  </a:lnTo>
                  <a:lnTo>
                    <a:pt x="36" y="1845595"/>
                  </a:lnTo>
                  <a:close/>
                  <a:moveTo>
                    <a:pt x="1661101" y="1661070"/>
                  </a:moveTo>
                  <a:lnTo>
                    <a:pt x="1845670" y="1661070"/>
                  </a:lnTo>
                  <a:lnTo>
                    <a:pt x="1845670" y="1845595"/>
                  </a:lnTo>
                  <a:lnTo>
                    <a:pt x="1661101" y="1845595"/>
                  </a:lnTo>
                  <a:close/>
                  <a:moveTo>
                    <a:pt x="1384258" y="1661070"/>
                  </a:moveTo>
                  <a:lnTo>
                    <a:pt x="1568827" y="1661070"/>
                  </a:lnTo>
                  <a:lnTo>
                    <a:pt x="1568827" y="1845595"/>
                  </a:lnTo>
                  <a:lnTo>
                    <a:pt x="1384258" y="1845595"/>
                  </a:lnTo>
                  <a:close/>
                  <a:moveTo>
                    <a:pt x="1107418" y="1661070"/>
                  </a:moveTo>
                  <a:lnTo>
                    <a:pt x="1291972" y="1661070"/>
                  </a:lnTo>
                  <a:lnTo>
                    <a:pt x="1291972" y="1845595"/>
                  </a:lnTo>
                  <a:lnTo>
                    <a:pt x="1107418" y="1845595"/>
                  </a:lnTo>
                  <a:close/>
                  <a:moveTo>
                    <a:pt x="830574" y="1661070"/>
                  </a:moveTo>
                  <a:lnTo>
                    <a:pt x="1015137" y="1661070"/>
                  </a:lnTo>
                  <a:lnTo>
                    <a:pt x="1015137" y="1845595"/>
                  </a:lnTo>
                  <a:lnTo>
                    <a:pt x="830574" y="1845595"/>
                  </a:lnTo>
                  <a:close/>
                  <a:moveTo>
                    <a:pt x="3322131" y="1661069"/>
                  </a:moveTo>
                  <a:lnTo>
                    <a:pt x="3506694" y="1661069"/>
                  </a:lnTo>
                  <a:lnTo>
                    <a:pt x="3506694" y="1845595"/>
                  </a:lnTo>
                  <a:lnTo>
                    <a:pt x="3322131" y="1845595"/>
                  </a:lnTo>
                  <a:close/>
                  <a:moveTo>
                    <a:pt x="3045328" y="1661069"/>
                  </a:moveTo>
                  <a:lnTo>
                    <a:pt x="3229892" y="1661069"/>
                  </a:lnTo>
                  <a:lnTo>
                    <a:pt x="3229892" y="1845595"/>
                  </a:lnTo>
                  <a:lnTo>
                    <a:pt x="3045328" y="1845595"/>
                  </a:lnTo>
                  <a:close/>
                  <a:moveTo>
                    <a:pt x="2768484" y="1661069"/>
                  </a:moveTo>
                  <a:lnTo>
                    <a:pt x="2953048" y="1661069"/>
                  </a:lnTo>
                  <a:lnTo>
                    <a:pt x="2953048" y="1845595"/>
                  </a:lnTo>
                  <a:lnTo>
                    <a:pt x="2768484" y="1845595"/>
                  </a:lnTo>
                  <a:close/>
                  <a:moveTo>
                    <a:pt x="2491637" y="1661069"/>
                  </a:moveTo>
                  <a:lnTo>
                    <a:pt x="2676202" y="1661069"/>
                  </a:lnTo>
                  <a:lnTo>
                    <a:pt x="2676202" y="1845595"/>
                  </a:lnTo>
                  <a:lnTo>
                    <a:pt x="2491637" y="1845595"/>
                  </a:lnTo>
                  <a:close/>
                  <a:moveTo>
                    <a:pt x="2214791" y="1661069"/>
                  </a:moveTo>
                  <a:lnTo>
                    <a:pt x="2399355" y="1661069"/>
                  </a:lnTo>
                  <a:lnTo>
                    <a:pt x="2399355" y="1845595"/>
                  </a:lnTo>
                  <a:lnTo>
                    <a:pt x="2214791" y="1845595"/>
                  </a:lnTo>
                  <a:close/>
                  <a:moveTo>
                    <a:pt x="1937953" y="1661069"/>
                  </a:moveTo>
                  <a:lnTo>
                    <a:pt x="2122512" y="1661069"/>
                  </a:lnTo>
                  <a:lnTo>
                    <a:pt x="2122512" y="1845595"/>
                  </a:lnTo>
                  <a:lnTo>
                    <a:pt x="1937953" y="1845595"/>
                  </a:lnTo>
                  <a:close/>
                  <a:moveTo>
                    <a:pt x="4706353" y="1661069"/>
                  </a:moveTo>
                  <a:lnTo>
                    <a:pt x="4890916" y="1661069"/>
                  </a:lnTo>
                  <a:lnTo>
                    <a:pt x="4890916" y="1845595"/>
                  </a:lnTo>
                  <a:lnTo>
                    <a:pt x="4706353" y="1845595"/>
                  </a:lnTo>
                  <a:close/>
                  <a:moveTo>
                    <a:pt x="4429509" y="1661069"/>
                  </a:moveTo>
                  <a:lnTo>
                    <a:pt x="4614072" y="1661069"/>
                  </a:lnTo>
                  <a:lnTo>
                    <a:pt x="4614072" y="1845595"/>
                  </a:lnTo>
                  <a:lnTo>
                    <a:pt x="4429509" y="1845595"/>
                  </a:lnTo>
                  <a:close/>
                  <a:moveTo>
                    <a:pt x="4152664" y="1661069"/>
                  </a:moveTo>
                  <a:lnTo>
                    <a:pt x="4337227" y="1661069"/>
                  </a:lnTo>
                  <a:lnTo>
                    <a:pt x="4337227" y="1845595"/>
                  </a:lnTo>
                  <a:lnTo>
                    <a:pt x="4152664" y="1845595"/>
                  </a:lnTo>
                  <a:close/>
                  <a:moveTo>
                    <a:pt x="3875820" y="1661069"/>
                  </a:moveTo>
                  <a:lnTo>
                    <a:pt x="4060383" y="1661069"/>
                  </a:lnTo>
                  <a:lnTo>
                    <a:pt x="4060383" y="1845595"/>
                  </a:lnTo>
                  <a:lnTo>
                    <a:pt x="3875820" y="1845595"/>
                  </a:lnTo>
                  <a:close/>
                  <a:moveTo>
                    <a:pt x="3598976" y="1661069"/>
                  </a:moveTo>
                  <a:lnTo>
                    <a:pt x="3783539" y="1661069"/>
                  </a:lnTo>
                  <a:lnTo>
                    <a:pt x="3783539" y="1845595"/>
                  </a:lnTo>
                  <a:lnTo>
                    <a:pt x="3598976" y="1845595"/>
                  </a:lnTo>
                  <a:close/>
                  <a:moveTo>
                    <a:pt x="6090576" y="1661068"/>
                  </a:moveTo>
                  <a:lnTo>
                    <a:pt x="6275139" y="1661068"/>
                  </a:lnTo>
                  <a:lnTo>
                    <a:pt x="6275139" y="1845595"/>
                  </a:lnTo>
                  <a:lnTo>
                    <a:pt x="6090576" y="1845595"/>
                  </a:lnTo>
                  <a:close/>
                  <a:moveTo>
                    <a:pt x="5813731" y="1661068"/>
                  </a:moveTo>
                  <a:lnTo>
                    <a:pt x="5998294" y="1661068"/>
                  </a:lnTo>
                  <a:lnTo>
                    <a:pt x="5998294" y="1845595"/>
                  </a:lnTo>
                  <a:lnTo>
                    <a:pt x="5813731" y="1845595"/>
                  </a:lnTo>
                  <a:close/>
                  <a:moveTo>
                    <a:pt x="5536887" y="1661068"/>
                  </a:moveTo>
                  <a:lnTo>
                    <a:pt x="5721450" y="1661068"/>
                  </a:lnTo>
                  <a:lnTo>
                    <a:pt x="5721450" y="1845595"/>
                  </a:lnTo>
                  <a:lnTo>
                    <a:pt x="5536887" y="1845595"/>
                  </a:lnTo>
                  <a:close/>
                  <a:moveTo>
                    <a:pt x="5260042" y="1661068"/>
                  </a:moveTo>
                  <a:lnTo>
                    <a:pt x="5444605" y="1661068"/>
                  </a:lnTo>
                  <a:lnTo>
                    <a:pt x="5444605" y="1845595"/>
                  </a:lnTo>
                  <a:lnTo>
                    <a:pt x="5260042" y="1845595"/>
                  </a:lnTo>
                  <a:close/>
                  <a:moveTo>
                    <a:pt x="4983198" y="1661068"/>
                  </a:moveTo>
                  <a:lnTo>
                    <a:pt x="5167761" y="1661068"/>
                  </a:lnTo>
                  <a:lnTo>
                    <a:pt x="5167761" y="1845595"/>
                  </a:lnTo>
                  <a:lnTo>
                    <a:pt x="4983198" y="1845595"/>
                  </a:lnTo>
                  <a:close/>
                  <a:moveTo>
                    <a:pt x="6921109" y="1661068"/>
                  </a:moveTo>
                  <a:lnTo>
                    <a:pt x="7105672" y="1661068"/>
                  </a:lnTo>
                  <a:lnTo>
                    <a:pt x="7105672" y="1845595"/>
                  </a:lnTo>
                  <a:lnTo>
                    <a:pt x="6921109" y="1845595"/>
                  </a:lnTo>
                  <a:close/>
                  <a:moveTo>
                    <a:pt x="6644265" y="1661068"/>
                  </a:moveTo>
                  <a:lnTo>
                    <a:pt x="6828828" y="1661068"/>
                  </a:lnTo>
                  <a:lnTo>
                    <a:pt x="6828828" y="1845595"/>
                  </a:lnTo>
                  <a:lnTo>
                    <a:pt x="6644265" y="1845595"/>
                  </a:lnTo>
                  <a:close/>
                  <a:moveTo>
                    <a:pt x="6367421" y="1661068"/>
                  </a:moveTo>
                  <a:lnTo>
                    <a:pt x="6551984" y="1661068"/>
                  </a:lnTo>
                  <a:lnTo>
                    <a:pt x="6551984" y="1845595"/>
                  </a:lnTo>
                  <a:lnTo>
                    <a:pt x="6367421" y="1845595"/>
                  </a:lnTo>
                  <a:close/>
                  <a:moveTo>
                    <a:pt x="8028487" y="1661067"/>
                  </a:moveTo>
                  <a:lnTo>
                    <a:pt x="8213050" y="1661067"/>
                  </a:lnTo>
                  <a:lnTo>
                    <a:pt x="8213050" y="1845595"/>
                  </a:lnTo>
                  <a:lnTo>
                    <a:pt x="8028487" y="1845595"/>
                  </a:lnTo>
                  <a:close/>
                  <a:moveTo>
                    <a:pt x="7751643" y="1661067"/>
                  </a:moveTo>
                  <a:lnTo>
                    <a:pt x="7936206" y="1661067"/>
                  </a:lnTo>
                  <a:lnTo>
                    <a:pt x="7936206" y="1845595"/>
                  </a:lnTo>
                  <a:lnTo>
                    <a:pt x="7751643" y="1845595"/>
                  </a:lnTo>
                  <a:close/>
                  <a:moveTo>
                    <a:pt x="7474799" y="1661067"/>
                  </a:moveTo>
                  <a:lnTo>
                    <a:pt x="7659362" y="1661067"/>
                  </a:lnTo>
                  <a:lnTo>
                    <a:pt x="7659362" y="1845595"/>
                  </a:lnTo>
                  <a:lnTo>
                    <a:pt x="7474799" y="1845595"/>
                  </a:lnTo>
                  <a:close/>
                  <a:moveTo>
                    <a:pt x="7197954" y="1661067"/>
                  </a:moveTo>
                  <a:lnTo>
                    <a:pt x="7382517" y="1661067"/>
                  </a:lnTo>
                  <a:lnTo>
                    <a:pt x="7382517" y="1845595"/>
                  </a:lnTo>
                  <a:lnTo>
                    <a:pt x="7197954" y="1845595"/>
                  </a:lnTo>
                  <a:close/>
                  <a:moveTo>
                    <a:pt x="830578" y="1384231"/>
                  </a:moveTo>
                  <a:lnTo>
                    <a:pt x="1015140" y="1384231"/>
                  </a:lnTo>
                  <a:lnTo>
                    <a:pt x="1015140" y="1568789"/>
                  </a:lnTo>
                  <a:lnTo>
                    <a:pt x="830578" y="1568789"/>
                  </a:lnTo>
                  <a:close/>
                  <a:moveTo>
                    <a:pt x="553734" y="1384231"/>
                  </a:moveTo>
                  <a:lnTo>
                    <a:pt x="738297" y="1384231"/>
                  </a:lnTo>
                  <a:lnTo>
                    <a:pt x="738297" y="1568789"/>
                  </a:lnTo>
                  <a:lnTo>
                    <a:pt x="553734" y="1568789"/>
                  </a:lnTo>
                  <a:close/>
                  <a:moveTo>
                    <a:pt x="276889" y="1384231"/>
                  </a:moveTo>
                  <a:lnTo>
                    <a:pt x="461452" y="1384231"/>
                  </a:lnTo>
                  <a:lnTo>
                    <a:pt x="461452" y="1568790"/>
                  </a:lnTo>
                  <a:lnTo>
                    <a:pt x="276889" y="1568790"/>
                  </a:lnTo>
                  <a:close/>
                  <a:moveTo>
                    <a:pt x="40" y="1384231"/>
                  </a:moveTo>
                  <a:lnTo>
                    <a:pt x="184608" y="1384231"/>
                  </a:lnTo>
                  <a:lnTo>
                    <a:pt x="184608" y="1568790"/>
                  </a:lnTo>
                  <a:lnTo>
                    <a:pt x="40" y="1568790"/>
                  </a:lnTo>
                  <a:close/>
                  <a:moveTo>
                    <a:pt x="1661104" y="1384230"/>
                  </a:moveTo>
                  <a:lnTo>
                    <a:pt x="1845674" y="1384230"/>
                  </a:lnTo>
                  <a:lnTo>
                    <a:pt x="1845674" y="1568789"/>
                  </a:lnTo>
                  <a:lnTo>
                    <a:pt x="1661104" y="1568789"/>
                  </a:lnTo>
                  <a:close/>
                  <a:moveTo>
                    <a:pt x="1384262" y="1384230"/>
                  </a:moveTo>
                  <a:lnTo>
                    <a:pt x="1568831" y="1384230"/>
                  </a:lnTo>
                  <a:lnTo>
                    <a:pt x="1568831" y="1568789"/>
                  </a:lnTo>
                  <a:lnTo>
                    <a:pt x="1384262" y="1568789"/>
                  </a:lnTo>
                  <a:close/>
                  <a:moveTo>
                    <a:pt x="1107422" y="1384230"/>
                  </a:moveTo>
                  <a:lnTo>
                    <a:pt x="1291975" y="1384230"/>
                  </a:lnTo>
                  <a:lnTo>
                    <a:pt x="1291975" y="1568789"/>
                  </a:lnTo>
                  <a:lnTo>
                    <a:pt x="1107422" y="1568789"/>
                  </a:lnTo>
                  <a:close/>
                  <a:moveTo>
                    <a:pt x="2491640" y="1384230"/>
                  </a:moveTo>
                  <a:lnTo>
                    <a:pt x="2676205" y="1384230"/>
                  </a:lnTo>
                  <a:lnTo>
                    <a:pt x="2676205" y="1568789"/>
                  </a:lnTo>
                  <a:lnTo>
                    <a:pt x="2491640" y="1568789"/>
                  </a:lnTo>
                  <a:close/>
                  <a:moveTo>
                    <a:pt x="2214794" y="1384230"/>
                  </a:moveTo>
                  <a:lnTo>
                    <a:pt x="2399357" y="1384230"/>
                  </a:lnTo>
                  <a:lnTo>
                    <a:pt x="2399357" y="1568789"/>
                  </a:lnTo>
                  <a:lnTo>
                    <a:pt x="2214794" y="1568789"/>
                  </a:lnTo>
                  <a:close/>
                  <a:moveTo>
                    <a:pt x="1937957" y="1384230"/>
                  </a:moveTo>
                  <a:lnTo>
                    <a:pt x="2122515" y="1384230"/>
                  </a:lnTo>
                  <a:lnTo>
                    <a:pt x="2122515" y="1568789"/>
                  </a:lnTo>
                  <a:lnTo>
                    <a:pt x="1937957" y="1568789"/>
                  </a:lnTo>
                  <a:close/>
                  <a:moveTo>
                    <a:pt x="3598976" y="1384230"/>
                  </a:moveTo>
                  <a:lnTo>
                    <a:pt x="3783539" y="1384230"/>
                  </a:lnTo>
                  <a:lnTo>
                    <a:pt x="3783539" y="1568788"/>
                  </a:lnTo>
                  <a:lnTo>
                    <a:pt x="3598976" y="1568788"/>
                  </a:lnTo>
                  <a:close/>
                  <a:moveTo>
                    <a:pt x="3322131" y="1384230"/>
                  </a:moveTo>
                  <a:lnTo>
                    <a:pt x="3506694" y="1384230"/>
                  </a:lnTo>
                  <a:lnTo>
                    <a:pt x="3506694" y="1568788"/>
                  </a:lnTo>
                  <a:lnTo>
                    <a:pt x="3322131" y="1568788"/>
                  </a:lnTo>
                  <a:close/>
                  <a:moveTo>
                    <a:pt x="3045332" y="1384230"/>
                  </a:moveTo>
                  <a:lnTo>
                    <a:pt x="3229897" y="1384230"/>
                  </a:lnTo>
                  <a:lnTo>
                    <a:pt x="3229897" y="1568789"/>
                  </a:lnTo>
                  <a:lnTo>
                    <a:pt x="3045332" y="1568789"/>
                  </a:lnTo>
                  <a:close/>
                  <a:moveTo>
                    <a:pt x="2768487" y="1384230"/>
                  </a:moveTo>
                  <a:lnTo>
                    <a:pt x="2953051" y="1384230"/>
                  </a:lnTo>
                  <a:lnTo>
                    <a:pt x="2953051" y="1568789"/>
                  </a:lnTo>
                  <a:lnTo>
                    <a:pt x="2768487" y="1568789"/>
                  </a:lnTo>
                  <a:close/>
                  <a:moveTo>
                    <a:pt x="4983198" y="1384229"/>
                  </a:moveTo>
                  <a:lnTo>
                    <a:pt x="5167761" y="1384229"/>
                  </a:lnTo>
                  <a:lnTo>
                    <a:pt x="5167761" y="1568788"/>
                  </a:lnTo>
                  <a:lnTo>
                    <a:pt x="4983198" y="1568788"/>
                  </a:lnTo>
                  <a:close/>
                  <a:moveTo>
                    <a:pt x="4706353" y="1384229"/>
                  </a:moveTo>
                  <a:lnTo>
                    <a:pt x="4890916" y="1384229"/>
                  </a:lnTo>
                  <a:lnTo>
                    <a:pt x="4890916" y="1568788"/>
                  </a:lnTo>
                  <a:lnTo>
                    <a:pt x="4706353" y="1568788"/>
                  </a:lnTo>
                  <a:close/>
                  <a:moveTo>
                    <a:pt x="4429509" y="1384229"/>
                  </a:moveTo>
                  <a:lnTo>
                    <a:pt x="4614072" y="1384229"/>
                  </a:lnTo>
                  <a:lnTo>
                    <a:pt x="4614072" y="1568788"/>
                  </a:lnTo>
                  <a:lnTo>
                    <a:pt x="4429509" y="1568788"/>
                  </a:lnTo>
                  <a:close/>
                  <a:moveTo>
                    <a:pt x="4152664" y="1384229"/>
                  </a:moveTo>
                  <a:lnTo>
                    <a:pt x="4337227" y="1384229"/>
                  </a:lnTo>
                  <a:lnTo>
                    <a:pt x="4337227" y="1568788"/>
                  </a:lnTo>
                  <a:lnTo>
                    <a:pt x="4152664" y="1568788"/>
                  </a:lnTo>
                  <a:close/>
                  <a:moveTo>
                    <a:pt x="3875820" y="1384229"/>
                  </a:moveTo>
                  <a:lnTo>
                    <a:pt x="4060383" y="1384229"/>
                  </a:lnTo>
                  <a:lnTo>
                    <a:pt x="4060383" y="1568788"/>
                  </a:lnTo>
                  <a:lnTo>
                    <a:pt x="3875820" y="1568788"/>
                  </a:lnTo>
                  <a:close/>
                  <a:moveTo>
                    <a:pt x="5260042" y="1384229"/>
                  </a:moveTo>
                  <a:lnTo>
                    <a:pt x="5444605" y="1384229"/>
                  </a:lnTo>
                  <a:lnTo>
                    <a:pt x="5444605" y="1568788"/>
                  </a:lnTo>
                  <a:lnTo>
                    <a:pt x="5260042" y="1568788"/>
                  </a:lnTo>
                  <a:close/>
                  <a:moveTo>
                    <a:pt x="6921109" y="1384228"/>
                  </a:moveTo>
                  <a:lnTo>
                    <a:pt x="7105672" y="1384228"/>
                  </a:lnTo>
                  <a:lnTo>
                    <a:pt x="7105672" y="1568787"/>
                  </a:lnTo>
                  <a:lnTo>
                    <a:pt x="6921109" y="1568787"/>
                  </a:lnTo>
                  <a:close/>
                  <a:moveTo>
                    <a:pt x="6644265" y="1384228"/>
                  </a:moveTo>
                  <a:lnTo>
                    <a:pt x="6828828" y="1384228"/>
                  </a:lnTo>
                  <a:lnTo>
                    <a:pt x="6828828" y="1568787"/>
                  </a:lnTo>
                  <a:lnTo>
                    <a:pt x="6644265" y="1568787"/>
                  </a:lnTo>
                  <a:close/>
                  <a:moveTo>
                    <a:pt x="6367421" y="1384228"/>
                  </a:moveTo>
                  <a:lnTo>
                    <a:pt x="6551984" y="1384228"/>
                  </a:lnTo>
                  <a:lnTo>
                    <a:pt x="6551984" y="1568787"/>
                  </a:lnTo>
                  <a:lnTo>
                    <a:pt x="6367421" y="1568787"/>
                  </a:lnTo>
                  <a:close/>
                  <a:moveTo>
                    <a:pt x="6090576" y="1384228"/>
                  </a:moveTo>
                  <a:lnTo>
                    <a:pt x="6275139" y="1384228"/>
                  </a:lnTo>
                  <a:lnTo>
                    <a:pt x="6275139" y="1568788"/>
                  </a:lnTo>
                  <a:lnTo>
                    <a:pt x="6090576" y="1568788"/>
                  </a:lnTo>
                  <a:close/>
                  <a:moveTo>
                    <a:pt x="5813731" y="1384228"/>
                  </a:moveTo>
                  <a:lnTo>
                    <a:pt x="5998294" y="1384228"/>
                  </a:lnTo>
                  <a:lnTo>
                    <a:pt x="5998294" y="1568788"/>
                  </a:lnTo>
                  <a:lnTo>
                    <a:pt x="5813731" y="1568788"/>
                  </a:lnTo>
                  <a:close/>
                  <a:moveTo>
                    <a:pt x="5536887" y="1384228"/>
                  </a:moveTo>
                  <a:lnTo>
                    <a:pt x="5721450" y="1384228"/>
                  </a:lnTo>
                  <a:lnTo>
                    <a:pt x="5721450" y="1568788"/>
                  </a:lnTo>
                  <a:lnTo>
                    <a:pt x="5536887" y="1568788"/>
                  </a:lnTo>
                  <a:close/>
                  <a:moveTo>
                    <a:pt x="7474799" y="1384228"/>
                  </a:moveTo>
                  <a:lnTo>
                    <a:pt x="7659362" y="1384228"/>
                  </a:lnTo>
                  <a:lnTo>
                    <a:pt x="7659362" y="1568787"/>
                  </a:lnTo>
                  <a:lnTo>
                    <a:pt x="7474799" y="1568787"/>
                  </a:lnTo>
                  <a:close/>
                  <a:moveTo>
                    <a:pt x="7197954" y="1384228"/>
                  </a:moveTo>
                  <a:lnTo>
                    <a:pt x="7382517" y="1384228"/>
                  </a:lnTo>
                  <a:lnTo>
                    <a:pt x="7382517" y="1568787"/>
                  </a:lnTo>
                  <a:lnTo>
                    <a:pt x="7197954" y="1568787"/>
                  </a:lnTo>
                  <a:close/>
                  <a:moveTo>
                    <a:pt x="8028487" y="1384227"/>
                  </a:moveTo>
                  <a:lnTo>
                    <a:pt x="8213050" y="1384227"/>
                  </a:lnTo>
                  <a:lnTo>
                    <a:pt x="8213050" y="1568787"/>
                  </a:lnTo>
                  <a:lnTo>
                    <a:pt x="8028487" y="1568787"/>
                  </a:lnTo>
                  <a:close/>
                  <a:moveTo>
                    <a:pt x="7751643" y="1384227"/>
                  </a:moveTo>
                  <a:lnTo>
                    <a:pt x="7936206" y="1384227"/>
                  </a:lnTo>
                  <a:lnTo>
                    <a:pt x="7936206" y="1568787"/>
                  </a:lnTo>
                  <a:lnTo>
                    <a:pt x="7751643" y="1568787"/>
                  </a:lnTo>
                  <a:close/>
                  <a:moveTo>
                    <a:pt x="553737" y="1107394"/>
                  </a:moveTo>
                  <a:lnTo>
                    <a:pt x="738300" y="1107394"/>
                  </a:lnTo>
                  <a:lnTo>
                    <a:pt x="738300" y="1291954"/>
                  </a:lnTo>
                  <a:lnTo>
                    <a:pt x="553737" y="1291954"/>
                  </a:lnTo>
                  <a:close/>
                  <a:moveTo>
                    <a:pt x="276893" y="1107394"/>
                  </a:moveTo>
                  <a:lnTo>
                    <a:pt x="461456" y="1107394"/>
                  </a:lnTo>
                  <a:lnTo>
                    <a:pt x="461456" y="1291954"/>
                  </a:lnTo>
                  <a:lnTo>
                    <a:pt x="276893" y="1291954"/>
                  </a:lnTo>
                  <a:close/>
                  <a:moveTo>
                    <a:pt x="43" y="1107394"/>
                  </a:moveTo>
                  <a:lnTo>
                    <a:pt x="184612" y="1107394"/>
                  </a:lnTo>
                  <a:lnTo>
                    <a:pt x="184612" y="1291954"/>
                  </a:lnTo>
                  <a:lnTo>
                    <a:pt x="43" y="1291954"/>
                  </a:lnTo>
                  <a:close/>
                  <a:moveTo>
                    <a:pt x="1384265" y="1107394"/>
                  </a:moveTo>
                  <a:lnTo>
                    <a:pt x="1568835" y="1107394"/>
                  </a:lnTo>
                  <a:lnTo>
                    <a:pt x="1568835" y="1291954"/>
                  </a:lnTo>
                  <a:lnTo>
                    <a:pt x="1384265" y="1291954"/>
                  </a:lnTo>
                  <a:close/>
                  <a:moveTo>
                    <a:pt x="1107426" y="1107394"/>
                  </a:moveTo>
                  <a:lnTo>
                    <a:pt x="1291978" y="1107394"/>
                  </a:lnTo>
                  <a:lnTo>
                    <a:pt x="1291978" y="1291954"/>
                  </a:lnTo>
                  <a:lnTo>
                    <a:pt x="1107426" y="1291954"/>
                  </a:lnTo>
                  <a:close/>
                  <a:moveTo>
                    <a:pt x="830582" y="1107394"/>
                  </a:moveTo>
                  <a:lnTo>
                    <a:pt x="1015144" y="1107394"/>
                  </a:lnTo>
                  <a:lnTo>
                    <a:pt x="1015144" y="1291954"/>
                  </a:lnTo>
                  <a:lnTo>
                    <a:pt x="830582" y="1291954"/>
                  </a:lnTo>
                  <a:close/>
                  <a:moveTo>
                    <a:pt x="2491643" y="1107393"/>
                  </a:moveTo>
                  <a:lnTo>
                    <a:pt x="2676209" y="1107393"/>
                  </a:lnTo>
                  <a:lnTo>
                    <a:pt x="2676209" y="1291954"/>
                  </a:lnTo>
                  <a:lnTo>
                    <a:pt x="2491643" y="1291954"/>
                  </a:lnTo>
                  <a:close/>
                  <a:moveTo>
                    <a:pt x="2214797" y="1107393"/>
                  </a:moveTo>
                  <a:lnTo>
                    <a:pt x="2399361" y="1107393"/>
                  </a:lnTo>
                  <a:lnTo>
                    <a:pt x="2399361" y="1291954"/>
                  </a:lnTo>
                  <a:lnTo>
                    <a:pt x="2214797" y="1291954"/>
                  </a:lnTo>
                  <a:close/>
                  <a:moveTo>
                    <a:pt x="1937961" y="1107393"/>
                  </a:moveTo>
                  <a:lnTo>
                    <a:pt x="2122519" y="1107393"/>
                  </a:lnTo>
                  <a:lnTo>
                    <a:pt x="2122519" y="1291954"/>
                  </a:lnTo>
                  <a:lnTo>
                    <a:pt x="1937961" y="1291954"/>
                  </a:lnTo>
                  <a:close/>
                  <a:moveTo>
                    <a:pt x="1661108" y="1107393"/>
                  </a:moveTo>
                  <a:lnTo>
                    <a:pt x="1845678" y="1107393"/>
                  </a:lnTo>
                  <a:lnTo>
                    <a:pt x="1845678" y="1291954"/>
                  </a:lnTo>
                  <a:lnTo>
                    <a:pt x="1661108" y="1291954"/>
                  </a:lnTo>
                  <a:close/>
                  <a:moveTo>
                    <a:pt x="3598976" y="1107393"/>
                  </a:moveTo>
                  <a:lnTo>
                    <a:pt x="3783539" y="1107393"/>
                  </a:lnTo>
                  <a:lnTo>
                    <a:pt x="3783539" y="1291954"/>
                  </a:lnTo>
                  <a:lnTo>
                    <a:pt x="3598976" y="1291954"/>
                  </a:lnTo>
                  <a:close/>
                  <a:moveTo>
                    <a:pt x="3322131" y="1107393"/>
                  </a:moveTo>
                  <a:lnTo>
                    <a:pt x="3506694" y="1107393"/>
                  </a:lnTo>
                  <a:lnTo>
                    <a:pt x="3506694" y="1291954"/>
                  </a:lnTo>
                  <a:lnTo>
                    <a:pt x="3322131" y="1291954"/>
                  </a:lnTo>
                  <a:close/>
                  <a:moveTo>
                    <a:pt x="3045336" y="1107393"/>
                  </a:moveTo>
                  <a:lnTo>
                    <a:pt x="3229900" y="1107393"/>
                  </a:lnTo>
                  <a:lnTo>
                    <a:pt x="3229900" y="1291954"/>
                  </a:lnTo>
                  <a:lnTo>
                    <a:pt x="3045336" y="1291954"/>
                  </a:lnTo>
                  <a:close/>
                  <a:moveTo>
                    <a:pt x="2768491" y="1107393"/>
                  </a:moveTo>
                  <a:lnTo>
                    <a:pt x="2953055" y="1107393"/>
                  </a:lnTo>
                  <a:lnTo>
                    <a:pt x="2953055" y="1291954"/>
                  </a:lnTo>
                  <a:lnTo>
                    <a:pt x="2768491" y="1291954"/>
                  </a:lnTo>
                  <a:close/>
                  <a:moveTo>
                    <a:pt x="4429509" y="1107393"/>
                  </a:moveTo>
                  <a:lnTo>
                    <a:pt x="4614072" y="1107393"/>
                  </a:lnTo>
                  <a:lnTo>
                    <a:pt x="4614072" y="1291953"/>
                  </a:lnTo>
                  <a:lnTo>
                    <a:pt x="4429509" y="1291953"/>
                  </a:lnTo>
                  <a:close/>
                  <a:moveTo>
                    <a:pt x="4152664" y="1107393"/>
                  </a:moveTo>
                  <a:lnTo>
                    <a:pt x="4337227" y="1107393"/>
                  </a:lnTo>
                  <a:lnTo>
                    <a:pt x="4337227" y="1291954"/>
                  </a:lnTo>
                  <a:lnTo>
                    <a:pt x="4152664" y="1291954"/>
                  </a:lnTo>
                  <a:close/>
                  <a:moveTo>
                    <a:pt x="3875820" y="1107393"/>
                  </a:moveTo>
                  <a:lnTo>
                    <a:pt x="4060383" y="1107393"/>
                  </a:lnTo>
                  <a:lnTo>
                    <a:pt x="4060383" y="1291954"/>
                  </a:lnTo>
                  <a:lnTo>
                    <a:pt x="3875820" y="1291954"/>
                  </a:lnTo>
                  <a:close/>
                  <a:moveTo>
                    <a:pt x="5536887" y="1107392"/>
                  </a:moveTo>
                  <a:lnTo>
                    <a:pt x="5721450" y="1107392"/>
                  </a:lnTo>
                  <a:lnTo>
                    <a:pt x="5721450" y="1291953"/>
                  </a:lnTo>
                  <a:lnTo>
                    <a:pt x="5536887" y="1291953"/>
                  </a:lnTo>
                  <a:close/>
                  <a:moveTo>
                    <a:pt x="5260042" y="1107392"/>
                  </a:moveTo>
                  <a:lnTo>
                    <a:pt x="5444605" y="1107392"/>
                  </a:lnTo>
                  <a:lnTo>
                    <a:pt x="5444605" y="1291953"/>
                  </a:lnTo>
                  <a:lnTo>
                    <a:pt x="5260042" y="1291953"/>
                  </a:lnTo>
                  <a:close/>
                  <a:moveTo>
                    <a:pt x="4983198" y="1107392"/>
                  </a:moveTo>
                  <a:lnTo>
                    <a:pt x="5167761" y="1107392"/>
                  </a:lnTo>
                  <a:lnTo>
                    <a:pt x="5167761" y="1291953"/>
                  </a:lnTo>
                  <a:lnTo>
                    <a:pt x="4983198" y="1291953"/>
                  </a:lnTo>
                  <a:close/>
                  <a:moveTo>
                    <a:pt x="4706353" y="1107392"/>
                  </a:moveTo>
                  <a:lnTo>
                    <a:pt x="4890916" y="1107392"/>
                  </a:lnTo>
                  <a:lnTo>
                    <a:pt x="4890916" y="1291953"/>
                  </a:lnTo>
                  <a:lnTo>
                    <a:pt x="4706353" y="1291953"/>
                  </a:lnTo>
                  <a:close/>
                  <a:moveTo>
                    <a:pt x="6367421" y="1107392"/>
                  </a:moveTo>
                  <a:lnTo>
                    <a:pt x="6551984" y="1107392"/>
                  </a:lnTo>
                  <a:lnTo>
                    <a:pt x="6551984" y="1291951"/>
                  </a:lnTo>
                  <a:lnTo>
                    <a:pt x="6367421" y="1291951"/>
                  </a:lnTo>
                  <a:close/>
                  <a:moveTo>
                    <a:pt x="6090576" y="1107392"/>
                  </a:moveTo>
                  <a:lnTo>
                    <a:pt x="6275139" y="1107392"/>
                  </a:lnTo>
                  <a:lnTo>
                    <a:pt x="6275139" y="1291951"/>
                  </a:lnTo>
                  <a:lnTo>
                    <a:pt x="6090576" y="1291951"/>
                  </a:lnTo>
                  <a:close/>
                  <a:moveTo>
                    <a:pt x="5813731" y="1107392"/>
                  </a:moveTo>
                  <a:lnTo>
                    <a:pt x="5998294" y="1107392"/>
                  </a:lnTo>
                  <a:lnTo>
                    <a:pt x="5998294" y="1291951"/>
                  </a:lnTo>
                  <a:lnTo>
                    <a:pt x="5813731" y="1291951"/>
                  </a:lnTo>
                  <a:close/>
                  <a:moveTo>
                    <a:pt x="7474799" y="1107391"/>
                  </a:moveTo>
                  <a:lnTo>
                    <a:pt x="7659362" y="1107391"/>
                  </a:lnTo>
                  <a:lnTo>
                    <a:pt x="7659362" y="1291951"/>
                  </a:lnTo>
                  <a:lnTo>
                    <a:pt x="7474799" y="1291951"/>
                  </a:lnTo>
                  <a:close/>
                  <a:moveTo>
                    <a:pt x="7197954" y="1107391"/>
                  </a:moveTo>
                  <a:lnTo>
                    <a:pt x="7382517" y="1107391"/>
                  </a:lnTo>
                  <a:lnTo>
                    <a:pt x="7382517" y="1291951"/>
                  </a:lnTo>
                  <a:lnTo>
                    <a:pt x="7197954" y="1291951"/>
                  </a:lnTo>
                  <a:close/>
                  <a:moveTo>
                    <a:pt x="6921109" y="1107391"/>
                  </a:moveTo>
                  <a:lnTo>
                    <a:pt x="7105672" y="1107391"/>
                  </a:lnTo>
                  <a:lnTo>
                    <a:pt x="7105672" y="1291951"/>
                  </a:lnTo>
                  <a:lnTo>
                    <a:pt x="6921109" y="1291951"/>
                  </a:lnTo>
                  <a:close/>
                  <a:moveTo>
                    <a:pt x="6644265" y="1107391"/>
                  </a:moveTo>
                  <a:lnTo>
                    <a:pt x="6828828" y="1107391"/>
                  </a:lnTo>
                  <a:lnTo>
                    <a:pt x="6828828" y="1291951"/>
                  </a:lnTo>
                  <a:lnTo>
                    <a:pt x="6644265" y="1291951"/>
                  </a:lnTo>
                  <a:close/>
                  <a:moveTo>
                    <a:pt x="8028487" y="1107391"/>
                  </a:moveTo>
                  <a:lnTo>
                    <a:pt x="8213050" y="1107391"/>
                  </a:lnTo>
                  <a:lnTo>
                    <a:pt x="8213050" y="1291951"/>
                  </a:lnTo>
                  <a:lnTo>
                    <a:pt x="8028487" y="1291951"/>
                  </a:lnTo>
                  <a:close/>
                  <a:moveTo>
                    <a:pt x="7751643" y="1107391"/>
                  </a:moveTo>
                  <a:lnTo>
                    <a:pt x="7936206" y="1107391"/>
                  </a:lnTo>
                  <a:lnTo>
                    <a:pt x="7936206" y="1291951"/>
                  </a:lnTo>
                  <a:lnTo>
                    <a:pt x="7751643" y="1291951"/>
                  </a:lnTo>
                  <a:close/>
                  <a:moveTo>
                    <a:pt x="830585" y="830543"/>
                  </a:moveTo>
                  <a:lnTo>
                    <a:pt x="1015148" y="830543"/>
                  </a:lnTo>
                  <a:lnTo>
                    <a:pt x="1015148" y="1015112"/>
                  </a:lnTo>
                  <a:lnTo>
                    <a:pt x="830585" y="1015112"/>
                  </a:lnTo>
                  <a:close/>
                  <a:moveTo>
                    <a:pt x="553741" y="830543"/>
                  </a:moveTo>
                  <a:lnTo>
                    <a:pt x="738304" y="830543"/>
                  </a:lnTo>
                  <a:lnTo>
                    <a:pt x="738304" y="1015112"/>
                  </a:lnTo>
                  <a:lnTo>
                    <a:pt x="553741" y="1015112"/>
                  </a:lnTo>
                  <a:close/>
                  <a:moveTo>
                    <a:pt x="276896" y="830543"/>
                  </a:moveTo>
                  <a:lnTo>
                    <a:pt x="461459" y="830543"/>
                  </a:lnTo>
                  <a:lnTo>
                    <a:pt x="461459" y="1015112"/>
                  </a:lnTo>
                  <a:lnTo>
                    <a:pt x="276896" y="1015112"/>
                  </a:lnTo>
                  <a:close/>
                  <a:moveTo>
                    <a:pt x="46" y="830543"/>
                  </a:moveTo>
                  <a:lnTo>
                    <a:pt x="184616" y="830543"/>
                  </a:lnTo>
                  <a:lnTo>
                    <a:pt x="184616" y="1015112"/>
                  </a:lnTo>
                  <a:lnTo>
                    <a:pt x="46" y="1015112"/>
                  </a:lnTo>
                  <a:close/>
                  <a:moveTo>
                    <a:pt x="1937965" y="830542"/>
                  </a:moveTo>
                  <a:lnTo>
                    <a:pt x="2122522" y="830542"/>
                  </a:lnTo>
                  <a:lnTo>
                    <a:pt x="2122522" y="1015112"/>
                  </a:lnTo>
                  <a:lnTo>
                    <a:pt x="1937965" y="1015112"/>
                  </a:lnTo>
                  <a:close/>
                  <a:moveTo>
                    <a:pt x="1661111" y="830542"/>
                  </a:moveTo>
                  <a:lnTo>
                    <a:pt x="1845681" y="830542"/>
                  </a:lnTo>
                  <a:lnTo>
                    <a:pt x="1845681" y="1015112"/>
                  </a:lnTo>
                  <a:lnTo>
                    <a:pt x="1661111" y="1015112"/>
                  </a:lnTo>
                  <a:close/>
                  <a:moveTo>
                    <a:pt x="1384269" y="830542"/>
                  </a:moveTo>
                  <a:lnTo>
                    <a:pt x="1568838" y="830542"/>
                  </a:lnTo>
                  <a:lnTo>
                    <a:pt x="1568838" y="1015112"/>
                  </a:lnTo>
                  <a:lnTo>
                    <a:pt x="1384269" y="1015112"/>
                  </a:lnTo>
                  <a:close/>
                  <a:moveTo>
                    <a:pt x="1107429" y="830542"/>
                  </a:moveTo>
                  <a:lnTo>
                    <a:pt x="1291981" y="830542"/>
                  </a:lnTo>
                  <a:lnTo>
                    <a:pt x="1291981" y="1015112"/>
                  </a:lnTo>
                  <a:lnTo>
                    <a:pt x="1107429" y="1015112"/>
                  </a:lnTo>
                  <a:close/>
                  <a:moveTo>
                    <a:pt x="3322131" y="830542"/>
                  </a:moveTo>
                  <a:lnTo>
                    <a:pt x="3506694" y="830542"/>
                  </a:lnTo>
                  <a:lnTo>
                    <a:pt x="3506694" y="1015111"/>
                  </a:lnTo>
                  <a:lnTo>
                    <a:pt x="3322131" y="1015111"/>
                  </a:lnTo>
                  <a:close/>
                  <a:moveTo>
                    <a:pt x="3045340" y="830542"/>
                  </a:moveTo>
                  <a:lnTo>
                    <a:pt x="3229903" y="830542"/>
                  </a:lnTo>
                  <a:lnTo>
                    <a:pt x="3229903" y="1015111"/>
                  </a:lnTo>
                  <a:lnTo>
                    <a:pt x="3045340" y="1015111"/>
                  </a:lnTo>
                  <a:close/>
                  <a:moveTo>
                    <a:pt x="2768494" y="830542"/>
                  </a:moveTo>
                  <a:lnTo>
                    <a:pt x="2953059" y="830542"/>
                  </a:lnTo>
                  <a:lnTo>
                    <a:pt x="2953059" y="1015112"/>
                  </a:lnTo>
                  <a:lnTo>
                    <a:pt x="2768494" y="1015112"/>
                  </a:lnTo>
                  <a:close/>
                  <a:moveTo>
                    <a:pt x="2491646" y="830542"/>
                  </a:moveTo>
                  <a:lnTo>
                    <a:pt x="2676212" y="830542"/>
                  </a:lnTo>
                  <a:lnTo>
                    <a:pt x="2676212" y="1015112"/>
                  </a:lnTo>
                  <a:lnTo>
                    <a:pt x="2491646" y="1015112"/>
                  </a:lnTo>
                  <a:close/>
                  <a:moveTo>
                    <a:pt x="2214800" y="830542"/>
                  </a:moveTo>
                  <a:lnTo>
                    <a:pt x="2399364" y="830542"/>
                  </a:lnTo>
                  <a:lnTo>
                    <a:pt x="2399364" y="1015112"/>
                  </a:lnTo>
                  <a:lnTo>
                    <a:pt x="2214800" y="1015112"/>
                  </a:lnTo>
                  <a:close/>
                  <a:moveTo>
                    <a:pt x="4429509" y="830541"/>
                  </a:moveTo>
                  <a:lnTo>
                    <a:pt x="4614072" y="830541"/>
                  </a:lnTo>
                  <a:lnTo>
                    <a:pt x="4614072" y="1015111"/>
                  </a:lnTo>
                  <a:lnTo>
                    <a:pt x="4429509" y="1015111"/>
                  </a:lnTo>
                  <a:close/>
                  <a:moveTo>
                    <a:pt x="4152664" y="830541"/>
                  </a:moveTo>
                  <a:lnTo>
                    <a:pt x="4337227" y="830541"/>
                  </a:lnTo>
                  <a:lnTo>
                    <a:pt x="4337227" y="1015111"/>
                  </a:lnTo>
                  <a:lnTo>
                    <a:pt x="4152664" y="1015111"/>
                  </a:lnTo>
                  <a:close/>
                  <a:moveTo>
                    <a:pt x="3875820" y="830541"/>
                  </a:moveTo>
                  <a:lnTo>
                    <a:pt x="4060383" y="830541"/>
                  </a:lnTo>
                  <a:lnTo>
                    <a:pt x="4060383" y="1015111"/>
                  </a:lnTo>
                  <a:lnTo>
                    <a:pt x="3875820" y="1015111"/>
                  </a:lnTo>
                  <a:close/>
                  <a:moveTo>
                    <a:pt x="3598976" y="830541"/>
                  </a:moveTo>
                  <a:lnTo>
                    <a:pt x="3783539" y="830541"/>
                  </a:lnTo>
                  <a:lnTo>
                    <a:pt x="3783539" y="1015111"/>
                  </a:lnTo>
                  <a:lnTo>
                    <a:pt x="3598976" y="1015111"/>
                  </a:lnTo>
                  <a:close/>
                  <a:moveTo>
                    <a:pt x="5536887" y="830541"/>
                  </a:moveTo>
                  <a:lnTo>
                    <a:pt x="5721450" y="830541"/>
                  </a:lnTo>
                  <a:lnTo>
                    <a:pt x="5721450" y="1015110"/>
                  </a:lnTo>
                  <a:lnTo>
                    <a:pt x="5536887" y="1015110"/>
                  </a:lnTo>
                  <a:close/>
                  <a:moveTo>
                    <a:pt x="5260042" y="830541"/>
                  </a:moveTo>
                  <a:lnTo>
                    <a:pt x="5444605" y="830541"/>
                  </a:lnTo>
                  <a:lnTo>
                    <a:pt x="5444605" y="1015110"/>
                  </a:lnTo>
                  <a:lnTo>
                    <a:pt x="5260042" y="1015110"/>
                  </a:lnTo>
                  <a:close/>
                  <a:moveTo>
                    <a:pt x="4983198" y="830541"/>
                  </a:moveTo>
                  <a:lnTo>
                    <a:pt x="5167761" y="830541"/>
                  </a:lnTo>
                  <a:lnTo>
                    <a:pt x="5167761" y="1015111"/>
                  </a:lnTo>
                  <a:lnTo>
                    <a:pt x="4983198" y="1015111"/>
                  </a:lnTo>
                  <a:close/>
                  <a:moveTo>
                    <a:pt x="4706353" y="830541"/>
                  </a:moveTo>
                  <a:lnTo>
                    <a:pt x="4890916" y="830541"/>
                  </a:lnTo>
                  <a:lnTo>
                    <a:pt x="4890916" y="1015111"/>
                  </a:lnTo>
                  <a:lnTo>
                    <a:pt x="4706353" y="1015111"/>
                  </a:lnTo>
                  <a:close/>
                  <a:moveTo>
                    <a:pt x="6921109" y="830540"/>
                  </a:moveTo>
                  <a:lnTo>
                    <a:pt x="7105672" y="830540"/>
                  </a:lnTo>
                  <a:lnTo>
                    <a:pt x="7105672" y="1015110"/>
                  </a:lnTo>
                  <a:lnTo>
                    <a:pt x="6921109" y="1015110"/>
                  </a:lnTo>
                  <a:close/>
                  <a:moveTo>
                    <a:pt x="6644265" y="830540"/>
                  </a:moveTo>
                  <a:lnTo>
                    <a:pt x="6828828" y="830540"/>
                  </a:lnTo>
                  <a:lnTo>
                    <a:pt x="6828828" y="1015110"/>
                  </a:lnTo>
                  <a:lnTo>
                    <a:pt x="6644265" y="1015110"/>
                  </a:lnTo>
                  <a:close/>
                  <a:moveTo>
                    <a:pt x="6367421" y="830540"/>
                  </a:moveTo>
                  <a:lnTo>
                    <a:pt x="6551984" y="830540"/>
                  </a:lnTo>
                  <a:lnTo>
                    <a:pt x="6551984" y="1015110"/>
                  </a:lnTo>
                  <a:lnTo>
                    <a:pt x="6367421" y="1015110"/>
                  </a:lnTo>
                  <a:close/>
                  <a:moveTo>
                    <a:pt x="6090576" y="830540"/>
                  </a:moveTo>
                  <a:lnTo>
                    <a:pt x="6275139" y="830540"/>
                  </a:lnTo>
                  <a:lnTo>
                    <a:pt x="6275139" y="1015110"/>
                  </a:lnTo>
                  <a:lnTo>
                    <a:pt x="6090576" y="1015110"/>
                  </a:lnTo>
                  <a:close/>
                  <a:moveTo>
                    <a:pt x="5813731" y="830540"/>
                  </a:moveTo>
                  <a:lnTo>
                    <a:pt x="5998294" y="830540"/>
                  </a:lnTo>
                  <a:lnTo>
                    <a:pt x="5998294" y="1015110"/>
                  </a:lnTo>
                  <a:lnTo>
                    <a:pt x="5813731" y="1015110"/>
                  </a:lnTo>
                  <a:close/>
                  <a:moveTo>
                    <a:pt x="8028487" y="830540"/>
                  </a:moveTo>
                  <a:lnTo>
                    <a:pt x="8213050" y="830540"/>
                  </a:lnTo>
                  <a:lnTo>
                    <a:pt x="8213050" y="1015109"/>
                  </a:lnTo>
                  <a:lnTo>
                    <a:pt x="8028487" y="1015109"/>
                  </a:lnTo>
                  <a:close/>
                  <a:moveTo>
                    <a:pt x="7751643" y="830540"/>
                  </a:moveTo>
                  <a:lnTo>
                    <a:pt x="7936206" y="830540"/>
                  </a:lnTo>
                  <a:lnTo>
                    <a:pt x="7936206" y="1015109"/>
                  </a:lnTo>
                  <a:lnTo>
                    <a:pt x="7751643" y="1015109"/>
                  </a:lnTo>
                  <a:close/>
                  <a:moveTo>
                    <a:pt x="7474799" y="830540"/>
                  </a:moveTo>
                  <a:lnTo>
                    <a:pt x="7659362" y="830540"/>
                  </a:lnTo>
                  <a:lnTo>
                    <a:pt x="7659362" y="1015109"/>
                  </a:lnTo>
                  <a:lnTo>
                    <a:pt x="7474799" y="1015109"/>
                  </a:lnTo>
                  <a:close/>
                  <a:moveTo>
                    <a:pt x="7197954" y="830540"/>
                  </a:moveTo>
                  <a:lnTo>
                    <a:pt x="7382517" y="830540"/>
                  </a:lnTo>
                  <a:lnTo>
                    <a:pt x="7382517" y="1015110"/>
                  </a:lnTo>
                  <a:lnTo>
                    <a:pt x="7197954" y="1015110"/>
                  </a:lnTo>
                  <a:close/>
                  <a:moveTo>
                    <a:pt x="553745" y="553691"/>
                  </a:moveTo>
                  <a:lnTo>
                    <a:pt x="738307" y="553691"/>
                  </a:lnTo>
                  <a:lnTo>
                    <a:pt x="738307" y="738261"/>
                  </a:lnTo>
                  <a:lnTo>
                    <a:pt x="553745" y="738261"/>
                  </a:lnTo>
                  <a:close/>
                  <a:moveTo>
                    <a:pt x="276900" y="553691"/>
                  </a:moveTo>
                  <a:lnTo>
                    <a:pt x="461463" y="553691"/>
                  </a:lnTo>
                  <a:lnTo>
                    <a:pt x="461463" y="738261"/>
                  </a:lnTo>
                  <a:lnTo>
                    <a:pt x="276900" y="738261"/>
                  </a:lnTo>
                  <a:close/>
                  <a:moveTo>
                    <a:pt x="50" y="553691"/>
                  </a:moveTo>
                  <a:lnTo>
                    <a:pt x="184620" y="553691"/>
                  </a:lnTo>
                  <a:lnTo>
                    <a:pt x="184620" y="738261"/>
                  </a:lnTo>
                  <a:lnTo>
                    <a:pt x="50" y="738261"/>
                  </a:lnTo>
                  <a:close/>
                  <a:moveTo>
                    <a:pt x="2214804" y="553690"/>
                  </a:moveTo>
                  <a:lnTo>
                    <a:pt x="2399367" y="553690"/>
                  </a:lnTo>
                  <a:lnTo>
                    <a:pt x="2399367" y="738260"/>
                  </a:lnTo>
                  <a:lnTo>
                    <a:pt x="2214804" y="738260"/>
                  </a:lnTo>
                  <a:close/>
                  <a:moveTo>
                    <a:pt x="1937969" y="553690"/>
                  </a:moveTo>
                  <a:lnTo>
                    <a:pt x="2122526" y="553690"/>
                  </a:lnTo>
                  <a:lnTo>
                    <a:pt x="2122526" y="738260"/>
                  </a:lnTo>
                  <a:lnTo>
                    <a:pt x="1937969" y="738260"/>
                  </a:lnTo>
                  <a:close/>
                  <a:moveTo>
                    <a:pt x="1661115" y="553690"/>
                  </a:moveTo>
                  <a:lnTo>
                    <a:pt x="1845685" y="553690"/>
                  </a:lnTo>
                  <a:lnTo>
                    <a:pt x="1845685" y="738260"/>
                  </a:lnTo>
                  <a:lnTo>
                    <a:pt x="1661115" y="738260"/>
                  </a:lnTo>
                  <a:close/>
                  <a:moveTo>
                    <a:pt x="1384272" y="553690"/>
                  </a:moveTo>
                  <a:lnTo>
                    <a:pt x="1568843" y="553690"/>
                  </a:lnTo>
                  <a:lnTo>
                    <a:pt x="1568843" y="738261"/>
                  </a:lnTo>
                  <a:lnTo>
                    <a:pt x="1384272" y="738261"/>
                  </a:lnTo>
                  <a:close/>
                  <a:moveTo>
                    <a:pt x="1107433" y="553690"/>
                  </a:moveTo>
                  <a:lnTo>
                    <a:pt x="1291984" y="553690"/>
                  </a:lnTo>
                  <a:lnTo>
                    <a:pt x="1291984" y="738261"/>
                  </a:lnTo>
                  <a:lnTo>
                    <a:pt x="1107433" y="738261"/>
                  </a:lnTo>
                  <a:close/>
                  <a:moveTo>
                    <a:pt x="830589" y="553690"/>
                  </a:moveTo>
                  <a:lnTo>
                    <a:pt x="1015152" y="553690"/>
                  </a:lnTo>
                  <a:lnTo>
                    <a:pt x="1015152" y="738261"/>
                  </a:lnTo>
                  <a:lnTo>
                    <a:pt x="830589" y="738261"/>
                  </a:lnTo>
                  <a:close/>
                  <a:moveTo>
                    <a:pt x="3598976" y="553690"/>
                  </a:moveTo>
                  <a:lnTo>
                    <a:pt x="3783539" y="553690"/>
                  </a:lnTo>
                  <a:lnTo>
                    <a:pt x="3783539" y="738260"/>
                  </a:lnTo>
                  <a:lnTo>
                    <a:pt x="3598976" y="738260"/>
                  </a:lnTo>
                  <a:close/>
                  <a:moveTo>
                    <a:pt x="3322131" y="553690"/>
                  </a:moveTo>
                  <a:lnTo>
                    <a:pt x="3506694" y="553690"/>
                  </a:lnTo>
                  <a:lnTo>
                    <a:pt x="3506694" y="738260"/>
                  </a:lnTo>
                  <a:lnTo>
                    <a:pt x="3322131" y="738260"/>
                  </a:lnTo>
                  <a:close/>
                  <a:moveTo>
                    <a:pt x="3045344" y="553690"/>
                  </a:moveTo>
                  <a:lnTo>
                    <a:pt x="3229906" y="553690"/>
                  </a:lnTo>
                  <a:lnTo>
                    <a:pt x="3229906" y="738260"/>
                  </a:lnTo>
                  <a:lnTo>
                    <a:pt x="3045344" y="738260"/>
                  </a:lnTo>
                  <a:close/>
                  <a:moveTo>
                    <a:pt x="2768498" y="553690"/>
                  </a:moveTo>
                  <a:lnTo>
                    <a:pt x="2953063" y="553690"/>
                  </a:lnTo>
                  <a:lnTo>
                    <a:pt x="2953063" y="738260"/>
                  </a:lnTo>
                  <a:lnTo>
                    <a:pt x="2768498" y="738260"/>
                  </a:lnTo>
                  <a:close/>
                  <a:moveTo>
                    <a:pt x="2491650" y="553690"/>
                  </a:moveTo>
                  <a:lnTo>
                    <a:pt x="2676215" y="553690"/>
                  </a:lnTo>
                  <a:lnTo>
                    <a:pt x="2676215" y="738260"/>
                  </a:lnTo>
                  <a:lnTo>
                    <a:pt x="2491650" y="738260"/>
                  </a:lnTo>
                  <a:close/>
                  <a:moveTo>
                    <a:pt x="5260042" y="553689"/>
                  </a:moveTo>
                  <a:lnTo>
                    <a:pt x="5444605" y="553689"/>
                  </a:lnTo>
                  <a:lnTo>
                    <a:pt x="5444605" y="738259"/>
                  </a:lnTo>
                  <a:lnTo>
                    <a:pt x="5260042" y="738259"/>
                  </a:lnTo>
                  <a:close/>
                  <a:moveTo>
                    <a:pt x="4983198" y="553689"/>
                  </a:moveTo>
                  <a:lnTo>
                    <a:pt x="5167761" y="553689"/>
                  </a:lnTo>
                  <a:lnTo>
                    <a:pt x="5167761" y="738259"/>
                  </a:lnTo>
                  <a:lnTo>
                    <a:pt x="4983198" y="738259"/>
                  </a:lnTo>
                  <a:close/>
                  <a:moveTo>
                    <a:pt x="4706353" y="553689"/>
                  </a:moveTo>
                  <a:lnTo>
                    <a:pt x="4890916" y="553689"/>
                  </a:lnTo>
                  <a:lnTo>
                    <a:pt x="4890916" y="738259"/>
                  </a:lnTo>
                  <a:lnTo>
                    <a:pt x="4706353" y="738259"/>
                  </a:lnTo>
                  <a:close/>
                  <a:moveTo>
                    <a:pt x="4429509" y="553689"/>
                  </a:moveTo>
                  <a:lnTo>
                    <a:pt x="4614072" y="553689"/>
                  </a:lnTo>
                  <a:lnTo>
                    <a:pt x="4614072" y="738259"/>
                  </a:lnTo>
                  <a:lnTo>
                    <a:pt x="4429509" y="738259"/>
                  </a:lnTo>
                  <a:close/>
                  <a:moveTo>
                    <a:pt x="4152664" y="553689"/>
                  </a:moveTo>
                  <a:lnTo>
                    <a:pt x="4337227" y="553689"/>
                  </a:lnTo>
                  <a:lnTo>
                    <a:pt x="4337227" y="738259"/>
                  </a:lnTo>
                  <a:lnTo>
                    <a:pt x="4152664" y="738259"/>
                  </a:lnTo>
                  <a:close/>
                  <a:moveTo>
                    <a:pt x="3875820" y="553689"/>
                  </a:moveTo>
                  <a:lnTo>
                    <a:pt x="4060383" y="553689"/>
                  </a:lnTo>
                  <a:lnTo>
                    <a:pt x="4060383" y="738260"/>
                  </a:lnTo>
                  <a:lnTo>
                    <a:pt x="3875820" y="738260"/>
                  </a:lnTo>
                  <a:close/>
                  <a:moveTo>
                    <a:pt x="6921109" y="553689"/>
                  </a:moveTo>
                  <a:lnTo>
                    <a:pt x="7105672" y="553689"/>
                  </a:lnTo>
                  <a:lnTo>
                    <a:pt x="7105672" y="738259"/>
                  </a:lnTo>
                  <a:lnTo>
                    <a:pt x="6921109" y="738259"/>
                  </a:lnTo>
                  <a:close/>
                  <a:moveTo>
                    <a:pt x="6644265" y="553689"/>
                  </a:moveTo>
                  <a:lnTo>
                    <a:pt x="6828828" y="553689"/>
                  </a:lnTo>
                  <a:lnTo>
                    <a:pt x="6828828" y="738259"/>
                  </a:lnTo>
                  <a:lnTo>
                    <a:pt x="6644265" y="738259"/>
                  </a:lnTo>
                  <a:close/>
                  <a:moveTo>
                    <a:pt x="6367421" y="553689"/>
                  </a:moveTo>
                  <a:lnTo>
                    <a:pt x="6551984" y="553689"/>
                  </a:lnTo>
                  <a:lnTo>
                    <a:pt x="6551984" y="738259"/>
                  </a:lnTo>
                  <a:lnTo>
                    <a:pt x="6367421" y="738259"/>
                  </a:lnTo>
                  <a:close/>
                  <a:moveTo>
                    <a:pt x="6090576" y="553689"/>
                  </a:moveTo>
                  <a:lnTo>
                    <a:pt x="6275139" y="553689"/>
                  </a:lnTo>
                  <a:lnTo>
                    <a:pt x="6275139" y="738259"/>
                  </a:lnTo>
                  <a:lnTo>
                    <a:pt x="6090576" y="738259"/>
                  </a:lnTo>
                  <a:close/>
                  <a:moveTo>
                    <a:pt x="5813731" y="553689"/>
                  </a:moveTo>
                  <a:lnTo>
                    <a:pt x="5998294" y="553689"/>
                  </a:lnTo>
                  <a:lnTo>
                    <a:pt x="5998294" y="738259"/>
                  </a:lnTo>
                  <a:lnTo>
                    <a:pt x="5813731" y="738259"/>
                  </a:lnTo>
                  <a:close/>
                  <a:moveTo>
                    <a:pt x="5536887" y="553689"/>
                  </a:moveTo>
                  <a:lnTo>
                    <a:pt x="5721450" y="553689"/>
                  </a:lnTo>
                  <a:lnTo>
                    <a:pt x="5721450" y="738259"/>
                  </a:lnTo>
                  <a:lnTo>
                    <a:pt x="5536887" y="738259"/>
                  </a:lnTo>
                  <a:close/>
                  <a:moveTo>
                    <a:pt x="8028487" y="553688"/>
                  </a:moveTo>
                  <a:lnTo>
                    <a:pt x="8213050" y="553688"/>
                  </a:lnTo>
                  <a:lnTo>
                    <a:pt x="8213050" y="738259"/>
                  </a:lnTo>
                  <a:lnTo>
                    <a:pt x="8028487" y="738259"/>
                  </a:lnTo>
                  <a:close/>
                  <a:moveTo>
                    <a:pt x="7751643" y="553688"/>
                  </a:moveTo>
                  <a:lnTo>
                    <a:pt x="7936206" y="553688"/>
                  </a:lnTo>
                  <a:lnTo>
                    <a:pt x="7936206" y="738259"/>
                  </a:lnTo>
                  <a:lnTo>
                    <a:pt x="7751643" y="738259"/>
                  </a:lnTo>
                  <a:close/>
                  <a:moveTo>
                    <a:pt x="7474799" y="553688"/>
                  </a:moveTo>
                  <a:lnTo>
                    <a:pt x="7659362" y="553688"/>
                  </a:lnTo>
                  <a:lnTo>
                    <a:pt x="7659362" y="738259"/>
                  </a:lnTo>
                  <a:lnTo>
                    <a:pt x="7474799" y="738259"/>
                  </a:lnTo>
                  <a:close/>
                  <a:moveTo>
                    <a:pt x="7197954" y="553688"/>
                  </a:moveTo>
                  <a:lnTo>
                    <a:pt x="7382517" y="553688"/>
                  </a:lnTo>
                  <a:lnTo>
                    <a:pt x="7382517" y="738259"/>
                  </a:lnTo>
                  <a:lnTo>
                    <a:pt x="7197954" y="738259"/>
                  </a:lnTo>
                  <a:close/>
                  <a:moveTo>
                    <a:pt x="53" y="276843"/>
                  </a:moveTo>
                  <a:lnTo>
                    <a:pt x="184623" y="276843"/>
                  </a:lnTo>
                  <a:lnTo>
                    <a:pt x="184623" y="461407"/>
                  </a:lnTo>
                  <a:lnTo>
                    <a:pt x="53" y="461407"/>
                  </a:lnTo>
                  <a:close/>
                  <a:moveTo>
                    <a:pt x="553749" y="276843"/>
                  </a:moveTo>
                  <a:lnTo>
                    <a:pt x="738311" y="276843"/>
                  </a:lnTo>
                  <a:lnTo>
                    <a:pt x="738311" y="461407"/>
                  </a:lnTo>
                  <a:lnTo>
                    <a:pt x="553749" y="461407"/>
                  </a:lnTo>
                  <a:close/>
                  <a:moveTo>
                    <a:pt x="276904" y="276843"/>
                  </a:moveTo>
                  <a:lnTo>
                    <a:pt x="461467" y="276843"/>
                  </a:lnTo>
                  <a:lnTo>
                    <a:pt x="461467" y="461407"/>
                  </a:lnTo>
                  <a:lnTo>
                    <a:pt x="276904" y="461407"/>
                  </a:lnTo>
                  <a:close/>
                  <a:moveTo>
                    <a:pt x="830593" y="276842"/>
                  </a:moveTo>
                  <a:lnTo>
                    <a:pt x="1015155" y="276842"/>
                  </a:lnTo>
                  <a:lnTo>
                    <a:pt x="1015155" y="461406"/>
                  </a:lnTo>
                  <a:lnTo>
                    <a:pt x="830593" y="461406"/>
                  </a:lnTo>
                  <a:close/>
                  <a:moveTo>
                    <a:pt x="1107437" y="276842"/>
                  </a:moveTo>
                  <a:lnTo>
                    <a:pt x="1291986" y="276842"/>
                  </a:lnTo>
                  <a:lnTo>
                    <a:pt x="1291986" y="461406"/>
                  </a:lnTo>
                  <a:lnTo>
                    <a:pt x="1107437" y="461406"/>
                  </a:lnTo>
                  <a:close/>
                  <a:moveTo>
                    <a:pt x="1384275" y="276842"/>
                  </a:moveTo>
                  <a:lnTo>
                    <a:pt x="1568847" y="276842"/>
                  </a:lnTo>
                  <a:lnTo>
                    <a:pt x="1568847" y="461406"/>
                  </a:lnTo>
                  <a:lnTo>
                    <a:pt x="1384275" y="461406"/>
                  </a:lnTo>
                  <a:close/>
                  <a:moveTo>
                    <a:pt x="1661118" y="276842"/>
                  </a:moveTo>
                  <a:lnTo>
                    <a:pt x="1845689" y="276842"/>
                  </a:lnTo>
                  <a:lnTo>
                    <a:pt x="1845689" y="461406"/>
                  </a:lnTo>
                  <a:lnTo>
                    <a:pt x="1661118" y="461406"/>
                  </a:lnTo>
                  <a:close/>
                  <a:moveTo>
                    <a:pt x="2214806" y="276842"/>
                  </a:moveTo>
                  <a:lnTo>
                    <a:pt x="2399370" y="276842"/>
                  </a:lnTo>
                  <a:lnTo>
                    <a:pt x="2399370" y="461406"/>
                  </a:lnTo>
                  <a:lnTo>
                    <a:pt x="2214806" y="461406"/>
                  </a:lnTo>
                  <a:close/>
                  <a:moveTo>
                    <a:pt x="1937973" y="276842"/>
                  </a:moveTo>
                  <a:lnTo>
                    <a:pt x="2122529" y="276842"/>
                  </a:lnTo>
                  <a:lnTo>
                    <a:pt x="2122529" y="461406"/>
                  </a:lnTo>
                  <a:lnTo>
                    <a:pt x="1937973" y="461406"/>
                  </a:lnTo>
                  <a:close/>
                  <a:moveTo>
                    <a:pt x="2768502" y="276842"/>
                  </a:moveTo>
                  <a:lnTo>
                    <a:pt x="2953066" y="276842"/>
                  </a:lnTo>
                  <a:lnTo>
                    <a:pt x="2953066" y="461406"/>
                  </a:lnTo>
                  <a:lnTo>
                    <a:pt x="2768502" y="461406"/>
                  </a:lnTo>
                  <a:close/>
                  <a:moveTo>
                    <a:pt x="2491653" y="276842"/>
                  </a:moveTo>
                  <a:lnTo>
                    <a:pt x="2676219" y="276842"/>
                  </a:lnTo>
                  <a:lnTo>
                    <a:pt x="2676219" y="461406"/>
                  </a:lnTo>
                  <a:lnTo>
                    <a:pt x="2491653" y="461406"/>
                  </a:lnTo>
                  <a:close/>
                  <a:moveTo>
                    <a:pt x="3045348" y="276842"/>
                  </a:moveTo>
                  <a:lnTo>
                    <a:pt x="3229910" y="276842"/>
                  </a:lnTo>
                  <a:lnTo>
                    <a:pt x="3229910" y="461406"/>
                  </a:lnTo>
                  <a:lnTo>
                    <a:pt x="3045348" y="461406"/>
                  </a:lnTo>
                  <a:close/>
                  <a:moveTo>
                    <a:pt x="3322131" y="276842"/>
                  </a:moveTo>
                  <a:lnTo>
                    <a:pt x="3506694" y="276842"/>
                  </a:lnTo>
                  <a:lnTo>
                    <a:pt x="3506694" y="461406"/>
                  </a:lnTo>
                  <a:lnTo>
                    <a:pt x="3322131" y="461406"/>
                  </a:lnTo>
                  <a:close/>
                  <a:moveTo>
                    <a:pt x="3598976" y="276842"/>
                  </a:moveTo>
                  <a:lnTo>
                    <a:pt x="3783539" y="276842"/>
                  </a:lnTo>
                  <a:lnTo>
                    <a:pt x="3783539" y="461406"/>
                  </a:lnTo>
                  <a:lnTo>
                    <a:pt x="3598976" y="461406"/>
                  </a:lnTo>
                  <a:close/>
                  <a:moveTo>
                    <a:pt x="3875820" y="276842"/>
                  </a:moveTo>
                  <a:lnTo>
                    <a:pt x="4060383" y="276842"/>
                  </a:lnTo>
                  <a:lnTo>
                    <a:pt x="4060383" y="461406"/>
                  </a:lnTo>
                  <a:lnTo>
                    <a:pt x="3875820" y="461406"/>
                  </a:lnTo>
                  <a:close/>
                  <a:moveTo>
                    <a:pt x="4152664" y="276842"/>
                  </a:moveTo>
                  <a:lnTo>
                    <a:pt x="4337227" y="276842"/>
                  </a:lnTo>
                  <a:lnTo>
                    <a:pt x="4337227" y="461406"/>
                  </a:lnTo>
                  <a:lnTo>
                    <a:pt x="4152664" y="461406"/>
                  </a:lnTo>
                  <a:close/>
                  <a:moveTo>
                    <a:pt x="4983198" y="276842"/>
                  </a:moveTo>
                  <a:lnTo>
                    <a:pt x="5167761" y="276842"/>
                  </a:lnTo>
                  <a:lnTo>
                    <a:pt x="5167761" y="461406"/>
                  </a:lnTo>
                  <a:lnTo>
                    <a:pt x="4983198" y="461406"/>
                  </a:lnTo>
                  <a:close/>
                  <a:moveTo>
                    <a:pt x="4706353" y="276842"/>
                  </a:moveTo>
                  <a:lnTo>
                    <a:pt x="4890916" y="276842"/>
                  </a:lnTo>
                  <a:lnTo>
                    <a:pt x="4890916" y="461406"/>
                  </a:lnTo>
                  <a:lnTo>
                    <a:pt x="4706353" y="461406"/>
                  </a:lnTo>
                  <a:close/>
                  <a:moveTo>
                    <a:pt x="4429509" y="276842"/>
                  </a:moveTo>
                  <a:lnTo>
                    <a:pt x="4614072" y="276842"/>
                  </a:lnTo>
                  <a:lnTo>
                    <a:pt x="4614072" y="461406"/>
                  </a:lnTo>
                  <a:lnTo>
                    <a:pt x="4429509" y="461406"/>
                  </a:lnTo>
                  <a:close/>
                  <a:moveTo>
                    <a:pt x="5260042" y="276841"/>
                  </a:moveTo>
                  <a:lnTo>
                    <a:pt x="5444605" y="276841"/>
                  </a:lnTo>
                  <a:lnTo>
                    <a:pt x="5444605" y="461406"/>
                  </a:lnTo>
                  <a:lnTo>
                    <a:pt x="5260042" y="461406"/>
                  </a:lnTo>
                  <a:close/>
                  <a:moveTo>
                    <a:pt x="5536887" y="276841"/>
                  </a:moveTo>
                  <a:lnTo>
                    <a:pt x="5721450" y="276841"/>
                  </a:lnTo>
                  <a:lnTo>
                    <a:pt x="5721450" y="461406"/>
                  </a:lnTo>
                  <a:lnTo>
                    <a:pt x="5536887" y="461406"/>
                  </a:lnTo>
                  <a:close/>
                  <a:moveTo>
                    <a:pt x="5813731" y="276841"/>
                  </a:moveTo>
                  <a:lnTo>
                    <a:pt x="5998294" y="276841"/>
                  </a:lnTo>
                  <a:lnTo>
                    <a:pt x="5998294" y="461406"/>
                  </a:lnTo>
                  <a:lnTo>
                    <a:pt x="5813731" y="461406"/>
                  </a:lnTo>
                  <a:close/>
                  <a:moveTo>
                    <a:pt x="6090576" y="276841"/>
                  </a:moveTo>
                  <a:lnTo>
                    <a:pt x="6275139" y="276841"/>
                  </a:lnTo>
                  <a:lnTo>
                    <a:pt x="6275139" y="461405"/>
                  </a:lnTo>
                  <a:lnTo>
                    <a:pt x="6090576" y="461405"/>
                  </a:lnTo>
                  <a:close/>
                  <a:moveTo>
                    <a:pt x="6367421" y="276841"/>
                  </a:moveTo>
                  <a:lnTo>
                    <a:pt x="6551984" y="276841"/>
                  </a:lnTo>
                  <a:lnTo>
                    <a:pt x="6551984" y="461405"/>
                  </a:lnTo>
                  <a:lnTo>
                    <a:pt x="6367421" y="461405"/>
                  </a:lnTo>
                  <a:close/>
                  <a:moveTo>
                    <a:pt x="7197954" y="276841"/>
                  </a:moveTo>
                  <a:lnTo>
                    <a:pt x="7382517" y="276841"/>
                  </a:lnTo>
                  <a:lnTo>
                    <a:pt x="7382517" y="461405"/>
                  </a:lnTo>
                  <a:lnTo>
                    <a:pt x="7197954" y="461405"/>
                  </a:lnTo>
                  <a:close/>
                  <a:moveTo>
                    <a:pt x="6921109" y="276841"/>
                  </a:moveTo>
                  <a:lnTo>
                    <a:pt x="7105672" y="276841"/>
                  </a:lnTo>
                  <a:lnTo>
                    <a:pt x="7105672" y="461405"/>
                  </a:lnTo>
                  <a:lnTo>
                    <a:pt x="6921109" y="461405"/>
                  </a:lnTo>
                  <a:close/>
                  <a:moveTo>
                    <a:pt x="6644265" y="276841"/>
                  </a:moveTo>
                  <a:lnTo>
                    <a:pt x="6828828" y="276841"/>
                  </a:lnTo>
                  <a:lnTo>
                    <a:pt x="6828828" y="461405"/>
                  </a:lnTo>
                  <a:lnTo>
                    <a:pt x="6644265" y="461405"/>
                  </a:lnTo>
                  <a:close/>
                  <a:moveTo>
                    <a:pt x="7474799" y="276841"/>
                  </a:moveTo>
                  <a:lnTo>
                    <a:pt x="7659362" y="276841"/>
                  </a:lnTo>
                  <a:lnTo>
                    <a:pt x="7659362" y="461405"/>
                  </a:lnTo>
                  <a:lnTo>
                    <a:pt x="7474799" y="461405"/>
                  </a:lnTo>
                  <a:close/>
                  <a:moveTo>
                    <a:pt x="7751643" y="276841"/>
                  </a:moveTo>
                  <a:lnTo>
                    <a:pt x="7936206" y="276841"/>
                  </a:lnTo>
                  <a:lnTo>
                    <a:pt x="7936206" y="461405"/>
                  </a:lnTo>
                  <a:lnTo>
                    <a:pt x="7751643" y="461405"/>
                  </a:lnTo>
                  <a:close/>
                  <a:moveTo>
                    <a:pt x="8028487" y="276841"/>
                  </a:moveTo>
                  <a:lnTo>
                    <a:pt x="8213050" y="276841"/>
                  </a:lnTo>
                  <a:lnTo>
                    <a:pt x="8213050" y="461405"/>
                  </a:lnTo>
                  <a:lnTo>
                    <a:pt x="8028487" y="461405"/>
                  </a:lnTo>
                  <a:close/>
                  <a:moveTo>
                    <a:pt x="56" y="2"/>
                  </a:moveTo>
                  <a:lnTo>
                    <a:pt x="184627" y="2"/>
                  </a:lnTo>
                  <a:lnTo>
                    <a:pt x="184627" y="184564"/>
                  </a:lnTo>
                  <a:lnTo>
                    <a:pt x="56" y="184564"/>
                  </a:lnTo>
                  <a:close/>
                  <a:moveTo>
                    <a:pt x="276907" y="2"/>
                  </a:moveTo>
                  <a:lnTo>
                    <a:pt x="461470" y="2"/>
                  </a:lnTo>
                  <a:lnTo>
                    <a:pt x="461470" y="184564"/>
                  </a:lnTo>
                  <a:lnTo>
                    <a:pt x="276907" y="184564"/>
                  </a:lnTo>
                  <a:close/>
                  <a:moveTo>
                    <a:pt x="553752" y="2"/>
                  </a:moveTo>
                  <a:lnTo>
                    <a:pt x="738315" y="2"/>
                  </a:lnTo>
                  <a:lnTo>
                    <a:pt x="738315" y="184564"/>
                  </a:lnTo>
                  <a:lnTo>
                    <a:pt x="553752" y="184564"/>
                  </a:lnTo>
                  <a:close/>
                  <a:moveTo>
                    <a:pt x="830597" y="2"/>
                  </a:moveTo>
                  <a:lnTo>
                    <a:pt x="1015159" y="2"/>
                  </a:lnTo>
                  <a:lnTo>
                    <a:pt x="1015159" y="184564"/>
                  </a:lnTo>
                  <a:lnTo>
                    <a:pt x="830597" y="184564"/>
                  </a:lnTo>
                  <a:close/>
                  <a:moveTo>
                    <a:pt x="1107440" y="1"/>
                  </a:moveTo>
                  <a:lnTo>
                    <a:pt x="1291990" y="1"/>
                  </a:lnTo>
                  <a:lnTo>
                    <a:pt x="1291990" y="184564"/>
                  </a:lnTo>
                  <a:lnTo>
                    <a:pt x="1107440" y="184564"/>
                  </a:lnTo>
                  <a:close/>
                  <a:moveTo>
                    <a:pt x="1384279" y="1"/>
                  </a:moveTo>
                  <a:lnTo>
                    <a:pt x="1568850" y="1"/>
                  </a:lnTo>
                  <a:lnTo>
                    <a:pt x="1568850" y="184564"/>
                  </a:lnTo>
                  <a:lnTo>
                    <a:pt x="1384279" y="184564"/>
                  </a:lnTo>
                  <a:close/>
                  <a:moveTo>
                    <a:pt x="1661122" y="1"/>
                  </a:moveTo>
                  <a:lnTo>
                    <a:pt x="1845692" y="1"/>
                  </a:lnTo>
                  <a:lnTo>
                    <a:pt x="1845692" y="184564"/>
                  </a:lnTo>
                  <a:lnTo>
                    <a:pt x="1661122" y="184564"/>
                  </a:lnTo>
                  <a:close/>
                  <a:moveTo>
                    <a:pt x="1937976" y="1"/>
                  </a:moveTo>
                  <a:lnTo>
                    <a:pt x="2122532" y="1"/>
                  </a:lnTo>
                  <a:lnTo>
                    <a:pt x="2122532" y="184564"/>
                  </a:lnTo>
                  <a:lnTo>
                    <a:pt x="1937976" y="184564"/>
                  </a:lnTo>
                  <a:close/>
                  <a:moveTo>
                    <a:pt x="2214810" y="1"/>
                  </a:moveTo>
                  <a:lnTo>
                    <a:pt x="2399373" y="1"/>
                  </a:lnTo>
                  <a:lnTo>
                    <a:pt x="2399373" y="184564"/>
                  </a:lnTo>
                  <a:lnTo>
                    <a:pt x="2214810" y="184564"/>
                  </a:lnTo>
                  <a:close/>
                  <a:moveTo>
                    <a:pt x="2491657" y="1"/>
                  </a:moveTo>
                  <a:lnTo>
                    <a:pt x="2676223" y="1"/>
                  </a:lnTo>
                  <a:lnTo>
                    <a:pt x="2676223" y="184564"/>
                  </a:lnTo>
                  <a:lnTo>
                    <a:pt x="2491657" y="184564"/>
                  </a:lnTo>
                  <a:close/>
                  <a:moveTo>
                    <a:pt x="2768505" y="1"/>
                  </a:moveTo>
                  <a:lnTo>
                    <a:pt x="2953069" y="1"/>
                  </a:lnTo>
                  <a:lnTo>
                    <a:pt x="2953069" y="184564"/>
                  </a:lnTo>
                  <a:lnTo>
                    <a:pt x="2768505" y="184564"/>
                  </a:lnTo>
                  <a:close/>
                  <a:moveTo>
                    <a:pt x="3045351" y="1"/>
                  </a:moveTo>
                  <a:lnTo>
                    <a:pt x="3229914" y="1"/>
                  </a:lnTo>
                  <a:lnTo>
                    <a:pt x="3229914" y="184564"/>
                  </a:lnTo>
                  <a:lnTo>
                    <a:pt x="3045351" y="184564"/>
                  </a:lnTo>
                  <a:close/>
                  <a:moveTo>
                    <a:pt x="3322131" y="1"/>
                  </a:moveTo>
                  <a:lnTo>
                    <a:pt x="3506694" y="1"/>
                  </a:lnTo>
                  <a:lnTo>
                    <a:pt x="3506694" y="184564"/>
                  </a:lnTo>
                  <a:lnTo>
                    <a:pt x="3322131" y="184564"/>
                  </a:lnTo>
                  <a:close/>
                  <a:moveTo>
                    <a:pt x="3598976" y="1"/>
                  </a:moveTo>
                  <a:lnTo>
                    <a:pt x="3783539" y="1"/>
                  </a:lnTo>
                  <a:lnTo>
                    <a:pt x="3783539" y="184563"/>
                  </a:lnTo>
                  <a:lnTo>
                    <a:pt x="3598976" y="184563"/>
                  </a:lnTo>
                  <a:close/>
                  <a:moveTo>
                    <a:pt x="3875820" y="1"/>
                  </a:moveTo>
                  <a:lnTo>
                    <a:pt x="4060383" y="1"/>
                  </a:lnTo>
                  <a:lnTo>
                    <a:pt x="4060383" y="184563"/>
                  </a:lnTo>
                  <a:lnTo>
                    <a:pt x="3875820" y="184563"/>
                  </a:lnTo>
                  <a:close/>
                  <a:moveTo>
                    <a:pt x="4152664" y="1"/>
                  </a:moveTo>
                  <a:lnTo>
                    <a:pt x="4337227" y="1"/>
                  </a:lnTo>
                  <a:lnTo>
                    <a:pt x="4337227" y="184563"/>
                  </a:lnTo>
                  <a:lnTo>
                    <a:pt x="4152664" y="184563"/>
                  </a:lnTo>
                  <a:close/>
                  <a:moveTo>
                    <a:pt x="4429509" y="1"/>
                  </a:moveTo>
                  <a:lnTo>
                    <a:pt x="4614072" y="1"/>
                  </a:lnTo>
                  <a:lnTo>
                    <a:pt x="4614072" y="184563"/>
                  </a:lnTo>
                  <a:lnTo>
                    <a:pt x="4429509" y="184563"/>
                  </a:lnTo>
                  <a:close/>
                  <a:moveTo>
                    <a:pt x="4706353" y="0"/>
                  </a:moveTo>
                  <a:lnTo>
                    <a:pt x="4890916" y="0"/>
                  </a:lnTo>
                  <a:lnTo>
                    <a:pt x="4890916" y="184563"/>
                  </a:lnTo>
                  <a:lnTo>
                    <a:pt x="4706353" y="184563"/>
                  </a:lnTo>
                  <a:close/>
                  <a:moveTo>
                    <a:pt x="4983198" y="0"/>
                  </a:moveTo>
                  <a:lnTo>
                    <a:pt x="5167761" y="0"/>
                  </a:lnTo>
                  <a:lnTo>
                    <a:pt x="5167761" y="184563"/>
                  </a:lnTo>
                  <a:lnTo>
                    <a:pt x="4983198" y="184563"/>
                  </a:lnTo>
                  <a:close/>
                  <a:moveTo>
                    <a:pt x="5260042" y="0"/>
                  </a:moveTo>
                  <a:lnTo>
                    <a:pt x="5444605" y="0"/>
                  </a:lnTo>
                  <a:lnTo>
                    <a:pt x="5444605" y="184563"/>
                  </a:lnTo>
                  <a:lnTo>
                    <a:pt x="5260042" y="184563"/>
                  </a:lnTo>
                  <a:close/>
                  <a:moveTo>
                    <a:pt x="5536887" y="0"/>
                  </a:moveTo>
                  <a:lnTo>
                    <a:pt x="5721450" y="0"/>
                  </a:lnTo>
                  <a:lnTo>
                    <a:pt x="5721450" y="184563"/>
                  </a:lnTo>
                  <a:lnTo>
                    <a:pt x="5536887" y="184563"/>
                  </a:lnTo>
                  <a:close/>
                  <a:moveTo>
                    <a:pt x="5813731" y="0"/>
                  </a:moveTo>
                  <a:lnTo>
                    <a:pt x="5998294" y="0"/>
                  </a:lnTo>
                  <a:lnTo>
                    <a:pt x="5998294" y="184563"/>
                  </a:lnTo>
                  <a:lnTo>
                    <a:pt x="5813731" y="184563"/>
                  </a:lnTo>
                  <a:close/>
                  <a:moveTo>
                    <a:pt x="6090576" y="0"/>
                  </a:moveTo>
                  <a:lnTo>
                    <a:pt x="6275139" y="0"/>
                  </a:lnTo>
                  <a:lnTo>
                    <a:pt x="6275139" y="184563"/>
                  </a:lnTo>
                  <a:lnTo>
                    <a:pt x="6090576" y="184563"/>
                  </a:lnTo>
                  <a:close/>
                  <a:moveTo>
                    <a:pt x="6367421" y="0"/>
                  </a:moveTo>
                  <a:lnTo>
                    <a:pt x="6551984" y="0"/>
                  </a:lnTo>
                  <a:lnTo>
                    <a:pt x="6551984" y="184563"/>
                  </a:lnTo>
                  <a:lnTo>
                    <a:pt x="6367421" y="184563"/>
                  </a:lnTo>
                  <a:close/>
                  <a:moveTo>
                    <a:pt x="6644265" y="0"/>
                  </a:moveTo>
                  <a:lnTo>
                    <a:pt x="6828828" y="0"/>
                  </a:lnTo>
                  <a:lnTo>
                    <a:pt x="6828828" y="184563"/>
                  </a:lnTo>
                  <a:lnTo>
                    <a:pt x="6644265" y="184563"/>
                  </a:lnTo>
                  <a:close/>
                  <a:moveTo>
                    <a:pt x="6921109" y="0"/>
                  </a:moveTo>
                  <a:lnTo>
                    <a:pt x="7105672" y="0"/>
                  </a:lnTo>
                  <a:lnTo>
                    <a:pt x="7105672" y="184562"/>
                  </a:lnTo>
                  <a:lnTo>
                    <a:pt x="6921109" y="184562"/>
                  </a:lnTo>
                  <a:close/>
                  <a:moveTo>
                    <a:pt x="7197954" y="0"/>
                  </a:moveTo>
                  <a:lnTo>
                    <a:pt x="7382517" y="0"/>
                  </a:lnTo>
                  <a:lnTo>
                    <a:pt x="7382517" y="184562"/>
                  </a:lnTo>
                  <a:lnTo>
                    <a:pt x="7197954" y="184562"/>
                  </a:lnTo>
                  <a:close/>
                  <a:moveTo>
                    <a:pt x="7474799" y="0"/>
                  </a:moveTo>
                  <a:lnTo>
                    <a:pt x="7659362" y="0"/>
                  </a:lnTo>
                  <a:lnTo>
                    <a:pt x="7659362" y="184562"/>
                  </a:lnTo>
                  <a:lnTo>
                    <a:pt x="7474799" y="184562"/>
                  </a:lnTo>
                  <a:close/>
                  <a:moveTo>
                    <a:pt x="7751643" y="0"/>
                  </a:moveTo>
                  <a:lnTo>
                    <a:pt x="7936206" y="0"/>
                  </a:lnTo>
                  <a:lnTo>
                    <a:pt x="7936206" y="184562"/>
                  </a:lnTo>
                  <a:lnTo>
                    <a:pt x="7751643" y="184562"/>
                  </a:lnTo>
                  <a:close/>
                  <a:moveTo>
                    <a:pt x="8028487" y="0"/>
                  </a:moveTo>
                  <a:lnTo>
                    <a:pt x="8213050" y="0"/>
                  </a:lnTo>
                  <a:lnTo>
                    <a:pt x="8213050" y="184562"/>
                  </a:lnTo>
                  <a:lnTo>
                    <a:pt x="8028487" y="184562"/>
                  </a:lnTo>
                  <a:close/>
                </a:path>
              </a:pathLst>
            </a:custGeom>
            <a:gradFill flip="none" rotWithShape="1">
              <a:gsLst>
                <a:gs pos="43000">
                  <a:schemeClr val="accent3">
                    <a:lumMod val="100000"/>
                    <a:alpha val="0"/>
                  </a:schemeClr>
                </a:gs>
                <a:gs pos="100000">
                  <a:schemeClr val="accent2">
                    <a:alpha val="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3" name="任意多边形: 形状 142">
              <a:extLst>
                <a:ext uri="{FF2B5EF4-FFF2-40B4-BE49-F238E27FC236}">
                  <a16:creationId xmlns:a16="http://schemas.microsoft.com/office/drawing/2014/main" id="{289FBC86-68EA-4C1D-BCFB-A8FF85E20237}"/>
                </a:ext>
              </a:extLst>
            </p:cNvPr>
            <p:cNvSpPr/>
            <p:nvPr/>
          </p:nvSpPr>
          <p:spPr>
            <a:xfrm>
              <a:off x="469497" y="2663166"/>
              <a:ext cx="546850" cy="523515"/>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254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4" name="任意多边形: 形状 143">
              <a:extLst>
                <a:ext uri="{FF2B5EF4-FFF2-40B4-BE49-F238E27FC236}">
                  <a16:creationId xmlns:a16="http://schemas.microsoft.com/office/drawing/2014/main" id="{7BB4BB3B-A550-4D97-A01E-B25925B3B1E6}"/>
                </a:ext>
              </a:extLst>
            </p:cNvPr>
            <p:cNvSpPr/>
            <p:nvPr/>
          </p:nvSpPr>
          <p:spPr>
            <a:xfrm flipH="1" flipV="1">
              <a:off x="3137381" y="1698776"/>
              <a:ext cx="273228" cy="282336"/>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6350">
              <a:gradFill>
                <a:gsLst>
                  <a:gs pos="0">
                    <a:schemeClr val="accent5"/>
                  </a:gs>
                  <a:gs pos="43000">
                    <a:schemeClr val="accent5">
                      <a:alpha val="0"/>
                    </a:schemeClr>
                  </a:gs>
                </a:gsLst>
                <a:lin ang="189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5" name="平行四边形 144">
              <a:extLst>
                <a:ext uri="{FF2B5EF4-FFF2-40B4-BE49-F238E27FC236}">
                  <a16:creationId xmlns:a16="http://schemas.microsoft.com/office/drawing/2014/main" id="{BF548DB2-AE33-4EB6-905E-8A4123841920}"/>
                </a:ext>
              </a:extLst>
            </p:cNvPr>
            <p:cNvSpPr/>
            <p:nvPr/>
          </p:nvSpPr>
          <p:spPr>
            <a:xfrm>
              <a:off x="1404686" y="1722120"/>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平行四边形 145">
              <a:extLst>
                <a:ext uri="{FF2B5EF4-FFF2-40B4-BE49-F238E27FC236}">
                  <a16:creationId xmlns:a16="http://schemas.microsoft.com/office/drawing/2014/main" id="{4F54EC8E-3EDD-4E6A-9A43-8A19F0D263AD}"/>
                </a:ext>
              </a:extLst>
            </p:cNvPr>
            <p:cNvSpPr/>
            <p:nvPr/>
          </p:nvSpPr>
          <p:spPr>
            <a:xfrm>
              <a:off x="176904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平行四边形 146">
              <a:extLst>
                <a:ext uri="{FF2B5EF4-FFF2-40B4-BE49-F238E27FC236}">
                  <a16:creationId xmlns:a16="http://schemas.microsoft.com/office/drawing/2014/main" id="{F97610A6-5F7E-4F6A-A76F-B1C161202E54}"/>
                </a:ext>
              </a:extLst>
            </p:cNvPr>
            <p:cNvSpPr/>
            <p:nvPr/>
          </p:nvSpPr>
          <p:spPr>
            <a:xfrm>
              <a:off x="182067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平行四边形 147">
              <a:extLst>
                <a:ext uri="{FF2B5EF4-FFF2-40B4-BE49-F238E27FC236}">
                  <a16:creationId xmlns:a16="http://schemas.microsoft.com/office/drawing/2014/main" id="{660A0C12-C7D8-4098-B2A9-988E8FB83C7A}"/>
                </a:ext>
              </a:extLst>
            </p:cNvPr>
            <p:cNvSpPr/>
            <p:nvPr/>
          </p:nvSpPr>
          <p:spPr>
            <a:xfrm>
              <a:off x="187231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平行四边形 148">
              <a:extLst>
                <a:ext uri="{FF2B5EF4-FFF2-40B4-BE49-F238E27FC236}">
                  <a16:creationId xmlns:a16="http://schemas.microsoft.com/office/drawing/2014/main" id="{35D0A638-D58A-47ED-A3B4-3DFBC7A2FFA2}"/>
                </a:ext>
              </a:extLst>
            </p:cNvPr>
            <p:cNvSpPr/>
            <p:nvPr/>
          </p:nvSpPr>
          <p:spPr>
            <a:xfrm>
              <a:off x="1923947"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平行四边形 149">
              <a:extLst>
                <a:ext uri="{FF2B5EF4-FFF2-40B4-BE49-F238E27FC236}">
                  <a16:creationId xmlns:a16="http://schemas.microsoft.com/office/drawing/2014/main" id="{2813F902-9264-463C-8F55-B3228543E737}"/>
                </a:ext>
              </a:extLst>
            </p:cNvPr>
            <p:cNvSpPr/>
            <p:nvPr/>
          </p:nvSpPr>
          <p:spPr>
            <a:xfrm>
              <a:off x="1975581"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平行四边形 150">
              <a:extLst>
                <a:ext uri="{FF2B5EF4-FFF2-40B4-BE49-F238E27FC236}">
                  <a16:creationId xmlns:a16="http://schemas.microsoft.com/office/drawing/2014/main" id="{96316047-D8E1-4787-AF5D-C9508AE5CB9C}"/>
                </a:ext>
              </a:extLst>
            </p:cNvPr>
            <p:cNvSpPr/>
            <p:nvPr/>
          </p:nvSpPr>
          <p:spPr>
            <a:xfrm>
              <a:off x="202721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2" name="平行四边形 151">
              <a:extLst>
                <a:ext uri="{FF2B5EF4-FFF2-40B4-BE49-F238E27FC236}">
                  <a16:creationId xmlns:a16="http://schemas.microsoft.com/office/drawing/2014/main" id="{0893C1E2-5FA7-4A75-9572-A6CF8316DD36}"/>
                </a:ext>
              </a:extLst>
            </p:cNvPr>
            <p:cNvSpPr/>
            <p:nvPr/>
          </p:nvSpPr>
          <p:spPr>
            <a:xfrm>
              <a:off x="207884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平行四边形 152">
              <a:extLst>
                <a:ext uri="{FF2B5EF4-FFF2-40B4-BE49-F238E27FC236}">
                  <a16:creationId xmlns:a16="http://schemas.microsoft.com/office/drawing/2014/main" id="{5BF18267-8D48-4268-8CEF-67F928406EBD}"/>
                </a:ext>
              </a:extLst>
            </p:cNvPr>
            <p:cNvSpPr/>
            <p:nvPr/>
          </p:nvSpPr>
          <p:spPr>
            <a:xfrm>
              <a:off x="213048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54" name="组合 153">
              <a:extLst>
                <a:ext uri="{FF2B5EF4-FFF2-40B4-BE49-F238E27FC236}">
                  <a16:creationId xmlns:a16="http://schemas.microsoft.com/office/drawing/2014/main" id="{2EF60098-C09D-4763-81FE-000911EB76F7}"/>
                </a:ext>
              </a:extLst>
            </p:cNvPr>
            <p:cNvGrpSpPr/>
            <p:nvPr/>
          </p:nvGrpSpPr>
          <p:grpSpPr>
            <a:xfrm>
              <a:off x="863018" y="1705221"/>
              <a:ext cx="569180" cy="65664"/>
              <a:chOff x="1175385" y="1705221"/>
              <a:chExt cx="569180" cy="65664"/>
            </a:xfrm>
          </p:grpSpPr>
          <p:sp>
            <p:nvSpPr>
              <p:cNvPr id="163" name="平行四边形 162">
                <a:extLst>
                  <a:ext uri="{FF2B5EF4-FFF2-40B4-BE49-F238E27FC236}">
                    <a16:creationId xmlns:a16="http://schemas.microsoft.com/office/drawing/2014/main" id="{4AA8C088-7633-4097-8644-60C20847D7D5}"/>
                  </a:ext>
                </a:extLst>
              </p:cNvPr>
              <p:cNvSpPr/>
              <p:nvPr/>
            </p:nvSpPr>
            <p:spPr>
              <a:xfrm flipH="1">
                <a:off x="117538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4" name="平行四边形 163">
                <a:extLst>
                  <a:ext uri="{FF2B5EF4-FFF2-40B4-BE49-F238E27FC236}">
                    <a16:creationId xmlns:a16="http://schemas.microsoft.com/office/drawing/2014/main" id="{0937CEEE-4B86-4E13-86BB-D5D61EF81EB7}"/>
                  </a:ext>
                </a:extLst>
              </p:cNvPr>
              <p:cNvSpPr/>
              <p:nvPr/>
            </p:nvSpPr>
            <p:spPr>
              <a:xfrm>
                <a:off x="143856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55" name="组合 154">
              <a:extLst>
                <a:ext uri="{FF2B5EF4-FFF2-40B4-BE49-F238E27FC236}">
                  <a16:creationId xmlns:a16="http://schemas.microsoft.com/office/drawing/2014/main" id="{F8B7BBCD-667C-422D-ADFB-28B13DA2DD9A}"/>
                </a:ext>
              </a:extLst>
            </p:cNvPr>
            <p:cNvGrpSpPr/>
            <p:nvPr/>
          </p:nvGrpSpPr>
          <p:grpSpPr>
            <a:xfrm>
              <a:off x="569127" y="1722120"/>
              <a:ext cx="318655" cy="65663"/>
              <a:chOff x="2992324" y="3097673"/>
              <a:chExt cx="318655" cy="65663"/>
            </a:xfrm>
          </p:grpSpPr>
          <p:sp>
            <p:nvSpPr>
              <p:cNvPr id="157" name="平行四边形 156">
                <a:extLst>
                  <a:ext uri="{FF2B5EF4-FFF2-40B4-BE49-F238E27FC236}">
                    <a16:creationId xmlns:a16="http://schemas.microsoft.com/office/drawing/2014/main" id="{60EB5E2A-B49E-4CB5-8B91-39C7241650E8}"/>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平行四边形 157">
                <a:extLst>
                  <a:ext uri="{FF2B5EF4-FFF2-40B4-BE49-F238E27FC236}">
                    <a16:creationId xmlns:a16="http://schemas.microsoft.com/office/drawing/2014/main" id="{848CABAD-F239-4683-8AA2-E4F5555FC1D3}"/>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平行四边形 158">
                <a:extLst>
                  <a:ext uri="{FF2B5EF4-FFF2-40B4-BE49-F238E27FC236}">
                    <a16:creationId xmlns:a16="http://schemas.microsoft.com/office/drawing/2014/main" id="{EA63301B-43B3-41D0-A6A6-9735B393F63F}"/>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0" name="平行四边形 159">
                <a:extLst>
                  <a:ext uri="{FF2B5EF4-FFF2-40B4-BE49-F238E27FC236}">
                    <a16:creationId xmlns:a16="http://schemas.microsoft.com/office/drawing/2014/main" id="{BB7F4E25-8BCB-485F-A8BA-A0631B0A126F}"/>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1" name="平行四边形 160">
                <a:extLst>
                  <a:ext uri="{FF2B5EF4-FFF2-40B4-BE49-F238E27FC236}">
                    <a16:creationId xmlns:a16="http://schemas.microsoft.com/office/drawing/2014/main" id="{8AF4DAE0-F09D-48E8-BFB9-3705B3D47F68}"/>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2" name="平行四边形 161">
                <a:extLst>
                  <a:ext uri="{FF2B5EF4-FFF2-40B4-BE49-F238E27FC236}">
                    <a16:creationId xmlns:a16="http://schemas.microsoft.com/office/drawing/2014/main" id="{6180A1FB-9B20-4D57-B975-C0546A51E976}"/>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56" name="直角三角形 155">
              <a:extLst>
                <a:ext uri="{FF2B5EF4-FFF2-40B4-BE49-F238E27FC236}">
                  <a16:creationId xmlns:a16="http://schemas.microsoft.com/office/drawing/2014/main" id="{751873FF-1D6C-4E4A-971F-9D14EEF97F27}"/>
                </a:ext>
              </a:extLst>
            </p:cNvPr>
            <p:cNvSpPr/>
            <p:nvPr/>
          </p:nvSpPr>
          <p:spPr>
            <a:xfrm rot="10800000">
              <a:off x="3239483" y="1727006"/>
              <a:ext cx="142992" cy="14299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9" name="组合 48">
            <a:extLst>
              <a:ext uri="{FF2B5EF4-FFF2-40B4-BE49-F238E27FC236}">
                <a16:creationId xmlns:a16="http://schemas.microsoft.com/office/drawing/2014/main" id="{9B338787-51A7-45BF-ADE6-40059C5A1467}"/>
              </a:ext>
            </a:extLst>
          </p:cNvPr>
          <p:cNvGrpSpPr/>
          <p:nvPr/>
        </p:nvGrpSpPr>
        <p:grpSpPr>
          <a:xfrm>
            <a:off x="469497" y="3361160"/>
            <a:ext cx="2943708" cy="1487905"/>
            <a:chOff x="469497" y="1698776"/>
            <a:chExt cx="2943708" cy="1487905"/>
          </a:xfrm>
        </p:grpSpPr>
        <p:sp>
          <p:nvSpPr>
            <p:cNvPr id="91" name="任意多边形: 形状 90">
              <a:extLst>
                <a:ext uri="{FF2B5EF4-FFF2-40B4-BE49-F238E27FC236}">
                  <a16:creationId xmlns:a16="http://schemas.microsoft.com/office/drawing/2014/main" id="{0912E3C4-A536-438E-95C5-C484F269BE23}"/>
                </a:ext>
              </a:extLst>
            </p:cNvPr>
            <p:cNvSpPr/>
            <p:nvPr/>
          </p:nvSpPr>
          <p:spPr>
            <a:xfrm>
              <a:off x="469497" y="1698776"/>
              <a:ext cx="2941112" cy="1487905"/>
            </a:xfrm>
            <a:custGeom>
              <a:avLst/>
              <a:gdLst>
                <a:gd name="connsiteX0" fmla="*/ 2941112 w 2941112"/>
                <a:gd name="connsiteY0" fmla="*/ 1487905 h 1487905"/>
                <a:gd name="connsiteX1" fmla="*/ 2582117 w 2941112"/>
                <a:gd name="connsiteY1" fmla="*/ 1487905 h 1487905"/>
                <a:gd name="connsiteX2" fmla="*/ 2493462 w 2941112"/>
                <a:gd name="connsiteY2" fmla="*/ 1398898 h 1487905"/>
                <a:gd name="connsiteX3" fmla="*/ 2400196 w 2941112"/>
                <a:gd name="connsiteY3" fmla="*/ 1398898 h 1487905"/>
                <a:gd name="connsiteX4" fmla="*/ 2127802 w 2941112"/>
                <a:gd name="connsiteY4" fmla="*/ 1398898 h 1487905"/>
                <a:gd name="connsiteX5" fmla="*/ 2034536 w 2941112"/>
                <a:gd name="connsiteY5" fmla="*/ 1398898 h 1487905"/>
                <a:gd name="connsiteX6" fmla="*/ 1945881 w 2941112"/>
                <a:gd name="connsiteY6" fmla="*/ 1487905 h 1487905"/>
                <a:gd name="connsiteX7" fmla="*/ 247989 w 2941112"/>
                <a:gd name="connsiteY7" fmla="*/ 1487905 h 1487905"/>
                <a:gd name="connsiteX8" fmla="*/ 0 w 2941112"/>
                <a:gd name="connsiteY8" fmla="*/ 1239916 h 1487905"/>
                <a:gd name="connsiteX9" fmla="*/ 0 w 2941112"/>
                <a:gd name="connsiteY9" fmla="*/ 0 h 1487905"/>
                <a:gd name="connsiteX10" fmla="*/ 358995 w 2941112"/>
                <a:gd name="connsiteY10" fmla="*/ 0 h 1487905"/>
                <a:gd name="connsiteX11" fmla="*/ 447650 w 2941112"/>
                <a:gd name="connsiteY11" fmla="*/ 89007 h 1487905"/>
                <a:gd name="connsiteX12" fmla="*/ 540916 w 2941112"/>
                <a:gd name="connsiteY12" fmla="*/ 89007 h 1487905"/>
                <a:gd name="connsiteX13" fmla="*/ 813310 w 2941112"/>
                <a:gd name="connsiteY13" fmla="*/ 89007 h 1487905"/>
                <a:gd name="connsiteX14" fmla="*/ 906576 w 2941112"/>
                <a:gd name="connsiteY14" fmla="*/ 89007 h 1487905"/>
                <a:gd name="connsiteX15" fmla="*/ 995231 w 2941112"/>
                <a:gd name="connsiteY15" fmla="*/ 0 h 1487905"/>
                <a:gd name="connsiteX16" fmla="*/ 2693123 w 2941112"/>
                <a:gd name="connsiteY16" fmla="*/ 0 h 1487905"/>
                <a:gd name="connsiteX17" fmla="*/ 2941112 w 2941112"/>
                <a:gd name="connsiteY17" fmla="*/ 247989 h 148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41112" h="1487905">
                  <a:moveTo>
                    <a:pt x="2941112" y="1487905"/>
                  </a:moveTo>
                  <a:lnTo>
                    <a:pt x="2582117" y="1487905"/>
                  </a:lnTo>
                  <a:lnTo>
                    <a:pt x="2493462" y="1398898"/>
                  </a:lnTo>
                  <a:lnTo>
                    <a:pt x="2400196" y="1398898"/>
                  </a:lnTo>
                  <a:lnTo>
                    <a:pt x="2127802" y="1398898"/>
                  </a:lnTo>
                  <a:lnTo>
                    <a:pt x="2034536" y="1398898"/>
                  </a:lnTo>
                  <a:lnTo>
                    <a:pt x="1945881" y="1487905"/>
                  </a:lnTo>
                  <a:lnTo>
                    <a:pt x="247989" y="1487905"/>
                  </a:lnTo>
                  <a:lnTo>
                    <a:pt x="0" y="1239916"/>
                  </a:lnTo>
                  <a:lnTo>
                    <a:pt x="0" y="0"/>
                  </a:lnTo>
                  <a:lnTo>
                    <a:pt x="358995" y="0"/>
                  </a:lnTo>
                  <a:lnTo>
                    <a:pt x="447650" y="89007"/>
                  </a:lnTo>
                  <a:lnTo>
                    <a:pt x="540916" y="89007"/>
                  </a:lnTo>
                  <a:lnTo>
                    <a:pt x="813310" y="89007"/>
                  </a:lnTo>
                  <a:lnTo>
                    <a:pt x="906576" y="89007"/>
                  </a:lnTo>
                  <a:lnTo>
                    <a:pt x="995231" y="0"/>
                  </a:lnTo>
                  <a:lnTo>
                    <a:pt x="2693123" y="0"/>
                  </a:lnTo>
                  <a:lnTo>
                    <a:pt x="2941112" y="247989"/>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2" name="平行四边形 91">
              <a:extLst>
                <a:ext uri="{FF2B5EF4-FFF2-40B4-BE49-F238E27FC236}">
                  <a16:creationId xmlns:a16="http://schemas.microsoft.com/office/drawing/2014/main" id="{D5238C5A-1CC8-42F5-8C8F-AB877B91BA0B}"/>
                </a:ext>
              </a:extLst>
            </p:cNvPr>
            <p:cNvSpPr/>
            <p:nvPr/>
          </p:nvSpPr>
          <p:spPr>
            <a:xfrm rot="10800000">
              <a:off x="2087191" y="3097674"/>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3" name="平行四边形 92">
              <a:extLst>
                <a:ext uri="{FF2B5EF4-FFF2-40B4-BE49-F238E27FC236}">
                  <a16:creationId xmlns:a16="http://schemas.microsoft.com/office/drawing/2014/main" id="{6507346B-F2DD-45EB-8E49-076FDFFB8720}"/>
                </a:ext>
              </a:extLst>
            </p:cNvPr>
            <p:cNvSpPr/>
            <p:nvPr/>
          </p:nvSpPr>
          <p:spPr>
            <a:xfrm rot="10800000">
              <a:off x="203906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平行四边形 93">
              <a:extLst>
                <a:ext uri="{FF2B5EF4-FFF2-40B4-BE49-F238E27FC236}">
                  <a16:creationId xmlns:a16="http://schemas.microsoft.com/office/drawing/2014/main" id="{DE4E3536-EBEA-4001-8745-FED274B90ECA}"/>
                </a:ext>
              </a:extLst>
            </p:cNvPr>
            <p:cNvSpPr/>
            <p:nvPr/>
          </p:nvSpPr>
          <p:spPr>
            <a:xfrm rot="10800000">
              <a:off x="198742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平行四边形 94">
              <a:extLst>
                <a:ext uri="{FF2B5EF4-FFF2-40B4-BE49-F238E27FC236}">
                  <a16:creationId xmlns:a16="http://schemas.microsoft.com/office/drawing/2014/main" id="{F8ADF0F8-0D4A-4847-9DB9-E4912C129D89}"/>
                </a:ext>
              </a:extLst>
            </p:cNvPr>
            <p:cNvSpPr/>
            <p:nvPr/>
          </p:nvSpPr>
          <p:spPr>
            <a:xfrm rot="10800000">
              <a:off x="193579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6" name="平行四边形 95">
              <a:extLst>
                <a:ext uri="{FF2B5EF4-FFF2-40B4-BE49-F238E27FC236}">
                  <a16:creationId xmlns:a16="http://schemas.microsoft.com/office/drawing/2014/main" id="{CD977188-2883-4BAB-AE29-6720668E6397}"/>
                </a:ext>
              </a:extLst>
            </p:cNvPr>
            <p:cNvSpPr/>
            <p:nvPr/>
          </p:nvSpPr>
          <p:spPr>
            <a:xfrm rot="10800000">
              <a:off x="1884159"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7" name="平行四边形 96">
              <a:extLst>
                <a:ext uri="{FF2B5EF4-FFF2-40B4-BE49-F238E27FC236}">
                  <a16:creationId xmlns:a16="http://schemas.microsoft.com/office/drawing/2014/main" id="{DF6AC145-F02B-46AD-AC4A-D397B834E8BF}"/>
                </a:ext>
              </a:extLst>
            </p:cNvPr>
            <p:cNvSpPr/>
            <p:nvPr/>
          </p:nvSpPr>
          <p:spPr>
            <a:xfrm rot="10800000">
              <a:off x="1832525"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8" name="平行四边形 97">
              <a:extLst>
                <a:ext uri="{FF2B5EF4-FFF2-40B4-BE49-F238E27FC236}">
                  <a16:creationId xmlns:a16="http://schemas.microsoft.com/office/drawing/2014/main" id="{401731EA-EF11-4869-939A-659117BBF0B0}"/>
                </a:ext>
              </a:extLst>
            </p:cNvPr>
            <p:cNvSpPr/>
            <p:nvPr/>
          </p:nvSpPr>
          <p:spPr>
            <a:xfrm rot="10800000">
              <a:off x="178089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9" name="平行四边形 98">
              <a:extLst>
                <a:ext uri="{FF2B5EF4-FFF2-40B4-BE49-F238E27FC236}">
                  <a16:creationId xmlns:a16="http://schemas.microsoft.com/office/drawing/2014/main" id="{FB2C6584-0FBE-4519-B5A8-F452ECA6E609}"/>
                </a:ext>
              </a:extLst>
            </p:cNvPr>
            <p:cNvSpPr/>
            <p:nvPr/>
          </p:nvSpPr>
          <p:spPr>
            <a:xfrm rot="10800000">
              <a:off x="172925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0" name="平行四边形 99">
              <a:extLst>
                <a:ext uri="{FF2B5EF4-FFF2-40B4-BE49-F238E27FC236}">
                  <a16:creationId xmlns:a16="http://schemas.microsoft.com/office/drawing/2014/main" id="{B4A94E8A-072A-4BA2-AEBE-83D8E3B96852}"/>
                </a:ext>
              </a:extLst>
            </p:cNvPr>
            <p:cNvSpPr/>
            <p:nvPr/>
          </p:nvSpPr>
          <p:spPr>
            <a:xfrm rot="10800000">
              <a:off x="167762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01" name="组合 100">
              <a:extLst>
                <a:ext uri="{FF2B5EF4-FFF2-40B4-BE49-F238E27FC236}">
                  <a16:creationId xmlns:a16="http://schemas.microsoft.com/office/drawing/2014/main" id="{5DD2EF0F-78C0-4126-90D9-599E6AAB9763}"/>
                </a:ext>
              </a:extLst>
            </p:cNvPr>
            <p:cNvGrpSpPr/>
            <p:nvPr/>
          </p:nvGrpSpPr>
          <p:grpSpPr>
            <a:xfrm>
              <a:off x="2992324" y="3097673"/>
              <a:ext cx="318655" cy="65663"/>
              <a:chOff x="2992324" y="3097673"/>
              <a:chExt cx="318655" cy="65663"/>
            </a:xfrm>
          </p:grpSpPr>
          <p:sp>
            <p:nvSpPr>
              <p:cNvPr id="125" name="平行四边形 124">
                <a:extLst>
                  <a:ext uri="{FF2B5EF4-FFF2-40B4-BE49-F238E27FC236}">
                    <a16:creationId xmlns:a16="http://schemas.microsoft.com/office/drawing/2014/main" id="{12D358AA-2DD4-4E22-B1E4-423707A4F9C3}"/>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6" name="平行四边形 125">
                <a:extLst>
                  <a:ext uri="{FF2B5EF4-FFF2-40B4-BE49-F238E27FC236}">
                    <a16:creationId xmlns:a16="http://schemas.microsoft.com/office/drawing/2014/main" id="{7081EE56-8433-451B-967A-BA77E9741E9F}"/>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7" name="平行四边形 126">
                <a:extLst>
                  <a:ext uri="{FF2B5EF4-FFF2-40B4-BE49-F238E27FC236}">
                    <a16:creationId xmlns:a16="http://schemas.microsoft.com/office/drawing/2014/main" id="{91901F1A-D977-4FAE-94CD-322E66AACD35}"/>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8" name="平行四边形 127">
                <a:extLst>
                  <a:ext uri="{FF2B5EF4-FFF2-40B4-BE49-F238E27FC236}">
                    <a16:creationId xmlns:a16="http://schemas.microsoft.com/office/drawing/2014/main" id="{115BBFD1-D1E4-4F48-9289-700F50539688}"/>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 name="平行四边形 128">
                <a:extLst>
                  <a:ext uri="{FF2B5EF4-FFF2-40B4-BE49-F238E27FC236}">
                    <a16:creationId xmlns:a16="http://schemas.microsoft.com/office/drawing/2014/main" id="{B7B4B5C2-ECE5-4A67-87AC-096C600D8A72}"/>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0" name="平行四边形 129">
                <a:extLst>
                  <a:ext uri="{FF2B5EF4-FFF2-40B4-BE49-F238E27FC236}">
                    <a16:creationId xmlns:a16="http://schemas.microsoft.com/office/drawing/2014/main" id="{36E1A97C-60B2-4988-9B57-8BA833142F80}"/>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02" name="任意多边形: 形状 101">
              <a:extLst>
                <a:ext uri="{FF2B5EF4-FFF2-40B4-BE49-F238E27FC236}">
                  <a16:creationId xmlns:a16="http://schemas.microsoft.com/office/drawing/2014/main" id="{485C35CB-48D7-48F2-8A48-9E54B6EAC65F}"/>
                </a:ext>
              </a:extLst>
            </p:cNvPr>
            <p:cNvSpPr/>
            <p:nvPr/>
          </p:nvSpPr>
          <p:spPr>
            <a:xfrm>
              <a:off x="1779740" y="2210937"/>
              <a:ext cx="1633465" cy="972731"/>
            </a:xfrm>
            <a:custGeom>
              <a:avLst/>
              <a:gdLst>
                <a:gd name="connsiteX0" fmla="*/ 8028487 w 8213050"/>
                <a:gd name="connsiteY0" fmla="*/ 4706322 h 4890885"/>
                <a:gd name="connsiteX1" fmla="*/ 8213050 w 8213050"/>
                <a:gd name="connsiteY1" fmla="*/ 4706322 h 4890885"/>
                <a:gd name="connsiteX2" fmla="*/ 8213050 w 8213050"/>
                <a:gd name="connsiteY2" fmla="*/ 4890885 h 4890885"/>
                <a:gd name="connsiteX3" fmla="*/ 8028487 w 8213050"/>
                <a:gd name="connsiteY3" fmla="*/ 4890885 h 4890885"/>
                <a:gd name="connsiteX4" fmla="*/ 7751643 w 8213050"/>
                <a:gd name="connsiteY4" fmla="*/ 4706322 h 4890885"/>
                <a:gd name="connsiteX5" fmla="*/ 7936206 w 8213050"/>
                <a:gd name="connsiteY5" fmla="*/ 4706322 h 4890885"/>
                <a:gd name="connsiteX6" fmla="*/ 7936206 w 8213050"/>
                <a:gd name="connsiteY6" fmla="*/ 4890885 h 4890885"/>
                <a:gd name="connsiteX7" fmla="*/ 7751643 w 8213050"/>
                <a:gd name="connsiteY7" fmla="*/ 4890885 h 4890885"/>
                <a:gd name="connsiteX8" fmla="*/ 7474799 w 8213050"/>
                <a:gd name="connsiteY8" fmla="*/ 4706322 h 4890885"/>
                <a:gd name="connsiteX9" fmla="*/ 7659362 w 8213050"/>
                <a:gd name="connsiteY9" fmla="*/ 4706322 h 4890885"/>
                <a:gd name="connsiteX10" fmla="*/ 7659362 w 8213050"/>
                <a:gd name="connsiteY10" fmla="*/ 4890885 h 4890885"/>
                <a:gd name="connsiteX11" fmla="*/ 7474799 w 8213050"/>
                <a:gd name="connsiteY11" fmla="*/ 4890885 h 4890885"/>
                <a:gd name="connsiteX12" fmla="*/ 7197954 w 8213050"/>
                <a:gd name="connsiteY12" fmla="*/ 4706322 h 4890885"/>
                <a:gd name="connsiteX13" fmla="*/ 7382517 w 8213050"/>
                <a:gd name="connsiteY13" fmla="*/ 4706322 h 4890885"/>
                <a:gd name="connsiteX14" fmla="*/ 7382517 w 8213050"/>
                <a:gd name="connsiteY14" fmla="*/ 4890885 h 4890885"/>
                <a:gd name="connsiteX15" fmla="*/ 7197954 w 8213050"/>
                <a:gd name="connsiteY15" fmla="*/ 4890885 h 4890885"/>
                <a:gd name="connsiteX16" fmla="*/ 6921109 w 8213050"/>
                <a:gd name="connsiteY16" fmla="*/ 4706322 h 4890885"/>
                <a:gd name="connsiteX17" fmla="*/ 7105672 w 8213050"/>
                <a:gd name="connsiteY17" fmla="*/ 4706322 h 4890885"/>
                <a:gd name="connsiteX18" fmla="*/ 7105672 w 8213050"/>
                <a:gd name="connsiteY18" fmla="*/ 4890885 h 4890885"/>
                <a:gd name="connsiteX19" fmla="*/ 6921109 w 8213050"/>
                <a:gd name="connsiteY19" fmla="*/ 4890885 h 4890885"/>
                <a:gd name="connsiteX20" fmla="*/ 6644265 w 8213050"/>
                <a:gd name="connsiteY20" fmla="*/ 4706322 h 4890885"/>
                <a:gd name="connsiteX21" fmla="*/ 6828828 w 8213050"/>
                <a:gd name="connsiteY21" fmla="*/ 4706322 h 4890885"/>
                <a:gd name="connsiteX22" fmla="*/ 6828828 w 8213050"/>
                <a:gd name="connsiteY22" fmla="*/ 4890885 h 4890885"/>
                <a:gd name="connsiteX23" fmla="*/ 6644265 w 8213050"/>
                <a:gd name="connsiteY23" fmla="*/ 4890885 h 4890885"/>
                <a:gd name="connsiteX24" fmla="*/ 6367421 w 8213050"/>
                <a:gd name="connsiteY24" fmla="*/ 4706322 h 4890885"/>
                <a:gd name="connsiteX25" fmla="*/ 6551984 w 8213050"/>
                <a:gd name="connsiteY25" fmla="*/ 4706322 h 4890885"/>
                <a:gd name="connsiteX26" fmla="*/ 6551984 w 8213050"/>
                <a:gd name="connsiteY26" fmla="*/ 4890885 h 4890885"/>
                <a:gd name="connsiteX27" fmla="*/ 6367421 w 8213050"/>
                <a:gd name="connsiteY27" fmla="*/ 4890885 h 4890885"/>
                <a:gd name="connsiteX28" fmla="*/ 6090576 w 8213050"/>
                <a:gd name="connsiteY28" fmla="*/ 4706322 h 4890885"/>
                <a:gd name="connsiteX29" fmla="*/ 6275139 w 8213050"/>
                <a:gd name="connsiteY29" fmla="*/ 4706322 h 4890885"/>
                <a:gd name="connsiteX30" fmla="*/ 6275139 w 8213050"/>
                <a:gd name="connsiteY30" fmla="*/ 4890885 h 4890885"/>
                <a:gd name="connsiteX31" fmla="*/ 6090576 w 8213050"/>
                <a:gd name="connsiteY31" fmla="*/ 4890885 h 4890885"/>
                <a:gd name="connsiteX32" fmla="*/ 5813731 w 8213050"/>
                <a:gd name="connsiteY32" fmla="*/ 4706322 h 4890885"/>
                <a:gd name="connsiteX33" fmla="*/ 5998294 w 8213050"/>
                <a:gd name="connsiteY33" fmla="*/ 4706322 h 4890885"/>
                <a:gd name="connsiteX34" fmla="*/ 5998294 w 8213050"/>
                <a:gd name="connsiteY34" fmla="*/ 4890885 h 4890885"/>
                <a:gd name="connsiteX35" fmla="*/ 5813731 w 8213050"/>
                <a:gd name="connsiteY35" fmla="*/ 4890885 h 4890885"/>
                <a:gd name="connsiteX36" fmla="*/ 5536887 w 8213050"/>
                <a:gd name="connsiteY36" fmla="*/ 4706322 h 4890885"/>
                <a:gd name="connsiteX37" fmla="*/ 5721450 w 8213050"/>
                <a:gd name="connsiteY37" fmla="*/ 4706322 h 4890885"/>
                <a:gd name="connsiteX38" fmla="*/ 5721450 w 8213050"/>
                <a:gd name="connsiteY38" fmla="*/ 4890885 h 4890885"/>
                <a:gd name="connsiteX39" fmla="*/ 5536887 w 8213050"/>
                <a:gd name="connsiteY39" fmla="*/ 4890885 h 4890885"/>
                <a:gd name="connsiteX40" fmla="*/ 5260042 w 8213050"/>
                <a:gd name="connsiteY40" fmla="*/ 4706322 h 4890885"/>
                <a:gd name="connsiteX41" fmla="*/ 5444605 w 8213050"/>
                <a:gd name="connsiteY41" fmla="*/ 4706322 h 4890885"/>
                <a:gd name="connsiteX42" fmla="*/ 5444605 w 8213050"/>
                <a:gd name="connsiteY42" fmla="*/ 4890885 h 4890885"/>
                <a:gd name="connsiteX43" fmla="*/ 5260042 w 8213050"/>
                <a:gd name="connsiteY43" fmla="*/ 4890885 h 4890885"/>
                <a:gd name="connsiteX44" fmla="*/ 4983198 w 8213050"/>
                <a:gd name="connsiteY44" fmla="*/ 4706322 h 4890885"/>
                <a:gd name="connsiteX45" fmla="*/ 5167761 w 8213050"/>
                <a:gd name="connsiteY45" fmla="*/ 4706322 h 4890885"/>
                <a:gd name="connsiteX46" fmla="*/ 5167761 w 8213050"/>
                <a:gd name="connsiteY46" fmla="*/ 4890885 h 4890885"/>
                <a:gd name="connsiteX47" fmla="*/ 4983198 w 8213050"/>
                <a:gd name="connsiteY47" fmla="*/ 4890885 h 4890885"/>
                <a:gd name="connsiteX48" fmla="*/ 4706353 w 8213050"/>
                <a:gd name="connsiteY48" fmla="*/ 4706322 h 4890885"/>
                <a:gd name="connsiteX49" fmla="*/ 4890916 w 8213050"/>
                <a:gd name="connsiteY49" fmla="*/ 4706322 h 4890885"/>
                <a:gd name="connsiteX50" fmla="*/ 4890916 w 8213050"/>
                <a:gd name="connsiteY50" fmla="*/ 4890885 h 4890885"/>
                <a:gd name="connsiteX51" fmla="*/ 4706353 w 8213050"/>
                <a:gd name="connsiteY51" fmla="*/ 4890885 h 4890885"/>
                <a:gd name="connsiteX52" fmla="*/ 4429509 w 8213050"/>
                <a:gd name="connsiteY52" fmla="*/ 4706322 h 4890885"/>
                <a:gd name="connsiteX53" fmla="*/ 4614072 w 8213050"/>
                <a:gd name="connsiteY53" fmla="*/ 4706322 h 4890885"/>
                <a:gd name="connsiteX54" fmla="*/ 4614072 w 8213050"/>
                <a:gd name="connsiteY54" fmla="*/ 4890885 h 4890885"/>
                <a:gd name="connsiteX55" fmla="*/ 4429509 w 8213050"/>
                <a:gd name="connsiteY55" fmla="*/ 4890885 h 4890885"/>
                <a:gd name="connsiteX56" fmla="*/ 4152664 w 8213050"/>
                <a:gd name="connsiteY56" fmla="*/ 4706322 h 4890885"/>
                <a:gd name="connsiteX57" fmla="*/ 4337227 w 8213050"/>
                <a:gd name="connsiteY57" fmla="*/ 4706322 h 4890885"/>
                <a:gd name="connsiteX58" fmla="*/ 4337227 w 8213050"/>
                <a:gd name="connsiteY58" fmla="*/ 4890885 h 4890885"/>
                <a:gd name="connsiteX59" fmla="*/ 4152664 w 8213050"/>
                <a:gd name="connsiteY59" fmla="*/ 4890885 h 4890885"/>
                <a:gd name="connsiteX60" fmla="*/ 3875820 w 8213050"/>
                <a:gd name="connsiteY60" fmla="*/ 4706322 h 4890885"/>
                <a:gd name="connsiteX61" fmla="*/ 4060383 w 8213050"/>
                <a:gd name="connsiteY61" fmla="*/ 4706322 h 4890885"/>
                <a:gd name="connsiteX62" fmla="*/ 4060383 w 8213050"/>
                <a:gd name="connsiteY62" fmla="*/ 4890885 h 4890885"/>
                <a:gd name="connsiteX63" fmla="*/ 3875820 w 8213050"/>
                <a:gd name="connsiteY63" fmla="*/ 4890885 h 4890885"/>
                <a:gd name="connsiteX64" fmla="*/ 3598976 w 8213050"/>
                <a:gd name="connsiteY64" fmla="*/ 4706322 h 4890885"/>
                <a:gd name="connsiteX65" fmla="*/ 3783539 w 8213050"/>
                <a:gd name="connsiteY65" fmla="*/ 4706322 h 4890885"/>
                <a:gd name="connsiteX66" fmla="*/ 3783539 w 8213050"/>
                <a:gd name="connsiteY66" fmla="*/ 4890885 h 4890885"/>
                <a:gd name="connsiteX67" fmla="*/ 3598976 w 8213050"/>
                <a:gd name="connsiteY67" fmla="*/ 4890885 h 4890885"/>
                <a:gd name="connsiteX68" fmla="*/ 3322131 w 8213050"/>
                <a:gd name="connsiteY68" fmla="*/ 4706322 h 4890885"/>
                <a:gd name="connsiteX69" fmla="*/ 3506694 w 8213050"/>
                <a:gd name="connsiteY69" fmla="*/ 4706322 h 4890885"/>
                <a:gd name="connsiteX70" fmla="*/ 3506694 w 8213050"/>
                <a:gd name="connsiteY70" fmla="*/ 4890885 h 4890885"/>
                <a:gd name="connsiteX71" fmla="*/ 3322131 w 8213050"/>
                <a:gd name="connsiteY71" fmla="*/ 4890885 h 4890885"/>
                <a:gd name="connsiteX72" fmla="*/ 3045288 w 8213050"/>
                <a:gd name="connsiteY72" fmla="*/ 4706322 h 4890885"/>
                <a:gd name="connsiteX73" fmla="*/ 3229851 w 8213050"/>
                <a:gd name="connsiteY73" fmla="*/ 4706322 h 4890885"/>
                <a:gd name="connsiteX74" fmla="*/ 3229851 w 8213050"/>
                <a:gd name="connsiteY74" fmla="*/ 4890885 h 4890885"/>
                <a:gd name="connsiteX75" fmla="*/ 3045288 w 8213050"/>
                <a:gd name="connsiteY75" fmla="*/ 4890885 h 4890885"/>
                <a:gd name="connsiteX76" fmla="*/ 2768444 w 8213050"/>
                <a:gd name="connsiteY76" fmla="*/ 4706322 h 4890885"/>
                <a:gd name="connsiteX77" fmla="*/ 2953007 w 8213050"/>
                <a:gd name="connsiteY77" fmla="*/ 4706322 h 4890885"/>
                <a:gd name="connsiteX78" fmla="*/ 2953007 w 8213050"/>
                <a:gd name="connsiteY78" fmla="*/ 4890885 h 4890885"/>
                <a:gd name="connsiteX79" fmla="*/ 2768444 w 8213050"/>
                <a:gd name="connsiteY79" fmla="*/ 4890885 h 4890885"/>
                <a:gd name="connsiteX80" fmla="*/ 2491599 w 8213050"/>
                <a:gd name="connsiteY80" fmla="*/ 4706322 h 4890885"/>
                <a:gd name="connsiteX81" fmla="*/ 2676162 w 8213050"/>
                <a:gd name="connsiteY81" fmla="*/ 4706322 h 4890885"/>
                <a:gd name="connsiteX82" fmla="*/ 2676162 w 8213050"/>
                <a:gd name="connsiteY82" fmla="*/ 4890885 h 4890885"/>
                <a:gd name="connsiteX83" fmla="*/ 2491599 w 8213050"/>
                <a:gd name="connsiteY83" fmla="*/ 4890885 h 4890885"/>
                <a:gd name="connsiteX84" fmla="*/ 2214755 w 8213050"/>
                <a:gd name="connsiteY84" fmla="*/ 4706322 h 4890885"/>
                <a:gd name="connsiteX85" fmla="*/ 2399318 w 8213050"/>
                <a:gd name="connsiteY85" fmla="*/ 4706322 h 4890885"/>
                <a:gd name="connsiteX86" fmla="*/ 2399318 w 8213050"/>
                <a:gd name="connsiteY86" fmla="*/ 4890885 h 4890885"/>
                <a:gd name="connsiteX87" fmla="*/ 2214755 w 8213050"/>
                <a:gd name="connsiteY87" fmla="*/ 4890885 h 4890885"/>
                <a:gd name="connsiteX88" fmla="*/ 1937910 w 8213050"/>
                <a:gd name="connsiteY88" fmla="*/ 4706322 h 4890885"/>
                <a:gd name="connsiteX89" fmla="*/ 2122473 w 8213050"/>
                <a:gd name="connsiteY89" fmla="*/ 4706322 h 4890885"/>
                <a:gd name="connsiteX90" fmla="*/ 2122473 w 8213050"/>
                <a:gd name="connsiteY90" fmla="*/ 4890885 h 4890885"/>
                <a:gd name="connsiteX91" fmla="*/ 1937910 w 8213050"/>
                <a:gd name="connsiteY91" fmla="*/ 4890885 h 4890885"/>
                <a:gd name="connsiteX92" fmla="*/ 1661067 w 8213050"/>
                <a:gd name="connsiteY92" fmla="*/ 4706322 h 4890885"/>
                <a:gd name="connsiteX93" fmla="*/ 1845630 w 8213050"/>
                <a:gd name="connsiteY93" fmla="*/ 4706322 h 4890885"/>
                <a:gd name="connsiteX94" fmla="*/ 1845630 w 8213050"/>
                <a:gd name="connsiteY94" fmla="*/ 4890885 h 4890885"/>
                <a:gd name="connsiteX95" fmla="*/ 1661067 w 8213050"/>
                <a:gd name="connsiteY95" fmla="*/ 4890885 h 4890885"/>
                <a:gd name="connsiteX96" fmla="*/ 1384221 w 8213050"/>
                <a:gd name="connsiteY96" fmla="*/ 4706322 h 4890885"/>
                <a:gd name="connsiteX97" fmla="*/ 1568785 w 8213050"/>
                <a:gd name="connsiteY97" fmla="*/ 4706322 h 4890885"/>
                <a:gd name="connsiteX98" fmla="*/ 1568785 w 8213050"/>
                <a:gd name="connsiteY98" fmla="*/ 4890885 h 4890885"/>
                <a:gd name="connsiteX99" fmla="*/ 1384221 w 8213050"/>
                <a:gd name="connsiteY99" fmla="*/ 4890885 h 4890885"/>
                <a:gd name="connsiteX100" fmla="*/ 1107378 w 8213050"/>
                <a:gd name="connsiteY100" fmla="*/ 4706322 h 4890885"/>
                <a:gd name="connsiteX101" fmla="*/ 1291941 w 8213050"/>
                <a:gd name="connsiteY101" fmla="*/ 4706322 h 4890885"/>
                <a:gd name="connsiteX102" fmla="*/ 1291941 w 8213050"/>
                <a:gd name="connsiteY102" fmla="*/ 4890885 h 4890885"/>
                <a:gd name="connsiteX103" fmla="*/ 1107378 w 8213050"/>
                <a:gd name="connsiteY103" fmla="*/ 4890885 h 4890885"/>
                <a:gd name="connsiteX104" fmla="*/ 830533 w 8213050"/>
                <a:gd name="connsiteY104" fmla="*/ 4706322 h 4890885"/>
                <a:gd name="connsiteX105" fmla="*/ 1015096 w 8213050"/>
                <a:gd name="connsiteY105" fmla="*/ 4706322 h 4890885"/>
                <a:gd name="connsiteX106" fmla="*/ 1015096 w 8213050"/>
                <a:gd name="connsiteY106" fmla="*/ 4890885 h 4890885"/>
                <a:gd name="connsiteX107" fmla="*/ 830533 w 8213050"/>
                <a:gd name="connsiteY107" fmla="*/ 4890885 h 4890885"/>
                <a:gd name="connsiteX108" fmla="*/ 553689 w 8213050"/>
                <a:gd name="connsiteY108" fmla="*/ 4706322 h 4890885"/>
                <a:gd name="connsiteX109" fmla="*/ 738252 w 8213050"/>
                <a:gd name="connsiteY109" fmla="*/ 4706322 h 4890885"/>
                <a:gd name="connsiteX110" fmla="*/ 738252 w 8213050"/>
                <a:gd name="connsiteY110" fmla="*/ 4890885 h 4890885"/>
                <a:gd name="connsiteX111" fmla="*/ 553689 w 8213050"/>
                <a:gd name="connsiteY111" fmla="*/ 4890885 h 4890885"/>
                <a:gd name="connsiteX112" fmla="*/ 276844 w 8213050"/>
                <a:gd name="connsiteY112" fmla="*/ 4706322 h 4890885"/>
                <a:gd name="connsiteX113" fmla="*/ 461407 w 8213050"/>
                <a:gd name="connsiteY113" fmla="*/ 4706322 h 4890885"/>
                <a:gd name="connsiteX114" fmla="*/ 461407 w 8213050"/>
                <a:gd name="connsiteY114" fmla="*/ 4890885 h 4890885"/>
                <a:gd name="connsiteX115" fmla="*/ 276844 w 8213050"/>
                <a:gd name="connsiteY115" fmla="*/ 4890885 h 4890885"/>
                <a:gd name="connsiteX116" fmla="*/ 0 w 8213050"/>
                <a:gd name="connsiteY116" fmla="*/ 4706322 h 4890885"/>
                <a:gd name="connsiteX117" fmla="*/ 184564 w 8213050"/>
                <a:gd name="connsiteY117" fmla="*/ 4706322 h 4890885"/>
                <a:gd name="connsiteX118" fmla="*/ 184564 w 8213050"/>
                <a:gd name="connsiteY118" fmla="*/ 4890885 h 4890885"/>
                <a:gd name="connsiteX119" fmla="*/ 0 w 8213050"/>
                <a:gd name="connsiteY119" fmla="*/ 4890885 h 4890885"/>
                <a:gd name="connsiteX120" fmla="*/ 8028487 w 8213050"/>
                <a:gd name="connsiteY120" fmla="*/ 4429477 h 4890885"/>
                <a:gd name="connsiteX121" fmla="*/ 8213050 w 8213050"/>
                <a:gd name="connsiteY121" fmla="*/ 4429477 h 4890885"/>
                <a:gd name="connsiteX122" fmla="*/ 8213050 w 8213050"/>
                <a:gd name="connsiteY122" fmla="*/ 4614040 h 4890885"/>
                <a:gd name="connsiteX123" fmla="*/ 8028487 w 8213050"/>
                <a:gd name="connsiteY123" fmla="*/ 4614040 h 4890885"/>
                <a:gd name="connsiteX124" fmla="*/ 7751643 w 8213050"/>
                <a:gd name="connsiteY124" fmla="*/ 4429477 h 4890885"/>
                <a:gd name="connsiteX125" fmla="*/ 7936206 w 8213050"/>
                <a:gd name="connsiteY125" fmla="*/ 4429477 h 4890885"/>
                <a:gd name="connsiteX126" fmla="*/ 7936206 w 8213050"/>
                <a:gd name="connsiteY126" fmla="*/ 4614040 h 4890885"/>
                <a:gd name="connsiteX127" fmla="*/ 7751643 w 8213050"/>
                <a:gd name="connsiteY127" fmla="*/ 4614040 h 4890885"/>
                <a:gd name="connsiteX128" fmla="*/ 7474799 w 8213050"/>
                <a:gd name="connsiteY128" fmla="*/ 4429477 h 4890885"/>
                <a:gd name="connsiteX129" fmla="*/ 7659362 w 8213050"/>
                <a:gd name="connsiteY129" fmla="*/ 4429477 h 4890885"/>
                <a:gd name="connsiteX130" fmla="*/ 7659362 w 8213050"/>
                <a:gd name="connsiteY130" fmla="*/ 4614040 h 4890885"/>
                <a:gd name="connsiteX131" fmla="*/ 7474799 w 8213050"/>
                <a:gd name="connsiteY131" fmla="*/ 4614040 h 4890885"/>
                <a:gd name="connsiteX132" fmla="*/ 7197954 w 8213050"/>
                <a:gd name="connsiteY132" fmla="*/ 4429477 h 4890885"/>
                <a:gd name="connsiteX133" fmla="*/ 7382517 w 8213050"/>
                <a:gd name="connsiteY133" fmla="*/ 4429477 h 4890885"/>
                <a:gd name="connsiteX134" fmla="*/ 7382517 w 8213050"/>
                <a:gd name="connsiteY134" fmla="*/ 4614040 h 4890885"/>
                <a:gd name="connsiteX135" fmla="*/ 7197954 w 8213050"/>
                <a:gd name="connsiteY135" fmla="*/ 4614040 h 4890885"/>
                <a:gd name="connsiteX136" fmla="*/ 6921109 w 8213050"/>
                <a:gd name="connsiteY136" fmla="*/ 4429477 h 4890885"/>
                <a:gd name="connsiteX137" fmla="*/ 7105672 w 8213050"/>
                <a:gd name="connsiteY137" fmla="*/ 4429477 h 4890885"/>
                <a:gd name="connsiteX138" fmla="*/ 7105672 w 8213050"/>
                <a:gd name="connsiteY138" fmla="*/ 4614040 h 4890885"/>
                <a:gd name="connsiteX139" fmla="*/ 6921109 w 8213050"/>
                <a:gd name="connsiteY139" fmla="*/ 4614040 h 4890885"/>
                <a:gd name="connsiteX140" fmla="*/ 6644265 w 8213050"/>
                <a:gd name="connsiteY140" fmla="*/ 4429477 h 4890885"/>
                <a:gd name="connsiteX141" fmla="*/ 6828828 w 8213050"/>
                <a:gd name="connsiteY141" fmla="*/ 4429477 h 4890885"/>
                <a:gd name="connsiteX142" fmla="*/ 6828828 w 8213050"/>
                <a:gd name="connsiteY142" fmla="*/ 4614040 h 4890885"/>
                <a:gd name="connsiteX143" fmla="*/ 6644265 w 8213050"/>
                <a:gd name="connsiteY143" fmla="*/ 4614040 h 4890885"/>
                <a:gd name="connsiteX144" fmla="*/ 6367421 w 8213050"/>
                <a:gd name="connsiteY144" fmla="*/ 4429477 h 4890885"/>
                <a:gd name="connsiteX145" fmla="*/ 6551984 w 8213050"/>
                <a:gd name="connsiteY145" fmla="*/ 4429477 h 4890885"/>
                <a:gd name="connsiteX146" fmla="*/ 6551984 w 8213050"/>
                <a:gd name="connsiteY146" fmla="*/ 4614040 h 4890885"/>
                <a:gd name="connsiteX147" fmla="*/ 6367421 w 8213050"/>
                <a:gd name="connsiteY147" fmla="*/ 4614040 h 4890885"/>
                <a:gd name="connsiteX148" fmla="*/ 6090576 w 8213050"/>
                <a:gd name="connsiteY148" fmla="*/ 4429477 h 4890885"/>
                <a:gd name="connsiteX149" fmla="*/ 6275139 w 8213050"/>
                <a:gd name="connsiteY149" fmla="*/ 4429477 h 4890885"/>
                <a:gd name="connsiteX150" fmla="*/ 6275139 w 8213050"/>
                <a:gd name="connsiteY150" fmla="*/ 4614040 h 4890885"/>
                <a:gd name="connsiteX151" fmla="*/ 6090576 w 8213050"/>
                <a:gd name="connsiteY151" fmla="*/ 4614040 h 4890885"/>
                <a:gd name="connsiteX152" fmla="*/ 5813731 w 8213050"/>
                <a:gd name="connsiteY152" fmla="*/ 4429477 h 4890885"/>
                <a:gd name="connsiteX153" fmla="*/ 5998294 w 8213050"/>
                <a:gd name="connsiteY153" fmla="*/ 4429477 h 4890885"/>
                <a:gd name="connsiteX154" fmla="*/ 5998294 w 8213050"/>
                <a:gd name="connsiteY154" fmla="*/ 4614040 h 4890885"/>
                <a:gd name="connsiteX155" fmla="*/ 5813731 w 8213050"/>
                <a:gd name="connsiteY155" fmla="*/ 4614040 h 4890885"/>
                <a:gd name="connsiteX156" fmla="*/ 5536887 w 8213050"/>
                <a:gd name="connsiteY156" fmla="*/ 4429477 h 4890885"/>
                <a:gd name="connsiteX157" fmla="*/ 5721450 w 8213050"/>
                <a:gd name="connsiteY157" fmla="*/ 4429477 h 4890885"/>
                <a:gd name="connsiteX158" fmla="*/ 5721450 w 8213050"/>
                <a:gd name="connsiteY158" fmla="*/ 4614040 h 4890885"/>
                <a:gd name="connsiteX159" fmla="*/ 5536887 w 8213050"/>
                <a:gd name="connsiteY159" fmla="*/ 4614040 h 4890885"/>
                <a:gd name="connsiteX160" fmla="*/ 5260042 w 8213050"/>
                <a:gd name="connsiteY160" fmla="*/ 4429477 h 4890885"/>
                <a:gd name="connsiteX161" fmla="*/ 5444605 w 8213050"/>
                <a:gd name="connsiteY161" fmla="*/ 4429477 h 4890885"/>
                <a:gd name="connsiteX162" fmla="*/ 5444605 w 8213050"/>
                <a:gd name="connsiteY162" fmla="*/ 4614040 h 4890885"/>
                <a:gd name="connsiteX163" fmla="*/ 5260042 w 8213050"/>
                <a:gd name="connsiteY163" fmla="*/ 4614040 h 4890885"/>
                <a:gd name="connsiteX164" fmla="*/ 4983198 w 8213050"/>
                <a:gd name="connsiteY164" fmla="*/ 4429477 h 4890885"/>
                <a:gd name="connsiteX165" fmla="*/ 5167761 w 8213050"/>
                <a:gd name="connsiteY165" fmla="*/ 4429477 h 4890885"/>
                <a:gd name="connsiteX166" fmla="*/ 5167761 w 8213050"/>
                <a:gd name="connsiteY166" fmla="*/ 4614040 h 4890885"/>
                <a:gd name="connsiteX167" fmla="*/ 4983198 w 8213050"/>
                <a:gd name="connsiteY167" fmla="*/ 4614040 h 4890885"/>
                <a:gd name="connsiteX168" fmla="*/ 4706353 w 8213050"/>
                <a:gd name="connsiteY168" fmla="*/ 4429477 h 4890885"/>
                <a:gd name="connsiteX169" fmla="*/ 4890916 w 8213050"/>
                <a:gd name="connsiteY169" fmla="*/ 4429477 h 4890885"/>
                <a:gd name="connsiteX170" fmla="*/ 4890916 w 8213050"/>
                <a:gd name="connsiteY170" fmla="*/ 4614040 h 4890885"/>
                <a:gd name="connsiteX171" fmla="*/ 4706353 w 8213050"/>
                <a:gd name="connsiteY171" fmla="*/ 4614040 h 4890885"/>
                <a:gd name="connsiteX172" fmla="*/ 4429509 w 8213050"/>
                <a:gd name="connsiteY172" fmla="*/ 4429477 h 4890885"/>
                <a:gd name="connsiteX173" fmla="*/ 4614072 w 8213050"/>
                <a:gd name="connsiteY173" fmla="*/ 4429477 h 4890885"/>
                <a:gd name="connsiteX174" fmla="*/ 4614072 w 8213050"/>
                <a:gd name="connsiteY174" fmla="*/ 4614040 h 4890885"/>
                <a:gd name="connsiteX175" fmla="*/ 4429509 w 8213050"/>
                <a:gd name="connsiteY175" fmla="*/ 4614040 h 4890885"/>
                <a:gd name="connsiteX176" fmla="*/ 4152664 w 8213050"/>
                <a:gd name="connsiteY176" fmla="*/ 4429477 h 4890885"/>
                <a:gd name="connsiteX177" fmla="*/ 4337227 w 8213050"/>
                <a:gd name="connsiteY177" fmla="*/ 4429477 h 4890885"/>
                <a:gd name="connsiteX178" fmla="*/ 4337227 w 8213050"/>
                <a:gd name="connsiteY178" fmla="*/ 4614040 h 4890885"/>
                <a:gd name="connsiteX179" fmla="*/ 4152664 w 8213050"/>
                <a:gd name="connsiteY179" fmla="*/ 4614040 h 4890885"/>
                <a:gd name="connsiteX180" fmla="*/ 3875820 w 8213050"/>
                <a:gd name="connsiteY180" fmla="*/ 4429477 h 4890885"/>
                <a:gd name="connsiteX181" fmla="*/ 4060383 w 8213050"/>
                <a:gd name="connsiteY181" fmla="*/ 4429477 h 4890885"/>
                <a:gd name="connsiteX182" fmla="*/ 4060383 w 8213050"/>
                <a:gd name="connsiteY182" fmla="*/ 4614040 h 4890885"/>
                <a:gd name="connsiteX183" fmla="*/ 3875820 w 8213050"/>
                <a:gd name="connsiteY183" fmla="*/ 4614040 h 4890885"/>
                <a:gd name="connsiteX184" fmla="*/ 3598976 w 8213050"/>
                <a:gd name="connsiteY184" fmla="*/ 4429477 h 4890885"/>
                <a:gd name="connsiteX185" fmla="*/ 3783539 w 8213050"/>
                <a:gd name="connsiteY185" fmla="*/ 4429477 h 4890885"/>
                <a:gd name="connsiteX186" fmla="*/ 3783539 w 8213050"/>
                <a:gd name="connsiteY186" fmla="*/ 4614040 h 4890885"/>
                <a:gd name="connsiteX187" fmla="*/ 3598976 w 8213050"/>
                <a:gd name="connsiteY187" fmla="*/ 4614040 h 4890885"/>
                <a:gd name="connsiteX188" fmla="*/ 3322131 w 8213050"/>
                <a:gd name="connsiteY188" fmla="*/ 4429477 h 4890885"/>
                <a:gd name="connsiteX189" fmla="*/ 3506694 w 8213050"/>
                <a:gd name="connsiteY189" fmla="*/ 4429477 h 4890885"/>
                <a:gd name="connsiteX190" fmla="*/ 3506694 w 8213050"/>
                <a:gd name="connsiteY190" fmla="*/ 4614040 h 4890885"/>
                <a:gd name="connsiteX191" fmla="*/ 3322131 w 8213050"/>
                <a:gd name="connsiteY191" fmla="*/ 4614040 h 4890885"/>
                <a:gd name="connsiteX192" fmla="*/ 3045292 w 8213050"/>
                <a:gd name="connsiteY192" fmla="*/ 4429477 h 4890885"/>
                <a:gd name="connsiteX193" fmla="*/ 3229855 w 8213050"/>
                <a:gd name="connsiteY193" fmla="*/ 4429477 h 4890885"/>
                <a:gd name="connsiteX194" fmla="*/ 3229855 w 8213050"/>
                <a:gd name="connsiteY194" fmla="*/ 4614040 h 4890885"/>
                <a:gd name="connsiteX195" fmla="*/ 3045292 w 8213050"/>
                <a:gd name="connsiteY195" fmla="*/ 4614040 h 4890885"/>
                <a:gd name="connsiteX196" fmla="*/ 2768447 w 8213050"/>
                <a:gd name="connsiteY196" fmla="*/ 4429477 h 4890885"/>
                <a:gd name="connsiteX197" fmla="*/ 2953011 w 8213050"/>
                <a:gd name="connsiteY197" fmla="*/ 4429477 h 4890885"/>
                <a:gd name="connsiteX198" fmla="*/ 2953011 w 8213050"/>
                <a:gd name="connsiteY198" fmla="*/ 4614040 h 4890885"/>
                <a:gd name="connsiteX199" fmla="*/ 2768447 w 8213050"/>
                <a:gd name="connsiteY199" fmla="*/ 4614040 h 4890885"/>
                <a:gd name="connsiteX200" fmla="*/ 2491602 w 8213050"/>
                <a:gd name="connsiteY200" fmla="*/ 4429477 h 4890885"/>
                <a:gd name="connsiteX201" fmla="*/ 2676166 w 8213050"/>
                <a:gd name="connsiteY201" fmla="*/ 4429477 h 4890885"/>
                <a:gd name="connsiteX202" fmla="*/ 2676166 w 8213050"/>
                <a:gd name="connsiteY202" fmla="*/ 4614040 h 4890885"/>
                <a:gd name="connsiteX203" fmla="*/ 2491602 w 8213050"/>
                <a:gd name="connsiteY203" fmla="*/ 4614040 h 4890885"/>
                <a:gd name="connsiteX204" fmla="*/ 2214758 w 8213050"/>
                <a:gd name="connsiteY204" fmla="*/ 4429477 h 4890885"/>
                <a:gd name="connsiteX205" fmla="*/ 2399322 w 8213050"/>
                <a:gd name="connsiteY205" fmla="*/ 4429477 h 4890885"/>
                <a:gd name="connsiteX206" fmla="*/ 2399322 w 8213050"/>
                <a:gd name="connsiteY206" fmla="*/ 4614040 h 4890885"/>
                <a:gd name="connsiteX207" fmla="*/ 2214758 w 8213050"/>
                <a:gd name="connsiteY207" fmla="*/ 4614040 h 4890885"/>
                <a:gd name="connsiteX208" fmla="*/ 1937914 w 8213050"/>
                <a:gd name="connsiteY208" fmla="*/ 4429477 h 4890885"/>
                <a:gd name="connsiteX209" fmla="*/ 2122477 w 8213050"/>
                <a:gd name="connsiteY209" fmla="*/ 4429477 h 4890885"/>
                <a:gd name="connsiteX210" fmla="*/ 2122477 w 8213050"/>
                <a:gd name="connsiteY210" fmla="*/ 4614040 h 4890885"/>
                <a:gd name="connsiteX211" fmla="*/ 1937914 w 8213050"/>
                <a:gd name="connsiteY211" fmla="*/ 4614040 h 4890885"/>
                <a:gd name="connsiteX212" fmla="*/ 1661070 w 8213050"/>
                <a:gd name="connsiteY212" fmla="*/ 4429477 h 4890885"/>
                <a:gd name="connsiteX213" fmla="*/ 1845633 w 8213050"/>
                <a:gd name="connsiteY213" fmla="*/ 4429477 h 4890885"/>
                <a:gd name="connsiteX214" fmla="*/ 1845633 w 8213050"/>
                <a:gd name="connsiteY214" fmla="*/ 4614040 h 4890885"/>
                <a:gd name="connsiteX215" fmla="*/ 1661070 w 8213050"/>
                <a:gd name="connsiteY215" fmla="*/ 4614040 h 4890885"/>
                <a:gd name="connsiteX216" fmla="*/ 1384225 w 8213050"/>
                <a:gd name="connsiteY216" fmla="*/ 4429477 h 4890885"/>
                <a:gd name="connsiteX217" fmla="*/ 1568789 w 8213050"/>
                <a:gd name="connsiteY217" fmla="*/ 4429477 h 4890885"/>
                <a:gd name="connsiteX218" fmla="*/ 1568789 w 8213050"/>
                <a:gd name="connsiteY218" fmla="*/ 4614040 h 4890885"/>
                <a:gd name="connsiteX219" fmla="*/ 1384225 w 8213050"/>
                <a:gd name="connsiteY219" fmla="*/ 4614040 h 4890885"/>
                <a:gd name="connsiteX220" fmla="*/ 1107382 w 8213050"/>
                <a:gd name="connsiteY220" fmla="*/ 4429477 h 4890885"/>
                <a:gd name="connsiteX221" fmla="*/ 1291943 w 8213050"/>
                <a:gd name="connsiteY221" fmla="*/ 4429477 h 4890885"/>
                <a:gd name="connsiteX222" fmla="*/ 1291943 w 8213050"/>
                <a:gd name="connsiteY222" fmla="*/ 4614040 h 4890885"/>
                <a:gd name="connsiteX223" fmla="*/ 1107382 w 8213050"/>
                <a:gd name="connsiteY223" fmla="*/ 4614040 h 4890885"/>
                <a:gd name="connsiteX224" fmla="*/ 830537 w 8213050"/>
                <a:gd name="connsiteY224" fmla="*/ 4429477 h 4890885"/>
                <a:gd name="connsiteX225" fmla="*/ 1015100 w 8213050"/>
                <a:gd name="connsiteY225" fmla="*/ 4429477 h 4890885"/>
                <a:gd name="connsiteX226" fmla="*/ 1015100 w 8213050"/>
                <a:gd name="connsiteY226" fmla="*/ 4614040 h 4890885"/>
                <a:gd name="connsiteX227" fmla="*/ 830537 w 8213050"/>
                <a:gd name="connsiteY227" fmla="*/ 4614040 h 4890885"/>
                <a:gd name="connsiteX228" fmla="*/ 553693 w 8213050"/>
                <a:gd name="connsiteY228" fmla="*/ 4429477 h 4890885"/>
                <a:gd name="connsiteX229" fmla="*/ 738256 w 8213050"/>
                <a:gd name="connsiteY229" fmla="*/ 4429477 h 4890885"/>
                <a:gd name="connsiteX230" fmla="*/ 738256 w 8213050"/>
                <a:gd name="connsiteY230" fmla="*/ 4614040 h 4890885"/>
                <a:gd name="connsiteX231" fmla="*/ 553693 w 8213050"/>
                <a:gd name="connsiteY231" fmla="*/ 4614040 h 4890885"/>
                <a:gd name="connsiteX232" fmla="*/ 276848 w 8213050"/>
                <a:gd name="connsiteY232" fmla="*/ 4429477 h 4890885"/>
                <a:gd name="connsiteX233" fmla="*/ 461411 w 8213050"/>
                <a:gd name="connsiteY233" fmla="*/ 4429477 h 4890885"/>
                <a:gd name="connsiteX234" fmla="*/ 461411 w 8213050"/>
                <a:gd name="connsiteY234" fmla="*/ 4614040 h 4890885"/>
                <a:gd name="connsiteX235" fmla="*/ 276848 w 8213050"/>
                <a:gd name="connsiteY235" fmla="*/ 4614040 h 4890885"/>
                <a:gd name="connsiteX236" fmla="*/ 3 w 8213050"/>
                <a:gd name="connsiteY236" fmla="*/ 4429477 h 4890885"/>
                <a:gd name="connsiteX237" fmla="*/ 184567 w 8213050"/>
                <a:gd name="connsiteY237" fmla="*/ 4429477 h 4890885"/>
                <a:gd name="connsiteX238" fmla="*/ 184567 w 8213050"/>
                <a:gd name="connsiteY238" fmla="*/ 4614040 h 4890885"/>
                <a:gd name="connsiteX239" fmla="*/ 3 w 8213050"/>
                <a:gd name="connsiteY239" fmla="*/ 4614040 h 4890885"/>
                <a:gd name="connsiteX240" fmla="*/ 8028487 w 8213050"/>
                <a:gd name="connsiteY240" fmla="*/ 4152633 h 4890885"/>
                <a:gd name="connsiteX241" fmla="*/ 8213050 w 8213050"/>
                <a:gd name="connsiteY241" fmla="*/ 4152633 h 4890885"/>
                <a:gd name="connsiteX242" fmla="*/ 8213050 w 8213050"/>
                <a:gd name="connsiteY242" fmla="*/ 4337196 h 4890885"/>
                <a:gd name="connsiteX243" fmla="*/ 8028487 w 8213050"/>
                <a:gd name="connsiteY243" fmla="*/ 4337196 h 4890885"/>
                <a:gd name="connsiteX244" fmla="*/ 7751643 w 8213050"/>
                <a:gd name="connsiteY244" fmla="*/ 4152633 h 4890885"/>
                <a:gd name="connsiteX245" fmla="*/ 7936206 w 8213050"/>
                <a:gd name="connsiteY245" fmla="*/ 4152633 h 4890885"/>
                <a:gd name="connsiteX246" fmla="*/ 7936206 w 8213050"/>
                <a:gd name="connsiteY246" fmla="*/ 4337196 h 4890885"/>
                <a:gd name="connsiteX247" fmla="*/ 7751643 w 8213050"/>
                <a:gd name="connsiteY247" fmla="*/ 4337196 h 4890885"/>
                <a:gd name="connsiteX248" fmla="*/ 7474799 w 8213050"/>
                <a:gd name="connsiteY248" fmla="*/ 4152633 h 4890885"/>
                <a:gd name="connsiteX249" fmla="*/ 7659362 w 8213050"/>
                <a:gd name="connsiteY249" fmla="*/ 4152633 h 4890885"/>
                <a:gd name="connsiteX250" fmla="*/ 7659362 w 8213050"/>
                <a:gd name="connsiteY250" fmla="*/ 4337196 h 4890885"/>
                <a:gd name="connsiteX251" fmla="*/ 7474799 w 8213050"/>
                <a:gd name="connsiteY251" fmla="*/ 4337196 h 4890885"/>
                <a:gd name="connsiteX252" fmla="*/ 7197954 w 8213050"/>
                <a:gd name="connsiteY252" fmla="*/ 4152633 h 4890885"/>
                <a:gd name="connsiteX253" fmla="*/ 7382517 w 8213050"/>
                <a:gd name="connsiteY253" fmla="*/ 4152633 h 4890885"/>
                <a:gd name="connsiteX254" fmla="*/ 7382517 w 8213050"/>
                <a:gd name="connsiteY254" fmla="*/ 4337196 h 4890885"/>
                <a:gd name="connsiteX255" fmla="*/ 7197954 w 8213050"/>
                <a:gd name="connsiteY255" fmla="*/ 4337196 h 4890885"/>
                <a:gd name="connsiteX256" fmla="*/ 6921109 w 8213050"/>
                <a:gd name="connsiteY256" fmla="*/ 4152633 h 4890885"/>
                <a:gd name="connsiteX257" fmla="*/ 7105672 w 8213050"/>
                <a:gd name="connsiteY257" fmla="*/ 4152633 h 4890885"/>
                <a:gd name="connsiteX258" fmla="*/ 7105672 w 8213050"/>
                <a:gd name="connsiteY258" fmla="*/ 4337196 h 4890885"/>
                <a:gd name="connsiteX259" fmla="*/ 6921109 w 8213050"/>
                <a:gd name="connsiteY259" fmla="*/ 4337196 h 4890885"/>
                <a:gd name="connsiteX260" fmla="*/ 6644265 w 8213050"/>
                <a:gd name="connsiteY260" fmla="*/ 4152633 h 4890885"/>
                <a:gd name="connsiteX261" fmla="*/ 6828828 w 8213050"/>
                <a:gd name="connsiteY261" fmla="*/ 4152633 h 4890885"/>
                <a:gd name="connsiteX262" fmla="*/ 6828828 w 8213050"/>
                <a:gd name="connsiteY262" fmla="*/ 4337196 h 4890885"/>
                <a:gd name="connsiteX263" fmla="*/ 6644265 w 8213050"/>
                <a:gd name="connsiteY263" fmla="*/ 4337196 h 4890885"/>
                <a:gd name="connsiteX264" fmla="*/ 6367421 w 8213050"/>
                <a:gd name="connsiteY264" fmla="*/ 4152633 h 4890885"/>
                <a:gd name="connsiteX265" fmla="*/ 6551984 w 8213050"/>
                <a:gd name="connsiteY265" fmla="*/ 4152633 h 4890885"/>
                <a:gd name="connsiteX266" fmla="*/ 6551984 w 8213050"/>
                <a:gd name="connsiteY266" fmla="*/ 4337196 h 4890885"/>
                <a:gd name="connsiteX267" fmla="*/ 6367421 w 8213050"/>
                <a:gd name="connsiteY267" fmla="*/ 4337196 h 4890885"/>
                <a:gd name="connsiteX268" fmla="*/ 6090576 w 8213050"/>
                <a:gd name="connsiteY268" fmla="*/ 4152633 h 4890885"/>
                <a:gd name="connsiteX269" fmla="*/ 6275139 w 8213050"/>
                <a:gd name="connsiteY269" fmla="*/ 4152633 h 4890885"/>
                <a:gd name="connsiteX270" fmla="*/ 6275139 w 8213050"/>
                <a:gd name="connsiteY270" fmla="*/ 4337196 h 4890885"/>
                <a:gd name="connsiteX271" fmla="*/ 6090576 w 8213050"/>
                <a:gd name="connsiteY271" fmla="*/ 4337196 h 4890885"/>
                <a:gd name="connsiteX272" fmla="*/ 5813731 w 8213050"/>
                <a:gd name="connsiteY272" fmla="*/ 4152633 h 4890885"/>
                <a:gd name="connsiteX273" fmla="*/ 5998294 w 8213050"/>
                <a:gd name="connsiteY273" fmla="*/ 4152633 h 4890885"/>
                <a:gd name="connsiteX274" fmla="*/ 5998294 w 8213050"/>
                <a:gd name="connsiteY274" fmla="*/ 4337196 h 4890885"/>
                <a:gd name="connsiteX275" fmla="*/ 5813731 w 8213050"/>
                <a:gd name="connsiteY275" fmla="*/ 4337196 h 4890885"/>
                <a:gd name="connsiteX276" fmla="*/ 5536887 w 8213050"/>
                <a:gd name="connsiteY276" fmla="*/ 4152633 h 4890885"/>
                <a:gd name="connsiteX277" fmla="*/ 5721450 w 8213050"/>
                <a:gd name="connsiteY277" fmla="*/ 4152633 h 4890885"/>
                <a:gd name="connsiteX278" fmla="*/ 5721450 w 8213050"/>
                <a:gd name="connsiteY278" fmla="*/ 4337196 h 4890885"/>
                <a:gd name="connsiteX279" fmla="*/ 5536887 w 8213050"/>
                <a:gd name="connsiteY279" fmla="*/ 4337196 h 4890885"/>
                <a:gd name="connsiteX280" fmla="*/ 5260042 w 8213050"/>
                <a:gd name="connsiteY280" fmla="*/ 4152633 h 4890885"/>
                <a:gd name="connsiteX281" fmla="*/ 5444605 w 8213050"/>
                <a:gd name="connsiteY281" fmla="*/ 4152633 h 4890885"/>
                <a:gd name="connsiteX282" fmla="*/ 5444605 w 8213050"/>
                <a:gd name="connsiteY282" fmla="*/ 4337196 h 4890885"/>
                <a:gd name="connsiteX283" fmla="*/ 5260042 w 8213050"/>
                <a:gd name="connsiteY283" fmla="*/ 4337196 h 4890885"/>
                <a:gd name="connsiteX284" fmla="*/ 4983198 w 8213050"/>
                <a:gd name="connsiteY284" fmla="*/ 4152633 h 4890885"/>
                <a:gd name="connsiteX285" fmla="*/ 5167761 w 8213050"/>
                <a:gd name="connsiteY285" fmla="*/ 4152633 h 4890885"/>
                <a:gd name="connsiteX286" fmla="*/ 5167761 w 8213050"/>
                <a:gd name="connsiteY286" fmla="*/ 4337196 h 4890885"/>
                <a:gd name="connsiteX287" fmla="*/ 4983198 w 8213050"/>
                <a:gd name="connsiteY287" fmla="*/ 4337196 h 4890885"/>
                <a:gd name="connsiteX288" fmla="*/ 4706353 w 8213050"/>
                <a:gd name="connsiteY288" fmla="*/ 4152633 h 4890885"/>
                <a:gd name="connsiteX289" fmla="*/ 4890916 w 8213050"/>
                <a:gd name="connsiteY289" fmla="*/ 4152633 h 4890885"/>
                <a:gd name="connsiteX290" fmla="*/ 4890916 w 8213050"/>
                <a:gd name="connsiteY290" fmla="*/ 4337196 h 4890885"/>
                <a:gd name="connsiteX291" fmla="*/ 4706353 w 8213050"/>
                <a:gd name="connsiteY291" fmla="*/ 4337196 h 4890885"/>
                <a:gd name="connsiteX292" fmla="*/ 4429509 w 8213050"/>
                <a:gd name="connsiteY292" fmla="*/ 4152633 h 4890885"/>
                <a:gd name="connsiteX293" fmla="*/ 4614072 w 8213050"/>
                <a:gd name="connsiteY293" fmla="*/ 4152633 h 4890885"/>
                <a:gd name="connsiteX294" fmla="*/ 4614072 w 8213050"/>
                <a:gd name="connsiteY294" fmla="*/ 4337196 h 4890885"/>
                <a:gd name="connsiteX295" fmla="*/ 4429509 w 8213050"/>
                <a:gd name="connsiteY295" fmla="*/ 4337196 h 4890885"/>
                <a:gd name="connsiteX296" fmla="*/ 4152664 w 8213050"/>
                <a:gd name="connsiteY296" fmla="*/ 4152633 h 4890885"/>
                <a:gd name="connsiteX297" fmla="*/ 4337227 w 8213050"/>
                <a:gd name="connsiteY297" fmla="*/ 4152633 h 4890885"/>
                <a:gd name="connsiteX298" fmla="*/ 4337227 w 8213050"/>
                <a:gd name="connsiteY298" fmla="*/ 4337196 h 4890885"/>
                <a:gd name="connsiteX299" fmla="*/ 4152664 w 8213050"/>
                <a:gd name="connsiteY299" fmla="*/ 4337196 h 4890885"/>
                <a:gd name="connsiteX300" fmla="*/ 3875820 w 8213050"/>
                <a:gd name="connsiteY300" fmla="*/ 4152633 h 4890885"/>
                <a:gd name="connsiteX301" fmla="*/ 4060383 w 8213050"/>
                <a:gd name="connsiteY301" fmla="*/ 4152633 h 4890885"/>
                <a:gd name="connsiteX302" fmla="*/ 4060383 w 8213050"/>
                <a:gd name="connsiteY302" fmla="*/ 4337196 h 4890885"/>
                <a:gd name="connsiteX303" fmla="*/ 3875820 w 8213050"/>
                <a:gd name="connsiteY303" fmla="*/ 4337196 h 4890885"/>
                <a:gd name="connsiteX304" fmla="*/ 3598976 w 8213050"/>
                <a:gd name="connsiteY304" fmla="*/ 4152633 h 4890885"/>
                <a:gd name="connsiteX305" fmla="*/ 3783539 w 8213050"/>
                <a:gd name="connsiteY305" fmla="*/ 4152633 h 4890885"/>
                <a:gd name="connsiteX306" fmla="*/ 3783539 w 8213050"/>
                <a:gd name="connsiteY306" fmla="*/ 4337196 h 4890885"/>
                <a:gd name="connsiteX307" fmla="*/ 3598976 w 8213050"/>
                <a:gd name="connsiteY307" fmla="*/ 4337196 h 4890885"/>
                <a:gd name="connsiteX308" fmla="*/ 3322131 w 8213050"/>
                <a:gd name="connsiteY308" fmla="*/ 4152633 h 4890885"/>
                <a:gd name="connsiteX309" fmla="*/ 3506694 w 8213050"/>
                <a:gd name="connsiteY309" fmla="*/ 4152633 h 4890885"/>
                <a:gd name="connsiteX310" fmla="*/ 3506694 w 8213050"/>
                <a:gd name="connsiteY310" fmla="*/ 4337196 h 4890885"/>
                <a:gd name="connsiteX311" fmla="*/ 3322131 w 8213050"/>
                <a:gd name="connsiteY311" fmla="*/ 4337196 h 4890885"/>
                <a:gd name="connsiteX312" fmla="*/ 3045295 w 8213050"/>
                <a:gd name="connsiteY312" fmla="*/ 4152633 h 4890885"/>
                <a:gd name="connsiteX313" fmla="*/ 3229858 w 8213050"/>
                <a:gd name="connsiteY313" fmla="*/ 4152633 h 4890885"/>
                <a:gd name="connsiteX314" fmla="*/ 3229858 w 8213050"/>
                <a:gd name="connsiteY314" fmla="*/ 4337196 h 4890885"/>
                <a:gd name="connsiteX315" fmla="*/ 3045295 w 8213050"/>
                <a:gd name="connsiteY315" fmla="*/ 4337196 h 4890885"/>
                <a:gd name="connsiteX316" fmla="*/ 2768451 w 8213050"/>
                <a:gd name="connsiteY316" fmla="*/ 4152633 h 4890885"/>
                <a:gd name="connsiteX317" fmla="*/ 2953015 w 8213050"/>
                <a:gd name="connsiteY317" fmla="*/ 4152633 h 4890885"/>
                <a:gd name="connsiteX318" fmla="*/ 2953015 w 8213050"/>
                <a:gd name="connsiteY318" fmla="*/ 4337196 h 4890885"/>
                <a:gd name="connsiteX319" fmla="*/ 2768451 w 8213050"/>
                <a:gd name="connsiteY319" fmla="*/ 4337196 h 4890885"/>
                <a:gd name="connsiteX320" fmla="*/ 2491605 w 8213050"/>
                <a:gd name="connsiteY320" fmla="*/ 4152633 h 4890885"/>
                <a:gd name="connsiteX321" fmla="*/ 2676169 w 8213050"/>
                <a:gd name="connsiteY321" fmla="*/ 4152633 h 4890885"/>
                <a:gd name="connsiteX322" fmla="*/ 2676169 w 8213050"/>
                <a:gd name="connsiteY322" fmla="*/ 4337196 h 4890885"/>
                <a:gd name="connsiteX323" fmla="*/ 2491605 w 8213050"/>
                <a:gd name="connsiteY323" fmla="*/ 4337196 h 4890885"/>
                <a:gd name="connsiteX324" fmla="*/ 2214762 w 8213050"/>
                <a:gd name="connsiteY324" fmla="*/ 4152633 h 4890885"/>
                <a:gd name="connsiteX325" fmla="*/ 2399325 w 8213050"/>
                <a:gd name="connsiteY325" fmla="*/ 4152633 h 4890885"/>
                <a:gd name="connsiteX326" fmla="*/ 2399325 w 8213050"/>
                <a:gd name="connsiteY326" fmla="*/ 4337196 h 4890885"/>
                <a:gd name="connsiteX327" fmla="*/ 2214762 w 8213050"/>
                <a:gd name="connsiteY327" fmla="*/ 4337196 h 4890885"/>
                <a:gd name="connsiteX328" fmla="*/ 1937918 w 8213050"/>
                <a:gd name="connsiteY328" fmla="*/ 4152633 h 4890885"/>
                <a:gd name="connsiteX329" fmla="*/ 2122480 w 8213050"/>
                <a:gd name="connsiteY329" fmla="*/ 4152633 h 4890885"/>
                <a:gd name="connsiteX330" fmla="*/ 2122480 w 8213050"/>
                <a:gd name="connsiteY330" fmla="*/ 4337196 h 4890885"/>
                <a:gd name="connsiteX331" fmla="*/ 1937918 w 8213050"/>
                <a:gd name="connsiteY331" fmla="*/ 4337196 h 4890885"/>
                <a:gd name="connsiteX332" fmla="*/ 1661073 w 8213050"/>
                <a:gd name="connsiteY332" fmla="*/ 4152633 h 4890885"/>
                <a:gd name="connsiteX333" fmla="*/ 1845636 w 8213050"/>
                <a:gd name="connsiteY333" fmla="*/ 4152633 h 4890885"/>
                <a:gd name="connsiteX334" fmla="*/ 1845636 w 8213050"/>
                <a:gd name="connsiteY334" fmla="*/ 4337196 h 4890885"/>
                <a:gd name="connsiteX335" fmla="*/ 1661073 w 8213050"/>
                <a:gd name="connsiteY335" fmla="*/ 4337196 h 4890885"/>
                <a:gd name="connsiteX336" fmla="*/ 1384228 w 8213050"/>
                <a:gd name="connsiteY336" fmla="*/ 4152633 h 4890885"/>
                <a:gd name="connsiteX337" fmla="*/ 1568792 w 8213050"/>
                <a:gd name="connsiteY337" fmla="*/ 4152633 h 4890885"/>
                <a:gd name="connsiteX338" fmla="*/ 1568792 w 8213050"/>
                <a:gd name="connsiteY338" fmla="*/ 4337196 h 4890885"/>
                <a:gd name="connsiteX339" fmla="*/ 1384228 w 8213050"/>
                <a:gd name="connsiteY339" fmla="*/ 4337196 h 4890885"/>
                <a:gd name="connsiteX340" fmla="*/ 1107385 w 8213050"/>
                <a:gd name="connsiteY340" fmla="*/ 4152633 h 4890885"/>
                <a:gd name="connsiteX341" fmla="*/ 1291946 w 8213050"/>
                <a:gd name="connsiteY341" fmla="*/ 4152633 h 4890885"/>
                <a:gd name="connsiteX342" fmla="*/ 1291946 w 8213050"/>
                <a:gd name="connsiteY342" fmla="*/ 4337196 h 4890885"/>
                <a:gd name="connsiteX343" fmla="*/ 1107385 w 8213050"/>
                <a:gd name="connsiteY343" fmla="*/ 4337196 h 4890885"/>
                <a:gd name="connsiteX344" fmla="*/ 830541 w 8213050"/>
                <a:gd name="connsiteY344" fmla="*/ 4152633 h 4890885"/>
                <a:gd name="connsiteX345" fmla="*/ 1015104 w 8213050"/>
                <a:gd name="connsiteY345" fmla="*/ 4152633 h 4890885"/>
                <a:gd name="connsiteX346" fmla="*/ 1015104 w 8213050"/>
                <a:gd name="connsiteY346" fmla="*/ 4337196 h 4890885"/>
                <a:gd name="connsiteX347" fmla="*/ 830541 w 8213050"/>
                <a:gd name="connsiteY347" fmla="*/ 4337196 h 4890885"/>
                <a:gd name="connsiteX348" fmla="*/ 553697 w 8213050"/>
                <a:gd name="connsiteY348" fmla="*/ 4152633 h 4890885"/>
                <a:gd name="connsiteX349" fmla="*/ 738260 w 8213050"/>
                <a:gd name="connsiteY349" fmla="*/ 4152633 h 4890885"/>
                <a:gd name="connsiteX350" fmla="*/ 738260 w 8213050"/>
                <a:gd name="connsiteY350" fmla="*/ 4337196 h 4890885"/>
                <a:gd name="connsiteX351" fmla="*/ 553697 w 8213050"/>
                <a:gd name="connsiteY351" fmla="*/ 4337196 h 4890885"/>
                <a:gd name="connsiteX352" fmla="*/ 276852 w 8213050"/>
                <a:gd name="connsiteY352" fmla="*/ 4152633 h 4890885"/>
                <a:gd name="connsiteX353" fmla="*/ 461415 w 8213050"/>
                <a:gd name="connsiteY353" fmla="*/ 4152633 h 4890885"/>
                <a:gd name="connsiteX354" fmla="*/ 461415 w 8213050"/>
                <a:gd name="connsiteY354" fmla="*/ 4337196 h 4890885"/>
                <a:gd name="connsiteX355" fmla="*/ 276852 w 8213050"/>
                <a:gd name="connsiteY355" fmla="*/ 4337196 h 4890885"/>
                <a:gd name="connsiteX356" fmla="*/ 7 w 8213050"/>
                <a:gd name="connsiteY356" fmla="*/ 4152633 h 4890885"/>
                <a:gd name="connsiteX357" fmla="*/ 184571 w 8213050"/>
                <a:gd name="connsiteY357" fmla="*/ 4152633 h 4890885"/>
                <a:gd name="connsiteX358" fmla="*/ 184571 w 8213050"/>
                <a:gd name="connsiteY358" fmla="*/ 4337196 h 4890885"/>
                <a:gd name="connsiteX359" fmla="*/ 7 w 8213050"/>
                <a:gd name="connsiteY359" fmla="*/ 4337196 h 4890885"/>
                <a:gd name="connsiteX360" fmla="*/ 8028487 w 8213050"/>
                <a:gd name="connsiteY360" fmla="*/ 3875788 h 4890885"/>
                <a:gd name="connsiteX361" fmla="*/ 8213050 w 8213050"/>
                <a:gd name="connsiteY361" fmla="*/ 3875788 h 4890885"/>
                <a:gd name="connsiteX362" fmla="*/ 8213050 w 8213050"/>
                <a:gd name="connsiteY362" fmla="*/ 4060351 h 4890885"/>
                <a:gd name="connsiteX363" fmla="*/ 8028487 w 8213050"/>
                <a:gd name="connsiteY363" fmla="*/ 4060351 h 4890885"/>
                <a:gd name="connsiteX364" fmla="*/ 7751643 w 8213050"/>
                <a:gd name="connsiteY364" fmla="*/ 3875788 h 4890885"/>
                <a:gd name="connsiteX365" fmla="*/ 7936206 w 8213050"/>
                <a:gd name="connsiteY365" fmla="*/ 3875788 h 4890885"/>
                <a:gd name="connsiteX366" fmla="*/ 7936206 w 8213050"/>
                <a:gd name="connsiteY366" fmla="*/ 4060351 h 4890885"/>
                <a:gd name="connsiteX367" fmla="*/ 7751643 w 8213050"/>
                <a:gd name="connsiteY367" fmla="*/ 4060351 h 4890885"/>
                <a:gd name="connsiteX368" fmla="*/ 7474799 w 8213050"/>
                <a:gd name="connsiteY368" fmla="*/ 3875788 h 4890885"/>
                <a:gd name="connsiteX369" fmla="*/ 7659362 w 8213050"/>
                <a:gd name="connsiteY369" fmla="*/ 3875788 h 4890885"/>
                <a:gd name="connsiteX370" fmla="*/ 7659362 w 8213050"/>
                <a:gd name="connsiteY370" fmla="*/ 4060351 h 4890885"/>
                <a:gd name="connsiteX371" fmla="*/ 7474799 w 8213050"/>
                <a:gd name="connsiteY371" fmla="*/ 4060351 h 4890885"/>
                <a:gd name="connsiteX372" fmla="*/ 7197954 w 8213050"/>
                <a:gd name="connsiteY372" fmla="*/ 3875788 h 4890885"/>
                <a:gd name="connsiteX373" fmla="*/ 7382517 w 8213050"/>
                <a:gd name="connsiteY373" fmla="*/ 3875788 h 4890885"/>
                <a:gd name="connsiteX374" fmla="*/ 7382517 w 8213050"/>
                <a:gd name="connsiteY374" fmla="*/ 4060351 h 4890885"/>
                <a:gd name="connsiteX375" fmla="*/ 7197954 w 8213050"/>
                <a:gd name="connsiteY375" fmla="*/ 4060351 h 4890885"/>
                <a:gd name="connsiteX376" fmla="*/ 6921109 w 8213050"/>
                <a:gd name="connsiteY376" fmla="*/ 3875788 h 4890885"/>
                <a:gd name="connsiteX377" fmla="*/ 7105672 w 8213050"/>
                <a:gd name="connsiteY377" fmla="*/ 3875788 h 4890885"/>
                <a:gd name="connsiteX378" fmla="*/ 7105672 w 8213050"/>
                <a:gd name="connsiteY378" fmla="*/ 4060351 h 4890885"/>
                <a:gd name="connsiteX379" fmla="*/ 6921109 w 8213050"/>
                <a:gd name="connsiteY379" fmla="*/ 4060351 h 4890885"/>
                <a:gd name="connsiteX380" fmla="*/ 6644265 w 8213050"/>
                <a:gd name="connsiteY380" fmla="*/ 3875788 h 4890885"/>
                <a:gd name="connsiteX381" fmla="*/ 6828828 w 8213050"/>
                <a:gd name="connsiteY381" fmla="*/ 3875788 h 4890885"/>
                <a:gd name="connsiteX382" fmla="*/ 6828828 w 8213050"/>
                <a:gd name="connsiteY382" fmla="*/ 4060351 h 4890885"/>
                <a:gd name="connsiteX383" fmla="*/ 6644265 w 8213050"/>
                <a:gd name="connsiteY383" fmla="*/ 4060351 h 4890885"/>
                <a:gd name="connsiteX384" fmla="*/ 6367421 w 8213050"/>
                <a:gd name="connsiteY384" fmla="*/ 3875788 h 4890885"/>
                <a:gd name="connsiteX385" fmla="*/ 6551984 w 8213050"/>
                <a:gd name="connsiteY385" fmla="*/ 3875788 h 4890885"/>
                <a:gd name="connsiteX386" fmla="*/ 6551984 w 8213050"/>
                <a:gd name="connsiteY386" fmla="*/ 4060351 h 4890885"/>
                <a:gd name="connsiteX387" fmla="*/ 6367421 w 8213050"/>
                <a:gd name="connsiteY387" fmla="*/ 4060351 h 4890885"/>
                <a:gd name="connsiteX388" fmla="*/ 6090576 w 8213050"/>
                <a:gd name="connsiteY388" fmla="*/ 3875788 h 4890885"/>
                <a:gd name="connsiteX389" fmla="*/ 6275139 w 8213050"/>
                <a:gd name="connsiteY389" fmla="*/ 3875788 h 4890885"/>
                <a:gd name="connsiteX390" fmla="*/ 6275139 w 8213050"/>
                <a:gd name="connsiteY390" fmla="*/ 4060351 h 4890885"/>
                <a:gd name="connsiteX391" fmla="*/ 6090576 w 8213050"/>
                <a:gd name="connsiteY391" fmla="*/ 4060351 h 4890885"/>
                <a:gd name="connsiteX392" fmla="*/ 5813731 w 8213050"/>
                <a:gd name="connsiteY392" fmla="*/ 3875788 h 4890885"/>
                <a:gd name="connsiteX393" fmla="*/ 5998294 w 8213050"/>
                <a:gd name="connsiteY393" fmla="*/ 3875788 h 4890885"/>
                <a:gd name="connsiteX394" fmla="*/ 5998294 w 8213050"/>
                <a:gd name="connsiteY394" fmla="*/ 4060351 h 4890885"/>
                <a:gd name="connsiteX395" fmla="*/ 5813731 w 8213050"/>
                <a:gd name="connsiteY395" fmla="*/ 4060351 h 4890885"/>
                <a:gd name="connsiteX396" fmla="*/ 5536887 w 8213050"/>
                <a:gd name="connsiteY396" fmla="*/ 3875788 h 4890885"/>
                <a:gd name="connsiteX397" fmla="*/ 5721450 w 8213050"/>
                <a:gd name="connsiteY397" fmla="*/ 3875788 h 4890885"/>
                <a:gd name="connsiteX398" fmla="*/ 5721450 w 8213050"/>
                <a:gd name="connsiteY398" fmla="*/ 4060351 h 4890885"/>
                <a:gd name="connsiteX399" fmla="*/ 5536887 w 8213050"/>
                <a:gd name="connsiteY399" fmla="*/ 4060351 h 4890885"/>
                <a:gd name="connsiteX400" fmla="*/ 5260042 w 8213050"/>
                <a:gd name="connsiteY400" fmla="*/ 3875788 h 4890885"/>
                <a:gd name="connsiteX401" fmla="*/ 5444605 w 8213050"/>
                <a:gd name="connsiteY401" fmla="*/ 3875788 h 4890885"/>
                <a:gd name="connsiteX402" fmla="*/ 5444605 w 8213050"/>
                <a:gd name="connsiteY402" fmla="*/ 4060351 h 4890885"/>
                <a:gd name="connsiteX403" fmla="*/ 5260042 w 8213050"/>
                <a:gd name="connsiteY403" fmla="*/ 4060351 h 4890885"/>
                <a:gd name="connsiteX404" fmla="*/ 4983198 w 8213050"/>
                <a:gd name="connsiteY404" fmla="*/ 3875788 h 4890885"/>
                <a:gd name="connsiteX405" fmla="*/ 5167761 w 8213050"/>
                <a:gd name="connsiteY405" fmla="*/ 3875788 h 4890885"/>
                <a:gd name="connsiteX406" fmla="*/ 5167761 w 8213050"/>
                <a:gd name="connsiteY406" fmla="*/ 4060351 h 4890885"/>
                <a:gd name="connsiteX407" fmla="*/ 4983198 w 8213050"/>
                <a:gd name="connsiteY407" fmla="*/ 4060351 h 4890885"/>
                <a:gd name="connsiteX408" fmla="*/ 4706353 w 8213050"/>
                <a:gd name="connsiteY408" fmla="*/ 3875788 h 4890885"/>
                <a:gd name="connsiteX409" fmla="*/ 4890916 w 8213050"/>
                <a:gd name="connsiteY409" fmla="*/ 3875788 h 4890885"/>
                <a:gd name="connsiteX410" fmla="*/ 4890916 w 8213050"/>
                <a:gd name="connsiteY410" fmla="*/ 4060351 h 4890885"/>
                <a:gd name="connsiteX411" fmla="*/ 4706353 w 8213050"/>
                <a:gd name="connsiteY411" fmla="*/ 4060351 h 4890885"/>
                <a:gd name="connsiteX412" fmla="*/ 4429509 w 8213050"/>
                <a:gd name="connsiteY412" fmla="*/ 3875788 h 4890885"/>
                <a:gd name="connsiteX413" fmla="*/ 4614072 w 8213050"/>
                <a:gd name="connsiteY413" fmla="*/ 3875788 h 4890885"/>
                <a:gd name="connsiteX414" fmla="*/ 4614072 w 8213050"/>
                <a:gd name="connsiteY414" fmla="*/ 4060351 h 4890885"/>
                <a:gd name="connsiteX415" fmla="*/ 4429509 w 8213050"/>
                <a:gd name="connsiteY415" fmla="*/ 4060351 h 4890885"/>
                <a:gd name="connsiteX416" fmla="*/ 4152664 w 8213050"/>
                <a:gd name="connsiteY416" fmla="*/ 3875788 h 4890885"/>
                <a:gd name="connsiteX417" fmla="*/ 4337227 w 8213050"/>
                <a:gd name="connsiteY417" fmla="*/ 3875788 h 4890885"/>
                <a:gd name="connsiteX418" fmla="*/ 4337227 w 8213050"/>
                <a:gd name="connsiteY418" fmla="*/ 4060351 h 4890885"/>
                <a:gd name="connsiteX419" fmla="*/ 4152664 w 8213050"/>
                <a:gd name="connsiteY419" fmla="*/ 4060351 h 4890885"/>
                <a:gd name="connsiteX420" fmla="*/ 3875820 w 8213050"/>
                <a:gd name="connsiteY420" fmla="*/ 3875788 h 4890885"/>
                <a:gd name="connsiteX421" fmla="*/ 4060383 w 8213050"/>
                <a:gd name="connsiteY421" fmla="*/ 3875788 h 4890885"/>
                <a:gd name="connsiteX422" fmla="*/ 4060383 w 8213050"/>
                <a:gd name="connsiteY422" fmla="*/ 4060351 h 4890885"/>
                <a:gd name="connsiteX423" fmla="*/ 3875820 w 8213050"/>
                <a:gd name="connsiteY423" fmla="*/ 4060351 h 4890885"/>
                <a:gd name="connsiteX424" fmla="*/ 3598976 w 8213050"/>
                <a:gd name="connsiteY424" fmla="*/ 3875788 h 4890885"/>
                <a:gd name="connsiteX425" fmla="*/ 3783539 w 8213050"/>
                <a:gd name="connsiteY425" fmla="*/ 3875788 h 4890885"/>
                <a:gd name="connsiteX426" fmla="*/ 3783539 w 8213050"/>
                <a:gd name="connsiteY426" fmla="*/ 4060351 h 4890885"/>
                <a:gd name="connsiteX427" fmla="*/ 3598976 w 8213050"/>
                <a:gd name="connsiteY427" fmla="*/ 4060351 h 4890885"/>
                <a:gd name="connsiteX428" fmla="*/ 3322131 w 8213050"/>
                <a:gd name="connsiteY428" fmla="*/ 3875788 h 4890885"/>
                <a:gd name="connsiteX429" fmla="*/ 3506694 w 8213050"/>
                <a:gd name="connsiteY429" fmla="*/ 3875788 h 4890885"/>
                <a:gd name="connsiteX430" fmla="*/ 3506694 w 8213050"/>
                <a:gd name="connsiteY430" fmla="*/ 4060351 h 4890885"/>
                <a:gd name="connsiteX431" fmla="*/ 3322131 w 8213050"/>
                <a:gd name="connsiteY431" fmla="*/ 4060351 h 4890885"/>
                <a:gd name="connsiteX432" fmla="*/ 3045299 w 8213050"/>
                <a:gd name="connsiteY432" fmla="*/ 3875788 h 4890885"/>
                <a:gd name="connsiteX433" fmla="*/ 3229863 w 8213050"/>
                <a:gd name="connsiteY433" fmla="*/ 3875788 h 4890885"/>
                <a:gd name="connsiteX434" fmla="*/ 3229863 w 8213050"/>
                <a:gd name="connsiteY434" fmla="*/ 4060351 h 4890885"/>
                <a:gd name="connsiteX435" fmla="*/ 3045299 w 8213050"/>
                <a:gd name="connsiteY435" fmla="*/ 4060351 h 4890885"/>
                <a:gd name="connsiteX436" fmla="*/ 2768455 w 8213050"/>
                <a:gd name="connsiteY436" fmla="*/ 3875788 h 4890885"/>
                <a:gd name="connsiteX437" fmla="*/ 2953018 w 8213050"/>
                <a:gd name="connsiteY437" fmla="*/ 3875788 h 4890885"/>
                <a:gd name="connsiteX438" fmla="*/ 2953018 w 8213050"/>
                <a:gd name="connsiteY438" fmla="*/ 4060351 h 4890885"/>
                <a:gd name="connsiteX439" fmla="*/ 2768455 w 8213050"/>
                <a:gd name="connsiteY439" fmla="*/ 4060351 h 4890885"/>
                <a:gd name="connsiteX440" fmla="*/ 2491609 w 8213050"/>
                <a:gd name="connsiteY440" fmla="*/ 3875788 h 4890885"/>
                <a:gd name="connsiteX441" fmla="*/ 2676173 w 8213050"/>
                <a:gd name="connsiteY441" fmla="*/ 3875788 h 4890885"/>
                <a:gd name="connsiteX442" fmla="*/ 2676173 w 8213050"/>
                <a:gd name="connsiteY442" fmla="*/ 4060351 h 4890885"/>
                <a:gd name="connsiteX443" fmla="*/ 2491609 w 8213050"/>
                <a:gd name="connsiteY443" fmla="*/ 4060351 h 4890885"/>
                <a:gd name="connsiteX444" fmla="*/ 2214765 w 8213050"/>
                <a:gd name="connsiteY444" fmla="*/ 3875788 h 4890885"/>
                <a:gd name="connsiteX445" fmla="*/ 2399328 w 8213050"/>
                <a:gd name="connsiteY445" fmla="*/ 3875788 h 4890885"/>
                <a:gd name="connsiteX446" fmla="*/ 2399328 w 8213050"/>
                <a:gd name="connsiteY446" fmla="*/ 4060351 h 4890885"/>
                <a:gd name="connsiteX447" fmla="*/ 2214765 w 8213050"/>
                <a:gd name="connsiteY447" fmla="*/ 4060351 h 4890885"/>
                <a:gd name="connsiteX448" fmla="*/ 1937922 w 8213050"/>
                <a:gd name="connsiteY448" fmla="*/ 3875788 h 4890885"/>
                <a:gd name="connsiteX449" fmla="*/ 2122483 w 8213050"/>
                <a:gd name="connsiteY449" fmla="*/ 3875788 h 4890885"/>
                <a:gd name="connsiteX450" fmla="*/ 2122483 w 8213050"/>
                <a:gd name="connsiteY450" fmla="*/ 4060351 h 4890885"/>
                <a:gd name="connsiteX451" fmla="*/ 1937922 w 8213050"/>
                <a:gd name="connsiteY451" fmla="*/ 4060351 h 4890885"/>
                <a:gd name="connsiteX452" fmla="*/ 1661075 w 8213050"/>
                <a:gd name="connsiteY452" fmla="*/ 3875788 h 4890885"/>
                <a:gd name="connsiteX453" fmla="*/ 1845640 w 8213050"/>
                <a:gd name="connsiteY453" fmla="*/ 3875788 h 4890885"/>
                <a:gd name="connsiteX454" fmla="*/ 1845640 w 8213050"/>
                <a:gd name="connsiteY454" fmla="*/ 4060351 h 4890885"/>
                <a:gd name="connsiteX455" fmla="*/ 1661075 w 8213050"/>
                <a:gd name="connsiteY455" fmla="*/ 4060351 h 4890885"/>
                <a:gd name="connsiteX456" fmla="*/ 1384231 w 8213050"/>
                <a:gd name="connsiteY456" fmla="*/ 3875788 h 4890885"/>
                <a:gd name="connsiteX457" fmla="*/ 1568796 w 8213050"/>
                <a:gd name="connsiteY457" fmla="*/ 3875788 h 4890885"/>
                <a:gd name="connsiteX458" fmla="*/ 1568796 w 8213050"/>
                <a:gd name="connsiteY458" fmla="*/ 4060351 h 4890885"/>
                <a:gd name="connsiteX459" fmla="*/ 1384231 w 8213050"/>
                <a:gd name="connsiteY459" fmla="*/ 4060351 h 4890885"/>
                <a:gd name="connsiteX460" fmla="*/ 1107389 w 8213050"/>
                <a:gd name="connsiteY460" fmla="*/ 3875788 h 4890885"/>
                <a:gd name="connsiteX461" fmla="*/ 1291949 w 8213050"/>
                <a:gd name="connsiteY461" fmla="*/ 3875788 h 4890885"/>
                <a:gd name="connsiteX462" fmla="*/ 1291949 w 8213050"/>
                <a:gd name="connsiteY462" fmla="*/ 4060351 h 4890885"/>
                <a:gd name="connsiteX463" fmla="*/ 1107389 w 8213050"/>
                <a:gd name="connsiteY463" fmla="*/ 4060351 h 4890885"/>
                <a:gd name="connsiteX464" fmla="*/ 830544 w 8213050"/>
                <a:gd name="connsiteY464" fmla="*/ 3875788 h 4890885"/>
                <a:gd name="connsiteX465" fmla="*/ 1015107 w 8213050"/>
                <a:gd name="connsiteY465" fmla="*/ 3875788 h 4890885"/>
                <a:gd name="connsiteX466" fmla="*/ 1015107 w 8213050"/>
                <a:gd name="connsiteY466" fmla="*/ 4060351 h 4890885"/>
                <a:gd name="connsiteX467" fmla="*/ 830544 w 8213050"/>
                <a:gd name="connsiteY467" fmla="*/ 4060351 h 4890885"/>
                <a:gd name="connsiteX468" fmla="*/ 553700 w 8213050"/>
                <a:gd name="connsiteY468" fmla="*/ 3875788 h 4890885"/>
                <a:gd name="connsiteX469" fmla="*/ 738263 w 8213050"/>
                <a:gd name="connsiteY469" fmla="*/ 3875788 h 4890885"/>
                <a:gd name="connsiteX470" fmla="*/ 738263 w 8213050"/>
                <a:gd name="connsiteY470" fmla="*/ 4060351 h 4890885"/>
                <a:gd name="connsiteX471" fmla="*/ 553700 w 8213050"/>
                <a:gd name="connsiteY471" fmla="*/ 4060351 h 4890885"/>
                <a:gd name="connsiteX472" fmla="*/ 276856 w 8213050"/>
                <a:gd name="connsiteY472" fmla="*/ 3875788 h 4890885"/>
                <a:gd name="connsiteX473" fmla="*/ 461419 w 8213050"/>
                <a:gd name="connsiteY473" fmla="*/ 3875788 h 4890885"/>
                <a:gd name="connsiteX474" fmla="*/ 461419 w 8213050"/>
                <a:gd name="connsiteY474" fmla="*/ 4060351 h 4890885"/>
                <a:gd name="connsiteX475" fmla="*/ 276856 w 8213050"/>
                <a:gd name="connsiteY475" fmla="*/ 4060351 h 4890885"/>
                <a:gd name="connsiteX476" fmla="*/ 10 w 8213050"/>
                <a:gd name="connsiteY476" fmla="*/ 3875788 h 4890885"/>
                <a:gd name="connsiteX477" fmla="*/ 184575 w 8213050"/>
                <a:gd name="connsiteY477" fmla="*/ 3875788 h 4890885"/>
                <a:gd name="connsiteX478" fmla="*/ 184575 w 8213050"/>
                <a:gd name="connsiteY478" fmla="*/ 4060351 h 4890885"/>
                <a:gd name="connsiteX479" fmla="*/ 10 w 8213050"/>
                <a:gd name="connsiteY479" fmla="*/ 4060351 h 4890885"/>
                <a:gd name="connsiteX480" fmla="*/ 8028487 w 8213050"/>
                <a:gd name="connsiteY480" fmla="*/ 3598943 h 4890885"/>
                <a:gd name="connsiteX481" fmla="*/ 8213050 w 8213050"/>
                <a:gd name="connsiteY481" fmla="*/ 3598943 h 4890885"/>
                <a:gd name="connsiteX482" fmla="*/ 8213050 w 8213050"/>
                <a:gd name="connsiteY482" fmla="*/ 3783506 h 4890885"/>
                <a:gd name="connsiteX483" fmla="*/ 8028487 w 8213050"/>
                <a:gd name="connsiteY483" fmla="*/ 3783506 h 4890885"/>
                <a:gd name="connsiteX484" fmla="*/ 7751643 w 8213050"/>
                <a:gd name="connsiteY484" fmla="*/ 3598943 h 4890885"/>
                <a:gd name="connsiteX485" fmla="*/ 7936206 w 8213050"/>
                <a:gd name="connsiteY485" fmla="*/ 3598943 h 4890885"/>
                <a:gd name="connsiteX486" fmla="*/ 7936206 w 8213050"/>
                <a:gd name="connsiteY486" fmla="*/ 3783506 h 4890885"/>
                <a:gd name="connsiteX487" fmla="*/ 7751643 w 8213050"/>
                <a:gd name="connsiteY487" fmla="*/ 3783506 h 4890885"/>
                <a:gd name="connsiteX488" fmla="*/ 7474799 w 8213050"/>
                <a:gd name="connsiteY488" fmla="*/ 3598943 h 4890885"/>
                <a:gd name="connsiteX489" fmla="*/ 7659362 w 8213050"/>
                <a:gd name="connsiteY489" fmla="*/ 3598943 h 4890885"/>
                <a:gd name="connsiteX490" fmla="*/ 7659362 w 8213050"/>
                <a:gd name="connsiteY490" fmla="*/ 3783506 h 4890885"/>
                <a:gd name="connsiteX491" fmla="*/ 7474799 w 8213050"/>
                <a:gd name="connsiteY491" fmla="*/ 3783506 h 4890885"/>
                <a:gd name="connsiteX492" fmla="*/ 7197954 w 8213050"/>
                <a:gd name="connsiteY492" fmla="*/ 3598943 h 4890885"/>
                <a:gd name="connsiteX493" fmla="*/ 7382517 w 8213050"/>
                <a:gd name="connsiteY493" fmla="*/ 3598943 h 4890885"/>
                <a:gd name="connsiteX494" fmla="*/ 7382517 w 8213050"/>
                <a:gd name="connsiteY494" fmla="*/ 3783506 h 4890885"/>
                <a:gd name="connsiteX495" fmla="*/ 7197954 w 8213050"/>
                <a:gd name="connsiteY495" fmla="*/ 3783506 h 4890885"/>
                <a:gd name="connsiteX496" fmla="*/ 6921109 w 8213050"/>
                <a:gd name="connsiteY496" fmla="*/ 3598943 h 4890885"/>
                <a:gd name="connsiteX497" fmla="*/ 7105672 w 8213050"/>
                <a:gd name="connsiteY497" fmla="*/ 3598943 h 4890885"/>
                <a:gd name="connsiteX498" fmla="*/ 7105672 w 8213050"/>
                <a:gd name="connsiteY498" fmla="*/ 3783506 h 4890885"/>
                <a:gd name="connsiteX499" fmla="*/ 6921109 w 8213050"/>
                <a:gd name="connsiteY499" fmla="*/ 3783506 h 4890885"/>
                <a:gd name="connsiteX500" fmla="*/ 6644265 w 8213050"/>
                <a:gd name="connsiteY500" fmla="*/ 3598943 h 4890885"/>
                <a:gd name="connsiteX501" fmla="*/ 6828828 w 8213050"/>
                <a:gd name="connsiteY501" fmla="*/ 3598943 h 4890885"/>
                <a:gd name="connsiteX502" fmla="*/ 6828828 w 8213050"/>
                <a:gd name="connsiteY502" fmla="*/ 3783506 h 4890885"/>
                <a:gd name="connsiteX503" fmla="*/ 6644265 w 8213050"/>
                <a:gd name="connsiteY503" fmla="*/ 3783506 h 4890885"/>
                <a:gd name="connsiteX504" fmla="*/ 6367421 w 8213050"/>
                <a:gd name="connsiteY504" fmla="*/ 3598943 h 4890885"/>
                <a:gd name="connsiteX505" fmla="*/ 6551984 w 8213050"/>
                <a:gd name="connsiteY505" fmla="*/ 3598943 h 4890885"/>
                <a:gd name="connsiteX506" fmla="*/ 6551984 w 8213050"/>
                <a:gd name="connsiteY506" fmla="*/ 3783506 h 4890885"/>
                <a:gd name="connsiteX507" fmla="*/ 6367421 w 8213050"/>
                <a:gd name="connsiteY507" fmla="*/ 3783506 h 4890885"/>
                <a:gd name="connsiteX508" fmla="*/ 6090576 w 8213050"/>
                <a:gd name="connsiteY508" fmla="*/ 3598943 h 4890885"/>
                <a:gd name="connsiteX509" fmla="*/ 6275139 w 8213050"/>
                <a:gd name="connsiteY509" fmla="*/ 3598943 h 4890885"/>
                <a:gd name="connsiteX510" fmla="*/ 6275139 w 8213050"/>
                <a:gd name="connsiteY510" fmla="*/ 3783506 h 4890885"/>
                <a:gd name="connsiteX511" fmla="*/ 6090576 w 8213050"/>
                <a:gd name="connsiteY511" fmla="*/ 3783506 h 4890885"/>
                <a:gd name="connsiteX512" fmla="*/ 5813731 w 8213050"/>
                <a:gd name="connsiteY512" fmla="*/ 3598943 h 4890885"/>
                <a:gd name="connsiteX513" fmla="*/ 5998294 w 8213050"/>
                <a:gd name="connsiteY513" fmla="*/ 3598943 h 4890885"/>
                <a:gd name="connsiteX514" fmla="*/ 5998294 w 8213050"/>
                <a:gd name="connsiteY514" fmla="*/ 3783506 h 4890885"/>
                <a:gd name="connsiteX515" fmla="*/ 5813731 w 8213050"/>
                <a:gd name="connsiteY515" fmla="*/ 3783506 h 4890885"/>
                <a:gd name="connsiteX516" fmla="*/ 5536887 w 8213050"/>
                <a:gd name="connsiteY516" fmla="*/ 3598943 h 4890885"/>
                <a:gd name="connsiteX517" fmla="*/ 5721450 w 8213050"/>
                <a:gd name="connsiteY517" fmla="*/ 3598943 h 4890885"/>
                <a:gd name="connsiteX518" fmla="*/ 5721450 w 8213050"/>
                <a:gd name="connsiteY518" fmla="*/ 3783506 h 4890885"/>
                <a:gd name="connsiteX519" fmla="*/ 5536887 w 8213050"/>
                <a:gd name="connsiteY519" fmla="*/ 3783506 h 4890885"/>
                <a:gd name="connsiteX520" fmla="*/ 5260042 w 8213050"/>
                <a:gd name="connsiteY520" fmla="*/ 3598943 h 4890885"/>
                <a:gd name="connsiteX521" fmla="*/ 5444605 w 8213050"/>
                <a:gd name="connsiteY521" fmla="*/ 3598943 h 4890885"/>
                <a:gd name="connsiteX522" fmla="*/ 5444605 w 8213050"/>
                <a:gd name="connsiteY522" fmla="*/ 3783506 h 4890885"/>
                <a:gd name="connsiteX523" fmla="*/ 5260042 w 8213050"/>
                <a:gd name="connsiteY523" fmla="*/ 3783506 h 4890885"/>
                <a:gd name="connsiteX524" fmla="*/ 4983198 w 8213050"/>
                <a:gd name="connsiteY524" fmla="*/ 3598943 h 4890885"/>
                <a:gd name="connsiteX525" fmla="*/ 5167761 w 8213050"/>
                <a:gd name="connsiteY525" fmla="*/ 3598943 h 4890885"/>
                <a:gd name="connsiteX526" fmla="*/ 5167761 w 8213050"/>
                <a:gd name="connsiteY526" fmla="*/ 3783506 h 4890885"/>
                <a:gd name="connsiteX527" fmla="*/ 4983198 w 8213050"/>
                <a:gd name="connsiteY527" fmla="*/ 3783506 h 4890885"/>
                <a:gd name="connsiteX528" fmla="*/ 4706353 w 8213050"/>
                <a:gd name="connsiteY528" fmla="*/ 3598943 h 4890885"/>
                <a:gd name="connsiteX529" fmla="*/ 4890916 w 8213050"/>
                <a:gd name="connsiteY529" fmla="*/ 3598943 h 4890885"/>
                <a:gd name="connsiteX530" fmla="*/ 4890916 w 8213050"/>
                <a:gd name="connsiteY530" fmla="*/ 3783506 h 4890885"/>
                <a:gd name="connsiteX531" fmla="*/ 4706353 w 8213050"/>
                <a:gd name="connsiteY531" fmla="*/ 3783506 h 4890885"/>
                <a:gd name="connsiteX532" fmla="*/ 4429509 w 8213050"/>
                <a:gd name="connsiteY532" fmla="*/ 3598943 h 4890885"/>
                <a:gd name="connsiteX533" fmla="*/ 4614072 w 8213050"/>
                <a:gd name="connsiteY533" fmla="*/ 3598943 h 4890885"/>
                <a:gd name="connsiteX534" fmla="*/ 4614072 w 8213050"/>
                <a:gd name="connsiteY534" fmla="*/ 3783506 h 4890885"/>
                <a:gd name="connsiteX535" fmla="*/ 4429509 w 8213050"/>
                <a:gd name="connsiteY535" fmla="*/ 3783506 h 4890885"/>
                <a:gd name="connsiteX536" fmla="*/ 4152664 w 8213050"/>
                <a:gd name="connsiteY536" fmla="*/ 3598943 h 4890885"/>
                <a:gd name="connsiteX537" fmla="*/ 4337227 w 8213050"/>
                <a:gd name="connsiteY537" fmla="*/ 3598943 h 4890885"/>
                <a:gd name="connsiteX538" fmla="*/ 4337227 w 8213050"/>
                <a:gd name="connsiteY538" fmla="*/ 3783506 h 4890885"/>
                <a:gd name="connsiteX539" fmla="*/ 4152664 w 8213050"/>
                <a:gd name="connsiteY539" fmla="*/ 3783506 h 4890885"/>
                <a:gd name="connsiteX540" fmla="*/ 3875820 w 8213050"/>
                <a:gd name="connsiteY540" fmla="*/ 3598943 h 4890885"/>
                <a:gd name="connsiteX541" fmla="*/ 4060383 w 8213050"/>
                <a:gd name="connsiteY541" fmla="*/ 3598943 h 4890885"/>
                <a:gd name="connsiteX542" fmla="*/ 4060383 w 8213050"/>
                <a:gd name="connsiteY542" fmla="*/ 3783506 h 4890885"/>
                <a:gd name="connsiteX543" fmla="*/ 3875820 w 8213050"/>
                <a:gd name="connsiteY543" fmla="*/ 3783506 h 4890885"/>
                <a:gd name="connsiteX544" fmla="*/ 3598976 w 8213050"/>
                <a:gd name="connsiteY544" fmla="*/ 3598943 h 4890885"/>
                <a:gd name="connsiteX545" fmla="*/ 3783539 w 8213050"/>
                <a:gd name="connsiteY545" fmla="*/ 3598943 h 4890885"/>
                <a:gd name="connsiteX546" fmla="*/ 3783539 w 8213050"/>
                <a:gd name="connsiteY546" fmla="*/ 3783506 h 4890885"/>
                <a:gd name="connsiteX547" fmla="*/ 3598976 w 8213050"/>
                <a:gd name="connsiteY547" fmla="*/ 3783506 h 4890885"/>
                <a:gd name="connsiteX548" fmla="*/ 3322131 w 8213050"/>
                <a:gd name="connsiteY548" fmla="*/ 3598943 h 4890885"/>
                <a:gd name="connsiteX549" fmla="*/ 3506694 w 8213050"/>
                <a:gd name="connsiteY549" fmla="*/ 3598943 h 4890885"/>
                <a:gd name="connsiteX550" fmla="*/ 3506694 w 8213050"/>
                <a:gd name="connsiteY550" fmla="*/ 3783506 h 4890885"/>
                <a:gd name="connsiteX551" fmla="*/ 3322131 w 8213050"/>
                <a:gd name="connsiteY551" fmla="*/ 3783506 h 4890885"/>
                <a:gd name="connsiteX552" fmla="*/ 3045303 w 8213050"/>
                <a:gd name="connsiteY552" fmla="*/ 3598943 h 4890885"/>
                <a:gd name="connsiteX553" fmla="*/ 3229867 w 8213050"/>
                <a:gd name="connsiteY553" fmla="*/ 3598943 h 4890885"/>
                <a:gd name="connsiteX554" fmla="*/ 3229867 w 8213050"/>
                <a:gd name="connsiteY554" fmla="*/ 3783506 h 4890885"/>
                <a:gd name="connsiteX555" fmla="*/ 3045303 w 8213050"/>
                <a:gd name="connsiteY555" fmla="*/ 3783506 h 4890885"/>
                <a:gd name="connsiteX556" fmla="*/ 2768459 w 8213050"/>
                <a:gd name="connsiteY556" fmla="*/ 3598943 h 4890885"/>
                <a:gd name="connsiteX557" fmla="*/ 2953022 w 8213050"/>
                <a:gd name="connsiteY557" fmla="*/ 3598943 h 4890885"/>
                <a:gd name="connsiteX558" fmla="*/ 2953022 w 8213050"/>
                <a:gd name="connsiteY558" fmla="*/ 3783506 h 4890885"/>
                <a:gd name="connsiteX559" fmla="*/ 2768459 w 8213050"/>
                <a:gd name="connsiteY559" fmla="*/ 3783506 h 4890885"/>
                <a:gd name="connsiteX560" fmla="*/ 2491612 w 8213050"/>
                <a:gd name="connsiteY560" fmla="*/ 3598943 h 4890885"/>
                <a:gd name="connsiteX561" fmla="*/ 2676176 w 8213050"/>
                <a:gd name="connsiteY561" fmla="*/ 3598943 h 4890885"/>
                <a:gd name="connsiteX562" fmla="*/ 2676176 w 8213050"/>
                <a:gd name="connsiteY562" fmla="*/ 3783506 h 4890885"/>
                <a:gd name="connsiteX563" fmla="*/ 2491612 w 8213050"/>
                <a:gd name="connsiteY563" fmla="*/ 3783506 h 4890885"/>
                <a:gd name="connsiteX564" fmla="*/ 2214768 w 8213050"/>
                <a:gd name="connsiteY564" fmla="*/ 3598943 h 4890885"/>
                <a:gd name="connsiteX565" fmla="*/ 2399332 w 8213050"/>
                <a:gd name="connsiteY565" fmla="*/ 3598943 h 4890885"/>
                <a:gd name="connsiteX566" fmla="*/ 2399332 w 8213050"/>
                <a:gd name="connsiteY566" fmla="*/ 3783506 h 4890885"/>
                <a:gd name="connsiteX567" fmla="*/ 2214768 w 8213050"/>
                <a:gd name="connsiteY567" fmla="*/ 3783506 h 4890885"/>
                <a:gd name="connsiteX568" fmla="*/ 1937926 w 8213050"/>
                <a:gd name="connsiteY568" fmla="*/ 3598943 h 4890885"/>
                <a:gd name="connsiteX569" fmla="*/ 2122487 w 8213050"/>
                <a:gd name="connsiteY569" fmla="*/ 3598943 h 4890885"/>
                <a:gd name="connsiteX570" fmla="*/ 2122487 w 8213050"/>
                <a:gd name="connsiteY570" fmla="*/ 3783506 h 4890885"/>
                <a:gd name="connsiteX571" fmla="*/ 1937926 w 8213050"/>
                <a:gd name="connsiteY571" fmla="*/ 3783506 h 4890885"/>
                <a:gd name="connsiteX572" fmla="*/ 1661079 w 8213050"/>
                <a:gd name="connsiteY572" fmla="*/ 3598943 h 4890885"/>
                <a:gd name="connsiteX573" fmla="*/ 1845644 w 8213050"/>
                <a:gd name="connsiteY573" fmla="*/ 3598943 h 4890885"/>
                <a:gd name="connsiteX574" fmla="*/ 1845644 w 8213050"/>
                <a:gd name="connsiteY574" fmla="*/ 3783506 h 4890885"/>
                <a:gd name="connsiteX575" fmla="*/ 1661079 w 8213050"/>
                <a:gd name="connsiteY575" fmla="*/ 3783506 h 4890885"/>
                <a:gd name="connsiteX576" fmla="*/ 1384235 w 8213050"/>
                <a:gd name="connsiteY576" fmla="*/ 3598943 h 4890885"/>
                <a:gd name="connsiteX577" fmla="*/ 1568800 w 8213050"/>
                <a:gd name="connsiteY577" fmla="*/ 3598943 h 4890885"/>
                <a:gd name="connsiteX578" fmla="*/ 1568800 w 8213050"/>
                <a:gd name="connsiteY578" fmla="*/ 3783506 h 4890885"/>
                <a:gd name="connsiteX579" fmla="*/ 1384235 w 8213050"/>
                <a:gd name="connsiteY579" fmla="*/ 3783506 h 4890885"/>
                <a:gd name="connsiteX580" fmla="*/ 1107392 w 8213050"/>
                <a:gd name="connsiteY580" fmla="*/ 3598943 h 4890885"/>
                <a:gd name="connsiteX581" fmla="*/ 1291951 w 8213050"/>
                <a:gd name="connsiteY581" fmla="*/ 3598943 h 4890885"/>
                <a:gd name="connsiteX582" fmla="*/ 1291951 w 8213050"/>
                <a:gd name="connsiteY582" fmla="*/ 3783506 h 4890885"/>
                <a:gd name="connsiteX583" fmla="*/ 1107392 w 8213050"/>
                <a:gd name="connsiteY583" fmla="*/ 3783506 h 4890885"/>
                <a:gd name="connsiteX584" fmla="*/ 830548 w 8213050"/>
                <a:gd name="connsiteY584" fmla="*/ 3598943 h 4890885"/>
                <a:gd name="connsiteX585" fmla="*/ 1015111 w 8213050"/>
                <a:gd name="connsiteY585" fmla="*/ 3598943 h 4890885"/>
                <a:gd name="connsiteX586" fmla="*/ 1015111 w 8213050"/>
                <a:gd name="connsiteY586" fmla="*/ 3783506 h 4890885"/>
                <a:gd name="connsiteX587" fmla="*/ 830548 w 8213050"/>
                <a:gd name="connsiteY587" fmla="*/ 3783506 h 4890885"/>
                <a:gd name="connsiteX588" fmla="*/ 553704 w 8213050"/>
                <a:gd name="connsiteY588" fmla="*/ 3598943 h 4890885"/>
                <a:gd name="connsiteX589" fmla="*/ 738267 w 8213050"/>
                <a:gd name="connsiteY589" fmla="*/ 3598943 h 4890885"/>
                <a:gd name="connsiteX590" fmla="*/ 738267 w 8213050"/>
                <a:gd name="connsiteY590" fmla="*/ 3783506 h 4890885"/>
                <a:gd name="connsiteX591" fmla="*/ 553704 w 8213050"/>
                <a:gd name="connsiteY591" fmla="*/ 3783506 h 4890885"/>
                <a:gd name="connsiteX592" fmla="*/ 276859 w 8213050"/>
                <a:gd name="connsiteY592" fmla="*/ 3598943 h 4890885"/>
                <a:gd name="connsiteX593" fmla="*/ 461422 w 8213050"/>
                <a:gd name="connsiteY593" fmla="*/ 3598943 h 4890885"/>
                <a:gd name="connsiteX594" fmla="*/ 461422 w 8213050"/>
                <a:gd name="connsiteY594" fmla="*/ 3783506 h 4890885"/>
                <a:gd name="connsiteX595" fmla="*/ 276859 w 8213050"/>
                <a:gd name="connsiteY595" fmla="*/ 3783506 h 4890885"/>
                <a:gd name="connsiteX596" fmla="*/ 13 w 8213050"/>
                <a:gd name="connsiteY596" fmla="*/ 3598943 h 4890885"/>
                <a:gd name="connsiteX597" fmla="*/ 184579 w 8213050"/>
                <a:gd name="connsiteY597" fmla="*/ 3598943 h 4890885"/>
                <a:gd name="connsiteX598" fmla="*/ 184579 w 8213050"/>
                <a:gd name="connsiteY598" fmla="*/ 3783506 h 4890885"/>
                <a:gd name="connsiteX599" fmla="*/ 13 w 8213050"/>
                <a:gd name="connsiteY599" fmla="*/ 3783506 h 4890885"/>
                <a:gd name="connsiteX600" fmla="*/ 8028487 w 8213050"/>
                <a:gd name="connsiteY600" fmla="*/ 3322099 h 4890885"/>
                <a:gd name="connsiteX601" fmla="*/ 8213050 w 8213050"/>
                <a:gd name="connsiteY601" fmla="*/ 3322099 h 4890885"/>
                <a:gd name="connsiteX602" fmla="*/ 8213050 w 8213050"/>
                <a:gd name="connsiteY602" fmla="*/ 3506662 h 4890885"/>
                <a:gd name="connsiteX603" fmla="*/ 8028487 w 8213050"/>
                <a:gd name="connsiteY603" fmla="*/ 3506662 h 4890885"/>
                <a:gd name="connsiteX604" fmla="*/ 7751643 w 8213050"/>
                <a:gd name="connsiteY604" fmla="*/ 3322099 h 4890885"/>
                <a:gd name="connsiteX605" fmla="*/ 7936206 w 8213050"/>
                <a:gd name="connsiteY605" fmla="*/ 3322099 h 4890885"/>
                <a:gd name="connsiteX606" fmla="*/ 7936206 w 8213050"/>
                <a:gd name="connsiteY606" fmla="*/ 3506662 h 4890885"/>
                <a:gd name="connsiteX607" fmla="*/ 7751643 w 8213050"/>
                <a:gd name="connsiteY607" fmla="*/ 3506662 h 4890885"/>
                <a:gd name="connsiteX608" fmla="*/ 7474799 w 8213050"/>
                <a:gd name="connsiteY608" fmla="*/ 3322099 h 4890885"/>
                <a:gd name="connsiteX609" fmla="*/ 7659362 w 8213050"/>
                <a:gd name="connsiteY609" fmla="*/ 3322099 h 4890885"/>
                <a:gd name="connsiteX610" fmla="*/ 7659362 w 8213050"/>
                <a:gd name="connsiteY610" fmla="*/ 3506662 h 4890885"/>
                <a:gd name="connsiteX611" fmla="*/ 7474799 w 8213050"/>
                <a:gd name="connsiteY611" fmla="*/ 3506662 h 4890885"/>
                <a:gd name="connsiteX612" fmla="*/ 7197954 w 8213050"/>
                <a:gd name="connsiteY612" fmla="*/ 3322099 h 4890885"/>
                <a:gd name="connsiteX613" fmla="*/ 7382517 w 8213050"/>
                <a:gd name="connsiteY613" fmla="*/ 3322099 h 4890885"/>
                <a:gd name="connsiteX614" fmla="*/ 7382517 w 8213050"/>
                <a:gd name="connsiteY614" fmla="*/ 3506662 h 4890885"/>
                <a:gd name="connsiteX615" fmla="*/ 7197954 w 8213050"/>
                <a:gd name="connsiteY615" fmla="*/ 3506662 h 4890885"/>
                <a:gd name="connsiteX616" fmla="*/ 6921109 w 8213050"/>
                <a:gd name="connsiteY616" fmla="*/ 3322099 h 4890885"/>
                <a:gd name="connsiteX617" fmla="*/ 7105672 w 8213050"/>
                <a:gd name="connsiteY617" fmla="*/ 3322099 h 4890885"/>
                <a:gd name="connsiteX618" fmla="*/ 7105672 w 8213050"/>
                <a:gd name="connsiteY618" fmla="*/ 3506662 h 4890885"/>
                <a:gd name="connsiteX619" fmla="*/ 6921109 w 8213050"/>
                <a:gd name="connsiteY619" fmla="*/ 3506662 h 4890885"/>
                <a:gd name="connsiteX620" fmla="*/ 6644265 w 8213050"/>
                <a:gd name="connsiteY620" fmla="*/ 3322099 h 4890885"/>
                <a:gd name="connsiteX621" fmla="*/ 6828828 w 8213050"/>
                <a:gd name="connsiteY621" fmla="*/ 3322099 h 4890885"/>
                <a:gd name="connsiteX622" fmla="*/ 6828828 w 8213050"/>
                <a:gd name="connsiteY622" fmla="*/ 3506662 h 4890885"/>
                <a:gd name="connsiteX623" fmla="*/ 6644265 w 8213050"/>
                <a:gd name="connsiteY623" fmla="*/ 3506662 h 4890885"/>
                <a:gd name="connsiteX624" fmla="*/ 6367421 w 8213050"/>
                <a:gd name="connsiteY624" fmla="*/ 3322099 h 4890885"/>
                <a:gd name="connsiteX625" fmla="*/ 6551984 w 8213050"/>
                <a:gd name="connsiteY625" fmla="*/ 3322099 h 4890885"/>
                <a:gd name="connsiteX626" fmla="*/ 6551984 w 8213050"/>
                <a:gd name="connsiteY626" fmla="*/ 3506662 h 4890885"/>
                <a:gd name="connsiteX627" fmla="*/ 6367421 w 8213050"/>
                <a:gd name="connsiteY627" fmla="*/ 3506662 h 4890885"/>
                <a:gd name="connsiteX628" fmla="*/ 6090576 w 8213050"/>
                <a:gd name="connsiteY628" fmla="*/ 3322099 h 4890885"/>
                <a:gd name="connsiteX629" fmla="*/ 6275139 w 8213050"/>
                <a:gd name="connsiteY629" fmla="*/ 3322099 h 4890885"/>
                <a:gd name="connsiteX630" fmla="*/ 6275139 w 8213050"/>
                <a:gd name="connsiteY630" fmla="*/ 3506662 h 4890885"/>
                <a:gd name="connsiteX631" fmla="*/ 6090576 w 8213050"/>
                <a:gd name="connsiteY631" fmla="*/ 3506662 h 4890885"/>
                <a:gd name="connsiteX632" fmla="*/ 5813731 w 8213050"/>
                <a:gd name="connsiteY632" fmla="*/ 3322099 h 4890885"/>
                <a:gd name="connsiteX633" fmla="*/ 5998294 w 8213050"/>
                <a:gd name="connsiteY633" fmla="*/ 3322099 h 4890885"/>
                <a:gd name="connsiteX634" fmla="*/ 5998294 w 8213050"/>
                <a:gd name="connsiteY634" fmla="*/ 3506662 h 4890885"/>
                <a:gd name="connsiteX635" fmla="*/ 5813731 w 8213050"/>
                <a:gd name="connsiteY635" fmla="*/ 3506662 h 4890885"/>
                <a:gd name="connsiteX636" fmla="*/ 5536887 w 8213050"/>
                <a:gd name="connsiteY636" fmla="*/ 3322099 h 4890885"/>
                <a:gd name="connsiteX637" fmla="*/ 5721450 w 8213050"/>
                <a:gd name="connsiteY637" fmla="*/ 3322099 h 4890885"/>
                <a:gd name="connsiteX638" fmla="*/ 5721450 w 8213050"/>
                <a:gd name="connsiteY638" fmla="*/ 3506662 h 4890885"/>
                <a:gd name="connsiteX639" fmla="*/ 5536887 w 8213050"/>
                <a:gd name="connsiteY639" fmla="*/ 3506662 h 4890885"/>
                <a:gd name="connsiteX640" fmla="*/ 5260042 w 8213050"/>
                <a:gd name="connsiteY640" fmla="*/ 3322099 h 4890885"/>
                <a:gd name="connsiteX641" fmla="*/ 5444605 w 8213050"/>
                <a:gd name="connsiteY641" fmla="*/ 3322099 h 4890885"/>
                <a:gd name="connsiteX642" fmla="*/ 5444605 w 8213050"/>
                <a:gd name="connsiteY642" fmla="*/ 3506662 h 4890885"/>
                <a:gd name="connsiteX643" fmla="*/ 5260042 w 8213050"/>
                <a:gd name="connsiteY643" fmla="*/ 3506662 h 4890885"/>
                <a:gd name="connsiteX644" fmla="*/ 4983198 w 8213050"/>
                <a:gd name="connsiteY644" fmla="*/ 3322099 h 4890885"/>
                <a:gd name="connsiteX645" fmla="*/ 5167761 w 8213050"/>
                <a:gd name="connsiteY645" fmla="*/ 3322099 h 4890885"/>
                <a:gd name="connsiteX646" fmla="*/ 5167761 w 8213050"/>
                <a:gd name="connsiteY646" fmla="*/ 3506662 h 4890885"/>
                <a:gd name="connsiteX647" fmla="*/ 4983198 w 8213050"/>
                <a:gd name="connsiteY647" fmla="*/ 3506662 h 4890885"/>
                <a:gd name="connsiteX648" fmla="*/ 4706353 w 8213050"/>
                <a:gd name="connsiteY648" fmla="*/ 3322099 h 4890885"/>
                <a:gd name="connsiteX649" fmla="*/ 4890916 w 8213050"/>
                <a:gd name="connsiteY649" fmla="*/ 3322099 h 4890885"/>
                <a:gd name="connsiteX650" fmla="*/ 4890916 w 8213050"/>
                <a:gd name="connsiteY650" fmla="*/ 3506662 h 4890885"/>
                <a:gd name="connsiteX651" fmla="*/ 4706353 w 8213050"/>
                <a:gd name="connsiteY651" fmla="*/ 3506662 h 4890885"/>
                <a:gd name="connsiteX652" fmla="*/ 4429509 w 8213050"/>
                <a:gd name="connsiteY652" fmla="*/ 3322099 h 4890885"/>
                <a:gd name="connsiteX653" fmla="*/ 4614072 w 8213050"/>
                <a:gd name="connsiteY653" fmla="*/ 3322099 h 4890885"/>
                <a:gd name="connsiteX654" fmla="*/ 4614072 w 8213050"/>
                <a:gd name="connsiteY654" fmla="*/ 3506662 h 4890885"/>
                <a:gd name="connsiteX655" fmla="*/ 4429509 w 8213050"/>
                <a:gd name="connsiteY655" fmla="*/ 3506662 h 4890885"/>
                <a:gd name="connsiteX656" fmla="*/ 4152664 w 8213050"/>
                <a:gd name="connsiteY656" fmla="*/ 3322099 h 4890885"/>
                <a:gd name="connsiteX657" fmla="*/ 4337227 w 8213050"/>
                <a:gd name="connsiteY657" fmla="*/ 3322099 h 4890885"/>
                <a:gd name="connsiteX658" fmla="*/ 4337227 w 8213050"/>
                <a:gd name="connsiteY658" fmla="*/ 3506662 h 4890885"/>
                <a:gd name="connsiteX659" fmla="*/ 4152664 w 8213050"/>
                <a:gd name="connsiteY659" fmla="*/ 3506662 h 4890885"/>
                <a:gd name="connsiteX660" fmla="*/ 3875820 w 8213050"/>
                <a:gd name="connsiteY660" fmla="*/ 3322099 h 4890885"/>
                <a:gd name="connsiteX661" fmla="*/ 4060383 w 8213050"/>
                <a:gd name="connsiteY661" fmla="*/ 3322099 h 4890885"/>
                <a:gd name="connsiteX662" fmla="*/ 4060383 w 8213050"/>
                <a:gd name="connsiteY662" fmla="*/ 3506662 h 4890885"/>
                <a:gd name="connsiteX663" fmla="*/ 3875820 w 8213050"/>
                <a:gd name="connsiteY663" fmla="*/ 3506662 h 4890885"/>
                <a:gd name="connsiteX664" fmla="*/ 3598976 w 8213050"/>
                <a:gd name="connsiteY664" fmla="*/ 3322099 h 4890885"/>
                <a:gd name="connsiteX665" fmla="*/ 3783539 w 8213050"/>
                <a:gd name="connsiteY665" fmla="*/ 3322099 h 4890885"/>
                <a:gd name="connsiteX666" fmla="*/ 3783539 w 8213050"/>
                <a:gd name="connsiteY666" fmla="*/ 3506662 h 4890885"/>
                <a:gd name="connsiteX667" fmla="*/ 3598976 w 8213050"/>
                <a:gd name="connsiteY667" fmla="*/ 3506662 h 4890885"/>
                <a:gd name="connsiteX668" fmla="*/ 3322131 w 8213050"/>
                <a:gd name="connsiteY668" fmla="*/ 3322099 h 4890885"/>
                <a:gd name="connsiteX669" fmla="*/ 3506694 w 8213050"/>
                <a:gd name="connsiteY669" fmla="*/ 3322099 h 4890885"/>
                <a:gd name="connsiteX670" fmla="*/ 3506694 w 8213050"/>
                <a:gd name="connsiteY670" fmla="*/ 3506662 h 4890885"/>
                <a:gd name="connsiteX671" fmla="*/ 3322131 w 8213050"/>
                <a:gd name="connsiteY671" fmla="*/ 3506662 h 4890885"/>
                <a:gd name="connsiteX672" fmla="*/ 3045306 w 8213050"/>
                <a:gd name="connsiteY672" fmla="*/ 3322099 h 4890885"/>
                <a:gd name="connsiteX673" fmla="*/ 3229870 w 8213050"/>
                <a:gd name="connsiteY673" fmla="*/ 3322099 h 4890885"/>
                <a:gd name="connsiteX674" fmla="*/ 3229870 w 8213050"/>
                <a:gd name="connsiteY674" fmla="*/ 3506662 h 4890885"/>
                <a:gd name="connsiteX675" fmla="*/ 3045306 w 8213050"/>
                <a:gd name="connsiteY675" fmla="*/ 3506662 h 4890885"/>
                <a:gd name="connsiteX676" fmla="*/ 2768462 w 8213050"/>
                <a:gd name="connsiteY676" fmla="*/ 3322099 h 4890885"/>
                <a:gd name="connsiteX677" fmla="*/ 2953026 w 8213050"/>
                <a:gd name="connsiteY677" fmla="*/ 3322099 h 4890885"/>
                <a:gd name="connsiteX678" fmla="*/ 2953026 w 8213050"/>
                <a:gd name="connsiteY678" fmla="*/ 3506662 h 4890885"/>
                <a:gd name="connsiteX679" fmla="*/ 2768462 w 8213050"/>
                <a:gd name="connsiteY679" fmla="*/ 3506662 h 4890885"/>
                <a:gd name="connsiteX680" fmla="*/ 2491616 w 8213050"/>
                <a:gd name="connsiteY680" fmla="*/ 3322099 h 4890885"/>
                <a:gd name="connsiteX681" fmla="*/ 2676180 w 8213050"/>
                <a:gd name="connsiteY681" fmla="*/ 3322099 h 4890885"/>
                <a:gd name="connsiteX682" fmla="*/ 2676180 w 8213050"/>
                <a:gd name="connsiteY682" fmla="*/ 3506662 h 4890885"/>
                <a:gd name="connsiteX683" fmla="*/ 2491616 w 8213050"/>
                <a:gd name="connsiteY683" fmla="*/ 3506662 h 4890885"/>
                <a:gd name="connsiteX684" fmla="*/ 2214771 w 8213050"/>
                <a:gd name="connsiteY684" fmla="*/ 3322099 h 4890885"/>
                <a:gd name="connsiteX685" fmla="*/ 2399335 w 8213050"/>
                <a:gd name="connsiteY685" fmla="*/ 3322099 h 4890885"/>
                <a:gd name="connsiteX686" fmla="*/ 2399335 w 8213050"/>
                <a:gd name="connsiteY686" fmla="*/ 3506662 h 4890885"/>
                <a:gd name="connsiteX687" fmla="*/ 2214771 w 8213050"/>
                <a:gd name="connsiteY687" fmla="*/ 3506662 h 4890885"/>
                <a:gd name="connsiteX688" fmla="*/ 1937929 w 8213050"/>
                <a:gd name="connsiteY688" fmla="*/ 3322099 h 4890885"/>
                <a:gd name="connsiteX689" fmla="*/ 2122491 w 8213050"/>
                <a:gd name="connsiteY689" fmla="*/ 3322099 h 4890885"/>
                <a:gd name="connsiteX690" fmla="*/ 2122491 w 8213050"/>
                <a:gd name="connsiteY690" fmla="*/ 3506662 h 4890885"/>
                <a:gd name="connsiteX691" fmla="*/ 1937929 w 8213050"/>
                <a:gd name="connsiteY691" fmla="*/ 3506662 h 4890885"/>
                <a:gd name="connsiteX692" fmla="*/ 1661082 w 8213050"/>
                <a:gd name="connsiteY692" fmla="*/ 3322099 h 4890885"/>
                <a:gd name="connsiteX693" fmla="*/ 1845648 w 8213050"/>
                <a:gd name="connsiteY693" fmla="*/ 3322099 h 4890885"/>
                <a:gd name="connsiteX694" fmla="*/ 1845648 w 8213050"/>
                <a:gd name="connsiteY694" fmla="*/ 3506662 h 4890885"/>
                <a:gd name="connsiteX695" fmla="*/ 1661082 w 8213050"/>
                <a:gd name="connsiteY695" fmla="*/ 3506662 h 4890885"/>
                <a:gd name="connsiteX696" fmla="*/ 1384239 w 8213050"/>
                <a:gd name="connsiteY696" fmla="*/ 3322099 h 4890885"/>
                <a:gd name="connsiteX697" fmla="*/ 1568803 w 8213050"/>
                <a:gd name="connsiteY697" fmla="*/ 3322099 h 4890885"/>
                <a:gd name="connsiteX698" fmla="*/ 1568803 w 8213050"/>
                <a:gd name="connsiteY698" fmla="*/ 3506662 h 4890885"/>
                <a:gd name="connsiteX699" fmla="*/ 1384239 w 8213050"/>
                <a:gd name="connsiteY699" fmla="*/ 3506662 h 4890885"/>
                <a:gd name="connsiteX700" fmla="*/ 1107396 w 8213050"/>
                <a:gd name="connsiteY700" fmla="*/ 3322099 h 4890885"/>
                <a:gd name="connsiteX701" fmla="*/ 1291954 w 8213050"/>
                <a:gd name="connsiteY701" fmla="*/ 3322099 h 4890885"/>
                <a:gd name="connsiteX702" fmla="*/ 1291954 w 8213050"/>
                <a:gd name="connsiteY702" fmla="*/ 3506662 h 4890885"/>
                <a:gd name="connsiteX703" fmla="*/ 1107396 w 8213050"/>
                <a:gd name="connsiteY703" fmla="*/ 3506662 h 4890885"/>
                <a:gd name="connsiteX704" fmla="*/ 830552 w 8213050"/>
                <a:gd name="connsiteY704" fmla="*/ 3322099 h 4890885"/>
                <a:gd name="connsiteX705" fmla="*/ 1015115 w 8213050"/>
                <a:gd name="connsiteY705" fmla="*/ 3322099 h 4890885"/>
                <a:gd name="connsiteX706" fmla="*/ 1015115 w 8213050"/>
                <a:gd name="connsiteY706" fmla="*/ 3506662 h 4890885"/>
                <a:gd name="connsiteX707" fmla="*/ 830552 w 8213050"/>
                <a:gd name="connsiteY707" fmla="*/ 3506662 h 4890885"/>
                <a:gd name="connsiteX708" fmla="*/ 553708 w 8213050"/>
                <a:gd name="connsiteY708" fmla="*/ 3322099 h 4890885"/>
                <a:gd name="connsiteX709" fmla="*/ 738271 w 8213050"/>
                <a:gd name="connsiteY709" fmla="*/ 3322099 h 4890885"/>
                <a:gd name="connsiteX710" fmla="*/ 738271 w 8213050"/>
                <a:gd name="connsiteY710" fmla="*/ 3506662 h 4890885"/>
                <a:gd name="connsiteX711" fmla="*/ 553708 w 8213050"/>
                <a:gd name="connsiteY711" fmla="*/ 3506662 h 4890885"/>
                <a:gd name="connsiteX712" fmla="*/ 276863 w 8213050"/>
                <a:gd name="connsiteY712" fmla="*/ 3322099 h 4890885"/>
                <a:gd name="connsiteX713" fmla="*/ 461426 w 8213050"/>
                <a:gd name="connsiteY713" fmla="*/ 3322099 h 4890885"/>
                <a:gd name="connsiteX714" fmla="*/ 461426 w 8213050"/>
                <a:gd name="connsiteY714" fmla="*/ 3506662 h 4890885"/>
                <a:gd name="connsiteX715" fmla="*/ 276863 w 8213050"/>
                <a:gd name="connsiteY715" fmla="*/ 3506662 h 4890885"/>
                <a:gd name="connsiteX716" fmla="*/ 17 w 8213050"/>
                <a:gd name="connsiteY716" fmla="*/ 3322099 h 4890885"/>
                <a:gd name="connsiteX717" fmla="*/ 184582 w 8213050"/>
                <a:gd name="connsiteY717" fmla="*/ 3322099 h 4890885"/>
                <a:gd name="connsiteX718" fmla="*/ 184582 w 8213050"/>
                <a:gd name="connsiteY718" fmla="*/ 3506662 h 4890885"/>
                <a:gd name="connsiteX719" fmla="*/ 17 w 8213050"/>
                <a:gd name="connsiteY719" fmla="*/ 3506662 h 4890885"/>
                <a:gd name="connsiteX720" fmla="*/ 8028487 w 8213050"/>
                <a:gd name="connsiteY720" fmla="*/ 3045254 h 4890885"/>
                <a:gd name="connsiteX721" fmla="*/ 8213050 w 8213050"/>
                <a:gd name="connsiteY721" fmla="*/ 3045254 h 4890885"/>
                <a:gd name="connsiteX722" fmla="*/ 8213050 w 8213050"/>
                <a:gd name="connsiteY722" fmla="*/ 3229817 h 4890885"/>
                <a:gd name="connsiteX723" fmla="*/ 8028487 w 8213050"/>
                <a:gd name="connsiteY723" fmla="*/ 3229817 h 4890885"/>
                <a:gd name="connsiteX724" fmla="*/ 7751643 w 8213050"/>
                <a:gd name="connsiteY724" fmla="*/ 3045254 h 4890885"/>
                <a:gd name="connsiteX725" fmla="*/ 7936206 w 8213050"/>
                <a:gd name="connsiteY725" fmla="*/ 3045254 h 4890885"/>
                <a:gd name="connsiteX726" fmla="*/ 7936206 w 8213050"/>
                <a:gd name="connsiteY726" fmla="*/ 3229817 h 4890885"/>
                <a:gd name="connsiteX727" fmla="*/ 7751643 w 8213050"/>
                <a:gd name="connsiteY727" fmla="*/ 3229817 h 4890885"/>
                <a:gd name="connsiteX728" fmla="*/ 7474799 w 8213050"/>
                <a:gd name="connsiteY728" fmla="*/ 3045254 h 4890885"/>
                <a:gd name="connsiteX729" fmla="*/ 7659362 w 8213050"/>
                <a:gd name="connsiteY729" fmla="*/ 3045254 h 4890885"/>
                <a:gd name="connsiteX730" fmla="*/ 7659362 w 8213050"/>
                <a:gd name="connsiteY730" fmla="*/ 3229817 h 4890885"/>
                <a:gd name="connsiteX731" fmla="*/ 7474799 w 8213050"/>
                <a:gd name="connsiteY731" fmla="*/ 3229817 h 4890885"/>
                <a:gd name="connsiteX732" fmla="*/ 7197954 w 8213050"/>
                <a:gd name="connsiteY732" fmla="*/ 3045254 h 4890885"/>
                <a:gd name="connsiteX733" fmla="*/ 7382517 w 8213050"/>
                <a:gd name="connsiteY733" fmla="*/ 3045254 h 4890885"/>
                <a:gd name="connsiteX734" fmla="*/ 7382517 w 8213050"/>
                <a:gd name="connsiteY734" fmla="*/ 3229817 h 4890885"/>
                <a:gd name="connsiteX735" fmla="*/ 7197954 w 8213050"/>
                <a:gd name="connsiteY735" fmla="*/ 3229817 h 4890885"/>
                <a:gd name="connsiteX736" fmla="*/ 6921109 w 8213050"/>
                <a:gd name="connsiteY736" fmla="*/ 3045254 h 4890885"/>
                <a:gd name="connsiteX737" fmla="*/ 7105672 w 8213050"/>
                <a:gd name="connsiteY737" fmla="*/ 3045254 h 4890885"/>
                <a:gd name="connsiteX738" fmla="*/ 7105672 w 8213050"/>
                <a:gd name="connsiteY738" fmla="*/ 3229817 h 4890885"/>
                <a:gd name="connsiteX739" fmla="*/ 6921109 w 8213050"/>
                <a:gd name="connsiteY739" fmla="*/ 3229817 h 4890885"/>
                <a:gd name="connsiteX740" fmla="*/ 6644265 w 8213050"/>
                <a:gd name="connsiteY740" fmla="*/ 3045254 h 4890885"/>
                <a:gd name="connsiteX741" fmla="*/ 6828828 w 8213050"/>
                <a:gd name="connsiteY741" fmla="*/ 3045254 h 4890885"/>
                <a:gd name="connsiteX742" fmla="*/ 6828828 w 8213050"/>
                <a:gd name="connsiteY742" fmla="*/ 3229817 h 4890885"/>
                <a:gd name="connsiteX743" fmla="*/ 6644265 w 8213050"/>
                <a:gd name="connsiteY743" fmla="*/ 3229817 h 4890885"/>
                <a:gd name="connsiteX744" fmla="*/ 6367421 w 8213050"/>
                <a:gd name="connsiteY744" fmla="*/ 3045254 h 4890885"/>
                <a:gd name="connsiteX745" fmla="*/ 6551984 w 8213050"/>
                <a:gd name="connsiteY745" fmla="*/ 3045254 h 4890885"/>
                <a:gd name="connsiteX746" fmla="*/ 6551984 w 8213050"/>
                <a:gd name="connsiteY746" fmla="*/ 3229817 h 4890885"/>
                <a:gd name="connsiteX747" fmla="*/ 6367421 w 8213050"/>
                <a:gd name="connsiteY747" fmla="*/ 3229817 h 4890885"/>
                <a:gd name="connsiteX748" fmla="*/ 6090576 w 8213050"/>
                <a:gd name="connsiteY748" fmla="*/ 3045254 h 4890885"/>
                <a:gd name="connsiteX749" fmla="*/ 6275139 w 8213050"/>
                <a:gd name="connsiteY749" fmla="*/ 3045254 h 4890885"/>
                <a:gd name="connsiteX750" fmla="*/ 6275139 w 8213050"/>
                <a:gd name="connsiteY750" fmla="*/ 3229817 h 4890885"/>
                <a:gd name="connsiteX751" fmla="*/ 6090576 w 8213050"/>
                <a:gd name="connsiteY751" fmla="*/ 3229817 h 4890885"/>
                <a:gd name="connsiteX752" fmla="*/ 5813731 w 8213050"/>
                <a:gd name="connsiteY752" fmla="*/ 3045254 h 4890885"/>
                <a:gd name="connsiteX753" fmla="*/ 5998294 w 8213050"/>
                <a:gd name="connsiteY753" fmla="*/ 3045254 h 4890885"/>
                <a:gd name="connsiteX754" fmla="*/ 5998294 w 8213050"/>
                <a:gd name="connsiteY754" fmla="*/ 3229817 h 4890885"/>
                <a:gd name="connsiteX755" fmla="*/ 5813731 w 8213050"/>
                <a:gd name="connsiteY755" fmla="*/ 3229817 h 4890885"/>
                <a:gd name="connsiteX756" fmla="*/ 5536887 w 8213050"/>
                <a:gd name="connsiteY756" fmla="*/ 3045254 h 4890885"/>
                <a:gd name="connsiteX757" fmla="*/ 5721450 w 8213050"/>
                <a:gd name="connsiteY757" fmla="*/ 3045254 h 4890885"/>
                <a:gd name="connsiteX758" fmla="*/ 5721450 w 8213050"/>
                <a:gd name="connsiteY758" fmla="*/ 3229817 h 4890885"/>
                <a:gd name="connsiteX759" fmla="*/ 5536887 w 8213050"/>
                <a:gd name="connsiteY759" fmla="*/ 3229817 h 4890885"/>
                <a:gd name="connsiteX760" fmla="*/ 5260042 w 8213050"/>
                <a:gd name="connsiteY760" fmla="*/ 3045254 h 4890885"/>
                <a:gd name="connsiteX761" fmla="*/ 5444605 w 8213050"/>
                <a:gd name="connsiteY761" fmla="*/ 3045254 h 4890885"/>
                <a:gd name="connsiteX762" fmla="*/ 5444605 w 8213050"/>
                <a:gd name="connsiteY762" fmla="*/ 3229817 h 4890885"/>
                <a:gd name="connsiteX763" fmla="*/ 5260042 w 8213050"/>
                <a:gd name="connsiteY763" fmla="*/ 3229817 h 4890885"/>
                <a:gd name="connsiteX764" fmla="*/ 4983198 w 8213050"/>
                <a:gd name="connsiteY764" fmla="*/ 3045254 h 4890885"/>
                <a:gd name="connsiteX765" fmla="*/ 5167761 w 8213050"/>
                <a:gd name="connsiteY765" fmla="*/ 3045254 h 4890885"/>
                <a:gd name="connsiteX766" fmla="*/ 5167761 w 8213050"/>
                <a:gd name="connsiteY766" fmla="*/ 3229817 h 4890885"/>
                <a:gd name="connsiteX767" fmla="*/ 4983198 w 8213050"/>
                <a:gd name="connsiteY767" fmla="*/ 3229817 h 4890885"/>
                <a:gd name="connsiteX768" fmla="*/ 4706353 w 8213050"/>
                <a:gd name="connsiteY768" fmla="*/ 3045254 h 4890885"/>
                <a:gd name="connsiteX769" fmla="*/ 4890916 w 8213050"/>
                <a:gd name="connsiteY769" fmla="*/ 3045254 h 4890885"/>
                <a:gd name="connsiteX770" fmla="*/ 4890916 w 8213050"/>
                <a:gd name="connsiteY770" fmla="*/ 3229817 h 4890885"/>
                <a:gd name="connsiteX771" fmla="*/ 4706353 w 8213050"/>
                <a:gd name="connsiteY771" fmla="*/ 3229817 h 4890885"/>
                <a:gd name="connsiteX772" fmla="*/ 4429509 w 8213050"/>
                <a:gd name="connsiteY772" fmla="*/ 3045254 h 4890885"/>
                <a:gd name="connsiteX773" fmla="*/ 4614072 w 8213050"/>
                <a:gd name="connsiteY773" fmla="*/ 3045254 h 4890885"/>
                <a:gd name="connsiteX774" fmla="*/ 4614072 w 8213050"/>
                <a:gd name="connsiteY774" fmla="*/ 3229817 h 4890885"/>
                <a:gd name="connsiteX775" fmla="*/ 4429509 w 8213050"/>
                <a:gd name="connsiteY775" fmla="*/ 3229817 h 4890885"/>
                <a:gd name="connsiteX776" fmla="*/ 4152664 w 8213050"/>
                <a:gd name="connsiteY776" fmla="*/ 3045254 h 4890885"/>
                <a:gd name="connsiteX777" fmla="*/ 4337227 w 8213050"/>
                <a:gd name="connsiteY777" fmla="*/ 3045254 h 4890885"/>
                <a:gd name="connsiteX778" fmla="*/ 4337227 w 8213050"/>
                <a:gd name="connsiteY778" fmla="*/ 3229817 h 4890885"/>
                <a:gd name="connsiteX779" fmla="*/ 4152664 w 8213050"/>
                <a:gd name="connsiteY779" fmla="*/ 3229817 h 4890885"/>
                <a:gd name="connsiteX780" fmla="*/ 3875820 w 8213050"/>
                <a:gd name="connsiteY780" fmla="*/ 3045254 h 4890885"/>
                <a:gd name="connsiteX781" fmla="*/ 4060383 w 8213050"/>
                <a:gd name="connsiteY781" fmla="*/ 3045254 h 4890885"/>
                <a:gd name="connsiteX782" fmla="*/ 4060383 w 8213050"/>
                <a:gd name="connsiteY782" fmla="*/ 3229817 h 4890885"/>
                <a:gd name="connsiteX783" fmla="*/ 3875820 w 8213050"/>
                <a:gd name="connsiteY783" fmla="*/ 3229817 h 4890885"/>
                <a:gd name="connsiteX784" fmla="*/ 3598976 w 8213050"/>
                <a:gd name="connsiteY784" fmla="*/ 3045254 h 4890885"/>
                <a:gd name="connsiteX785" fmla="*/ 3783539 w 8213050"/>
                <a:gd name="connsiteY785" fmla="*/ 3045254 h 4890885"/>
                <a:gd name="connsiteX786" fmla="*/ 3783539 w 8213050"/>
                <a:gd name="connsiteY786" fmla="*/ 3229817 h 4890885"/>
                <a:gd name="connsiteX787" fmla="*/ 3598976 w 8213050"/>
                <a:gd name="connsiteY787" fmla="*/ 3229817 h 4890885"/>
                <a:gd name="connsiteX788" fmla="*/ 3322131 w 8213050"/>
                <a:gd name="connsiteY788" fmla="*/ 3045254 h 4890885"/>
                <a:gd name="connsiteX789" fmla="*/ 3506694 w 8213050"/>
                <a:gd name="connsiteY789" fmla="*/ 3045254 h 4890885"/>
                <a:gd name="connsiteX790" fmla="*/ 3506694 w 8213050"/>
                <a:gd name="connsiteY790" fmla="*/ 3229817 h 4890885"/>
                <a:gd name="connsiteX791" fmla="*/ 3322131 w 8213050"/>
                <a:gd name="connsiteY791" fmla="*/ 3229817 h 4890885"/>
                <a:gd name="connsiteX792" fmla="*/ 3045310 w 8213050"/>
                <a:gd name="connsiteY792" fmla="*/ 3045254 h 4890885"/>
                <a:gd name="connsiteX793" fmla="*/ 3229874 w 8213050"/>
                <a:gd name="connsiteY793" fmla="*/ 3045254 h 4890885"/>
                <a:gd name="connsiteX794" fmla="*/ 3229874 w 8213050"/>
                <a:gd name="connsiteY794" fmla="*/ 3229817 h 4890885"/>
                <a:gd name="connsiteX795" fmla="*/ 3045310 w 8213050"/>
                <a:gd name="connsiteY795" fmla="*/ 3229817 h 4890885"/>
                <a:gd name="connsiteX796" fmla="*/ 2768466 w 8213050"/>
                <a:gd name="connsiteY796" fmla="*/ 3045254 h 4890885"/>
                <a:gd name="connsiteX797" fmla="*/ 2953029 w 8213050"/>
                <a:gd name="connsiteY797" fmla="*/ 3045254 h 4890885"/>
                <a:gd name="connsiteX798" fmla="*/ 2953029 w 8213050"/>
                <a:gd name="connsiteY798" fmla="*/ 3229817 h 4890885"/>
                <a:gd name="connsiteX799" fmla="*/ 2768466 w 8213050"/>
                <a:gd name="connsiteY799" fmla="*/ 3229817 h 4890885"/>
                <a:gd name="connsiteX800" fmla="*/ 2491619 w 8213050"/>
                <a:gd name="connsiteY800" fmla="*/ 3045254 h 4890885"/>
                <a:gd name="connsiteX801" fmla="*/ 2676184 w 8213050"/>
                <a:gd name="connsiteY801" fmla="*/ 3045254 h 4890885"/>
                <a:gd name="connsiteX802" fmla="*/ 2676184 w 8213050"/>
                <a:gd name="connsiteY802" fmla="*/ 3229817 h 4890885"/>
                <a:gd name="connsiteX803" fmla="*/ 2491619 w 8213050"/>
                <a:gd name="connsiteY803" fmla="*/ 3229817 h 4890885"/>
                <a:gd name="connsiteX804" fmla="*/ 2214774 w 8213050"/>
                <a:gd name="connsiteY804" fmla="*/ 3045254 h 4890885"/>
                <a:gd name="connsiteX805" fmla="*/ 2399338 w 8213050"/>
                <a:gd name="connsiteY805" fmla="*/ 3045254 h 4890885"/>
                <a:gd name="connsiteX806" fmla="*/ 2399338 w 8213050"/>
                <a:gd name="connsiteY806" fmla="*/ 3229817 h 4890885"/>
                <a:gd name="connsiteX807" fmla="*/ 2214774 w 8213050"/>
                <a:gd name="connsiteY807" fmla="*/ 3229817 h 4890885"/>
                <a:gd name="connsiteX808" fmla="*/ 1937933 w 8213050"/>
                <a:gd name="connsiteY808" fmla="*/ 3045254 h 4890885"/>
                <a:gd name="connsiteX809" fmla="*/ 2122494 w 8213050"/>
                <a:gd name="connsiteY809" fmla="*/ 3045254 h 4890885"/>
                <a:gd name="connsiteX810" fmla="*/ 2122494 w 8213050"/>
                <a:gd name="connsiteY810" fmla="*/ 3229817 h 4890885"/>
                <a:gd name="connsiteX811" fmla="*/ 1937933 w 8213050"/>
                <a:gd name="connsiteY811" fmla="*/ 3229817 h 4890885"/>
                <a:gd name="connsiteX812" fmla="*/ 1661086 w 8213050"/>
                <a:gd name="connsiteY812" fmla="*/ 3045254 h 4890885"/>
                <a:gd name="connsiteX813" fmla="*/ 1845652 w 8213050"/>
                <a:gd name="connsiteY813" fmla="*/ 3045254 h 4890885"/>
                <a:gd name="connsiteX814" fmla="*/ 1845652 w 8213050"/>
                <a:gd name="connsiteY814" fmla="*/ 3229817 h 4890885"/>
                <a:gd name="connsiteX815" fmla="*/ 1661086 w 8213050"/>
                <a:gd name="connsiteY815" fmla="*/ 3229817 h 4890885"/>
                <a:gd name="connsiteX816" fmla="*/ 1384241 w 8213050"/>
                <a:gd name="connsiteY816" fmla="*/ 3045254 h 4890885"/>
                <a:gd name="connsiteX817" fmla="*/ 1568807 w 8213050"/>
                <a:gd name="connsiteY817" fmla="*/ 3045254 h 4890885"/>
                <a:gd name="connsiteX818" fmla="*/ 1568807 w 8213050"/>
                <a:gd name="connsiteY818" fmla="*/ 3229817 h 4890885"/>
                <a:gd name="connsiteX819" fmla="*/ 1384241 w 8213050"/>
                <a:gd name="connsiteY819" fmla="*/ 3229817 h 4890885"/>
                <a:gd name="connsiteX820" fmla="*/ 1107400 w 8213050"/>
                <a:gd name="connsiteY820" fmla="*/ 3045254 h 4890885"/>
                <a:gd name="connsiteX821" fmla="*/ 1291957 w 8213050"/>
                <a:gd name="connsiteY821" fmla="*/ 3045254 h 4890885"/>
                <a:gd name="connsiteX822" fmla="*/ 1291957 w 8213050"/>
                <a:gd name="connsiteY822" fmla="*/ 3229817 h 4890885"/>
                <a:gd name="connsiteX823" fmla="*/ 1107400 w 8213050"/>
                <a:gd name="connsiteY823" fmla="*/ 3229817 h 4890885"/>
                <a:gd name="connsiteX824" fmla="*/ 830556 w 8213050"/>
                <a:gd name="connsiteY824" fmla="*/ 3045254 h 4890885"/>
                <a:gd name="connsiteX825" fmla="*/ 1015118 w 8213050"/>
                <a:gd name="connsiteY825" fmla="*/ 3045254 h 4890885"/>
                <a:gd name="connsiteX826" fmla="*/ 1015118 w 8213050"/>
                <a:gd name="connsiteY826" fmla="*/ 3229817 h 4890885"/>
                <a:gd name="connsiteX827" fmla="*/ 830556 w 8213050"/>
                <a:gd name="connsiteY827" fmla="*/ 3229817 h 4890885"/>
                <a:gd name="connsiteX828" fmla="*/ 553711 w 8213050"/>
                <a:gd name="connsiteY828" fmla="*/ 3045254 h 4890885"/>
                <a:gd name="connsiteX829" fmla="*/ 738275 w 8213050"/>
                <a:gd name="connsiteY829" fmla="*/ 3045254 h 4890885"/>
                <a:gd name="connsiteX830" fmla="*/ 738275 w 8213050"/>
                <a:gd name="connsiteY830" fmla="*/ 3229817 h 4890885"/>
                <a:gd name="connsiteX831" fmla="*/ 553711 w 8213050"/>
                <a:gd name="connsiteY831" fmla="*/ 3229817 h 4890885"/>
                <a:gd name="connsiteX832" fmla="*/ 276867 w 8213050"/>
                <a:gd name="connsiteY832" fmla="*/ 3045254 h 4890885"/>
                <a:gd name="connsiteX833" fmla="*/ 461429 w 8213050"/>
                <a:gd name="connsiteY833" fmla="*/ 3045254 h 4890885"/>
                <a:gd name="connsiteX834" fmla="*/ 461429 w 8213050"/>
                <a:gd name="connsiteY834" fmla="*/ 3229817 h 4890885"/>
                <a:gd name="connsiteX835" fmla="*/ 276867 w 8213050"/>
                <a:gd name="connsiteY835" fmla="*/ 3229817 h 4890885"/>
                <a:gd name="connsiteX836" fmla="*/ 20 w 8213050"/>
                <a:gd name="connsiteY836" fmla="*/ 3045254 h 4890885"/>
                <a:gd name="connsiteX837" fmla="*/ 184586 w 8213050"/>
                <a:gd name="connsiteY837" fmla="*/ 3045254 h 4890885"/>
                <a:gd name="connsiteX838" fmla="*/ 184586 w 8213050"/>
                <a:gd name="connsiteY838" fmla="*/ 3229817 h 4890885"/>
                <a:gd name="connsiteX839" fmla="*/ 20 w 8213050"/>
                <a:gd name="connsiteY839" fmla="*/ 3229817 h 4890885"/>
                <a:gd name="connsiteX840" fmla="*/ 8028487 w 8213050"/>
                <a:gd name="connsiteY840" fmla="*/ 2768410 h 4890885"/>
                <a:gd name="connsiteX841" fmla="*/ 8213050 w 8213050"/>
                <a:gd name="connsiteY841" fmla="*/ 2768410 h 4890885"/>
                <a:gd name="connsiteX842" fmla="*/ 8213050 w 8213050"/>
                <a:gd name="connsiteY842" fmla="*/ 2952973 h 4890885"/>
                <a:gd name="connsiteX843" fmla="*/ 8028487 w 8213050"/>
                <a:gd name="connsiteY843" fmla="*/ 2952973 h 4890885"/>
                <a:gd name="connsiteX844" fmla="*/ 7751643 w 8213050"/>
                <a:gd name="connsiteY844" fmla="*/ 2768410 h 4890885"/>
                <a:gd name="connsiteX845" fmla="*/ 7936206 w 8213050"/>
                <a:gd name="connsiteY845" fmla="*/ 2768410 h 4890885"/>
                <a:gd name="connsiteX846" fmla="*/ 7936206 w 8213050"/>
                <a:gd name="connsiteY846" fmla="*/ 2952973 h 4890885"/>
                <a:gd name="connsiteX847" fmla="*/ 7751643 w 8213050"/>
                <a:gd name="connsiteY847" fmla="*/ 2952973 h 4890885"/>
                <a:gd name="connsiteX848" fmla="*/ 7474799 w 8213050"/>
                <a:gd name="connsiteY848" fmla="*/ 2768410 h 4890885"/>
                <a:gd name="connsiteX849" fmla="*/ 7659362 w 8213050"/>
                <a:gd name="connsiteY849" fmla="*/ 2768410 h 4890885"/>
                <a:gd name="connsiteX850" fmla="*/ 7659362 w 8213050"/>
                <a:gd name="connsiteY850" fmla="*/ 2952973 h 4890885"/>
                <a:gd name="connsiteX851" fmla="*/ 7474799 w 8213050"/>
                <a:gd name="connsiteY851" fmla="*/ 2952973 h 4890885"/>
                <a:gd name="connsiteX852" fmla="*/ 7197954 w 8213050"/>
                <a:gd name="connsiteY852" fmla="*/ 2768410 h 4890885"/>
                <a:gd name="connsiteX853" fmla="*/ 7382517 w 8213050"/>
                <a:gd name="connsiteY853" fmla="*/ 2768410 h 4890885"/>
                <a:gd name="connsiteX854" fmla="*/ 7382517 w 8213050"/>
                <a:gd name="connsiteY854" fmla="*/ 2952973 h 4890885"/>
                <a:gd name="connsiteX855" fmla="*/ 7197954 w 8213050"/>
                <a:gd name="connsiteY855" fmla="*/ 2952973 h 4890885"/>
                <a:gd name="connsiteX856" fmla="*/ 6921109 w 8213050"/>
                <a:gd name="connsiteY856" fmla="*/ 2768410 h 4890885"/>
                <a:gd name="connsiteX857" fmla="*/ 7105672 w 8213050"/>
                <a:gd name="connsiteY857" fmla="*/ 2768410 h 4890885"/>
                <a:gd name="connsiteX858" fmla="*/ 7105672 w 8213050"/>
                <a:gd name="connsiteY858" fmla="*/ 2952973 h 4890885"/>
                <a:gd name="connsiteX859" fmla="*/ 6921109 w 8213050"/>
                <a:gd name="connsiteY859" fmla="*/ 2952973 h 4890885"/>
                <a:gd name="connsiteX860" fmla="*/ 6644265 w 8213050"/>
                <a:gd name="connsiteY860" fmla="*/ 2768410 h 4890885"/>
                <a:gd name="connsiteX861" fmla="*/ 6828828 w 8213050"/>
                <a:gd name="connsiteY861" fmla="*/ 2768410 h 4890885"/>
                <a:gd name="connsiteX862" fmla="*/ 6828828 w 8213050"/>
                <a:gd name="connsiteY862" fmla="*/ 2952973 h 4890885"/>
                <a:gd name="connsiteX863" fmla="*/ 6644265 w 8213050"/>
                <a:gd name="connsiteY863" fmla="*/ 2952973 h 4890885"/>
                <a:gd name="connsiteX864" fmla="*/ 6367421 w 8213050"/>
                <a:gd name="connsiteY864" fmla="*/ 2768410 h 4890885"/>
                <a:gd name="connsiteX865" fmla="*/ 6551984 w 8213050"/>
                <a:gd name="connsiteY865" fmla="*/ 2768410 h 4890885"/>
                <a:gd name="connsiteX866" fmla="*/ 6551984 w 8213050"/>
                <a:gd name="connsiteY866" fmla="*/ 2952973 h 4890885"/>
                <a:gd name="connsiteX867" fmla="*/ 6367421 w 8213050"/>
                <a:gd name="connsiteY867" fmla="*/ 2952973 h 4890885"/>
                <a:gd name="connsiteX868" fmla="*/ 6090576 w 8213050"/>
                <a:gd name="connsiteY868" fmla="*/ 2768410 h 4890885"/>
                <a:gd name="connsiteX869" fmla="*/ 6275139 w 8213050"/>
                <a:gd name="connsiteY869" fmla="*/ 2768410 h 4890885"/>
                <a:gd name="connsiteX870" fmla="*/ 6275139 w 8213050"/>
                <a:gd name="connsiteY870" fmla="*/ 2952973 h 4890885"/>
                <a:gd name="connsiteX871" fmla="*/ 6090576 w 8213050"/>
                <a:gd name="connsiteY871" fmla="*/ 2952973 h 4890885"/>
                <a:gd name="connsiteX872" fmla="*/ 5813731 w 8213050"/>
                <a:gd name="connsiteY872" fmla="*/ 2768410 h 4890885"/>
                <a:gd name="connsiteX873" fmla="*/ 5998294 w 8213050"/>
                <a:gd name="connsiteY873" fmla="*/ 2768410 h 4890885"/>
                <a:gd name="connsiteX874" fmla="*/ 5998294 w 8213050"/>
                <a:gd name="connsiteY874" fmla="*/ 2952973 h 4890885"/>
                <a:gd name="connsiteX875" fmla="*/ 5813731 w 8213050"/>
                <a:gd name="connsiteY875" fmla="*/ 2952973 h 4890885"/>
                <a:gd name="connsiteX876" fmla="*/ 5536887 w 8213050"/>
                <a:gd name="connsiteY876" fmla="*/ 2768410 h 4890885"/>
                <a:gd name="connsiteX877" fmla="*/ 5721450 w 8213050"/>
                <a:gd name="connsiteY877" fmla="*/ 2768410 h 4890885"/>
                <a:gd name="connsiteX878" fmla="*/ 5721450 w 8213050"/>
                <a:gd name="connsiteY878" fmla="*/ 2952973 h 4890885"/>
                <a:gd name="connsiteX879" fmla="*/ 5536887 w 8213050"/>
                <a:gd name="connsiteY879" fmla="*/ 2952973 h 4890885"/>
                <a:gd name="connsiteX880" fmla="*/ 5260042 w 8213050"/>
                <a:gd name="connsiteY880" fmla="*/ 2768410 h 4890885"/>
                <a:gd name="connsiteX881" fmla="*/ 5444605 w 8213050"/>
                <a:gd name="connsiteY881" fmla="*/ 2768410 h 4890885"/>
                <a:gd name="connsiteX882" fmla="*/ 5444605 w 8213050"/>
                <a:gd name="connsiteY882" fmla="*/ 2952973 h 4890885"/>
                <a:gd name="connsiteX883" fmla="*/ 5260042 w 8213050"/>
                <a:gd name="connsiteY883" fmla="*/ 2952973 h 4890885"/>
                <a:gd name="connsiteX884" fmla="*/ 4983198 w 8213050"/>
                <a:gd name="connsiteY884" fmla="*/ 2768410 h 4890885"/>
                <a:gd name="connsiteX885" fmla="*/ 5167761 w 8213050"/>
                <a:gd name="connsiteY885" fmla="*/ 2768410 h 4890885"/>
                <a:gd name="connsiteX886" fmla="*/ 5167761 w 8213050"/>
                <a:gd name="connsiteY886" fmla="*/ 2952973 h 4890885"/>
                <a:gd name="connsiteX887" fmla="*/ 4983198 w 8213050"/>
                <a:gd name="connsiteY887" fmla="*/ 2952973 h 4890885"/>
                <a:gd name="connsiteX888" fmla="*/ 4706353 w 8213050"/>
                <a:gd name="connsiteY888" fmla="*/ 2768410 h 4890885"/>
                <a:gd name="connsiteX889" fmla="*/ 4890916 w 8213050"/>
                <a:gd name="connsiteY889" fmla="*/ 2768410 h 4890885"/>
                <a:gd name="connsiteX890" fmla="*/ 4890916 w 8213050"/>
                <a:gd name="connsiteY890" fmla="*/ 2952973 h 4890885"/>
                <a:gd name="connsiteX891" fmla="*/ 4706353 w 8213050"/>
                <a:gd name="connsiteY891" fmla="*/ 2952973 h 4890885"/>
                <a:gd name="connsiteX892" fmla="*/ 4429509 w 8213050"/>
                <a:gd name="connsiteY892" fmla="*/ 2768410 h 4890885"/>
                <a:gd name="connsiteX893" fmla="*/ 4614072 w 8213050"/>
                <a:gd name="connsiteY893" fmla="*/ 2768410 h 4890885"/>
                <a:gd name="connsiteX894" fmla="*/ 4614072 w 8213050"/>
                <a:gd name="connsiteY894" fmla="*/ 2952973 h 4890885"/>
                <a:gd name="connsiteX895" fmla="*/ 4429509 w 8213050"/>
                <a:gd name="connsiteY895" fmla="*/ 2952973 h 4890885"/>
                <a:gd name="connsiteX896" fmla="*/ 4152664 w 8213050"/>
                <a:gd name="connsiteY896" fmla="*/ 2768410 h 4890885"/>
                <a:gd name="connsiteX897" fmla="*/ 4337227 w 8213050"/>
                <a:gd name="connsiteY897" fmla="*/ 2768410 h 4890885"/>
                <a:gd name="connsiteX898" fmla="*/ 4337227 w 8213050"/>
                <a:gd name="connsiteY898" fmla="*/ 2952973 h 4890885"/>
                <a:gd name="connsiteX899" fmla="*/ 4152664 w 8213050"/>
                <a:gd name="connsiteY899" fmla="*/ 2952973 h 4890885"/>
                <a:gd name="connsiteX900" fmla="*/ 3875820 w 8213050"/>
                <a:gd name="connsiteY900" fmla="*/ 2768410 h 4890885"/>
                <a:gd name="connsiteX901" fmla="*/ 4060383 w 8213050"/>
                <a:gd name="connsiteY901" fmla="*/ 2768410 h 4890885"/>
                <a:gd name="connsiteX902" fmla="*/ 4060383 w 8213050"/>
                <a:gd name="connsiteY902" fmla="*/ 2952973 h 4890885"/>
                <a:gd name="connsiteX903" fmla="*/ 3875820 w 8213050"/>
                <a:gd name="connsiteY903" fmla="*/ 2952973 h 4890885"/>
                <a:gd name="connsiteX904" fmla="*/ 3598976 w 8213050"/>
                <a:gd name="connsiteY904" fmla="*/ 2768410 h 4890885"/>
                <a:gd name="connsiteX905" fmla="*/ 3783539 w 8213050"/>
                <a:gd name="connsiteY905" fmla="*/ 2768410 h 4890885"/>
                <a:gd name="connsiteX906" fmla="*/ 3783539 w 8213050"/>
                <a:gd name="connsiteY906" fmla="*/ 2952973 h 4890885"/>
                <a:gd name="connsiteX907" fmla="*/ 3598976 w 8213050"/>
                <a:gd name="connsiteY907" fmla="*/ 2952973 h 4890885"/>
                <a:gd name="connsiteX908" fmla="*/ 3322131 w 8213050"/>
                <a:gd name="connsiteY908" fmla="*/ 2768410 h 4890885"/>
                <a:gd name="connsiteX909" fmla="*/ 3506694 w 8213050"/>
                <a:gd name="connsiteY909" fmla="*/ 2768410 h 4890885"/>
                <a:gd name="connsiteX910" fmla="*/ 3506694 w 8213050"/>
                <a:gd name="connsiteY910" fmla="*/ 2952973 h 4890885"/>
                <a:gd name="connsiteX911" fmla="*/ 3322131 w 8213050"/>
                <a:gd name="connsiteY911" fmla="*/ 2952973 h 4890885"/>
                <a:gd name="connsiteX912" fmla="*/ 3045314 w 8213050"/>
                <a:gd name="connsiteY912" fmla="*/ 2768410 h 4890885"/>
                <a:gd name="connsiteX913" fmla="*/ 3229877 w 8213050"/>
                <a:gd name="connsiteY913" fmla="*/ 2768410 h 4890885"/>
                <a:gd name="connsiteX914" fmla="*/ 3229877 w 8213050"/>
                <a:gd name="connsiteY914" fmla="*/ 2952973 h 4890885"/>
                <a:gd name="connsiteX915" fmla="*/ 3045314 w 8213050"/>
                <a:gd name="connsiteY915" fmla="*/ 2952973 h 4890885"/>
                <a:gd name="connsiteX916" fmla="*/ 2768469 w 8213050"/>
                <a:gd name="connsiteY916" fmla="*/ 2768410 h 4890885"/>
                <a:gd name="connsiteX917" fmla="*/ 2953033 w 8213050"/>
                <a:gd name="connsiteY917" fmla="*/ 2768410 h 4890885"/>
                <a:gd name="connsiteX918" fmla="*/ 2953033 w 8213050"/>
                <a:gd name="connsiteY918" fmla="*/ 2952973 h 4890885"/>
                <a:gd name="connsiteX919" fmla="*/ 2768469 w 8213050"/>
                <a:gd name="connsiteY919" fmla="*/ 2952973 h 4890885"/>
                <a:gd name="connsiteX920" fmla="*/ 2491623 w 8213050"/>
                <a:gd name="connsiteY920" fmla="*/ 2768410 h 4890885"/>
                <a:gd name="connsiteX921" fmla="*/ 2676187 w 8213050"/>
                <a:gd name="connsiteY921" fmla="*/ 2768410 h 4890885"/>
                <a:gd name="connsiteX922" fmla="*/ 2676187 w 8213050"/>
                <a:gd name="connsiteY922" fmla="*/ 2952973 h 4890885"/>
                <a:gd name="connsiteX923" fmla="*/ 2491623 w 8213050"/>
                <a:gd name="connsiteY923" fmla="*/ 2952973 h 4890885"/>
                <a:gd name="connsiteX924" fmla="*/ 2214777 w 8213050"/>
                <a:gd name="connsiteY924" fmla="*/ 2768410 h 4890885"/>
                <a:gd name="connsiteX925" fmla="*/ 2399341 w 8213050"/>
                <a:gd name="connsiteY925" fmla="*/ 2768410 h 4890885"/>
                <a:gd name="connsiteX926" fmla="*/ 2399341 w 8213050"/>
                <a:gd name="connsiteY926" fmla="*/ 2952973 h 4890885"/>
                <a:gd name="connsiteX927" fmla="*/ 2214777 w 8213050"/>
                <a:gd name="connsiteY927" fmla="*/ 2952973 h 4890885"/>
                <a:gd name="connsiteX928" fmla="*/ 1937937 w 8213050"/>
                <a:gd name="connsiteY928" fmla="*/ 2768410 h 4890885"/>
                <a:gd name="connsiteX929" fmla="*/ 2122497 w 8213050"/>
                <a:gd name="connsiteY929" fmla="*/ 2768410 h 4890885"/>
                <a:gd name="connsiteX930" fmla="*/ 2122497 w 8213050"/>
                <a:gd name="connsiteY930" fmla="*/ 2952973 h 4890885"/>
                <a:gd name="connsiteX931" fmla="*/ 1937937 w 8213050"/>
                <a:gd name="connsiteY931" fmla="*/ 2952973 h 4890885"/>
                <a:gd name="connsiteX932" fmla="*/ 1661088 w 8213050"/>
                <a:gd name="connsiteY932" fmla="*/ 2768410 h 4890885"/>
                <a:gd name="connsiteX933" fmla="*/ 1845656 w 8213050"/>
                <a:gd name="connsiteY933" fmla="*/ 2768410 h 4890885"/>
                <a:gd name="connsiteX934" fmla="*/ 1845656 w 8213050"/>
                <a:gd name="connsiteY934" fmla="*/ 2952973 h 4890885"/>
                <a:gd name="connsiteX935" fmla="*/ 1661088 w 8213050"/>
                <a:gd name="connsiteY935" fmla="*/ 2952973 h 4890885"/>
                <a:gd name="connsiteX936" fmla="*/ 1384245 w 8213050"/>
                <a:gd name="connsiteY936" fmla="*/ 2768410 h 4890885"/>
                <a:gd name="connsiteX937" fmla="*/ 1568811 w 8213050"/>
                <a:gd name="connsiteY937" fmla="*/ 2768410 h 4890885"/>
                <a:gd name="connsiteX938" fmla="*/ 1568811 w 8213050"/>
                <a:gd name="connsiteY938" fmla="*/ 2952973 h 4890885"/>
                <a:gd name="connsiteX939" fmla="*/ 1384245 w 8213050"/>
                <a:gd name="connsiteY939" fmla="*/ 2952973 h 4890885"/>
                <a:gd name="connsiteX940" fmla="*/ 1107403 w 8213050"/>
                <a:gd name="connsiteY940" fmla="*/ 2768410 h 4890885"/>
                <a:gd name="connsiteX941" fmla="*/ 1291960 w 8213050"/>
                <a:gd name="connsiteY941" fmla="*/ 2768410 h 4890885"/>
                <a:gd name="connsiteX942" fmla="*/ 1291960 w 8213050"/>
                <a:gd name="connsiteY942" fmla="*/ 2952973 h 4890885"/>
                <a:gd name="connsiteX943" fmla="*/ 1107403 w 8213050"/>
                <a:gd name="connsiteY943" fmla="*/ 2952973 h 4890885"/>
                <a:gd name="connsiteX944" fmla="*/ 830559 w 8213050"/>
                <a:gd name="connsiteY944" fmla="*/ 2768410 h 4890885"/>
                <a:gd name="connsiteX945" fmla="*/ 1015122 w 8213050"/>
                <a:gd name="connsiteY945" fmla="*/ 2768410 h 4890885"/>
                <a:gd name="connsiteX946" fmla="*/ 1015122 w 8213050"/>
                <a:gd name="connsiteY946" fmla="*/ 2952973 h 4890885"/>
                <a:gd name="connsiteX947" fmla="*/ 830559 w 8213050"/>
                <a:gd name="connsiteY947" fmla="*/ 2952973 h 4890885"/>
                <a:gd name="connsiteX948" fmla="*/ 553715 w 8213050"/>
                <a:gd name="connsiteY948" fmla="*/ 2768410 h 4890885"/>
                <a:gd name="connsiteX949" fmla="*/ 738278 w 8213050"/>
                <a:gd name="connsiteY949" fmla="*/ 2768410 h 4890885"/>
                <a:gd name="connsiteX950" fmla="*/ 738278 w 8213050"/>
                <a:gd name="connsiteY950" fmla="*/ 2952973 h 4890885"/>
                <a:gd name="connsiteX951" fmla="*/ 553715 w 8213050"/>
                <a:gd name="connsiteY951" fmla="*/ 2952973 h 4890885"/>
                <a:gd name="connsiteX952" fmla="*/ 276870 w 8213050"/>
                <a:gd name="connsiteY952" fmla="*/ 2768410 h 4890885"/>
                <a:gd name="connsiteX953" fmla="*/ 461433 w 8213050"/>
                <a:gd name="connsiteY953" fmla="*/ 2768410 h 4890885"/>
                <a:gd name="connsiteX954" fmla="*/ 461433 w 8213050"/>
                <a:gd name="connsiteY954" fmla="*/ 2952973 h 4890885"/>
                <a:gd name="connsiteX955" fmla="*/ 276870 w 8213050"/>
                <a:gd name="connsiteY955" fmla="*/ 2952973 h 4890885"/>
                <a:gd name="connsiteX956" fmla="*/ 23 w 8213050"/>
                <a:gd name="connsiteY956" fmla="*/ 2768410 h 4890885"/>
                <a:gd name="connsiteX957" fmla="*/ 184590 w 8213050"/>
                <a:gd name="connsiteY957" fmla="*/ 2768410 h 4890885"/>
                <a:gd name="connsiteX958" fmla="*/ 184590 w 8213050"/>
                <a:gd name="connsiteY958" fmla="*/ 2952973 h 4890885"/>
                <a:gd name="connsiteX959" fmla="*/ 23 w 8213050"/>
                <a:gd name="connsiteY959" fmla="*/ 2952973 h 4890885"/>
                <a:gd name="connsiteX960" fmla="*/ 8028487 w 8213050"/>
                <a:gd name="connsiteY960" fmla="*/ 2491565 h 4890885"/>
                <a:gd name="connsiteX961" fmla="*/ 8213050 w 8213050"/>
                <a:gd name="connsiteY961" fmla="*/ 2491565 h 4890885"/>
                <a:gd name="connsiteX962" fmla="*/ 8213050 w 8213050"/>
                <a:gd name="connsiteY962" fmla="*/ 2676128 h 4890885"/>
                <a:gd name="connsiteX963" fmla="*/ 8028487 w 8213050"/>
                <a:gd name="connsiteY963" fmla="*/ 2676128 h 4890885"/>
                <a:gd name="connsiteX964" fmla="*/ 7751643 w 8213050"/>
                <a:gd name="connsiteY964" fmla="*/ 2491565 h 4890885"/>
                <a:gd name="connsiteX965" fmla="*/ 7936206 w 8213050"/>
                <a:gd name="connsiteY965" fmla="*/ 2491565 h 4890885"/>
                <a:gd name="connsiteX966" fmla="*/ 7936206 w 8213050"/>
                <a:gd name="connsiteY966" fmla="*/ 2676128 h 4890885"/>
                <a:gd name="connsiteX967" fmla="*/ 7751643 w 8213050"/>
                <a:gd name="connsiteY967" fmla="*/ 2676128 h 4890885"/>
                <a:gd name="connsiteX968" fmla="*/ 7474799 w 8213050"/>
                <a:gd name="connsiteY968" fmla="*/ 2491565 h 4890885"/>
                <a:gd name="connsiteX969" fmla="*/ 7659362 w 8213050"/>
                <a:gd name="connsiteY969" fmla="*/ 2491565 h 4890885"/>
                <a:gd name="connsiteX970" fmla="*/ 7659362 w 8213050"/>
                <a:gd name="connsiteY970" fmla="*/ 2676128 h 4890885"/>
                <a:gd name="connsiteX971" fmla="*/ 7474799 w 8213050"/>
                <a:gd name="connsiteY971" fmla="*/ 2676128 h 4890885"/>
                <a:gd name="connsiteX972" fmla="*/ 7197954 w 8213050"/>
                <a:gd name="connsiteY972" fmla="*/ 2491565 h 4890885"/>
                <a:gd name="connsiteX973" fmla="*/ 7382517 w 8213050"/>
                <a:gd name="connsiteY973" fmla="*/ 2491565 h 4890885"/>
                <a:gd name="connsiteX974" fmla="*/ 7382517 w 8213050"/>
                <a:gd name="connsiteY974" fmla="*/ 2676128 h 4890885"/>
                <a:gd name="connsiteX975" fmla="*/ 7197954 w 8213050"/>
                <a:gd name="connsiteY975" fmla="*/ 2676128 h 4890885"/>
                <a:gd name="connsiteX976" fmla="*/ 6921109 w 8213050"/>
                <a:gd name="connsiteY976" fmla="*/ 2491565 h 4890885"/>
                <a:gd name="connsiteX977" fmla="*/ 7105672 w 8213050"/>
                <a:gd name="connsiteY977" fmla="*/ 2491565 h 4890885"/>
                <a:gd name="connsiteX978" fmla="*/ 7105672 w 8213050"/>
                <a:gd name="connsiteY978" fmla="*/ 2676128 h 4890885"/>
                <a:gd name="connsiteX979" fmla="*/ 6921109 w 8213050"/>
                <a:gd name="connsiteY979" fmla="*/ 2676128 h 4890885"/>
                <a:gd name="connsiteX980" fmla="*/ 6644265 w 8213050"/>
                <a:gd name="connsiteY980" fmla="*/ 2491565 h 4890885"/>
                <a:gd name="connsiteX981" fmla="*/ 6828828 w 8213050"/>
                <a:gd name="connsiteY981" fmla="*/ 2491565 h 4890885"/>
                <a:gd name="connsiteX982" fmla="*/ 6828828 w 8213050"/>
                <a:gd name="connsiteY982" fmla="*/ 2676128 h 4890885"/>
                <a:gd name="connsiteX983" fmla="*/ 6644265 w 8213050"/>
                <a:gd name="connsiteY983" fmla="*/ 2676128 h 4890885"/>
                <a:gd name="connsiteX984" fmla="*/ 6367421 w 8213050"/>
                <a:gd name="connsiteY984" fmla="*/ 2491565 h 4890885"/>
                <a:gd name="connsiteX985" fmla="*/ 6551984 w 8213050"/>
                <a:gd name="connsiteY985" fmla="*/ 2491565 h 4890885"/>
                <a:gd name="connsiteX986" fmla="*/ 6551984 w 8213050"/>
                <a:gd name="connsiteY986" fmla="*/ 2676128 h 4890885"/>
                <a:gd name="connsiteX987" fmla="*/ 6367421 w 8213050"/>
                <a:gd name="connsiteY987" fmla="*/ 2676128 h 4890885"/>
                <a:gd name="connsiteX988" fmla="*/ 6090576 w 8213050"/>
                <a:gd name="connsiteY988" fmla="*/ 2491565 h 4890885"/>
                <a:gd name="connsiteX989" fmla="*/ 6275139 w 8213050"/>
                <a:gd name="connsiteY989" fmla="*/ 2491565 h 4890885"/>
                <a:gd name="connsiteX990" fmla="*/ 6275139 w 8213050"/>
                <a:gd name="connsiteY990" fmla="*/ 2676128 h 4890885"/>
                <a:gd name="connsiteX991" fmla="*/ 6090576 w 8213050"/>
                <a:gd name="connsiteY991" fmla="*/ 2676128 h 4890885"/>
                <a:gd name="connsiteX992" fmla="*/ 5813731 w 8213050"/>
                <a:gd name="connsiteY992" fmla="*/ 2491565 h 4890885"/>
                <a:gd name="connsiteX993" fmla="*/ 5998294 w 8213050"/>
                <a:gd name="connsiteY993" fmla="*/ 2491565 h 4890885"/>
                <a:gd name="connsiteX994" fmla="*/ 5998294 w 8213050"/>
                <a:gd name="connsiteY994" fmla="*/ 2676128 h 4890885"/>
                <a:gd name="connsiteX995" fmla="*/ 5813731 w 8213050"/>
                <a:gd name="connsiteY995" fmla="*/ 2676128 h 4890885"/>
                <a:gd name="connsiteX996" fmla="*/ 5536887 w 8213050"/>
                <a:gd name="connsiteY996" fmla="*/ 2491565 h 4890885"/>
                <a:gd name="connsiteX997" fmla="*/ 5721450 w 8213050"/>
                <a:gd name="connsiteY997" fmla="*/ 2491565 h 4890885"/>
                <a:gd name="connsiteX998" fmla="*/ 5721450 w 8213050"/>
                <a:gd name="connsiteY998" fmla="*/ 2676128 h 4890885"/>
                <a:gd name="connsiteX999" fmla="*/ 5536887 w 8213050"/>
                <a:gd name="connsiteY999" fmla="*/ 2676128 h 4890885"/>
                <a:gd name="connsiteX1000" fmla="*/ 5260042 w 8213050"/>
                <a:gd name="connsiteY1000" fmla="*/ 2491565 h 4890885"/>
                <a:gd name="connsiteX1001" fmla="*/ 5444605 w 8213050"/>
                <a:gd name="connsiteY1001" fmla="*/ 2491565 h 4890885"/>
                <a:gd name="connsiteX1002" fmla="*/ 5444605 w 8213050"/>
                <a:gd name="connsiteY1002" fmla="*/ 2676128 h 4890885"/>
                <a:gd name="connsiteX1003" fmla="*/ 5260042 w 8213050"/>
                <a:gd name="connsiteY1003" fmla="*/ 2676128 h 4890885"/>
                <a:gd name="connsiteX1004" fmla="*/ 4983198 w 8213050"/>
                <a:gd name="connsiteY1004" fmla="*/ 2491565 h 4890885"/>
                <a:gd name="connsiteX1005" fmla="*/ 5167761 w 8213050"/>
                <a:gd name="connsiteY1005" fmla="*/ 2491565 h 4890885"/>
                <a:gd name="connsiteX1006" fmla="*/ 5167761 w 8213050"/>
                <a:gd name="connsiteY1006" fmla="*/ 2676128 h 4890885"/>
                <a:gd name="connsiteX1007" fmla="*/ 4983198 w 8213050"/>
                <a:gd name="connsiteY1007" fmla="*/ 2676128 h 4890885"/>
                <a:gd name="connsiteX1008" fmla="*/ 4706353 w 8213050"/>
                <a:gd name="connsiteY1008" fmla="*/ 2491565 h 4890885"/>
                <a:gd name="connsiteX1009" fmla="*/ 4890916 w 8213050"/>
                <a:gd name="connsiteY1009" fmla="*/ 2491565 h 4890885"/>
                <a:gd name="connsiteX1010" fmla="*/ 4890916 w 8213050"/>
                <a:gd name="connsiteY1010" fmla="*/ 2676128 h 4890885"/>
                <a:gd name="connsiteX1011" fmla="*/ 4706353 w 8213050"/>
                <a:gd name="connsiteY1011" fmla="*/ 2676128 h 4890885"/>
                <a:gd name="connsiteX1012" fmla="*/ 4429509 w 8213050"/>
                <a:gd name="connsiteY1012" fmla="*/ 2491565 h 4890885"/>
                <a:gd name="connsiteX1013" fmla="*/ 4614072 w 8213050"/>
                <a:gd name="connsiteY1013" fmla="*/ 2491565 h 4890885"/>
                <a:gd name="connsiteX1014" fmla="*/ 4614072 w 8213050"/>
                <a:gd name="connsiteY1014" fmla="*/ 2676128 h 4890885"/>
                <a:gd name="connsiteX1015" fmla="*/ 4429509 w 8213050"/>
                <a:gd name="connsiteY1015" fmla="*/ 2676128 h 4890885"/>
                <a:gd name="connsiteX1016" fmla="*/ 4152664 w 8213050"/>
                <a:gd name="connsiteY1016" fmla="*/ 2491565 h 4890885"/>
                <a:gd name="connsiteX1017" fmla="*/ 4337227 w 8213050"/>
                <a:gd name="connsiteY1017" fmla="*/ 2491565 h 4890885"/>
                <a:gd name="connsiteX1018" fmla="*/ 4337227 w 8213050"/>
                <a:gd name="connsiteY1018" fmla="*/ 2676128 h 4890885"/>
                <a:gd name="connsiteX1019" fmla="*/ 4152664 w 8213050"/>
                <a:gd name="connsiteY1019" fmla="*/ 2676128 h 4890885"/>
                <a:gd name="connsiteX1020" fmla="*/ 3875820 w 8213050"/>
                <a:gd name="connsiteY1020" fmla="*/ 2491565 h 4890885"/>
                <a:gd name="connsiteX1021" fmla="*/ 4060383 w 8213050"/>
                <a:gd name="connsiteY1021" fmla="*/ 2491565 h 4890885"/>
                <a:gd name="connsiteX1022" fmla="*/ 4060383 w 8213050"/>
                <a:gd name="connsiteY1022" fmla="*/ 2676128 h 4890885"/>
                <a:gd name="connsiteX1023" fmla="*/ 3875820 w 8213050"/>
                <a:gd name="connsiteY1023" fmla="*/ 2676128 h 4890885"/>
                <a:gd name="connsiteX1024" fmla="*/ 3598976 w 8213050"/>
                <a:gd name="connsiteY1024" fmla="*/ 2491565 h 4890885"/>
                <a:gd name="connsiteX1025" fmla="*/ 3783539 w 8213050"/>
                <a:gd name="connsiteY1025" fmla="*/ 2491565 h 4890885"/>
                <a:gd name="connsiteX1026" fmla="*/ 3783539 w 8213050"/>
                <a:gd name="connsiteY1026" fmla="*/ 2676128 h 4890885"/>
                <a:gd name="connsiteX1027" fmla="*/ 3598976 w 8213050"/>
                <a:gd name="connsiteY1027" fmla="*/ 2676128 h 4890885"/>
                <a:gd name="connsiteX1028" fmla="*/ 3322131 w 8213050"/>
                <a:gd name="connsiteY1028" fmla="*/ 2491565 h 4890885"/>
                <a:gd name="connsiteX1029" fmla="*/ 3506694 w 8213050"/>
                <a:gd name="connsiteY1029" fmla="*/ 2491565 h 4890885"/>
                <a:gd name="connsiteX1030" fmla="*/ 3506694 w 8213050"/>
                <a:gd name="connsiteY1030" fmla="*/ 2676128 h 4890885"/>
                <a:gd name="connsiteX1031" fmla="*/ 3322131 w 8213050"/>
                <a:gd name="connsiteY1031" fmla="*/ 2676128 h 4890885"/>
                <a:gd name="connsiteX1032" fmla="*/ 3045317 w 8213050"/>
                <a:gd name="connsiteY1032" fmla="*/ 2491565 h 4890885"/>
                <a:gd name="connsiteX1033" fmla="*/ 3229880 w 8213050"/>
                <a:gd name="connsiteY1033" fmla="*/ 2491565 h 4890885"/>
                <a:gd name="connsiteX1034" fmla="*/ 3229880 w 8213050"/>
                <a:gd name="connsiteY1034" fmla="*/ 2676128 h 4890885"/>
                <a:gd name="connsiteX1035" fmla="*/ 3045317 w 8213050"/>
                <a:gd name="connsiteY1035" fmla="*/ 2676128 h 4890885"/>
                <a:gd name="connsiteX1036" fmla="*/ 2768473 w 8213050"/>
                <a:gd name="connsiteY1036" fmla="*/ 2491565 h 4890885"/>
                <a:gd name="connsiteX1037" fmla="*/ 2953037 w 8213050"/>
                <a:gd name="connsiteY1037" fmla="*/ 2491565 h 4890885"/>
                <a:gd name="connsiteX1038" fmla="*/ 2953037 w 8213050"/>
                <a:gd name="connsiteY1038" fmla="*/ 2676128 h 4890885"/>
                <a:gd name="connsiteX1039" fmla="*/ 2768473 w 8213050"/>
                <a:gd name="connsiteY1039" fmla="*/ 2676128 h 4890885"/>
                <a:gd name="connsiteX1040" fmla="*/ 2491626 w 8213050"/>
                <a:gd name="connsiteY1040" fmla="*/ 2491565 h 4890885"/>
                <a:gd name="connsiteX1041" fmla="*/ 2676190 w 8213050"/>
                <a:gd name="connsiteY1041" fmla="*/ 2491565 h 4890885"/>
                <a:gd name="connsiteX1042" fmla="*/ 2676190 w 8213050"/>
                <a:gd name="connsiteY1042" fmla="*/ 2676128 h 4890885"/>
                <a:gd name="connsiteX1043" fmla="*/ 2491626 w 8213050"/>
                <a:gd name="connsiteY1043" fmla="*/ 2676128 h 4890885"/>
                <a:gd name="connsiteX1044" fmla="*/ 2214781 w 8213050"/>
                <a:gd name="connsiteY1044" fmla="*/ 2491565 h 4890885"/>
                <a:gd name="connsiteX1045" fmla="*/ 2399344 w 8213050"/>
                <a:gd name="connsiteY1045" fmla="*/ 2491565 h 4890885"/>
                <a:gd name="connsiteX1046" fmla="*/ 2399344 w 8213050"/>
                <a:gd name="connsiteY1046" fmla="*/ 2676128 h 4890885"/>
                <a:gd name="connsiteX1047" fmla="*/ 2214781 w 8213050"/>
                <a:gd name="connsiteY1047" fmla="*/ 2676128 h 4890885"/>
                <a:gd name="connsiteX1048" fmla="*/ 1937941 w 8213050"/>
                <a:gd name="connsiteY1048" fmla="*/ 2491565 h 4890885"/>
                <a:gd name="connsiteX1049" fmla="*/ 2122501 w 8213050"/>
                <a:gd name="connsiteY1049" fmla="*/ 2491565 h 4890885"/>
                <a:gd name="connsiteX1050" fmla="*/ 2122501 w 8213050"/>
                <a:gd name="connsiteY1050" fmla="*/ 2676128 h 4890885"/>
                <a:gd name="connsiteX1051" fmla="*/ 1937941 w 8213050"/>
                <a:gd name="connsiteY1051" fmla="*/ 2676128 h 4890885"/>
                <a:gd name="connsiteX1052" fmla="*/ 1661092 w 8213050"/>
                <a:gd name="connsiteY1052" fmla="*/ 2491565 h 4890885"/>
                <a:gd name="connsiteX1053" fmla="*/ 1845659 w 8213050"/>
                <a:gd name="connsiteY1053" fmla="*/ 2491565 h 4890885"/>
                <a:gd name="connsiteX1054" fmla="*/ 1845659 w 8213050"/>
                <a:gd name="connsiteY1054" fmla="*/ 2676128 h 4890885"/>
                <a:gd name="connsiteX1055" fmla="*/ 1661092 w 8213050"/>
                <a:gd name="connsiteY1055" fmla="*/ 2676128 h 4890885"/>
                <a:gd name="connsiteX1056" fmla="*/ 1384248 w 8213050"/>
                <a:gd name="connsiteY1056" fmla="*/ 2491565 h 4890885"/>
                <a:gd name="connsiteX1057" fmla="*/ 1568815 w 8213050"/>
                <a:gd name="connsiteY1057" fmla="*/ 2491565 h 4890885"/>
                <a:gd name="connsiteX1058" fmla="*/ 1568815 w 8213050"/>
                <a:gd name="connsiteY1058" fmla="*/ 2676128 h 4890885"/>
                <a:gd name="connsiteX1059" fmla="*/ 1384248 w 8213050"/>
                <a:gd name="connsiteY1059" fmla="*/ 2676128 h 4890885"/>
                <a:gd name="connsiteX1060" fmla="*/ 1107407 w 8213050"/>
                <a:gd name="connsiteY1060" fmla="*/ 2491565 h 4890885"/>
                <a:gd name="connsiteX1061" fmla="*/ 1291963 w 8213050"/>
                <a:gd name="connsiteY1061" fmla="*/ 2491565 h 4890885"/>
                <a:gd name="connsiteX1062" fmla="*/ 1291963 w 8213050"/>
                <a:gd name="connsiteY1062" fmla="*/ 2676128 h 4890885"/>
                <a:gd name="connsiteX1063" fmla="*/ 1107407 w 8213050"/>
                <a:gd name="connsiteY1063" fmla="*/ 2676128 h 4890885"/>
                <a:gd name="connsiteX1064" fmla="*/ 830563 w 8213050"/>
                <a:gd name="connsiteY1064" fmla="*/ 2491565 h 4890885"/>
                <a:gd name="connsiteX1065" fmla="*/ 1015126 w 8213050"/>
                <a:gd name="connsiteY1065" fmla="*/ 2491565 h 4890885"/>
                <a:gd name="connsiteX1066" fmla="*/ 1015126 w 8213050"/>
                <a:gd name="connsiteY1066" fmla="*/ 2676128 h 4890885"/>
                <a:gd name="connsiteX1067" fmla="*/ 830563 w 8213050"/>
                <a:gd name="connsiteY1067" fmla="*/ 2676128 h 4890885"/>
                <a:gd name="connsiteX1068" fmla="*/ 553719 w 8213050"/>
                <a:gd name="connsiteY1068" fmla="*/ 2491565 h 4890885"/>
                <a:gd name="connsiteX1069" fmla="*/ 738282 w 8213050"/>
                <a:gd name="connsiteY1069" fmla="*/ 2491565 h 4890885"/>
                <a:gd name="connsiteX1070" fmla="*/ 738282 w 8213050"/>
                <a:gd name="connsiteY1070" fmla="*/ 2676128 h 4890885"/>
                <a:gd name="connsiteX1071" fmla="*/ 553719 w 8213050"/>
                <a:gd name="connsiteY1071" fmla="*/ 2676128 h 4890885"/>
                <a:gd name="connsiteX1072" fmla="*/ 276874 w 8213050"/>
                <a:gd name="connsiteY1072" fmla="*/ 2491565 h 4890885"/>
                <a:gd name="connsiteX1073" fmla="*/ 461437 w 8213050"/>
                <a:gd name="connsiteY1073" fmla="*/ 2491565 h 4890885"/>
                <a:gd name="connsiteX1074" fmla="*/ 461437 w 8213050"/>
                <a:gd name="connsiteY1074" fmla="*/ 2676128 h 4890885"/>
                <a:gd name="connsiteX1075" fmla="*/ 276874 w 8213050"/>
                <a:gd name="connsiteY1075" fmla="*/ 2676128 h 4890885"/>
                <a:gd name="connsiteX1076" fmla="*/ 27 w 8213050"/>
                <a:gd name="connsiteY1076" fmla="*/ 2491565 h 4890885"/>
                <a:gd name="connsiteX1077" fmla="*/ 184593 w 8213050"/>
                <a:gd name="connsiteY1077" fmla="*/ 2491565 h 4890885"/>
                <a:gd name="connsiteX1078" fmla="*/ 184593 w 8213050"/>
                <a:gd name="connsiteY1078" fmla="*/ 2676128 h 4890885"/>
                <a:gd name="connsiteX1079" fmla="*/ 27 w 8213050"/>
                <a:gd name="connsiteY1079" fmla="*/ 2676128 h 4890885"/>
                <a:gd name="connsiteX1080" fmla="*/ 8028487 w 8213050"/>
                <a:gd name="connsiteY1080" fmla="*/ 2214721 h 4890885"/>
                <a:gd name="connsiteX1081" fmla="*/ 8213050 w 8213050"/>
                <a:gd name="connsiteY1081" fmla="*/ 2214721 h 4890885"/>
                <a:gd name="connsiteX1082" fmla="*/ 8213050 w 8213050"/>
                <a:gd name="connsiteY1082" fmla="*/ 2399284 h 4890885"/>
                <a:gd name="connsiteX1083" fmla="*/ 8028487 w 8213050"/>
                <a:gd name="connsiteY1083" fmla="*/ 2399284 h 4890885"/>
                <a:gd name="connsiteX1084" fmla="*/ 7751643 w 8213050"/>
                <a:gd name="connsiteY1084" fmla="*/ 2214721 h 4890885"/>
                <a:gd name="connsiteX1085" fmla="*/ 7936206 w 8213050"/>
                <a:gd name="connsiteY1085" fmla="*/ 2214721 h 4890885"/>
                <a:gd name="connsiteX1086" fmla="*/ 7936206 w 8213050"/>
                <a:gd name="connsiteY1086" fmla="*/ 2399284 h 4890885"/>
                <a:gd name="connsiteX1087" fmla="*/ 7751643 w 8213050"/>
                <a:gd name="connsiteY1087" fmla="*/ 2399284 h 4890885"/>
                <a:gd name="connsiteX1088" fmla="*/ 7474799 w 8213050"/>
                <a:gd name="connsiteY1088" fmla="*/ 2214721 h 4890885"/>
                <a:gd name="connsiteX1089" fmla="*/ 7659362 w 8213050"/>
                <a:gd name="connsiteY1089" fmla="*/ 2214721 h 4890885"/>
                <a:gd name="connsiteX1090" fmla="*/ 7659362 w 8213050"/>
                <a:gd name="connsiteY1090" fmla="*/ 2399284 h 4890885"/>
                <a:gd name="connsiteX1091" fmla="*/ 7474799 w 8213050"/>
                <a:gd name="connsiteY1091" fmla="*/ 2399284 h 4890885"/>
                <a:gd name="connsiteX1092" fmla="*/ 7197954 w 8213050"/>
                <a:gd name="connsiteY1092" fmla="*/ 2214721 h 4890885"/>
                <a:gd name="connsiteX1093" fmla="*/ 7382517 w 8213050"/>
                <a:gd name="connsiteY1093" fmla="*/ 2214721 h 4890885"/>
                <a:gd name="connsiteX1094" fmla="*/ 7382517 w 8213050"/>
                <a:gd name="connsiteY1094" fmla="*/ 2399284 h 4890885"/>
                <a:gd name="connsiteX1095" fmla="*/ 7197954 w 8213050"/>
                <a:gd name="connsiteY1095" fmla="*/ 2399284 h 4890885"/>
                <a:gd name="connsiteX1096" fmla="*/ 6921109 w 8213050"/>
                <a:gd name="connsiteY1096" fmla="*/ 2214721 h 4890885"/>
                <a:gd name="connsiteX1097" fmla="*/ 7105672 w 8213050"/>
                <a:gd name="connsiteY1097" fmla="*/ 2214721 h 4890885"/>
                <a:gd name="connsiteX1098" fmla="*/ 7105672 w 8213050"/>
                <a:gd name="connsiteY1098" fmla="*/ 2399284 h 4890885"/>
                <a:gd name="connsiteX1099" fmla="*/ 6921109 w 8213050"/>
                <a:gd name="connsiteY1099" fmla="*/ 2399284 h 4890885"/>
                <a:gd name="connsiteX1100" fmla="*/ 6644265 w 8213050"/>
                <a:gd name="connsiteY1100" fmla="*/ 2214721 h 4890885"/>
                <a:gd name="connsiteX1101" fmla="*/ 6828828 w 8213050"/>
                <a:gd name="connsiteY1101" fmla="*/ 2214721 h 4890885"/>
                <a:gd name="connsiteX1102" fmla="*/ 6828828 w 8213050"/>
                <a:gd name="connsiteY1102" fmla="*/ 2399284 h 4890885"/>
                <a:gd name="connsiteX1103" fmla="*/ 6644265 w 8213050"/>
                <a:gd name="connsiteY1103" fmla="*/ 2399284 h 4890885"/>
                <a:gd name="connsiteX1104" fmla="*/ 6367421 w 8213050"/>
                <a:gd name="connsiteY1104" fmla="*/ 2214721 h 4890885"/>
                <a:gd name="connsiteX1105" fmla="*/ 6551984 w 8213050"/>
                <a:gd name="connsiteY1105" fmla="*/ 2214721 h 4890885"/>
                <a:gd name="connsiteX1106" fmla="*/ 6551984 w 8213050"/>
                <a:gd name="connsiteY1106" fmla="*/ 2399284 h 4890885"/>
                <a:gd name="connsiteX1107" fmla="*/ 6367421 w 8213050"/>
                <a:gd name="connsiteY1107" fmla="*/ 2399284 h 4890885"/>
                <a:gd name="connsiteX1108" fmla="*/ 6090576 w 8213050"/>
                <a:gd name="connsiteY1108" fmla="*/ 2214721 h 4890885"/>
                <a:gd name="connsiteX1109" fmla="*/ 6275139 w 8213050"/>
                <a:gd name="connsiteY1109" fmla="*/ 2214721 h 4890885"/>
                <a:gd name="connsiteX1110" fmla="*/ 6275139 w 8213050"/>
                <a:gd name="connsiteY1110" fmla="*/ 2399284 h 4890885"/>
                <a:gd name="connsiteX1111" fmla="*/ 6090576 w 8213050"/>
                <a:gd name="connsiteY1111" fmla="*/ 2399284 h 4890885"/>
                <a:gd name="connsiteX1112" fmla="*/ 5813731 w 8213050"/>
                <a:gd name="connsiteY1112" fmla="*/ 2214721 h 4890885"/>
                <a:gd name="connsiteX1113" fmla="*/ 5998294 w 8213050"/>
                <a:gd name="connsiteY1113" fmla="*/ 2214721 h 4890885"/>
                <a:gd name="connsiteX1114" fmla="*/ 5998294 w 8213050"/>
                <a:gd name="connsiteY1114" fmla="*/ 2399284 h 4890885"/>
                <a:gd name="connsiteX1115" fmla="*/ 5813731 w 8213050"/>
                <a:gd name="connsiteY1115" fmla="*/ 2399284 h 4890885"/>
                <a:gd name="connsiteX1116" fmla="*/ 5536887 w 8213050"/>
                <a:gd name="connsiteY1116" fmla="*/ 2214721 h 4890885"/>
                <a:gd name="connsiteX1117" fmla="*/ 5721450 w 8213050"/>
                <a:gd name="connsiteY1117" fmla="*/ 2214721 h 4890885"/>
                <a:gd name="connsiteX1118" fmla="*/ 5721450 w 8213050"/>
                <a:gd name="connsiteY1118" fmla="*/ 2399284 h 4890885"/>
                <a:gd name="connsiteX1119" fmla="*/ 5536887 w 8213050"/>
                <a:gd name="connsiteY1119" fmla="*/ 2399284 h 4890885"/>
                <a:gd name="connsiteX1120" fmla="*/ 5260042 w 8213050"/>
                <a:gd name="connsiteY1120" fmla="*/ 2214721 h 4890885"/>
                <a:gd name="connsiteX1121" fmla="*/ 5444605 w 8213050"/>
                <a:gd name="connsiteY1121" fmla="*/ 2214721 h 4890885"/>
                <a:gd name="connsiteX1122" fmla="*/ 5444605 w 8213050"/>
                <a:gd name="connsiteY1122" fmla="*/ 2399284 h 4890885"/>
                <a:gd name="connsiteX1123" fmla="*/ 5260042 w 8213050"/>
                <a:gd name="connsiteY1123" fmla="*/ 2399284 h 4890885"/>
                <a:gd name="connsiteX1124" fmla="*/ 4983198 w 8213050"/>
                <a:gd name="connsiteY1124" fmla="*/ 2214721 h 4890885"/>
                <a:gd name="connsiteX1125" fmla="*/ 5167761 w 8213050"/>
                <a:gd name="connsiteY1125" fmla="*/ 2214721 h 4890885"/>
                <a:gd name="connsiteX1126" fmla="*/ 5167761 w 8213050"/>
                <a:gd name="connsiteY1126" fmla="*/ 2399284 h 4890885"/>
                <a:gd name="connsiteX1127" fmla="*/ 4983198 w 8213050"/>
                <a:gd name="connsiteY1127" fmla="*/ 2399284 h 4890885"/>
                <a:gd name="connsiteX1128" fmla="*/ 4706353 w 8213050"/>
                <a:gd name="connsiteY1128" fmla="*/ 2214721 h 4890885"/>
                <a:gd name="connsiteX1129" fmla="*/ 4890916 w 8213050"/>
                <a:gd name="connsiteY1129" fmla="*/ 2214721 h 4890885"/>
                <a:gd name="connsiteX1130" fmla="*/ 4890916 w 8213050"/>
                <a:gd name="connsiteY1130" fmla="*/ 2399284 h 4890885"/>
                <a:gd name="connsiteX1131" fmla="*/ 4706353 w 8213050"/>
                <a:gd name="connsiteY1131" fmla="*/ 2399284 h 4890885"/>
                <a:gd name="connsiteX1132" fmla="*/ 4429509 w 8213050"/>
                <a:gd name="connsiteY1132" fmla="*/ 2214721 h 4890885"/>
                <a:gd name="connsiteX1133" fmla="*/ 4614072 w 8213050"/>
                <a:gd name="connsiteY1133" fmla="*/ 2214721 h 4890885"/>
                <a:gd name="connsiteX1134" fmla="*/ 4614072 w 8213050"/>
                <a:gd name="connsiteY1134" fmla="*/ 2399284 h 4890885"/>
                <a:gd name="connsiteX1135" fmla="*/ 4429509 w 8213050"/>
                <a:gd name="connsiteY1135" fmla="*/ 2399284 h 4890885"/>
                <a:gd name="connsiteX1136" fmla="*/ 4152664 w 8213050"/>
                <a:gd name="connsiteY1136" fmla="*/ 2214721 h 4890885"/>
                <a:gd name="connsiteX1137" fmla="*/ 4337227 w 8213050"/>
                <a:gd name="connsiteY1137" fmla="*/ 2214721 h 4890885"/>
                <a:gd name="connsiteX1138" fmla="*/ 4337227 w 8213050"/>
                <a:gd name="connsiteY1138" fmla="*/ 2399284 h 4890885"/>
                <a:gd name="connsiteX1139" fmla="*/ 4152664 w 8213050"/>
                <a:gd name="connsiteY1139" fmla="*/ 2399284 h 4890885"/>
                <a:gd name="connsiteX1140" fmla="*/ 3875820 w 8213050"/>
                <a:gd name="connsiteY1140" fmla="*/ 2214721 h 4890885"/>
                <a:gd name="connsiteX1141" fmla="*/ 4060383 w 8213050"/>
                <a:gd name="connsiteY1141" fmla="*/ 2214721 h 4890885"/>
                <a:gd name="connsiteX1142" fmla="*/ 4060383 w 8213050"/>
                <a:gd name="connsiteY1142" fmla="*/ 2399284 h 4890885"/>
                <a:gd name="connsiteX1143" fmla="*/ 3875820 w 8213050"/>
                <a:gd name="connsiteY1143" fmla="*/ 2399284 h 4890885"/>
                <a:gd name="connsiteX1144" fmla="*/ 3598976 w 8213050"/>
                <a:gd name="connsiteY1144" fmla="*/ 2214721 h 4890885"/>
                <a:gd name="connsiteX1145" fmla="*/ 3783539 w 8213050"/>
                <a:gd name="connsiteY1145" fmla="*/ 2214721 h 4890885"/>
                <a:gd name="connsiteX1146" fmla="*/ 3783539 w 8213050"/>
                <a:gd name="connsiteY1146" fmla="*/ 2399284 h 4890885"/>
                <a:gd name="connsiteX1147" fmla="*/ 3598976 w 8213050"/>
                <a:gd name="connsiteY1147" fmla="*/ 2399284 h 4890885"/>
                <a:gd name="connsiteX1148" fmla="*/ 3322131 w 8213050"/>
                <a:gd name="connsiteY1148" fmla="*/ 2214721 h 4890885"/>
                <a:gd name="connsiteX1149" fmla="*/ 3506694 w 8213050"/>
                <a:gd name="connsiteY1149" fmla="*/ 2214721 h 4890885"/>
                <a:gd name="connsiteX1150" fmla="*/ 3506694 w 8213050"/>
                <a:gd name="connsiteY1150" fmla="*/ 2399284 h 4890885"/>
                <a:gd name="connsiteX1151" fmla="*/ 3322131 w 8213050"/>
                <a:gd name="connsiteY1151" fmla="*/ 2399284 h 4890885"/>
                <a:gd name="connsiteX1152" fmla="*/ 3045321 w 8213050"/>
                <a:gd name="connsiteY1152" fmla="*/ 2214721 h 4890885"/>
                <a:gd name="connsiteX1153" fmla="*/ 3229885 w 8213050"/>
                <a:gd name="connsiteY1153" fmla="*/ 2214721 h 4890885"/>
                <a:gd name="connsiteX1154" fmla="*/ 3229885 w 8213050"/>
                <a:gd name="connsiteY1154" fmla="*/ 2399284 h 4890885"/>
                <a:gd name="connsiteX1155" fmla="*/ 3045321 w 8213050"/>
                <a:gd name="connsiteY1155" fmla="*/ 2399284 h 4890885"/>
                <a:gd name="connsiteX1156" fmla="*/ 2768476 w 8213050"/>
                <a:gd name="connsiteY1156" fmla="*/ 2214721 h 4890885"/>
                <a:gd name="connsiteX1157" fmla="*/ 2953040 w 8213050"/>
                <a:gd name="connsiteY1157" fmla="*/ 2214721 h 4890885"/>
                <a:gd name="connsiteX1158" fmla="*/ 2953040 w 8213050"/>
                <a:gd name="connsiteY1158" fmla="*/ 2399284 h 4890885"/>
                <a:gd name="connsiteX1159" fmla="*/ 2768476 w 8213050"/>
                <a:gd name="connsiteY1159" fmla="*/ 2399284 h 4890885"/>
                <a:gd name="connsiteX1160" fmla="*/ 2491629 w 8213050"/>
                <a:gd name="connsiteY1160" fmla="*/ 2214721 h 4890885"/>
                <a:gd name="connsiteX1161" fmla="*/ 2676194 w 8213050"/>
                <a:gd name="connsiteY1161" fmla="*/ 2214721 h 4890885"/>
                <a:gd name="connsiteX1162" fmla="*/ 2676194 w 8213050"/>
                <a:gd name="connsiteY1162" fmla="*/ 2399284 h 4890885"/>
                <a:gd name="connsiteX1163" fmla="*/ 2491629 w 8213050"/>
                <a:gd name="connsiteY1163" fmla="*/ 2399284 h 4890885"/>
                <a:gd name="connsiteX1164" fmla="*/ 2214784 w 8213050"/>
                <a:gd name="connsiteY1164" fmla="*/ 2214721 h 4890885"/>
                <a:gd name="connsiteX1165" fmla="*/ 2399347 w 8213050"/>
                <a:gd name="connsiteY1165" fmla="*/ 2214721 h 4890885"/>
                <a:gd name="connsiteX1166" fmla="*/ 2399347 w 8213050"/>
                <a:gd name="connsiteY1166" fmla="*/ 2399284 h 4890885"/>
                <a:gd name="connsiteX1167" fmla="*/ 2214784 w 8213050"/>
                <a:gd name="connsiteY1167" fmla="*/ 2399284 h 4890885"/>
                <a:gd name="connsiteX1168" fmla="*/ 1937945 w 8213050"/>
                <a:gd name="connsiteY1168" fmla="*/ 2214721 h 4890885"/>
                <a:gd name="connsiteX1169" fmla="*/ 2122504 w 8213050"/>
                <a:gd name="connsiteY1169" fmla="*/ 2214721 h 4890885"/>
                <a:gd name="connsiteX1170" fmla="*/ 2122504 w 8213050"/>
                <a:gd name="connsiteY1170" fmla="*/ 2399284 h 4890885"/>
                <a:gd name="connsiteX1171" fmla="*/ 1937945 w 8213050"/>
                <a:gd name="connsiteY1171" fmla="*/ 2399284 h 4890885"/>
                <a:gd name="connsiteX1172" fmla="*/ 1661094 w 8213050"/>
                <a:gd name="connsiteY1172" fmla="*/ 2214721 h 4890885"/>
                <a:gd name="connsiteX1173" fmla="*/ 1845663 w 8213050"/>
                <a:gd name="connsiteY1173" fmla="*/ 2214721 h 4890885"/>
                <a:gd name="connsiteX1174" fmla="*/ 1845663 w 8213050"/>
                <a:gd name="connsiteY1174" fmla="*/ 2399284 h 4890885"/>
                <a:gd name="connsiteX1175" fmla="*/ 1661094 w 8213050"/>
                <a:gd name="connsiteY1175" fmla="*/ 2399284 h 4890885"/>
                <a:gd name="connsiteX1176" fmla="*/ 1384252 w 8213050"/>
                <a:gd name="connsiteY1176" fmla="*/ 2214721 h 4890885"/>
                <a:gd name="connsiteX1177" fmla="*/ 1568819 w 8213050"/>
                <a:gd name="connsiteY1177" fmla="*/ 2214721 h 4890885"/>
                <a:gd name="connsiteX1178" fmla="*/ 1568819 w 8213050"/>
                <a:gd name="connsiteY1178" fmla="*/ 2399284 h 4890885"/>
                <a:gd name="connsiteX1179" fmla="*/ 1384252 w 8213050"/>
                <a:gd name="connsiteY1179" fmla="*/ 2399284 h 4890885"/>
                <a:gd name="connsiteX1180" fmla="*/ 1107411 w 8213050"/>
                <a:gd name="connsiteY1180" fmla="*/ 2214721 h 4890885"/>
                <a:gd name="connsiteX1181" fmla="*/ 1291966 w 8213050"/>
                <a:gd name="connsiteY1181" fmla="*/ 2214721 h 4890885"/>
                <a:gd name="connsiteX1182" fmla="*/ 1291966 w 8213050"/>
                <a:gd name="connsiteY1182" fmla="*/ 2399284 h 4890885"/>
                <a:gd name="connsiteX1183" fmla="*/ 1107411 w 8213050"/>
                <a:gd name="connsiteY1183" fmla="*/ 2399284 h 4890885"/>
                <a:gd name="connsiteX1184" fmla="*/ 830567 w 8213050"/>
                <a:gd name="connsiteY1184" fmla="*/ 2214721 h 4890885"/>
                <a:gd name="connsiteX1185" fmla="*/ 1015129 w 8213050"/>
                <a:gd name="connsiteY1185" fmla="*/ 2214721 h 4890885"/>
                <a:gd name="connsiteX1186" fmla="*/ 1015129 w 8213050"/>
                <a:gd name="connsiteY1186" fmla="*/ 2399284 h 4890885"/>
                <a:gd name="connsiteX1187" fmla="*/ 830567 w 8213050"/>
                <a:gd name="connsiteY1187" fmla="*/ 2399284 h 4890885"/>
                <a:gd name="connsiteX1188" fmla="*/ 553723 w 8213050"/>
                <a:gd name="connsiteY1188" fmla="*/ 2214721 h 4890885"/>
                <a:gd name="connsiteX1189" fmla="*/ 738286 w 8213050"/>
                <a:gd name="connsiteY1189" fmla="*/ 2214721 h 4890885"/>
                <a:gd name="connsiteX1190" fmla="*/ 738286 w 8213050"/>
                <a:gd name="connsiteY1190" fmla="*/ 2399284 h 4890885"/>
                <a:gd name="connsiteX1191" fmla="*/ 553723 w 8213050"/>
                <a:gd name="connsiteY1191" fmla="*/ 2399284 h 4890885"/>
                <a:gd name="connsiteX1192" fmla="*/ 276878 w 8213050"/>
                <a:gd name="connsiteY1192" fmla="*/ 2214721 h 4890885"/>
                <a:gd name="connsiteX1193" fmla="*/ 461441 w 8213050"/>
                <a:gd name="connsiteY1193" fmla="*/ 2214721 h 4890885"/>
                <a:gd name="connsiteX1194" fmla="*/ 461441 w 8213050"/>
                <a:gd name="connsiteY1194" fmla="*/ 2399284 h 4890885"/>
                <a:gd name="connsiteX1195" fmla="*/ 276878 w 8213050"/>
                <a:gd name="connsiteY1195" fmla="*/ 2399284 h 4890885"/>
                <a:gd name="connsiteX1196" fmla="*/ 30 w 8213050"/>
                <a:gd name="connsiteY1196" fmla="*/ 2214721 h 4890885"/>
                <a:gd name="connsiteX1197" fmla="*/ 184597 w 8213050"/>
                <a:gd name="connsiteY1197" fmla="*/ 2214721 h 4890885"/>
                <a:gd name="connsiteX1198" fmla="*/ 184597 w 8213050"/>
                <a:gd name="connsiteY1198" fmla="*/ 2399284 h 4890885"/>
                <a:gd name="connsiteX1199" fmla="*/ 30 w 8213050"/>
                <a:gd name="connsiteY1199" fmla="*/ 2399284 h 4890885"/>
                <a:gd name="connsiteX1200" fmla="*/ 8028487 w 8213050"/>
                <a:gd name="connsiteY1200" fmla="*/ 1937876 h 4890885"/>
                <a:gd name="connsiteX1201" fmla="*/ 8213050 w 8213050"/>
                <a:gd name="connsiteY1201" fmla="*/ 1937876 h 4890885"/>
                <a:gd name="connsiteX1202" fmla="*/ 8213050 w 8213050"/>
                <a:gd name="connsiteY1202" fmla="*/ 2122439 h 4890885"/>
                <a:gd name="connsiteX1203" fmla="*/ 8028487 w 8213050"/>
                <a:gd name="connsiteY1203" fmla="*/ 2122439 h 4890885"/>
                <a:gd name="connsiteX1204" fmla="*/ 7751643 w 8213050"/>
                <a:gd name="connsiteY1204" fmla="*/ 1937876 h 4890885"/>
                <a:gd name="connsiteX1205" fmla="*/ 7936206 w 8213050"/>
                <a:gd name="connsiteY1205" fmla="*/ 1937876 h 4890885"/>
                <a:gd name="connsiteX1206" fmla="*/ 7936206 w 8213050"/>
                <a:gd name="connsiteY1206" fmla="*/ 2122439 h 4890885"/>
                <a:gd name="connsiteX1207" fmla="*/ 7751643 w 8213050"/>
                <a:gd name="connsiteY1207" fmla="*/ 2122439 h 4890885"/>
                <a:gd name="connsiteX1208" fmla="*/ 7474799 w 8213050"/>
                <a:gd name="connsiteY1208" fmla="*/ 1937876 h 4890885"/>
                <a:gd name="connsiteX1209" fmla="*/ 7659362 w 8213050"/>
                <a:gd name="connsiteY1209" fmla="*/ 1937876 h 4890885"/>
                <a:gd name="connsiteX1210" fmla="*/ 7659362 w 8213050"/>
                <a:gd name="connsiteY1210" fmla="*/ 2122439 h 4890885"/>
                <a:gd name="connsiteX1211" fmla="*/ 7474799 w 8213050"/>
                <a:gd name="connsiteY1211" fmla="*/ 2122439 h 4890885"/>
                <a:gd name="connsiteX1212" fmla="*/ 7197954 w 8213050"/>
                <a:gd name="connsiteY1212" fmla="*/ 1937876 h 4890885"/>
                <a:gd name="connsiteX1213" fmla="*/ 7382517 w 8213050"/>
                <a:gd name="connsiteY1213" fmla="*/ 1937876 h 4890885"/>
                <a:gd name="connsiteX1214" fmla="*/ 7382517 w 8213050"/>
                <a:gd name="connsiteY1214" fmla="*/ 2122439 h 4890885"/>
                <a:gd name="connsiteX1215" fmla="*/ 7197954 w 8213050"/>
                <a:gd name="connsiteY1215" fmla="*/ 2122439 h 4890885"/>
                <a:gd name="connsiteX1216" fmla="*/ 6921109 w 8213050"/>
                <a:gd name="connsiteY1216" fmla="*/ 1937876 h 4890885"/>
                <a:gd name="connsiteX1217" fmla="*/ 7105672 w 8213050"/>
                <a:gd name="connsiteY1217" fmla="*/ 1937876 h 4890885"/>
                <a:gd name="connsiteX1218" fmla="*/ 7105672 w 8213050"/>
                <a:gd name="connsiteY1218" fmla="*/ 2122439 h 4890885"/>
                <a:gd name="connsiteX1219" fmla="*/ 6921109 w 8213050"/>
                <a:gd name="connsiteY1219" fmla="*/ 2122439 h 4890885"/>
                <a:gd name="connsiteX1220" fmla="*/ 6644265 w 8213050"/>
                <a:gd name="connsiteY1220" fmla="*/ 1937876 h 4890885"/>
                <a:gd name="connsiteX1221" fmla="*/ 6828828 w 8213050"/>
                <a:gd name="connsiteY1221" fmla="*/ 1937876 h 4890885"/>
                <a:gd name="connsiteX1222" fmla="*/ 6828828 w 8213050"/>
                <a:gd name="connsiteY1222" fmla="*/ 2122439 h 4890885"/>
                <a:gd name="connsiteX1223" fmla="*/ 6644265 w 8213050"/>
                <a:gd name="connsiteY1223" fmla="*/ 2122439 h 4890885"/>
                <a:gd name="connsiteX1224" fmla="*/ 6367421 w 8213050"/>
                <a:gd name="connsiteY1224" fmla="*/ 1937876 h 4890885"/>
                <a:gd name="connsiteX1225" fmla="*/ 6551984 w 8213050"/>
                <a:gd name="connsiteY1225" fmla="*/ 1937876 h 4890885"/>
                <a:gd name="connsiteX1226" fmla="*/ 6551984 w 8213050"/>
                <a:gd name="connsiteY1226" fmla="*/ 2122439 h 4890885"/>
                <a:gd name="connsiteX1227" fmla="*/ 6367421 w 8213050"/>
                <a:gd name="connsiteY1227" fmla="*/ 2122439 h 4890885"/>
                <a:gd name="connsiteX1228" fmla="*/ 6090576 w 8213050"/>
                <a:gd name="connsiteY1228" fmla="*/ 1937876 h 4890885"/>
                <a:gd name="connsiteX1229" fmla="*/ 6275139 w 8213050"/>
                <a:gd name="connsiteY1229" fmla="*/ 1937876 h 4890885"/>
                <a:gd name="connsiteX1230" fmla="*/ 6275139 w 8213050"/>
                <a:gd name="connsiteY1230" fmla="*/ 2122439 h 4890885"/>
                <a:gd name="connsiteX1231" fmla="*/ 6090576 w 8213050"/>
                <a:gd name="connsiteY1231" fmla="*/ 2122439 h 4890885"/>
                <a:gd name="connsiteX1232" fmla="*/ 5813731 w 8213050"/>
                <a:gd name="connsiteY1232" fmla="*/ 1937876 h 4890885"/>
                <a:gd name="connsiteX1233" fmla="*/ 5998294 w 8213050"/>
                <a:gd name="connsiteY1233" fmla="*/ 1937876 h 4890885"/>
                <a:gd name="connsiteX1234" fmla="*/ 5998294 w 8213050"/>
                <a:gd name="connsiteY1234" fmla="*/ 2122439 h 4890885"/>
                <a:gd name="connsiteX1235" fmla="*/ 5813731 w 8213050"/>
                <a:gd name="connsiteY1235" fmla="*/ 2122439 h 4890885"/>
                <a:gd name="connsiteX1236" fmla="*/ 5536887 w 8213050"/>
                <a:gd name="connsiteY1236" fmla="*/ 1937876 h 4890885"/>
                <a:gd name="connsiteX1237" fmla="*/ 5721450 w 8213050"/>
                <a:gd name="connsiteY1237" fmla="*/ 1937876 h 4890885"/>
                <a:gd name="connsiteX1238" fmla="*/ 5721450 w 8213050"/>
                <a:gd name="connsiteY1238" fmla="*/ 2122439 h 4890885"/>
                <a:gd name="connsiteX1239" fmla="*/ 5536887 w 8213050"/>
                <a:gd name="connsiteY1239" fmla="*/ 2122439 h 4890885"/>
                <a:gd name="connsiteX1240" fmla="*/ 5260042 w 8213050"/>
                <a:gd name="connsiteY1240" fmla="*/ 1937876 h 4890885"/>
                <a:gd name="connsiteX1241" fmla="*/ 5444605 w 8213050"/>
                <a:gd name="connsiteY1241" fmla="*/ 1937876 h 4890885"/>
                <a:gd name="connsiteX1242" fmla="*/ 5444605 w 8213050"/>
                <a:gd name="connsiteY1242" fmla="*/ 2122439 h 4890885"/>
                <a:gd name="connsiteX1243" fmla="*/ 5260042 w 8213050"/>
                <a:gd name="connsiteY1243" fmla="*/ 2122439 h 4890885"/>
                <a:gd name="connsiteX1244" fmla="*/ 4983198 w 8213050"/>
                <a:gd name="connsiteY1244" fmla="*/ 1937876 h 4890885"/>
                <a:gd name="connsiteX1245" fmla="*/ 5167761 w 8213050"/>
                <a:gd name="connsiteY1245" fmla="*/ 1937876 h 4890885"/>
                <a:gd name="connsiteX1246" fmla="*/ 5167761 w 8213050"/>
                <a:gd name="connsiteY1246" fmla="*/ 2122439 h 4890885"/>
                <a:gd name="connsiteX1247" fmla="*/ 4983198 w 8213050"/>
                <a:gd name="connsiteY1247" fmla="*/ 2122439 h 4890885"/>
                <a:gd name="connsiteX1248" fmla="*/ 4706353 w 8213050"/>
                <a:gd name="connsiteY1248" fmla="*/ 1937876 h 4890885"/>
                <a:gd name="connsiteX1249" fmla="*/ 4890916 w 8213050"/>
                <a:gd name="connsiteY1249" fmla="*/ 1937876 h 4890885"/>
                <a:gd name="connsiteX1250" fmla="*/ 4890916 w 8213050"/>
                <a:gd name="connsiteY1250" fmla="*/ 2122439 h 4890885"/>
                <a:gd name="connsiteX1251" fmla="*/ 4706353 w 8213050"/>
                <a:gd name="connsiteY1251" fmla="*/ 2122439 h 4890885"/>
                <a:gd name="connsiteX1252" fmla="*/ 4429509 w 8213050"/>
                <a:gd name="connsiteY1252" fmla="*/ 1937876 h 4890885"/>
                <a:gd name="connsiteX1253" fmla="*/ 4614072 w 8213050"/>
                <a:gd name="connsiteY1253" fmla="*/ 1937876 h 4890885"/>
                <a:gd name="connsiteX1254" fmla="*/ 4614072 w 8213050"/>
                <a:gd name="connsiteY1254" fmla="*/ 2122439 h 4890885"/>
                <a:gd name="connsiteX1255" fmla="*/ 4429509 w 8213050"/>
                <a:gd name="connsiteY1255" fmla="*/ 2122439 h 4890885"/>
                <a:gd name="connsiteX1256" fmla="*/ 4152664 w 8213050"/>
                <a:gd name="connsiteY1256" fmla="*/ 1937876 h 4890885"/>
                <a:gd name="connsiteX1257" fmla="*/ 4337227 w 8213050"/>
                <a:gd name="connsiteY1257" fmla="*/ 1937876 h 4890885"/>
                <a:gd name="connsiteX1258" fmla="*/ 4337227 w 8213050"/>
                <a:gd name="connsiteY1258" fmla="*/ 2122439 h 4890885"/>
                <a:gd name="connsiteX1259" fmla="*/ 4152664 w 8213050"/>
                <a:gd name="connsiteY1259" fmla="*/ 2122439 h 4890885"/>
                <a:gd name="connsiteX1260" fmla="*/ 3875820 w 8213050"/>
                <a:gd name="connsiteY1260" fmla="*/ 1937876 h 4890885"/>
                <a:gd name="connsiteX1261" fmla="*/ 4060383 w 8213050"/>
                <a:gd name="connsiteY1261" fmla="*/ 1937876 h 4890885"/>
                <a:gd name="connsiteX1262" fmla="*/ 4060383 w 8213050"/>
                <a:gd name="connsiteY1262" fmla="*/ 2122439 h 4890885"/>
                <a:gd name="connsiteX1263" fmla="*/ 3875820 w 8213050"/>
                <a:gd name="connsiteY1263" fmla="*/ 2122439 h 4890885"/>
                <a:gd name="connsiteX1264" fmla="*/ 3598976 w 8213050"/>
                <a:gd name="connsiteY1264" fmla="*/ 1937876 h 4890885"/>
                <a:gd name="connsiteX1265" fmla="*/ 3783539 w 8213050"/>
                <a:gd name="connsiteY1265" fmla="*/ 1937876 h 4890885"/>
                <a:gd name="connsiteX1266" fmla="*/ 3783539 w 8213050"/>
                <a:gd name="connsiteY1266" fmla="*/ 2122439 h 4890885"/>
                <a:gd name="connsiteX1267" fmla="*/ 3598976 w 8213050"/>
                <a:gd name="connsiteY1267" fmla="*/ 2122439 h 4890885"/>
                <a:gd name="connsiteX1268" fmla="*/ 3322131 w 8213050"/>
                <a:gd name="connsiteY1268" fmla="*/ 1937876 h 4890885"/>
                <a:gd name="connsiteX1269" fmla="*/ 3506694 w 8213050"/>
                <a:gd name="connsiteY1269" fmla="*/ 1937876 h 4890885"/>
                <a:gd name="connsiteX1270" fmla="*/ 3506694 w 8213050"/>
                <a:gd name="connsiteY1270" fmla="*/ 2122439 h 4890885"/>
                <a:gd name="connsiteX1271" fmla="*/ 3322131 w 8213050"/>
                <a:gd name="connsiteY1271" fmla="*/ 2122439 h 4890885"/>
                <a:gd name="connsiteX1272" fmla="*/ 3045325 w 8213050"/>
                <a:gd name="connsiteY1272" fmla="*/ 1937876 h 4890885"/>
                <a:gd name="connsiteX1273" fmla="*/ 3229888 w 8213050"/>
                <a:gd name="connsiteY1273" fmla="*/ 1937876 h 4890885"/>
                <a:gd name="connsiteX1274" fmla="*/ 3229888 w 8213050"/>
                <a:gd name="connsiteY1274" fmla="*/ 2122439 h 4890885"/>
                <a:gd name="connsiteX1275" fmla="*/ 3045325 w 8213050"/>
                <a:gd name="connsiteY1275" fmla="*/ 2122439 h 4890885"/>
                <a:gd name="connsiteX1276" fmla="*/ 2768480 w 8213050"/>
                <a:gd name="connsiteY1276" fmla="*/ 1937876 h 4890885"/>
                <a:gd name="connsiteX1277" fmla="*/ 2953044 w 8213050"/>
                <a:gd name="connsiteY1277" fmla="*/ 1937876 h 4890885"/>
                <a:gd name="connsiteX1278" fmla="*/ 2953044 w 8213050"/>
                <a:gd name="connsiteY1278" fmla="*/ 2122439 h 4890885"/>
                <a:gd name="connsiteX1279" fmla="*/ 2768480 w 8213050"/>
                <a:gd name="connsiteY1279" fmla="*/ 2122439 h 4890885"/>
                <a:gd name="connsiteX1280" fmla="*/ 2491633 w 8213050"/>
                <a:gd name="connsiteY1280" fmla="*/ 1937876 h 4890885"/>
                <a:gd name="connsiteX1281" fmla="*/ 2676198 w 8213050"/>
                <a:gd name="connsiteY1281" fmla="*/ 1937876 h 4890885"/>
                <a:gd name="connsiteX1282" fmla="*/ 2676198 w 8213050"/>
                <a:gd name="connsiteY1282" fmla="*/ 2122439 h 4890885"/>
                <a:gd name="connsiteX1283" fmla="*/ 2491633 w 8213050"/>
                <a:gd name="connsiteY1283" fmla="*/ 2122439 h 4890885"/>
                <a:gd name="connsiteX1284" fmla="*/ 2214787 w 8213050"/>
                <a:gd name="connsiteY1284" fmla="*/ 1937876 h 4890885"/>
                <a:gd name="connsiteX1285" fmla="*/ 2399351 w 8213050"/>
                <a:gd name="connsiteY1285" fmla="*/ 1937876 h 4890885"/>
                <a:gd name="connsiteX1286" fmla="*/ 2399351 w 8213050"/>
                <a:gd name="connsiteY1286" fmla="*/ 2122439 h 4890885"/>
                <a:gd name="connsiteX1287" fmla="*/ 2214787 w 8213050"/>
                <a:gd name="connsiteY1287" fmla="*/ 2122439 h 4890885"/>
                <a:gd name="connsiteX1288" fmla="*/ 1937949 w 8213050"/>
                <a:gd name="connsiteY1288" fmla="*/ 1937876 h 4890885"/>
                <a:gd name="connsiteX1289" fmla="*/ 2122508 w 8213050"/>
                <a:gd name="connsiteY1289" fmla="*/ 1937876 h 4890885"/>
                <a:gd name="connsiteX1290" fmla="*/ 2122508 w 8213050"/>
                <a:gd name="connsiteY1290" fmla="*/ 2122439 h 4890885"/>
                <a:gd name="connsiteX1291" fmla="*/ 1937949 w 8213050"/>
                <a:gd name="connsiteY1291" fmla="*/ 2122439 h 4890885"/>
                <a:gd name="connsiteX1292" fmla="*/ 1661098 w 8213050"/>
                <a:gd name="connsiteY1292" fmla="*/ 1937876 h 4890885"/>
                <a:gd name="connsiteX1293" fmla="*/ 1845666 w 8213050"/>
                <a:gd name="connsiteY1293" fmla="*/ 1937876 h 4890885"/>
                <a:gd name="connsiteX1294" fmla="*/ 1845666 w 8213050"/>
                <a:gd name="connsiteY1294" fmla="*/ 2122439 h 4890885"/>
                <a:gd name="connsiteX1295" fmla="*/ 1661098 w 8213050"/>
                <a:gd name="connsiteY1295" fmla="*/ 2122439 h 4890885"/>
                <a:gd name="connsiteX1296" fmla="*/ 1384255 w 8213050"/>
                <a:gd name="connsiteY1296" fmla="*/ 1937876 h 4890885"/>
                <a:gd name="connsiteX1297" fmla="*/ 1568823 w 8213050"/>
                <a:gd name="connsiteY1297" fmla="*/ 1937876 h 4890885"/>
                <a:gd name="connsiteX1298" fmla="*/ 1568823 w 8213050"/>
                <a:gd name="connsiteY1298" fmla="*/ 2122439 h 4890885"/>
                <a:gd name="connsiteX1299" fmla="*/ 1384255 w 8213050"/>
                <a:gd name="connsiteY1299" fmla="*/ 2122439 h 4890885"/>
                <a:gd name="connsiteX1300" fmla="*/ 1107415 w 8213050"/>
                <a:gd name="connsiteY1300" fmla="*/ 1937876 h 4890885"/>
                <a:gd name="connsiteX1301" fmla="*/ 1291969 w 8213050"/>
                <a:gd name="connsiteY1301" fmla="*/ 1937876 h 4890885"/>
                <a:gd name="connsiteX1302" fmla="*/ 1291969 w 8213050"/>
                <a:gd name="connsiteY1302" fmla="*/ 2122439 h 4890885"/>
                <a:gd name="connsiteX1303" fmla="*/ 1107415 w 8213050"/>
                <a:gd name="connsiteY1303" fmla="*/ 2122439 h 4890885"/>
                <a:gd name="connsiteX1304" fmla="*/ 830571 w 8213050"/>
                <a:gd name="connsiteY1304" fmla="*/ 1937876 h 4890885"/>
                <a:gd name="connsiteX1305" fmla="*/ 1015133 w 8213050"/>
                <a:gd name="connsiteY1305" fmla="*/ 1937876 h 4890885"/>
                <a:gd name="connsiteX1306" fmla="*/ 1015133 w 8213050"/>
                <a:gd name="connsiteY1306" fmla="*/ 2122439 h 4890885"/>
                <a:gd name="connsiteX1307" fmla="*/ 830571 w 8213050"/>
                <a:gd name="connsiteY1307" fmla="*/ 2122439 h 4890885"/>
                <a:gd name="connsiteX1308" fmla="*/ 553726 w 8213050"/>
                <a:gd name="connsiteY1308" fmla="*/ 1937876 h 4890885"/>
                <a:gd name="connsiteX1309" fmla="*/ 738289 w 8213050"/>
                <a:gd name="connsiteY1309" fmla="*/ 1937876 h 4890885"/>
                <a:gd name="connsiteX1310" fmla="*/ 738289 w 8213050"/>
                <a:gd name="connsiteY1310" fmla="*/ 2122439 h 4890885"/>
                <a:gd name="connsiteX1311" fmla="*/ 553726 w 8213050"/>
                <a:gd name="connsiteY1311" fmla="*/ 2122439 h 4890885"/>
                <a:gd name="connsiteX1312" fmla="*/ 276881 w 8213050"/>
                <a:gd name="connsiteY1312" fmla="*/ 1937876 h 4890885"/>
                <a:gd name="connsiteX1313" fmla="*/ 461444 w 8213050"/>
                <a:gd name="connsiteY1313" fmla="*/ 1937876 h 4890885"/>
                <a:gd name="connsiteX1314" fmla="*/ 461444 w 8213050"/>
                <a:gd name="connsiteY1314" fmla="*/ 2122439 h 4890885"/>
                <a:gd name="connsiteX1315" fmla="*/ 276881 w 8213050"/>
                <a:gd name="connsiteY1315" fmla="*/ 2122439 h 4890885"/>
                <a:gd name="connsiteX1316" fmla="*/ 33 w 8213050"/>
                <a:gd name="connsiteY1316" fmla="*/ 1937876 h 4890885"/>
                <a:gd name="connsiteX1317" fmla="*/ 184601 w 8213050"/>
                <a:gd name="connsiteY1317" fmla="*/ 1937876 h 4890885"/>
                <a:gd name="connsiteX1318" fmla="*/ 184601 w 8213050"/>
                <a:gd name="connsiteY1318" fmla="*/ 2122439 h 4890885"/>
                <a:gd name="connsiteX1319" fmla="*/ 33 w 8213050"/>
                <a:gd name="connsiteY1319" fmla="*/ 2122439 h 4890885"/>
                <a:gd name="connsiteX1320" fmla="*/ 553730 w 8213050"/>
                <a:gd name="connsiteY1320" fmla="*/ 1661070 h 4890885"/>
                <a:gd name="connsiteX1321" fmla="*/ 738293 w 8213050"/>
                <a:gd name="connsiteY1321" fmla="*/ 1661070 h 4890885"/>
                <a:gd name="connsiteX1322" fmla="*/ 738293 w 8213050"/>
                <a:gd name="connsiteY1322" fmla="*/ 1845595 h 4890885"/>
                <a:gd name="connsiteX1323" fmla="*/ 553730 w 8213050"/>
                <a:gd name="connsiteY1323" fmla="*/ 1845595 h 4890885"/>
                <a:gd name="connsiteX1324" fmla="*/ 276885 w 8213050"/>
                <a:gd name="connsiteY1324" fmla="*/ 1661070 h 4890885"/>
                <a:gd name="connsiteX1325" fmla="*/ 461448 w 8213050"/>
                <a:gd name="connsiteY1325" fmla="*/ 1661070 h 4890885"/>
                <a:gd name="connsiteX1326" fmla="*/ 461448 w 8213050"/>
                <a:gd name="connsiteY1326" fmla="*/ 1845595 h 4890885"/>
                <a:gd name="connsiteX1327" fmla="*/ 276885 w 8213050"/>
                <a:gd name="connsiteY1327" fmla="*/ 1845595 h 4890885"/>
                <a:gd name="connsiteX1328" fmla="*/ 36 w 8213050"/>
                <a:gd name="connsiteY1328" fmla="*/ 1661070 h 4890885"/>
                <a:gd name="connsiteX1329" fmla="*/ 184605 w 8213050"/>
                <a:gd name="connsiteY1329" fmla="*/ 1661070 h 4890885"/>
                <a:gd name="connsiteX1330" fmla="*/ 184605 w 8213050"/>
                <a:gd name="connsiteY1330" fmla="*/ 1845595 h 4890885"/>
                <a:gd name="connsiteX1331" fmla="*/ 36 w 8213050"/>
                <a:gd name="connsiteY1331" fmla="*/ 1845595 h 4890885"/>
                <a:gd name="connsiteX1332" fmla="*/ 1661101 w 8213050"/>
                <a:gd name="connsiteY1332" fmla="*/ 1661070 h 4890885"/>
                <a:gd name="connsiteX1333" fmla="*/ 1845670 w 8213050"/>
                <a:gd name="connsiteY1333" fmla="*/ 1661070 h 4890885"/>
                <a:gd name="connsiteX1334" fmla="*/ 1845670 w 8213050"/>
                <a:gd name="connsiteY1334" fmla="*/ 1845595 h 4890885"/>
                <a:gd name="connsiteX1335" fmla="*/ 1661101 w 8213050"/>
                <a:gd name="connsiteY1335" fmla="*/ 1845595 h 4890885"/>
                <a:gd name="connsiteX1336" fmla="*/ 1384258 w 8213050"/>
                <a:gd name="connsiteY1336" fmla="*/ 1661070 h 4890885"/>
                <a:gd name="connsiteX1337" fmla="*/ 1568827 w 8213050"/>
                <a:gd name="connsiteY1337" fmla="*/ 1661070 h 4890885"/>
                <a:gd name="connsiteX1338" fmla="*/ 1568827 w 8213050"/>
                <a:gd name="connsiteY1338" fmla="*/ 1845595 h 4890885"/>
                <a:gd name="connsiteX1339" fmla="*/ 1384258 w 8213050"/>
                <a:gd name="connsiteY1339" fmla="*/ 1845595 h 4890885"/>
                <a:gd name="connsiteX1340" fmla="*/ 1107418 w 8213050"/>
                <a:gd name="connsiteY1340" fmla="*/ 1661070 h 4890885"/>
                <a:gd name="connsiteX1341" fmla="*/ 1291972 w 8213050"/>
                <a:gd name="connsiteY1341" fmla="*/ 1661070 h 4890885"/>
                <a:gd name="connsiteX1342" fmla="*/ 1291972 w 8213050"/>
                <a:gd name="connsiteY1342" fmla="*/ 1845595 h 4890885"/>
                <a:gd name="connsiteX1343" fmla="*/ 1107418 w 8213050"/>
                <a:gd name="connsiteY1343" fmla="*/ 1845595 h 4890885"/>
                <a:gd name="connsiteX1344" fmla="*/ 830574 w 8213050"/>
                <a:gd name="connsiteY1344" fmla="*/ 1661070 h 4890885"/>
                <a:gd name="connsiteX1345" fmla="*/ 1015137 w 8213050"/>
                <a:gd name="connsiteY1345" fmla="*/ 1661070 h 4890885"/>
                <a:gd name="connsiteX1346" fmla="*/ 1015137 w 8213050"/>
                <a:gd name="connsiteY1346" fmla="*/ 1845595 h 4890885"/>
                <a:gd name="connsiteX1347" fmla="*/ 830574 w 8213050"/>
                <a:gd name="connsiteY1347" fmla="*/ 1845595 h 4890885"/>
                <a:gd name="connsiteX1348" fmla="*/ 3322131 w 8213050"/>
                <a:gd name="connsiteY1348" fmla="*/ 1661069 h 4890885"/>
                <a:gd name="connsiteX1349" fmla="*/ 3506694 w 8213050"/>
                <a:gd name="connsiteY1349" fmla="*/ 1661069 h 4890885"/>
                <a:gd name="connsiteX1350" fmla="*/ 3506694 w 8213050"/>
                <a:gd name="connsiteY1350" fmla="*/ 1845595 h 4890885"/>
                <a:gd name="connsiteX1351" fmla="*/ 3322131 w 8213050"/>
                <a:gd name="connsiteY1351" fmla="*/ 1845595 h 4890885"/>
                <a:gd name="connsiteX1352" fmla="*/ 3045328 w 8213050"/>
                <a:gd name="connsiteY1352" fmla="*/ 1661069 h 4890885"/>
                <a:gd name="connsiteX1353" fmla="*/ 3229892 w 8213050"/>
                <a:gd name="connsiteY1353" fmla="*/ 1661069 h 4890885"/>
                <a:gd name="connsiteX1354" fmla="*/ 3229892 w 8213050"/>
                <a:gd name="connsiteY1354" fmla="*/ 1845595 h 4890885"/>
                <a:gd name="connsiteX1355" fmla="*/ 3045328 w 8213050"/>
                <a:gd name="connsiteY1355" fmla="*/ 1845595 h 4890885"/>
                <a:gd name="connsiteX1356" fmla="*/ 2768484 w 8213050"/>
                <a:gd name="connsiteY1356" fmla="*/ 1661069 h 4890885"/>
                <a:gd name="connsiteX1357" fmla="*/ 2953048 w 8213050"/>
                <a:gd name="connsiteY1357" fmla="*/ 1661069 h 4890885"/>
                <a:gd name="connsiteX1358" fmla="*/ 2953048 w 8213050"/>
                <a:gd name="connsiteY1358" fmla="*/ 1845595 h 4890885"/>
                <a:gd name="connsiteX1359" fmla="*/ 2768484 w 8213050"/>
                <a:gd name="connsiteY1359" fmla="*/ 1845595 h 4890885"/>
                <a:gd name="connsiteX1360" fmla="*/ 2491637 w 8213050"/>
                <a:gd name="connsiteY1360" fmla="*/ 1661069 h 4890885"/>
                <a:gd name="connsiteX1361" fmla="*/ 2676202 w 8213050"/>
                <a:gd name="connsiteY1361" fmla="*/ 1661069 h 4890885"/>
                <a:gd name="connsiteX1362" fmla="*/ 2676202 w 8213050"/>
                <a:gd name="connsiteY1362" fmla="*/ 1845595 h 4890885"/>
                <a:gd name="connsiteX1363" fmla="*/ 2491637 w 8213050"/>
                <a:gd name="connsiteY1363" fmla="*/ 1845595 h 4890885"/>
                <a:gd name="connsiteX1364" fmla="*/ 2214791 w 8213050"/>
                <a:gd name="connsiteY1364" fmla="*/ 1661069 h 4890885"/>
                <a:gd name="connsiteX1365" fmla="*/ 2399355 w 8213050"/>
                <a:gd name="connsiteY1365" fmla="*/ 1661069 h 4890885"/>
                <a:gd name="connsiteX1366" fmla="*/ 2399355 w 8213050"/>
                <a:gd name="connsiteY1366" fmla="*/ 1845595 h 4890885"/>
                <a:gd name="connsiteX1367" fmla="*/ 2214791 w 8213050"/>
                <a:gd name="connsiteY1367" fmla="*/ 1845595 h 4890885"/>
                <a:gd name="connsiteX1368" fmla="*/ 1937953 w 8213050"/>
                <a:gd name="connsiteY1368" fmla="*/ 1661069 h 4890885"/>
                <a:gd name="connsiteX1369" fmla="*/ 2122512 w 8213050"/>
                <a:gd name="connsiteY1369" fmla="*/ 1661069 h 4890885"/>
                <a:gd name="connsiteX1370" fmla="*/ 2122512 w 8213050"/>
                <a:gd name="connsiteY1370" fmla="*/ 1845595 h 4890885"/>
                <a:gd name="connsiteX1371" fmla="*/ 1937953 w 8213050"/>
                <a:gd name="connsiteY1371" fmla="*/ 1845595 h 4890885"/>
                <a:gd name="connsiteX1372" fmla="*/ 4706353 w 8213050"/>
                <a:gd name="connsiteY1372" fmla="*/ 1661069 h 4890885"/>
                <a:gd name="connsiteX1373" fmla="*/ 4890916 w 8213050"/>
                <a:gd name="connsiteY1373" fmla="*/ 1661069 h 4890885"/>
                <a:gd name="connsiteX1374" fmla="*/ 4890916 w 8213050"/>
                <a:gd name="connsiteY1374" fmla="*/ 1845595 h 4890885"/>
                <a:gd name="connsiteX1375" fmla="*/ 4706353 w 8213050"/>
                <a:gd name="connsiteY1375" fmla="*/ 1845595 h 4890885"/>
                <a:gd name="connsiteX1376" fmla="*/ 4429509 w 8213050"/>
                <a:gd name="connsiteY1376" fmla="*/ 1661069 h 4890885"/>
                <a:gd name="connsiteX1377" fmla="*/ 4614072 w 8213050"/>
                <a:gd name="connsiteY1377" fmla="*/ 1661069 h 4890885"/>
                <a:gd name="connsiteX1378" fmla="*/ 4614072 w 8213050"/>
                <a:gd name="connsiteY1378" fmla="*/ 1845595 h 4890885"/>
                <a:gd name="connsiteX1379" fmla="*/ 4429509 w 8213050"/>
                <a:gd name="connsiteY1379" fmla="*/ 1845595 h 4890885"/>
                <a:gd name="connsiteX1380" fmla="*/ 4152664 w 8213050"/>
                <a:gd name="connsiteY1380" fmla="*/ 1661069 h 4890885"/>
                <a:gd name="connsiteX1381" fmla="*/ 4337227 w 8213050"/>
                <a:gd name="connsiteY1381" fmla="*/ 1661069 h 4890885"/>
                <a:gd name="connsiteX1382" fmla="*/ 4337227 w 8213050"/>
                <a:gd name="connsiteY1382" fmla="*/ 1845595 h 4890885"/>
                <a:gd name="connsiteX1383" fmla="*/ 4152664 w 8213050"/>
                <a:gd name="connsiteY1383" fmla="*/ 1845595 h 4890885"/>
                <a:gd name="connsiteX1384" fmla="*/ 3875820 w 8213050"/>
                <a:gd name="connsiteY1384" fmla="*/ 1661069 h 4890885"/>
                <a:gd name="connsiteX1385" fmla="*/ 4060383 w 8213050"/>
                <a:gd name="connsiteY1385" fmla="*/ 1661069 h 4890885"/>
                <a:gd name="connsiteX1386" fmla="*/ 4060383 w 8213050"/>
                <a:gd name="connsiteY1386" fmla="*/ 1845595 h 4890885"/>
                <a:gd name="connsiteX1387" fmla="*/ 3875820 w 8213050"/>
                <a:gd name="connsiteY1387" fmla="*/ 1845595 h 4890885"/>
                <a:gd name="connsiteX1388" fmla="*/ 3598976 w 8213050"/>
                <a:gd name="connsiteY1388" fmla="*/ 1661069 h 4890885"/>
                <a:gd name="connsiteX1389" fmla="*/ 3783539 w 8213050"/>
                <a:gd name="connsiteY1389" fmla="*/ 1661069 h 4890885"/>
                <a:gd name="connsiteX1390" fmla="*/ 3783539 w 8213050"/>
                <a:gd name="connsiteY1390" fmla="*/ 1845595 h 4890885"/>
                <a:gd name="connsiteX1391" fmla="*/ 3598976 w 8213050"/>
                <a:gd name="connsiteY1391" fmla="*/ 1845595 h 4890885"/>
                <a:gd name="connsiteX1392" fmla="*/ 6090576 w 8213050"/>
                <a:gd name="connsiteY1392" fmla="*/ 1661068 h 4890885"/>
                <a:gd name="connsiteX1393" fmla="*/ 6275139 w 8213050"/>
                <a:gd name="connsiteY1393" fmla="*/ 1661068 h 4890885"/>
                <a:gd name="connsiteX1394" fmla="*/ 6275139 w 8213050"/>
                <a:gd name="connsiteY1394" fmla="*/ 1845595 h 4890885"/>
                <a:gd name="connsiteX1395" fmla="*/ 6090576 w 8213050"/>
                <a:gd name="connsiteY1395" fmla="*/ 1845595 h 4890885"/>
                <a:gd name="connsiteX1396" fmla="*/ 5813731 w 8213050"/>
                <a:gd name="connsiteY1396" fmla="*/ 1661068 h 4890885"/>
                <a:gd name="connsiteX1397" fmla="*/ 5998294 w 8213050"/>
                <a:gd name="connsiteY1397" fmla="*/ 1661068 h 4890885"/>
                <a:gd name="connsiteX1398" fmla="*/ 5998294 w 8213050"/>
                <a:gd name="connsiteY1398" fmla="*/ 1845595 h 4890885"/>
                <a:gd name="connsiteX1399" fmla="*/ 5813731 w 8213050"/>
                <a:gd name="connsiteY1399" fmla="*/ 1845595 h 4890885"/>
                <a:gd name="connsiteX1400" fmla="*/ 5536887 w 8213050"/>
                <a:gd name="connsiteY1400" fmla="*/ 1661068 h 4890885"/>
                <a:gd name="connsiteX1401" fmla="*/ 5721450 w 8213050"/>
                <a:gd name="connsiteY1401" fmla="*/ 1661068 h 4890885"/>
                <a:gd name="connsiteX1402" fmla="*/ 5721450 w 8213050"/>
                <a:gd name="connsiteY1402" fmla="*/ 1845595 h 4890885"/>
                <a:gd name="connsiteX1403" fmla="*/ 5536887 w 8213050"/>
                <a:gd name="connsiteY1403" fmla="*/ 1845595 h 4890885"/>
                <a:gd name="connsiteX1404" fmla="*/ 5260042 w 8213050"/>
                <a:gd name="connsiteY1404" fmla="*/ 1661068 h 4890885"/>
                <a:gd name="connsiteX1405" fmla="*/ 5444605 w 8213050"/>
                <a:gd name="connsiteY1405" fmla="*/ 1661068 h 4890885"/>
                <a:gd name="connsiteX1406" fmla="*/ 5444605 w 8213050"/>
                <a:gd name="connsiteY1406" fmla="*/ 1845595 h 4890885"/>
                <a:gd name="connsiteX1407" fmla="*/ 5260042 w 8213050"/>
                <a:gd name="connsiteY1407" fmla="*/ 1845595 h 4890885"/>
                <a:gd name="connsiteX1408" fmla="*/ 4983198 w 8213050"/>
                <a:gd name="connsiteY1408" fmla="*/ 1661068 h 4890885"/>
                <a:gd name="connsiteX1409" fmla="*/ 5167761 w 8213050"/>
                <a:gd name="connsiteY1409" fmla="*/ 1661068 h 4890885"/>
                <a:gd name="connsiteX1410" fmla="*/ 5167761 w 8213050"/>
                <a:gd name="connsiteY1410" fmla="*/ 1845595 h 4890885"/>
                <a:gd name="connsiteX1411" fmla="*/ 4983198 w 8213050"/>
                <a:gd name="connsiteY1411" fmla="*/ 1845595 h 4890885"/>
                <a:gd name="connsiteX1412" fmla="*/ 6921109 w 8213050"/>
                <a:gd name="connsiteY1412" fmla="*/ 1661068 h 4890885"/>
                <a:gd name="connsiteX1413" fmla="*/ 7105672 w 8213050"/>
                <a:gd name="connsiteY1413" fmla="*/ 1661068 h 4890885"/>
                <a:gd name="connsiteX1414" fmla="*/ 7105672 w 8213050"/>
                <a:gd name="connsiteY1414" fmla="*/ 1845595 h 4890885"/>
                <a:gd name="connsiteX1415" fmla="*/ 6921109 w 8213050"/>
                <a:gd name="connsiteY1415" fmla="*/ 1845595 h 4890885"/>
                <a:gd name="connsiteX1416" fmla="*/ 6644265 w 8213050"/>
                <a:gd name="connsiteY1416" fmla="*/ 1661068 h 4890885"/>
                <a:gd name="connsiteX1417" fmla="*/ 6828828 w 8213050"/>
                <a:gd name="connsiteY1417" fmla="*/ 1661068 h 4890885"/>
                <a:gd name="connsiteX1418" fmla="*/ 6828828 w 8213050"/>
                <a:gd name="connsiteY1418" fmla="*/ 1845595 h 4890885"/>
                <a:gd name="connsiteX1419" fmla="*/ 6644265 w 8213050"/>
                <a:gd name="connsiteY1419" fmla="*/ 1845595 h 4890885"/>
                <a:gd name="connsiteX1420" fmla="*/ 6367421 w 8213050"/>
                <a:gd name="connsiteY1420" fmla="*/ 1661068 h 4890885"/>
                <a:gd name="connsiteX1421" fmla="*/ 6551984 w 8213050"/>
                <a:gd name="connsiteY1421" fmla="*/ 1661068 h 4890885"/>
                <a:gd name="connsiteX1422" fmla="*/ 6551984 w 8213050"/>
                <a:gd name="connsiteY1422" fmla="*/ 1845595 h 4890885"/>
                <a:gd name="connsiteX1423" fmla="*/ 6367421 w 8213050"/>
                <a:gd name="connsiteY1423" fmla="*/ 1845595 h 4890885"/>
                <a:gd name="connsiteX1424" fmla="*/ 8028487 w 8213050"/>
                <a:gd name="connsiteY1424" fmla="*/ 1661067 h 4890885"/>
                <a:gd name="connsiteX1425" fmla="*/ 8213050 w 8213050"/>
                <a:gd name="connsiteY1425" fmla="*/ 1661067 h 4890885"/>
                <a:gd name="connsiteX1426" fmla="*/ 8213050 w 8213050"/>
                <a:gd name="connsiteY1426" fmla="*/ 1845595 h 4890885"/>
                <a:gd name="connsiteX1427" fmla="*/ 8028487 w 8213050"/>
                <a:gd name="connsiteY1427" fmla="*/ 1845595 h 4890885"/>
                <a:gd name="connsiteX1428" fmla="*/ 7751643 w 8213050"/>
                <a:gd name="connsiteY1428" fmla="*/ 1661067 h 4890885"/>
                <a:gd name="connsiteX1429" fmla="*/ 7936206 w 8213050"/>
                <a:gd name="connsiteY1429" fmla="*/ 1661067 h 4890885"/>
                <a:gd name="connsiteX1430" fmla="*/ 7936206 w 8213050"/>
                <a:gd name="connsiteY1430" fmla="*/ 1845595 h 4890885"/>
                <a:gd name="connsiteX1431" fmla="*/ 7751643 w 8213050"/>
                <a:gd name="connsiteY1431" fmla="*/ 1845595 h 4890885"/>
                <a:gd name="connsiteX1432" fmla="*/ 7474799 w 8213050"/>
                <a:gd name="connsiteY1432" fmla="*/ 1661067 h 4890885"/>
                <a:gd name="connsiteX1433" fmla="*/ 7659362 w 8213050"/>
                <a:gd name="connsiteY1433" fmla="*/ 1661067 h 4890885"/>
                <a:gd name="connsiteX1434" fmla="*/ 7659362 w 8213050"/>
                <a:gd name="connsiteY1434" fmla="*/ 1845595 h 4890885"/>
                <a:gd name="connsiteX1435" fmla="*/ 7474799 w 8213050"/>
                <a:gd name="connsiteY1435" fmla="*/ 1845595 h 4890885"/>
                <a:gd name="connsiteX1436" fmla="*/ 7197954 w 8213050"/>
                <a:gd name="connsiteY1436" fmla="*/ 1661067 h 4890885"/>
                <a:gd name="connsiteX1437" fmla="*/ 7382517 w 8213050"/>
                <a:gd name="connsiteY1437" fmla="*/ 1661067 h 4890885"/>
                <a:gd name="connsiteX1438" fmla="*/ 7382517 w 8213050"/>
                <a:gd name="connsiteY1438" fmla="*/ 1845595 h 4890885"/>
                <a:gd name="connsiteX1439" fmla="*/ 7197954 w 8213050"/>
                <a:gd name="connsiteY1439" fmla="*/ 1845595 h 4890885"/>
                <a:gd name="connsiteX1440" fmla="*/ 830578 w 8213050"/>
                <a:gd name="connsiteY1440" fmla="*/ 1384231 h 4890885"/>
                <a:gd name="connsiteX1441" fmla="*/ 1015140 w 8213050"/>
                <a:gd name="connsiteY1441" fmla="*/ 1384231 h 4890885"/>
                <a:gd name="connsiteX1442" fmla="*/ 1015140 w 8213050"/>
                <a:gd name="connsiteY1442" fmla="*/ 1568789 h 4890885"/>
                <a:gd name="connsiteX1443" fmla="*/ 830578 w 8213050"/>
                <a:gd name="connsiteY1443" fmla="*/ 1568789 h 4890885"/>
                <a:gd name="connsiteX1444" fmla="*/ 553734 w 8213050"/>
                <a:gd name="connsiteY1444" fmla="*/ 1384231 h 4890885"/>
                <a:gd name="connsiteX1445" fmla="*/ 738297 w 8213050"/>
                <a:gd name="connsiteY1445" fmla="*/ 1384231 h 4890885"/>
                <a:gd name="connsiteX1446" fmla="*/ 738297 w 8213050"/>
                <a:gd name="connsiteY1446" fmla="*/ 1568789 h 4890885"/>
                <a:gd name="connsiteX1447" fmla="*/ 553734 w 8213050"/>
                <a:gd name="connsiteY1447" fmla="*/ 1568789 h 4890885"/>
                <a:gd name="connsiteX1448" fmla="*/ 276889 w 8213050"/>
                <a:gd name="connsiteY1448" fmla="*/ 1384231 h 4890885"/>
                <a:gd name="connsiteX1449" fmla="*/ 461452 w 8213050"/>
                <a:gd name="connsiteY1449" fmla="*/ 1384231 h 4890885"/>
                <a:gd name="connsiteX1450" fmla="*/ 461452 w 8213050"/>
                <a:gd name="connsiteY1450" fmla="*/ 1568790 h 4890885"/>
                <a:gd name="connsiteX1451" fmla="*/ 276889 w 8213050"/>
                <a:gd name="connsiteY1451" fmla="*/ 1568790 h 4890885"/>
                <a:gd name="connsiteX1452" fmla="*/ 40 w 8213050"/>
                <a:gd name="connsiteY1452" fmla="*/ 1384231 h 4890885"/>
                <a:gd name="connsiteX1453" fmla="*/ 184608 w 8213050"/>
                <a:gd name="connsiteY1453" fmla="*/ 1384231 h 4890885"/>
                <a:gd name="connsiteX1454" fmla="*/ 184608 w 8213050"/>
                <a:gd name="connsiteY1454" fmla="*/ 1568790 h 4890885"/>
                <a:gd name="connsiteX1455" fmla="*/ 40 w 8213050"/>
                <a:gd name="connsiteY1455" fmla="*/ 1568790 h 4890885"/>
                <a:gd name="connsiteX1456" fmla="*/ 1661104 w 8213050"/>
                <a:gd name="connsiteY1456" fmla="*/ 1384230 h 4890885"/>
                <a:gd name="connsiteX1457" fmla="*/ 1845674 w 8213050"/>
                <a:gd name="connsiteY1457" fmla="*/ 1384230 h 4890885"/>
                <a:gd name="connsiteX1458" fmla="*/ 1845674 w 8213050"/>
                <a:gd name="connsiteY1458" fmla="*/ 1568789 h 4890885"/>
                <a:gd name="connsiteX1459" fmla="*/ 1661104 w 8213050"/>
                <a:gd name="connsiteY1459" fmla="*/ 1568789 h 4890885"/>
                <a:gd name="connsiteX1460" fmla="*/ 1384262 w 8213050"/>
                <a:gd name="connsiteY1460" fmla="*/ 1384230 h 4890885"/>
                <a:gd name="connsiteX1461" fmla="*/ 1568831 w 8213050"/>
                <a:gd name="connsiteY1461" fmla="*/ 1384230 h 4890885"/>
                <a:gd name="connsiteX1462" fmla="*/ 1568831 w 8213050"/>
                <a:gd name="connsiteY1462" fmla="*/ 1568789 h 4890885"/>
                <a:gd name="connsiteX1463" fmla="*/ 1384262 w 8213050"/>
                <a:gd name="connsiteY1463" fmla="*/ 1568789 h 4890885"/>
                <a:gd name="connsiteX1464" fmla="*/ 1107422 w 8213050"/>
                <a:gd name="connsiteY1464" fmla="*/ 1384230 h 4890885"/>
                <a:gd name="connsiteX1465" fmla="*/ 1291975 w 8213050"/>
                <a:gd name="connsiteY1465" fmla="*/ 1384230 h 4890885"/>
                <a:gd name="connsiteX1466" fmla="*/ 1291975 w 8213050"/>
                <a:gd name="connsiteY1466" fmla="*/ 1568789 h 4890885"/>
                <a:gd name="connsiteX1467" fmla="*/ 1107422 w 8213050"/>
                <a:gd name="connsiteY1467" fmla="*/ 1568789 h 4890885"/>
                <a:gd name="connsiteX1468" fmla="*/ 2491640 w 8213050"/>
                <a:gd name="connsiteY1468" fmla="*/ 1384230 h 4890885"/>
                <a:gd name="connsiteX1469" fmla="*/ 2676205 w 8213050"/>
                <a:gd name="connsiteY1469" fmla="*/ 1384230 h 4890885"/>
                <a:gd name="connsiteX1470" fmla="*/ 2676205 w 8213050"/>
                <a:gd name="connsiteY1470" fmla="*/ 1568789 h 4890885"/>
                <a:gd name="connsiteX1471" fmla="*/ 2491640 w 8213050"/>
                <a:gd name="connsiteY1471" fmla="*/ 1568789 h 4890885"/>
                <a:gd name="connsiteX1472" fmla="*/ 2214794 w 8213050"/>
                <a:gd name="connsiteY1472" fmla="*/ 1384230 h 4890885"/>
                <a:gd name="connsiteX1473" fmla="*/ 2399357 w 8213050"/>
                <a:gd name="connsiteY1473" fmla="*/ 1384230 h 4890885"/>
                <a:gd name="connsiteX1474" fmla="*/ 2399357 w 8213050"/>
                <a:gd name="connsiteY1474" fmla="*/ 1568789 h 4890885"/>
                <a:gd name="connsiteX1475" fmla="*/ 2214794 w 8213050"/>
                <a:gd name="connsiteY1475" fmla="*/ 1568789 h 4890885"/>
                <a:gd name="connsiteX1476" fmla="*/ 1937957 w 8213050"/>
                <a:gd name="connsiteY1476" fmla="*/ 1384230 h 4890885"/>
                <a:gd name="connsiteX1477" fmla="*/ 2122515 w 8213050"/>
                <a:gd name="connsiteY1477" fmla="*/ 1384230 h 4890885"/>
                <a:gd name="connsiteX1478" fmla="*/ 2122515 w 8213050"/>
                <a:gd name="connsiteY1478" fmla="*/ 1568789 h 4890885"/>
                <a:gd name="connsiteX1479" fmla="*/ 1937957 w 8213050"/>
                <a:gd name="connsiteY1479" fmla="*/ 1568789 h 4890885"/>
                <a:gd name="connsiteX1480" fmla="*/ 3598976 w 8213050"/>
                <a:gd name="connsiteY1480" fmla="*/ 1384230 h 4890885"/>
                <a:gd name="connsiteX1481" fmla="*/ 3783539 w 8213050"/>
                <a:gd name="connsiteY1481" fmla="*/ 1384230 h 4890885"/>
                <a:gd name="connsiteX1482" fmla="*/ 3783539 w 8213050"/>
                <a:gd name="connsiteY1482" fmla="*/ 1568788 h 4890885"/>
                <a:gd name="connsiteX1483" fmla="*/ 3598976 w 8213050"/>
                <a:gd name="connsiteY1483" fmla="*/ 1568788 h 4890885"/>
                <a:gd name="connsiteX1484" fmla="*/ 3322131 w 8213050"/>
                <a:gd name="connsiteY1484" fmla="*/ 1384230 h 4890885"/>
                <a:gd name="connsiteX1485" fmla="*/ 3506694 w 8213050"/>
                <a:gd name="connsiteY1485" fmla="*/ 1384230 h 4890885"/>
                <a:gd name="connsiteX1486" fmla="*/ 3506694 w 8213050"/>
                <a:gd name="connsiteY1486" fmla="*/ 1568788 h 4890885"/>
                <a:gd name="connsiteX1487" fmla="*/ 3322131 w 8213050"/>
                <a:gd name="connsiteY1487" fmla="*/ 1568788 h 4890885"/>
                <a:gd name="connsiteX1488" fmla="*/ 3045332 w 8213050"/>
                <a:gd name="connsiteY1488" fmla="*/ 1384230 h 4890885"/>
                <a:gd name="connsiteX1489" fmla="*/ 3229897 w 8213050"/>
                <a:gd name="connsiteY1489" fmla="*/ 1384230 h 4890885"/>
                <a:gd name="connsiteX1490" fmla="*/ 3229897 w 8213050"/>
                <a:gd name="connsiteY1490" fmla="*/ 1568789 h 4890885"/>
                <a:gd name="connsiteX1491" fmla="*/ 3045332 w 8213050"/>
                <a:gd name="connsiteY1491" fmla="*/ 1568789 h 4890885"/>
                <a:gd name="connsiteX1492" fmla="*/ 2768487 w 8213050"/>
                <a:gd name="connsiteY1492" fmla="*/ 1384230 h 4890885"/>
                <a:gd name="connsiteX1493" fmla="*/ 2953051 w 8213050"/>
                <a:gd name="connsiteY1493" fmla="*/ 1384230 h 4890885"/>
                <a:gd name="connsiteX1494" fmla="*/ 2953051 w 8213050"/>
                <a:gd name="connsiteY1494" fmla="*/ 1568789 h 4890885"/>
                <a:gd name="connsiteX1495" fmla="*/ 2768487 w 8213050"/>
                <a:gd name="connsiteY1495" fmla="*/ 1568789 h 4890885"/>
                <a:gd name="connsiteX1496" fmla="*/ 4983198 w 8213050"/>
                <a:gd name="connsiteY1496" fmla="*/ 1384229 h 4890885"/>
                <a:gd name="connsiteX1497" fmla="*/ 5167761 w 8213050"/>
                <a:gd name="connsiteY1497" fmla="*/ 1384229 h 4890885"/>
                <a:gd name="connsiteX1498" fmla="*/ 5167761 w 8213050"/>
                <a:gd name="connsiteY1498" fmla="*/ 1568788 h 4890885"/>
                <a:gd name="connsiteX1499" fmla="*/ 4983198 w 8213050"/>
                <a:gd name="connsiteY1499" fmla="*/ 1568788 h 4890885"/>
                <a:gd name="connsiteX1500" fmla="*/ 4706353 w 8213050"/>
                <a:gd name="connsiteY1500" fmla="*/ 1384229 h 4890885"/>
                <a:gd name="connsiteX1501" fmla="*/ 4890916 w 8213050"/>
                <a:gd name="connsiteY1501" fmla="*/ 1384229 h 4890885"/>
                <a:gd name="connsiteX1502" fmla="*/ 4890916 w 8213050"/>
                <a:gd name="connsiteY1502" fmla="*/ 1568788 h 4890885"/>
                <a:gd name="connsiteX1503" fmla="*/ 4706353 w 8213050"/>
                <a:gd name="connsiteY1503" fmla="*/ 1568788 h 4890885"/>
                <a:gd name="connsiteX1504" fmla="*/ 4429509 w 8213050"/>
                <a:gd name="connsiteY1504" fmla="*/ 1384229 h 4890885"/>
                <a:gd name="connsiteX1505" fmla="*/ 4614072 w 8213050"/>
                <a:gd name="connsiteY1505" fmla="*/ 1384229 h 4890885"/>
                <a:gd name="connsiteX1506" fmla="*/ 4614072 w 8213050"/>
                <a:gd name="connsiteY1506" fmla="*/ 1568788 h 4890885"/>
                <a:gd name="connsiteX1507" fmla="*/ 4429509 w 8213050"/>
                <a:gd name="connsiteY1507" fmla="*/ 1568788 h 4890885"/>
                <a:gd name="connsiteX1508" fmla="*/ 4152664 w 8213050"/>
                <a:gd name="connsiteY1508" fmla="*/ 1384229 h 4890885"/>
                <a:gd name="connsiteX1509" fmla="*/ 4337227 w 8213050"/>
                <a:gd name="connsiteY1509" fmla="*/ 1384229 h 4890885"/>
                <a:gd name="connsiteX1510" fmla="*/ 4337227 w 8213050"/>
                <a:gd name="connsiteY1510" fmla="*/ 1568788 h 4890885"/>
                <a:gd name="connsiteX1511" fmla="*/ 4152664 w 8213050"/>
                <a:gd name="connsiteY1511" fmla="*/ 1568788 h 4890885"/>
                <a:gd name="connsiteX1512" fmla="*/ 3875820 w 8213050"/>
                <a:gd name="connsiteY1512" fmla="*/ 1384229 h 4890885"/>
                <a:gd name="connsiteX1513" fmla="*/ 4060383 w 8213050"/>
                <a:gd name="connsiteY1513" fmla="*/ 1384229 h 4890885"/>
                <a:gd name="connsiteX1514" fmla="*/ 4060383 w 8213050"/>
                <a:gd name="connsiteY1514" fmla="*/ 1568788 h 4890885"/>
                <a:gd name="connsiteX1515" fmla="*/ 3875820 w 8213050"/>
                <a:gd name="connsiteY1515" fmla="*/ 1568788 h 4890885"/>
                <a:gd name="connsiteX1516" fmla="*/ 5260042 w 8213050"/>
                <a:gd name="connsiteY1516" fmla="*/ 1384229 h 4890885"/>
                <a:gd name="connsiteX1517" fmla="*/ 5444605 w 8213050"/>
                <a:gd name="connsiteY1517" fmla="*/ 1384229 h 4890885"/>
                <a:gd name="connsiteX1518" fmla="*/ 5444605 w 8213050"/>
                <a:gd name="connsiteY1518" fmla="*/ 1568788 h 4890885"/>
                <a:gd name="connsiteX1519" fmla="*/ 5260042 w 8213050"/>
                <a:gd name="connsiteY1519" fmla="*/ 1568788 h 4890885"/>
                <a:gd name="connsiteX1520" fmla="*/ 6921109 w 8213050"/>
                <a:gd name="connsiteY1520" fmla="*/ 1384228 h 4890885"/>
                <a:gd name="connsiteX1521" fmla="*/ 7105672 w 8213050"/>
                <a:gd name="connsiteY1521" fmla="*/ 1384228 h 4890885"/>
                <a:gd name="connsiteX1522" fmla="*/ 7105672 w 8213050"/>
                <a:gd name="connsiteY1522" fmla="*/ 1568787 h 4890885"/>
                <a:gd name="connsiteX1523" fmla="*/ 6921109 w 8213050"/>
                <a:gd name="connsiteY1523" fmla="*/ 1568787 h 4890885"/>
                <a:gd name="connsiteX1524" fmla="*/ 6644265 w 8213050"/>
                <a:gd name="connsiteY1524" fmla="*/ 1384228 h 4890885"/>
                <a:gd name="connsiteX1525" fmla="*/ 6828828 w 8213050"/>
                <a:gd name="connsiteY1525" fmla="*/ 1384228 h 4890885"/>
                <a:gd name="connsiteX1526" fmla="*/ 6828828 w 8213050"/>
                <a:gd name="connsiteY1526" fmla="*/ 1568787 h 4890885"/>
                <a:gd name="connsiteX1527" fmla="*/ 6644265 w 8213050"/>
                <a:gd name="connsiteY1527" fmla="*/ 1568787 h 4890885"/>
                <a:gd name="connsiteX1528" fmla="*/ 6367421 w 8213050"/>
                <a:gd name="connsiteY1528" fmla="*/ 1384228 h 4890885"/>
                <a:gd name="connsiteX1529" fmla="*/ 6551984 w 8213050"/>
                <a:gd name="connsiteY1529" fmla="*/ 1384228 h 4890885"/>
                <a:gd name="connsiteX1530" fmla="*/ 6551984 w 8213050"/>
                <a:gd name="connsiteY1530" fmla="*/ 1568787 h 4890885"/>
                <a:gd name="connsiteX1531" fmla="*/ 6367421 w 8213050"/>
                <a:gd name="connsiteY1531" fmla="*/ 1568787 h 4890885"/>
                <a:gd name="connsiteX1532" fmla="*/ 6090576 w 8213050"/>
                <a:gd name="connsiteY1532" fmla="*/ 1384228 h 4890885"/>
                <a:gd name="connsiteX1533" fmla="*/ 6275139 w 8213050"/>
                <a:gd name="connsiteY1533" fmla="*/ 1384228 h 4890885"/>
                <a:gd name="connsiteX1534" fmla="*/ 6275139 w 8213050"/>
                <a:gd name="connsiteY1534" fmla="*/ 1568788 h 4890885"/>
                <a:gd name="connsiteX1535" fmla="*/ 6090576 w 8213050"/>
                <a:gd name="connsiteY1535" fmla="*/ 1568788 h 4890885"/>
                <a:gd name="connsiteX1536" fmla="*/ 5813731 w 8213050"/>
                <a:gd name="connsiteY1536" fmla="*/ 1384228 h 4890885"/>
                <a:gd name="connsiteX1537" fmla="*/ 5998294 w 8213050"/>
                <a:gd name="connsiteY1537" fmla="*/ 1384228 h 4890885"/>
                <a:gd name="connsiteX1538" fmla="*/ 5998294 w 8213050"/>
                <a:gd name="connsiteY1538" fmla="*/ 1568788 h 4890885"/>
                <a:gd name="connsiteX1539" fmla="*/ 5813731 w 8213050"/>
                <a:gd name="connsiteY1539" fmla="*/ 1568788 h 4890885"/>
                <a:gd name="connsiteX1540" fmla="*/ 5536887 w 8213050"/>
                <a:gd name="connsiteY1540" fmla="*/ 1384228 h 4890885"/>
                <a:gd name="connsiteX1541" fmla="*/ 5721450 w 8213050"/>
                <a:gd name="connsiteY1541" fmla="*/ 1384228 h 4890885"/>
                <a:gd name="connsiteX1542" fmla="*/ 5721450 w 8213050"/>
                <a:gd name="connsiteY1542" fmla="*/ 1568788 h 4890885"/>
                <a:gd name="connsiteX1543" fmla="*/ 5536887 w 8213050"/>
                <a:gd name="connsiteY1543" fmla="*/ 1568788 h 4890885"/>
                <a:gd name="connsiteX1544" fmla="*/ 7474799 w 8213050"/>
                <a:gd name="connsiteY1544" fmla="*/ 1384228 h 4890885"/>
                <a:gd name="connsiteX1545" fmla="*/ 7659362 w 8213050"/>
                <a:gd name="connsiteY1545" fmla="*/ 1384228 h 4890885"/>
                <a:gd name="connsiteX1546" fmla="*/ 7659362 w 8213050"/>
                <a:gd name="connsiteY1546" fmla="*/ 1568787 h 4890885"/>
                <a:gd name="connsiteX1547" fmla="*/ 7474799 w 8213050"/>
                <a:gd name="connsiteY1547" fmla="*/ 1568787 h 4890885"/>
                <a:gd name="connsiteX1548" fmla="*/ 7197954 w 8213050"/>
                <a:gd name="connsiteY1548" fmla="*/ 1384228 h 4890885"/>
                <a:gd name="connsiteX1549" fmla="*/ 7382517 w 8213050"/>
                <a:gd name="connsiteY1549" fmla="*/ 1384228 h 4890885"/>
                <a:gd name="connsiteX1550" fmla="*/ 7382517 w 8213050"/>
                <a:gd name="connsiteY1550" fmla="*/ 1568787 h 4890885"/>
                <a:gd name="connsiteX1551" fmla="*/ 7197954 w 8213050"/>
                <a:gd name="connsiteY1551" fmla="*/ 1568787 h 4890885"/>
                <a:gd name="connsiteX1552" fmla="*/ 8028487 w 8213050"/>
                <a:gd name="connsiteY1552" fmla="*/ 1384227 h 4890885"/>
                <a:gd name="connsiteX1553" fmla="*/ 8213050 w 8213050"/>
                <a:gd name="connsiteY1553" fmla="*/ 1384227 h 4890885"/>
                <a:gd name="connsiteX1554" fmla="*/ 8213050 w 8213050"/>
                <a:gd name="connsiteY1554" fmla="*/ 1568787 h 4890885"/>
                <a:gd name="connsiteX1555" fmla="*/ 8028487 w 8213050"/>
                <a:gd name="connsiteY1555" fmla="*/ 1568787 h 4890885"/>
                <a:gd name="connsiteX1556" fmla="*/ 7751643 w 8213050"/>
                <a:gd name="connsiteY1556" fmla="*/ 1384227 h 4890885"/>
                <a:gd name="connsiteX1557" fmla="*/ 7936206 w 8213050"/>
                <a:gd name="connsiteY1557" fmla="*/ 1384227 h 4890885"/>
                <a:gd name="connsiteX1558" fmla="*/ 7936206 w 8213050"/>
                <a:gd name="connsiteY1558" fmla="*/ 1568787 h 4890885"/>
                <a:gd name="connsiteX1559" fmla="*/ 7751643 w 8213050"/>
                <a:gd name="connsiteY1559" fmla="*/ 1568787 h 4890885"/>
                <a:gd name="connsiteX1560" fmla="*/ 553737 w 8213050"/>
                <a:gd name="connsiteY1560" fmla="*/ 1107394 h 4890885"/>
                <a:gd name="connsiteX1561" fmla="*/ 738300 w 8213050"/>
                <a:gd name="connsiteY1561" fmla="*/ 1107394 h 4890885"/>
                <a:gd name="connsiteX1562" fmla="*/ 738300 w 8213050"/>
                <a:gd name="connsiteY1562" fmla="*/ 1291954 h 4890885"/>
                <a:gd name="connsiteX1563" fmla="*/ 553737 w 8213050"/>
                <a:gd name="connsiteY1563" fmla="*/ 1291954 h 4890885"/>
                <a:gd name="connsiteX1564" fmla="*/ 276893 w 8213050"/>
                <a:gd name="connsiteY1564" fmla="*/ 1107394 h 4890885"/>
                <a:gd name="connsiteX1565" fmla="*/ 461456 w 8213050"/>
                <a:gd name="connsiteY1565" fmla="*/ 1107394 h 4890885"/>
                <a:gd name="connsiteX1566" fmla="*/ 461456 w 8213050"/>
                <a:gd name="connsiteY1566" fmla="*/ 1291954 h 4890885"/>
                <a:gd name="connsiteX1567" fmla="*/ 276893 w 8213050"/>
                <a:gd name="connsiteY1567" fmla="*/ 1291954 h 4890885"/>
                <a:gd name="connsiteX1568" fmla="*/ 43 w 8213050"/>
                <a:gd name="connsiteY1568" fmla="*/ 1107394 h 4890885"/>
                <a:gd name="connsiteX1569" fmla="*/ 184612 w 8213050"/>
                <a:gd name="connsiteY1569" fmla="*/ 1107394 h 4890885"/>
                <a:gd name="connsiteX1570" fmla="*/ 184612 w 8213050"/>
                <a:gd name="connsiteY1570" fmla="*/ 1291954 h 4890885"/>
                <a:gd name="connsiteX1571" fmla="*/ 43 w 8213050"/>
                <a:gd name="connsiteY1571" fmla="*/ 1291954 h 4890885"/>
                <a:gd name="connsiteX1572" fmla="*/ 1384265 w 8213050"/>
                <a:gd name="connsiteY1572" fmla="*/ 1107394 h 4890885"/>
                <a:gd name="connsiteX1573" fmla="*/ 1568835 w 8213050"/>
                <a:gd name="connsiteY1573" fmla="*/ 1107394 h 4890885"/>
                <a:gd name="connsiteX1574" fmla="*/ 1568835 w 8213050"/>
                <a:gd name="connsiteY1574" fmla="*/ 1291954 h 4890885"/>
                <a:gd name="connsiteX1575" fmla="*/ 1384265 w 8213050"/>
                <a:gd name="connsiteY1575" fmla="*/ 1291954 h 4890885"/>
                <a:gd name="connsiteX1576" fmla="*/ 1107426 w 8213050"/>
                <a:gd name="connsiteY1576" fmla="*/ 1107394 h 4890885"/>
                <a:gd name="connsiteX1577" fmla="*/ 1291978 w 8213050"/>
                <a:gd name="connsiteY1577" fmla="*/ 1107394 h 4890885"/>
                <a:gd name="connsiteX1578" fmla="*/ 1291978 w 8213050"/>
                <a:gd name="connsiteY1578" fmla="*/ 1291954 h 4890885"/>
                <a:gd name="connsiteX1579" fmla="*/ 1107426 w 8213050"/>
                <a:gd name="connsiteY1579" fmla="*/ 1291954 h 4890885"/>
                <a:gd name="connsiteX1580" fmla="*/ 830582 w 8213050"/>
                <a:gd name="connsiteY1580" fmla="*/ 1107394 h 4890885"/>
                <a:gd name="connsiteX1581" fmla="*/ 1015144 w 8213050"/>
                <a:gd name="connsiteY1581" fmla="*/ 1107394 h 4890885"/>
                <a:gd name="connsiteX1582" fmla="*/ 1015144 w 8213050"/>
                <a:gd name="connsiteY1582" fmla="*/ 1291954 h 4890885"/>
                <a:gd name="connsiteX1583" fmla="*/ 830582 w 8213050"/>
                <a:gd name="connsiteY1583" fmla="*/ 1291954 h 4890885"/>
                <a:gd name="connsiteX1584" fmla="*/ 2491643 w 8213050"/>
                <a:gd name="connsiteY1584" fmla="*/ 1107393 h 4890885"/>
                <a:gd name="connsiteX1585" fmla="*/ 2676209 w 8213050"/>
                <a:gd name="connsiteY1585" fmla="*/ 1107393 h 4890885"/>
                <a:gd name="connsiteX1586" fmla="*/ 2676209 w 8213050"/>
                <a:gd name="connsiteY1586" fmla="*/ 1291954 h 4890885"/>
                <a:gd name="connsiteX1587" fmla="*/ 2491643 w 8213050"/>
                <a:gd name="connsiteY1587" fmla="*/ 1291954 h 4890885"/>
                <a:gd name="connsiteX1588" fmla="*/ 2214797 w 8213050"/>
                <a:gd name="connsiteY1588" fmla="*/ 1107393 h 4890885"/>
                <a:gd name="connsiteX1589" fmla="*/ 2399361 w 8213050"/>
                <a:gd name="connsiteY1589" fmla="*/ 1107393 h 4890885"/>
                <a:gd name="connsiteX1590" fmla="*/ 2399361 w 8213050"/>
                <a:gd name="connsiteY1590" fmla="*/ 1291954 h 4890885"/>
                <a:gd name="connsiteX1591" fmla="*/ 2214797 w 8213050"/>
                <a:gd name="connsiteY1591" fmla="*/ 1291954 h 4890885"/>
                <a:gd name="connsiteX1592" fmla="*/ 1937961 w 8213050"/>
                <a:gd name="connsiteY1592" fmla="*/ 1107393 h 4890885"/>
                <a:gd name="connsiteX1593" fmla="*/ 2122519 w 8213050"/>
                <a:gd name="connsiteY1593" fmla="*/ 1107393 h 4890885"/>
                <a:gd name="connsiteX1594" fmla="*/ 2122519 w 8213050"/>
                <a:gd name="connsiteY1594" fmla="*/ 1291954 h 4890885"/>
                <a:gd name="connsiteX1595" fmla="*/ 1937961 w 8213050"/>
                <a:gd name="connsiteY1595" fmla="*/ 1291954 h 4890885"/>
                <a:gd name="connsiteX1596" fmla="*/ 1661108 w 8213050"/>
                <a:gd name="connsiteY1596" fmla="*/ 1107393 h 4890885"/>
                <a:gd name="connsiteX1597" fmla="*/ 1845678 w 8213050"/>
                <a:gd name="connsiteY1597" fmla="*/ 1107393 h 4890885"/>
                <a:gd name="connsiteX1598" fmla="*/ 1845678 w 8213050"/>
                <a:gd name="connsiteY1598" fmla="*/ 1291954 h 4890885"/>
                <a:gd name="connsiteX1599" fmla="*/ 1661108 w 8213050"/>
                <a:gd name="connsiteY1599" fmla="*/ 1291954 h 4890885"/>
                <a:gd name="connsiteX1600" fmla="*/ 3598976 w 8213050"/>
                <a:gd name="connsiteY1600" fmla="*/ 1107393 h 4890885"/>
                <a:gd name="connsiteX1601" fmla="*/ 3783539 w 8213050"/>
                <a:gd name="connsiteY1601" fmla="*/ 1107393 h 4890885"/>
                <a:gd name="connsiteX1602" fmla="*/ 3783539 w 8213050"/>
                <a:gd name="connsiteY1602" fmla="*/ 1291954 h 4890885"/>
                <a:gd name="connsiteX1603" fmla="*/ 3598976 w 8213050"/>
                <a:gd name="connsiteY1603" fmla="*/ 1291954 h 4890885"/>
                <a:gd name="connsiteX1604" fmla="*/ 3322131 w 8213050"/>
                <a:gd name="connsiteY1604" fmla="*/ 1107393 h 4890885"/>
                <a:gd name="connsiteX1605" fmla="*/ 3506694 w 8213050"/>
                <a:gd name="connsiteY1605" fmla="*/ 1107393 h 4890885"/>
                <a:gd name="connsiteX1606" fmla="*/ 3506694 w 8213050"/>
                <a:gd name="connsiteY1606" fmla="*/ 1291954 h 4890885"/>
                <a:gd name="connsiteX1607" fmla="*/ 3322131 w 8213050"/>
                <a:gd name="connsiteY1607" fmla="*/ 1291954 h 4890885"/>
                <a:gd name="connsiteX1608" fmla="*/ 3045336 w 8213050"/>
                <a:gd name="connsiteY1608" fmla="*/ 1107393 h 4890885"/>
                <a:gd name="connsiteX1609" fmla="*/ 3229900 w 8213050"/>
                <a:gd name="connsiteY1609" fmla="*/ 1107393 h 4890885"/>
                <a:gd name="connsiteX1610" fmla="*/ 3229900 w 8213050"/>
                <a:gd name="connsiteY1610" fmla="*/ 1291954 h 4890885"/>
                <a:gd name="connsiteX1611" fmla="*/ 3045336 w 8213050"/>
                <a:gd name="connsiteY1611" fmla="*/ 1291954 h 4890885"/>
                <a:gd name="connsiteX1612" fmla="*/ 2768491 w 8213050"/>
                <a:gd name="connsiteY1612" fmla="*/ 1107393 h 4890885"/>
                <a:gd name="connsiteX1613" fmla="*/ 2953055 w 8213050"/>
                <a:gd name="connsiteY1613" fmla="*/ 1107393 h 4890885"/>
                <a:gd name="connsiteX1614" fmla="*/ 2953055 w 8213050"/>
                <a:gd name="connsiteY1614" fmla="*/ 1291954 h 4890885"/>
                <a:gd name="connsiteX1615" fmla="*/ 2768491 w 8213050"/>
                <a:gd name="connsiteY1615" fmla="*/ 1291954 h 4890885"/>
                <a:gd name="connsiteX1616" fmla="*/ 4429509 w 8213050"/>
                <a:gd name="connsiteY1616" fmla="*/ 1107393 h 4890885"/>
                <a:gd name="connsiteX1617" fmla="*/ 4614072 w 8213050"/>
                <a:gd name="connsiteY1617" fmla="*/ 1107393 h 4890885"/>
                <a:gd name="connsiteX1618" fmla="*/ 4614072 w 8213050"/>
                <a:gd name="connsiteY1618" fmla="*/ 1291953 h 4890885"/>
                <a:gd name="connsiteX1619" fmla="*/ 4429509 w 8213050"/>
                <a:gd name="connsiteY1619" fmla="*/ 1291953 h 4890885"/>
                <a:gd name="connsiteX1620" fmla="*/ 4152664 w 8213050"/>
                <a:gd name="connsiteY1620" fmla="*/ 1107393 h 4890885"/>
                <a:gd name="connsiteX1621" fmla="*/ 4337227 w 8213050"/>
                <a:gd name="connsiteY1621" fmla="*/ 1107393 h 4890885"/>
                <a:gd name="connsiteX1622" fmla="*/ 4337227 w 8213050"/>
                <a:gd name="connsiteY1622" fmla="*/ 1291954 h 4890885"/>
                <a:gd name="connsiteX1623" fmla="*/ 4152664 w 8213050"/>
                <a:gd name="connsiteY1623" fmla="*/ 1291954 h 4890885"/>
                <a:gd name="connsiteX1624" fmla="*/ 3875820 w 8213050"/>
                <a:gd name="connsiteY1624" fmla="*/ 1107393 h 4890885"/>
                <a:gd name="connsiteX1625" fmla="*/ 4060383 w 8213050"/>
                <a:gd name="connsiteY1625" fmla="*/ 1107393 h 4890885"/>
                <a:gd name="connsiteX1626" fmla="*/ 4060383 w 8213050"/>
                <a:gd name="connsiteY1626" fmla="*/ 1291954 h 4890885"/>
                <a:gd name="connsiteX1627" fmla="*/ 3875820 w 8213050"/>
                <a:gd name="connsiteY1627" fmla="*/ 1291954 h 4890885"/>
                <a:gd name="connsiteX1628" fmla="*/ 5536887 w 8213050"/>
                <a:gd name="connsiteY1628" fmla="*/ 1107392 h 4890885"/>
                <a:gd name="connsiteX1629" fmla="*/ 5721450 w 8213050"/>
                <a:gd name="connsiteY1629" fmla="*/ 1107392 h 4890885"/>
                <a:gd name="connsiteX1630" fmla="*/ 5721450 w 8213050"/>
                <a:gd name="connsiteY1630" fmla="*/ 1291953 h 4890885"/>
                <a:gd name="connsiteX1631" fmla="*/ 5536887 w 8213050"/>
                <a:gd name="connsiteY1631" fmla="*/ 1291953 h 4890885"/>
                <a:gd name="connsiteX1632" fmla="*/ 5260042 w 8213050"/>
                <a:gd name="connsiteY1632" fmla="*/ 1107392 h 4890885"/>
                <a:gd name="connsiteX1633" fmla="*/ 5444605 w 8213050"/>
                <a:gd name="connsiteY1633" fmla="*/ 1107392 h 4890885"/>
                <a:gd name="connsiteX1634" fmla="*/ 5444605 w 8213050"/>
                <a:gd name="connsiteY1634" fmla="*/ 1291953 h 4890885"/>
                <a:gd name="connsiteX1635" fmla="*/ 5260042 w 8213050"/>
                <a:gd name="connsiteY1635" fmla="*/ 1291953 h 4890885"/>
                <a:gd name="connsiteX1636" fmla="*/ 4983198 w 8213050"/>
                <a:gd name="connsiteY1636" fmla="*/ 1107392 h 4890885"/>
                <a:gd name="connsiteX1637" fmla="*/ 5167761 w 8213050"/>
                <a:gd name="connsiteY1637" fmla="*/ 1107392 h 4890885"/>
                <a:gd name="connsiteX1638" fmla="*/ 5167761 w 8213050"/>
                <a:gd name="connsiteY1638" fmla="*/ 1291953 h 4890885"/>
                <a:gd name="connsiteX1639" fmla="*/ 4983198 w 8213050"/>
                <a:gd name="connsiteY1639" fmla="*/ 1291953 h 4890885"/>
                <a:gd name="connsiteX1640" fmla="*/ 4706353 w 8213050"/>
                <a:gd name="connsiteY1640" fmla="*/ 1107392 h 4890885"/>
                <a:gd name="connsiteX1641" fmla="*/ 4890916 w 8213050"/>
                <a:gd name="connsiteY1641" fmla="*/ 1107392 h 4890885"/>
                <a:gd name="connsiteX1642" fmla="*/ 4890916 w 8213050"/>
                <a:gd name="connsiteY1642" fmla="*/ 1291953 h 4890885"/>
                <a:gd name="connsiteX1643" fmla="*/ 4706353 w 8213050"/>
                <a:gd name="connsiteY1643" fmla="*/ 1291953 h 4890885"/>
                <a:gd name="connsiteX1644" fmla="*/ 6367421 w 8213050"/>
                <a:gd name="connsiteY1644" fmla="*/ 1107392 h 4890885"/>
                <a:gd name="connsiteX1645" fmla="*/ 6551984 w 8213050"/>
                <a:gd name="connsiteY1645" fmla="*/ 1107392 h 4890885"/>
                <a:gd name="connsiteX1646" fmla="*/ 6551984 w 8213050"/>
                <a:gd name="connsiteY1646" fmla="*/ 1291951 h 4890885"/>
                <a:gd name="connsiteX1647" fmla="*/ 6367421 w 8213050"/>
                <a:gd name="connsiteY1647" fmla="*/ 1291951 h 4890885"/>
                <a:gd name="connsiteX1648" fmla="*/ 6090576 w 8213050"/>
                <a:gd name="connsiteY1648" fmla="*/ 1107392 h 4890885"/>
                <a:gd name="connsiteX1649" fmla="*/ 6275139 w 8213050"/>
                <a:gd name="connsiteY1649" fmla="*/ 1107392 h 4890885"/>
                <a:gd name="connsiteX1650" fmla="*/ 6275139 w 8213050"/>
                <a:gd name="connsiteY1650" fmla="*/ 1291951 h 4890885"/>
                <a:gd name="connsiteX1651" fmla="*/ 6090576 w 8213050"/>
                <a:gd name="connsiteY1651" fmla="*/ 1291951 h 4890885"/>
                <a:gd name="connsiteX1652" fmla="*/ 5813731 w 8213050"/>
                <a:gd name="connsiteY1652" fmla="*/ 1107392 h 4890885"/>
                <a:gd name="connsiteX1653" fmla="*/ 5998294 w 8213050"/>
                <a:gd name="connsiteY1653" fmla="*/ 1107392 h 4890885"/>
                <a:gd name="connsiteX1654" fmla="*/ 5998294 w 8213050"/>
                <a:gd name="connsiteY1654" fmla="*/ 1291951 h 4890885"/>
                <a:gd name="connsiteX1655" fmla="*/ 5813731 w 8213050"/>
                <a:gd name="connsiteY1655" fmla="*/ 1291951 h 4890885"/>
                <a:gd name="connsiteX1656" fmla="*/ 7474799 w 8213050"/>
                <a:gd name="connsiteY1656" fmla="*/ 1107391 h 4890885"/>
                <a:gd name="connsiteX1657" fmla="*/ 7659362 w 8213050"/>
                <a:gd name="connsiteY1657" fmla="*/ 1107391 h 4890885"/>
                <a:gd name="connsiteX1658" fmla="*/ 7659362 w 8213050"/>
                <a:gd name="connsiteY1658" fmla="*/ 1291951 h 4890885"/>
                <a:gd name="connsiteX1659" fmla="*/ 7474799 w 8213050"/>
                <a:gd name="connsiteY1659" fmla="*/ 1291951 h 4890885"/>
                <a:gd name="connsiteX1660" fmla="*/ 7197954 w 8213050"/>
                <a:gd name="connsiteY1660" fmla="*/ 1107391 h 4890885"/>
                <a:gd name="connsiteX1661" fmla="*/ 7382517 w 8213050"/>
                <a:gd name="connsiteY1661" fmla="*/ 1107391 h 4890885"/>
                <a:gd name="connsiteX1662" fmla="*/ 7382517 w 8213050"/>
                <a:gd name="connsiteY1662" fmla="*/ 1291951 h 4890885"/>
                <a:gd name="connsiteX1663" fmla="*/ 7197954 w 8213050"/>
                <a:gd name="connsiteY1663" fmla="*/ 1291951 h 4890885"/>
                <a:gd name="connsiteX1664" fmla="*/ 6921109 w 8213050"/>
                <a:gd name="connsiteY1664" fmla="*/ 1107391 h 4890885"/>
                <a:gd name="connsiteX1665" fmla="*/ 7105672 w 8213050"/>
                <a:gd name="connsiteY1665" fmla="*/ 1107391 h 4890885"/>
                <a:gd name="connsiteX1666" fmla="*/ 7105672 w 8213050"/>
                <a:gd name="connsiteY1666" fmla="*/ 1291951 h 4890885"/>
                <a:gd name="connsiteX1667" fmla="*/ 6921109 w 8213050"/>
                <a:gd name="connsiteY1667" fmla="*/ 1291951 h 4890885"/>
                <a:gd name="connsiteX1668" fmla="*/ 6644265 w 8213050"/>
                <a:gd name="connsiteY1668" fmla="*/ 1107391 h 4890885"/>
                <a:gd name="connsiteX1669" fmla="*/ 6828828 w 8213050"/>
                <a:gd name="connsiteY1669" fmla="*/ 1107391 h 4890885"/>
                <a:gd name="connsiteX1670" fmla="*/ 6828828 w 8213050"/>
                <a:gd name="connsiteY1670" fmla="*/ 1291951 h 4890885"/>
                <a:gd name="connsiteX1671" fmla="*/ 6644265 w 8213050"/>
                <a:gd name="connsiteY1671" fmla="*/ 1291951 h 4890885"/>
                <a:gd name="connsiteX1672" fmla="*/ 8028487 w 8213050"/>
                <a:gd name="connsiteY1672" fmla="*/ 1107391 h 4890885"/>
                <a:gd name="connsiteX1673" fmla="*/ 8213050 w 8213050"/>
                <a:gd name="connsiteY1673" fmla="*/ 1107391 h 4890885"/>
                <a:gd name="connsiteX1674" fmla="*/ 8213050 w 8213050"/>
                <a:gd name="connsiteY1674" fmla="*/ 1291951 h 4890885"/>
                <a:gd name="connsiteX1675" fmla="*/ 8028487 w 8213050"/>
                <a:gd name="connsiteY1675" fmla="*/ 1291951 h 4890885"/>
                <a:gd name="connsiteX1676" fmla="*/ 7751643 w 8213050"/>
                <a:gd name="connsiteY1676" fmla="*/ 1107391 h 4890885"/>
                <a:gd name="connsiteX1677" fmla="*/ 7936206 w 8213050"/>
                <a:gd name="connsiteY1677" fmla="*/ 1107391 h 4890885"/>
                <a:gd name="connsiteX1678" fmla="*/ 7936206 w 8213050"/>
                <a:gd name="connsiteY1678" fmla="*/ 1291951 h 4890885"/>
                <a:gd name="connsiteX1679" fmla="*/ 7751643 w 8213050"/>
                <a:gd name="connsiteY1679" fmla="*/ 1291951 h 4890885"/>
                <a:gd name="connsiteX1680" fmla="*/ 830585 w 8213050"/>
                <a:gd name="connsiteY1680" fmla="*/ 830543 h 4890885"/>
                <a:gd name="connsiteX1681" fmla="*/ 1015148 w 8213050"/>
                <a:gd name="connsiteY1681" fmla="*/ 830543 h 4890885"/>
                <a:gd name="connsiteX1682" fmla="*/ 1015148 w 8213050"/>
                <a:gd name="connsiteY1682" fmla="*/ 1015112 h 4890885"/>
                <a:gd name="connsiteX1683" fmla="*/ 830585 w 8213050"/>
                <a:gd name="connsiteY1683" fmla="*/ 1015112 h 4890885"/>
                <a:gd name="connsiteX1684" fmla="*/ 553741 w 8213050"/>
                <a:gd name="connsiteY1684" fmla="*/ 830543 h 4890885"/>
                <a:gd name="connsiteX1685" fmla="*/ 738304 w 8213050"/>
                <a:gd name="connsiteY1685" fmla="*/ 830543 h 4890885"/>
                <a:gd name="connsiteX1686" fmla="*/ 738304 w 8213050"/>
                <a:gd name="connsiteY1686" fmla="*/ 1015112 h 4890885"/>
                <a:gd name="connsiteX1687" fmla="*/ 553741 w 8213050"/>
                <a:gd name="connsiteY1687" fmla="*/ 1015112 h 4890885"/>
                <a:gd name="connsiteX1688" fmla="*/ 276896 w 8213050"/>
                <a:gd name="connsiteY1688" fmla="*/ 830543 h 4890885"/>
                <a:gd name="connsiteX1689" fmla="*/ 461459 w 8213050"/>
                <a:gd name="connsiteY1689" fmla="*/ 830543 h 4890885"/>
                <a:gd name="connsiteX1690" fmla="*/ 461459 w 8213050"/>
                <a:gd name="connsiteY1690" fmla="*/ 1015112 h 4890885"/>
                <a:gd name="connsiteX1691" fmla="*/ 276896 w 8213050"/>
                <a:gd name="connsiteY1691" fmla="*/ 1015112 h 4890885"/>
                <a:gd name="connsiteX1692" fmla="*/ 46 w 8213050"/>
                <a:gd name="connsiteY1692" fmla="*/ 830543 h 4890885"/>
                <a:gd name="connsiteX1693" fmla="*/ 184616 w 8213050"/>
                <a:gd name="connsiteY1693" fmla="*/ 830543 h 4890885"/>
                <a:gd name="connsiteX1694" fmla="*/ 184616 w 8213050"/>
                <a:gd name="connsiteY1694" fmla="*/ 1015112 h 4890885"/>
                <a:gd name="connsiteX1695" fmla="*/ 46 w 8213050"/>
                <a:gd name="connsiteY1695" fmla="*/ 1015112 h 4890885"/>
                <a:gd name="connsiteX1696" fmla="*/ 1937965 w 8213050"/>
                <a:gd name="connsiteY1696" fmla="*/ 830542 h 4890885"/>
                <a:gd name="connsiteX1697" fmla="*/ 2122522 w 8213050"/>
                <a:gd name="connsiteY1697" fmla="*/ 830542 h 4890885"/>
                <a:gd name="connsiteX1698" fmla="*/ 2122522 w 8213050"/>
                <a:gd name="connsiteY1698" fmla="*/ 1015112 h 4890885"/>
                <a:gd name="connsiteX1699" fmla="*/ 1937965 w 8213050"/>
                <a:gd name="connsiteY1699" fmla="*/ 1015112 h 4890885"/>
                <a:gd name="connsiteX1700" fmla="*/ 1661111 w 8213050"/>
                <a:gd name="connsiteY1700" fmla="*/ 830542 h 4890885"/>
                <a:gd name="connsiteX1701" fmla="*/ 1845681 w 8213050"/>
                <a:gd name="connsiteY1701" fmla="*/ 830542 h 4890885"/>
                <a:gd name="connsiteX1702" fmla="*/ 1845681 w 8213050"/>
                <a:gd name="connsiteY1702" fmla="*/ 1015112 h 4890885"/>
                <a:gd name="connsiteX1703" fmla="*/ 1661111 w 8213050"/>
                <a:gd name="connsiteY1703" fmla="*/ 1015112 h 4890885"/>
                <a:gd name="connsiteX1704" fmla="*/ 1384269 w 8213050"/>
                <a:gd name="connsiteY1704" fmla="*/ 830542 h 4890885"/>
                <a:gd name="connsiteX1705" fmla="*/ 1568838 w 8213050"/>
                <a:gd name="connsiteY1705" fmla="*/ 830542 h 4890885"/>
                <a:gd name="connsiteX1706" fmla="*/ 1568838 w 8213050"/>
                <a:gd name="connsiteY1706" fmla="*/ 1015112 h 4890885"/>
                <a:gd name="connsiteX1707" fmla="*/ 1384269 w 8213050"/>
                <a:gd name="connsiteY1707" fmla="*/ 1015112 h 4890885"/>
                <a:gd name="connsiteX1708" fmla="*/ 1107429 w 8213050"/>
                <a:gd name="connsiteY1708" fmla="*/ 830542 h 4890885"/>
                <a:gd name="connsiteX1709" fmla="*/ 1291981 w 8213050"/>
                <a:gd name="connsiteY1709" fmla="*/ 830542 h 4890885"/>
                <a:gd name="connsiteX1710" fmla="*/ 1291981 w 8213050"/>
                <a:gd name="connsiteY1710" fmla="*/ 1015112 h 4890885"/>
                <a:gd name="connsiteX1711" fmla="*/ 1107429 w 8213050"/>
                <a:gd name="connsiteY1711" fmla="*/ 1015112 h 4890885"/>
                <a:gd name="connsiteX1712" fmla="*/ 3322131 w 8213050"/>
                <a:gd name="connsiteY1712" fmla="*/ 830542 h 4890885"/>
                <a:gd name="connsiteX1713" fmla="*/ 3506694 w 8213050"/>
                <a:gd name="connsiteY1713" fmla="*/ 830542 h 4890885"/>
                <a:gd name="connsiteX1714" fmla="*/ 3506694 w 8213050"/>
                <a:gd name="connsiteY1714" fmla="*/ 1015111 h 4890885"/>
                <a:gd name="connsiteX1715" fmla="*/ 3322131 w 8213050"/>
                <a:gd name="connsiteY1715" fmla="*/ 1015111 h 4890885"/>
                <a:gd name="connsiteX1716" fmla="*/ 3045340 w 8213050"/>
                <a:gd name="connsiteY1716" fmla="*/ 830542 h 4890885"/>
                <a:gd name="connsiteX1717" fmla="*/ 3229903 w 8213050"/>
                <a:gd name="connsiteY1717" fmla="*/ 830542 h 4890885"/>
                <a:gd name="connsiteX1718" fmla="*/ 3229903 w 8213050"/>
                <a:gd name="connsiteY1718" fmla="*/ 1015111 h 4890885"/>
                <a:gd name="connsiteX1719" fmla="*/ 3045340 w 8213050"/>
                <a:gd name="connsiteY1719" fmla="*/ 1015111 h 4890885"/>
                <a:gd name="connsiteX1720" fmla="*/ 2768494 w 8213050"/>
                <a:gd name="connsiteY1720" fmla="*/ 830542 h 4890885"/>
                <a:gd name="connsiteX1721" fmla="*/ 2953059 w 8213050"/>
                <a:gd name="connsiteY1721" fmla="*/ 830542 h 4890885"/>
                <a:gd name="connsiteX1722" fmla="*/ 2953059 w 8213050"/>
                <a:gd name="connsiteY1722" fmla="*/ 1015112 h 4890885"/>
                <a:gd name="connsiteX1723" fmla="*/ 2768494 w 8213050"/>
                <a:gd name="connsiteY1723" fmla="*/ 1015112 h 4890885"/>
                <a:gd name="connsiteX1724" fmla="*/ 2491646 w 8213050"/>
                <a:gd name="connsiteY1724" fmla="*/ 830542 h 4890885"/>
                <a:gd name="connsiteX1725" fmla="*/ 2676212 w 8213050"/>
                <a:gd name="connsiteY1725" fmla="*/ 830542 h 4890885"/>
                <a:gd name="connsiteX1726" fmla="*/ 2676212 w 8213050"/>
                <a:gd name="connsiteY1726" fmla="*/ 1015112 h 4890885"/>
                <a:gd name="connsiteX1727" fmla="*/ 2491646 w 8213050"/>
                <a:gd name="connsiteY1727" fmla="*/ 1015112 h 4890885"/>
                <a:gd name="connsiteX1728" fmla="*/ 2214800 w 8213050"/>
                <a:gd name="connsiteY1728" fmla="*/ 830542 h 4890885"/>
                <a:gd name="connsiteX1729" fmla="*/ 2399364 w 8213050"/>
                <a:gd name="connsiteY1729" fmla="*/ 830542 h 4890885"/>
                <a:gd name="connsiteX1730" fmla="*/ 2399364 w 8213050"/>
                <a:gd name="connsiteY1730" fmla="*/ 1015112 h 4890885"/>
                <a:gd name="connsiteX1731" fmla="*/ 2214800 w 8213050"/>
                <a:gd name="connsiteY1731" fmla="*/ 1015112 h 4890885"/>
                <a:gd name="connsiteX1732" fmla="*/ 4429509 w 8213050"/>
                <a:gd name="connsiteY1732" fmla="*/ 830541 h 4890885"/>
                <a:gd name="connsiteX1733" fmla="*/ 4614072 w 8213050"/>
                <a:gd name="connsiteY1733" fmla="*/ 830541 h 4890885"/>
                <a:gd name="connsiteX1734" fmla="*/ 4614072 w 8213050"/>
                <a:gd name="connsiteY1734" fmla="*/ 1015111 h 4890885"/>
                <a:gd name="connsiteX1735" fmla="*/ 4429509 w 8213050"/>
                <a:gd name="connsiteY1735" fmla="*/ 1015111 h 4890885"/>
                <a:gd name="connsiteX1736" fmla="*/ 4152664 w 8213050"/>
                <a:gd name="connsiteY1736" fmla="*/ 830541 h 4890885"/>
                <a:gd name="connsiteX1737" fmla="*/ 4337227 w 8213050"/>
                <a:gd name="connsiteY1737" fmla="*/ 830541 h 4890885"/>
                <a:gd name="connsiteX1738" fmla="*/ 4337227 w 8213050"/>
                <a:gd name="connsiteY1738" fmla="*/ 1015111 h 4890885"/>
                <a:gd name="connsiteX1739" fmla="*/ 4152664 w 8213050"/>
                <a:gd name="connsiteY1739" fmla="*/ 1015111 h 4890885"/>
                <a:gd name="connsiteX1740" fmla="*/ 3875820 w 8213050"/>
                <a:gd name="connsiteY1740" fmla="*/ 830541 h 4890885"/>
                <a:gd name="connsiteX1741" fmla="*/ 4060383 w 8213050"/>
                <a:gd name="connsiteY1741" fmla="*/ 830541 h 4890885"/>
                <a:gd name="connsiteX1742" fmla="*/ 4060383 w 8213050"/>
                <a:gd name="connsiteY1742" fmla="*/ 1015111 h 4890885"/>
                <a:gd name="connsiteX1743" fmla="*/ 3875820 w 8213050"/>
                <a:gd name="connsiteY1743" fmla="*/ 1015111 h 4890885"/>
                <a:gd name="connsiteX1744" fmla="*/ 3598976 w 8213050"/>
                <a:gd name="connsiteY1744" fmla="*/ 830541 h 4890885"/>
                <a:gd name="connsiteX1745" fmla="*/ 3783539 w 8213050"/>
                <a:gd name="connsiteY1745" fmla="*/ 830541 h 4890885"/>
                <a:gd name="connsiteX1746" fmla="*/ 3783539 w 8213050"/>
                <a:gd name="connsiteY1746" fmla="*/ 1015111 h 4890885"/>
                <a:gd name="connsiteX1747" fmla="*/ 3598976 w 8213050"/>
                <a:gd name="connsiteY1747" fmla="*/ 1015111 h 4890885"/>
                <a:gd name="connsiteX1748" fmla="*/ 5536887 w 8213050"/>
                <a:gd name="connsiteY1748" fmla="*/ 830541 h 4890885"/>
                <a:gd name="connsiteX1749" fmla="*/ 5721450 w 8213050"/>
                <a:gd name="connsiteY1749" fmla="*/ 830541 h 4890885"/>
                <a:gd name="connsiteX1750" fmla="*/ 5721450 w 8213050"/>
                <a:gd name="connsiteY1750" fmla="*/ 1015110 h 4890885"/>
                <a:gd name="connsiteX1751" fmla="*/ 5536887 w 8213050"/>
                <a:gd name="connsiteY1751" fmla="*/ 1015110 h 4890885"/>
                <a:gd name="connsiteX1752" fmla="*/ 5260042 w 8213050"/>
                <a:gd name="connsiteY1752" fmla="*/ 830541 h 4890885"/>
                <a:gd name="connsiteX1753" fmla="*/ 5444605 w 8213050"/>
                <a:gd name="connsiteY1753" fmla="*/ 830541 h 4890885"/>
                <a:gd name="connsiteX1754" fmla="*/ 5444605 w 8213050"/>
                <a:gd name="connsiteY1754" fmla="*/ 1015110 h 4890885"/>
                <a:gd name="connsiteX1755" fmla="*/ 5260042 w 8213050"/>
                <a:gd name="connsiteY1755" fmla="*/ 1015110 h 4890885"/>
                <a:gd name="connsiteX1756" fmla="*/ 4983198 w 8213050"/>
                <a:gd name="connsiteY1756" fmla="*/ 830541 h 4890885"/>
                <a:gd name="connsiteX1757" fmla="*/ 5167761 w 8213050"/>
                <a:gd name="connsiteY1757" fmla="*/ 830541 h 4890885"/>
                <a:gd name="connsiteX1758" fmla="*/ 5167761 w 8213050"/>
                <a:gd name="connsiteY1758" fmla="*/ 1015111 h 4890885"/>
                <a:gd name="connsiteX1759" fmla="*/ 4983198 w 8213050"/>
                <a:gd name="connsiteY1759" fmla="*/ 1015111 h 4890885"/>
                <a:gd name="connsiteX1760" fmla="*/ 4706353 w 8213050"/>
                <a:gd name="connsiteY1760" fmla="*/ 830541 h 4890885"/>
                <a:gd name="connsiteX1761" fmla="*/ 4890916 w 8213050"/>
                <a:gd name="connsiteY1761" fmla="*/ 830541 h 4890885"/>
                <a:gd name="connsiteX1762" fmla="*/ 4890916 w 8213050"/>
                <a:gd name="connsiteY1762" fmla="*/ 1015111 h 4890885"/>
                <a:gd name="connsiteX1763" fmla="*/ 4706353 w 8213050"/>
                <a:gd name="connsiteY1763" fmla="*/ 1015111 h 4890885"/>
                <a:gd name="connsiteX1764" fmla="*/ 6921109 w 8213050"/>
                <a:gd name="connsiteY1764" fmla="*/ 830540 h 4890885"/>
                <a:gd name="connsiteX1765" fmla="*/ 7105672 w 8213050"/>
                <a:gd name="connsiteY1765" fmla="*/ 830540 h 4890885"/>
                <a:gd name="connsiteX1766" fmla="*/ 7105672 w 8213050"/>
                <a:gd name="connsiteY1766" fmla="*/ 1015110 h 4890885"/>
                <a:gd name="connsiteX1767" fmla="*/ 6921109 w 8213050"/>
                <a:gd name="connsiteY1767" fmla="*/ 1015110 h 4890885"/>
                <a:gd name="connsiteX1768" fmla="*/ 6644265 w 8213050"/>
                <a:gd name="connsiteY1768" fmla="*/ 830540 h 4890885"/>
                <a:gd name="connsiteX1769" fmla="*/ 6828828 w 8213050"/>
                <a:gd name="connsiteY1769" fmla="*/ 830540 h 4890885"/>
                <a:gd name="connsiteX1770" fmla="*/ 6828828 w 8213050"/>
                <a:gd name="connsiteY1770" fmla="*/ 1015110 h 4890885"/>
                <a:gd name="connsiteX1771" fmla="*/ 6644265 w 8213050"/>
                <a:gd name="connsiteY1771" fmla="*/ 1015110 h 4890885"/>
                <a:gd name="connsiteX1772" fmla="*/ 6367421 w 8213050"/>
                <a:gd name="connsiteY1772" fmla="*/ 830540 h 4890885"/>
                <a:gd name="connsiteX1773" fmla="*/ 6551984 w 8213050"/>
                <a:gd name="connsiteY1773" fmla="*/ 830540 h 4890885"/>
                <a:gd name="connsiteX1774" fmla="*/ 6551984 w 8213050"/>
                <a:gd name="connsiteY1774" fmla="*/ 1015110 h 4890885"/>
                <a:gd name="connsiteX1775" fmla="*/ 6367421 w 8213050"/>
                <a:gd name="connsiteY1775" fmla="*/ 1015110 h 4890885"/>
                <a:gd name="connsiteX1776" fmla="*/ 6090576 w 8213050"/>
                <a:gd name="connsiteY1776" fmla="*/ 830540 h 4890885"/>
                <a:gd name="connsiteX1777" fmla="*/ 6275139 w 8213050"/>
                <a:gd name="connsiteY1777" fmla="*/ 830540 h 4890885"/>
                <a:gd name="connsiteX1778" fmla="*/ 6275139 w 8213050"/>
                <a:gd name="connsiteY1778" fmla="*/ 1015110 h 4890885"/>
                <a:gd name="connsiteX1779" fmla="*/ 6090576 w 8213050"/>
                <a:gd name="connsiteY1779" fmla="*/ 1015110 h 4890885"/>
                <a:gd name="connsiteX1780" fmla="*/ 5813731 w 8213050"/>
                <a:gd name="connsiteY1780" fmla="*/ 830540 h 4890885"/>
                <a:gd name="connsiteX1781" fmla="*/ 5998294 w 8213050"/>
                <a:gd name="connsiteY1781" fmla="*/ 830540 h 4890885"/>
                <a:gd name="connsiteX1782" fmla="*/ 5998294 w 8213050"/>
                <a:gd name="connsiteY1782" fmla="*/ 1015110 h 4890885"/>
                <a:gd name="connsiteX1783" fmla="*/ 5813731 w 8213050"/>
                <a:gd name="connsiteY1783" fmla="*/ 1015110 h 4890885"/>
                <a:gd name="connsiteX1784" fmla="*/ 8028487 w 8213050"/>
                <a:gd name="connsiteY1784" fmla="*/ 830540 h 4890885"/>
                <a:gd name="connsiteX1785" fmla="*/ 8213050 w 8213050"/>
                <a:gd name="connsiteY1785" fmla="*/ 830540 h 4890885"/>
                <a:gd name="connsiteX1786" fmla="*/ 8213050 w 8213050"/>
                <a:gd name="connsiteY1786" fmla="*/ 1015109 h 4890885"/>
                <a:gd name="connsiteX1787" fmla="*/ 8028487 w 8213050"/>
                <a:gd name="connsiteY1787" fmla="*/ 1015109 h 4890885"/>
                <a:gd name="connsiteX1788" fmla="*/ 7751643 w 8213050"/>
                <a:gd name="connsiteY1788" fmla="*/ 830540 h 4890885"/>
                <a:gd name="connsiteX1789" fmla="*/ 7936206 w 8213050"/>
                <a:gd name="connsiteY1789" fmla="*/ 830540 h 4890885"/>
                <a:gd name="connsiteX1790" fmla="*/ 7936206 w 8213050"/>
                <a:gd name="connsiteY1790" fmla="*/ 1015109 h 4890885"/>
                <a:gd name="connsiteX1791" fmla="*/ 7751643 w 8213050"/>
                <a:gd name="connsiteY1791" fmla="*/ 1015109 h 4890885"/>
                <a:gd name="connsiteX1792" fmla="*/ 7474799 w 8213050"/>
                <a:gd name="connsiteY1792" fmla="*/ 830540 h 4890885"/>
                <a:gd name="connsiteX1793" fmla="*/ 7659362 w 8213050"/>
                <a:gd name="connsiteY1793" fmla="*/ 830540 h 4890885"/>
                <a:gd name="connsiteX1794" fmla="*/ 7659362 w 8213050"/>
                <a:gd name="connsiteY1794" fmla="*/ 1015109 h 4890885"/>
                <a:gd name="connsiteX1795" fmla="*/ 7474799 w 8213050"/>
                <a:gd name="connsiteY1795" fmla="*/ 1015109 h 4890885"/>
                <a:gd name="connsiteX1796" fmla="*/ 7197954 w 8213050"/>
                <a:gd name="connsiteY1796" fmla="*/ 830540 h 4890885"/>
                <a:gd name="connsiteX1797" fmla="*/ 7382517 w 8213050"/>
                <a:gd name="connsiteY1797" fmla="*/ 830540 h 4890885"/>
                <a:gd name="connsiteX1798" fmla="*/ 7382517 w 8213050"/>
                <a:gd name="connsiteY1798" fmla="*/ 1015110 h 4890885"/>
                <a:gd name="connsiteX1799" fmla="*/ 7197954 w 8213050"/>
                <a:gd name="connsiteY1799" fmla="*/ 1015110 h 4890885"/>
                <a:gd name="connsiteX1800" fmla="*/ 553745 w 8213050"/>
                <a:gd name="connsiteY1800" fmla="*/ 553691 h 4890885"/>
                <a:gd name="connsiteX1801" fmla="*/ 738307 w 8213050"/>
                <a:gd name="connsiteY1801" fmla="*/ 553691 h 4890885"/>
                <a:gd name="connsiteX1802" fmla="*/ 738307 w 8213050"/>
                <a:gd name="connsiteY1802" fmla="*/ 738261 h 4890885"/>
                <a:gd name="connsiteX1803" fmla="*/ 553745 w 8213050"/>
                <a:gd name="connsiteY1803" fmla="*/ 738261 h 4890885"/>
                <a:gd name="connsiteX1804" fmla="*/ 276900 w 8213050"/>
                <a:gd name="connsiteY1804" fmla="*/ 553691 h 4890885"/>
                <a:gd name="connsiteX1805" fmla="*/ 461463 w 8213050"/>
                <a:gd name="connsiteY1805" fmla="*/ 553691 h 4890885"/>
                <a:gd name="connsiteX1806" fmla="*/ 461463 w 8213050"/>
                <a:gd name="connsiteY1806" fmla="*/ 738261 h 4890885"/>
                <a:gd name="connsiteX1807" fmla="*/ 276900 w 8213050"/>
                <a:gd name="connsiteY1807" fmla="*/ 738261 h 4890885"/>
                <a:gd name="connsiteX1808" fmla="*/ 50 w 8213050"/>
                <a:gd name="connsiteY1808" fmla="*/ 553691 h 4890885"/>
                <a:gd name="connsiteX1809" fmla="*/ 184620 w 8213050"/>
                <a:gd name="connsiteY1809" fmla="*/ 553691 h 4890885"/>
                <a:gd name="connsiteX1810" fmla="*/ 184620 w 8213050"/>
                <a:gd name="connsiteY1810" fmla="*/ 738261 h 4890885"/>
                <a:gd name="connsiteX1811" fmla="*/ 50 w 8213050"/>
                <a:gd name="connsiteY1811" fmla="*/ 738261 h 4890885"/>
                <a:gd name="connsiteX1812" fmla="*/ 2214804 w 8213050"/>
                <a:gd name="connsiteY1812" fmla="*/ 553690 h 4890885"/>
                <a:gd name="connsiteX1813" fmla="*/ 2399367 w 8213050"/>
                <a:gd name="connsiteY1813" fmla="*/ 553690 h 4890885"/>
                <a:gd name="connsiteX1814" fmla="*/ 2399367 w 8213050"/>
                <a:gd name="connsiteY1814" fmla="*/ 738260 h 4890885"/>
                <a:gd name="connsiteX1815" fmla="*/ 2214804 w 8213050"/>
                <a:gd name="connsiteY1815" fmla="*/ 738260 h 4890885"/>
                <a:gd name="connsiteX1816" fmla="*/ 1937969 w 8213050"/>
                <a:gd name="connsiteY1816" fmla="*/ 553690 h 4890885"/>
                <a:gd name="connsiteX1817" fmla="*/ 2122526 w 8213050"/>
                <a:gd name="connsiteY1817" fmla="*/ 553690 h 4890885"/>
                <a:gd name="connsiteX1818" fmla="*/ 2122526 w 8213050"/>
                <a:gd name="connsiteY1818" fmla="*/ 738260 h 4890885"/>
                <a:gd name="connsiteX1819" fmla="*/ 1937969 w 8213050"/>
                <a:gd name="connsiteY1819" fmla="*/ 738260 h 4890885"/>
                <a:gd name="connsiteX1820" fmla="*/ 1661115 w 8213050"/>
                <a:gd name="connsiteY1820" fmla="*/ 553690 h 4890885"/>
                <a:gd name="connsiteX1821" fmla="*/ 1845685 w 8213050"/>
                <a:gd name="connsiteY1821" fmla="*/ 553690 h 4890885"/>
                <a:gd name="connsiteX1822" fmla="*/ 1845685 w 8213050"/>
                <a:gd name="connsiteY1822" fmla="*/ 738260 h 4890885"/>
                <a:gd name="connsiteX1823" fmla="*/ 1661115 w 8213050"/>
                <a:gd name="connsiteY1823" fmla="*/ 738260 h 4890885"/>
                <a:gd name="connsiteX1824" fmla="*/ 1384272 w 8213050"/>
                <a:gd name="connsiteY1824" fmla="*/ 553690 h 4890885"/>
                <a:gd name="connsiteX1825" fmla="*/ 1568843 w 8213050"/>
                <a:gd name="connsiteY1825" fmla="*/ 553690 h 4890885"/>
                <a:gd name="connsiteX1826" fmla="*/ 1568843 w 8213050"/>
                <a:gd name="connsiteY1826" fmla="*/ 738261 h 4890885"/>
                <a:gd name="connsiteX1827" fmla="*/ 1384272 w 8213050"/>
                <a:gd name="connsiteY1827" fmla="*/ 738261 h 4890885"/>
                <a:gd name="connsiteX1828" fmla="*/ 1107433 w 8213050"/>
                <a:gd name="connsiteY1828" fmla="*/ 553690 h 4890885"/>
                <a:gd name="connsiteX1829" fmla="*/ 1291984 w 8213050"/>
                <a:gd name="connsiteY1829" fmla="*/ 553690 h 4890885"/>
                <a:gd name="connsiteX1830" fmla="*/ 1291984 w 8213050"/>
                <a:gd name="connsiteY1830" fmla="*/ 738261 h 4890885"/>
                <a:gd name="connsiteX1831" fmla="*/ 1107433 w 8213050"/>
                <a:gd name="connsiteY1831" fmla="*/ 738261 h 4890885"/>
                <a:gd name="connsiteX1832" fmla="*/ 830589 w 8213050"/>
                <a:gd name="connsiteY1832" fmla="*/ 553690 h 4890885"/>
                <a:gd name="connsiteX1833" fmla="*/ 1015152 w 8213050"/>
                <a:gd name="connsiteY1833" fmla="*/ 553690 h 4890885"/>
                <a:gd name="connsiteX1834" fmla="*/ 1015152 w 8213050"/>
                <a:gd name="connsiteY1834" fmla="*/ 738261 h 4890885"/>
                <a:gd name="connsiteX1835" fmla="*/ 830589 w 8213050"/>
                <a:gd name="connsiteY1835" fmla="*/ 738261 h 4890885"/>
                <a:gd name="connsiteX1836" fmla="*/ 3598976 w 8213050"/>
                <a:gd name="connsiteY1836" fmla="*/ 553690 h 4890885"/>
                <a:gd name="connsiteX1837" fmla="*/ 3783539 w 8213050"/>
                <a:gd name="connsiteY1837" fmla="*/ 553690 h 4890885"/>
                <a:gd name="connsiteX1838" fmla="*/ 3783539 w 8213050"/>
                <a:gd name="connsiteY1838" fmla="*/ 738260 h 4890885"/>
                <a:gd name="connsiteX1839" fmla="*/ 3598976 w 8213050"/>
                <a:gd name="connsiteY1839" fmla="*/ 738260 h 4890885"/>
                <a:gd name="connsiteX1840" fmla="*/ 3322131 w 8213050"/>
                <a:gd name="connsiteY1840" fmla="*/ 553690 h 4890885"/>
                <a:gd name="connsiteX1841" fmla="*/ 3506694 w 8213050"/>
                <a:gd name="connsiteY1841" fmla="*/ 553690 h 4890885"/>
                <a:gd name="connsiteX1842" fmla="*/ 3506694 w 8213050"/>
                <a:gd name="connsiteY1842" fmla="*/ 738260 h 4890885"/>
                <a:gd name="connsiteX1843" fmla="*/ 3322131 w 8213050"/>
                <a:gd name="connsiteY1843" fmla="*/ 738260 h 4890885"/>
                <a:gd name="connsiteX1844" fmla="*/ 3045344 w 8213050"/>
                <a:gd name="connsiteY1844" fmla="*/ 553690 h 4890885"/>
                <a:gd name="connsiteX1845" fmla="*/ 3229906 w 8213050"/>
                <a:gd name="connsiteY1845" fmla="*/ 553690 h 4890885"/>
                <a:gd name="connsiteX1846" fmla="*/ 3229906 w 8213050"/>
                <a:gd name="connsiteY1846" fmla="*/ 738260 h 4890885"/>
                <a:gd name="connsiteX1847" fmla="*/ 3045344 w 8213050"/>
                <a:gd name="connsiteY1847" fmla="*/ 738260 h 4890885"/>
                <a:gd name="connsiteX1848" fmla="*/ 2768498 w 8213050"/>
                <a:gd name="connsiteY1848" fmla="*/ 553690 h 4890885"/>
                <a:gd name="connsiteX1849" fmla="*/ 2953063 w 8213050"/>
                <a:gd name="connsiteY1849" fmla="*/ 553690 h 4890885"/>
                <a:gd name="connsiteX1850" fmla="*/ 2953063 w 8213050"/>
                <a:gd name="connsiteY1850" fmla="*/ 738260 h 4890885"/>
                <a:gd name="connsiteX1851" fmla="*/ 2768498 w 8213050"/>
                <a:gd name="connsiteY1851" fmla="*/ 738260 h 4890885"/>
                <a:gd name="connsiteX1852" fmla="*/ 2491650 w 8213050"/>
                <a:gd name="connsiteY1852" fmla="*/ 553690 h 4890885"/>
                <a:gd name="connsiteX1853" fmla="*/ 2676215 w 8213050"/>
                <a:gd name="connsiteY1853" fmla="*/ 553690 h 4890885"/>
                <a:gd name="connsiteX1854" fmla="*/ 2676215 w 8213050"/>
                <a:gd name="connsiteY1854" fmla="*/ 738260 h 4890885"/>
                <a:gd name="connsiteX1855" fmla="*/ 2491650 w 8213050"/>
                <a:gd name="connsiteY1855" fmla="*/ 738260 h 4890885"/>
                <a:gd name="connsiteX1856" fmla="*/ 5260042 w 8213050"/>
                <a:gd name="connsiteY1856" fmla="*/ 553689 h 4890885"/>
                <a:gd name="connsiteX1857" fmla="*/ 5444605 w 8213050"/>
                <a:gd name="connsiteY1857" fmla="*/ 553689 h 4890885"/>
                <a:gd name="connsiteX1858" fmla="*/ 5444605 w 8213050"/>
                <a:gd name="connsiteY1858" fmla="*/ 738259 h 4890885"/>
                <a:gd name="connsiteX1859" fmla="*/ 5260042 w 8213050"/>
                <a:gd name="connsiteY1859" fmla="*/ 738259 h 4890885"/>
                <a:gd name="connsiteX1860" fmla="*/ 4983198 w 8213050"/>
                <a:gd name="connsiteY1860" fmla="*/ 553689 h 4890885"/>
                <a:gd name="connsiteX1861" fmla="*/ 5167761 w 8213050"/>
                <a:gd name="connsiteY1861" fmla="*/ 553689 h 4890885"/>
                <a:gd name="connsiteX1862" fmla="*/ 5167761 w 8213050"/>
                <a:gd name="connsiteY1862" fmla="*/ 738259 h 4890885"/>
                <a:gd name="connsiteX1863" fmla="*/ 4983198 w 8213050"/>
                <a:gd name="connsiteY1863" fmla="*/ 738259 h 4890885"/>
                <a:gd name="connsiteX1864" fmla="*/ 4706353 w 8213050"/>
                <a:gd name="connsiteY1864" fmla="*/ 553689 h 4890885"/>
                <a:gd name="connsiteX1865" fmla="*/ 4890916 w 8213050"/>
                <a:gd name="connsiteY1865" fmla="*/ 553689 h 4890885"/>
                <a:gd name="connsiteX1866" fmla="*/ 4890916 w 8213050"/>
                <a:gd name="connsiteY1866" fmla="*/ 738259 h 4890885"/>
                <a:gd name="connsiteX1867" fmla="*/ 4706353 w 8213050"/>
                <a:gd name="connsiteY1867" fmla="*/ 738259 h 4890885"/>
                <a:gd name="connsiteX1868" fmla="*/ 4429509 w 8213050"/>
                <a:gd name="connsiteY1868" fmla="*/ 553689 h 4890885"/>
                <a:gd name="connsiteX1869" fmla="*/ 4614072 w 8213050"/>
                <a:gd name="connsiteY1869" fmla="*/ 553689 h 4890885"/>
                <a:gd name="connsiteX1870" fmla="*/ 4614072 w 8213050"/>
                <a:gd name="connsiteY1870" fmla="*/ 738259 h 4890885"/>
                <a:gd name="connsiteX1871" fmla="*/ 4429509 w 8213050"/>
                <a:gd name="connsiteY1871" fmla="*/ 738259 h 4890885"/>
                <a:gd name="connsiteX1872" fmla="*/ 4152664 w 8213050"/>
                <a:gd name="connsiteY1872" fmla="*/ 553689 h 4890885"/>
                <a:gd name="connsiteX1873" fmla="*/ 4337227 w 8213050"/>
                <a:gd name="connsiteY1873" fmla="*/ 553689 h 4890885"/>
                <a:gd name="connsiteX1874" fmla="*/ 4337227 w 8213050"/>
                <a:gd name="connsiteY1874" fmla="*/ 738259 h 4890885"/>
                <a:gd name="connsiteX1875" fmla="*/ 4152664 w 8213050"/>
                <a:gd name="connsiteY1875" fmla="*/ 738259 h 4890885"/>
                <a:gd name="connsiteX1876" fmla="*/ 3875820 w 8213050"/>
                <a:gd name="connsiteY1876" fmla="*/ 553689 h 4890885"/>
                <a:gd name="connsiteX1877" fmla="*/ 4060383 w 8213050"/>
                <a:gd name="connsiteY1877" fmla="*/ 553689 h 4890885"/>
                <a:gd name="connsiteX1878" fmla="*/ 4060383 w 8213050"/>
                <a:gd name="connsiteY1878" fmla="*/ 738260 h 4890885"/>
                <a:gd name="connsiteX1879" fmla="*/ 3875820 w 8213050"/>
                <a:gd name="connsiteY1879" fmla="*/ 738260 h 4890885"/>
                <a:gd name="connsiteX1880" fmla="*/ 6921109 w 8213050"/>
                <a:gd name="connsiteY1880" fmla="*/ 553689 h 4890885"/>
                <a:gd name="connsiteX1881" fmla="*/ 7105672 w 8213050"/>
                <a:gd name="connsiteY1881" fmla="*/ 553689 h 4890885"/>
                <a:gd name="connsiteX1882" fmla="*/ 7105672 w 8213050"/>
                <a:gd name="connsiteY1882" fmla="*/ 738259 h 4890885"/>
                <a:gd name="connsiteX1883" fmla="*/ 6921109 w 8213050"/>
                <a:gd name="connsiteY1883" fmla="*/ 738259 h 4890885"/>
                <a:gd name="connsiteX1884" fmla="*/ 6644265 w 8213050"/>
                <a:gd name="connsiteY1884" fmla="*/ 553689 h 4890885"/>
                <a:gd name="connsiteX1885" fmla="*/ 6828828 w 8213050"/>
                <a:gd name="connsiteY1885" fmla="*/ 553689 h 4890885"/>
                <a:gd name="connsiteX1886" fmla="*/ 6828828 w 8213050"/>
                <a:gd name="connsiteY1886" fmla="*/ 738259 h 4890885"/>
                <a:gd name="connsiteX1887" fmla="*/ 6644265 w 8213050"/>
                <a:gd name="connsiteY1887" fmla="*/ 738259 h 4890885"/>
                <a:gd name="connsiteX1888" fmla="*/ 6367421 w 8213050"/>
                <a:gd name="connsiteY1888" fmla="*/ 553689 h 4890885"/>
                <a:gd name="connsiteX1889" fmla="*/ 6551984 w 8213050"/>
                <a:gd name="connsiteY1889" fmla="*/ 553689 h 4890885"/>
                <a:gd name="connsiteX1890" fmla="*/ 6551984 w 8213050"/>
                <a:gd name="connsiteY1890" fmla="*/ 738259 h 4890885"/>
                <a:gd name="connsiteX1891" fmla="*/ 6367421 w 8213050"/>
                <a:gd name="connsiteY1891" fmla="*/ 738259 h 4890885"/>
                <a:gd name="connsiteX1892" fmla="*/ 6090576 w 8213050"/>
                <a:gd name="connsiteY1892" fmla="*/ 553689 h 4890885"/>
                <a:gd name="connsiteX1893" fmla="*/ 6275139 w 8213050"/>
                <a:gd name="connsiteY1893" fmla="*/ 553689 h 4890885"/>
                <a:gd name="connsiteX1894" fmla="*/ 6275139 w 8213050"/>
                <a:gd name="connsiteY1894" fmla="*/ 738259 h 4890885"/>
                <a:gd name="connsiteX1895" fmla="*/ 6090576 w 8213050"/>
                <a:gd name="connsiteY1895" fmla="*/ 738259 h 4890885"/>
                <a:gd name="connsiteX1896" fmla="*/ 5813731 w 8213050"/>
                <a:gd name="connsiteY1896" fmla="*/ 553689 h 4890885"/>
                <a:gd name="connsiteX1897" fmla="*/ 5998294 w 8213050"/>
                <a:gd name="connsiteY1897" fmla="*/ 553689 h 4890885"/>
                <a:gd name="connsiteX1898" fmla="*/ 5998294 w 8213050"/>
                <a:gd name="connsiteY1898" fmla="*/ 738259 h 4890885"/>
                <a:gd name="connsiteX1899" fmla="*/ 5813731 w 8213050"/>
                <a:gd name="connsiteY1899" fmla="*/ 738259 h 4890885"/>
                <a:gd name="connsiteX1900" fmla="*/ 5536887 w 8213050"/>
                <a:gd name="connsiteY1900" fmla="*/ 553689 h 4890885"/>
                <a:gd name="connsiteX1901" fmla="*/ 5721450 w 8213050"/>
                <a:gd name="connsiteY1901" fmla="*/ 553689 h 4890885"/>
                <a:gd name="connsiteX1902" fmla="*/ 5721450 w 8213050"/>
                <a:gd name="connsiteY1902" fmla="*/ 738259 h 4890885"/>
                <a:gd name="connsiteX1903" fmla="*/ 5536887 w 8213050"/>
                <a:gd name="connsiteY1903" fmla="*/ 738259 h 4890885"/>
                <a:gd name="connsiteX1904" fmla="*/ 8028487 w 8213050"/>
                <a:gd name="connsiteY1904" fmla="*/ 553688 h 4890885"/>
                <a:gd name="connsiteX1905" fmla="*/ 8213050 w 8213050"/>
                <a:gd name="connsiteY1905" fmla="*/ 553688 h 4890885"/>
                <a:gd name="connsiteX1906" fmla="*/ 8213050 w 8213050"/>
                <a:gd name="connsiteY1906" fmla="*/ 738259 h 4890885"/>
                <a:gd name="connsiteX1907" fmla="*/ 8028487 w 8213050"/>
                <a:gd name="connsiteY1907" fmla="*/ 738259 h 4890885"/>
                <a:gd name="connsiteX1908" fmla="*/ 7751643 w 8213050"/>
                <a:gd name="connsiteY1908" fmla="*/ 553688 h 4890885"/>
                <a:gd name="connsiteX1909" fmla="*/ 7936206 w 8213050"/>
                <a:gd name="connsiteY1909" fmla="*/ 553688 h 4890885"/>
                <a:gd name="connsiteX1910" fmla="*/ 7936206 w 8213050"/>
                <a:gd name="connsiteY1910" fmla="*/ 738259 h 4890885"/>
                <a:gd name="connsiteX1911" fmla="*/ 7751643 w 8213050"/>
                <a:gd name="connsiteY1911" fmla="*/ 738259 h 4890885"/>
                <a:gd name="connsiteX1912" fmla="*/ 7474799 w 8213050"/>
                <a:gd name="connsiteY1912" fmla="*/ 553688 h 4890885"/>
                <a:gd name="connsiteX1913" fmla="*/ 7659362 w 8213050"/>
                <a:gd name="connsiteY1913" fmla="*/ 553688 h 4890885"/>
                <a:gd name="connsiteX1914" fmla="*/ 7659362 w 8213050"/>
                <a:gd name="connsiteY1914" fmla="*/ 738259 h 4890885"/>
                <a:gd name="connsiteX1915" fmla="*/ 7474799 w 8213050"/>
                <a:gd name="connsiteY1915" fmla="*/ 738259 h 4890885"/>
                <a:gd name="connsiteX1916" fmla="*/ 7197954 w 8213050"/>
                <a:gd name="connsiteY1916" fmla="*/ 553688 h 4890885"/>
                <a:gd name="connsiteX1917" fmla="*/ 7382517 w 8213050"/>
                <a:gd name="connsiteY1917" fmla="*/ 553688 h 4890885"/>
                <a:gd name="connsiteX1918" fmla="*/ 7382517 w 8213050"/>
                <a:gd name="connsiteY1918" fmla="*/ 738259 h 4890885"/>
                <a:gd name="connsiteX1919" fmla="*/ 7197954 w 8213050"/>
                <a:gd name="connsiteY1919" fmla="*/ 738259 h 4890885"/>
                <a:gd name="connsiteX1920" fmla="*/ 53 w 8213050"/>
                <a:gd name="connsiteY1920" fmla="*/ 276843 h 4890885"/>
                <a:gd name="connsiteX1921" fmla="*/ 184623 w 8213050"/>
                <a:gd name="connsiteY1921" fmla="*/ 276843 h 4890885"/>
                <a:gd name="connsiteX1922" fmla="*/ 184623 w 8213050"/>
                <a:gd name="connsiteY1922" fmla="*/ 461407 h 4890885"/>
                <a:gd name="connsiteX1923" fmla="*/ 53 w 8213050"/>
                <a:gd name="connsiteY1923" fmla="*/ 461407 h 4890885"/>
                <a:gd name="connsiteX1924" fmla="*/ 553749 w 8213050"/>
                <a:gd name="connsiteY1924" fmla="*/ 276843 h 4890885"/>
                <a:gd name="connsiteX1925" fmla="*/ 738311 w 8213050"/>
                <a:gd name="connsiteY1925" fmla="*/ 276843 h 4890885"/>
                <a:gd name="connsiteX1926" fmla="*/ 738311 w 8213050"/>
                <a:gd name="connsiteY1926" fmla="*/ 461407 h 4890885"/>
                <a:gd name="connsiteX1927" fmla="*/ 553749 w 8213050"/>
                <a:gd name="connsiteY1927" fmla="*/ 461407 h 4890885"/>
                <a:gd name="connsiteX1928" fmla="*/ 276904 w 8213050"/>
                <a:gd name="connsiteY1928" fmla="*/ 276843 h 4890885"/>
                <a:gd name="connsiteX1929" fmla="*/ 461467 w 8213050"/>
                <a:gd name="connsiteY1929" fmla="*/ 276843 h 4890885"/>
                <a:gd name="connsiteX1930" fmla="*/ 461467 w 8213050"/>
                <a:gd name="connsiteY1930" fmla="*/ 461407 h 4890885"/>
                <a:gd name="connsiteX1931" fmla="*/ 276904 w 8213050"/>
                <a:gd name="connsiteY1931" fmla="*/ 461407 h 4890885"/>
                <a:gd name="connsiteX1932" fmla="*/ 830593 w 8213050"/>
                <a:gd name="connsiteY1932" fmla="*/ 276842 h 4890885"/>
                <a:gd name="connsiteX1933" fmla="*/ 1015155 w 8213050"/>
                <a:gd name="connsiteY1933" fmla="*/ 276842 h 4890885"/>
                <a:gd name="connsiteX1934" fmla="*/ 1015155 w 8213050"/>
                <a:gd name="connsiteY1934" fmla="*/ 461406 h 4890885"/>
                <a:gd name="connsiteX1935" fmla="*/ 830593 w 8213050"/>
                <a:gd name="connsiteY1935" fmla="*/ 461406 h 4890885"/>
                <a:gd name="connsiteX1936" fmla="*/ 1107437 w 8213050"/>
                <a:gd name="connsiteY1936" fmla="*/ 276842 h 4890885"/>
                <a:gd name="connsiteX1937" fmla="*/ 1291986 w 8213050"/>
                <a:gd name="connsiteY1937" fmla="*/ 276842 h 4890885"/>
                <a:gd name="connsiteX1938" fmla="*/ 1291986 w 8213050"/>
                <a:gd name="connsiteY1938" fmla="*/ 461406 h 4890885"/>
                <a:gd name="connsiteX1939" fmla="*/ 1107437 w 8213050"/>
                <a:gd name="connsiteY1939" fmla="*/ 461406 h 4890885"/>
                <a:gd name="connsiteX1940" fmla="*/ 1384275 w 8213050"/>
                <a:gd name="connsiteY1940" fmla="*/ 276842 h 4890885"/>
                <a:gd name="connsiteX1941" fmla="*/ 1568847 w 8213050"/>
                <a:gd name="connsiteY1941" fmla="*/ 276842 h 4890885"/>
                <a:gd name="connsiteX1942" fmla="*/ 1568847 w 8213050"/>
                <a:gd name="connsiteY1942" fmla="*/ 461406 h 4890885"/>
                <a:gd name="connsiteX1943" fmla="*/ 1384275 w 8213050"/>
                <a:gd name="connsiteY1943" fmla="*/ 461406 h 4890885"/>
                <a:gd name="connsiteX1944" fmla="*/ 1661118 w 8213050"/>
                <a:gd name="connsiteY1944" fmla="*/ 276842 h 4890885"/>
                <a:gd name="connsiteX1945" fmla="*/ 1845689 w 8213050"/>
                <a:gd name="connsiteY1945" fmla="*/ 276842 h 4890885"/>
                <a:gd name="connsiteX1946" fmla="*/ 1845689 w 8213050"/>
                <a:gd name="connsiteY1946" fmla="*/ 461406 h 4890885"/>
                <a:gd name="connsiteX1947" fmla="*/ 1661118 w 8213050"/>
                <a:gd name="connsiteY1947" fmla="*/ 461406 h 4890885"/>
                <a:gd name="connsiteX1948" fmla="*/ 2214806 w 8213050"/>
                <a:gd name="connsiteY1948" fmla="*/ 276842 h 4890885"/>
                <a:gd name="connsiteX1949" fmla="*/ 2399370 w 8213050"/>
                <a:gd name="connsiteY1949" fmla="*/ 276842 h 4890885"/>
                <a:gd name="connsiteX1950" fmla="*/ 2399370 w 8213050"/>
                <a:gd name="connsiteY1950" fmla="*/ 461406 h 4890885"/>
                <a:gd name="connsiteX1951" fmla="*/ 2214806 w 8213050"/>
                <a:gd name="connsiteY1951" fmla="*/ 461406 h 4890885"/>
                <a:gd name="connsiteX1952" fmla="*/ 1937973 w 8213050"/>
                <a:gd name="connsiteY1952" fmla="*/ 276842 h 4890885"/>
                <a:gd name="connsiteX1953" fmla="*/ 2122529 w 8213050"/>
                <a:gd name="connsiteY1953" fmla="*/ 276842 h 4890885"/>
                <a:gd name="connsiteX1954" fmla="*/ 2122529 w 8213050"/>
                <a:gd name="connsiteY1954" fmla="*/ 461406 h 4890885"/>
                <a:gd name="connsiteX1955" fmla="*/ 1937973 w 8213050"/>
                <a:gd name="connsiteY1955" fmla="*/ 461406 h 4890885"/>
                <a:gd name="connsiteX1956" fmla="*/ 2768502 w 8213050"/>
                <a:gd name="connsiteY1956" fmla="*/ 276842 h 4890885"/>
                <a:gd name="connsiteX1957" fmla="*/ 2953066 w 8213050"/>
                <a:gd name="connsiteY1957" fmla="*/ 276842 h 4890885"/>
                <a:gd name="connsiteX1958" fmla="*/ 2953066 w 8213050"/>
                <a:gd name="connsiteY1958" fmla="*/ 461406 h 4890885"/>
                <a:gd name="connsiteX1959" fmla="*/ 2768502 w 8213050"/>
                <a:gd name="connsiteY1959" fmla="*/ 461406 h 4890885"/>
                <a:gd name="connsiteX1960" fmla="*/ 2491653 w 8213050"/>
                <a:gd name="connsiteY1960" fmla="*/ 276842 h 4890885"/>
                <a:gd name="connsiteX1961" fmla="*/ 2676219 w 8213050"/>
                <a:gd name="connsiteY1961" fmla="*/ 276842 h 4890885"/>
                <a:gd name="connsiteX1962" fmla="*/ 2676219 w 8213050"/>
                <a:gd name="connsiteY1962" fmla="*/ 461406 h 4890885"/>
                <a:gd name="connsiteX1963" fmla="*/ 2491653 w 8213050"/>
                <a:gd name="connsiteY1963" fmla="*/ 461406 h 4890885"/>
                <a:gd name="connsiteX1964" fmla="*/ 3045348 w 8213050"/>
                <a:gd name="connsiteY1964" fmla="*/ 276842 h 4890885"/>
                <a:gd name="connsiteX1965" fmla="*/ 3229910 w 8213050"/>
                <a:gd name="connsiteY1965" fmla="*/ 276842 h 4890885"/>
                <a:gd name="connsiteX1966" fmla="*/ 3229910 w 8213050"/>
                <a:gd name="connsiteY1966" fmla="*/ 461406 h 4890885"/>
                <a:gd name="connsiteX1967" fmla="*/ 3045348 w 8213050"/>
                <a:gd name="connsiteY1967" fmla="*/ 461406 h 4890885"/>
                <a:gd name="connsiteX1968" fmla="*/ 3322131 w 8213050"/>
                <a:gd name="connsiteY1968" fmla="*/ 276842 h 4890885"/>
                <a:gd name="connsiteX1969" fmla="*/ 3506694 w 8213050"/>
                <a:gd name="connsiteY1969" fmla="*/ 276842 h 4890885"/>
                <a:gd name="connsiteX1970" fmla="*/ 3506694 w 8213050"/>
                <a:gd name="connsiteY1970" fmla="*/ 461406 h 4890885"/>
                <a:gd name="connsiteX1971" fmla="*/ 3322131 w 8213050"/>
                <a:gd name="connsiteY1971" fmla="*/ 461406 h 4890885"/>
                <a:gd name="connsiteX1972" fmla="*/ 3598976 w 8213050"/>
                <a:gd name="connsiteY1972" fmla="*/ 276842 h 4890885"/>
                <a:gd name="connsiteX1973" fmla="*/ 3783539 w 8213050"/>
                <a:gd name="connsiteY1973" fmla="*/ 276842 h 4890885"/>
                <a:gd name="connsiteX1974" fmla="*/ 3783539 w 8213050"/>
                <a:gd name="connsiteY1974" fmla="*/ 461406 h 4890885"/>
                <a:gd name="connsiteX1975" fmla="*/ 3598976 w 8213050"/>
                <a:gd name="connsiteY1975" fmla="*/ 461406 h 4890885"/>
                <a:gd name="connsiteX1976" fmla="*/ 3875820 w 8213050"/>
                <a:gd name="connsiteY1976" fmla="*/ 276842 h 4890885"/>
                <a:gd name="connsiteX1977" fmla="*/ 4060383 w 8213050"/>
                <a:gd name="connsiteY1977" fmla="*/ 276842 h 4890885"/>
                <a:gd name="connsiteX1978" fmla="*/ 4060383 w 8213050"/>
                <a:gd name="connsiteY1978" fmla="*/ 461406 h 4890885"/>
                <a:gd name="connsiteX1979" fmla="*/ 3875820 w 8213050"/>
                <a:gd name="connsiteY1979" fmla="*/ 461406 h 4890885"/>
                <a:gd name="connsiteX1980" fmla="*/ 4152664 w 8213050"/>
                <a:gd name="connsiteY1980" fmla="*/ 276842 h 4890885"/>
                <a:gd name="connsiteX1981" fmla="*/ 4337227 w 8213050"/>
                <a:gd name="connsiteY1981" fmla="*/ 276842 h 4890885"/>
                <a:gd name="connsiteX1982" fmla="*/ 4337227 w 8213050"/>
                <a:gd name="connsiteY1982" fmla="*/ 461406 h 4890885"/>
                <a:gd name="connsiteX1983" fmla="*/ 4152664 w 8213050"/>
                <a:gd name="connsiteY1983" fmla="*/ 461406 h 4890885"/>
                <a:gd name="connsiteX1984" fmla="*/ 4983198 w 8213050"/>
                <a:gd name="connsiteY1984" fmla="*/ 276842 h 4890885"/>
                <a:gd name="connsiteX1985" fmla="*/ 5167761 w 8213050"/>
                <a:gd name="connsiteY1985" fmla="*/ 276842 h 4890885"/>
                <a:gd name="connsiteX1986" fmla="*/ 5167761 w 8213050"/>
                <a:gd name="connsiteY1986" fmla="*/ 461406 h 4890885"/>
                <a:gd name="connsiteX1987" fmla="*/ 4983198 w 8213050"/>
                <a:gd name="connsiteY1987" fmla="*/ 461406 h 4890885"/>
                <a:gd name="connsiteX1988" fmla="*/ 4706353 w 8213050"/>
                <a:gd name="connsiteY1988" fmla="*/ 276842 h 4890885"/>
                <a:gd name="connsiteX1989" fmla="*/ 4890916 w 8213050"/>
                <a:gd name="connsiteY1989" fmla="*/ 276842 h 4890885"/>
                <a:gd name="connsiteX1990" fmla="*/ 4890916 w 8213050"/>
                <a:gd name="connsiteY1990" fmla="*/ 461406 h 4890885"/>
                <a:gd name="connsiteX1991" fmla="*/ 4706353 w 8213050"/>
                <a:gd name="connsiteY1991" fmla="*/ 461406 h 4890885"/>
                <a:gd name="connsiteX1992" fmla="*/ 4429509 w 8213050"/>
                <a:gd name="connsiteY1992" fmla="*/ 276842 h 4890885"/>
                <a:gd name="connsiteX1993" fmla="*/ 4614072 w 8213050"/>
                <a:gd name="connsiteY1993" fmla="*/ 276842 h 4890885"/>
                <a:gd name="connsiteX1994" fmla="*/ 4614072 w 8213050"/>
                <a:gd name="connsiteY1994" fmla="*/ 461406 h 4890885"/>
                <a:gd name="connsiteX1995" fmla="*/ 4429509 w 8213050"/>
                <a:gd name="connsiteY1995" fmla="*/ 461406 h 4890885"/>
                <a:gd name="connsiteX1996" fmla="*/ 5260042 w 8213050"/>
                <a:gd name="connsiteY1996" fmla="*/ 276841 h 4890885"/>
                <a:gd name="connsiteX1997" fmla="*/ 5444605 w 8213050"/>
                <a:gd name="connsiteY1997" fmla="*/ 276841 h 4890885"/>
                <a:gd name="connsiteX1998" fmla="*/ 5444605 w 8213050"/>
                <a:gd name="connsiteY1998" fmla="*/ 461406 h 4890885"/>
                <a:gd name="connsiteX1999" fmla="*/ 5260042 w 8213050"/>
                <a:gd name="connsiteY1999" fmla="*/ 461406 h 4890885"/>
                <a:gd name="connsiteX2000" fmla="*/ 5536887 w 8213050"/>
                <a:gd name="connsiteY2000" fmla="*/ 276841 h 4890885"/>
                <a:gd name="connsiteX2001" fmla="*/ 5721450 w 8213050"/>
                <a:gd name="connsiteY2001" fmla="*/ 276841 h 4890885"/>
                <a:gd name="connsiteX2002" fmla="*/ 5721450 w 8213050"/>
                <a:gd name="connsiteY2002" fmla="*/ 461406 h 4890885"/>
                <a:gd name="connsiteX2003" fmla="*/ 5536887 w 8213050"/>
                <a:gd name="connsiteY2003" fmla="*/ 461406 h 4890885"/>
                <a:gd name="connsiteX2004" fmla="*/ 5813731 w 8213050"/>
                <a:gd name="connsiteY2004" fmla="*/ 276841 h 4890885"/>
                <a:gd name="connsiteX2005" fmla="*/ 5998294 w 8213050"/>
                <a:gd name="connsiteY2005" fmla="*/ 276841 h 4890885"/>
                <a:gd name="connsiteX2006" fmla="*/ 5998294 w 8213050"/>
                <a:gd name="connsiteY2006" fmla="*/ 461406 h 4890885"/>
                <a:gd name="connsiteX2007" fmla="*/ 5813731 w 8213050"/>
                <a:gd name="connsiteY2007" fmla="*/ 461406 h 4890885"/>
                <a:gd name="connsiteX2008" fmla="*/ 6090576 w 8213050"/>
                <a:gd name="connsiteY2008" fmla="*/ 276841 h 4890885"/>
                <a:gd name="connsiteX2009" fmla="*/ 6275139 w 8213050"/>
                <a:gd name="connsiteY2009" fmla="*/ 276841 h 4890885"/>
                <a:gd name="connsiteX2010" fmla="*/ 6275139 w 8213050"/>
                <a:gd name="connsiteY2010" fmla="*/ 461405 h 4890885"/>
                <a:gd name="connsiteX2011" fmla="*/ 6090576 w 8213050"/>
                <a:gd name="connsiteY2011" fmla="*/ 461405 h 4890885"/>
                <a:gd name="connsiteX2012" fmla="*/ 6367421 w 8213050"/>
                <a:gd name="connsiteY2012" fmla="*/ 276841 h 4890885"/>
                <a:gd name="connsiteX2013" fmla="*/ 6551984 w 8213050"/>
                <a:gd name="connsiteY2013" fmla="*/ 276841 h 4890885"/>
                <a:gd name="connsiteX2014" fmla="*/ 6551984 w 8213050"/>
                <a:gd name="connsiteY2014" fmla="*/ 461405 h 4890885"/>
                <a:gd name="connsiteX2015" fmla="*/ 6367421 w 8213050"/>
                <a:gd name="connsiteY2015" fmla="*/ 461405 h 4890885"/>
                <a:gd name="connsiteX2016" fmla="*/ 7197954 w 8213050"/>
                <a:gd name="connsiteY2016" fmla="*/ 276841 h 4890885"/>
                <a:gd name="connsiteX2017" fmla="*/ 7382517 w 8213050"/>
                <a:gd name="connsiteY2017" fmla="*/ 276841 h 4890885"/>
                <a:gd name="connsiteX2018" fmla="*/ 7382517 w 8213050"/>
                <a:gd name="connsiteY2018" fmla="*/ 461405 h 4890885"/>
                <a:gd name="connsiteX2019" fmla="*/ 7197954 w 8213050"/>
                <a:gd name="connsiteY2019" fmla="*/ 461405 h 4890885"/>
                <a:gd name="connsiteX2020" fmla="*/ 6921109 w 8213050"/>
                <a:gd name="connsiteY2020" fmla="*/ 276841 h 4890885"/>
                <a:gd name="connsiteX2021" fmla="*/ 7105672 w 8213050"/>
                <a:gd name="connsiteY2021" fmla="*/ 276841 h 4890885"/>
                <a:gd name="connsiteX2022" fmla="*/ 7105672 w 8213050"/>
                <a:gd name="connsiteY2022" fmla="*/ 461405 h 4890885"/>
                <a:gd name="connsiteX2023" fmla="*/ 6921109 w 8213050"/>
                <a:gd name="connsiteY2023" fmla="*/ 461405 h 4890885"/>
                <a:gd name="connsiteX2024" fmla="*/ 6644265 w 8213050"/>
                <a:gd name="connsiteY2024" fmla="*/ 276841 h 4890885"/>
                <a:gd name="connsiteX2025" fmla="*/ 6828828 w 8213050"/>
                <a:gd name="connsiteY2025" fmla="*/ 276841 h 4890885"/>
                <a:gd name="connsiteX2026" fmla="*/ 6828828 w 8213050"/>
                <a:gd name="connsiteY2026" fmla="*/ 461405 h 4890885"/>
                <a:gd name="connsiteX2027" fmla="*/ 6644265 w 8213050"/>
                <a:gd name="connsiteY2027" fmla="*/ 461405 h 4890885"/>
                <a:gd name="connsiteX2028" fmla="*/ 7474799 w 8213050"/>
                <a:gd name="connsiteY2028" fmla="*/ 276841 h 4890885"/>
                <a:gd name="connsiteX2029" fmla="*/ 7659362 w 8213050"/>
                <a:gd name="connsiteY2029" fmla="*/ 276841 h 4890885"/>
                <a:gd name="connsiteX2030" fmla="*/ 7659362 w 8213050"/>
                <a:gd name="connsiteY2030" fmla="*/ 461405 h 4890885"/>
                <a:gd name="connsiteX2031" fmla="*/ 7474799 w 8213050"/>
                <a:gd name="connsiteY2031" fmla="*/ 461405 h 4890885"/>
                <a:gd name="connsiteX2032" fmla="*/ 7751643 w 8213050"/>
                <a:gd name="connsiteY2032" fmla="*/ 276841 h 4890885"/>
                <a:gd name="connsiteX2033" fmla="*/ 7936206 w 8213050"/>
                <a:gd name="connsiteY2033" fmla="*/ 276841 h 4890885"/>
                <a:gd name="connsiteX2034" fmla="*/ 7936206 w 8213050"/>
                <a:gd name="connsiteY2034" fmla="*/ 461405 h 4890885"/>
                <a:gd name="connsiteX2035" fmla="*/ 7751643 w 8213050"/>
                <a:gd name="connsiteY2035" fmla="*/ 461405 h 4890885"/>
                <a:gd name="connsiteX2036" fmla="*/ 8028487 w 8213050"/>
                <a:gd name="connsiteY2036" fmla="*/ 276841 h 4890885"/>
                <a:gd name="connsiteX2037" fmla="*/ 8213050 w 8213050"/>
                <a:gd name="connsiteY2037" fmla="*/ 276841 h 4890885"/>
                <a:gd name="connsiteX2038" fmla="*/ 8213050 w 8213050"/>
                <a:gd name="connsiteY2038" fmla="*/ 461405 h 4890885"/>
                <a:gd name="connsiteX2039" fmla="*/ 8028487 w 8213050"/>
                <a:gd name="connsiteY2039" fmla="*/ 461405 h 4890885"/>
                <a:gd name="connsiteX2040" fmla="*/ 56 w 8213050"/>
                <a:gd name="connsiteY2040" fmla="*/ 2 h 4890885"/>
                <a:gd name="connsiteX2041" fmla="*/ 184627 w 8213050"/>
                <a:gd name="connsiteY2041" fmla="*/ 2 h 4890885"/>
                <a:gd name="connsiteX2042" fmla="*/ 184627 w 8213050"/>
                <a:gd name="connsiteY2042" fmla="*/ 184564 h 4890885"/>
                <a:gd name="connsiteX2043" fmla="*/ 56 w 8213050"/>
                <a:gd name="connsiteY2043" fmla="*/ 184564 h 4890885"/>
                <a:gd name="connsiteX2044" fmla="*/ 276907 w 8213050"/>
                <a:gd name="connsiteY2044" fmla="*/ 2 h 4890885"/>
                <a:gd name="connsiteX2045" fmla="*/ 461470 w 8213050"/>
                <a:gd name="connsiteY2045" fmla="*/ 2 h 4890885"/>
                <a:gd name="connsiteX2046" fmla="*/ 461470 w 8213050"/>
                <a:gd name="connsiteY2046" fmla="*/ 184564 h 4890885"/>
                <a:gd name="connsiteX2047" fmla="*/ 276907 w 8213050"/>
                <a:gd name="connsiteY2047" fmla="*/ 184564 h 4890885"/>
                <a:gd name="connsiteX2048" fmla="*/ 553752 w 8213050"/>
                <a:gd name="connsiteY2048" fmla="*/ 2 h 4890885"/>
                <a:gd name="connsiteX2049" fmla="*/ 738315 w 8213050"/>
                <a:gd name="connsiteY2049" fmla="*/ 2 h 4890885"/>
                <a:gd name="connsiteX2050" fmla="*/ 738315 w 8213050"/>
                <a:gd name="connsiteY2050" fmla="*/ 184564 h 4890885"/>
                <a:gd name="connsiteX2051" fmla="*/ 553752 w 8213050"/>
                <a:gd name="connsiteY2051" fmla="*/ 184564 h 4890885"/>
                <a:gd name="connsiteX2052" fmla="*/ 830597 w 8213050"/>
                <a:gd name="connsiteY2052" fmla="*/ 2 h 4890885"/>
                <a:gd name="connsiteX2053" fmla="*/ 1015159 w 8213050"/>
                <a:gd name="connsiteY2053" fmla="*/ 2 h 4890885"/>
                <a:gd name="connsiteX2054" fmla="*/ 1015159 w 8213050"/>
                <a:gd name="connsiteY2054" fmla="*/ 184564 h 4890885"/>
                <a:gd name="connsiteX2055" fmla="*/ 830597 w 8213050"/>
                <a:gd name="connsiteY2055" fmla="*/ 184564 h 4890885"/>
                <a:gd name="connsiteX2056" fmla="*/ 1107440 w 8213050"/>
                <a:gd name="connsiteY2056" fmla="*/ 1 h 4890885"/>
                <a:gd name="connsiteX2057" fmla="*/ 1291990 w 8213050"/>
                <a:gd name="connsiteY2057" fmla="*/ 1 h 4890885"/>
                <a:gd name="connsiteX2058" fmla="*/ 1291990 w 8213050"/>
                <a:gd name="connsiteY2058" fmla="*/ 184564 h 4890885"/>
                <a:gd name="connsiteX2059" fmla="*/ 1107440 w 8213050"/>
                <a:gd name="connsiteY2059" fmla="*/ 184564 h 4890885"/>
                <a:gd name="connsiteX2060" fmla="*/ 1384279 w 8213050"/>
                <a:gd name="connsiteY2060" fmla="*/ 1 h 4890885"/>
                <a:gd name="connsiteX2061" fmla="*/ 1568850 w 8213050"/>
                <a:gd name="connsiteY2061" fmla="*/ 1 h 4890885"/>
                <a:gd name="connsiteX2062" fmla="*/ 1568850 w 8213050"/>
                <a:gd name="connsiteY2062" fmla="*/ 184564 h 4890885"/>
                <a:gd name="connsiteX2063" fmla="*/ 1384279 w 8213050"/>
                <a:gd name="connsiteY2063" fmla="*/ 184564 h 4890885"/>
                <a:gd name="connsiteX2064" fmla="*/ 1661122 w 8213050"/>
                <a:gd name="connsiteY2064" fmla="*/ 1 h 4890885"/>
                <a:gd name="connsiteX2065" fmla="*/ 1845692 w 8213050"/>
                <a:gd name="connsiteY2065" fmla="*/ 1 h 4890885"/>
                <a:gd name="connsiteX2066" fmla="*/ 1845692 w 8213050"/>
                <a:gd name="connsiteY2066" fmla="*/ 184564 h 4890885"/>
                <a:gd name="connsiteX2067" fmla="*/ 1661122 w 8213050"/>
                <a:gd name="connsiteY2067" fmla="*/ 184564 h 4890885"/>
                <a:gd name="connsiteX2068" fmla="*/ 1937976 w 8213050"/>
                <a:gd name="connsiteY2068" fmla="*/ 1 h 4890885"/>
                <a:gd name="connsiteX2069" fmla="*/ 2122532 w 8213050"/>
                <a:gd name="connsiteY2069" fmla="*/ 1 h 4890885"/>
                <a:gd name="connsiteX2070" fmla="*/ 2122532 w 8213050"/>
                <a:gd name="connsiteY2070" fmla="*/ 184564 h 4890885"/>
                <a:gd name="connsiteX2071" fmla="*/ 1937976 w 8213050"/>
                <a:gd name="connsiteY2071" fmla="*/ 184564 h 4890885"/>
                <a:gd name="connsiteX2072" fmla="*/ 2214810 w 8213050"/>
                <a:gd name="connsiteY2072" fmla="*/ 1 h 4890885"/>
                <a:gd name="connsiteX2073" fmla="*/ 2399373 w 8213050"/>
                <a:gd name="connsiteY2073" fmla="*/ 1 h 4890885"/>
                <a:gd name="connsiteX2074" fmla="*/ 2399373 w 8213050"/>
                <a:gd name="connsiteY2074" fmla="*/ 184564 h 4890885"/>
                <a:gd name="connsiteX2075" fmla="*/ 2214810 w 8213050"/>
                <a:gd name="connsiteY2075" fmla="*/ 184564 h 4890885"/>
                <a:gd name="connsiteX2076" fmla="*/ 2491657 w 8213050"/>
                <a:gd name="connsiteY2076" fmla="*/ 1 h 4890885"/>
                <a:gd name="connsiteX2077" fmla="*/ 2676223 w 8213050"/>
                <a:gd name="connsiteY2077" fmla="*/ 1 h 4890885"/>
                <a:gd name="connsiteX2078" fmla="*/ 2676223 w 8213050"/>
                <a:gd name="connsiteY2078" fmla="*/ 184564 h 4890885"/>
                <a:gd name="connsiteX2079" fmla="*/ 2491657 w 8213050"/>
                <a:gd name="connsiteY2079" fmla="*/ 184564 h 4890885"/>
                <a:gd name="connsiteX2080" fmla="*/ 2768505 w 8213050"/>
                <a:gd name="connsiteY2080" fmla="*/ 1 h 4890885"/>
                <a:gd name="connsiteX2081" fmla="*/ 2953069 w 8213050"/>
                <a:gd name="connsiteY2081" fmla="*/ 1 h 4890885"/>
                <a:gd name="connsiteX2082" fmla="*/ 2953069 w 8213050"/>
                <a:gd name="connsiteY2082" fmla="*/ 184564 h 4890885"/>
                <a:gd name="connsiteX2083" fmla="*/ 2768505 w 8213050"/>
                <a:gd name="connsiteY2083" fmla="*/ 184564 h 4890885"/>
                <a:gd name="connsiteX2084" fmla="*/ 3045351 w 8213050"/>
                <a:gd name="connsiteY2084" fmla="*/ 1 h 4890885"/>
                <a:gd name="connsiteX2085" fmla="*/ 3229914 w 8213050"/>
                <a:gd name="connsiteY2085" fmla="*/ 1 h 4890885"/>
                <a:gd name="connsiteX2086" fmla="*/ 3229914 w 8213050"/>
                <a:gd name="connsiteY2086" fmla="*/ 184564 h 4890885"/>
                <a:gd name="connsiteX2087" fmla="*/ 3045351 w 8213050"/>
                <a:gd name="connsiteY2087" fmla="*/ 184564 h 4890885"/>
                <a:gd name="connsiteX2088" fmla="*/ 3322131 w 8213050"/>
                <a:gd name="connsiteY2088" fmla="*/ 1 h 4890885"/>
                <a:gd name="connsiteX2089" fmla="*/ 3506694 w 8213050"/>
                <a:gd name="connsiteY2089" fmla="*/ 1 h 4890885"/>
                <a:gd name="connsiteX2090" fmla="*/ 3506694 w 8213050"/>
                <a:gd name="connsiteY2090" fmla="*/ 184564 h 4890885"/>
                <a:gd name="connsiteX2091" fmla="*/ 3322131 w 8213050"/>
                <a:gd name="connsiteY2091" fmla="*/ 184564 h 4890885"/>
                <a:gd name="connsiteX2092" fmla="*/ 3598976 w 8213050"/>
                <a:gd name="connsiteY2092" fmla="*/ 1 h 4890885"/>
                <a:gd name="connsiteX2093" fmla="*/ 3783539 w 8213050"/>
                <a:gd name="connsiteY2093" fmla="*/ 1 h 4890885"/>
                <a:gd name="connsiteX2094" fmla="*/ 3783539 w 8213050"/>
                <a:gd name="connsiteY2094" fmla="*/ 184563 h 4890885"/>
                <a:gd name="connsiteX2095" fmla="*/ 3598976 w 8213050"/>
                <a:gd name="connsiteY2095" fmla="*/ 184563 h 4890885"/>
                <a:gd name="connsiteX2096" fmla="*/ 3875820 w 8213050"/>
                <a:gd name="connsiteY2096" fmla="*/ 1 h 4890885"/>
                <a:gd name="connsiteX2097" fmla="*/ 4060383 w 8213050"/>
                <a:gd name="connsiteY2097" fmla="*/ 1 h 4890885"/>
                <a:gd name="connsiteX2098" fmla="*/ 4060383 w 8213050"/>
                <a:gd name="connsiteY2098" fmla="*/ 184563 h 4890885"/>
                <a:gd name="connsiteX2099" fmla="*/ 3875820 w 8213050"/>
                <a:gd name="connsiteY2099" fmla="*/ 184563 h 4890885"/>
                <a:gd name="connsiteX2100" fmla="*/ 4152664 w 8213050"/>
                <a:gd name="connsiteY2100" fmla="*/ 1 h 4890885"/>
                <a:gd name="connsiteX2101" fmla="*/ 4337227 w 8213050"/>
                <a:gd name="connsiteY2101" fmla="*/ 1 h 4890885"/>
                <a:gd name="connsiteX2102" fmla="*/ 4337227 w 8213050"/>
                <a:gd name="connsiteY2102" fmla="*/ 184563 h 4890885"/>
                <a:gd name="connsiteX2103" fmla="*/ 4152664 w 8213050"/>
                <a:gd name="connsiteY2103" fmla="*/ 184563 h 4890885"/>
                <a:gd name="connsiteX2104" fmla="*/ 4429509 w 8213050"/>
                <a:gd name="connsiteY2104" fmla="*/ 1 h 4890885"/>
                <a:gd name="connsiteX2105" fmla="*/ 4614072 w 8213050"/>
                <a:gd name="connsiteY2105" fmla="*/ 1 h 4890885"/>
                <a:gd name="connsiteX2106" fmla="*/ 4614072 w 8213050"/>
                <a:gd name="connsiteY2106" fmla="*/ 184563 h 4890885"/>
                <a:gd name="connsiteX2107" fmla="*/ 4429509 w 8213050"/>
                <a:gd name="connsiteY2107" fmla="*/ 184563 h 4890885"/>
                <a:gd name="connsiteX2108" fmla="*/ 4706353 w 8213050"/>
                <a:gd name="connsiteY2108" fmla="*/ 0 h 4890885"/>
                <a:gd name="connsiteX2109" fmla="*/ 4890916 w 8213050"/>
                <a:gd name="connsiteY2109" fmla="*/ 0 h 4890885"/>
                <a:gd name="connsiteX2110" fmla="*/ 4890916 w 8213050"/>
                <a:gd name="connsiteY2110" fmla="*/ 184563 h 4890885"/>
                <a:gd name="connsiteX2111" fmla="*/ 4706353 w 8213050"/>
                <a:gd name="connsiteY2111" fmla="*/ 184563 h 4890885"/>
                <a:gd name="connsiteX2112" fmla="*/ 4983198 w 8213050"/>
                <a:gd name="connsiteY2112" fmla="*/ 0 h 4890885"/>
                <a:gd name="connsiteX2113" fmla="*/ 5167761 w 8213050"/>
                <a:gd name="connsiteY2113" fmla="*/ 0 h 4890885"/>
                <a:gd name="connsiteX2114" fmla="*/ 5167761 w 8213050"/>
                <a:gd name="connsiteY2114" fmla="*/ 184563 h 4890885"/>
                <a:gd name="connsiteX2115" fmla="*/ 4983198 w 8213050"/>
                <a:gd name="connsiteY2115" fmla="*/ 184563 h 4890885"/>
                <a:gd name="connsiteX2116" fmla="*/ 5260042 w 8213050"/>
                <a:gd name="connsiteY2116" fmla="*/ 0 h 4890885"/>
                <a:gd name="connsiteX2117" fmla="*/ 5444605 w 8213050"/>
                <a:gd name="connsiteY2117" fmla="*/ 0 h 4890885"/>
                <a:gd name="connsiteX2118" fmla="*/ 5444605 w 8213050"/>
                <a:gd name="connsiteY2118" fmla="*/ 184563 h 4890885"/>
                <a:gd name="connsiteX2119" fmla="*/ 5260042 w 8213050"/>
                <a:gd name="connsiteY2119" fmla="*/ 184563 h 4890885"/>
                <a:gd name="connsiteX2120" fmla="*/ 5536887 w 8213050"/>
                <a:gd name="connsiteY2120" fmla="*/ 0 h 4890885"/>
                <a:gd name="connsiteX2121" fmla="*/ 5721450 w 8213050"/>
                <a:gd name="connsiteY2121" fmla="*/ 0 h 4890885"/>
                <a:gd name="connsiteX2122" fmla="*/ 5721450 w 8213050"/>
                <a:gd name="connsiteY2122" fmla="*/ 184563 h 4890885"/>
                <a:gd name="connsiteX2123" fmla="*/ 5536887 w 8213050"/>
                <a:gd name="connsiteY2123" fmla="*/ 184563 h 4890885"/>
                <a:gd name="connsiteX2124" fmla="*/ 5813731 w 8213050"/>
                <a:gd name="connsiteY2124" fmla="*/ 0 h 4890885"/>
                <a:gd name="connsiteX2125" fmla="*/ 5998294 w 8213050"/>
                <a:gd name="connsiteY2125" fmla="*/ 0 h 4890885"/>
                <a:gd name="connsiteX2126" fmla="*/ 5998294 w 8213050"/>
                <a:gd name="connsiteY2126" fmla="*/ 184563 h 4890885"/>
                <a:gd name="connsiteX2127" fmla="*/ 5813731 w 8213050"/>
                <a:gd name="connsiteY2127" fmla="*/ 184563 h 4890885"/>
                <a:gd name="connsiteX2128" fmla="*/ 6090576 w 8213050"/>
                <a:gd name="connsiteY2128" fmla="*/ 0 h 4890885"/>
                <a:gd name="connsiteX2129" fmla="*/ 6275139 w 8213050"/>
                <a:gd name="connsiteY2129" fmla="*/ 0 h 4890885"/>
                <a:gd name="connsiteX2130" fmla="*/ 6275139 w 8213050"/>
                <a:gd name="connsiteY2130" fmla="*/ 184563 h 4890885"/>
                <a:gd name="connsiteX2131" fmla="*/ 6090576 w 8213050"/>
                <a:gd name="connsiteY2131" fmla="*/ 184563 h 4890885"/>
                <a:gd name="connsiteX2132" fmla="*/ 6367421 w 8213050"/>
                <a:gd name="connsiteY2132" fmla="*/ 0 h 4890885"/>
                <a:gd name="connsiteX2133" fmla="*/ 6551984 w 8213050"/>
                <a:gd name="connsiteY2133" fmla="*/ 0 h 4890885"/>
                <a:gd name="connsiteX2134" fmla="*/ 6551984 w 8213050"/>
                <a:gd name="connsiteY2134" fmla="*/ 184563 h 4890885"/>
                <a:gd name="connsiteX2135" fmla="*/ 6367421 w 8213050"/>
                <a:gd name="connsiteY2135" fmla="*/ 184563 h 4890885"/>
                <a:gd name="connsiteX2136" fmla="*/ 6644265 w 8213050"/>
                <a:gd name="connsiteY2136" fmla="*/ 0 h 4890885"/>
                <a:gd name="connsiteX2137" fmla="*/ 6828828 w 8213050"/>
                <a:gd name="connsiteY2137" fmla="*/ 0 h 4890885"/>
                <a:gd name="connsiteX2138" fmla="*/ 6828828 w 8213050"/>
                <a:gd name="connsiteY2138" fmla="*/ 184563 h 4890885"/>
                <a:gd name="connsiteX2139" fmla="*/ 6644265 w 8213050"/>
                <a:gd name="connsiteY2139" fmla="*/ 184563 h 4890885"/>
                <a:gd name="connsiteX2140" fmla="*/ 6921109 w 8213050"/>
                <a:gd name="connsiteY2140" fmla="*/ 0 h 4890885"/>
                <a:gd name="connsiteX2141" fmla="*/ 7105672 w 8213050"/>
                <a:gd name="connsiteY2141" fmla="*/ 0 h 4890885"/>
                <a:gd name="connsiteX2142" fmla="*/ 7105672 w 8213050"/>
                <a:gd name="connsiteY2142" fmla="*/ 184562 h 4890885"/>
                <a:gd name="connsiteX2143" fmla="*/ 6921109 w 8213050"/>
                <a:gd name="connsiteY2143" fmla="*/ 184562 h 4890885"/>
                <a:gd name="connsiteX2144" fmla="*/ 7197954 w 8213050"/>
                <a:gd name="connsiteY2144" fmla="*/ 0 h 4890885"/>
                <a:gd name="connsiteX2145" fmla="*/ 7382517 w 8213050"/>
                <a:gd name="connsiteY2145" fmla="*/ 0 h 4890885"/>
                <a:gd name="connsiteX2146" fmla="*/ 7382517 w 8213050"/>
                <a:gd name="connsiteY2146" fmla="*/ 184562 h 4890885"/>
                <a:gd name="connsiteX2147" fmla="*/ 7197954 w 8213050"/>
                <a:gd name="connsiteY2147" fmla="*/ 184562 h 4890885"/>
                <a:gd name="connsiteX2148" fmla="*/ 7474799 w 8213050"/>
                <a:gd name="connsiteY2148" fmla="*/ 0 h 4890885"/>
                <a:gd name="connsiteX2149" fmla="*/ 7659362 w 8213050"/>
                <a:gd name="connsiteY2149" fmla="*/ 0 h 4890885"/>
                <a:gd name="connsiteX2150" fmla="*/ 7659362 w 8213050"/>
                <a:gd name="connsiteY2150" fmla="*/ 184562 h 4890885"/>
                <a:gd name="connsiteX2151" fmla="*/ 7474799 w 8213050"/>
                <a:gd name="connsiteY2151" fmla="*/ 184562 h 4890885"/>
                <a:gd name="connsiteX2152" fmla="*/ 7751643 w 8213050"/>
                <a:gd name="connsiteY2152" fmla="*/ 0 h 4890885"/>
                <a:gd name="connsiteX2153" fmla="*/ 7936206 w 8213050"/>
                <a:gd name="connsiteY2153" fmla="*/ 0 h 4890885"/>
                <a:gd name="connsiteX2154" fmla="*/ 7936206 w 8213050"/>
                <a:gd name="connsiteY2154" fmla="*/ 184562 h 4890885"/>
                <a:gd name="connsiteX2155" fmla="*/ 7751643 w 8213050"/>
                <a:gd name="connsiteY2155" fmla="*/ 184562 h 4890885"/>
                <a:gd name="connsiteX2156" fmla="*/ 8028487 w 8213050"/>
                <a:gd name="connsiteY2156" fmla="*/ 0 h 4890885"/>
                <a:gd name="connsiteX2157" fmla="*/ 8213050 w 8213050"/>
                <a:gd name="connsiteY2157" fmla="*/ 0 h 4890885"/>
                <a:gd name="connsiteX2158" fmla="*/ 8213050 w 8213050"/>
                <a:gd name="connsiteY2158" fmla="*/ 184562 h 4890885"/>
                <a:gd name="connsiteX2159" fmla="*/ 8028487 w 8213050"/>
                <a:gd name="connsiteY2159" fmla="*/ 184562 h 48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Lst>
              <a:rect l="l" t="t" r="r" b="b"/>
              <a:pathLst>
                <a:path w="8213050" h="4890885">
                  <a:moveTo>
                    <a:pt x="8028487" y="4706322"/>
                  </a:moveTo>
                  <a:lnTo>
                    <a:pt x="8213050" y="4706322"/>
                  </a:lnTo>
                  <a:lnTo>
                    <a:pt x="8213050" y="4890885"/>
                  </a:lnTo>
                  <a:lnTo>
                    <a:pt x="8028487" y="4890885"/>
                  </a:lnTo>
                  <a:close/>
                  <a:moveTo>
                    <a:pt x="7751643" y="4706322"/>
                  </a:moveTo>
                  <a:lnTo>
                    <a:pt x="7936206" y="4706322"/>
                  </a:lnTo>
                  <a:lnTo>
                    <a:pt x="7936206" y="4890885"/>
                  </a:lnTo>
                  <a:lnTo>
                    <a:pt x="7751643" y="4890885"/>
                  </a:lnTo>
                  <a:close/>
                  <a:moveTo>
                    <a:pt x="7474799" y="4706322"/>
                  </a:moveTo>
                  <a:lnTo>
                    <a:pt x="7659362" y="4706322"/>
                  </a:lnTo>
                  <a:lnTo>
                    <a:pt x="7659362" y="4890885"/>
                  </a:lnTo>
                  <a:lnTo>
                    <a:pt x="7474799" y="4890885"/>
                  </a:lnTo>
                  <a:close/>
                  <a:moveTo>
                    <a:pt x="7197954" y="4706322"/>
                  </a:moveTo>
                  <a:lnTo>
                    <a:pt x="7382517" y="4706322"/>
                  </a:lnTo>
                  <a:lnTo>
                    <a:pt x="7382517" y="4890885"/>
                  </a:lnTo>
                  <a:lnTo>
                    <a:pt x="7197954" y="4890885"/>
                  </a:lnTo>
                  <a:close/>
                  <a:moveTo>
                    <a:pt x="6921109" y="4706322"/>
                  </a:moveTo>
                  <a:lnTo>
                    <a:pt x="7105672" y="4706322"/>
                  </a:lnTo>
                  <a:lnTo>
                    <a:pt x="7105672" y="4890885"/>
                  </a:lnTo>
                  <a:lnTo>
                    <a:pt x="6921109" y="4890885"/>
                  </a:lnTo>
                  <a:close/>
                  <a:moveTo>
                    <a:pt x="6644265" y="4706322"/>
                  </a:moveTo>
                  <a:lnTo>
                    <a:pt x="6828828" y="4706322"/>
                  </a:lnTo>
                  <a:lnTo>
                    <a:pt x="6828828" y="4890885"/>
                  </a:lnTo>
                  <a:lnTo>
                    <a:pt x="6644265" y="4890885"/>
                  </a:lnTo>
                  <a:close/>
                  <a:moveTo>
                    <a:pt x="6367421" y="4706322"/>
                  </a:moveTo>
                  <a:lnTo>
                    <a:pt x="6551984" y="4706322"/>
                  </a:lnTo>
                  <a:lnTo>
                    <a:pt x="6551984" y="4890885"/>
                  </a:lnTo>
                  <a:lnTo>
                    <a:pt x="6367421" y="4890885"/>
                  </a:lnTo>
                  <a:close/>
                  <a:moveTo>
                    <a:pt x="6090576" y="4706322"/>
                  </a:moveTo>
                  <a:lnTo>
                    <a:pt x="6275139" y="4706322"/>
                  </a:lnTo>
                  <a:lnTo>
                    <a:pt x="6275139" y="4890885"/>
                  </a:lnTo>
                  <a:lnTo>
                    <a:pt x="6090576" y="4890885"/>
                  </a:lnTo>
                  <a:close/>
                  <a:moveTo>
                    <a:pt x="5813731" y="4706322"/>
                  </a:moveTo>
                  <a:lnTo>
                    <a:pt x="5998294" y="4706322"/>
                  </a:lnTo>
                  <a:lnTo>
                    <a:pt x="5998294" y="4890885"/>
                  </a:lnTo>
                  <a:lnTo>
                    <a:pt x="5813731" y="4890885"/>
                  </a:lnTo>
                  <a:close/>
                  <a:moveTo>
                    <a:pt x="5536887" y="4706322"/>
                  </a:moveTo>
                  <a:lnTo>
                    <a:pt x="5721450" y="4706322"/>
                  </a:lnTo>
                  <a:lnTo>
                    <a:pt x="5721450" y="4890885"/>
                  </a:lnTo>
                  <a:lnTo>
                    <a:pt x="5536887" y="4890885"/>
                  </a:lnTo>
                  <a:close/>
                  <a:moveTo>
                    <a:pt x="5260042" y="4706322"/>
                  </a:moveTo>
                  <a:lnTo>
                    <a:pt x="5444605" y="4706322"/>
                  </a:lnTo>
                  <a:lnTo>
                    <a:pt x="5444605" y="4890885"/>
                  </a:lnTo>
                  <a:lnTo>
                    <a:pt x="5260042" y="4890885"/>
                  </a:lnTo>
                  <a:close/>
                  <a:moveTo>
                    <a:pt x="4983198" y="4706322"/>
                  </a:moveTo>
                  <a:lnTo>
                    <a:pt x="5167761" y="4706322"/>
                  </a:lnTo>
                  <a:lnTo>
                    <a:pt x="5167761" y="4890885"/>
                  </a:lnTo>
                  <a:lnTo>
                    <a:pt x="4983198" y="4890885"/>
                  </a:lnTo>
                  <a:close/>
                  <a:moveTo>
                    <a:pt x="4706353" y="4706322"/>
                  </a:moveTo>
                  <a:lnTo>
                    <a:pt x="4890916" y="4706322"/>
                  </a:lnTo>
                  <a:lnTo>
                    <a:pt x="4890916" y="4890885"/>
                  </a:lnTo>
                  <a:lnTo>
                    <a:pt x="4706353" y="4890885"/>
                  </a:lnTo>
                  <a:close/>
                  <a:moveTo>
                    <a:pt x="4429509" y="4706322"/>
                  </a:moveTo>
                  <a:lnTo>
                    <a:pt x="4614072" y="4706322"/>
                  </a:lnTo>
                  <a:lnTo>
                    <a:pt x="4614072" y="4890885"/>
                  </a:lnTo>
                  <a:lnTo>
                    <a:pt x="4429509" y="4890885"/>
                  </a:lnTo>
                  <a:close/>
                  <a:moveTo>
                    <a:pt x="4152664" y="4706322"/>
                  </a:moveTo>
                  <a:lnTo>
                    <a:pt x="4337227" y="4706322"/>
                  </a:lnTo>
                  <a:lnTo>
                    <a:pt x="4337227" y="4890885"/>
                  </a:lnTo>
                  <a:lnTo>
                    <a:pt x="4152664" y="4890885"/>
                  </a:lnTo>
                  <a:close/>
                  <a:moveTo>
                    <a:pt x="3875820" y="4706322"/>
                  </a:moveTo>
                  <a:lnTo>
                    <a:pt x="4060383" y="4706322"/>
                  </a:lnTo>
                  <a:lnTo>
                    <a:pt x="4060383" y="4890885"/>
                  </a:lnTo>
                  <a:lnTo>
                    <a:pt x="3875820" y="4890885"/>
                  </a:lnTo>
                  <a:close/>
                  <a:moveTo>
                    <a:pt x="3598976" y="4706322"/>
                  </a:moveTo>
                  <a:lnTo>
                    <a:pt x="3783539" y="4706322"/>
                  </a:lnTo>
                  <a:lnTo>
                    <a:pt x="3783539" y="4890885"/>
                  </a:lnTo>
                  <a:lnTo>
                    <a:pt x="3598976" y="4890885"/>
                  </a:lnTo>
                  <a:close/>
                  <a:moveTo>
                    <a:pt x="3322131" y="4706322"/>
                  </a:moveTo>
                  <a:lnTo>
                    <a:pt x="3506694" y="4706322"/>
                  </a:lnTo>
                  <a:lnTo>
                    <a:pt x="3506694" y="4890885"/>
                  </a:lnTo>
                  <a:lnTo>
                    <a:pt x="3322131" y="4890885"/>
                  </a:lnTo>
                  <a:close/>
                  <a:moveTo>
                    <a:pt x="3045288" y="4706322"/>
                  </a:moveTo>
                  <a:lnTo>
                    <a:pt x="3229851" y="4706322"/>
                  </a:lnTo>
                  <a:lnTo>
                    <a:pt x="3229851" y="4890885"/>
                  </a:lnTo>
                  <a:lnTo>
                    <a:pt x="3045288" y="4890885"/>
                  </a:lnTo>
                  <a:close/>
                  <a:moveTo>
                    <a:pt x="2768444" y="4706322"/>
                  </a:moveTo>
                  <a:lnTo>
                    <a:pt x="2953007" y="4706322"/>
                  </a:lnTo>
                  <a:lnTo>
                    <a:pt x="2953007" y="4890885"/>
                  </a:lnTo>
                  <a:lnTo>
                    <a:pt x="2768444" y="4890885"/>
                  </a:lnTo>
                  <a:close/>
                  <a:moveTo>
                    <a:pt x="2491599" y="4706322"/>
                  </a:moveTo>
                  <a:lnTo>
                    <a:pt x="2676162" y="4706322"/>
                  </a:lnTo>
                  <a:lnTo>
                    <a:pt x="2676162" y="4890885"/>
                  </a:lnTo>
                  <a:lnTo>
                    <a:pt x="2491599" y="4890885"/>
                  </a:lnTo>
                  <a:close/>
                  <a:moveTo>
                    <a:pt x="2214755" y="4706322"/>
                  </a:moveTo>
                  <a:lnTo>
                    <a:pt x="2399318" y="4706322"/>
                  </a:lnTo>
                  <a:lnTo>
                    <a:pt x="2399318" y="4890885"/>
                  </a:lnTo>
                  <a:lnTo>
                    <a:pt x="2214755" y="4890885"/>
                  </a:lnTo>
                  <a:close/>
                  <a:moveTo>
                    <a:pt x="1937910" y="4706322"/>
                  </a:moveTo>
                  <a:lnTo>
                    <a:pt x="2122473" y="4706322"/>
                  </a:lnTo>
                  <a:lnTo>
                    <a:pt x="2122473" y="4890885"/>
                  </a:lnTo>
                  <a:lnTo>
                    <a:pt x="1937910" y="4890885"/>
                  </a:lnTo>
                  <a:close/>
                  <a:moveTo>
                    <a:pt x="1661067" y="4706322"/>
                  </a:moveTo>
                  <a:lnTo>
                    <a:pt x="1845630" y="4706322"/>
                  </a:lnTo>
                  <a:lnTo>
                    <a:pt x="1845630" y="4890885"/>
                  </a:lnTo>
                  <a:lnTo>
                    <a:pt x="1661067" y="4890885"/>
                  </a:lnTo>
                  <a:close/>
                  <a:moveTo>
                    <a:pt x="1384221" y="4706322"/>
                  </a:moveTo>
                  <a:lnTo>
                    <a:pt x="1568785" y="4706322"/>
                  </a:lnTo>
                  <a:lnTo>
                    <a:pt x="1568785" y="4890885"/>
                  </a:lnTo>
                  <a:lnTo>
                    <a:pt x="1384221" y="4890885"/>
                  </a:lnTo>
                  <a:close/>
                  <a:moveTo>
                    <a:pt x="1107378" y="4706322"/>
                  </a:moveTo>
                  <a:lnTo>
                    <a:pt x="1291941" y="4706322"/>
                  </a:lnTo>
                  <a:lnTo>
                    <a:pt x="1291941" y="4890885"/>
                  </a:lnTo>
                  <a:lnTo>
                    <a:pt x="1107378" y="4890885"/>
                  </a:lnTo>
                  <a:close/>
                  <a:moveTo>
                    <a:pt x="830533" y="4706322"/>
                  </a:moveTo>
                  <a:lnTo>
                    <a:pt x="1015096" y="4706322"/>
                  </a:lnTo>
                  <a:lnTo>
                    <a:pt x="1015096" y="4890885"/>
                  </a:lnTo>
                  <a:lnTo>
                    <a:pt x="830533" y="4890885"/>
                  </a:lnTo>
                  <a:close/>
                  <a:moveTo>
                    <a:pt x="553689" y="4706322"/>
                  </a:moveTo>
                  <a:lnTo>
                    <a:pt x="738252" y="4706322"/>
                  </a:lnTo>
                  <a:lnTo>
                    <a:pt x="738252" y="4890885"/>
                  </a:lnTo>
                  <a:lnTo>
                    <a:pt x="553689" y="4890885"/>
                  </a:lnTo>
                  <a:close/>
                  <a:moveTo>
                    <a:pt x="276844" y="4706322"/>
                  </a:moveTo>
                  <a:lnTo>
                    <a:pt x="461407" y="4706322"/>
                  </a:lnTo>
                  <a:lnTo>
                    <a:pt x="461407" y="4890885"/>
                  </a:lnTo>
                  <a:lnTo>
                    <a:pt x="276844" y="4890885"/>
                  </a:lnTo>
                  <a:close/>
                  <a:moveTo>
                    <a:pt x="0" y="4706322"/>
                  </a:moveTo>
                  <a:lnTo>
                    <a:pt x="184564" y="4706322"/>
                  </a:lnTo>
                  <a:lnTo>
                    <a:pt x="184564" y="4890885"/>
                  </a:lnTo>
                  <a:lnTo>
                    <a:pt x="0" y="4890885"/>
                  </a:lnTo>
                  <a:close/>
                  <a:moveTo>
                    <a:pt x="8028487" y="4429477"/>
                  </a:moveTo>
                  <a:lnTo>
                    <a:pt x="8213050" y="4429477"/>
                  </a:lnTo>
                  <a:lnTo>
                    <a:pt x="8213050" y="4614040"/>
                  </a:lnTo>
                  <a:lnTo>
                    <a:pt x="8028487" y="4614040"/>
                  </a:lnTo>
                  <a:close/>
                  <a:moveTo>
                    <a:pt x="7751643" y="4429477"/>
                  </a:moveTo>
                  <a:lnTo>
                    <a:pt x="7936206" y="4429477"/>
                  </a:lnTo>
                  <a:lnTo>
                    <a:pt x="7936206" y="4614040"/>
                  </a:lnTo>
                  <a:lnTo>
                    <a:pt x="7751643" y="4614040"/>
                  </a:lnTo>
                  <a:close/>
                  <a:moveTo>
                    <a:pt x="7474799" y="4429477"/>
                  </a:moveTo>
                  <a:lnTo>
                    <a:pt x="7659362" y="4429477"/>
                  </a:lnTo>
                  <a:lnTo>
                    <a:pt x="7659362" y="4614040"/>
                  </a:lnTo>
                  <a:lnTo>
                    <a:pt x="7474799" y="4614040"/>
                  </a:lnTo>
                  <a:close/>
                  <a:moveTo>
                    <a:pt x="7197954" y="4429477"/>
                  </a:moveTo>
                  <a:lnTo>
                    <a:pt x="7382517" y="4429477"/>
                  </a:lnTo>
                  <a:lnTo>
                    <a:pt x="7382517" y="4614040"/>
                  </a:lnTo>
                  <a:lnTo>
                    <a:pt x="7197954" y="4614040"/>
                  </a:lnTo>
                  <a:close/>
                  <a:moveTo>
                    <a:pt x="6921109" y="4429477"/>
                  </a:moveTo>
                  <a:lnTo>
                    <a:pt x="7105672" y="4429477"/>
                  </a:lnTo>
                  <a:lnTo>
                    <a:pt x="7105672" y="4614040"/>
                  </a:lnTo>
                  <a:lnTo>
                    <a:pt x="6921109" y="4614040"/>
                  </a:lnTo>
                  <a:close/>
                  <a:moveTo>
                    <a:pt x="6644265" y="4429477"/>
                  </a:moveTo>
                  <a:lnTo>
                    <a:pt x="6828828" y="4429477"/>
                  </a:lnTo>
                  <a:lnTo>
                    <a:pt x="6828828" y="4614040"/>
                  </a:lnTo>
                  <a:lnTo>
                    <a:pt x="6644265" y="4614040"/>
                  </a:lnTo>
                  <a:close/>
                  <a:moveTo>
                    <a:pt x="6367421" y="4429477"/>
                  </a:moveTo>
                  <a:lnTo>
                    <a:pt x="6551984" y="4429477"/>
                  </a:lnTo>
                  <a:lnTo>
                    <a:pt x="6551984" y="4614040"/>
                  </a:lnTo>
                  <a:lnTo>
                    <a:pt x="6367421" y="4614040"/>
                  </a:lnTo>
                  <a:close/>
                  <a:moveTo>
                    <a:pt x="6090576" y="4429477"/>
                  </a:moveTo>
                  <a:lnTo>
                    <a:pt x="6275139" y="4429477"/>
                  </a:lnTo>
                  <a:lnTo>
                    <a:pt x="6275139" y="4614040"/>
                  </a:lnTo>
                  <a:lnTo>
                    <a:pt x="6090576" y="4614040"/>
                  </a:lnTo>
                  <a:close/>
                  <a:moveTo>
                    <a:pt x="5813731" y="4429477"/>
                  </a:moveTo>
                  <a:lnTo>
                    <a:pt x="5998294" y="4429477"/>
                  </a:lnTo>
                  <a:lnTo>
                    <a:pt x="5998294" y="4614040"/>
                  </a:lnTo>
                  <a:lnTo>
                    <a:pt x="5813731" y="4614040"/>
                  </a:lnTo>
                  <a:close/>
                  <a:moveTo>
                    <a:pt x="5536887" y="4429477"/>
                  </a:moveTo>
                  <a:lnTo>
                    <a:pt x="5721450" y="4429477"/>
                  </a:lnTo>
                  <a:lnTo>
                    <a:pt x="5721450" y="4614040"/>
                  </a:lnTo>
                  <a:lnTo>
                    <a:pt x="5536887" y="4614040"/>
                  </a:lnTo>
                  <a:close/>
                  <a:moveTo>
                    <a:pt x="5260042" y="4429477"/>
                  </a:moveTo>
                  <a:lnTo>
                    <a:pt x="5444605" y="4429477"/>
                  </a:lnTo>
                  <a:lnTo>
                    <a:pt x="5444605" y="4614040"/>
                  </a:lnTo>
                  <a:lnTo>
                    <a:pt x="5260042" y="4614040"/>
                  </a:lnTo>
                  <a:close/>
                  <a:moveTo>
                    <a:pt x="4983198" y="4429477"/>
                  </a:moveTo>
                  <a:lnTo>
                    <a:pt x="5167761" y="4429477"/>
                  </a:lnTo>
                  <a:lnTo>
                    <a:pt x="5167761" y="4614040"/>
                  </a:lnTo>
                  <a:lnTo>
                    <a:pt x="4983198" y="4614040"/>
                  </a:lnTo>
                  <a:close/>
                  <a:moveTo>
                    <a:pt x="4706353" y="4429477"/>
                  </a:moveTo>
                  <a:lnTo>
                    <a:pt x="4890916" y="4429477"/>
                  </a:lnTo>
                  <a:lnTo>
                    <a:pt x="4890916" y="4614040"/>
                  </a:lnTo>
                  <a:lnTo>
                    <a:pt x="4706353" y="4614040"/>
                  </a:lnTo>
                  <a:close/>
                  <a:moveTo>
                    <a:pt x="4429509" y="4429477"/>
                  </a:moveTo>
                  <a:lnTo>
                    <a:pt x="4614072" y="4429477"/>
                  </a:lnTo>
                  <a:lnTo>
                    <a:pt x="4614072" y="4614040"/>
                  </a:lnTo>
                  <a:lnTo>
                    <a:pt x="4429509" y="4614040"/>
                  </a:lnTo>
                  <a:close/>
                  <a:moveTo>
                    <a:pt x="4152664" y="4429477"/>
                  </a:moveTo>
                  <a:lnTo>
                    <a:pt x="4337227" y="4429477"/>
                  </a:lnTo>
                  <a:lnTo>
                    <a:pt x="4337227" y="4614040"/>
                  </a:lnTo>
                  <a:lnTo>
                    <a:pt x="4152664" y="4614040"/>
                  </a:lnTo>
                  <a:close/>
                  <a:moveTo>
                    <a:pt x="3875820" y="4429477"/>
                  </a:moveTo>
                  <a:lnTo>
                    <a:pt x="4060383" y="4429477"/>
                  </a:lnTo>
                  <a:lnTo>
                    <a:pt x="4060383" y="4614040"/>
                  </a:lnTo>
                  <a:lnTo>
                    <a:pt x="3875820" y="4614040"/>
                  </a:lnTo>
                  <a:close/>
                  <a:moveTo>
                    <a:pt x="3598976" y="4429477"/>
                  </a:moveTo>
                  <a:lnTo>
                    <a:pt x="3783539" y="4429477"/>
                  </a:lnTo>
                  <a:lnTo>
                    <a:pt x="3783539" y="4614040"/>
                  </a:lnTo>
                  <a:lnTo>
                    <a:pt x="3598976" y="4614040"/>
                  </a:lnTo>
                  <a:close/>
                  <a:moveTo>
                    <a:pt x="3322131" y="4429477"/>
                  </a:moveTo>
                  <a:lnTo>
                    <a:pt x="3506694" y="4429477"/>
                  </a:lnTo>
                  <a:lnTo>
                    <a:pt x="3506694" y="4614040"/>
                  </a:lnTo>
                  <a:lnTo>
                    <a:pt x="3322131" y="4614040"/>
                  </a:lnTo>
                  <a:close/>
                  <a:moveTo>
                    <a:pt x="3045292" y="4429477"/>
                  </a:moveTo>
                  <a:lnTo>
                    <a:pt x="3229855" y="4429477"/>
                  </a:lnTo>
                  <a:lnTo>
                    <a:pt x="3229855" y="4614040"/>
                  </a:lnTo>
                  <a:lnTo>
                    <a:pt x="3045292" y="4614040"/>
                  </a:lnTo>
                  <a:close/>
                  <a:moveTo>
                    <a:pt x="2768447" y="4429477"/>
                  </a:moveTo>
                  <a:lnTo>
                    <a:pt x="2953011" y="4429477"/>
                  </a:lnTo>
                  <a:lnTo>
                    <a:pt x="2953011" y="4614040"/>
                  </a:lnTo>
                  <a:lnTo>
                    <a:pt x="2768447" y="4614040"/>
                  </a:lnTo>
                  <a:close/>
                  <a:moveTo>
                    <a:pt x="2491602" y="4429477"/>
                  </a:moveTo>
                  <a:lnTo>
                    <a:pt x="2676166" y="4429477"/>
                  </a:lnTo>
                  <a:lnTo>
                    <a:pt x="2676166" y="4614040"/>
                  </a:lnTo>
                  <a:lnTo>
                    <a:pt x="2491602" y="4614040"/>
                  </a:lnTo>
                  <a:close/>
                  <a:moveTo>
                    <a:pt x="2214758" y="4429477"/>
                  </a:moveTo>
                  <a:lnTo>
                    <a:pt x="2399322" y="4429477"/>
                  </a:lnTo>
                  <a:lnTo>
                    <a:pt x="2399322" y="4614040"/>
                  </a:lnTo>
                  <a:lnTo>
                    <a:pt x="2214758" y="4614040"/>
                  </a:lnTo>
                  <a:close/>
                  <a:moveTo>
                    <a:pt x="1937914" y="4429477"/>
                  </a:moveTo>
                  <a:lnTo>
                    <a:pt x="2122477" y="4429477"/>
                  </a:lnTo>
                  <a:lnTo>
                    <a:pt x="2122477" y="4614040"/>
                  </a:lnTo>
                  <a:lnTo>
                    <a:pt x="1937914" y="4614040"/>
                  </a:lnTo>
                  <a:close/>
                  <a:moveTo>
                    <a:pt x="1661070" y="4429477"/>
                  </a:moveTo>
                  <a:lnTo>
                    <a:pt x="1845633" y="4429477"/>
                  </a:lnTo>
                  <a:lnTo>
                    <a:pt x="1845633" y="4614040"/>
                  </a:lnTo>
                  <a:lnTo>
                    <a:pt x="1661070" y="4614040"/>
                  </a:lnTo>
                  <a:close/>
                  <a:moveTo>
                    <a:pt x="1384225" y="4429477"/>
                  </a:moveTo>
                  <a:lnTo>
                    <a:pt x="1568789" y="4429477"/>
                  </a:lnTo>
                  <a:lnTo>
                    <a:pt x="1568789" y="4614040"/>
                  </a:lnTo>
                  <a:lnTo>
                    <a:pt x="1384225" y="4614040"/>
                  </a:lnTo>
                  <a:close/>
                  <a:moveTo>
                    <a:pt x="1107382" y="4429477"/>
                  </a:moveTo>
                  <a:lnTo>
                    <a:pt x="1291943" y="4429477"/>
                  </a:lnTo>
                  <a:lnTo>
                    <a:pt x="1291943" y="4614040"/>
                  </a:lnTo>
                  <a:lnTo>
                    <a:pt x="1107382" y="4614040"/>
                  </a:lnTo>
                  <a:close/>
                  <a:moveTo>
                    <a:pt x="830537" y="4429477"/>
                  </a:moveTo>
                  <a:lnTo>
                    <a:pt x="1015100" y="4429477"/>
                  </a:lnTo>
                  <a:lnTo>
                    <a:pt x="1015100" y="4614040"/>
                  </a:lnTo>
                  <a:lnTo>
                    <a:pt x="830537" y="4614040"/>
                  </a:lnTo>
                  <a:close/>
                  <a:moveTo>
                    <a:pt x="553693" y="4429477"/>
                  </a:moveTo>
                  <a:lnTo>
                    <a:pt x="738256" y="4429477"/>
                  </a:lnTo>
                  <a:lnTo>
                    <a:pt x="738256" y="4614040"/>
                  </a:lnTo>
                  <a:lnTo>
                    <a:pt x="553693" y="4614040"/>
                  </a:lnTo>
                  <a:close/>
                  <a:moveTo>
                    <a:pt x="276848" y="4429477"/>
                  </a:moveTo>
                  <a:lnTo>
                    <a:pt x="461411" y="4429477"/>
                  </a:lnTo>
                  <a:lnTo>
                    <a:pt x="461411" y="4614040"/>
                  </a:lnTo>
                  <a:lnTo>
                    <a:pt x="276848" y="4614040"/>
                  </a:lnTo>
                  <a:close/>
                  <a:moveTo>
                    <a:pt x="3" y="4429477"/>
                  </a:moveTo>
                  <a:lnTo>
                    <a:pt x="184567" y="4429477"/>
                  </a:lnTo>
                  <a:lnTo>
                    <a:pt x="184567" y="4614040"/>
                  </a:lnTo>
                  <a:lnTo>
                    <a:pt x="3" y="4614040"/>
                  </a:lnTo>
                  <a:close/>
                  <a:moveTo>
                    <a:pt x="8028487" y="4152633"/>
                  </a:moveTo>
                  <a:lnTo>
                    <a:pt x="8213050" y="4152633"/>
                  </a:lnTo>
                  <a:lnTo>
                    <a:pt x="8213050" y="4337196"/>
                  </a:lnTo>
                  <a:lnTo>
                    <a:pt x="8028487" y="4337196"/>
                  </a:lnTo>
                  <a:close/>
                  <a:moveTo>
                    <a:pt x="7751643" y="4152633"/>
                  </a:moveTo>
                  <a:lnTo>
                    <a:pt x="7936206" y="4152633"/>
                  </a:lnTo>
                  <a:lnTo>
                    <a:pt x="7936206" y="4337196"/>
                  </a:lnTo>
                  <a:lnTo>
                    <a:pt x="7751643" y="4337196"/>
                  </a:lnTo>
                  <a:close/>
                  <a:moveTo>
                    <a:pt x="7474799" y="4152633"/>
                  </a:moveTo>
                  <a:lnTo>
                    <a:pt x="7659362" y="4152633"/>
                  </a:lnTo>
                  <a:lnTo>
                    <a:pt x="7659362" y="4337196"/>
                  </a:lnTo>
                  <a:lnTo>
                    <a:pt x="7474799" y="4337196"/>
                  </a:lnTo>
                  <a:close/>
                  <a:moveTo>
                    <a:pt x="7197954" y="4152633"/>
                  </a:moveTo>
                  <a:lnTo>
                    <a:pt x="7382517" y="4152633"/>
                  </a:lnTo>
                  <a:lnTo>
                    <a:pt x="7382517" y="4337196"/>
                  </a:lnTo>
                  <a:lnTo>
                    <a:pt x="7197954" y="4337196"/>
                  </a:lnTo>
                  <a:close/>
                  <a:moveTo>
                    <a:pt x="6921109" y="4152633"/>
                  </a:moveTo>
                  <a:lnTo>
                    <a:pt x="7105672" y="4152633"/>
                  </a:lnTo>
                  <a:lnTo>
                    <a:pt x="7105672" y="4337196"/>
                  </a:lnTo>
                  <a:lnTo>
                    <a:pt x="6921109" y="4337196"/>
                  </a:lnTo>
                  <a:close/>
                  <a:moveTo>
                    <a:pt x="6644265" y="4152633"/>
                  </a:moveTo>
                  <a:lnTo>
                    <a:pt x="6828828" y="4152633"/>
                  </a:lnTo>
                  <a:lnTo>
                    <a:pt x="6828828" y="4337196"/>
                  </a:lnTo>
                  <a:lnTo>
                    <a:pt x="6644265" y="4337196"/>
                  </a:lnTo>
                  <a:close/>
                  <a:moveTo>
                    <a:pt x="6367421" y="4152633"/>
                  </a:moveTo>
                  <a:lnTo>
                    <a:pt x="6551984" y="4152633"/>
                  </a:lnTo>
                  <a:lnTo>
                    <a:pt x="6551984" y="4337196"/>
                  </a:lnTo>
                  <a:lnTo>
                    <a:pt x="6367421" y="4337196"/>
                  </a:lnTo>
                  <a:close/>
                  <a:moveTo>
                    <a:pt x="6090576" y="4152633"/>
                  </a:moveTo>
                  <a:lnTo>
                    <a:pt x="6275139" y="4152633"/>
                  </a:lnTo>
                  <a:lnTo>
                    <a:pt x="6275139" y="4337196"/>
                  </a:lnTo>
                  <a:lnTo>
                    <a:pt x="6090576" y="4337196"/>
                  </a:lnTo>
                  <a:close/>
                  <a:moveTo>
                    <a:pt x="5813731" y="4152633"/>
                  </a:moveTo>
                  <a:lnTo>
                    <a:pt x="5998294" y="4152633"/>
                  </a:lnTo>
                  <a:lnTo>
                    <a:pt x="5998294" y="4337196"/>
                  </a:lnTo>
                  <a:lnTo>
                    <a:pt x="5813731" y="4337196"/>
                  </a:lnTo>
                  <a:close/>
                  <a:moveTo>
                    <a:pt x="5536887" y="4152633"/>
                  </a:moveTo>
                  <a:lnTo>
                    <a:pt x="5721450" y="4152633"/>
                  </a:lnTo>
                  <a:lnTo>
                    <a:pt x="5721450" y="4337196"/>
                  </a:lnTo>
                  <a:lnTo>
                    <a:pt x="5536887" y="4337196"/>
                  </a:lnTo>
                  <a:close/>
                  <a:moveTo>
                    <a:pt x="5260042" y="4152633"/>
                  </a:moveTo>
                  <a:lnTo>
                    <a:pt x="5444605" y="4152633"/>
                  </a:lnTo>
                  <a:lnTo>
                    <a:pt x="5444605" y="4337196"/>
                  </a:lnTo>
                  <a:lnTo>
                    <a:pt x="5260042" y="4337196"/>
                  </a:lnTo>
                  <a:close/>
                  <a:moveTo>
                    <a:pt x="4983198" y="4152633"/>
                  </a:moveTo>
                  <a:lnTo>
                    <a:pt x="5167761" y="4152633"/>
                  </a:lnTo>
                  <a:lnTo>
                    <a:pt x="5167761" y="4337196"/>
                  </a:lnTo>
                  <a:lnTo>
                    <a:pt x="4983198" y="4337196"/>
                  </a:lnTo>
                  <a:close/>
                  <a:moveTo>
                    <a:pt x="4706353" y="4152633"/>
                  </a:moveTo>
                  <a:lnTo>
                    <a:pt x="4890916" y="4152633"/>
                  </a:lnTo>
                  <a:lnTo>
                    <a:pt x="4890916" y="4337196"/>
                  </a:lnTo>
                  <a:lnTo>
                    <a:pt x="4706353" y="4337196"/>
                  </a:lnTo>
                  <a:close/>
                  <a:moveTo>
                    <a:pt x="4429509" y="4152633"/>
                  </a:moveTo>
                  <a:lnTo>
                    <a:pt x="4614072" y="4152633"/>
                  </a:lnTo>
                  <a:lnTo>
                    <a:pt x="4614072" y="4337196"/>
                  </a:lnTo>
                  <a:lnTo>
                    <a:pt x="4429509" y="4337196"/>
                  </a:lnTo>
                  <a:close/>
                  <a:moveTo>
                    <a:pt x="4152664" y="4152633"/>
                  </a:moveTo>
                  <a:lnTo>
                    <a:pt x="4337227" y="4152633"/>
                  </a:lnTo>
                  <a:lnTo>
                    <a:pt x="4337227" y="4337196"/>
                  </a:lnTo>
                  <a:lnTo>
                    <a:pt x="4152664" y="4337196"/>
                  </a:lnTo>
                  <a:close/>
                  <a:moveTo>
                    <a:pt x="3875820" y="4152633"/>
                  </a:moveTo>
                  <a:lnTo>
                    <a:pt x="4060383" y="4152633"/>
                  </a:lnTo>
                  <a:lnTo>
                    <a:pt x="4060383" y="4337196"/>
                  </a:lnTo>
                  <a:lnTo>
                    <a:pt x="3875820" y="4337196"/>
                  </a:lnTo>
                  <a:close/>
                  <a:moveTo>
                    <a:pt x="3598976" y="4152633"/>
                  </a:moveTo>
                  <a:lnTo>
                    <a:pt x="3783539" y="4152633"/>
                  </a:lnTo>
                  <a:lnTo>
                    <a:pt x="3783539" y="4337196"/>
                  </a:lnTo>
                  <a:lnTo>
                    <a:pt x="3598976" y="4337196"/>
                  </a:lnTo>
                  <a:close/>
                  <a:moveTo>
                    <a:pt x="3322131" y="4152633"/>
                  </a:moveTo>
                  <a:lnTo>
                    <a:pt x="3506694" y="4152633"/>
                  </a:lnTo>
                  <a:lnTo>
                    <a:pt x="3506694" y="4337196"/>
                  </a:lnTo>
                  <a:lnTo>
                    <a:pt x="3322131" y="4337196"/>
                  </a:lnTo>
                  <a:close/>
                  <a:moveTo>
                    <a:pt x="3045295" y="4152633"/>
                  </a:moveTo>
                  <a:lnTo>
                    <a:pt x="3229858" y="4152633"/>
                  </a:lnTo>
                  <a:lnTo>
                    <a:pt x="3229858" y="4337196"/>
                  </a:lnTo>
                  <a:lnTo>
                    <a:pt x="3045295" y="4337196"/>
                  </a:lnTo>
                  <a:close/>
                  <a:moveTo>
                    <a:pt x="2768451" y="4152633"/>
                  </a:moveTo>
                  <a:lnTo>
                    <a:pt x="2953015" y="4152633"/>
                  </a:lnTo>
                  <a:lnTo>
                    <a:pt x="2953015" y="4337196"/>
                  </a:lnTo>
                  <a:lnTo>
                    <a:pt x="2768451" y="4337196"/>
                  </a:lnTo>
                  <a:close/>
                  <a:moveTo>
                    <a:pt x="2491605" y="4152633"/>
                  </a:moveTo>
                  <a:lnTo>
                    <a:pt x="2676169" y="4152633"/>
                  </a:lnTo>
                  <a:lnTo>
                    <a:pt x="2676169" y="4337196"/>
                  </a:lnTo>
                  <a:lnTo>
                    <a:pt x="2491605" y="4337196"/>
                  </a:lnTo>
                  <a:close/>
                  <a:moveTo>
                    <a:pt x="2214762" y="4152633"/>
                  </a:moveTo>
                  <a:lnTo>
                    <a:pt x="2399325" y="4152633"/>
                  </a:lnTo>
                  <a:lnTo>
                    <a:pt x="2399325" y="4337196"/>
                  </a:lnTo>
                  <a:lnTo>
                    <a:pt x="2214762" y="4337196"/>
                  </a:lnTo>
                  <a:close/>
                  <a:moveTo>
                    <a:pt x="1937918" y="4152633"/>
                  </a:moveTo>
                  <a:lnTo>
                    <a:pt x="2122480" y="4152633"/>
                  </a:lnTo>
                  <a:lnTo>
                    <a:pt x="2122480" y="4337196"/>
                  </a:lnTo>
                  <a:lnTo>
                    <a:pt x="1937918" y="4337196"/>
                  </a:lnTo>
                  <a:close/>
                  <a:moveTo>
                    <a:pt x="1661073" y="4152633"/>
                  </a:moveTo>
                  <a:lnTo>
                    <a:pt x="1845636" y="4152633"/>
                  </a:lnTo>
                  <a:lnTo>
                    <a:pt x="1845636" y="4337196"/>
                  </a:lnTo>
                  <a:lnTo>
                    <a:pt x="1661073" y="4337196"/>
                  </a:lnTo>
                  <a:close/>
                  <a:moveTo>
                    <a:pt x="1384228" y="4152633"/>
                  </a:moveTo>
                  <a:lnTo>
                    <a:pt x="1568792" y="4152633"/>
                  </a:lnTo>
                  <a:lnTo>
                    <a:pt x="1568792" y="4337196"/>
                  </a:lnTo>
                  <a:lnTo>
                    <a:pt x="1384228" y="4337196"/>
                  </a:lnTo>
                  <a:close/>
                  <a:moveTo>
                    <a:pt x="1107385" y="4152633"/>
                  </a:moveTo>
                  <a:lnTo>
                    <a:pt x="1291946" y="4152633"/>
                  </a:lnTo>
                  <a:lnTo>
                    <a:pt x="1291946" y="4337196"/>
                  </a:lnTo>
                  <a:lnTo>
                    <a:pt x="1107385" y="4337196"/>
                  </a:lnTo>
                  <a:close/>
                  <a:moveTo>
                    <a:pt x="830541" y="4152633"/>
                  </a:moveTo>
                  <a:lnTo>
                    <a:pt x="1015104" y="4152633"/>
                  </a:lnTo>
                  <a:lnTo>
                    <a:pt x="1015104" y="4337196"/>
                  </a:lnTo>
                  <a:lnTo>
                    <a:pt x="830541" y="4337196"/>
                  </a:lnTo>
                  <a:close/>
                  <a:moveTo>
                    <a:pt x="553697" y="4152633"/>
                  </a:moveTo>
                  <a:lnTo>
                    <a:pt x="738260" y="4152633"/>
                  </a:lnTo>
                  <a:lnTo>
                    <a:pt x="738260" y="4337196"/>
                  </a:lnTo>
                  <a:lnTo>
                    <a:pt x="553697" y="4337196"/>
                  </a:lnTo>
                  <a:close/>
                  <a:moveTo>
                    <a:pt x="276852" y="4152633"/>
                  </a:moveTo>
                  <a:lnTo>
                    <a:pt x="461415" y="4152633"/>
                  </a:lnTo>
                  <a:lnTo>
                    <a:pt x="461415" y="4337196"/>
                  </a:lnTo>
                  <a:lnTo>
                    <a:pt x="276852" y="4337196"/>
                  </a:lnTo>
                  <a:close/>
                  <a:moveTo>
                    <a:pt x="7" y="4152633"/>
                  </a:moveTo>
                  <a:lnTo>
                    <a:pt x="184571" y="4152633"/>
                  </a:lnTo>
                  <a:lnTo>
                    <a:pt x="184571" y="4337196"/>
                  </a:lnTo>
                  <a:lnTo>
                    <a:pt x="7" y="4337196"/>
                  </a:lnTo>
                  <a:close/>
                  <a:moveTo>
                    <a:pt x="8028487" y="3875788"/>
                  </a:moveTo>
                  <a:lnTo>
                    <a:pt x="8213050" y="3875788"/>
                  </a:lnTo>
                  <a:lnTo>
                    <a:pt x="8213050" y="4060351"/>
                  </a:lnTo>
                  <a:lnTo>
                    <a:pt x="8028487" y="4060351"/>
                  </a:lnTo>
                  <a:close/>
                  <a:moveTo>
                    <a:pt x="7751643" y="3875788"/>
                  </a:moveTo>
                  <a:lnTo>
                    <a:pt x="7936206" y="3875788"/>
                  </a:lnTo>
                  <a:lnTo>
                    <a:pt x="7936206" y="4060351"/>
                  </a:lnTo>
                  <a:lnTo>
                    <a:pt x="7751643" y="4060351"/>
                  </a:lnTo>
                  <a:close/>
                  <a:moveTo>
                    <a:pt x="7474799" y="3875788"/>
                  </a:moveTo>
                  <a:lnTo>
                    <a:pt x="7659362" y="3875788"/>
                  </a:lnTo>
                  <a:lnTo>
                    <a:pt x="7659362" y="4060351"/>
                  </a:lnTo>
                  <a:lnTo>
                    <a:pt x="7474799" y="4060351"/>
                  </a:lnTo>
                  <a:close/>
                  <a:moveTo>
                    <a:pt x="7197954" y="3875788"/>
                  </a:moveTo>
                  <a:lnTo>
                    <a:pt x="7382517" y="3875788"/>
                  </a:lnTo>
                  <a:lnTo>
                    <a:pt x="7382517" y="4060351"/>
                  </a:lnTo>
                  <a:lnTo>
                    <a:pt x="7197954" y="4060351"/>
                  </a:lnTo>
                  <a:close/>
                  <a:moveTo>
                    <a:pt x="6921109" y="3875788"/>
                  </a:moveTo>
                  <a:lnTo>
                    <a:pt x="7105672" y="3875788"/>
                  </a:lnTo>
                  <a:lnTo>
                    <a:pt x="7105672" y="4060351"/>
                  </a:lnTo>
                  <a:lnTo>
                    <a:pt x="6921109" y="4060351"/>
                  </a:lnTo>
                  <a:close/>
                  <a:moveTo>
                    <a:pt x="6644265" y="3875788"/>
                  </a:moveTo>
                  <a:lnTo>
                    <a:pt x="6828828" y="3875788"/>
                  </a:lnTo>
                  <a:lnTo>
                    <a:pt x="6828828" y="4060351"/>
                  </a:lnTo>
                  <a:lnTo>
                    <a:pt x="6644265" y="4060351"/>
                  </a:lnTo>
                  <a:close/>
                  <a:moveTo>
                    <a:pt x="6367421" y="3875788"/>
                  </a:moveTo>
                  <a:lnTo>
                    <a:pt x="6551984" y="3875788"/>
                  </a:lnTo>
                  <a:lnTo>
                    <a:pt x="6551984" y="4060351"/>
                  </a:lnTo>
                  <a:lnTo>
                    <a:pt x="6367421" y="4060351"/>
                  </a:lnTo>
                  <a:close/>
                  <a:moveTo>
                    <a:pt x="6090576" y="3875788"/>
                  </a:moveTo>
                  <a:lnTo>
                    <a:pt x="6275139" y="3875788"/>
                  </a:lnTo>
                  <a:lnTo>
                    <a:pt x="6275139" y="4060351"/>
                  </a:lnTo>
                  <a:lnTo>
                    <a:pt x="6090576" y="4060351"/>
                  </a:lnTo>
                  <a:close/>
                  <a:moveTo>
                    <a:pt x="5813731" y="3875788"/>
                  </a:moveTo>
                  <a:lnTo>
                    <a:pt x="5998294" y="3875788"/>
                  </a:lnTo>
                  <a:lnTo>
                    <a:pt x="5998294" y="4060351"/>
                  </a:lnTo>
                  <a:lnTo>
                    <a:pt x="5813731" y="4060351"/>
                  </a:lnTo>
                  <a:close/>
                  <a:moveTo>
                    <a:pt x="5536887" y="3875788"/>
                  </a:moveTo>
                  <a:lnTo>
                    <a:pt x="5721450" y="3875788"/>
                  </a:lnTo>
                  <a:lnTo>
                    <a:pt x="5721450" y="4060351"/>
                  </a:lnTo>
                  <a:lnTo>
                    <a:pt x="5536887" y="4060351"/>
                  </a:lnTo>
                  <a:close/>
                  <a:moveTo>
                    <a:pt x="5260042" y="3875788"/>
                  </a:moveTo>
                  <a:lnTo>
                    <a:pt x="5444605" y="3875788"/>
                  </a:lnTo>
                  <a:lnTo>
                    <a:pt x="5444605" y="4060351"/>
                  </a:lnTo>
                  <a:lnTo>
                    <a:pt x="5260042" y="4060351"/>
                  </a:lnTo>
                  <a:close/>
                  <a:moveTo>
                    <a:pt x="4983198" y="3875788"/>
                  </a:moveTo>
                  <a:lnTo>
                    <a:pt x="5167761" y="3875788"/>
                  </a:lnTo>
                  <a:lnTo>
                    <a:pt x="5167761" y="4060351"/>
                  </a:lnTo>
                  <a:lnTo>
                    <a:pt x="4983198" y="4060351"/>
                  </a:lnTo>
                  <a:close/>
                  <a:moveTo>
                    <a:pt x="4706353" y="3875788"/>
                  </a:moveTo>
                  <a:lnTo>
                    <a:pt x="4890916" y="3875788"/>
                  </a:lnTo>
                  <a:lnTo>
                    <a:pt x="4890916" y="4060351"/>
                  </a:lnTo>
                  <a:lnTo>
                    <a:pt x="4706353" y="4060351"/>
                  </a:lnTo>
                  <a:close/>
                  <a:moveTo>
                    <a:pt x="4429509" y="3875788"/>
                  </a:moveTo>
                  <a:lnTo>
                    <a:pt x="4614072" y="3875788"/>
                  </a:lnTo>
                  <a:lnTo>
                    <a:pt x="4614072" y="4060351"/>
                  </a:lnTo>
                  <a:lnTo>
                    <a:pt x="4429509" y="4060351"/>
                  </a:lnTo>
                  <a:close/>
                  <a:moveTo>
                    <a:pt x="4152664" y="3875788"/>
                  </a:moveTo>
                  <a:lnTo>
                    <a:pt x="4337227" y="3875788"/>
                  </a:lnTo>
                  <a:lnTo>
                    <a:pt x="4337227" y="4060351"/>
                  </a:lnTo>
                  <a:lnTo>
                    <a:pt x="4152664" y="4060351"/>
                  </a:lnTo>
                  <a:close/>
                  <a:moveTo>
                    <a:pt x="3875820" y="3875788"/>
                  </a:moveTo>
                  <a:lnTo>
                    <a:pt x="4060383" y="3875788"/>
                  </a:lnTo>
                  <a:lnTo>
                    <a:pt x="4060383" y="4060351"/>
                  </a:lnTo>
                  <a:lnTo>
                    <a:pt x="3875820" y="4060351"/>
                  </a:lnTo>
                  <a:close/>
                  <a:moveTo>
                    <a:pt x="3598976" y="3875788"/>
                  </a:moveTo>
                  <a:lnTo>
                    <a:pt x="3783539" y="3875788"/>
                  </a:lnTo>
                  <a:lnTo>
                    <a:pt x="3783539" y="4060351"/>
                  </a:lnTo>
                  <a:lnTo>
                    <a:pt x="3598976" y="4060351"/>
                  </a:lnTo>
                  <a:close/>
                  <a:moveTo>
                    <a:pt x="3322131" y="3875788"/>
                  </a:moveTo>
                  <a:lnTo>
                    <a:pt x="3506694" y="3875788"/>
                  </a:lnTo>
                  <a:lnTo>
                    <a:pt x="3506694" y="4060351"/>
                  </a:lnTo>
                  <a:lnTo>
                    <a:pt x="3322131" y="4060351"/>
                  </a:lnTo>
                  <a:close/>
                  <a:moveTo>
                    <a:pt x="3045299" y="3875788"/>
                  </a:moveTo>
                  <a:lnTo>
                    <a:pt x="3229863" y="3875788"/>
                  </a:lnTo>
                  <a:lnTo>
                    <a:pt x="3229863" y="4060351"/>
                  </a:lnTo>
                  <a:lnTo>
                    <a:pt x="3045299" y="4060351"/>
                  </a:lnTo>
                  <a:close/>
                  <a:moveTo>
                    <a:pt x="2768455" y="3875788"/>
                  </a:moveTo>
                  <a:lnTo>
                    <a:pt x="2953018" y="3875788"/>
                  </a:lnTo>
                  <a:lnTo>
                    <a:pt x="2953018" y="4060351"/>
                  </a:lnTo>
                  <a:lnTo>
                    <a:pt x="2768455" y="4060351"/>
                  </a:lnTo>
                  <a:close/>
                  <a:moveTo>
                    <a:pt x="2491609" y="3875788"/>
                  </a:moveTo>
                  <a:lnTo>
                    <a:pt x="2676173" y="3875788"/>
                  </a:lnTo>
                  <a:lnTo>
                    <a:pt x="2676173" y="4060351"/>
                  </a:lnTo>
                  <a:lnTo>
                    <a:pt x="2491609" y="4060351"/>
                  </a:lnTo>
                  <a:close/>
                  <a:moveTo>
                    <a:pt x="2214765" y="3875788"/>
                  </a:moveTo>
                  <a:lnTo>
                    <a:pt x="2399328" y="3875788"/>
                  </a:lnTo>
                  <a:lnTo>
                    <a:pt x="2399328" y="4060351"/>
                  </a:lnTo>
                  <a:lnTo>
                    <a:pt x="2214765" y="4060351"/>
                  </a:lnTo>
                  <a:close/>
                  <a:moveTo>
                    <a:pt x="1937922" y="3875788"/>
                  </a:moveTo>
                  <a:lnTo>
                    <a:pt x="2122483" y="3875788"/>
                  </a:lnTo>
                  <a:lnTo>
                    <a:pt x="2122483" y="4060351"/>
                  </a:lnTo>
                  <a:lnTo>
                    <a:pt x="1937922" y="4060351"/>
                  </a:lnTo>
                  <a:close/>
                  <a:moveTo>
                    <a:pt x="1661075" y="3875788"/>
                  </a:moveTo>
                  <a:lnTo>
                    <a:pt x="1845640" y="3875788"/>
                  </a:lnTo>
                  <a:lnTo>
                    <a:pt x="1845640" y="4060351"/>
                  </a:lnTo>
                  <a:lnTo>
                    <a:pt x="1661075" y="4060351"/>
                  </a:lnTo>
                  <a:close/>
                  <a:moveTo>
                    <a:pt x="1384231" y="3875788"/>
                  </a:moveTo>
                  <a:lnTo>
                    <a:pt x="1568796" y="3875788"/>
                  </a:lnTo>
                  <a:lnTo>
                    <a:pt x="1568796" y="4060351"/>
                  </a:lnTo>
                  <a:lnTo>
                    <a:pt x="1384231" y="4060351"/>
                  </a:lnTo>
                  <a:close/>
                  <a:moveTo>
                    <a:pt x="1107389" y="3875788"/>
                  </a:moveTo>
                  <a:lnTo>
                    <a:pt x="1291949" y="3875788"/>
                  </a:lnTo>
                  <a:lnTo>
                    <a:pt x="1291949" y="4060351"/>
                  </a:lnTo>
                  <a:lnTo>
                    <a:pt x="1107389" y="4060351"/>
                  </a:lnTo>
                  <a:close/>
                  <a:moveTo>
                    <a:pt x="830544" y="3875788"/>
                  </a:moveTo>
                  <a:lnTo>
                    <a:pt x="1015107" y="3875788"/>
                  </a:lnTo>
                  <a:lnTo>
                    <a:pt x="1015107" y="4060351"/>
                  </a:lnTo>
                  <a:lnTo>
                    <a:pt x="830544" y="4060351"/>
                  </a:lnTo>
                  <a:close/>
                  <a:moveTo>
                    <a:pt x="553700" y="3875788"/>
                  </a:moveTo>
                  <a:lnTo>
                    <a:pt x="738263" y="3875788"/>
                  </a:lnTo>
                  <a:lnTo>
                    <a:pt x="738263" y="4060351"/>
                  </a:lnTo>
                  <a:lnTo>
                    <a:pt x="553700" y="4060351"/>
                  </a:lnTo>
                  <a:close/>
                  <a:moveTo>
                    <a:pt x="276856" y="3875788"/>
                  </a:moveTo>
                  <a:lnTo>
                    <a:pt x="461419" y="3875788"/>
                  </a:lnTo>
                  <a:lnTo>
                    <a:pt x="461419" y="4060351"/>
                  </a:lnTo>
                  <a:lnTo>
                    <a:pt x="276856" y="4060351"/>
                  </a:lnTo>
                  <a:close/>
                  <a:moveTo>
                    <a:pt x="10" y="3875788"/>
                  </a:moveTo>
                  <a:lnTo>
                    <a:pt x="184575" y="3875788"/>
                  </a:lnTo>
                  <a:lnTo>
                    <a:pt x="184575" y="4060351"/>
                  </a:lnTo>
                  <a:lnTo>
                    <a:pt x="10" y="4060351"/>
                  </a:lnTo>
                  <a:close/>
                  <a:moveTo>
                    <a:pt x="8028487" y="3598943"/>
                  </a:moveTo>
                  <a:lnTo>
                    <a:pt x="8213050" y="3598943"/>
                  </a:lnTo>
                  <a:lnTo>
                    <a:pt x="8213050" y="3783506"/>
                  </a:lnTo>
                  <a:lnTo>
                    <a:pt x="8028487" y="3783506"/>
                  </a:lnTo>
                  <a:close/>
                  <a:moveTo>
                    <a:pt x="7751643" y="3598943"/>
                  </a:moveTo>
                  <a:lnTo>
                    <a:pt x="7936206" y="3598943"/>
                  </a:lnTo>
                  <a:lnTo>
                    <a:pt x="7936206" y="3783506"/>
                  </a:lnTo>
                  <a:lnTo>
                    <a:pt x="7751643" y="3783506"/>
                  </a:lnTo>
                  <a:close/>
                  <a:moveTo>
                    <a:pt x="7474799" y="3598943"/>
                  </a:moveTo>
                  <a:lnTo>
                    <a:pt x="7659362" y="3598943"/>
                  </a:lnTo>
                  <a:lnTo>
                    <a:pt x="7659362" y="3783506"/>
                  </a:lnTo>
                  <a:lnTo>
                    <a:pt x="7474799" y="3783506"/>
                  </a:lnTo>
                  <a:close/>
                  <a:moveTo>
                    <a:pt x="7197954" y="3598943"/>
                  </a:moveTo>
                  <a:lnTo>
                    <a:pt x="7382517" y="3598943"/>
                  </a:lnTo>
                  <a:lnTo>
                    <a:pt x="7382517" y="3783506"/>
                  </a:lnTo>
                  <a:lnTo>
                    <a:pt x="7197954" y="3783506"/>
                  </a:lnTo>
                  <a:close/>
                  <a:moveTo>
                    <a:pt x="6921109" y="3598943"/>
                  </a:moveTo>
                  <a:lnTo>
                    <a:pt x="7105672" y="3598943"/>
                  </a:lnTo>
                  <a:lnTo>
                    <a:pt x="7105672" y="3783506"/>
                  </a:lnTo>
                  <a:lnTo>
                    <a:pt x="6921109" y="3783506"/>
                  </a:lnTo>
                  <a:close/>
                  <a:moveTo>
                    <a:pt x="6644265" y="3598943"/>
                  </a:moveTo>
                  <a:lnTo>
                    <a:pt x="6828828" y="3598943"/>
                  </a:lnTo>
                  <a:lnTo>
                    <a:pt x="6828828" y="3783506"/>
                  </a:lnTo>
                  <a:lnTo>
                    <a:pt x="6644265" y="3783506"/>
                  </a:lnTo>
                  <a:close/>
                  <a:moveTo>
                    <a:pt x="6367421" y="3598943"/>
                  </a:moveTo>
                  <a:lnTo>
                    <a:pt x="6551984" y="3598943"/>
                  </a:lnTo>
                  <a:lnTo>
                    <a:pt x="6551984" y="3783506"/>
                  </a:lnTo>
                  <a:lnTo>
                    <a:pt x="6367421" y="3783506"/>
                  </a:lnTo>
                  <a:close/>
                  <a:moveTo>
                    <a:pt x="6090576" y="3598943"/>
                  </a:moveTo>
                  <a:lnTo>
                    <a:pt x="6275139" y="3598943"/>
                  </a:lnTo>
                  <a:lnTo>
                    <a:pt x="6275139" y="3783506"/>
                  </a:lnTo>
                  <a:lnTo>
                    <a:pt x="6090576" y="3783506"/>
                  </a:lnTo>
                  <a:close/>
                  <a:moveTo>
                    <a:pt x="5813731" y="3598943"/>
                  </a:moveTo>
                  <a:lnTo>
                    <a:pt x="5998294" y="3598943"/>
                  </a:lnTo>
                  <a:lnTo>
                    <a:pt x="5998294" y="3783506"/>
                  </a:lnTo>
                  <a:lnTo>
                    <a:pt x="5813731" y="3783506"/>
                  </a:lnTo>
                  <a:close/>
                  <a:moveTo>
                    <a:pt x="5536887" y="3598943"/>
                  </a:moveTo>
                  <a:lnTo>
                    <a:pt x="5721450" y="3598943"/>
                  </a:lnTo>
                  <a:lnTo>
                    <a:pt x="5721450" y="3783506"/>
                  </a:lnTo>
                  <a:lnTo>
                    <a:pt x="5536887" y="3783506"/>
                  </a:lnTo>
                  <a:close/>
                  <a:moveTo>
                    <a:pt x="5260042" y="3598943"/>
                  </a:moveTo>
                  <a:lnTo>
                    <a:pt x="5444605" y="3598943"/>
                  </a:lnTo>
                  <a:lnTo>
                    <a:pt x="5444605" y="3783506"/>
                  </a:lnTo>
                  <a:lnTo>
                    <a:pt x="5260042" y="3783506"/>
                  </a:lnTo>
                  <a:close/>
                  <a:moveTo>
                    <a:pt x="4983198" y="3598943"/>
                  </a:moveTo>
                  <a:lnTo>
                    <a:pt x="5167761" y="3598943"/>
                  </a:lnTo>
                  <a:lnTo>
                    <a:pt x="5167761" y="3783506"/>
                  </a:lnTo>
                  <a:lnTo>
                    <a:pt x="4983198" y="3783506"/>
                  </a:lnTo>
                  <a:close/>
                  <a:moveTo>
                    <a:pt x="4706353" y="3598943"/>
                  </a:moveTo>
                  <a:lnTo>
                    <a:pt x="4890916" y="3598943"/>
                  </a:lnTo>
                  <a:lnTo>
                    <a:pt x="4890916" y="3783506"/>
                  </a:lnTo>
                  <a:lnTo>
                    <a:pt x="4706353" y="3783506"/>
                  </a:lnTo>
                  <a:close/>
                  <a:moveTo>
                    <a:pt x="4429509" y="3598943"/>
                  </a:moveTo>
                  <a:lnTo>
                    <a:pt x="4614072" y="3598943"/>
                  </a:lnTo>
                  <a:lnTo>
                    <a:pt x="4614072" y="3783506"/>
                  </a:lnTo>
                  <a:lnTo>
                    <a:pt x="4429509" y="3783506"/>
                  </a:lnTo>
                  <a:close/>
                  <a:moveTo>
                    <a:pt x="4152664" y="3598943"/>
                  </a:moveTo>
                  <a:lnTo>
                    <a:pt x="4337227" y="3598943"/>
                  </a:lnTo>
                  <a:lnTo>
                    <a:pt x="4337227" y="3783506"/>
                  </a:lnTo>
                  <a:lnTo>
                    <a:pt x="4152664" y="3783506"/>
                  </a:lnTo>
                  <a:close/>
                  <a:moveTo>
                    <a:pt x="3875820" y="3598943"/>
                  </a:moveTo>
                  <a:lnTo>
                    <a:pt x="4060383" y="3598943"/>
                  </a:lnTo>
                  <a:lnTo>
                    <a:pt x="4060383" y="3783506"/>
                  </a:lnTo>
                  <a:lnTo>
                    <a:pt x="3875820" y="3783506"/>
                  </a:lnTo>
                  <a:close/>
                  <a:moveTo>
                    <a:pt x="3598976" y="3598943"/>
                  </a:moveTo>
                  <a:lnTo>
                    <a:pt x="3783539" y="3598943"/>
                  </a:lnTo>
                  <a:lnTo>
                    <a:pt x="3783539" y="3783506"/>
                  </a:lnTo>
                  <a:lnTo>
                    <a:pt x="3598976" y="3783506"/>
                  </a:lnTo>
                  <a:close/>
                  <a:moveTo>
                    <a:pt x="3322131" y="3598943"/>
                  </a:moveTo>
                  <a:lnTo>
                    <a:pt x="3506694" y="3598943"/>
                  </a:lnTo>
                  <a:lnTo>
                    <a:pt x="3506694" y="3783506"/>
                  </a:lnTo>
                  <a:lnTo>
                    <a:pt x="3322131" y="3783506"/>
                  </a:lnTo>
                  <a:close/>
                  <a:moveTo>
                    <a:pt x="3045303" y="3598943"/>
                  </a:moveTo>
                  <a:lnTo>
                    <a:pt x="3229867" y="3598943"/>
                  </a:lnTo>
                  <a:lnTo>
                    <a:pt x="3229867" y="3783506"/>
                  </a:lnTo>
                  <a:lnTo>
                    <a:pt x="3045303" y="3783506"/>
                  </a:lnTo>
                  <a:close/>
                  <a:moveTo>
                    <a:pt x="2768459" y="3598943"/>
                  </a:moveTo>
                  <a:lnTo>
                    <a:pt x="2953022" y="3598943"/>
                  </a:lnTo>
                  <a:lnTo>
                    <a:pt x="2953022" y="3783506"/>
                  </a:lnTo>
                  <a:lnTo>
                    <a:pt x="2768459" y="3783506"/>
                  </a:lnTo>
                  <a:close/>
                  <a:moveTo>
                    <a:pt x="2491612" y="3598943"/>
                  </a:moveTo>
                  <a:lnTo>
                    <a:pt x="2676176" y="3598943"/>
                  </a:lnTo>
                  <a:lnTo>
                    <a:pt x="2676176" y="3783506"/>
                  </a:lnTo>
                  <a:lnTo>
                    <a:pt x="2491612" y="3783506"/>
                  </a:lnTo>
                  <a:close/>
                  <a:moveTo>
                    <a:pt x="2214768" y="3598943"/>
                  </a:moveTo>
                  <a:lnTo>
                    <a:pt x="2399332" y="3598943"/>
                  </a:lnTo>
                  <a:lnTo>
                    <a:pt x="2399332" y="3783506"/>
                  </a:lnTo>
                  <a:lnTo>
                    <a:pt x="2214768" y="3783506"/>
                  </a:lnTo>
                  <a:close/>
                  <a:moveTo>
                    <a:pt x="1937926" y="3598943"/>
                  </a:moveTo>
                  <a:lnTo>
                    <a:pt x="2122487" y="3598943"/>
                  </a:lnTo>
                  <a:lnTo>
                    <a:pt x="2122487" y="3783506"/>
                  </a:lnTo>
                  <a:lnTo>
                    <a:pt x="1937926" y="3783506"/>
                  </a:lnTo>
                  <a:close/>
                  <a:moveTo>
                    <a:pt x="1661079" y="3598943"/>
                  </a:moveTo>
                  <a:lnTo>
                    <a:pt x="1845644" y="3598943"/>
                  </a:lnTo>
                  <a:lnTo>
                    <a:pt x="1845644" y="3783506"/>
                  </a:lnTo>
                  <a:lnTo>
                    <a:pt x="1661079" y="3783506"/>
                  </a:lnTo>
                  <a:close/>
                  <a:moveTo>
                    <a:pt x="1384235" y="3598943"/>
                  </a:moveTo>
                  <a:lnTo>
                    <a:pt x="1568800" y="3598943"/>
                  </a:lnTo>
                  <a:lnTo>
                    <a:pt x="1568800" y="3783506"/>
                  </a:lnTo>
                  <a:lnTo>
                    <a:pt x="1384235" y="3783506"/>
                  </a:lnTo>
                  <a:close/>
                  <a:moveTo>
                    <a:pt x="1107392" y="3598943"/>
                  </a:moveTo>
                  <a:lnTo>
                    <a:pt x="1291951" y="3598943"/>
                  </a:lnTo>
                  <a:lnTo>
                    <a:pt x="1291951" y="3783506"/>
                  </a:lnTo>
                  <a:lnTo>
                    <a:pt x="1107392" y="3783506"/>
                  </a:lnTo>
                  <a:close/>
                  <a:moveTo>
                    <a:pt x="830548" y="3598943"/>
                  </a:moveTo>
                  <a:lnTo>
                    <a:pt x="1015111" y="3598943"/>
                  </a:lnTo>
                  <a:lnTo>
                    <a:pt x="1015111" y="3783506"/>
                  </a:lnTo>
                  <a:lnTo>
                    <a:pt x="830548" y="3783506"/>
                  </a:lnTo>
                  <a:close/>
                  <a:moveTo>
                    <a:pt x="553704" y="3598943"/>
                  </a:moveTo>
                  <a:lnTo>
                    <a:pt x="738267" y="3598943"/>
                  </a:lnTo>
                  <a:lnTo>
                    <a:pt x="738267" y="3783506"/>
                  </a:lnTo>
                  <a:lnTo>
                    <a:pt x="553704" y="3783506"/>
                  </a:lnTo>
                  <a:close/>
                  <a:moveTo>
                    <a:pt x="276859" y="3598943"/>
                  </a:moveTo>
                  <a:lnTo>
                    <a:pt x="461422" y="3598943"/>
                  </a:lnTo>
                  <a:lnTo>
                    <a:pt x="461422" y="3783506"/>
                  </a:lnTo>
                  <a:lnTo>
                    <a:pt x="276859" y="3783506"/>
                  </a:lnTo>
                  <a:close/>
                  <a:moveTo>
                    <a:pt x="13" y="3598943"/>
                  </a:moveTo>
                  <a:lnTo>
                    <a:pt x="184579" y="3598943"/>
                  </a:lnTo>
                  <a:lnTo>
                    <a:pt x="184579" y="3783506"/>
                  </a:lnTo>
                  <a:lnTo>
                    <a:pt x="13" y="3783506"/>
                  </a:lnTo>
                  <a:close/>
                  <a:moveTo>
                    <a:pt x="8028487" y="3322099"/>
                  </a:moveTo>
                  <a:lnTo>
                    <a:pt x="8213050" y="3322099"/>
                  </a:lnTo>
                  <a:lnTo>
                    <a:pt x="8213050" y="3506662"/>
                  </a:lnTo>
                  <a:lnTo>
                    <a:pt x="8028487" y="3506662"/>
                  </a:lnTo>
                  <a:close/>
                  <a:moveTo>
                    <a:pt x="7751643" y="3322099"/>
                  </a:moveTo>
                  <a:lnTo>
                    <a:pt x="7936206" y="3322099"/>
                  </a:lnTo>
                  <a:lnTo>
                    <a:pt x="7936206" y="3506662"/>
                  </a:lnTo>
                  <a:lnTo>
                    <a:pt x="7751643" y="3506662"/>
                  </a:lnTo>
                  <a:close/>
                  <a:moveTo>
                    <a:pt x="7474799" y="3322099"/>
                  </a:moveTo>
                  <a:lnTo>
                    <a:pt x="7659362" y="3322099"/>
                  </a:lnTo>
                  <a:lnTo>
                    <a:pt x="7659362" y="3506662"/>
                  </a:lnTo>
                  <a:lnTo>
                    <a:pt x="7474799" y="3506662"/>
                  </a:lnTo>
                  <a:close/>
                  <a:moveTo>
                    <a:pt x="7197954" y="3322099"/>
                  </a:moveTo>
                  <a:lnTo>
                    <a:pt x="7382517" y="3322099"/>
                  </a:lnTo>
                  <a:lnTo>
                    <a:pt x="7382517" y="3506662"/>
                  </a:lnTo>
                  <a:lnTo>
                    <a:pt x="7197954" y="3506662"/>
                  </a:lnTo>
                  <a:close/>
                  <a:moveTo>
                    <a:pt x="6921109" y="3322099"/>
                  </a:moveTo>
                  <a:lnTo>
                    <a:pt x="7105672" y="3322099"/>
                  </a:lnTo>
                  <a:lnTo>
                    <a:pt x="7105672" y="3506662"/>
                  </a:lnTo>
                  <a:lnTo>
                    <a:pt x="6921109" y="3506662"/>
                  </a:lnTo>
                  <a:close/>
                  <a:moveTo>
                    <a:pt x="6644265" y="3322099"/>
                  </a:moveTo>
                  <a:lnTo>
                    <a:pt x="6828828" y="3322099"/>
                  </a:lnTo>
                  <a:lnTo>
                    <a:pt x="6828828" y="3506662"/>
                  </a:lnTo>
                  <a:lnTo>
                    <a:pt x="6644265" y="3506662"/>
                  </a:lnTo>
                  <a:close/>
                  <a:moveTo>
                    <a:pt x="6367421" y="3322099"/>
                  </a:moveTo>
                  <a:lnTo>
                    <a:pt x="6551984" y="3322099"/>
                  </a:lnTo>
                  <a:lnTo>
                    <a:pt x="6551984" y="3506662"/>
                  </a:lnTo>
                  <a:lnTo>
                    <a:pt x="6367421" y="3506662"/>
                  </a:lnTo>
                  <a:close/>
                  <a:moveTo>
                    <a:pt x="6090576" y="3322099"/>
                  </a:moveTo>
                  <a:lnTo>
                    <a:pt x="6275139" y="3322099"/>
                  </a:lnTo>
                  <a:lnTo>
                    <a:pt x="6275139" y="3506662"/>
                  </a:lnTo>
                  <a:lnTo>
                    <a:pt x="6090576" y="3506662"/>
                  </a:lnTo>
                  <a:close/>
                  <a:moveTo>
                    <a:pt x="5813731" y="3322099"/>
                  </a:moveTo>
                  <a:lnTo>
                    <a:pt x="5998294" y="3322099"/>
                  </a:lnTo>
                  <a:lnTo>
                    <a:pt x="5998294" y="3506662"/>
                  </a:lnTo>
                  <a:lnTo>
                    <a:pt x="5813731" y="3506662"/>
                  </a:lnTo>
                  <a:close/>
                  <a:moveTo>
                    <a:pt x="5536887" y="3322099"/>
                  </a:moveTo>
                  <a:lnTo>
                    <a:pt x="5721450" y="3322099"/>
                  </a:lnTo>
                  <a:lnTo>
                    <a:pt x="5721450" y="3506662"/>
                  </a:lnTo>
                  <a:lnTo>
                    <a:pt x="5536887" y="3506662"/>
                  </a:lnTo>
                  <a:close/>
                  <a:moveTo>
                    <a:pt x="5260042" y="3322099"/>
                  </a:moveTo>
                  <a:lnTo>
                    <a:pt x="5444605" y="3322099"/>
                  </a:lnTo>
                  <a:lnTo>
                    <a:pt x="5444605" y="3506662"/>
                  </a:lnTo>
                  <a:lnTo>
                    <a:pt x="5260042" y="3506662"/>
                  </a:lnTo>
                  <a:close/>
                  <a:moveTo>
                    <a:pt x="4983198" y="3322099"/>
                  </a:moveTo>
                  <a:lnTo>
                    <a:pt x="5167761" y="3322099"/>
                  </a:lnTo>
                  <a:lnTo>
                    <a:pt x="5167761" y="3506662"/>
                  </a:lnTo>
                  <a:lnTo>
                    <a:pt x="4983198" y="3506662"/>
                  </a:lnTo>
                  <a:close/>
                  <a:moveTo>
                    <a:pt x="4706353" y="3322099"/>
                  </a:moveTo>
                  <a:lnTo>
                    <a:pt x="4890916" y="3322099"/>
                  </a:lnTo>
                  <a:lnTo>
                    <a:pt x="4890916" y="3506662"/>
                  </a:lnTo>
                  <a:lnTo>
                    <a:pt x="4706353" y="3506662"/>
                  </a:lnTo>
                  <a:close/>
                  <a:moveTo>
                    <a:pt x="4429509" y="3322099"/>
                  </a:moveTo>
                  <a:lnTo>
                    <a:pt x="4614072" y="3322099"/>
                  </a:lnTo>
                  <a:lnTo>
                    <a:pt x="4614072" y="3506662"/>
                  </a:lnTo>
                  <a:lnTo>
                    <a:pt x="4429509" y="3506662"/>
                  </a:lnTo>
                  <a:close/>
                  <a:moveTo>
                    <a:pt x="4152664" y="3322099"/>
                  </a:moveTo>
                  <a:lnTo>
                    <a:pt x="4337227" y="3322099"/>
                  </a:lnTo>
                  <a:lnTo>
                    <a:pt x="4337227" y="3506662"/>
                  </a:lnTo>
                  <a:lnTo>
                    <a:pt x="4152664" y="3506662"/>
                  </a:lnTo>
                  <a:close/>
                  <a:moveTo>
                    <a:pt x="3875820" y="3322099"/>
                  </a:moveTo>
                  <a:lnTo>
                    <a:pt x="4060383" y="3322099"/>
                  </a:lnTo>
                  <a:lnTo>
                    <a:pt x="4060383" y="3506662"/>
                  </a:lnTo>
                  <a:lnTo>
                    <a:pt x="3875820" y="3506662"/>
                  </a:lnTo>
                  <a:close/>
                  <a:moveTo>
                    <a:pt x="3598976" y="3322099"/>
                  </a:moveTo>
                  <a:lnTo>
                    <a:pt x="3783539" y="3322099"/>
                  </a:lnTo>
                  <a:lnTo>
                    <a:pt x="3783539" y="3506662"/>
                  </a:lnTo>
                  <a:lnTo>
                    <a:pt x="3598976" y="3506662"/>
                  </a:lnTo>
                  <a:close/>
                  <a:moveTo>
                    <a:pt x="3322131" y="3322099"/>
                  </a:moveTo>
                  <a:lnTo>
                    <a:pt x="3506694" y="3322099"/>
                  </a:lnTo>
                  <a:lnTo>
                    <a:pt x="3506694" y="3506662"/>
                  </a:lnTo>
                  <a:lnTo>
                    <a:pt x="3322131" y="3506662"/>
                  </a:lnTo>
                  <a:close/>
                  <a:moveTo>
                    <a:pt x="3045306" y="3322099"/>
                  </a:moveTo>
                  <a:lnTo>
                    <a:pt x="3229870" y="3322099"/>
                  </a:lnTo>
                  <a:lnTo>
                    <a:pt x="3229870" y="3506662"/>
                  </a:lnTo>
                  <a:lnTo>
                    <a:pt x="3045306" y="3506662"/>
                  </a:lnTo>
                  <a:close/>
                  <a:moveTo>
                    <a:pt x="2768462" y="3322099"/>
                  </a:moveTo>
                  <a:lnTo>
                    <a:pt x="2953026" y="3322099"/>
                  </a:lnTo>
                  <a:lnTo>
                    <a:pt x="2953026" y="3506662"/>
                  </a:lnTo>
                  <a:lnTo>
                    <a:pt x="2768462" y="3506662"/>
                  </a:lnTo>
                  <a:close/>
                  <a:moveTo>
                    <a:pt x="2491616" y="3322099"/>
                  </a:moveTo>
                  <a:lnTo>
                    <a:pt x="2676180" y="3322099"/>
                  </a:lnTo>
                  <a:lnTo>
                    <a:pt x="2676180" y="3506662"/>
                  </a:lnTo>
                  <a:lnTo>
                    <a:pt x="2491616" y="3506662"/>
                  </a:lnTo>
                  <a:close/>
                  <a:moveTo>
                    <a:pt x="2214771" y="3322099"/>
                  </a:moveTo>
                  <a:lnTo>
                    <a:pt x="2399335" y="3322099"/>
                  </a:lnTo>
                  <a:lnTo>
                    <a:pt x="2399335" y="3506662"/>
                  </a:lnTo>
                  <a:lnTo>
                    <a:pt x="2214771" y="3506662"/>
                  </a:lnTo>
                  <a:close/>
                  <a:moveTo>
                    <a:pt x="1937929" y="3322099"/>
                  </a:moveTo>
                  <a:lnTo>
                    <a:pt x="2122491" y="3322099"/>
                  </a:lnTo>
                  <a:lnTo>
                    <a:pt x="2122491" y="3506662"/>
                  </a:lnTo>
                  <a:lnTo>
                    <a:pt x="1937929" y="3506662"/>
                  </a:lnTo>
                  <a:close/>
                  <a:moveTo>
                    <a:pt x="1661082" y="3322099"/>
                  </a:moveTo>
                  <a:lnTo>
                    <a:pt x="1845648" y="3322099"/>
                  </a:lnTo>
                  <a:lnTo>
                    <a:pt x="1845648" y="3506662"/>
                  </a:lnTo>
                  <a:lnTo>
                    <a:pt x="1661082" y="3506662"/>
                  </a:lnTo>
                  <a:close/>
                  <a:moveTo>
                    <a:pt x="1384239" y="3322099"/>
                  </a:moveTo>
                  <a:lnTo>
                    <a:pt x="1568803" y="3322099"/>
                  </a:lnTo>
                  <a:lnTo>
                    <a:pt x="1568803" y="3506662"/>
                  </a:lnTo>
                  <a:lnTo>
                    <a:pt x="1384239" y="3506662"/>
                  </a:lnTo>
                  <a:close/>
                  <a:moveTo>
                    <a:pt x="1107396" y="3322099"/>
                  </a:moveTo>
                  <a:lnTo>
                    <a:pt x="1291954" y="3322099"/>
                  </a:lnTo>
                  <a:lnTo>
                    <a:pt x="1291954" y="3506662"/>
                  </a:lnTo>
                  <a:lnTo>
                    <a:pt x="1107396" y="3506662"/>
                  </a:lnTo>
                  <a:close/>
                  <a:moveTo>
                    <a:pt x="830552" y="3322099"/>
                  </a:moveTo>
                  <a:lnTo>
                    <a:pt x="1015115" y="3322099"/>
                  </a:lnTo>
                  <a:lnTo>
                    <a:pt x="1015115" y="3506662"/>
                  </a:lnTo>
                  <a:lnTo>
                    <a:pt x="830552" y="3506662"/>
                  </a:lnTo>
                  <a:close/>
                  <a:moveTo>
                    <a:pt x="553708" y="3322099"/>
                  </a:moveTo>
                  <a:lnTo>
                    <a:pt x="738271" y="3322099"/>
                  </a:lnTo>
                  <a:lnTo>
                    <a:pt x="738271" y="3506662"/>
                  </a:lnTo>
                  <a:lnTo>
                    <a:pt x="553708" y="3506662"/>
                  </a:lnTo>
                  <a:close/>
                  <a:moveTo>
                    <a:pt x="276863" y="3322099"/>
                  </a:moveTo>
                  <a:lnTo>
                    <a:pt x="461426" y="3322099"/>
                  </a:lnTo>
                  <a:lnTo>
                    <a:pt x="461426" y="3506662"/>
                  </a:lnTo>
                  <a:lnTo>
                    <a:pt x="276863" y="3506662"/>
                  </a:lnTo>
                  <a:close/>
                  <a:moveTo>
                    <a:pt x="17" y="3322099"/>
                  </a:moveTo>
                  <a:lnTo>
                    <a:pt x="184582" y="3322099"/>
                  </a:lnTo>
                  <a:lnTo>
                    <a:pt x="184582" y="3506662"/>
                  </a:lnTo>
                  <a:lnTo>
                    <a:pt x="17" y="3506662"/>
                  </a:lnTo>
                  <a:close/>
                  <a:moveTo>
                    <a:pt x="8028487" y="3045254"/>
                  </a:moveTo>
                  <a:lnTo>
                    <a:pt x="8213050" y="3045254"/>
                  </a:lnTo>
                  <a:lnTo>
                    <a:pt x="8213050" y="3229817"/>
                  </a:lnTo>
                  <a:lnTo>
                    <a:pt x="8028487" y="3229817"/>
                  </a:lnTo>
                  <a:close/>
                  <a:moveTo>
                    <a:pt x="7751643" y="3045254"/>
                  </a:moveTo>
                  <a:lnTo>
                    <a:pt x="7936206" y="3045254"/>
                  </a:lnTo>
                  <a:lnTo>
                    <a:pt x="7936206" y="3229817"/>
                  </a:lnTo>
                  <a:lnTo>
                    <a:pt x="7751643" y="3229817"/>
                  </a:lnTo>
                  <a:close/>
                  <a:moveTo>
                    <a:pt x="7474799" y="3045254"/>
                  </a:moveTo>
                  <a:lnTo>
                    <a:pt x="7659362" y="3045254"/>
                  </a:lnTo>
                  <a:lnTo>
                    <a:pt x="7659362" y="3229817"/>
                  </a:lnTo>
                  <a:lnTo>
                    <a:pt x="7474799" y="3229817"/>
                  </a:lnTo>
                  <a:close/>
                  <a:moveTo>
                    <a:pt x="7197954" y="3045254"/>
                  </a:moveTo>
                  <a:lnTo>
                    <a:pt x="7382517" y="3045254"/>
                  </a:lnTo>
                  <a:lnTo>
                    <a:pt x="7382517" y="3229817"/>
                  </a:lnTo>
                  <a:lnTo>
                    <a:pt x="7197954" y="3229817"/>
                  </a:lnTo>
                  <a:close/>
                  <a:moveTo>
                    <a:pt x="6921109" y="3045254"/>
                  </a:moveTo>
                  <a:lnTo>
                    <a:pt x="7105672" y="3045254"/>
                  </a:lnTo>
                  <a:lnTo>
                    <a:pt x="7105672" y="3229817"/>
                  </a:lnTo>
                  <a:lnTo>
                    <a:pt x="6921109" y="3229817"/>
                  </a:lnTo>
                  <a:close/>
                  <a:moveTo>
                    <a:pt x="6644265" y="3045254"/>
                  </a:moveTo>
                  <a:lnTo>
                    <a:pt x="6828828" y="3045254"/>
                  </a:lnTo>
                  <a:lnTo>
                    <a:pt x="6828828" y="3229817"/>
                  </a:lnTo>
                  <a:lnTo>
                    <a:pt x="6644265" y="3229817"/>
                  </a:lnTo>
                  <a:close/>
                  <a:moveTo>
                    <a:pt x="6367421" y="3045254"/>
                  </a:moveTo>
                  <a:lnTo>
                    <a:pt x="6551984" y="3045254"/>
                  </a:lnTo>
                  <a:lnTo>
                    <a:pt x="6551984" y="3229817"/>
                  </a:lnTo>
                  <a:lnTo>
                    <a:pt x="6367421" y="3229817"/>
                  </a:lnTo>
                  <a:close/>
                  <a:moveTo>
                    <a:pt x="6090576" y="3045254"/>
                  </a:moveTo>
                  <a:lnTo>
                    <a:pt x="6275139" y="3045254"/>
                  </a:lnTo>
                  <a:lnTo>
                    <a:pt x="6275139" y="3229817"/>
                  </a:lnTo>
                  <a:lnTo>
                    <a:pt x="6090576" y="3229817"/>
                  </a:lnTo>
                  <a:close/>
                  <a:moveTo>
                    <a:pt x="5813731" y="3045254"/>
                  </a:moveTo>
                  <a:lnTo>
                    <a:pt x="5998294" y="3045254"/>
                  </a:lnTo>
                  <a:lnTo>
                    <a:pt x="5998294" y="3229817"/>
                  </a:lnTo>
                  <a:lnTo>
                    <a:pt x="5813731" y="3229817"/>
                  </a:lnTo>
                  <a:close/>
                  <a:moveTo>
                    <a:pt x="5536887" y="3045254"/>
                  </a:moveTo>
                  <a:lnTo>
                    <a:pt x="5721450" y="3045254"/>
                  </a:lnTo>
                  <a:lnTo>
                    <a:pt x="5721450" y="3229817"/>
                  </a:lnTo>
                  <a:lnTo>
                    <a:pt x="5536887" y="3229817"/>
                  </a:lnTo>
                  <a:close/>
                  <a:moveTo>
                    <a:pt x="5260042" y="3045254"/>
                  </a:moveTo>
                  <a:lnTo>
                    <a:pt x="5444605" y="3045254"/>
                  </a:lnTo>
                  <a:lnTo>
                    <a:pt x="5444605" y="3229817"/>
                  </a:lnTo>
                  <a:lnTo>
                    <a:pt x="5260042" y="3229817"/>
                  </a:lnTo>
                  <a:close/>
                  <a:moveTo>
                    <a:pt x="4983198" y="3045254"/>
                  </a:moveTo>
                  <a:lnTo>
                    <a:pt x="5167761" y="3045254"/>
                  </a:lnTo>
                  <a:lnTo>
                    <a:pt x="5167761" y="3229817"/>
                  </a:lnTo>
                  <a:lnTo>
                    <a:pt x="4983198" y="3229817"/>
                  </a:lnTo>
                  <a:close/>
                  <a:moveTo>
                    <a:pt x="4706353" y="3045254"/>
                  </a:moveTo>
                  <a:lnTo>
                    <a:pt x="4890916" y="3045254"/>
                  </a:lnTo>
                  <a:lnTo>
                    <a:pt x="4890916" y="3229817"/>
                  </a:lnTo>
                  <a:lnTo>
                    <a:pt x="4706353" y="3229817"/>
                  </a:lnTo>
                  <a:close/>
                  <a:moveTo>
                    <a:pt x="4429509" y="3045254"/>
                  </a:moveTo>
                  <a:lnTo>
                    <a:pt x="4614072" y="3045254"/>
                  </a:lnTo>
                  <a:lnTo>
                    <a:pt x="4614072" y="3229817"/>
                  </a:lnTo>
                  <a:lnTo>
                    <a:pt x="4429509" y="3229817"/>
                  </a:lnTo>
                  <a:close/>
                  <a:moveTo>
                    <a:pt x="4152664" y="3045254"/>
                  </a:moveTo>
                  <a:lnTo>
                    <a:pt x="4337227" y="3045254"/>
                  </a:lnTo>
                  <a:lnTo>
                    <a:pt x="4337227" y="3229817"/>
                  </a:lnTo>
                  <a:lnTo>
                    <a:pt x="4152664" y="3229817"/>
                  </a:lnTo>
                  <a:close/>
                  <a:moveTo>
                    <a:pt x="3875820" y="3045254"/>
                  </a:moveTo>
                  <a:lnTo>
                    <a:pt x="4060383" y="3045254"/>
                  </a:lnTo>
                  <a:lnTo>
                    <a:pt x="4060383" y="3229817"/>
                  </a:lnTo>
                  <a:lnTo>
                    <a:pt x="3875820" y="3229817"/>
                  </a:lnTo>
                  <a:close/>
                  <a:moveTo>
                    <a:pt x="3598976" y="3045254"/>
                  </a:moveTo>
                  <a:lnTo>
                    <a:pt x="3783539" y="3045254"/>
                  </a:lnTo>
                  <a:lnTo>
                    <a:pt x="3783539" y="3229817"/>
                  </a:lnTo>
                  <a:lnTo>
                    <a:pt x="3598976" y="3229817"/>
                  </a:lnTo>
                  <a:close/>
                  <a:moveTo>
                    <a:pt x="3322131" y="3045254"/>
                  </a:moveTo>
                  <a:lnTo>
                    <a:pt x="3506694" y="3045254"/>
                  </a:lnTo>
                  <a:lnTo>
                    <a:pt x="3506694" y="3229817"/>
                  </a:lnTo>
                  <a:lnTo>
                    <a:pt x="3322131" y="3229817"/>
                  </a:lnTo>
                  <a:close/>
                  <a:moveTo>
                    <a:pt x="3045310" y="3045254"/>
                  </a:moveTo>
                  <a:lnTo>
                    <a:pt x="3229874" y="3045254"/>
                  </a:lnTo>
                  <a:lnTo>
                    <a:pt x="3229874" y="3229817"/>
                  </a:lnTo>
                  <a:lnTo>
                    <a:pt x="3045310" y="3229817"/>
                  </a:lnTo>
                  <a:close/>
                  <a:moveTo>
                    <a:pt x="2768466" y="3045254"/>
                  </a:moveTo>
                  <a:lnTo>
                    <a:pt x="2953029" y="3045254"/>
                  </a:lnTo>
                  <a:lnTo>
                    <a:pt x="2953029" y="3229817"/>
                  </a:lnTo>
                  <a:lnTo>
                    <a:pt x="2768466" y="3229817"/>
                  </a:lnTo>
                  <a:close/>
                  <a:moveTo>
                    <a:pt x="2491619" y="3045254"/>
                  </a:moveTo>
                  <a:lnTo>
                    <a:pt x="2676184" y="3045254"/>
                  </a:lnTo>
                  <a:lnTo>
                    <a:pt x="2676184" y="3229817"/>
                  </a:lnTo>
                  <a:lnTo>
                    <a:pt x="2491619" y="3229817"/>
                  </a:lnTo>
                  <a:close/>
                  <a:moveTo>
                    <a:pt x="2214774" y="3045254"/>
                  </a:moveTo>
                  <a:lnTo>
                    <a:pt x="2399338" y="3045254"/>
                  </a:lnTo>
                  <a:lnTo>
                    <a:pt x="2399338" y="3229817"/>
                  </a:lnTo>
                  <a:lnTo>
                    <a:pt x="2214774" y="3229817"/>
                  </a:lnTo>
                  <a:close/>
                  <a:moveTo>
                    <a:pt x="1937933" y="3045254"/>
                  </a:moveTo>
                  <a:lnTo>
                    <a:pt x="2122494" y="3045254"/>
                  </a:lnTo>
                  <a:lnTo>
                    <a:pt x="2122494" y="3229817"/>
                  </a:lnTo>
                  <a:lnTo>
                    <a:pt x="1937933" y="3229817"/>
                  </a:lnTo>
                  <a:close/>
                  <a:moveTo>
                    <a:pt x="1661086" y="3045254"/>
                  </a:moveTo>
                  <a:lnTo>
                    <a:pt x="1845652" y="3045254"/>
                  </a:lnTo>
                  <a:lnTo>
                    <a:pt x="1845652" y="3229817"/>
                  </a:lnTo>
                  <a:lnTo>
                    <a:pt x="1661086" y="3229817"/>
                  </a:lnTo>
                  <a:close/>
                  <a:moveTo>
                    <a:pt x="1384241" y="3045254"/>
                  </a:moveTo>
                  <a:lnTo>
                    <a:pt x="1568807" y="3045254"/>
                  </a:lnTo>
                  <a:lnTo>
                    <a:pt x="1568807" y="3229817"/>
                  </a:lnTo>
                  <a:lnTo>
                    <a:pt x="1384241" y="3229817"/>
                  </a:lnTo>
                  <a:close/>
                  <a:moveTo>
                    <a:pt x="1107400" y="3045254"/>
                  </a:moveTo>
                  <a:lnTo>
                    <a:pt x="1291957" y="3045254"/>
                  </a:lnTo>
                  <a:lnTo>
                    <a:pt x="1291957" y="3229817"/>
                  </a:lnTo>
                  <a:lnTo>
                    <a:pt x="1107400" y="3229817"/>
                  </a:lnTo>
                  <a:close/>
                  <a:moveTo>
                    <a:pt x="830556" y="3045254"/>
                  </a:moveTo>
                  <a:lnTo>
                    <a:pt x="1015118" y="3045254"/>
                  </a:lnTo>
                  <a:lnTo>
                    <a:pt x="1015118" y="3229817"/>
                  </a:lnTo>
                  <a:lnTo>
                    <a:pt x="830556" y="3229817"/>
                  </a:lnTo>
                  <a:close/>
                  <a:moveTo>
                    <a:pt x="553711" y="3045254"/>
                  </a:moveTo>
                  <a:lnTo>
                    <a:pt x="738275" y="3045254"/>
                  </a:lnTo>
                  <a:lnTo>
                    <a:pt x="738275" y="3229817"/>
                  </a:lnTo>
                  <a:lnTo>
                    <a:pt x="553711" y="3229817"/>
                  </a:lnTo>
                  <a:close/>
                  <a:moveTo>
                    <a:pt x="276867" y="3045254"/>
                  </a:moveTo>
                  <a:lnTo>
                    <a:pt x="461429" y="3045254"/>
                  </a:lnTo>
                  <a:lnTo>
                    <a:pt x="461429" y="3229817"/>
                  </a:lnTo>
                  <a:lnTo>
                    <a:pt x="276867" y="3229817"/>
                  </a:lnTo>
                  <a:close/>
                  <a:moveTo>
                    <a:pt x="20" y="3045254"/>
                  </a:moveTo>
                  <a:lnTo>
                    <a:pt x="184586" y="3045254"/>
                  </a:lnTo>
                  <a:lnTo>
                    <a:pt x="184586" y="3229817"/>
                  </a:lnTo>
                  <a:lnTo>
                    <a:pt x="20" y="3229817"/>
                  </a:lnTo>
                  <a:close/>
                  <a:moveTo>
                    <a:pt x="8028487" y="2768410"/>
                  </a:moveTo>
                  <a:lnTo>
                    <a:pt x="8213050" y="2768410"/>
                  </a:lnTo>
                  <a:lnTo>
                    <a:pt x="8213050" y="2952973"/>
                  </a:lnTo>
                  <a:lnTo>
                    <a:pt x="8028487" y="2952973"/>
                  </a:lnTo>
                  <a:close/>
                  <a:moveTo>
                    <a:pt x="7751643" y="2768410"/>
                  </a:moveTo>
                  <a:lnTo>
                    <a:pt x="7936206" y="2768410"/>
                  </a:lnTo>
                  <a:lnTo>
                    <a:pt x="7936206" y="2952973"/>
                  </a:lnTo>
                  <a:lnTo>
                    <a:pt x="7751643" y="2952973"/>
                  </a:lnTo>
                  <a:close/>
                  <a:moveTo>
                    <a:pt x="7474799" y="2768410"/>
                  </a:moveTo>
                  <a:lnTo>
                    <a:pt x="7659362" y="2768410"/>
                  </a:lnTo>
                  <a:lnTo>
                    <a:pt x="7659362" y="2952973"/>
                  </a:lnTo>
                  <a:lnTo>
                    <a:pt x="7474799" y="2952973"/>
                  </a:lnTo>
                  <a:close/>
                  <a:moveTo>
                    <a:pt x="7197954" y="2768410"/>
                  </a:moveTo>
                  <a:lnTo>
                    <a:pt x="7382517" y="2768410"/>
                  </a:lnTo>
                  <a:lnTo>
                    <a:pt x="7382517" y="2952973"/>
                  </a:lnTo>
                  <a:lnTo>
                    <a:pt x="7197954" y="2952973"/>
                  </a:lnTo>
                  <a:close/>
                  <a:moveTo>
                    <a:pt x="6921109" y="2768410"/>
                  </a:moveTo>
                  <a:lnTo>
                    <a:pt x="7105672" y="2768410"/>
                  </a:lnTo>
                  <a:lnTo>
                    <a:pt x="7105672" y="2952973"/>
                  </a:lnTo>
                  <a:lnTo>
                    <a:pt x="6921109" y="2952973"/>
                  </a:lnTo>
                  <a:close/>
                  <a:moveTo>
                    <a:pt x="6644265" y="2768410"/>
                  </a:moveTo>
                  <a:lnTo>
                    <a:pt x="6828828" y="2768410"/>
                  </a:lnTo>
                  <a:lnTo>
                    <a:pt x="6828828" y="2952973"/>
                  </a:lnTo>
                  <a:lnTo>
                    <a:pt x="6644265" y="2952973"/>
                  </a:lnTo>
                  <a:close/>
                  <a:moveTo>
                    <a:pt x="6367421" y="2768410"/>
                  </a:moveTo>
                  <a:lnTo>
                    <a:pt x="6551984" y="2768410"/>
                  </a:lnTo>
                  <a:lnTo>
                    <a:pt x="6551984" y="2952973"/>
                  </a:lnTo>
                  <a:lnTo>
                    <a:pt x="6367421" y="2952973"/>
                  </a:lnTo>
                  <a:close/>
                  <a:moveTo>
                    <a:pt x="6090576" y="2768410"/>
                  </a:moveTo>
                  <a:lnTo>
                    <a:pt x="6275139" y="2768410"/>
                  </a:lnTo>
                  <a:lnTo>
                    <a:pt x="6275139" y="2952973"/>
                  </a:lnTo>
                  <a:lnTo>
                    <a:pt x="6090576" y="2952973"/>
                  </a:lnTo>
                  <a:close/>
                  <a:moveTo>
                    <a:pt x="5813731" y="2768410"/>
                  </a:moveTo>
                  <a:lnTo>
                    <a:pt x="5998294" y="2768410"/>
                  </a:lnTo>
                  <a:lnTo>
                    <a:pt x="5998294" y="2952973"/>
                  </a:lnTo>
                  <a:lnTo>
                    <a:pt x="5813731" y="2952973"/>
                  </a:lnTo>
                  <a:close/>
                  <a:moveTo>
                    <a:pt x="5536887" y="2768410"/>
                  </a:moveTo>
                  <a:lnTo>
                    <a:pt x="5721450" y="2768410"/>
                  </a:lnTo>
                  <a:lnTo>
                    <a:pt x="5721450" y="2952973"/>
                  </a:lnTo>
                  <a:lnTo>
                    <a:pt x="5536887" y="2952973"/>
                  </a:lnTo>
                  <a:close/>
                  <a:moveTo>
                    <a:pt x="5260042" y="2768410"/>
                  </a:moveTo>
                  <a:lnTo>
                    <a:pt x="5444605" y="2768410"/>
                  </a:lnTo>
                  <a:lnTo>
                    <a:pt x="5444605" y="2952973"/>
                  </a:lnTo>
                  <a:lnTo>
                    <a:pt x="5260042" y="2952973"/>
                  </a:lnTo>
                  <a:close/>
                  <a:moveTo>
                    <a:pt x="4983198" y="2768410"/>
                  </a:moveTo>
                  <a:lnTo>
                    <a:pt x="5167761" y="2768410"/>
                  </a:lnTo>
                  <a:lnTo>
                    <a:pt x="5167761" y="2952973"/>
                  </a:lnTo>
                  <a:lnTo>
                    <a:pt x="4983198" y="2952973"/>
                  </a:lnTo>
                  <a:close/>
                  <a:moveTo>
                    <a:pt x="4706353" y="2768410"/>
                  </a:moveTo>
                  <a:lnTo>
                    <a:pt x="4890916" y="2768410"/>
                  </a:lnTo>
                  <a:lnTo>
                    <a:pt x="4890916" y="2952973"/>
                  </a:lnTo>
                  <a:lnTo>
                    <a:pt x="4706353" y="2952973"/>
                  </a:lnTo>
                  <a:close/>
                  <a:moveTo>
                    <a:pt x="4429509" y="2768410"/>
                  </a:moveTo>
                  <a:lnTo>
                    <a:pt x="4614072" y="2768410"/>
                  </a:lnTo>
                  <a:lnTo>
                    <a:pt x="4614072" y="2952973"/>
                  </a:lnTo>
                  <a:lnTo>
                    <a:pt x="4429509" y="2952973"/>
                  </a:lnTo>
                  <a:close/>
                  <a:moveTo>
                    <a:pt x="4152664" y="2768410"/>
                  </a:moveTo>
                  <a:lnTo>
                    <a:pt x="4337227" y="2768410"/>
                  </a:lnTo>
                  <a:lnTo>
                    <a:pt x="4337227" y="2952973"/>
                  </a:lnTo>
                  <a:lnTo>
                    <a:pt x="4152664" y="2952973"/>
                  </a:lnTo>
                  <a:close/>
                  <a:moveTo>
                    <a:pt x="3875820" y="2768410"/>
                  </a:moveTo>
                  <a:lnTo>
                    <a:pt x="4060383" y="2768410"/>
                  </a:lnTo>
                  <a:lnTo>
                    <a:pt x="4060383" y="2952973"/>
                  </a:lnTo>
                  <a:lnTo>
                    <a:pt x="3875820" y="2952973"/>
                  </a:lnTo>
                  <a:close/>
                  <a:moveTo>
                    <a:pt x="3598976" y="2768410"/>
                  </a:moveTo>
                  <a:lnTo>
                    <a:pt x="3783539" y="2768410"/>
                  </a:lnTo>
                  <a:lnTo>
                    <a:pt x="3783539" y="2952973"/>
                  </a:lnTo>
                  <a:lnTo>
                    <a:pt x="3598976" y="2952973"/>
                  </a:lnTo>
                  <a:close/>
                  <a:moveTo>
                    <a:pt x="3322131" y="2768410"/>
                  </a:moveTo>
                  <a:lnTo>
                    <a:pt x="3506694" y="2768410"/>
                  </a:lnTo>
                  <a:lnTo>
                    <a:pt x="3506694" y="2952973"/>
                  </a:lnTo>
                  <a:lnTo>
                    <a:pt x="3322131" y="2952973"/>
                  </a:lnTo>
                  <a:close/>
                  <a:moveTo>
                    <a:pt x="3045314" y="2768410"/>
                  </a:moveTo>
                  <a:lnTo>
                    <a:pt x="3229877" y="2768410"/>
                  </a:lnTo>
                  <a:lnTo>
                    <a:pt x="3229877" y="2952973"/>
                  </a:lnTo>
                  <a:lnTo>
                    <a:pt x="3045314" y="2952973"/>
                  </a:lnTo>
                  <a:close/>
                  <a:moveTo>
                    <a:pt x="2768469" y="2768410"/>
                  </a:moveTo>
                  <a:lnTo>
                    <a:pt x="2953033" y="2768410"/>
                  </a:lnTo>
                  <a:lnTo>
                    <a:pt x="2953033" y="2952973"/>
                  </a:lnTo>
                  <a:lnTo>
                    <a:pt x="2768469" y="2952973"/>
                  </a:lnTo>
                  <a:close/>
                  <a:moveTo>
                    <a:pt x="2491623" y="2768410"/>
                  </a:moveTo>
                  <a:lnTo>
                    <a:pt x="2676187" y="2768410"/>
                  </a:lnTo>
                  <a:lnTo>
                    <a:pt x="2676187" y="2952973"/>
                  </a:lnTo>
                  <a:lnTo>
                    <a:pt x="2491623" y="2952973"/>
                  </a:lnTo>
                  <a:close/>
                  <a:moveTo>
                    <a:pt x="2214777" y="2768410"/>
                  </a:moveTo>
                  <a:lnTo>
                    <a:pt x="2399341" y="2768410"/>
                  </a:lnTo>
                  <a:lnTo>
                    <a:pt x="2399341" y="2952973"/>
                  </a:lnTo>
                  <a:lnTo>
                    <a:pt x="2214777" y="2952973"/>
                  </a:lnTo>
                  <a:close/>
                  <a:moveTo>
                    <a:pt x="1937937" y="2768410"/>
                  </a:moveTo>
                  <a:lnTo>
                    <a:pt x="2122497" y="2768410"/>
                  </a:lnTo>
                  <a:lnTo>
                    <a:pt x="2122497" y="2952973"/>
                  </a:lnTo>
                  <a:lnTo>
                    <a:pt x="1937937" y="2952973"/>
                  </a:lnTo>
                  <a:close/>
                  <a:moveTo>
                    <a:pt x="1661088" y="2768410"/>
                  </a:moveTo>
                  <a:lnTo>
                    <a:pt x="1845656" y="2768410"/>
                  </a:lnTo>
                  <a:lnTo>
                    <a:pt x="1845656" y="2952973"/>
                  </a:lnTo>
                  <a:lnTo>
                    <a:pt x="1661088" y="2952973"/>
                  </a:lnTo>
                  <a:close/>
                  <a:moveTo>
                    <a:pt x="1384245" y="2768410"/>
                  </a:moveTo>
                  <a:lnTo>
                    <a:pt x="1568811" y="2768410"/>
                  </a:lnTo>
                  <a:lnTo>
                    <a:pt x="1568811" y="2952973"/>
                  </a:lnTo>
                  <a:lnTo>
                    <a:pt x="1384245" y="2952973"/>
                  </a:lnTo>
                  <a:close/>
                  <a:moveTo>
                    <a:pt x="1107403" y="2768410"/>
                  </a:moveTo>
                  <a:lnTo>
                    <a:pt x="1291960" y="2768410"/>
                  </a:lnTo>
                  <a:lnTo>
                    <a:pt x="1291960" y="2952973"/>
                  </a:lnTo>
                  <a:lnTo>
                    <a:pt x="1107403" y="2952973"/>
                  </a:lnTo>
                  <a:close/>
                  <a:moveTo>
                    <a:pt x="830559" y="2768410"/>
                  </a:moveTo>
                  <a:lnTo>
                    <a:pt x="1015122" y="2768410"/>
                  </a:lnTo>
                  <a:lnTo>
                    <a:pt x="1015122" y="2952973"/>
                  </a:lnTo>
                  <a:lnTo>
                    <a:pt x="830559" y="2952973"/>
                  </a:lnTo>
                  <a:close/>
                  <a:moveTo>
                    <a:pt x="553715" y="2768410"/>
                  </a:moveTo>
                  <a:lnTo>
                    <a:pt x="738278" y="2768410"/>
                  </a:lnTo>
                  <a:lnTo>
                    <a:pt x="738278" y="2952973"/>
                  </a:lnTo>
                  <a:lnTo>
                    <a:pt x="553715" y="2952973"/>
                  </a:lnTo>
                  <a:close/>
                  <a:moveTo>
                    <a:pt x="276870" y="2768410"/>
                  </a:moveTo>
                  <a:lnTo>
                    <a:pt x="461433" y="2768410"/>
                  </a:lnTo>
                  <a:lnTo>
                    <a:pt x="461433" y="2952973"/>
                  </a:lnTo>
                  <a:lnTo>
                    <a:pt x="276870" y="2952973"/>
                  </a:lnTo>
                  <a:close/>
                  <a:moveTo>
                    <a:pt x="23" y="2768410"/>
                  </a:moveTo>
                  <a:lnTo>
                    <a:pt x="184590" y="2768410"/>
                  </a:lnTo>
                  <a:lnTo>
                    <a:pt x="184590" y="2952973"/>
                  </a:lnTo>
                  <a:lnTo>
                    <a:pt x="23" y="2952973"/>
                  </a:lnTo>
                  <a:close/>
                  <a:moveTo>
                    <a:pt x="8028487" y="2491565"/>
                  </a:moveTo>
                  <a:lnTo>
                    <a:pt x="8213050" y="2491565"/>
                  </a:lnTo>
                  <a:lnTo>
                    <a:pt x="8213050" y="2676128"/>
                  </a:lnTo>
                  <a:lnTo>
                    <a:pt x="8028487" y="2676128"/>
                  </a:lnTo>
                  <a:close/>
                  <a:moveTo>
                    <a:pt x="7751643" y="2491565"/>
                  </a:moveTo>
                  <a:lnTo>
                    <a:pt x="7936206" y="2491565"/>
                  </a:lnTo>
                  <a:lnTo>
                    <a:pt x="7936206" y="2676128"/>
                  </a:lnTo>
                  <a:lnTo>
                    <a:pt x="7751643" y="2676128"/>
                  </a:lnTo>
                  <a:close/>
                  <a:moveTo>
                    <a:pt x="7474799" y="2491565"/>
                  </a:moveTo>
                  <a:lnTo>
                    <a:pt x="7659362" y="2491565"/>
                  </a:lnTo>
                  <a:lnTo>
                    <a:pt x="7659362" y="2676128"/>
                  </a:lnTo>
                  <a:lnTo>
                    <a:pt x="7474799" y="2676128"/>
                  </a:lnTo>
                  <a:close/>
                  <a:moveTo>
                    <a:pt x="7197954" y="2491565"/>
                  </a:moveTo>
                  <a:lnTo>
                    <a:pt x="7382517" y="2491565"/>
                  </a:lnTo>
                  <a:lnTo>
                    <a:pt x="7382517" y="2676128"/>
                  </a:lnTo>
                  <a:lnTo>
                    <a:pt x="7197954" y="2676128"/>
                  </a:lnTo>
                  <a:close/>
                  <a:moveTo>
                    <a:pt x="6921109" y="2491565"/>
                  </a:moveTo>
                  <a:lnTo>
                    <a:pt x="7105672" y="2491565"/>
                  </a:lnTo>
                  <a:lnTo>
                    <a:pt x="7105672" y="2676128"/>
                  </a:lnTo>
                  <a:lnTo>
                    <a:pt x="6921109" y="2676128"/>
                  </a:lnTo>
                  <a:close/>
                  <a:moveTo>
                    <a:pt x="6644265" y="2491565"/>
                  </a:moveTo>
                  <a:lnTo>
                    <a:pt x="6828828" y="2491565"/>
                  </a:lnTo>
                  <a:lnTo>
                    <a:pt x="6828828" y="2676128"/>
                  </a:lnTo>
                  <a:lnTo>
                    <a:pt x="6644265" y="2676128"/>
                  </a:lnTo>
                  <a:close/>
                  <a:moveTo>
                    <a:pt x="6367421" y="2491565"/>
                  </a:moveTo>
                  <a:lnTo>
                    <a:pt x="6551984" y="2491565"/>
                  </a:lnTo>
                  <a:lnTo>
                    <a:pt x="6551984" y="2676128"/>
                  </a:lnTo>
                  <a:lnTo>
                    <a:pt x="6367421" y="2676128"/>
                  </a:lnTo>
                  <a:close/>
                  <a:moveTo>
                    <a:pt x="6090576" y="2491565"/>
                  </a:moveTo>
                  <a:lnTo>
                    <a:pt x="6275139" y="2491565"/>
                  </a:lnTo>
                  <a:lnTo>
                    <a:pt x="6275139" y="2676128"/>
                  </a:lnTo>
                  <a:lnTo>
                    <a:pt x="6090576" y="2676128"/>
                  </a:lnTo>
                  <a:close/>
                  <a:moveTo>
                    <a:pt x="5813731" y="2491565"/>
                  </a:moveTo>
                  <a:lnTo>
                    <a:pt x="5998294" y="2491565"/>
                  </a:lnTo>
                  <a:lnTo>
                    <a:pt x="5998294" y="2676128"/>
                  </a:lnTo>
                  <a:lnTo>
                    <a:pt x="5813731" y="2676128"/>
                  </a:lnTo>
                  <a:close/>
                  <a:moveTo>
                    <a:pt x="5536887" y="2491565"/>
                  </a:moveTo>
                  <a:lnTo>
                    <a:pt x="5721450" y="2491565"/>
                  </a:lnTo>
                  <a:lnTo>
                    <a:pt x="5721450" y="2676128"/>
                  </a:lnTo>
                  <a:lnTo>
                    <a:pt x="5536887" y="2676128"/>
                  </a:lnTo>
                  <a:close/>
                  <a:moveTo>
                    <a:pt x="5260042" y="2491565"/>
                  </a:moveTo>
                  <a:lnTo>
                    <a:pt x="5444605" y="2491565"/>
                  </a:lnTo>
                  <a:lnTo>
                    <a:pt x="5444605" y="2676128"/>
                  </a:lnTo>
                  <a:lnTo>
                    <a:pt x="5260042" y="2676128"/>
                  </a:lnTo>
                  <a:close/>
                  <a:moveTo>
                    <a:pt x="4983198" y="2491565"/>
                  </a:moveTo>
                  <a:lnTo>
                    <a:pt x="5167761" y="2491565"/>
                  </a:lnTo>
                  <a:lnTo>
                    <a:pt x="5167761" y="2676128"/>
                  </a:lnTo>
                  <a:lnTo>
                    <a:pt x="4983198" y="2676128"/>
                  </a:lnTo>
                  <a:close/>
                  <a:moveTo>
                    <a:pt x="4706353" y="2491565"/>
                  </a:moveTo>
                  <a:lnTo>
                    <a:pt x="4890916" y="2491565"/>
                  </a:lnTo>
                  <a:lnTo>
                    <a:pt x="4890916" y="2676128"/>
                  </a:lnTo>
                  <a:lnTo>
                    <a:pt x="4706353" y="2676128"/>
                  </a:lnTo>
                  <a:close/>
                  <a:moveTo>
                    <a:pt x="4429509" y="2491565"/>
                  </a:moveTo>
                  <a:lnTo>
                    <a:pt x="4614072" y="2491565"/>
                  </a:lnTo>
                  <a:lnTo>
                    <a:pt x="4614072" y="2676128"/>
                  </a:lnTo>
                  <a:lnTo>
                    <a:pt x="4429509" y="2676128"/>
                  </a:lnTo>
                  <a:close/>
                  <a:moveTo>
                    <a:pt x="4152664" y="2491565"/>
                  </a:moveTo>
                  <a:lnTo>
                    <a:pt x="4337227" y="2491565"/>
                  </a:lnTo>
                  <a:lnTo>
                    <a:pt x="4337227" y="2676128"/>
                  </a:lnTo>
                  <a:lnTo>
                    <a:pt x="4152664" y="2676128"/>
                  </a:lnTo>
                  <a:close/>
                  <a:moveTo>
                    <a:pt x="3875820" y="2491565"/>
                  </a:moveTo>
                  <a:lnTo>
                    <a:pt x="4060383" y="2491565"/>
                  </a:lnTo>
                  <a:lnTo>
                    <a:pt x="4060383" y="2676128"/>
                  </a:lnTo>
                  <a:lnTo>
                    <a:pt x="3875820" y="2676128"/>
                  </a:lnTo>
                  <a:close/>
                  <a:moveTo>
                    <a:pt x="3598976" y="2491565"/>
                  </a:moveTo>
                  <a:lnTo>
                    <a:pt x="3783539" y="2491565"/>
                  </a:lnTo>
                  <a:lnTo>
                    <a:pt x="3783539" y="2676128"/>
                  </a:lnTo>
                  <a:lnTo>
                    <a:pt x="3598976" y="2676128"/>
                  </a:lnTo>
                  <a:close/>
                  <a:moveTo>
                    <a:pt x="3322131" y="2491565"/>
                  </a:moveTo>
                  <a:lnTo>
                    <a:pt x="3506694" y="2491565"/>
                  </a:lnTo>
                  <a:lnTo>
                    <a:pt x="3506694" y="2676128"/>
                  </a:lnTo>
                  <a:lnTo>
                    <a:pt x="3322131" y="2676128"/>
                  </a:lnTo>
                  <a:close/>
                  <a:moveTo>
                    <a:pt x="3045317" y="2491565"/>
                  </a:moveTo>
                  <a:lnTo>
                    <a:pt x="3229880" y="2491565"/>
                  </a:lnTo>
                  <a:lnTo>
                    <a:pt x="3229880" y="2676128"/>
                  </a:lnTo>
                  <a:lnTo>
                    <a:pt x="3045317" y="2676128"/>
                  </a:lnTo>
                  <a:close/>
                  <a:moveTo>
                    <a:pt x="2768473" y="2491565"/>
                  </a:moveTo>
                  <a:lnTo>
                    <a:pt x="2953037" y="2491565"/>
                  </a:lnTo>
                  <a:lnTo>
                    <a:pt x="2953037" y="2676128"/>
                  </a:lnTo>
                  <a:lnTo>
                    <a:pt x="2768473" y="2676128"/>
                  </a:lnTo>
                  <a:close/>
                  <a:moveTo>
                    <a:pt x="2491626" y="2491565"/>
                  </a:moveTo>
                  <a:lnTo>
                    <a:pt x="2676190" y="2491565"/>
                  </a:lnTo>
                  <a:lnTo>
                    <a:pt x="2676190" y="2676128"/>
                  </a:lnTo>
                  <a:lnTo>
                    <a:pt x="2491626" y="2676128"/>
                  </a:lnTo>
                  <a:close/>
                  <a:moveTo>
                    <a:pt x="2214781" y="2491565"/>
                  </a:moveTo>
                  <a:lnTo>
                    <a:pt x="2399344" y="2491565"/>
                  </a:lnTo>
                  <a:lnTo>
                    <a:pt x="2399344" y="2676128"/>
                  </a:lnTo>
                  <a:lnTo>
                    <a:pt x="2214781" y="2676128"/>
                  </a:lnTo>
                  <a:close/>
                  <a:moveTo>
                    <a:pt x="1937941" y="2491565"/>
                  </a:moveTo>
                  <a:lnTo>
                    <a:pt x="2122501" y="2491565"/>
                  </a:lnTo>
                  <a:lnTo>
                    <a:pt x="2122501" y="2676128"/>
                  </a:lnTo>
                  <a:lnTo>
                    <a:pt x="1937941" y="2676128"/>
                  </a:lnTo>
                  <a:close/>
                  <a:moveTo>
                    <a:pt x="1661092" y="2491565"/>
                  </a:moveTo>
                  <a:lnTo>
                    <a:pt x="1845659" y="2491565"/>
                  </a:lnTo>
                  <a:lnTo>
                    <a:pt x="1845659" y="2676128"/>
                  </a:lnTo>
                  <a:lnTo>
                    <a:pt x="1661092" y="2676128"/>
                  </a:lnTo>
                  <a:close/>
                  <a:moveTo>
                    <a:pt x="1384248" y="2491565"/>
                  </a:moveTo>
                  <a:lnTo>
                    <a:pt x="1568815" y="2491565"/>
                  </a:lnTo>
                  <a:lnTo>
                    <a:pt x="1568815" y="2676128"/>
                  </a:lnTo>
                  <a:lnTo>
                    <a:pt x="1384248" y="2676128"/>
                  </a:lnTo>
                  <a:close/>
                  <a:moveTo>
                    <a:pt x="1107407" y="2491565"/>
                  </a:moveTo>
                  <a:lnTo>
                    <a:pt x="1291963" y="2491565"/>
                  </a:lnTo>
                  <a:lnTo>
                    <a:pt x="1291963" y="2676128"/>
                  </a:lnTo>
                  <a:lnTo>
                    <a:pt x="1107407" y="2676128"/>
                  </a:lnTo>
                  <a:close/>
                  <a:moveTo>
                    <a:pt x="830563" y="2491565"/>
                  </a:moveTo>
                  <a:lnTo>
                    <a:pt x="1015126" y="2491565"/>
                  </a:lnTo>
                  <a:lnTo>
                    <a:pt x="1015126" y="2676128"/>
                  </a:lnTo>
                  <a:lnTo>
                    <a:pt x="830563" y="2676128"/>
                  </a:lnTo>
                  <a:close/>
                  <a:moveTo>
                    <a:pt x="553719" y="2491565"/>
                  </a:moveTo>
                  <a:lnTo>
                    <a:pt x="738282" y="2491565"/>
                  </a:lnTo>
                  <a:lnTo>
                    <a:pt x="738282" y="2676128"/>
                  </a:lnTo>
                  <a:lnTo>
                    <a:pt x="553719" y="2676128"/>
                  </a:lnTo>
                  <a:close/>
                  <a:moveTo>
                    <a:pt x="276874" y="2491565"/>
                  </a:moveTo>
                  <a:lnTo>
                    <a:pt x="461437" y="2491565"/>
                  </a:lnTo>
                  <a:lnTo>
                    <a:pt x="461437" y="2676128"/>
                  </a:lnTo>
                  <a:lnTo>
                    <a:pt x="276874" y="2676128"/>
                  </a:lnTo>
                  <a:close/>
                  <a:moveTo>
                    <a:pt x="27" y="2491565"/>
                  </a:moveTo>
                  <a:lnTo>
                    <a:pt x="184593" y="2491565"/>
                  </a:lnTo>
                  <a:lnTo>
                    <a:pt x="184593" y="2676128"/>
                  </a:lnTo>
                  <a:lnTo>
                    <a:pt x="27" y="2676128"/>
                  </a:lnTo>
                  <a:close/>
                  <a:moveTo>
                    <a:pt x="8028487" y="2214721"/>
                  </a:moveTo>
                  <a:lnTo>
                    <a:pt x="8213050" y="2214721"/>
                  </a:lnTo>
                  <a:lnTo>
                    <a:pt x="8213050" y="2399284"/>
                  </a:lnTo>
                  <a:lnTo>
                    <a:pt x="8028487" y="2399284"/>
                  </a:lnTo>
                  <a:close/>
                  <a:moveTo>
                    <a:pt x="7751643" y="2214721"/>
                  </a:moveTo>
                  <a:lnTo>
                    <a:pt x="7936206" y="2214721"/>
                  </a:lnTo>
                  <a:lnTo>
                    <a:pt x="7936206" y="2399284"/>
                  </a:lnTo>
                  <a:lnTo>
                    <a:pt x="7751643" y="2399284"/>
                  </a:lnTo>
                  <a:close/>
                  <a:moveTo>
                    <a:pt x="7474799" y="2214721"/>
                  </a:moveTo>
                  <a:lnTo>
                    <a:pt x="7659362" y="2214721"/>
                  </a:lnTo>
                  <a:lnTo>
                    <a:pt x="7659362" y="2399284"/>
                  </a:lnTo>
                  <a:lnTo>
                    <a:pt x="7474799" y="2399284"/>
                  </a:lnTo>
                  <a:close/>
                  <a:moveTo>
                    <a:pt x="7197954" y="2214721"/>
                  </a:moveTo>
                  <a:lnTo>
                    <a:pt x="7382517" y="2214721"/>
                  </a:lnTo>
                  <a:lnTo>
                    <a:pt x="7382517" y="2399284"/>
                  </a:lnTo>
                  <a:lnTo>
                    <a:pt x="7197954" y="2399284"/>
                  </a:lnTo>
                  <a:close/>
                  <a:moveTo>
                    <a:pt x="6921109" y="2214721"/>
                  </a:moveTo>
                  <a:lnTo>
                    <a:pt x="7105672" y="2214721"/>
                  </a:lnTo>
                  <a:lnTo>
                    <a:pt x="7105672" y="2399284"/>
                  </a:lnTo>
                  <a:lnTo>
                    <a:pt x="6921109" y="2399284"/>
                  </a:lnTo>
                  <a:close/>
                  <a:moveTo>
                    <a:pt x="6644265" y="2214721"/>
                  </a:moveTo>
                  <a:lnTo>
                    <a:pt x="6828828" y="2214721"/>
                  </a:lnTo>
                  <a:lnTo>
                    <a:pt x="6828828" y="2399284"/>
                  </a:lnTo>
                  <a:lnTo>
                    <a:pt x="6644265" y="2399284"/>
                  </a:lnTo>
                  <a:close/>
                  <a:moveTo>
                    <a:pt x="6367421" y="2214721"/>
                  </a:moveTo>
                  <a:lnTo>
                    <a:pt x="6551984" y="2214721"/>
                  </a:lnTo>
                  <a:lnTo>
                    <a:pt x="6551984" y="2399284"/>
                  </a:lnTo>
                  <a:lnTo>
                    <a:pt x="6367421" y="2399284"/>
                  </a:lnTo>
                  <a:close/>
                  <a:moveTo>
                    <a:pt x="6090576" y="2214721"/>
                  </a:moveTo>
                  <a:lnTo>
                    <a:pt x="6275139" y="2214721"/>
                  </a:lnTo>
                  <a:lnTo>
                    <a:pt x="6275139" y="2399284"/>
                  </a:lnTo>
                  <a:lnTo>
                    <a:pt x="6090576" y="2399284"/>
                  </a:lnTo>
                  <a:close/>
                  <a:moveTo>
                    <a:pt x="5813731" y="2214721"/>
                  </a:moveTo>
                  <a:lnTo>
                    <a:pt x="5998294" y="2214721"/>
                  </a:lnTo>
                  <a:lnTo>
                    <a:pt x="5998294" y="2399284"/>
                  </a:lnTo>
                  <a:lnTo>
                    <a:pt x="5813731" y="2399284"/>
                  </a:lnTo>
                  <a:close/>
                  <a:moveTo>
                    <a:pt x="5536887" y="2214721"/>
                  </a:moveTo>
                  <a:lnTo>
                    <a:pt x="5721450" y="2214721"/>
                  </a:lnTo>
                  <a:lnTo>
                    <a:pt x="5721450" y="2399284"/>
                  </a:lnTo>
                  <a:lnTo>
                    <a:pt x="5536887" y="2399284"/>
                  </a:lnTo>
                  <a:close/>
                  <a:moveTo>
                    <a:pt x="5260042" y="2214721"/>
                  </a:moveTo>
                  <a:lnTo>
                    <a:pt x="5444605" y="2214721"/>
                  </a:lnTo>
                  <a:lnTo>
                    <a:pt x="5444605" y="2399284"/>
                  </a:lnTo>
                  <a:lnTo>
                    <a:pt x="5260042" y="2399284"/>
                  </a:lnTo>
                  <a:close/>
                  <a:moveTo>
                    <a:pt x="4983198" y="2214721"/>
                  </a:moveTo>
                  <a:lnTo>
                    <a:pt x="5167761" y="2214721"/>
                  </a:lnTo>
                  <a:lnTo>
                    <a:pt x="5167761" y="2399284"/>
                  </a:lnTo>
                  <a:lnTo>
                    <a:pt x="4983198" y="2399284"/>
                  </a:lnTo>
                  <a:close/>
                  <a:moveTo>
                    <a:pt x="4706353" y="2214721"/>
                  </a:moveTo>
                  <a:lnTo>
                    <a:pt x="4890916" y="2214721"/>
                  </a:lnTo>
                  <a:lnTo>
                    <a:pt x="4890916" y="2399284"/>
                  </a:lnTo>
                  <a:lnTo>
                    <a:pt x="4706353" y="2399284"/>
                  </a:lnTo>
                  <a:close/>
                  <a:moveTo>
                    <a:pt x="4429509" y="2214721"/>
                  </a:moveTo>
                  <a:lnTo>
                    <a:pt x="4614072" y="2214721"/>
                  </a:lnTo>
                  <a:lnTo>
                    <a:pt x="4614072" y="2399284"/>
                  </a:lnTo>
                  <a:lnTo>
                    <a:pt x="4429509" y="2399284"/>
                  </a:lnTo>
                  <a:close/>
                  <a:moveTo>
                    <a:pt x="4152664" y="2214721"/>
                  </a:moveTo>
                  <a:lnTo>
                    <a:pt x="4337227" y="2214721"/>
                  </a:lnTo>
                  <a:lnTo>
                    <a:pt x="4337227" y="2399284"/>
                  </a:lnTo>
                  <a:lnTo>
                    <a:pt x="4152664" y="2399284"/>
                  </a:lnTo>
                  <a:close/>
                  <a:moveTo>
                    <a:pt x="3875820" y="2214721"/>
                  </a:moveTo>
                  <a:lnTo>
                    <a:pt x="4060383" y="2214721"/>
                  </a:lnTo>
                  <a:lnTo>
                    <a:pt x="4060383" y="2399284"/>
                  </a:lnTo>
                  <a:lnTo>
                    <a:pt x="3875820" y="2399284"/>
                  </a:lnTo>
                  <a:close/>
                  <a:moveTo>
                    <a:pt x="3598976" y="2214721"/>
                  </a:moveTo>
                  <a:lnTo>
                    <a:pt x="3783539" y="2214721"/>
                  </a:lnTo>
                  <a:lnTo>
                    <a:pt x="3783539" y="2399284"/>
                  </a:lnTo>
                  <a:lnTo>
                    <a:pt x="3598976" y="2399284"/>
                  </a:lnTo>
                  <a:close/>
                  <a:moveTo>
                    <a:pt x="3322131" y="2214721"/>
                  </a:moveTo>
                  <a:lnTo>
                    <a:pt x="3506694" y="2214721"/>
                  </a:lnTo>
                  <a:lnTo>
                    <a:pt x="3506694" y="2399284"/>
                  </a:lnTo>
                  <a:lnTo>
                    <a:pt x="3322131" y="2399284"/>
                  </a:lnTo>
                  <a:close/>
                  <a:moveTo>
                    <a:pt x="3045321" y="2214721"/>
                  </a:moveTo>
                  <a:lnTo>
                    <a:pt x="3229885" y="2214721"/>
                  </a:lnTo>
                  <a:lnTo>
                    <a:pt x="3229885" y="2399284"/>
                  </a:lnTo>
                  <a:lnTo>
                    <a:pt x="3045321" y="2399284"/>
                  </a:lnTo>
                  <a:close/>
                  <a:moveTo>
                    <a:pt x="2768476" y="2214721"/>
                  </a:moveTo>
                  <a:lnTo>
                    <a:pt x="2953040" y="2214721"/>
                  </a:lnTo>
                  <a:lnTo>
                    <a:pt x="2953040" y="2399284"/>
                  </a:lnTo>
                  <a:lnTo>
                    <a:pt x="2768476" y="2399284"/>
                  </a:lnTo>
                  <a:close/>
                  <a:moveTo>
                    <a:pt x="2491629" y="2214721"/>
                  </a:moveTo>
                  <a:lnTo>
                    <a:pt x="2676194" y="2214721"/>
                  </a:lnTo>
                  <a:lnTo>
                    <a:pt x="2676194" y="2399284"/>
                  </a:lnTo>
                  <a:lnTo>
                    <a:pt x="2491629" y="2399284"/>
                  </a:lnTo>
                  <a:close/>
                  <a:moveTo>
                    <a:pt x="2214784" y="2214721"/>
                  </a:moveTo>
                  <a:lnTo>
                    <a:pt x="2399347" y="2214721"/>
                  </a:lnTo>
                  <a:lnTo>
                    <a:pt x="2399347" y="2399284"/>
                  </a:lnTo>
                  <a:lnTo>
                    <a:pt x="2214784" y="2399284"/>
                  </a:lnTo>
                  <a:close/>
                  <a:moveTo>
                    <a:pt x="1937945" y="2214721"/>
                  </a:moveTo>
                  <a:lnTo>
                    <a:pt x="2122504" y="2214721"/>
                  </a:lnTo>
                  <a:lnTo>
                    <a:pt x="2122504" y="2399284"/>
                  </a:lnTo>
                  <a:lnTo>
                    <a:pt x="1937945" y="2399284"/>
                  </a:lnTo>
                  <a:close/>
                  <a:moveTo>
                    <a:pt x="1661094" y="2214721"/>
                  </a:moveTo>
                  <a:lnTo>
                    <a:pt x="1845663" y="2214721"/>
                  </a:lnTo>
                  <a:lnTo>
                    <a:pt x="1845663" y="2399284"/>
                  </a:lnTo>
                  <a:lnTo>
                    <a:pt x="1661094" y="2399284"/>
                  </a:lnTo>
                  <a:close/>
                  <a:moveTo>
                    <a:pt x="1384252" y="2214721"/>
                  </a:moveTo>
                  <a:lnTo>
                    <a:pt x="1568819" y="2214721"/>
                  </a:lnTo>
                  <a:lnTo>
                    <a:pt x="1568819" y="2399284"/>
                  </a:lnTo>
                  <a:lnTo>
                    <a:pt x="1384252" y="2399284"/>
                  </a:lnTo>
                  <a:close/>
                  <a:moveTo>
                    <a:pt x="1107411" y="2214721"/>
                  </a:moveTo>
                  <a:lnTo>
                    <a:pt x="1291966" y="2214721"/>
                  </a:lnTo>
                  <a:lnTo>
                    <a:pt x="1291966" y="2399284"/>
                  </a:lnTo>
                  <a:lnTo>
                    <a:pt x="1107411" y="2399284"/>
                  </a:lnTo>
                  <a:close/>
                  <a:moveTo>
                    <a:pt x="830567" y="2214721"/>
                  </a:moveTo>
                  <a:lnTo>
                    <a:pt x="1015129" y="2214721"/>
                  </a:lnTo>
                  <a:lnTo>
                    <a:pt x="1015129" y="2399284"/>
                  </a:lnTo>
                  <a:lnTo>
                    <a:pt x="830567" y="2399284"/>
                  </a:lnTo>
                  <a:close/>
                  <a:moveTo>
                    <a:pt x="553723" y="2214721"/>
                  </a:moveTo>
                  <a:lnTo>
                    <a:pt x="738286" y="2214721"/>
                  </a:lnTo>
                  <a:lnTo>
                    <a:pt x="738286" y="2399284"/>
                  </a:lnTo>
                  <a:lnTo>
                    <a:pt x="553723" y="2399284"/>
                  </a:lnTo>
                  <a:close/>
                  <a:moveTo>
                    <a:pt x="276878" y="2214721"/>
                  </a:moveTo>
                  <a:lnTo>
                    <a:pt x="461441" y="2214721"/>
                  </a:lnTo>
                  <a:lnTo>
                    <a:pt x="461441" y="2399284"/>
                  </a:lnTo>
                  <a:lnTo>
                    <a:pt x="276878" y="2399284"/>
                  </a:lnTo>
                  <a:close/>
                  <a:moveTo>
                    <a:pt x="30" y="2214721"/>
                  </a:moveTo>
                  <a:lnTo>
                    <a:pt x="184597" y="2214721"/>
                  </a:lnTo>
                  <a:lnTo>
                    <a:pt x="184597" y="2399284"/>
                  </a:lnTo>
                  <a:lnTo>
                    <a:pt x="30" y="2399284"/>
                  </a:lnTo>
                  <a:close/>
                  <a:moveTo>
                    <a:pt x="8028487" y="1937876"/>
                  </a:moveTo>
                  <a:lnTo>
                    <a:pt x="8213050" y="1937876"/>
                  </a:lnTo>
                  <a:lnTo>
                    <a:pt x="8213050" y="2122439"/>
                  </a:lnTo>
                  <a:lnTo>
                    <a:pt x="8028487" y="2122439"/>
                  </a:lnTo>
                  <a:close/>
                  <a:moveTo>
                    <a:pt x="7751643" y="1937876"/>
                  </a:moveTo>
                  <a:lnTo>
                    <a:pt x="7936206" y="1937876"/>
                  </a:lnTo>
                  <a:lnTo>
                    <a:pt x="7936206" y="2122439"/>
                  </a:lnTo>
                  <a:lnTo>
                    <a:pt x="7751643" y="2122439"/>
                  </a:lnTo>
                  <a:close/>
                  <a:moveTo>
                    <a:pt x="7474799" y="1937876"/>
                  </a:moveTo>
                  <a:lnTo>
                    <a:pt x="7659362" y="1937876"/>
                  </a:lnTo>
                  <a:lnTo>
                    <a:pt x="7659362" y="2122439"/>
                  </a:lnTo>
                  <a:lnTo>
                    <a:pt x="7474799" y="2122439"/>
                  </a:lnTo>
                  <a:close/>
                  <a:moveTo>
                    <a:pt x="7197954" y="1937876"/>
                  </a:moveTo>
                  <a:lnTo>
                    <a:pt x="7382517" y="1937876"/>
                  </a:lnTo>
                  <a:lnTo>
                    <a:pt x="7382517" y="2122439"/>
                  </a:lnTo>
                  <a:lnTo>
                    <a:pt x="7197954" y="2122439"/>
                  </a:lnTo>
                  <a:close/>
                  <a:moveTo>
                    <a:pt x="6921109" y="1937876"/>
                  </a:moveTo>
                  <a:lnTo>
                    <a:pt x="7105672" y="1937876"/>
                  </a:lnTo>
                  <a:lnTo>
                    <a:pt x="7105672" y="2122439"/>
                  </a:lnTo>
                  <a:lnTo>
                    <a:pt x="6921109" y="2122439"/>
                  </a:lnTo>
                  <a:close/>
                  <a:moveTo>
                    <a:pt x="6644265" y="1937876"/>
                  </a:moveTo>
                  <a:lnTo>
                    <a:pt x="6828828" y="1937876"/>
                  </a:lnTo>
                  <a:lnTo>
                    <a:pt x="6828828" y="2122439"/>
                  </a:lnTo>
                  <a:lnTo>
                    <a:pt x="6644265" y="2122439"/>
                  </a:lnTo>
                  <a:close/>
                  <a:moveTo>
                    <a:pt x="6367421" y="1937876"/>
                  </a:moveTo>
                  <a:lnTo>
                    <a:pt x="6551984" y="1937876"/>
                  </a:lnTo>
                  <a:lnTo>
                    <a:pt x="6551984" y="2122439"/>
                  </a:lnTo>
                  <a:lnTo>
                    <a:pt x="6367421" y="2122439"/>
                  </a:lnTo>
                  <a:close/>
                  <a:moveTo>
                    <a:pt x="6090576" y="1937876"/>
                  </a:moveTo>
                  <a:lnTo>
                    <a:pt x="6275139" y="1937876"/>
                  </a:lnTo>
                  <a:lnTo>
                    <a:pt x="6275139" y="2122439"/>
                  </a:lnTo>
                  <a:lnTo>
                    <a:pt x="6090576" y="2122439"/>
                  </a:lnTo>
                  <a:close/>
                  <a:moveTo>
                    <a:pt x="5813731" y="1937876"/>
                  </a:moveTo>
                  <a:lnTo>
                    <a:pt x="5998294" y="1937876"/>
                  </a:lnTo>
                  <a:lnTo>
                    <a:pt x="5998294" y="2122439"/>
                  </a:lnTo>
                  <a:lnTo>
                    <a:pt x="5813731" y="2122439"/>
                  </a:lnTo>
                  <a:close/>
                  <a:moveTo>
                    <a:pt x="5536887" y="1937876"/>
                  </a:moveTo>
                  <a:lnTo>
                    <a:pt x="5721450" y="1937876"/>
                  </a:lnTo>
                  <a:lnTo>
                    <a:pt x="5721450" y="2122439"/>
                  </a:lnTo>
                  <a:lnTo>
                    <a:pt x="5536887" y="2122439"/>
                  </a:lnTo>
                  <a:close/>
                  <a:moveTo>
                    <a:pt x="5260042" y="1937876"/>
                  </a:moveTo>
                  <a:lnTo>
                    <a:pt x="5444605" y="1937876"/>
                  </a:lnTo>
                  <a:lnTo>
                    <a:pt x="5444605" y="2122439"/>
                  </a:lnTo>
                  <a:lnTo>
                    <a:pt x="5260042" y="2122439"/>
                  </a:lnTo>
                  <a:close/>
                  <a:moveTo>
                    <a:pt x="4983198" y="1937876"/>
                  </a:moveTo>
                  <a:lnTo>
                    <a:pt x="5167761" y="1937876"/>
                  </a:lnTo>
                  <a:lnTo>
                    <a:pt x="5167761" y="2122439"/>
                  </a:lnTo>
                  <a:lnTo>
                    <a:pt x="4983198" y="2122439"/>
                  </a:lnTo>
                  <a:close/>
                  <a:moveTo>
                    <a:pt x="4706353" y="1937876"/>
                  </a:moveTo>
                  <a:lnTo>
                    <a:pt x="4890916" y="1937876"/>
                  </a:lnTo>
                  <a:lnTo>
                    <a:pt x="4890916" y="2122439"/>
                  </a:lnTo>
                  <a:lnTo>
                    <a:pt x="4706353" y="2122439"/>
                  </a:lnTo>
                  <a:close/>
                  <a:moveTo>
                    <a:pt x="4429509" y="1937876"/>
                  </a:moveTo>
                  <a:lnTo>
                    <a:pt x="4614072" y="1937876"/>
                  </a:lnTo>
                  <a:lnTo>
                    <a:pt x="4614072" y="2122439"/>
                  </a:lnTo>
                  <a:lnTo>
                    <a:pt x="4429509" y="2122439"/>
                  </a:lnTo>
                  <a:close/>
                  <a:moveTo>
                    <a:pt x="4152664" y="1937876"/>
                  </a:moveTo>
                  <a:lnTo>
                    <a:pt x="4337227" y="1937876"/>
                  </a:lnTo>
                  <a:lnTo>
                    <a:pt x="4337227" y="2122439"/>
                  </a:lnTo>
                  <a:lnTo>
                    <a:pt x="4152664" y="2122439"/>
                  </a:lnTo>
                  <a:close/>
                  <a:moveTo>
                    <a:pt x="3875820" y="1937876"/>
                  </a:moveTo>
                  <a:lnTo>
                    <a:pt x="4060383" y="1937876"/>
                  </a:lnTo>
                  <a:lnTo>
                    <a:pt x="4060383" y="2122439"/>
                  </a:lnTo>
                  <a:lnTo>
                    <a:pt x="3875820" y="2122439"/>
                  </a:lnTo>
                  <a:close/>
                  <a:moveTo>
                    <a:pt x="3598976" y="1937876"/>
                  </a:moveTo>
                  <a:lnTo>
                    <a:pt x="3783539" y="1937876"/>
                  </a:lnTo>
                  <a:lnTo>
                    <a:pt x="3783539" y="2122439"/>
                  </a:lnTo>
                  <a:lnTo>
                    <a:pt x="3598976" y="2122439"/>
                  </a:lnTo>
                  <a:close/>
                  <a:moveTo>
                    <a:pt x="3322131" y="1937876"/>
                  </a:moveTo>
                  <a:lnTo>
                    <a:pt x="3506694" y="1937876"/>
                  </a:lnTo>
                  <a:lnTo>
                    <a:pt x="3506694" y="2122439"/>
                  </a:lnTo>
                  <a:lnTo>
                    <a:pt x="3322131" y="2122439"/>
                  </a:lnTo>
                  <a:close/>
                  <a:moveTo>
                    <a:pt x="3045325" y="1937876"/>
                  </a:moveTo>
                  <a:lnTo>
                    <a:pt x="3229888" y="1937876"/>
                  </a:lnTo>
                  <a:lnTo>
                    <a:pt x="3229888" y="2122439"/>
                  </a:lnTo>
                  <a:lnTo>
                    <a:pt x="3045325" y="2122439"/>
                  </a:lnTo>
                  <a:close/>
                  <a:moveTo>
                    <a:pt x="2768480" y="1937876"/>
                  </a:moveTo>
                  <a:lnTo>
                    <a:pt x="2953044" y="1937876"/>
                  </a:lnTo>
                  <a:lnTo>
                    <a:pt x="2953044" y="2122439"/>
                  </a:lnTo>
                  <a:lnTo>
                    <a:pt x="2768480" y="2122439"/>
                  </a:lnTo>
                  <a:close/>
                  <a:moveTo>
                    <a:pt x="2491633" y="1937876"/>
                  </a:moveTo>
                  <a:lnTo>
                    <a:pt x="2676198" y="1937876"/>
                  </a:lnTo>
                  <a:lnTo>
                    <a:pt x="2676198" y="2122439"/>
                  </a:lnTo>
                  <a:lnTo>
                    <a:pt x="2491633" y="2122439"/>
                  </a:lnTo>
                  <a:close/>
                  <a:moveTo>
                    <a:pt x="2214787" y="1937876"/>
                  </a:moveTo>
                  <a:lnTo>
                    <a:pt x="2399351" y="1937876"/>
                  </a:lnTo>
                  <a:lnTo>
                    <a:pt x="2399351" y="2122439"/>
                  </a:lnTo>
                  <a:lnTo>
                    <a:pt x="2214787" y="2122439"/>
                  </a:lnTo>
                  <a:close/>
                  <a:moveTo>
                    <a:pt x="1937949" y="1937876"/>
                  </a:moveTo>
                  <a:lnTo>
                    <a:pt x="2122508" y="1937876"/>
                  </a:lnTo>
                  <a:lnTo>
                    <a:pt x="2122508" y="2122439"/>
                  </a:lnTo>
                  <a:lnTo>
                    <a:pt x="1937949" y="2122439"/>
                  </a:lnTo>
                  <a:close/>
                  <a:moveTo>
                    <a:pt x="1661098" y="1937876"/>
                  </a:moveTo>
                  <a:lnTo>
                    <a:pt x="1845666" y="1937876"/>
                  </a:lnTo>
                  <a:lnTo>
                    <a:pt x="1845666" y="2122439"/>
                  </a:lnTo>
                  <a:lnTo>
                    <a:pt x="1661098" y="2122439"/>
                  </a:lnTo>
                  <a:close/>
                  <a:moveTo>
                    <a:pt x="1384255" y="1937876"/>
                  </a:moveTo>
                  <a:lnTo>
                    <a:pt x="1568823" y="1937876"/>
                  </a:lnTo>
                  <a:lnTo>
                    <a:pt x="1568823" y="2122439"/>
                  </a:lnTo>
                  <a:lnTo>
                    <a:pt x="1384255" y="2122439"/>
                  </a:lnTo>
                  <a:close/>
                  <a:moveTo>
                    <a:pt x="1107415" y="1937876"/>
                  </a:moveTo>
                  <a:lnTo>
                    <a:pt x="1291969" y="1937876"/>
                  </a:lnTo>
                  <a:lnTo>
                    <a:pt x="1291969" y="2122439"/>
                  </a:lnTo>
                  <a:lnTo>
                    <a:pt x="1107415" y="2122439"/>
                  </a:lnTo>
                  <a:close/>
                  <a:moveTo>
                    <a:pt x="830571" y="1937876"/>
                  </a:moveTo>
                  <a:lnTo>
                    <a:pt x="1015133" y="1937876"/>
                  </a:lnTo>
                  <a:lnTo>
                    <a:pt x="1015133" y="2122439"/>
                  </a:lnTo>
                  <a:lnTo>
                    <a:pt x="830571" y="2122439"/>
                  </a:lnTo>
                  <a:close/>
                  <a:moveTo>
                    <a:pt x="553726" y="1937876"/>
                  </a:moveTo>
                  <a:lnTo>
                    <a:pt x="738289" y="1937876"/>
                  </a:lnTo>
                  <a:lnTo>
                    <a:pt x="738289" y="2122439"/>
                  </a:lnTo>
                  <a:lnTo>
                    <a:pt x="553726" y="2122439"/>
                  </a:lnTo>
                  <a:close/>
                  <a:moveTo>
                    <a:pt x="276881" y="1937876"/>
                  </a:moveTo>
                  <a:lnTo>
                    <a:pt x="461444" y="1937876"/>
                  </a:lnTo>
                  <a:lnTo>
                    <a:pt x="461444" y="2122439"/>
                  </a:lnTo>
                  <a:lnTo>
                    <a:pt x="276881" y="2122439"/>
                  </a:lnTo>
                  <a:close/>
                  <a:moveTo>
                    <a:pt x="33" y="1937876"/>
                  </a:moveTo>
                  <a:lnTo>
                    <a:pt x="184601" y="1937876"/>
                  </a:lnTo>
                  <a:lnTo>
                    <a:pt x="184601" y="2122439"/>
                  </a:lnTo>
                  <a:lnTo>
                    <a:pt x="33" y="2122439"/>
                  </a:lnTo>
                  <a:close/>
                  <a:moveTo>
                    <a:pt x="553730" y="1661070"/>
                  </a:moveTo>
                  <a:lnTo>
                    <a:pt x="738293" y="1661070"/>
                  </a:lnTo>
                  <a:lnTo>
                    <a:pt x="738293" y="1845595"/>
                  </a:lnTo>
                  <a:lnTo>
                    <a:pt x="553730" y="1845595"/>
                  </a:lnTo>
                  <a:close/>
                  <a:moveTo>
                    <a:pt x="276885" y="1661070"/>
                  </a:moveTo>
                  <a:lnTo>
                    <a:pt x="461448" y="1661070"/>
                  </a:lnTo>
                  <a:lnTo>
                    <a:pt x="461448" y="1845595"/>
                  </a:lnTo>
                  <a:lnTo>
                    <a:pt x="276885" y="1845595"/>
                  </a:lnTo>
                  <a:close/>
                  <a:moveTo>
                    <a:pt x="36" y="1661070"/>
                  </a:moveTo>
                  <a:lnTo>
                    <a:pt x="184605" y="1661070"/>
                  </a:lnTo>
                  <a:lnTo>
                    <a:pt x="184605" y="1845595"/>
                  </a:lnTo>
                  <a:lnTo>
                    <a:pt x="36" y="1845595"/>
                  </a:lnTo>
                  <a:close/>
                  <a:moveTo>
                    <a:pt x="1661101" y="1661070"/>
                  </a:moveTo>
                  <a:lnTo>
                    <a:pt x="1845670" y="1661070"/>
                  </a:lnTo>
                  <a:lnTo>
                    <a:pt x="1845670" y="1845595"/>
                  </a:lnTo>
                  <a:lnTo>
                    <a:pt x="1661101" y="1845595"/>
                  </a:lnTo>
                  <a:close/>
                  <a:moveTo>
                    <a:pt x="1384258" y="1661070"/>
                  </a:moveTo>
                  <a:lnTo>
                    <a:pt x="1568827" y="1661070"/>
                  </a:lnTo>
                  <a:lnTo>
                    <a:pt x="1568827" y="1845595"/>
                  </a:lnTo>
                  <a:lnTo>
                    <a:pt x="1384258" y="1845595"/>
                  </a:lnTo>
                  <a:close/>
                  <a:moveTo>
                    <a:pt x="1107418" y="1661070"/>
                  </a:moveTo>
                  <a:lnTo>
                    <a:pt x="1291972" y="1661070"/>
                  </a:lnTo>
                  <a:lnTo>
                    <a:pt x="1291972" y="1845595"/>
                  </a:lnTo>
                  <a:lnTo>
                    <a:pt x="1107418" y="1845595"/>
                  </a:lnTo>
                  <a:close/>
                  <a:moveTo>
                    <a:pt x="830574" y="1661070"/>
                  </a:moveTo>
                  <a:lnTo>
                    <a:pt x="1015137" y="1661070"/>
                  </a:lnTo>
                  <a:lnTo>
                    <a:pt x="1015137" y="1845595"/>
                  </a:lnTo>
                  <a:lnTo>
                    <a:pt x="830574" y="1845595"/>
                  </a:lnTo>
                  <a:close/>
                  <a:moveTo>
                    <a:pt x="3322131" y="1661069"/>
                  </a:moveTo>
                  <a:lnTo>
                    <a:pt x="3506694" y="1661069"/>
                  </a:lnTo>
                  <a:lnTo>
                    <a:pt x="3506694" y="1845595"/>
                  </a:lnTo>
                  <a:lnTo>
                    <a:pt x="3322131" y="1845595"/>
                  </a:lnTo>
                  <a:close/>
                  <a:moveTo>
                    <a:pt x="3045328" y="1661069"/>
                  </a:moveTo>
                  <a:lnTo>
                    <a:pt x="3229892" y="1661069"/>
                  </a:lnTo>
                  <a:lnTo>
                    <a:pt x="3229892" y="1845595"/>
                  </a:lnTo>
                  <a:lnTo>
                    <a:pt x="3045328" y="1845595"/>
                  </a:lnTo>
                  <a:close/>
                  <a:moveTo>
                    <a:pt x="2768484" y="1661069"/>
                  </a:moveTo>
                  <a:lnTo>
                    <a:pt x="2953048" y="1661069"/>
                  </a:lnTo>
                  <a:lnTo>
                    <a:pt x="2953048" y="1845595"/>
                  </a:lnTo>
                  <a:lnTo>
                    <a:pt x="2768484" y="1845595"/>
                  </a:lnTo>
                  <a:close/>
                  <a:moveTo>
                    <a:pt x="2491637" y="1661069"/>
                  </a:moveTo>
                  <a:lnTo>
                    <a:pt x="2676202" y="1661069"/>
                  </a:lnTo>
                  <a:lnTo>
                    <a:pt x="2676202" y="1845595"/>
                  </a:lnTo>
                  <a:lnTo>
                    <a:pt x="2491637" y="1845595"/>
                  </a:lnTo>
                  <a:close/>
                  <a:moveTo>
                    <a:pt x="2214791" y="1661069"/>
                  </a:moveTo>
                  <a:lnTo>
                    <a:pt x="2399355" y="1661069"/>
                  </a:lnTo>
                  <a:lnTo>
                    <a:pt x="2399355" y="1845595"/>
                  </a:lnTo>
                  <a:lnTo>
                    <a:pt x="2214791" y="1845595"/>
                  </a:lnTo>
                  <a:close/>
                  <a:moveTo>
                    <a:pt x="1937953" y="1661069"/>
                  </a:moveTo>
                  <a:lnTo>
                    <a:pt x="2122512" y="1661069"/>
                  </a:lnTo>
                  <a:lnTo>
                    <a:pt x="2122512" y="1845595"/>
                  </a:lnTo>
                  <a:lnTo>
                    <a:pt x="1937953" y="1845595"/>
                  </a:lnTo>
                  <a:close/>
                  <a:moveTo>
                    <a:pt x="4706353" y="1661069"/>
                  </a:moveTo>
                  <a:lnTo>
                    <a:pt x="4890916" y="1661069"/>
                  </a:lnTo>
                  <a:lnTo>
                    <a:pt x="4890916" y="1845595"/>
                  </a:lnTo>
                  <a:lnTo>
                    <a:pt x="4706353" y="1845595"/>
                  </a:lnTo>
                  <a:close/>
                  <a:moveTo>
                    <a:pt x="4429509" y="1661069"/>
                  </a:moveTo>
                  <a:lnTo>
                    <a:pt x="4614072" y="1661069"/>
                  </a:lnTo>
                  <a:lnTo>
                    <a:pt x="4614072" y="1845595"/>
                  </a:lnTo>
                  <a:lnTo>
                    <a:pt x="4429509" y="1845595"/>
                  </a:lnTo>
                  <a:close/>
                  <a:moveTo>
                    <a:pt x="4152664" y="1661069"/>
                  </a:moveTo>
                  <a:lnTo>
                    <a:pt x="4337227" y="1661069"/>
                  </a:lnTo>
                  <a:lnTo>
                    <a:pt x="4337227" y="1845595"/>
                  </a:lnTo>
                  <a:lnTo>
                    <a:pt x="4152664" y="1845595"/>
                  </a:lnTo>
                  <a:close/>
                  <a:moveTo>
                    <a:pt x="3875820" y="1661069"/>
                  </a:moveTo>
                  <a:lnTo>
                    <a:pt x="4060383" y="1661069"/>
                  </a:lnTo>
                  <a:lnTo>
                    <a:pt x="4060383" y="1845595"/>
                  </a:lnTo>
                  <a:lnTo>
                    <a:pt x="3875820" y="1845595"/>
                  </a:lnTo>
                  <a:close/>
                  <a:moveTo>
                    <a:pt x="3598976" y="1661069"/>
                  </a:moveTo>
                  <a:lnTo>
                    <a:pt x="3783539" y="1661069"/>
                  </a:lnTo>
                  <a:lnTo>
                    <a:pt x="3783539" y="1845595"/>
                  </a:lnTo>
                  <a:lnTo>
                    <a:pt x="3598976" y="1845595"/>
                  </a:lnTo>
                  <a:close/>
                  <a:moveTo>
                    <a:pt x="6090576" y="1661068"/>
                  </a:moveTo>
                  <a:lnTo>
                    <a:pt x="6275139" y="1661068"/>
                  </a:lnTo>
                  <a:lnTo>
                    <a:pt x="6275139" y="1845595"/>
                  </a:lnTo>
                  <a:lnTo>
                    <a:pt x="6090576" y="1845595"/>
                  </a:lnTo>
                  <a:close/>
                  <a:moveTo>
                    <a:pt x="5813731" y="1661068"/>
                  </a:moveTo>
                  <a:lnTo>
                    <a:pt x="5998294" y="1661068"/>
                  </a:lnTo>
                  <a:lnTo>
                    <a:pt x="5998294" y="1845595"/>
                  </a:lnTo>
                  <a:lnTo>
                    <a:pt x="5813731" y="1845595"/>
                  </a:lnTo>
                  <a:close/>
                  <a:moveTo>
                    <a:pt x="5536887" y="1661068"/>
                  </a:moveTo>
                  <a:lnTo>
                    <a:pt x="5721450" y="1661068"/>
                  </a:lnTo>
                  <a:lnTo>
                    <a:pt x="5721450" y="1845595"/>
                  </a:lnTo>
                  <a:lnTo>
                    <a:pt x="5536887" y="1845595"/>
                  </a:lnTo>
                  <a:close/>
                  <a:moveTo>
                    <a:pt x="5260042" y="1661068"/>
                  </a:moveTo>
                  <a:lnTo>
                    <a:pt x="5444605" y="1661068"/>
                  </a:lnTo>
                  <a:lnTo>
                    <a:pt x="5444605" y="1845595"/>
                  </a:lnTo>
                  <a:lnTo>
                    <a:pt x="5260042" y="1845595"/>
                  </a:lnTo>
                  <a:close/>
                  <a:moveTo>
                    <a:pt x="4983198" y="1661068"/>
                  </a:moveTo>
                  <a:lnTo>
                    <a:pt x="5167761" y="1661068"/>
                  </a:lnTo>
                  <a:lnTo>
                    <a:pt x="5167761" y="1845595"/>
                  </a:lnTo>
                  <a:lnTo>
                    <a:pt x="4983198" y="1845595"/>
                  </a:lnTo>
                  <a:close/>
                  <a:moveTo>
                    <a:pt x="6921109" y="1661068"/>
                  </a:moveTo>
                  <a:lnTo>
                    <a:pt x="7105672" y="1661068"/>
                  </a:lnTo>
                  <a:lnTo>
                    <a:pt x="7105672" y="1845595"/>
                  </a:lnTo>
                  <a:lnTo>
                    <a:pt x="6921109" y="1845595"/>
                  </a:lnTo>
                  <a:close/>
                  <a:moveTo>
                    <a:pt x="6644265" y="1661068"/>
                  </a:moveTo>
                  <a:lnTo>
                    <a:pt x="6828828" y="1661068"/>
                  </a:lnTo>
                  <a:lnTo>
                    <a:pt x="6828828" y="1845595"/>
                  </a:lnTo>
                  <a:lnTo>
                    <a:pt x="6644265" y="1845595"/>
                  </a:lnTo>
                  <a:close/>
                  <a:moveTo>
                    <a:pt x="6367421" y="1661068"/>
                  </a:moveTo>
                  <a:lnTo>
                    <a:pt x="6551984" y="1661068"/>
                  </a:lnTo>
                  <a:lnTo>
                    <a:pt x="6551984" y="1845595"/>
                  </a:lnTo>
                  <a:lnTo>
                    <a:pt x="6367421" y="1845595"/>
                  </a:lnTo>
                  <a:close/>
                  <a:moveTo>
                    <a:pt x="8028487" y="1661067"/>
                  </a:moveTo>
                  <a:lnTo>
                    <a:pt x="8213050" y="1661067"/>
                  </a:lnTo>
                  <a:lnTo>
                    <a:pt x="8213050" y="1845595"/>
                  </a:lnTo>
                  <a:lnTo>
                    <a:pt x="8028487" y="1845595"/>
                  </a:lnTo>
                  <a:close/>
                  <a:moveTo>
                    <a:pt x="7751643" y="1661067"/>
                  </a:moveTo>
                  <a:lnTo>
                    <a:pt x="7936206" y="1661067"/>
                  </a:lnTo>
                  <a:lnTo>
                    <a:pt x="7936206" y="1845595"/>
                  </a:lnTo>
                  <a:lnTo>
                    <a:pt x="7751643" y="1845595"/>
                  </a:lnTo>
                  <a:close/>
                  <a:moveTo>
                    <a:pt x="7474799" y="1661067"/>
                  </a:moveTo>
                  <a:lnTo>
                    <a:pt x="7659362" y="1661067"/>
                  </a:lnTo>
                  <a:lnTo>
                    <a:pt x="7659362" y="1845595"/>
                  </a:lnTo>
                  <a:lnTo>
                    <a:pt x="7474799" y="1845595"/>
                  </a:lnTo>
                  <a:close/>
                  <a:moveTo>
                    <a:pt x="7197954" y="1661067"/>
                  </a:moveTo>
                  <a:lnTo>
                    <a:pt x="7382517" y="1661067"/>
                  </a:lnTo>
                  <a:lnTo>
                    <a:pt x="7382517" y="1845595"/>
                  </a:lnTo>
                  <a:lnTo>
                    <a:pt x="7197954" y="1845595"/>
                  </a:lnTo>
                  <a:close/>
                  <a:moveTo>
                    <a:pt x="830578" y="1384231"/>
                  </a:moveTo>
                  <a:lnTo>
                    <a:pt x="1015140" y="1384231"/>
                  </a:lnTo>
                  <a:lnTo>
                    <a:pt x="1015140" y="1568789"/>
                  </a:lnTo>
                  <a:lnTo>
                    <a:pt x="830578" y="1568789"/>
                  </a:lnTo>
                  <a:close/>
                  <a:moveTo>
                    <a:pt x="553734" y="1384231"/>
                  </a:moveTo>
                  <a:lnTo>
                    <a:pt x="738297" y="1384231"/>
                  </a:lnTo>
                  <a:lnTo>
                    <a:pt x="738297" y="1568789"/>
                  </a:lnTo>
                  <a:lnTo>
                    <a:pt x="553734" y="1568789"/>
                  </a:lnTo>
                  <a:close/>
                  <a:moveTo>
                    <a:pt x="276889" y="1384231"/>
                  </a:moveTo>
                  <a:lnTo>
                    <a:pt x="461452" y="1384231"/>
                  </a:lnTo>
                  <a:lnTo>
                    <a:pt x="461452" y="1568790"/>
                  </a:lnTo>
                  <a:lnTo>
                    <a:pt x="276889" y="1568790"/>
                  </a:lnTo>
                  <a:close/>
                  <a:moveTo>
                    <a:pt x="40" y="1384231"/>
                  </a:moveTo>
                  <a:lnTo>
                    <a:pt x="184608" y="1384231"/>
                  </a:lnTo>
                  <a:lnTo>
                    <a:pt x="184608" y="1568790"/>
                  </a:lnTo>
                  <a:lnTo>
                    <a:pt x="40" y="1568790"/>
                  </a:lnTo>
                  <a:close/>
                  <a:moveTo>
                    <a:pt x="1661104" y="1384230"/>
                  </a:moveTo>
                  <a:lnTo>
                    <a:pt x="1845674" y="1384230"/>
                  </a:lnTo>
                  <a:lnTo>
                    <a:pt x="1845674" y="1568789"/>
                  </a:lnTo>
                  <a:lnTo>
                    <a:pt x="1661104" y="1568789"/>
                  </a:lnTo>
                  <a:close/>
                  <a:moveTo>
                    <a:pt x="1384262" y="1384230"/>
                  </a:moveTo>
                  <a:lnTo>
                    <a:pt x="1568831" y="1384230"/>
                  </a:lnTo>
                  <a:lnTo>
                    <a:pt x="1568831" y="1568789"/>
                  </a:lnTo>
                  <a:lnTo>
                    <a:pt x="1384262" y="1568789"/>
                  </a:lnTo>
                  <a:close/>
                  <a:moveTo>
                    <a:pt x="1107422" y="1384230"/>
                  </a:moveTo>
                  <a:lnTo>
                    <a:pt x="1291975" y="1384230"/>
                  </a:lnTo>
                  <a:lnTo>
                    <a:pt x="1291975" y="1568789"/>
                  </a:lnTo>
                  <a:lnTo>
                    <a:pt x="1107422" y="1568789"/>
                  </a:lnTo>
                  <a:close/>
                  <a:moveTo>
                    <a:pt x="2491640" y="1384230"/>
                  </a:moveTo>
                  <a:lnTo>
                    <a:pt x="2676205" y="1384230"/>
                  </a:lnTo>
                  <a:lnTo>
                    <a:pt x="2676205" y="1568789"/>
                  </a:lnTo>
                  <a:lnTo>
                    <a:pt x="2491640" y="1568789"/>
                  </a:lnTo>
                  <a:close/>
                  <a:moveTo>
                    <a:pt x="2214794" y="1384230"/>
                  </a:moveTo>
                  <a:lnTo>
                    <a:pt x="2399357" y="1384230"/>
                  </a:lnTo>
                  <a:lnTo>
                    <a:pt x="2399357" y="1568789"/>
                  </a:lnTo>
                  <a:lnTo>
                    <a:pt x="2214794" y="1568789"/>
                  </a:lnTo>
                  <a:close/>
                  <a:moveTo>
                    <a:pt x="1937957" y="1384230"/>
                  </a:moveTo>
                  <a:lnTo>
                    <a:pt x="2122515" y="1384230"/>
                  </a:lnTo>
                  <a:lnTo>
                    <a:pt x="2122515" y="1568789"/>
                  </a:lnTo>
                  <a:lnTo>
                    <a:pt x="1937957" y="1568789"/>
                  </a:lnTo>
                  <a:close/>
                  <a:moveTo>
                    <a:pt x="3598976" y="1384230"/>
                  </a:moveTo>
                  <a:lnTo>
                    <a:pt x="3783539" y="1384230"/>
                  </a:lnTo>
                  <a:lnTo>
                    <a:pt x="3783539" y="1568788"/>
                  </a:lnTo>
                  <a:lnTo>
                    <a:pt x="3598976" y="1568788"/>
                  </a:lnTo>
                  <a:close/>
                  <a:moveTo>
                    <a:pt x="3322131" y="1384230"/>
                  </a:moveTo>
                  <a:lnTo>
                    <a:pt x="3506694" y="1384230"/>
                  </a:lnTo>
                  <a:lnTo>
                    <a:pt x="3506694" y="1568788"/>
                  </a:lnTo>
                  <a:lnTo>
                    <a:pt x="3322131" y="1568788"/>
                  </a:lnTo>
                  <a:close/>
                  <a:moveTo>
                    <a:pt x="3045332" y="1384230"/>
                  </a:moveTo>
                  <a:lnTo>
                    <a:pt x="3229897" y="1384230"/>
                  </a:lnTo>
                  <a:lnTo>
                    <a:pt x="3229897" y="1568789"/>
                  </a:lnTo>
                  <a:lnTo>
                    <a:pt x="3045332" y="1568789"/>
                  </a:lnTo>
                  <a:close/>
                  <a:moveTo>
                    <a:pt x="2768487" y="1384230"/>
                  </a:moveTo>
                  <a:lnTo>
                    <a:pt x="2953051" y="1384230"/>
                  </a:lnTo>
                  <a:lnTo>
                    <a:pt x="2953051" y="1568789"/>
                  </a:lnTo>
                  <a:lnTo>
                    <a:pt x="2768487" y="1568789"/>
                  </a:lnTo>
                  <a:close/>
                  <a:moveTo>
                    <a:pt x="4983198" y="1384229"/>
                  </a:moveTo>
                  <a:lnTo>
                    <a:pt x="5167761" y="1384229"/>
                  </a:lnTo>
                  <a:lnTo>
                    <a:pt x="5167761" y="1568788"/>
                  </a:lnTo>
                  <a:lnTo>
                    <a:pt x="4983198" y="1568788"/>
                  </a:lnTo>
                  <a:close/>
                  <a:moveTo>
                    <a:pt x="4706353" y="1384229"/>
                  </a:moveTo>
                  <a:lnTo>
                    <a:pt x="4890916" y="1384229"/>
                  </a:lnTo>
                  <a:lnTo>
                    <a:pt x="4890916" y="1568788"/>
                  </a:lnTo>
                  <a:lnTo>
                    <a:pt x="4706353" y="1568788"/>
                  </a:lnTo>
                  <a:close/>
                  <a:moveTo>
                    <a:pt x="4429509" y="1384229"/>
                  </a:moveTo>
                  <a:lnTo>
                    <a:pt x="4614072" y="1384229"/>
                  </a:lnTo>
                  <a:lnTo>
                    <a:pt x="4614072" y="1568788"/>
                  </a:lnTo>
                  <a:lnTo>
                    <a:pt x="4429509" y="1568788"/>
                  </a:lnTo>
                  <a:close/>
                  <a:moveTo>
                    <a:pt x="4152664" y="1384229"/>
                  </a:moveTo>
                  <a:lnTo>
                    <a:pt x="4337227" y="1384229"/>
                  </a:lnTo>
                  <a:lnTo>
                    <a:pt x="4337227" y="1568788"/>
                  </a:lnTo>
                  <a:lnTo>
                    <a:pt x="4152664" y="1568788"/>
                  </a:lnTo>
                  <a:close/>
                  <a:moveTo>
                    <a:pt x="3875820" y="1384229"/>
                  </a:moveTo>
                  <a:lnTo>
                    <a:pt x="4060383" y="1384229"/>
                  </a:lnTo>
                  <a:lnTo>
                    <a:pt x="4060383" y="1568788"/>
                  </a:lnTo>
                  <a:lnTo>
                    <a:pt x="3875820" y="1568788"/>
                  </a:lnTo>
                  <a:close/>
                  <a:moveTo>
                    <a:pt x="5260042" y="1384229"/>
                  </a:moveTo>
                  <a:lnTo>
                    <a:pt x="5444605" y="1384229"/>
                  </a:lnTo>
                  <a:lnTo>
                    <a:pt x="5444605" y="1568788"/>
                  </a:lnTo>
                  <a:lnTo>
                    <a:pt x="5260042" y="1568788"/>
                  </a:lnTo>
                  <a:close/>
                  <a:moveTo>
                    <a:pt x="6921109" y="1384228"/>
                  </a:moveTo>
                  <a:lnTo>
                    <a:pt x="7105672" y="1384228"/>
                  </a:lnTo>
                  <a:lnTo>
                    <a:pt x="7105672" y="1568787"/>
                  </a:lnTo>
                  <a:lnTo>
                    <a:pt x="6921109" y="1568787"/>
                  </a:lnTo>
                  <a:close/>
                  <a:moveTo>
                    <a:pt x="6644265" y="1384228"/>
                  </a:moveTo>
                  <a:lnTo>
                    <a:pt x="6828828" y="1384228"/>
                  </a:lnTo>
                  <a:lnTo>
                    <a:pt x="6828828" y="1568787"/>
                  </a:lnTo>
                  <a:lnTo>
                    <a:pt x="6644265" y="1568787"/>
                  </a:lnTo>
                  <a:close/>
                  <a:moveTo>
                    <a:pt x="6367421" y="1384228"/>
                  </a:moveTo>
                  <a:lnTo>
                    <a:pt x="6551984" y="1384228"/>
                  </a:lnTo>
                  <a:lnTo>
                    <a:pt x="6551984" y="1568787"/>
                  </a:lnTo>
                  <a:lnTo>
                    <a:pt x="6367421" y="1568787"/>
                  </a:lnTo>
                  <a:close/>
                  <a:moveTo>
                    <a:pt x="6090576" y="1384228"/>
                  </a:moveTo>
                  <a:lnTo>
                    <a:pt x="6275139" y="1384228"/>
                  </a:lnTo>
                  <a:lnTo>
                    <a:pt x="6275139" y="1568788"/>
                  </a:lnTo>
                  <a:lnTo>
                    <a:pt x="6090576" y="1568788"/>
                  </a:lnTo>
                  <a:close/>
                  <a:moveTo>
                    <a:pt x="5813731" y="1384228"/>
                  </a:moveTo>
                  <a:lnTo>
                    <a:pt x="5998294" y="1384228"/>
                  </a:lnTo>
                  <a:lnTo>
                    <a:pt x="5998294" y="1568788"/>
                  </a:lnTo>
                  <a:lnTo>
                    <a:pt x="5813731" y="1568788"/>
                  </a:lnTo>
                  <a:close/>
                  <a:moveTo>
                    <a:pt x="5536887" y="1384228"/>
                  </a:moveTo>
                  <a:lnTo>
                    <a:pt x="5721450" y="1384228"/>
                  </a:lnTo>
                  <a:lnTo>
                    <a:pt x="5721450" y="1568788"/>
                  </a:lnTo>
                  <a:lnTo>
                    <a:pt x="5536887" y="1568788"/>
                  </a:lnTo>
                  <a:close/>
                  <a:moveTo>
                    <a:pt x="7474799" y="1384228"/>
                  </a:moveTo>
                  <a:lnTo>
                    <a:pt x="7659362" y="1384228"/>
                  </a:lnTo>
                  <a:lnTo>
                    <a:pt x="7659362" y="1568787"/>
                  </a:lnTo>
                  <a:lnTo>
                    <a:pt x="7474799" y="1568787"/>
                  </a:lnTo>
                  <a:close/>
                  <a:moveTo>
                    <a:pt x="7197954" y="1384228"/>
                  </a:moveTo>
                  <a:lnTo>
                    <a:pt x="7382517" y="1384228"/>
                  </a:lnTo>
                  <a:lnTo>
                    <a:pt x="7382517" y="1568787"/>
                  </a:lnTo>
                  <a:lnTo>
                    <a:pt x="7197954" y="1568787"/>
                  </a:lnTo>
                  <a:close/>
                  <a:moveTo>
                    <a:pt x="8028487" y="1384227"/>
                  </a:moveTo>
                  <a:lnTo>
                    <a:pt x="8213050" y="1384227"/>
                  </a:lnTo>
                  <a:lnTo>
                    <a:pt x="8213050" y="1568787"/>
                  </a:lnTo>
                  <a:lnTo>
                    <a:pt x="8028487" y="1568787"/>
                  </a:lnTo>
                  <a:close/>
                  <a:moveTo>
                    <a:pt x="7751643" y="1384227"/>
                  </a:moveTo>
                  <a:lnTo>
                    <a:pt x="7936206" y="1384227"/>
                  </a:lnTo>
                  <a:lnTo>
                    <a:pt x="7936206" y="1568787"/>
                  </a:lnTo>
                  <a:lnTo>
                    <a:pt x="7751643" y="1568787"/>
                  </a:lnTo>
                  <a:close/>
                  <a:moveTo>
                    <a:pt x="553737" y="1107394"/>
                  </a:moveTo>
                  <a:lnTo>
                    <a:pt x="738300" y="1107394"/>
                  </a:lnTo>
                  <a:lnTo>
                    <a:pt x="738300" y="1291954"/>
                  </a:lnTo>
                  <a:lnTo>
                    <a:pt x="553737" y="1291954"/>
                  </a:lnTo>
                  <a:close/>
                  <a:moveTo>
                    <a:pt x="276893" y="1107394"/>
                  </a:moveTo>
                  <a:lnTo>
                    <a:pt x="461456" y="1107394"/>
                  </a:lnTo>
                  <a:lnTo>
                    <a:pt x="461456" y="1291954"/>
                  </a:lnTo>
                  <a:lnTo>
                    <a:pt x="276893" y="1291954"/>
                  </a:lnTo>
                  <a:close/>
                  <a:moveTo>
                    <a:pt x="43" y="1107394"/>
                  </a:moveTo>
                  <a:lnTo>
                    <a:pt x="184612" y="1107394"/>
                  </a:lnTo>
                  <a:lnTo>
                    <a:pt x="184612" y="1291954"/>
                  </a:lnTo>
                  <a:lnTo>
                    <a:pt x="43" y="1291954"/>
                  </a:lnTo>
                  <a:close/>
                  <a:moveTo>
                    <a:pt x="1384265" y="1107394"/>
                  </a:moveTo>
                  <a:lnTo>
                    <a:pt x="1568835" y="1107394"/>
                  </a:lnTo>
                  <a:lnTo>
                    <a:pt x="1568835" y="1291954"/>
                  </a:lnTo>
                  <a:lnTo>
                    <a:pt x="1384265" y="1291954"/>
                  </a:lnTo>
                  <a:close/>
                  <a:moveTo>
                    <a:pt x="1107426" y="1107394"/>
                  </a:moveTo>
                  <a:lnTo>
                    <a:pt x="1291978" y="1107394"/>
                  </a:lnTo>
                  <a:lnTo>
                    <a:pt x="1291978" y="1291954"/>
                  </a:lnTo>
                  <a:lnTo>
                    <a:pt x="1107426" y="1291954"/>
                  </a:lnTo>
                  <a:close/>
                  <a:moveTo>
                    <a:pt x="830582" y="1107394"/>
                  </a:moveTo>
                  <a:lnTo>
                    <a:pt x="1015144" y="1107394"/>
                  </a:lnTo>
                  <a:lnTo>
                    <a:pt x="1015144" y="1291954"/>
                  </a:lnTo>
                  <a:lnTo>
                    <a:pt x="830582" y="1291954"/>
                  </a:lnTo>
                  <a:close/>
                  <a:moveTo>
                    <a:pt x="2491643" y="1107393"/>
                  </a:moveTo>
                  <a:lnTo>
                    <a:pt x="2676209" y="1107393"/>
                  </a:lnTo>
                  <a:lnTo>
                    <a:pt x="2676209" y="1291954"/>
                  </a:lnTo>
                  <a:lnTo>
                    <a:pt x="2491643" y="1291954"/>
                  </a:lnTo>
                  <a:close/>
                  <a:moveTo>
                    <a:pt x="2214797" y="1107393"/>
                  </a:moveTo>
                  <a:lnTo>
                    <a:pt x="2399361" y="1107393"/>
                  </a:lnTo>
                  <a:lnTo>
                    <a:pt x="2399361" y="1291954"/>
                  </a:lnTo>
                  <a:lnTo>
                    <a:pt x="2214797" y="1291954"/>
                  </a:lnTo>
                  <a:close/>
                  <a:moveTo>
                    <a:pt x="1937961" y="1107393"/>
                  </a:moveTo>
                  <a:lnTo>
                    <a:pt x="2122519" y="1107393"/>
                  </a:lnTo>
                  <a:lnTo>
                    <a:pt x="2122519" y="1291954"/>
                  </a:lnTo>
                  <a:lnTo>
                    <a:pt x="1937961" y="1291954"/>
                  </a:lnTo>
                  <a:close/>
                  <a:moveTo>
                    <a:pt x="1661108" y="1107393"/>
                  </a:moveTo>
                  <a:lnTo>
                    <a:pt x="1845678" y="1107393"/>
                  </a:lnTo>
                  <a:lnTo>
                    <a:pt x="1845678" y="1291954"/>
                  </a:lnTo>
                  <a:lnTo>
                    <a:pt x="1661108" y="1291954"/>
                  </a:lnTo>
                  <a:close/>
                  <a:moveTo>
                    <a:pt x="3598976" y="1107393"/>
                  </a:moveTo>
                  <a:lnTo>
                    <a:pt x="3783539" y="1107393"/>
                  </a:lnTo>
                  <a:lnTo>
                    <a:pt x="3783539" y="1291954"/>
                  </a:lnTo>
                  <a:lnTo>
                    <a:pt x="3598976" y="1291954"/>
                  </a:lnTo>
                  <a:close/>
                  <a:moveTo>
                    <a:pt x="3322131" y="1107393"/>
                  </a:moveTo>
                  <a:lnTo>
                    <a:pt x="3506694" y="1107393"/>
                  </a:lnTo>
                  <a:lnTo>
                    <a:pt x="3506694" y="1291954"/>
                  </a:lnTo>
                  <a:lnTo>
                    <a:pt x="3322131" y="1291954"/>
                  </a:lnTo>
                  <a:close/>
                  <a:moveTo>
                    <a:pt x="3045336" y="1107393"/>
                  </a:moveTo>
                  <a:lnTo>
                    <a:pt x="3229900" y="1107393"/>
                  </a:lnTo>
                  <a:lnTo>
                    <a:pt x="3229900" y="1291954"/>
                  </a:lnTo>
                  <a:lnTo>
                    <a:pt x="3045336" y="1291954"/>
                  </a:lnTo>
                  <a:close/>
                  <a:moveTo>
                    <a:pt x="2768491" y="1107393"/>
                  </a:moveTo>
                  <a:lnTo>
                    <a:pt x="2953055" y="1107393"/>
                  </a:lnTo>
                  <a:lnTo>
                    <a:pt x="2953055" y="1291954"/>
                  </a:lnTo>
                  <a:lnTo>
                    <a:pt x="2768491" y="1291954"/>
                  </a:lnTo>
                  <a:close/>
                  <a:moveTo>
                    <a:pt x="4429509" y="1107393"/>
                  </a:moveTo>
                  <a:lnTo>
                    <a:pt x="4614072" y="1107393"/>
                  </a:lnTo>
                  <a:lnTo>
                    <a:pt x="4614072" y="1291953"/>
                  </a:lnTo>
                  <a:lnTo>
                    <a:pt x="4429509" y="1291953"/>
                  </a:lnTo>
                  <a:close/>
                  <a:moveTo>
                    <a:pt x="4152664" y="1107393"/>
                  </a:moveTo>
                  <a:lnTo>
                    <a:pt x="4337227" y="1107393"/>
                  </a:lnTo>
                  <a:lnTo>
                    <a:pt x="4337227" y="1291954"/>
                  </a:lnTo>
                  <a:lnTo>
                    <a:pt x="4152664" y="1291954"/>
                  </a:lnTo>
                  <a:close/>
                  <a:moveTo>
                    <a:pt x="3875820" y="1107393"/>
                  </a:moveTo>
                  <a:lnTo>
                    <a:pt x="4060383" y="1107393"/>
                  </a:lnTo>
                  <a:lnTo>
                    <a:pt x="4060383" y="1291954"/>
                  </a:lnTo>
                  <a:lnTo>
                    <a:pt x="3875820" y="1291954"/>
                  </a:lnTo>
                  <a:close/>
                  <a:moveTo>
                    <a:pt x="5536887" y="1107392"/>
                  </a:moveTo>
                  <a:lnTo>
                    <a:pt x="5721450" y="1107392"/>
                  </a:lnTo>
                  <a:lnTo>
                    <a:pt x="5721450" y="1291953"/>
                  </a:lnTo>
                  <a:lnTo>
                    <a:pt x="5536887" y="1291953"/>
                  </a:lnTo>
                  <a:close/>
                  <a:moveTo>
                    <a:pt x="5260042" y="1107392"/>
                  </a:moveTo>
                  <a:lnTo>
                    <a:pt x="5444605" y="1107392"/>
                  </a:lnTo>
                  <a:lnTo>
                    <a:pt x="5444605" y="1291953"/>
                  </a:lnTo>
                  <a:lnTo>
                    <a:pt x="5260042" y="1291953"/>
                  </a:lnTo>
                  <a:close/>
                  <a:moveTo>
                    <a:pt x="4983198" y="1107392"/>
                  </a:moveTo>
                  <a:lnTo>
                    <a:pt x="5167761" y="1107392"/>
                  </a:lnTo>
                  <a:lnTo>
                    <a:pt x="5167761" y="1291953"/>
                  </a:lnTo>
                  <a:lnTo>
                    <a:pt x="4983198" y="1291953"/>
                  </a:lnTo>
                  <a:close/>
                  <a:moveTo>
                    <a:pt x="4706353" y="1107392"/>
                  </a:moveTo>
                  <a:lnTo>
                    <a:pt x="4890916" y="1107392"/>
                  </a:lnTo>
                  <a:lnTo>
                    <a:pt x="4890916" y="1291953"/>
                  </a:lnTo>
                  <a:lnTo>
                    <a:pt x="4706353" y="1291953"/>
                  </a:lnTo>
                  <a:close/>
                  <a:moveTo>
                    <a:pt x="6367421" y="1107392"/>
                  </a:moveTo>
                  <a:lnTo>
                    <a:pt x="6551984" y="1107392"/>
                  </a:lnTo>
                  <a:lnTo>
                    <a:pt x="6551984" y="1291951"/>
                  </a:lnTo>
                  <a:lnTo>
                    <a:pt x="6367421" y="1291951"/>
                  </a:lnTo>
                  <a:close/>
                  <a:moveTo>
                    <a:pt x="6090576" y="1107392"/>
                  </a:moveTo>
                  <a:lnTo>
                    <a:pt x="6275139" y="1107392"/>
                  </a:lnTo>
                  <a:lnTo>
                    <a:pt x="6275139" y="1291951"/>
                  </a:lnTo>
                  <a:lnTo>
                    <a:pt x="6090576" y="1291951"/>
                  </a:lnTo>
                  <a:close/>
                  <a:moveTo>
                    <a:pt x="5813731" y="1107392"/>
                  </a:moveTo>
                  <a:lnTo>
                    <a:pt x="5998294" y="1107392"/>
                  </a:lnTo>
                  <a:lnTo>
                    <a:pt x="5998294" y="1291951"/>
                  </a:lnTo>
                  <a:lnTo>
                    <a:pt x="5813731" y="1291951"/>
                  </a:lnTo>
                  <a:close/>
                  <a:moveTo>
                    <a:pt x="7474799" y="1107391"/>
                  </a:moveTo>
                  <a:lnTo>
                    <a:pt x="7659362" y="1107391"/>
                  </a:lnTo>
                  <a:lnTo>
                    <a:pt x="7659362" y="1291951"/>
                  </a:lnTo>
                  <a:lnTo>
                    <a:pt x="7474799" y="1291951"/>
                  </a:lnTo>
                  <a:close/>
                  <a:moveTo>
                    <a:pt x="7197954" y="1107391"/>
                  </a:moveTo>
                  <a:lnTo>
                    <a:pt x="7382517" y="1107391"/>
                  </a:lnTo>
                  <a:lnTo>
                    <a:pt x="7382517" y="1291951"/>
                  </a:lnTo>
                  <a:lnTo>
                    <a:pt x="7197954" y="1291951"/>
                  </a:lnTo>
                  <a:close/>
                  <a:moveTo>
                    <a:pt x="6921109" y="1107391"/>
                  </a:moveTo>
                  <a:lnTo>
                    <a:pt x="7105672" y="1107391"/>
                  </a:lnTo>
                  <a:lnTo>
                    <a:pt x="7105672" y="1291951"/>
                  </a:lnTo>
                  <a:lnTo>
                    <a:pt x="6921109" y="1291951"/>
                  </a:lnTo>
                  <a:close/>
                  <a:moveTo>
                    <a:pt x="6644265" y="1107391"/>
                  </a:moveTo>
                  <a:lnTo>
                    <a:pt x="6828828" y="1107391"/>
                  </a:lnTo>
                  <a:lnTo>
                    <a:pt x="6828828" y="1291951"/>
                  </a:lnTo>
                  <a:lnTo>
                    <a:pt x="6644265" y="1291951"/>
                  </a:lnTo>
                  <a:close/>
                  <a:moveTo>
                    <a:pt x="8028487" y="1107391"/>
                  </a:moveTo>
                  <a:lnTo>
                    <a:pt x="8213050" y="1107391"/>
                  </a:lnTo>
                  <a:lnTo>
                    <a:pt x="8213050" y="1291951"/>
                  </a:lnTo>
                  <a:lnTo>
                    <a:pt x="8028487" y="1291951"/>
                  </a:lnTo>
                  <a:close/>
                  <a:moveTo>
                    <a:pt x="7751643" y="1107391"/>
                  </a:moveTo>
                  <a:lnTo>
                    <a:pt x="7936206" y="1107391"/>
                  </a:lnTo>
                  <a:lnTo>
                    <a:pt x="7936206" y="1291951"/>
                  </a:lnTo>
                  <a:lnTo>
                    <a:pt x="7751643" y="1291951"/>
                  </a:lnTo>
                  <a:close/>
                  <a:moveTo>
                    <a:pt x="830585" y="830543"/>
                  </a:moveTo>
                  <a:lnTo>
                    <a:pt x="1015148" y="830543"/>
                  </a:lnTo>
                  <a:lnTo>
                    <a:pt x="1015148" y="1015112"/>
                  </a:lnTo>
                  <a:lnTo>
                    <a:pt x="830585" y="1015112"/>
                  </a:lnTo>
                  <a:close/>
                  <a:moveTo>
                    <a:pt x="553741" y="830543"/>
                  </a:moveTo>
                  <a:lnTo>
                    <a:pt x="738304" y="830543"/>
                  </a:lnTo>
                  <a:lnTo>
                    <a:pt x="738304" y="1015112"/>
                  </a:lnTo>
                  <a:lnTo>
                    <a:pt x="553741" y="1015112"/>
                  </a:lnTo>
                  <a:close/>
                  <a:moveTo>
                    <a:pt x="276896" y="830543"/>
                  </a:moveTo>
                  <a:lnTo>
                    <a:pt x="461459" y="830543"/>
                  </a:lnTo>
                  <a:lnTo>
                    <a:pt x="461459" y="1015112"/>
                  </a:lnTo>
                  <a:lnTo>
                    <a:pt x="276896" y="1015112"/>
                  </a:lnTo>
                  <a:close/>
                  <a:moveTo>
                    <a:pt x="46" y="830543"/>
                  </a:moveTo>
                  <a:lnTo>
                    <a:pt x="184616" y="830543"/>
                  </a:lnTo>
                  <a:lnTo>
                    <a:pt x="184616" y="1015112"/>
                  </a:lnTo>
                  <a:lnTo>
                    <a:pt x="46" y="1015112"/>
                  </a:lnTo>
                  <a:close/>
                  <a:moveTo>
                    <a:pt x="1937965" y="830542"/>
                  </a:moveTo>
                  <a:lnTo>
                    <a:pt x="2122522" y="830542"/>
                  </a:lnTo>
                  <a:lnTo>
                    <a:pt x="2122522" y="1015112"/>
                  </a:lnTo>
                  <a:lnTo>
                    <a:pt x="1937965" y="1015112"/>
                  </a:lnTo>
                  <a:close/>
                  <a:moveTo>
                    <a:pt x="1661111" y="830542"/>
                  </a:moveTo>
                  <a:lnTo>
                    <a:pt x="1845681" y="830542"/>
                  </a:lnTo>
                  <a:lnTo>
                    <a:pt x="1845681" y="1015112"/>
                  </a:lnTo>
                  <a:lnTo>
                    <a:pt x="1661111" y="1015112"/>
                  </a:lnTo>
                  <a:close/>
                  <a:moveTo>
                    <a:pt x="1384269" y="830542"/>
                  </a:moveTo>
                  <a:lnTo>
                    <a:pt x="1568838" y="830542"/>
                  </a:lnTo>
                  <a:lnTo>
                    <a:pt x="1568838" y="1015112"/>
                  </a:lnTo>
                  <a:lnTo>
                    <a:pt x="1384269" y="1015112"/>
                  </a:lnTo>
                  <a:close/>
                  <a:moveTo>
                    <a:pt x="1107429" y="830542"/>
                  </a:moveTo>
                  <a:lnTo>
                    <a:pt x="1291981" y="830542"/>
                  </a:lnTo>
                  <a:lnTo>
                    <a:pt x="1291981" y="1015112"/>
                  </a:lnTo>
                  <a:lnTo>
                    <a:pt x="1107429" y="1015112"/>
                  </a:lnTo>
                  <a:close/>
                  <a:moveTo>
                    <a:pt x="3322131" y="830542"/>
                  </a:moveTo>
                  <a:lnTo>
                    <a:pt x="3506694" y="830542"/>
                  </a:lnTo>
                  <a:lnTo>
                    <a:pt x="3506694" y="1015111"/>
                  </a:lnTo>
                  <a:lnTo>
                    <a:pt x="3322131" y="1015111"/>
                  </a:lnTo>
                  <a:close/>
                  <a:moveTo>
                    <a:pt x="3045340" y="830542"/>
                  </a:moveTo>
                  <a:lnTo>
                    <a:pt x="3229903" y="830542"/>
                  </a:lnTo>
                  <a:lnTo>
                    <a:pt x="3229903" y="1015111"/>
                  </a:lnTo>
                  <a:lnTo>
                    <a:pt x="3045340" y="1015111"/>
                  </a:lnTo>
                  <a:close/>
                  <a:moveTo>
                    <a:pt x="2768494" y="830542"/>
                  </a:moveTo>
                  <a:lnTo>
                    <a:pt x="2953059" y="830542"/>
                  </a:lnTo>
                  <a:lnTo>
                    <a:pt x="2953059" y="1015112"/>
                  </a:lnTo>
                  <a:lnTo>
                    <a:pt x="2768494" y="1015112"/>
                  </a:lnTo>
                  <a:close/>
                  <a:moveTo>
                    <a:pt x="2491646" y="830542"/>
                  </a:moveTo>
                  <a:lnTo>
                    <a:pt x="2676212" y="830542"/>
                  </a:lnTo>
                  <a:lnTo>
                    <a:pt x="2676212" y="1015112"/>
                  </a:lnTo>
                  <a:lnTo>
                    <a:pt x="2491646" y="1015112"/>
                  </a:lnTo>
                  <a:close/>
                  <a:moveTo>
                    <a:pt x="2214800" y="830542"/>
                  </a:moveTo>
                  <a:lnTo>
                    <a:pt x="2399364" y="830542"/>
                  </a:lnTo>
                  <a:lnTo>
                    <a:pt x="2399364" y="1015112"/>
                  </a:lnTo>
                  <a:lnTo>
                    <a:pt x="2214800" y="1015112"/>
                  </a:lnTo>
                  <a:close/>
                  <a:moveTo>
                    <a:pt x="4429509" y="830541"/>
                  </a:moveTo>
                  <a:lnTo>
                    <a:pt x="4614072" y="830541"/>
                  </a:lnTo>
                  <a:lnTo>
                    <a:pt x="4614072" y="1015111"/>
                  </a:lnTo>
                  <a:lnTo>
                    <a:pt x="4429509" y="1015111"/>
                  </a:lnTo>
                  <a:close/>
                  <a:moveTo>
                    <a:pt x="4152664" y="830541"/>
                  </a:moveTo>
                  <a:lnTo>
                    <a:pt x="4337227" y="830541"/>
                  </a:lnTo>
                  <a:lnTo>
                    <a:pt x="4337227" y="1015111"/>
                  </a:lnTo>
                  <a:lnTo>
                    <a:pt x="4152664" y="1015111"/>
                  </a:lnTo>
                  <a:close/>
                  <a:moveTo>
                    <a:pt x="3875820" y="830541"/>
                  </a:moveTo>
                  <a:lnTo>
                    <a:pt x="4060383" y="830541"/>
                  </a:lnTo>
                  <a:lnTo>
                    <a:pt x="4060383" y="1015111"/>
                  </a:lnTo>
                  <a:lnTo>
                    <a:pt x="3875820" y="1015111"/>
                  </a:lnTo>
                  <a:close/>
                  <a:moveTo>
                    <a:pt x="3598976" y="830541"/>
                  </a:moveTo>
                  <a:lnTo>
                    <a:pt x="3783539" y="830541"/>
                  </a:lnTo>
                  <a:lnTo>
                    <a:pt x="3783539" y="1015111"/>
                  </a:lnTo>
                  <a:lnTo>
                    <a:pt x="3598976" y="1015111"/>
                  </a:lnTo>
                  <a:close/>
                  <a:moveTo>
                    <a:pt x="5536887" y="830541"/>
                  </a:moveTo>
                  <a:lnTo>
                    <a:pt x="5721450" y="830541"/>
                  </a:lnTo>
                  <a:lnTo>
                    <a:pt x="5721450" y="1015110"/>
                  </a:lnTo>
                  <a:lnTo>
                    <a:pt x="5536887" y="1015110"/>
                  </a:lnTo>
                  <a:close/>
                  <a:moveTo>
                    <a:pt x="5260042" y="830541"/>
                  </a:moveTo>
                  <a:lnTo>
                    <a:pt x="5444605" y="830541"/>
                  </a:lnTo>
                  <a:lnTo>
                    <a:pt x="5444605" y="1015110"/>
                  </a:lnTo>
                  <a:lnTo>
                    <a:pt x="5260042" y="1015110"/>
                  </a:lnTo>
                  <a:close/>
                  <a:moveTo>
                    <a:pt x="4983198" y="830541"/>
                  </a:moveTo>
                  <a:lnTo>
                    <a:pt x="5167761" y="830541"/>
                  </a:lnTo>
                  <a:lnTo>
                    <a:pt x="5167761" y="1015111"/>
                  </a:lnTo>
                  <a:lnTo>
                    <a:pt x="4983198" y="1015111"/>
                  </a:lnTo>
                  <a:close/>
                  <a:moveTo>
                    <a:pt x="4706353" y="830541"/>
                  </a:moveTo>
                  <a:lnTo>
                    <a:pt x="4890916" y="830541"/>
                  </a:lnTo>
                  <a:lnTo>
                    <a:pt x="4890916" y="1015111"/>
                  </a:lnTo>
                  <a:lnTo>
                    <a:pt x="4706353" y="1015111"/>
                  </a:lnTo>
                  <a:close/>
                  <a:moveTo>
                    <a:pt x="6921109" y="830540"/>
                  </a:moveTo>
                  <a:lnTo>
                    <a:pt x="7105672" y="830540"/>
                  </a:lnTo>
                  <a:lnTo>
                    <a:pt x="7105672" y="1015110"/>
                  </a:lnTo>
                  <a:lnTo>
                    <a:pt x="6921109" y="1015110"/>
                  </a:lnTo>
                  <a:close/>
                  <a:moveTo>
                    <a:pt x="6644265" y="830540"/>
                  </a:moveTo>
                  <a:lnTo>
                    <a:pt x="6828828" y="830540"/>
                  </a:lnTo>
                  <a:lnTo>
                    <a:pt x="6828828" y="1015110"/>
                  </a:lnTo>
                  <a:lnTo>
                    <a:pt x="6644265" y="1015110"/>
                  </a:lnTo>
                  <a:close/>
                  <a:moveTo>
                    <a:pt x="6367421" y="830540"/>
                  </a:moveTo>
                  <a:lnTo>
                    <a:pt x="6551984" y="830540"/>
                  </a:lnTo>
                  <a:lnTo>
                    <a:pt x="6551984" y="1015110"/>
                  </a:lnTo>
                  <a:lnTo>
                    <a:pt x="6367421" y="1015110"/>
                  </a:lnTo>
                  <a:close/>
                  <a:moveTo>
                    <a:pt x="6090576" y="830540"/>
                  </a:moveTo>
                  <a:lnTo>
                    <a:pt x="6275139" y="830540"/>
                  </a:lnTo>
                  <a:lnTo>
                    <a:pt x="6275139" y="1015110"/>
                  </a:lnTo>
                  <a:lnTo>
                    <a:pt x="6090576" y="1015110"/>
                  </a:lnTo>
                  <a:close/>
                  <a:moveTo>
                    <a:pt x="5813731" y="830540"/>
                  </a:moveTo>
                  <a:lnTo>
                    <a:pt x="5998294" y="830540"/>
                  </a:lnTo>
                  <a:lnTo>
                    <a:pt x="5998294" y="1015110"/>
                  </a:lnTo>
                  <a:lnTo>
                    <a:pt x="5813731" y="1015110"/>
                  </a:lnTo>
                  <a:close/>
                  <a:moveTo>
                    <a:pt x="8028487" y="830540"/>
                  </a:moveTo>
                  <a:lnTo>
                    <a:pt x="8213050" y="830540"/>
                  </a:lnTo>
                  <a:lnTo>
                    <a:pt x="8213050" y="1015109"/>
                  </a:lnTo>
                  <a:lnTo>
                    <a:pt x="8028487" y="1015109"/>
                  </a:lnTo>
                  <a:close/>
                  <a:moveTo>
                    <a:pt x="7751643" y="830540"/>
                  </a:moveTo>
                  <a:lnTo>
                    <a:pt x="7936206" y="830540"/>
                  </a:lnTo>
                  <a:lnTo>
                    <a:pt x="7936206" y="1015109"/>
                  </a:lnTo>
                  <a:lnTo>
                    <a:pt x="7751643" y="1015109"/>
                  </a:lnTo>
                  <a:close/>
                  <a:moveTo>
                    <a:pt x="7474799" y="830540"/>
                  </a:moveTo>
                  <a:lnTo>
                    <a:pt x="7659362" y="830540"/>
                  </a:lnTo>
                  <a:lnTo>
                    <a:pt x="7659362" y="1015109"/>
                  </a:lnTo>
                  <a:lnTo>
                    <a:pt x="7474799" y="1015109"/>
                  </a:lnTo>
                  <a:close/>
                  <a:moveTo>
                    <a:pt x="7197954" y="830540"/>
                  </a:moveTo>
                  <a:lnTo>
                    <a:pt x="7382517" y="830540"/>
                  </a:lnTo>
                  <a:lnTo>
                    <a:pt x="7382517" y="1015110"/>
                  </a:lnTo>
                  <a:lnTo>
                    <a:pt x="7197954" y="1015110"/>
                  </a:lnTo>
                  <a:close/>
                  <a:moveTo>
                    <a:pt x="553745" y="553691"/>
                  </a:moveTo>
                  <a:lnTo>
                    <a:pt x="738307" y="553691"/>
                  </a:lnTo>
                  <a:lnTo>
                    <a:pt x="738307" y="738261"/>
                  </a:lnTo>
                  <a:lnTo>
                    <a:pt x="553745" y="738261"/>
                  </a:lnTo>
                  <a:close/>
                  <a:moveTo>
                    <a:pt x="276900" y="553691"/>
                  </a:moveTo>
                  <a:lnTo>
                    <a:pt x="461463" y="553691"/>
                  </a:lnTo>
                  <a:lnTo>
                    <a:pt x="461463" y="738261"/>
                  </a:lnTo>
                  <a:lnTo>
                    <a:pt x="276900" y="738261"/>
                  </a:lnTo>
                  <a:close/>
                  <a:moveTo>
                    <a:pt x="50" y="553691"/>
                  </a:moveTo>
                  <a:lnTo>
                    <a:pt x="184620" y="553691"/>
                  </a:lnTo>
                  <a:lnTo>
                    <a:pt x="184620" y="738261"/>
                  </a:lnTo>
                  <a:lnTo>
                    <a:pt x="50" y="738261"/>
                  </a:lnTo>
                  <a:close/>
                  <a:moveTo>
                    <a:pt x="2214804" y="553690"/>
                  </a:moveTo>
                  <a:lnTo>
                    <a:pt x="2399367" y="553690"/>
                  </a:lnTo>
                  <a:lnTo>
                    <a:pt x="2399367" y="738260"/>
                  </a:lnTo>
                  <a:lnTo>
                    <a:pt x="2214804" y="738260"/>
                  </a:lnTo>
                  <a:close/>
                  <a:moveTo>
                    <a:pt x="1937969" y="553690"/>
                  </a:moveTo>
                  <a:lnTo>
                    <a:pt x="2122526" y="553690"/>
                  </a:lnTo>
                  <a:lnTo>
                    <a:pt x="2122526" y="738260"/>
                  </a:lnTo>
                  <a:lnTo>
                    <a:pt x="1937969" y="738260"/>
                  </a:lnTo>
                  <a:close/>
                  <a:moveTo>
                    <a:pt x="1661115" y="553690"/>
                  </a:moveTo>
                  <a:lnTo>
                    <a:pt x="1845685" y="553690"/>
                  </a:lnTo>
                  <a:lnTo>
                    <a:pt x="1845685" y="738260"/>
                  </a:lnTo>
                  <a:lnTo>
                    <a:pt x="1661115" y="738260"/>
                  </a:lnTo>
                  <a:close/>
                  <a:moveTo>
                    <a:pt x="1384272" y="553690"/>
                  </a:moveTo>
                  <a:lnTo>
                    <a:pt x="1568843" y="553690"/>
                  </a:lnTo>
                  <a:lnTo>
                    <a:pt x="1568843" y="738261"/>
                  </a:lnTo>
                  <a:lnTo>
                    <a:pt x="1384272" y="738261"/>
                  </a:lnTo>
                  <a:close/>
                  <a:moveTo>
                    <a:pt x="1107433" y="553690"/>
                  </a:moveTo>
                  <a:lnTo>
                    <a:pt x="1291984" y="553690"/>
                  </a:lnTo>
                  <a:lnTo>
                    <a:pt x="1291984" y="738261"/>
                  </a:lnTo>
                  <a:lnTo>
                    <a:pt x="1107433" y="738261"/>
                  </a:lnTo>
                  <a:close/>
                  <a:moveTo>
                    <a:pt x="830589" y="553690"/>
                  </a:moveTo>
                  <a:lnTo>
                    <a:pt x="1015152" y="553690"/>
                  </a:lnTo>
                  <a:lnTo>
                    <a:pt x="1015152" y="738261"/>
                  </a:lnTo>
                  <a:lnTo>
                    <a:pt x="830589" y="738261"/>
                  </a:lnTo>
                  <a:close/>
                  <a:moveTo>
                    <a:pt x="3598976" y="553690"/>
                  </a:moveTo>
                  <a:lnTo>
                    <a:pt x="3783539" y="553690"/>
                  </a:lnTo>
                  <a:lnTo>
                    <a:pt x="3783539" y="738260"/>
                  </a:lnTo>
                  <a:lnTo>
                    <a:pt x="3598976" y="738260"/>
                  </a:lnTo>
                  <a:close/>
                  <a:moveTo>
                    <a:pt x="3322131" y="553690"/>
                  </a:moveTo>
                  <a:lnTo>
                    <a:pt x="3506694" y="553690"/>
                  </a:lnTo>
                  <a:lnTo>
                    <a:pt x="3506694" y="738260"/>
                  </a:lnTo>
                  <a:lnTo>
                    <a:pt x="3322131" y="738260"/>
                  </a:lnTo>
                  <a:close/>
                  <a:moveTo>
                    <a:pt x="3045344" y="553690"/>
                  </a:moveTo>
                  <a:lnTo>
                    <a:pt x="3229906" y="553690"/>
                  </a:lnTo>
                  <a:lnTo>
                    <a:pt x="3229906" y="738260"/>
                  </a:lnTo>
                  <a:lnTo>
                    <a:pt x="3045344" y="738260"/>
                  </a:lnTo>
                  <a:close/>
                  <a:moveTo>
                    <a:pt x="2768498" y="553690"/>
                  </a:moveTo>
                  <a:lnTo>
                    <a:pt x="2953063" y="553690"/>
                  </a:lnTo>
                  <a:lnTo>
                    <a:pt x="2953063" y="738260"/>
                  </a:lnTo>
                  <a:lnTo>
                    <a:pt x="2768498" y="738260"/>
                  </a:lnTo>
                  <a:close/>
                  <a:moveTo>
                    <a:pt x="2491650" y="553690"/>
                  </a:moveTo>
                  <a:lnTo>
                    <a:pt x="2676215" y="553690"/>
                  </a:lnTo>
                  <a:lnTo>
                    <a:pt x="2676215" y="738260"/>
                  </a:lnTo>
                  <a:lnTo>
                    <a:pt x="2491650" y="738260"/>
                  </a:lnTo>
                  <a:close/>
                  <a:moveTo>
                    <a:pt x="5260042" y="553689"/>
                  </a:moveTo>
                  <a:lnTo>
                    <a:pt x="5444605" y="553689"/>
                  </a:lnTo>
                  <a:lnTo>
                    <a:pt x="5444605" y="738259"/>
                  </a:lnTo>
                  <a:lnTo>
                    <a:pt x="5260042" y="738259"/>
                  </a:lnTo>
                  <a:close/>
                  <a:moveTo>
                    <a:pt x="4983198" y="553689"/>
                  </a:moveTo>
                  <a:lnTo>
                    <a:pt x="5167761" y="553689"/>
                  </a:lnTo>
                  <a:lnTo>
                    <a:pt x="5167761" y="738259"/>
                  </a:lnTo>
                  <a:lnTo>
                    <a:pt x="4983198" y="738259"/>
                  </a:lnTo>
                  <a:close/>
                  <a:moveTo>
                    <a:pt x="4706353" y="553689"/>
                  </a:moveTo>
                  <a:lnTo>
                    <a:pt x="4890916" y="553689"/>
                  </a:lnTo>
                  <a:lnTo>
                    <a:pt x="4890916" y="738259"/>
                  </a:lnTo>
                  <a:lnTo>
                    <a:pt x="4706353" y="738259"/>
                  </a:lnTo>
                  <a:close/>
                  <a:moveTo>
                    <a:pt x="4429509" y="553689"/>
                  </a:moveTo>
                  <a:lnTo>
                    <a:pt x="4614072" y="553689"/>
                  </a:lnTo>
                  <a:lnTo>
                    <a:pt x="4614072" y="738259"/>
                  </a:lnTo>
                  <a:lnTo>
                    <a:pt x="4429509" y="738259"/>
                  </a:lnTo>
                  <a:close/>
                  <a:moveTo>
                    <a:pt x="4152664" y="553689"/>
                  </a:moveTo>
                  <a:lnTo>
                    <a:pt x="4337227" y="553689"/>
                  </a:lnTo>
                  <a:lnTo>
                    <a:pt x="4337227" y="738259"/>
                  </a:lnTo>
                  <a:lnTo>
                    <a:pt x="4152664" y="738259"/>
                  </a:lnTo>
                  <a:close/>
                  <a:moveTo>
                    <a:pt x="3875820" y="553689"/>
                  </a:moveTo>
                  <a:lnTo>
                    <a:pt x="4060383" y="553689"/>
                  </a:lnTo>
                  <a:lnTo>
                    <a:pt x="4060383" y="738260"/>
                  </a:lnTo>
                  <a:lnTo>
                    <a:pt x="3875820" y="738260"/>
                  </a:lnTo>
                  <a:close/>
                  <a:moveTo>
                    <a:pt x="6921109" y="553689"/>
                  </a:moveTo>
                  <a:lnTo>
                    <a:pt x="7105672" y="553689"/>
                  </a:lnTo>
                  <a:lnTo>
                    <a:pt x="7105672" y="738259"/>
                  </a:lnTo>
                  <a:lnTo>
                    <a:pt x="6921109" y="738259"/>
                  </a:lnTo>
                  <a:close/>
                  <a:moveTo>
                    <a:pt x="6644265" y="553689"/>
                  </a:moveTo>
                  <a:lnTo>
                    <a:pt x="6828828" y="553689"/>
                  </a:lnTo>
                  <a:lnTo>
                    <a:pt x="6828828" y="738259"/>
                  </a:lnTo>
                  <a:lnTo>
                    <a:pt x="6644265" y="738259"/>
                  </a:lnTo>
                  <a:close/>
                  <a:moveTo>
                    <a:pt x="6367421" y="553689"/>
                  </a:moveTo>
                  <a:lnTo>
                    <a:pt x="6551984" y="553689"/>
                  </a:lnTo>
                  <a:lnTo>
                    <a:pt x="6551984" y="738259"/>
                  </a:lnTo>
                  <a:lnTo>
                    <a:pt x="6367421" y="738259"/>
                  </a:lnTo>
                  <a:close/>
                  <a:moveTo>
                    <a:pt x="6090576" y="553689"/>
                  </a:moveTo>
                  <a:lnTo>
                    <a:pt x="6275139" y="553689"/>
                  </a:lnTo>
                  <a:lnTo>
                    <a:pt x="6275139" y="738259"/>
                  </a:lnTo>
                  <a:lnTo>
                    <a:pt x="6090576" y="738259"/>
                  </a:lnTo>
                  <a:close/>
                  <a:moveTo>
                    <a:pt x="5813731" y="553689"/>
                  </a:moveTo>
                  <a:lnTo>
                    <a:pt x="5998294" y="553689"/>
                  </a:lnTo>
                  <a:lnTo>
                    <a:pt x="5998294" y="738259"/>
                  </a:lnTo>
                  <a:lnTo>
                    <a:pt x="5813731" y="738259"/>
                  </a:lnTo>
                  <a:close/>
                  <a:moveTo>
                    <a:pt x="5536887" y="553689"/>
                  </a:moveTo>
                  <a:lnTo>
                    <a:pt x="5721450" y="553689"/>
                  </a:lnTo>
                  <a:lnTo>
                    <a:pt x="5721450" y="738259"/>
                  </a:lnTo>
                  <a:lnTo>
                    <a:pt x="5536887" y="738259"/>
                  </a:lnTo>
                  <a:close/>
                  <a:moveTo>
                    <a:pt x="8028487" y="553688"/>
                  </a:moveTo>
                  <a:lnTo>
                    <a:pt x="8213050" y="553688"/>
                  </a:lnTo>
                  <a:lnTo>
                    <a:pt x="8213050" y="738259"/>
                  </a:lnTo>
                  <a:lnTo>
                    <a:pt x="8028487" y="738259"/>
                  </a:lnTo>
                  <a:close/>
                  <a:moveTo>
                    <a:pt x="7751643" y="553688"/>
                  </a:moveTo>
                  <a:lnTo>
                    <a:pt x="7936206" y="553688"/>
                  </a:lnTo>
                  <a:lnTo>
                    <a:pt x="7936206" y="738259"/>
                  </a:lnTo>
                  <a:lnTo>
                    <a:pt x="7751643" y="738259"/>
                  </a:lnTo>
                  <a:close/>
                  <a:moveTo>
                    <a:pt x="7474799" y="553688"/>
                  </a:moveTo>
                  <a:lnTo>
                    <a:pt x="7659362" y="553688"/>
                  </a:lnTo>
                  <a:lnTo>
                    <a:pt x="7659362" y="738259"/>
                  </a:lnTo>
                  <a:lnTo>
                    <a:pt x="7474799" y="738259"/>
                  </a:lnTo>
                  <a:close/>
                  <a:moveTo>
                    <a:pt x="7197954" y="553688"/>
                  </a:moveTo>
                  <a:lnTo>
                    <a:pt x="7382517" y="553688"/>
                  </a:lnTo>
                  <a:lnTo>
                    <a:pt x="7382517" y="738259"/>
                  </a:lnTo>
                  <a:lnTo>
                    <a:pt x="7197954" y="738259"/>
                  </a:lnTo>
                  <a:close/>
                  <a:moveTo>
                    <a:pt x="53" y="276843"/>
                  </a:moveTo>
                  <a:lnTo>
                    <a:pt x="184623" y="276843"/>
                  </a:lnTo>
                  <a:lnTo>
                    <a:pt x="184623" y="461407"/>
                  </a:lnTo>
                  <a:lnTo>
                    <a:pt x="53" y="461407"/>
                  </a:lnTo>
                  <a:close/>
                  <a:moveTo>
                    <a:pt x="553749" y="276843"/>
                  </a:moveTo>
                  <a:lnTo>
                    <a:pt x="738311" y="276843"/>
                  </a:lnTo>
                  <a:lnTo>
                    <a:pt x="738311" y="461407"/>
                  </a:lnTo>
                  <a:lnTo>
                    <a:pt x="553749" y="461407"/>
                  </a:lnTo>
                  <a:close/>
                  <a:moveTo>
                    <a:pt x="276904" y="276843"/>
                  </a:moveTo>
                  <a:lnTo>
                    <a:pt x="461467" y="276843"/>
                  </a:lnTo>
                  <a:lnTo>
                    <a:pt x="461467" y="461407"/>
                  </a:lnTo>
                  <a:lnTo>
                    <a:pt x="276904" y="461407"/>
                  </a:lnTo>
                  <a:close/>
                  <a:moveTo>
                    <a:pt x="830593" y="276842"/>
                  </a:moveTo>
                  <a:lnTo>
                    <a:pt x="1015155" y="276842"/>
                  </a:lnTo>
                  <a:lnTo>
                    <a:pt x="1015155" y="461406"/>
                  </a:lnTo>
                  <a:lnTo>
                    <a:pt x="830593" y="461406"/>
                  </a:lnTo>
                  <a:close/>
                  <a:moveTo>
                    <a:pt x="1107437" y="276842"/>
                  </a:moveTo>
                  <a:lnTo>
                    <a:pt x="1291986" y="276842"/>
                  </a:lnTo>
                  <a:lnTo>
                    <a:pt x="1291986" y="461406"/>
                  </a:lnTo>
                  <a:lnTo>
                    <a:pt x="1107437" y="461406"/>
                  </a:lnTo>
                  <a:close/>
                  <a:moveTo>
                    <a:pt x="1384275" y="276842"/>
                  </a:moveTo>
                  <a:lnTo>
                    <a:pt x="1568847" y="276842"/>
                  </a:lnTo>
                  <a:lnTo>
                    <a:pt x="1568847" y="461406"/>
                  </a:lnTo>
                  <a:lnTo>
                    <a:pt x="1384275" y="461406"/>
                  </a:lnTo>
                  <a:close/>
                  <a:moveTo>
                    <a:pt x="1661118" y="276842"/>
                  </a:moveTo>
                  <a:lnTo>
                    <a:pt x="1845689" y="276842"/>
                  </a:lnTo>
                  <a:lnTo>
                    <a:pt x="1845689" y="461406"/>
                  </a:lnTo>
                  <a:lnTo>
                    <a:pt x="1661118" y="461406"/>
                  </a:lnTo>
                  <a:close/>
                  <a:moveTo>
                    <a:pt x="2214806" y="276842"/>
                  </a:moveTo>
                  <a:lnTo>
                    <a:pt x="2399370" y="276842"/>
                  </a:lnTo>
                  <a:lnTo>
                    <a:pt x="2399370" y="461406"/>
                  </a:lnTo>
                  <a:lnTo>
                    <a:pt x="2214806" y="461406"/>
                  </a:lnTo>
                  <a:close/>
                  <a:moveTo>
                    <a:pt x="1937973" y="276842"/>
                  </a:moveTo>
                  <a:lnTo>
                    <a:pt x="2122529" y="276842"/>
                  </a:lnTo>
                  <a:lnTo>
                    <a:pt x="2122529" y="461406"/>
                  </a:lnTo>
                  <a:lnTo>
                    <a:pt x="1937973" y="461406"/>
                  </a:lnTo>
                  <a:close/>
                  <a:moveTo>
                    <a:pt x="2768502" y="276842"/>
                  </a:moveTo>
                  <a:lnTo>
                    <a:pt x="2953066" y="276842"/>
                  </a:lnTo>
                  <a:lnTo>
                    <a:pt x="2953066" y="461406"/>
                  </a:lnTo>
                  <a:lnTo>
                    <a:pt x="2768502" y="461406"/>
                  </a:lnTo>
                  <a:close/>
                  <a:moveTo>
                    <a:pt x="2491653" y="276842"/>
                  </a:moveTo>
                  <a:lnTo>
                    <a:pt x="2676219" y="276842"/>
                  </a:lnTo>
                  <a:lnTo>
                    <a:pt x="2676219" y="461406"/>
                  </a:lnTo>
                  <a:lnTo>
                    <a:pt x="2491653" y="461406"/>
                  </a:lnTo>
                  <a:close/>
                  <a:moveTo>
                    <a:pt x="3045348" y="276842"/>
                  </a:moveTo>
                  <a:lnTo>
                    <a:pt x="3229910" y="276842"/>
                  </a:lnTo>
                  <a:lnTo>
                    <a:pt x="3229910" y="461406"/>
                  </a:lnTo>
                  <a:lnTo>
                    <a:pt x="3045348" y="461406"/>
                  </a:lnTo>
                  <a:close/>
                  <a:moveTo>
                    <a:pt x="3322131" y="276842"/>
                  </a:moveTo>
                  <a:lnTo>
                    <a:pt x="3506694" y="276842"/>
                  </a:lnTo>
                  <a:lnTo>
                    <a:pt x="3506694" y="461406"/>
                  </a:lnTo>
                  <a:lnTo>
                    <a:pt x="3322131" y="461406"/>
                  </a:lnTo>
                  <a:close/>
                  <a:moveTo>
                    <a:pt x="3598976" y="276842"/>
                  </a:moveTo>
                  <a:lnTo>
                    <a:pt x="3783539" y="276842"/>
                  </a:lnTo>
                  <a:lnTo>
                    <a:pt x="3783539" y="461406"/>
                  </a:lnTo>
                  <a:lnTo>
                    <a:pt x="3598976" y="461406"/>
                  </a:lnTo>
                  <a:close/>
                  <a:moveTo>
                    <a:pt x="3875820" y="276842"/>
                  </a:moveTo>
                  <a:lnTo>
                    <a:pt x="4060383" y="276842"/>
                  </a:lnTo>
                  <a:lnTo>
                    <a:pt x="4060383" y="461406"/>
                  </a:lnTo>
                  <a:lnTo>
                    <a:pt x="3875820" y="461406"/>
                  </a:lnTo>
                  <a:close/>
                  <a:moveTo>
                    <a:pt x="4152664" y="276842"/>
                  </a:moveTo>
                  <a:lnTo>
                    <a:pt x="4337227" y="276842"/>
                  </a:lnTo>
                  <a:lnTo>
                    <a:pt x="4337227" y="461406"/>
                  </a:lnTo>
                  <a:lnTo>
                    <a:pt x="4152664" y="461406"/>
                  </a:lnTo>
                  <a:close/>
                  <a:moveTo>
                    <a:pt x="4983198" y="276842"/>
                  </a:moveTo>
                  <a:lnTo>
                    <a:pt x="5167761" y="276842"/>
                  </a:lnTo>
                  <a:lnTo>
                    <a:pt x="5167761" y="461406"/>
                  </a:lnTo>
                  <a:lnTo>
                    <a:pt x="4983198" y="461406"/>
                  </a:lnTo>
                  <a:close/>
                  <a:moveTo>
                    <a:pt x="4706353" y="276842"/>
                  </a:moveTo>
                  <a:lnTo>
                    <a:pt x="4890916" y="276842"/>
                  </a:lnTo>
                  <a:lnTo>
                    <a:pt x="4890916" y="461406"/>
                  </a:lnTo>
                  <a:lnTo>
                    <a:pt x="4706353" y="461406"/>
                  </a:lnTo>
                  <a:close/>
                  <a:moveTo>
                    <a:pt x="4429509" y="276842"/>
                  </a:moveTo>
                  <a:lnTo>
                    <a:pt x="4614072" y="276842"/>
                  </a:lnTo>
                  <a:lnTo>
                    <a:pt x="4614072" y="461406"/>
                  </a:lnTo>
                  <a:lnTo>
                    <a:pt x="4429509" y="461406"/>
                  </a:lnTo>
                  <a:close/>
                  <a:moveTo>
                    <a:pt x="5260042" y="276841"/>
                  </a:moveTo>
                  <a:lnTo>
                    <a:pt x="5444605" y="276841"/>
                  </a:lnTo>
                  <a:lnTo>
                    <a:pt x="5444605" y="461406"/>
                  </a:lnTo>
                  <a:lnTo>
                    <a:pt x="5260042" y="461406"/>
                  </a:lnTo>
                  <a:close/>
                  <a:moveTo>
                    <a:pt x="5536887" y="276841"/>
                  </a:moveTo>
                  <a:lnTo>
                    <a:pt x="5721450" y="276841"/>
                  </a:lnTo>
                  <a:lnTo>
                    <a:pt x="5721450" y="461406"/>
                  </a:lnTo>
                  <a:lnTo>
                    <a:pt x="5536887" y="461406"/>
                  </a:lnTo>
                  <a:close/>
                  <a:moveTo>
                    <a:pt x="5813731" y="276841"/>
                  </a:moveTo>
                  <a:lnTo>
                    <a:pt x="5998294" y="276841"/>
                  </a:lnTo>
                  <a:lnTo>
                    <a:pt x="5998294" y="461406"/>
                  </a:lnTo>
                  <a:lnTo>
                    <a:pt x="5813731" y="461406"/>
                  </a:lnTo>
                  <a:close/>
                  <a:moveTo>
                    <a:pt x="6090576" y="276841"/>
                  </a:moveTo>
                  <a:lnTo>
                    <a:pt x="6275139" y="276841"/>
                  </a:lnTo>
                  <a:lnTo>
                    <a:pt x="6275139" y="461405"/>
                  </a:lnTo>
                  <a:lnTo>
                    <a:pt x="6090576" y="461405"/>
                  </a:lnTo>
                  <a:close/>
                  <a:moveTo>
                    <a:pt x="6367421" y="276841"/>
                  </a:moveTo>
                  <a:lnTo>
                    <a:pt x="6551984" y="276841"/>
                  </a:lnTo>
                  <a:lnTo>
                    <a:pt x="6551984" y="461405"/>
                  </a:lnTo>
                  <a:lnTo>
                    <a:pt x="6367421" y="461405"/>
                  </a:lnTo>
                  <a:close/>
                  <a:moveTo>
                    <a:pt x="7197954" y="276841"/>
                  </a:moveTo>
                  <a:lnTo>
                    <a:pt x="7382517" y="276841"/>
                  </a:lnTo>
                  <a:lnTo>
                    <a:pt x="7382517" y="461405"/>
                  </a:lnTo>
                  <a:lnTo>
                    <a:pt x="7197954" y="461405"/>
                  </a:lnTo>
                  <a:close/>
                  <a:moveTo>
                    <a:pt x="6921109" y="276841"/>
                  </a:moveTo>
                  <a:lnTo>
                    <a:pt x="7105672" y="276841"/>
                  </a:lnTo>
                  <a:lnTo>
                    <a:pt x="7105672" y="461405"/>
                  </a:lnTo>
                  <a:lnTo>
                    <a:pt x="6921109" y="461405"/>
                  </a:lnTo>
                  <a:close/>
                  <a:moveTo>
                    <a:pt x="6644265" y="276841"/>
                  </a:moveTo>
                  <a:lnTo>
                    <a:pt x="6828828" y="276841"/>
                  </a:lnTo>
                  <a:lnTo>
                    <a:pt x="6828828" y="461405"/>
                  </a:lnTo>
                  <a:lnTo>
                    <a:pt x="6644265" y="461405"/>
                  </a:lnTo>
                  <a:close/>
                  <a:moveTo>
                    <a:pt x="7474799" y="276841"/>
                  </a:moveTo>
                  <a:lnTo>
                    <a:pt x="7659362" y="276841"/>
                  </a:lnTo>
                  <a:lnTo>
                    <a:pt x="7659362" y="461405"/>
                  </a:lnTo>
                  <a:lnTo>
                    <a:pt x="7474799" y="461405"/>
                  </a:lnTo>
                  <a:close/>
                  <a:moveTo>
                    <a:pt x="7751643" y="276841"/>
                  </a:moveTo>
                  <a:lnTo>
                    <a:pt x="7936206" y="276841"/>
                  </a:lnTo>
                  <a:lnTo>
                    <a:pt x="7936206" y="461405"/>
                  </a:lnTo>
                  <a:lnTo>
                    <a:pt x="7751643" y="461405"/>
                  </a:lnTo>
                  <a:close/>
                  <a:moveTo>
                    <a:pt x="8028487" y="276841"/>
                  </a:moveTo>
                  <a:lnTo>
                    <a:pt x="8213050" y="276841"/>
                  </a:lnTo>
                  <a:lnTo>
                    <a:pt x="8213050" y="461405"/>
                  </a:lnTo>
                  <a:lnTo>
                    <a:pt x="8028487" y="461405"/>
                  </a:lnTo>
                  <a:close/>
                  <a:moveTo>
                    <a:pt x="56" y="2"/>
                  </a:moveTo>
                  <a:lnTo>
                    <a:pt x="184627" y="2"/>
                  </a:lnTo>
                  <a:lnTo>
                    <a:pt x="184627" y="184564"/>
                  </a:lnTo>
                  <a:lnTo>
                    <a:pt x="56" y="184564"/>
                  </a:lnTo>
                  <a:close/>
                  <a:moveTo>
                    <a:pt x="276907" y="2"/>
                  </a:moveTo>
                  <a:lnTo>
                    <a:pt x="461470" y="2"/>
                  </a:lnTo>
                  <a:lnTo>
                    <a:pt x="461470" y="184564"/>
                  </a:lnTo>
                  <a:lnTo>
                    <a:pt x="276907" y="184564"/>
                  </a:lnTo>
                  <a:close/>
                  <a:moveTo>
                    <a:pt x="553752" y="2"/>
                  </a:moveTo>
                  <a:lnTo>
                    <a:pt x="738315" y="2"/>
                  </a:lnTo>
                  <a:lnTo>
                    <a:pt x="738315" y="184564"/>
                  </a:lnTo>
                  <a:lnTo>
                    <a:pt x="553752" y="184564"/>
                  </a:lnTo>
                  <a:close/>
                  <a:moveTo>
                    <a:pt x="830597" y="2"/>
                  </a:moveTo>
                  <a:lnTo>
                    <a:pt x="1015159" y="2"/>
                  </a:lnTo>
                  <a:lnTo>
                    <a:pt x="1015159" y="184564"/>
                  </a:lnTo>
                  <a:lnTo>
                    <a:pt x="830597" y="184564"/>
                  </a:lnTo>
                  <a:close/>
                  <a:moveTo>
                    <a:pt x="1107440" y="1"/>
                  </a:moveTo>
                  <a:lnTo>
                    <a:pt x="1291990" y="1"/>
                  </a:lnTo>
                  <a:lnTo>
                    <a:pt x="1291990" y="184564"/>
                  </a:lnTo>
                  <a:lnTo>
                    <a:pt x="1107440" y="184564"/>
                  </a:lnTo>
                  <a:close/>
                  <a:moveTo>
                    <a:pt x="1384279" y="1"/>
                  </a:moveTo>
                  <a:lnTo>
                    <a:pt x="1568850" y="1"/>
                  </a:lnTo>
                  <a:lnTo>
                    <a:pt x="1568850" y="184564"/>
                  </a:lnTo>
                  <a:lnTo>
                    <a:pt x="1384279" y="184564"/>
                  </a:lnTo>
                  <a:close/>
                  <a:moveTo>
                    <a:pt x="1661122" y="1"/>
                  </a:moveTo>
                  <a:lnTo>
                    <a:pt x="1845692" y="1"/>
                  </a:lnTo>
                  <a:lnTo>
                    <a:pt x="1845692" y="184564"/>
                  </a:lnTo>
                  <a:lnTo>
                    <a:pt x="1661122" y="184564"/>
                  </a:lnTo>
                  <a:close/>
                  <a:moveTo>
                    <a:pt x="1937976" y="1"/>
                  </a:moveTo>
                  <a:lnTo>
                    <a:pt x="2122532" y="1"/>
                  </a:lnTo>
                  <a:lnTo>
                    <a:pt x="2122532" y="184564"/>
                  </a:lnTo>
                  <a:lnTo>
                    <a:pt x="1937976" y="184564"/>
                  </a:lnTo>
                  <a:close/>
                  <a:moveTo>
                    <a:pt x="2214810" y="1"/>
                  </a:moveTo>
                  <a:lnTo>
                    <a:pt x="2399373" y="1"/>
                  </a:lnTo>
                  <a:lnTo>
                    <a:pt x="2399373" y="184564"/>
                  </a:lnTo>
                  <a:lnTo>
                    <a:pt x="2214810" y="184564"/>
                  </a:lnTo>
                  <a:close/>
                  <a:moveTo>
                    <a:pt x="2491657" y="1"/>
                  </a:moveTo>
                  <a:lnTo>
                    <a:pt x="2676223" y="1"/>
                  </a:lnTo>
                  <a:lnTo>
                    <a:pt x="2676223" y="184564"/>
                  </a:lnTo>
                  <a:lnTo>
                    <a:pt x="2491657" y="184564"/>
                  </a:lnTo>
                  <a:close/>
                  <a:moveTo>
                    <a:pt x="2768505" y="1"/>
                  </a:moveTo>
                  <a:lnTo>
                    <a:pt x="2953069" y="1"/>
                  </a:lnTo>
                  <a:lnTo>
                    <a:pt x="2953069" y="184564"/>
                  </a:lnTo>
                  <a:lnTo>
                    <a:pt x="2768505" y="184564"/>
                  </a:lnTo>
                  <a:close/>
                  <a:moveTo>
                    <a:pt x="3045351" y="1"/>
                  </a:moveTo>
                  <a:lnTo>
                    <a:pt x="3229914" y="1"/>
                  </a:lnTo>
                  <a:lnTo>
                    <a:pt x="3229914" y="184564"/>
                  </a:lnTo>
                  <a:lnTo>
                    <a:pt x="3045351" y="184564"/>
                  </a:lnTo>
                  <a:close/>
                  <a:moveTo>
                    <a:pt x="3322131" y="1"/>
                  </a:moveTo>
                  <a:lnTo>
                    <a:pt x="3506694" y="1"/>
                  </a:lnTo>
                  <a:lnTo>
                    <a:pt x="3506694" y="184564"/>
                  </a:lnTo>
                  <a:lnTo>
                    <a:pt x="3322131" y="184564"/>
                  </a:lnTo>
                  <a:close/>
                  <a:moveTo>
                    <a:pt x="3598976" y="1"/>
                  </a:moveTo>
                  <a:lnTo>
                    <a:pt x="3783539" y="1"/>
                  </a:lnTo>
                  <a:lnTo>
                    <a:pt x="3783539" y="184563"/>
                  </a:lnTo>
                  <a:lnTo>
                    <a:pt x="3598976" y="184563"/>
                  </a:lnTo>
                  <a:close/>
                  <a:moveTo>
                    <a:pt x="3875820" y="1"/>
                  </a:moveTo>
                  <a:lnTo>
                    <a:pt x="4060383" y="1"/>
                  </a:lnTo>
                  <a:lnTo>
                    <a:pt x="4060383" y="184563"/>
                  </a:lnTo>
                  <a:lnTo>
                    <a:pt x="3875820" y="184563"/>
                  </a:lnTo>
                  <a:close/>
                  <a:moveTo>
                    <a:pt x="4152664" y="1"/>
                  </a:moveTo>
                  <a:lnTo>
                    <a:pt x="4337227" y="1"/>
                  </a:lnTo>
                  <a:lnTo>
                    <a:pt x="4337227" y="184563"/>
                  </a:lnTo>
                  <a:lnTo>
                    <a:pt x="4152664" y="184563"/>
                  </a:lnTo>
                  <a:close/>
                  <a:moveTo>
                    <a:pt x="4429509" y="1"/>
                  </a:moveTo>
                  <a:lnTo>
                    <a:pt x="4614072" y="1"/>
                  </a:lnTo>
                  <a:lnTo>
                    <a:pt x="4614072" y="184563"/>
                  </a:lnTo>
                  <a:lnTo>
                    <a:pt x="4429509" y="184563"/>
                  </a:lnTo>
                  <a:close/>
                  <a:moveTo>
                    <a:pt x="4706353" y="0"/>
                  </a:moveTo>
                  <a:lnTo>
                    <a:pt x="4890916" y="0"/>
                  </a:lnTo>
                  <a:lnTo>
                    <a:pt x="4890916" y="184563"/>
                  </a:lnTo>
                  <a:lnTo>
                    <a:pt x="4706353" y="184563"/>
                  </a:lnTo>
                  <a:close/>
                  <a:moveTo>
                    <a:pt x="4983198" y="0"/>
                  </a:moveTo>
                  <a:lnTo>
                    <a:pt x="5167761" y="0"/>
                  </a:lnTo>
                  <a:lnTo>
                    <a:pt x="5167761" y="184563"/>
                  </a:lnTo>
                  <a:lnTo>
                    <a:pt x="4983198" y="184563"/>
                  </a:lnTo>
                  <a:close/>
                  <a:moveTo>
                    <a:pt x="5260042" y="0"/>
                  </a:moveTo>
                  <a:lnTo>
                    <a:pt x="5444605" y="0"/>
                  </a:lnTo>
                  <a:lnTo>
                    <a:pt x="5444605" y="184563"/>
                  </a:lnTo>
                  <a:lnTo>
                    <a:pt x="5260042" y="184563"/>
                  </a:lnTo>
                  <a:close/>
                  <a:moveTo>
                    <a:pt x="5536887" y="0"/>
                  </a:moveTo>
                  <a:lnTo>
                    <a:pt x="5721450" y="0"/>
                  </a:lnTo>
                  <a:lnTo>
                    <a:pt x="5721450" y="184563"/>
                  </a:lnTo>
                  <a:lnTo>
                    <a:pt x="5536887" y="184563"/>
                  </a:lnTo>
                  <a:close/>
                  <a:moveTo>
                    <a:pt x="5813731" y="0"/>
                  </a:moveTo>
                  <a:lnTo>
                    <a:pt x="5998294" y="0"/>
                  </a:lnTo>
                  <a:lnTo>
                    <a:pt x="5998294" y="184563"/>
                  </a:lnTo>
                  <a:lnTo>
                    <a:pt x="5813731" y="184563"/>
                  </a:lnTo>
                  <a:close/>
                  <a:moveTo>
                    <a:pt x="6090576" y="0"/>
                  </a:moveTo>
                  <a:lnTo>
                    <a:pt x="6275139" y="0"/>
                  </a:lnTo>
                  <a:lnTo>
                    <a:pt x="6275139" y="184563"/>
                  </a:lnTo>
                  <a:lnTo>
                    <a:pt x="6090576" y="184563"/>
                  </a:lnTo>
                  <a:close/>
                  <a:moveTo>
                    <a:pt x="6367421" y="0"/>
                  </a:moveTo>
                  <a:lnTo>
                    <a:pt x="6551984" y="0"/>
                  </a:lnTo>
                  <a:lnTo>
                    <a:pt x="6551984" y="184563"/>
                  </a:lnTo>
                  <a:lnTo>
                    <a:pt x="6367421" y="184563"/>
                  </a:lnTo>
                  <a:close/>
                  <a:moveTo>
                    <a:pt x="6644265" y="0"/>
                  </a:moveTo>
                  <a:lnTo>
                    <a:pt x="6828828" y="0"/>
                  </a:lnTo>
                  <a:lnTo>
                    <a:pt x="6828828" y="184563"/>
                  </a:lnTo>
                  <a:lnTo>
                    <a:pt x="6644265" y="184563"/>
                  </a:lnTo>
                  <a:close/>
                  <a:moveTo>
                    <a:pt x="6921109" y="0"/>
                  </a:moveTo>
                  <a:lnTo>
                    <a:pt x="7105672" y="0"/>
                  </a:lnTo>
                  <a:lnTo>
                    <a:pt x="7105672" y="184562"/>
                  </a:lnTo>
                  <a:lnTo>
                    <a:pt x="6921109" y="184562"/>
                  </a:lnTo>
                  <a:close/>
                  <a:moveTo>
                    <a:pt x="7197954" y="0"/>
                  </a:moveTo>
                  <a:lnTo>
                    <a:pt x="7382517" y="0"/>
                  </a:lnTo>
                  <a:lnTo>
                    <a:pt x="7382517" y="184562"/>
                  </a:lnTo>
                  <a:lnTo>
                    <a:pt x="7197954" y="184562"/>
                  </a:lnTo>
                  <a:close/>
                  <a:moveTo>
                    <a:pt x="7474799" y="0"/>
                  </a:moveTo>
                  <a:lnTo>
                    <a:pt x="7659362" y="0"/>
                  </a:lnTo>
                  <a:lnTo>
                    <a:pt x="7659362" y="184562"/>
                  </a:lnTo>
                  <a:lnTo>
                    <a:pt x="7474799" y="184562"/>
                  </a:lnTo>
                  <a:close/>
                  <a:moveTo>
                    <a:pt x="7751643" y="0"/>
                  </a:moveTo>
                  <a:lnTo>
                    <a:pt x="7936206" y="0"/>
                  </a:lnTo>
                  <a:lnTo>
                    <a:pt x="7936206" y="184562"/>
                  </a:lnTo>
                  <a:lnTo>
                    <a:pt x="7751643" y="184562"/>
                  </a:lnTo>
                  <a:close/>
                  <a:moveTo>
                    <a:pt x="8028487" y="0"/>
                  </a:moveTo>
                  <a:lnTo>
                    <a:pt x="8213050" y="0"/>
                  </a:lnTo>
                  <a:lnTo>
                    <a:pt x="8213050" y="184562"/>
                  </a:lnTo>
                  <a:lnTo>
                    <a:pt x="8028487" y="184562"/>
                  </a:lnTo>
                  <a:close/>
                </a:path>
              </a:pathLst>
            </a:custGeom>
            <a:gradFill flip="none" rotWithShape="1">
              <a:gsLst>
                <a:gs pos="43000">
                  <a:schemeClr val="accent3">
                    <a:lumMod val="100000"/>
                    <a:alpha val="0"/>
                  </a:schemeClr>
                </a:gs>
                <a:gs pos="100000">
                  <a:schemeClr val="accent2">
                    <a:alpha val="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3" name="任意多边形: 形状 102">
              <a:extLst>
                <a:ext uri="{FF2B5EF4-FFF2-40B4-BE49-F238E27FC236}">
                  <a16:creationId xmlns:a16="http://schemas.microsoft.com/office/drawing/2014/main" id="{DF882659-FD70-4899-94B8-B0404E282473}"/>
                </a:ext>
              </a:extLst>
            </p:cNvPr>
            <p:cNvSpPr/>
            <p:nvPr/>
          </p:nvSpPr>
          <p:spPr>
            <a:xfrm>
              <a:off x="469497" y="2663166"/>
              <a:ext cx="546850" cy="523515"/>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254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4" name="任意多边形: 形状 103">
              <a:extLst>
                <a:ext uri="{FF2B5EF4-FFF2-40B4-BE49-F238E27FC236}">
                  <a16:creationId xmlns:a16="http://schemas.microsoft.com/office/drawing/2014/main" id="{7367A6DE-C21F-484F-9467-D99614284FD2}"/>
                </a:ext>
              </a:extLst>
            </p:cNvPr>
            <p:cNvSpPr/>
            <p:nvPr/>
          </p:nvSpPr>
          <p:spPr>
            <a:xfrm flipH="1" flipV="1">
              <a:off x="3137381" y="1698776"/>
              <a:ext cx="273228" cy="282336"/>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6350">
              <a:gradFill>
                <a:gsLst>
                  <a:gs pos="0">
                    <a:schemeClr val="accent5"/>
                  </a:gs>
                  <a:gs pos="43000">
                    <a:schemeClr val="accent5">
                      <a:alpha val="0"/>
                    </a:schemeClr>
                  </a:gs>
                </a:gsLst>
                <a:lin ang="189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5" name="平行四边形 104">
              <a:extLst>
                <a:ext uri="{FF2B5EF4-FFF2-40B4-BE49-F238E27FC236}">
                  <a16:creationId xmlns:a16="http://schemas.microsoft.com/office/drawing/2014/main" id="{74525E14-FDE4-41FD-A538-F646053A041A}"/>
                </a:ext>
              </a:extLst>
            </p:cNvPr>
            <p:cNvSpPr/>
            <p:nvPr/>
          </p:nvSpPr>
          <p:spPr>
            <a:xfrm>
              <a:off x="1404686" y="1722120"/>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6" name="平行四边形 105">
              <a:extLst>
                <a:ext uri="{FF2B5EF4-FFF2-40B4-BE49-F238E27FC236}">
                  <a16:creationId xmlns:a16="http://schemas.microsoft.com/office/drawing/2014/main" id="{9950FB8B-17C7-4CC2-880E-D928CA7D10CA}"/>
                </a:ext>
              </a:extLst>
            </p:cNvPr>
            <p:cNvSpPr/>
            <p:nvPr/>
          </p:nvSpPr>
          <p:spPr>
            <a:xfrm>
              <a:off x="176904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7" name="平行四边形 106">
              <a:extLst>
                <a:ext uri="{FF2B5EF4-FFF2-40B4-BE49-F238E27FC236}">
                  <a16:creationId xmlns:a16="http://schemas.microsoft.com/office/drawing/2014/main" id="{2C024402-5B6C-4B49-AB78-C387893EC92E}"/>
                </a:ext>
              </a:extLst>
            </p:cNvPr>
            <p:cNvSpPr/>
            <p:nvPr/>
          </p:nvSpPr>
          <p:spPr>
            <a:xfrm>
              <a:off x="182067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 name="平行四边形 107">
              <a:extLst>
                <a:ext uri="{FF2B5EF4-FFF2-40B4-BE49-F238E27FC236}">
                  <a16:creationId xmlns:a16="http://schemas.microsoft.com/office/drawing/2014/main" id="{3857DB97-D78B-42DF-9495-686C308189DA}"/>
                </a:ext>
              </a:extLst>
            </p:cNvPr>
            <p:cNvSpPr/>
            <p:nvPr/>
          </p:nvSpPr>
          <p:spPr>
            <a:xfrm>
              <a:off x="187231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 name="平行四边形 108">
              <a:extLst>
                <a:ext uri="{FF2B5EF4-FFF2-40B4-BE49-F238E27FC236}">
                  <a16:creationId xmlns:a16="http://schemas.microsoft.com/office/drawing/2014/main" id="{D4DF48AD-4A45-407E-8827-BB25D78042AB}"/>
                </a:ext>
              </a:extLst>
            </p:cNvPr>
            <p:cNvSpPr/>
            <p:nvPr/>
          </p:nvSpPr>
          <p:spPr>
            <a:xfrm>
              <a:off x="1923947"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0" name="平行四边形 109">
              <a:extLst>
                <a:ext uri="{FF2B5EF4-FFF2-40B4-BE49-F238E27FC236}">
                  <a16:creationId xmlns:a16="http://schemas.microsoft.com/office/drawing/2014/main" id="{E9270A22-ADED-44D4-B175-A0BEF16EC521}"/>
                </a:ext>
              </a:extLst>
            </p:cNvPr>
            <p:cNvSpPr/>
            <p:nvPr/>
          </p:nvSpPr>
          <p:spPr>
            <a:xfrm>
              <a:off x="1975581"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1" name="平行四边形 110">
              <a:extLst>
                <a:ext uri="{FF2B5EF4-FFF2-40B4-BE49-F238E27FC236}">
                  <a16:creationId xmlns:a16="http://schemas.microsoft.com/office/drawing/2014/main" id="{B2024726-0B9C-4BFE-8EC2-86496A591407}"/>
                </a:ext>
              </a:extLst>
            </p:cNvPr>
            <p:cNvSpPr/>
            <p:nvPr/>
          </p:nvSpPr>
          <p:spPr>
            <a:xfrm>
              <a:off x="202721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2" name="平行四边形 111">
              <a:extLst>
                <a:ext uri="{FF2B5EF4-FFF2-40B4-BE49-F238E27FC236}">
                  <a16:creationId xmlns:a16="http://schemas.microsoft.com/office/drawing/2014/main" id="{8506337B-DC64-4024-BC86-D5F67000E2A4}"/>
                </a:ext>
              </a:extLst>
            </p:cNvPr>
            <p:cNvSpPr/>
            <p:nvPr/>
          </p:nvSpPr>
          <p:spPr>
            <a:xfrm>
              <a:off x="207884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3" name="平行四边形 112">
              <a:extLst>
                <a:ext uri="{FF2B5EF4-FFF2-40B4-BE49-F238E27FC236}">
                  <a16:creationId xmlns:a16="http://schemas.microsoft.com/office/drawing/2014/main" id="{C45BFE1E-C605-492A-A03B-1619A07A2E65}"/>
                </a:ext>
              </a:extLst>
            </p:cNvPr>
            <p:cNvSpPr/>
            <p:nvPr/>
          </p:nvSpPr>
          <p:spPr>
            <a:xfrm>
              <a:off x="213048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14" name="组合 113">
              <a:extLst>
                <a:ext uri="{FF2B5EF4-FFF2-40B4-BE49-F238E27FC236}">
                  <a16:creationId xmlns:a16="http://schemas.microsoft.com/office/drawing/2014/main" id="{6369A466-5CC1-4172-85B6-F9C68E901CE2}"/>
                </a:ext>
              </a:extLst>
            </p:cNvPr>
            <p:cNvGrpSpPr/>
            <p:nvPr/>
          </p:nvGrpSpPr>
          <p:grpSpPr>
            <a:xfrm>
              <a:off x="863018" y="1705221"/>
              <a:ext cx="569180" cy="65664"/>
              <a:chOff x="1175385" y="1705221"/>
              <a:chExt cx="569180" cy="65664"/>
            </a:xfrm>
          </p:grpSpPr>
          <p:sp>
            <p:nvSpPr>
              <p:cNvPr id="123" name="平行四边形 122">
                <a:extLst>
                  <a:ext uri="{FF2B5EF4-FFF2-40B4-BE49-F238E27FC236}">
                    <a16:creationId xmlns:a16="http://schemas.microsoft.com/office/drawing/2014/main" id="{A71DD7D1-90D4-48F2-998E-6A9DD8C90178}"/>
                  </a:ext>
                </a:extLst>
              </p:cNvPr>
              <p:cNvSpPr/>
              <p:nvPr/>
            </p:nvSpPr>
            <p:spPr>
              <a:xfrm flipH="1">
                <a:off x="117538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 name="平行四边形 123">
                <a:extLst>
                  <a:ext uri="{FF2B5EF4-FFF2-40B4-BE49-F238E27FC236}">
                    <a16:creationId xmlns:a16="http://schemas.microsoft.com/office/drawing/2014/main" id="{3158B086-6F5D-4734-B9A7-0097E0DE869A}"/>
                  </a:ext>
                </a:extLst>
              </p:cNvPr>
              <p:cNvSpPr/>
              <p:nvPr/>
            </p:nvSpPr>
            <p:spPr>
              <a:xfrm>
                <a:off x="143856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5" name="组合 114">
              <a:extLst>
                <a:ext uri="{FF2B5EF4-FFF2-40B4-BE49-F238E27FC236}">
                  <a16:creationId xmlns:a16="http://schemas.microsoft.com/office/drawing/2014/main" id="{FCAD17DE-BB51-4C1A-9580-D2675F087CBB}"/>
                </a:ext>
              </a:extLst>
            </p:cNvPr>
            <p:cNvGrpSpPr/>
            <p:nvPr/>
          </p:nvGrpSpPr>
          <p:grpSpPr>
            <a:xfrm>
              <a:off x="569127" y="1722120"/>
              <a:ext cx="318655" cy="65663"/>
              <a:chOff x="2992324" y="3097673"/>
              <a:chExt cx="318655" cy="65663"/>
            </a:xfrm>
          </p:grpSpPr>
          <p:sp>
            <p:nvSpPr>
              <p:cNvPr id="117" name="平行四边形 116">
                <a:extLst>
                  <a:ext uri="{FF2B5EF4-FFF2-40B4-BE49-F238E27FC236}">
                    <a16:creationId xmlns:a16="http://schemas.microsoft.com/office/drawing/2014/main" id="{53D7780C-C9BB-4C4D-B585-86496FAB205E}"/>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8" name="平行四边形 117">
                <a:extLst>
                  <a:ext uri="{FF2B5EF4-FFF2-40B4-BE49-F238E27FC236}">
                    <a16:creationId xmlns:a16="http://schemas.microsoft.com/office/drawing/2014/main" id="{F288D4ED-562E-4E73-B6A3-864AB9B62FD6}"/>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9" name="平行四边形 118">
                <a:extLst>
                  <a:ext uri="{FF2B5EF4-FFF2-40B4-BE49-F238E27FC236}">
                    <a16:creationId xmlns:a16="http://schemas.microsoft.com/office/drawing/2014/main" id="{61B3AEC0-833F-480F-8F9E-50C31BCEA3C0}"/>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0" name="平行四边形 119">
                <a:extLst>
                  <a:ext uri="{FF2B5EF4-FFF2-40B4-BE49-F238E27FC236}">
                    <a16:creationId xmlns:a16="http://schemas.microsoft.com/office/drawing/2014/main" id="{DA2021E1-E3F9-4021-9981-E1E9BA37E191}"/>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1" name="平行四边形 120">
                <a:extLst>
                  <a:ext uri="{FF2B5EF4-FFF2-40B4-BE49-F238E27FC236}">
                    <a16:creationId xmlns:a16="http://schemas.microsoft.com/office/drawing/2014/main" id="{0D180929-9A9E-4A72-A2AF-C77CF4EA5CDF}"/>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平行四边形 121">
                <a:extLst>
                  <a:ext uri="{FF2B5EF4-FFF2-40B4-BE49-F238E27FC236}">
                    <a16:creationId xmlns:a16="http://schemas.microsoft.com/office/drawing/2014/main" id="{588C2686-5AE1-4C76-A7A7-819C1C7D3A70}"/>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16" name="直角三角形 115">
              <a:extLst>
                <a:ext uri="{FF2B5EF4-FFF2-40B4-BE49-F238E27FC236}">
                  <a16:creationId xmlns:a16="http://schemas.microsoft.com/office/drawing/2014/main" id="{D1BB846B-8C6C-467A-8D06-0582DFDFFCCC}"/>
                </a:ext>
              </a:extLst>
            </p:cNvPr>
            <p:cNvSpPr/>
            <p:nvPr/>
          </p:nvSpPr>
          <p:spPr>
            <a:xfrm rot="10800000">
              <a:off x="3239483" y="1727006"/>
              <a:ext cx="142992" cy="14299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50" name="组合 49">
            <a:extLst>
              <a:ext uri="{FF2B5EF4-FFF2-40B4-BE49-F238E27FC236}">
                <a16:creationId xmlns:a16="http://schemas.microsoft.com/office/drawing/2014/main" id="{E2217E14-E172-407B-ACE3-BC15A2125316}"/>
              </a:ext>
            </a:extLst>
          </p:cNvPr>
          <p:cNvGrpSpPr/>
          <p:nvPr/>
        </p:nvGrpSpPr>
        <p:grpSpPr>
          <a:xfrm>
            <a:off x="469497" y="5023544"/>
            <a:ext cx="2943708" cy="1487905"/>
            <a:chOff x="469497" y="1698776"/>
            <a:chExt cx="2943708" cy="1487905"/>
          </a:xfrm>
        </p:grpSpPr>
        <p:sp>
          <p:nvSpPr>
            <p:cNvPr id="51" name="任意多边形: 形状 50">
              <a:extLst>
                <a:ext uri="{FF2B5EF4-FFF2-40B4-BE49-F238E27FC236}">
                  <a16:creationId xmlns:a16="http://schemas.microsoft.com/office/drawing/2014/main" id="{39BC3DB8-E29C-408E-BB00-C32A3C76F0C2}"/>
                </a:ext>
              </a:extLst>
            </p:cNvPr>
            <p:cNvSpPr/>
            <p:nvPr/>
          </p:nvSpPr>
          <p:spPr>
            <a:xfrm>
              <a:off x="469497" y="1698776"/>
              <a:ext cx="2941112" cy="1487905"/>
            </a:xfrm>
            <a:custGeom>
              <a:avLst/>
              <a:gdLst>
                <a:gd name="connsiteX0" fmla="*/ 2941112 w 2941112"/>
                <a:gd name="connsiteY0" fmla="*/ 1487905 h 1487905"/>
                <a:gd name="connsiteX1" fmla="*/ 2582117 w 2941112"/>
                <a:gd name="connsiteY1" fmla="*/ 1487905 h 1487905"/>
                <a:gd name="connsiteX2" fmla="*/ 2493462 w 2941112"/>
                <a:gd name="connsiteY2" fmla="*/ 1398898 h 1487905"/>
                <a:gd name="connsiteX3" fmla="*/ 2400196 w 2941112"/>
                <a:gd name="connsiteY3" fmla="*/ 1398898 h 1487905"/>
                <a:gd name="connsiteX4" fmla="*/ 2127802 w 2941112"/>
                <a:gd name="connsiteY4" fmla="*/ 1398898 h 1487905"/>
                <a:gd name="connsiteX5" fmla="*/ 2034536 w 2941112"/>
                <a:gd name="connsiteY5" fmla="*/ 1398898 h 1487905"/>
                <a:gd name="connsiteX6" fmla="*/ 1945881 w 2941112"/>
                <a:gd name="connsiteY6" fmla="*/ 1487905 h 1487905"/>
                <a:gd name="connsiteX7" fmla="*/ 247989 w 2941112"/>
                <a:gd name="connsiteY7" fmla="*/ 1487905 h 1487905"/>
                <a:gd name="connsiteX8" fmla="*/ 0 w 2941112"/>
                <a:gd name="connsiteY8" fmla="*/ 1239916 h 1487905"/>
                <a:gd name="connsiteX9" fmla="*/ 0 w 2941112"/>
                <a:gd name="connsiteY9" fmla="*/ 0 h 1487905"/>
                <a:gd name="connsiteX10" fmla="*/ 358995 w 2941112"/>
                <a:gd name="connsiteY10" fmla="*/ 0 h 1487905"/>
                <a:gd name="connsiteX11" fmla="*/ 447650 w 2941112"/>
                <a:gd name="connsiteY11" fmla="*/ 89007 h 1487905"/>
                <a:gd name="connsiteX12" fmla="*/ 540916 w 2941112"/>
                <a:gd name="connsiteY12" fmla="*/ 89007 h 1487905"/>
                <a:gd name="connsiteX13" fmla="*/ 813310 w 2941112"/>
                <a:gd name="connsiteY13" fmla="*/ 89007 h 1487905"/>
                <a:gd name="connsiteX14" fmla="*/ 906576 w 2941112"/>
                <a:gd name="connsiteY14" fmla="*/ 89007 h 1487905"/>
                <a:gd name="connsiteX15" fmla="*/ 995231 w 2941112"/>
                <a:gd name="connsiteY15" fmla="*/ 0 h 1487905"/>
                <a:gd name="connsiteX16" fmla="*/ 2693123 w 2941112"/>
                <a:gd name="connsiteY16" fmla="*/ 0 h 1487905"/>
                <a:gd name="connsiteX17" fmla="*/ 2941112 w 2941112"/>
                <a:gd name="connsiteY17" fmla="*/ 247989 h 148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41112" h="1487905">
                  <a:moveTo>
                    <a:pt x="2941112" y="1487905"/>
                  </a:moveTo>
                  <a:lnTo>
                    <a:pt x="2582117" y="1487905"/>
                  </a:lnTo>
                  <a:lnTo>
                    <a:pt x="2493462" y="1398898"/>
                  </a:lnTo>
                  <a:lnTo>
                    <a:pt x="2400196" y="1398898"/>
                  </a:lnTo>
                  <a:lnTo>
                    <a:pt x="2127802" y="1398898"/>
                  </a:lnTo>
                  <a:lnTo>
                    <a:pt x="2034536" y="1398898"/>
                  </a:lnTo>
                  <a:lnTo>
                    <a:pt x="1945881" y="1487905"/>
                  </a:lnTo>
                  <a:lnTo>
                    <a:pt x="247989" y="1487905"/>
                  </a:lnTo>
                  <a:lnTo>
                    <a:pt x="0" y="1239916"/>
                  </a:lnTo>
                  <a:lnTo>
                    <a:pt x="0" y="0"/>
                  </a:lnTo>
                  <a:lnTo>
                    <a:pt x="358995" y="0"/>
                  </a:lnTo>
                  <a:lnTo>
                    <a:pt x="447650" y="89007"/>
                  </a:lnTo>
                  <a:lnTo>
                    <a:pt x="540916" y="89007"/>
                  </a:lnTo>
                  <a:lnTo>
                    <a:pt x="813310" y="89007"/>
                  </a:lnTo>
                  <a:lnTo>
                    <a:pt x="906576" y="89007"/>
                  </a:lnTo>
                  <a:lnTo>
                    <a:pt x="995231" y="0"/>
                  </a:lnTo>
                  <a:lnTo>
                    <a:pt x="2693123" y="0"/>
                  </a:lnTo>
                  <a:lnTo>
                    <a:pt x="2941112" y="247989"/>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2" name="平行四边形 51">
              <a:extLst>
                <a:ext uri="{FF2B5EF4-FFF2-40B4-BE49-F238E27FC236}">
                  <a16:creationId xmlns:a16="http://schemas.microsoft.com/office/drawing/2014/main" id="{DA764177-9628-4AD1-8A62-92217ECA0DAC}"/>
                </a:ext>
              </a:extLst>
            </p:cNvPr>
            <p:cNvSpPr/>
            <p:nvPr/>
          </p:nvSpPr>
          <p:spPr>
            <a:xfrm rot="10800000">
              <a:off x="2087191" y="3097674"/>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3" name="平行四边形 52">
              <a:extLst>
                <a:ext uri="{FF2B5EF4-FFF2-40B4-BE49-F238E27FC236}">
                  <a16:creationId xmlns:a16="http://schemas.microsoft.com/office/drawing/2014/main" id="{E4948882-762F-4010-B1A4-EED44DAF4B75}"/>
                </a:ext>
              </a:extLst>
            </p:cNvPr>
            <p:cNvSpPr/>
            <p:nvPr/>
          </p:nvSpPr>
          <p:spPr>
            <a:xfrm rot="10800000">
              <a:off x="203906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4" name="平行四边形 53">
              <a:extLst>
                <a:ext uri="{FF2B5EF4-FFF2-40B4-BE49-F238E27FC236}">
                  <a16:creationId xmlns:a16="http://schemas.microsoft.com/office/drawing/2014/main" id="{26442476-5343-4E3A-B7BF-5C52ABFA1CD9}"/>
                </a:ext>
              </a:extLst>
            </p:cNvPr>
            <p:cNvSpPr/>
            <p:nvPr/>
          </p:nvSpPr>
          <p:spPr>
            <a:xfrm rot="10800000">
              <a:off x="198742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5" name="平行四边形 54">
              <a:extLst>
                <a:ext uri="{FF2B5EF4-FFF2-40B4-BE49-F238E27FC236}">
                  <a16:creationId xmlns:a16="http://schemas.microsoft.com/office/drawing/2014/main" id="{3ADAADDA-02DD-4FDD-B2CD-2EF1FA926A0D}"/>
                </a:ext>
              </a:extLst>
            </p:cNvPr>
            <p:cNvSpPr/>
            <p:nvPr/>
          </p:nvSpPr>
          <p:spPr>
            <a:xfrm rot="10800000">
              <a:off x="193579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6" name="平行四边形 55">
              <a:extLst>
                <a:ext uri="{FF2B5EF4-FFF2-40B4-BE49-F238E27FC236}">
                  <a16:creationId xmlns:a16="http://schemas.microsoft.com/office/drawing/2014/main" id="{EAEC9FE4-DE6E-4144-8065-C37CB9E6D986}"/>
                </a:ext>
              </a:extLst>
            </p:cNvPr>
            <p:cNvSpPr/>
            <p:nvPr/>
          </p:nvSpPr>
          <p:spPr>
            <a:xfrm rot="10800000">
              <a:off x="1884159"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7" name="平行四边形 56">
              <a:extLst>
                <a:ext uri="{FF2B5EF4-FFF2-40B4-BE49-F238E27FC236}">
                  <a16:creationId xmlns:a16="http://schemas.microsoft.com/office/drawing/2014/main" id="{1A32621F-BB45-4A6D-BE5B-1B4A865A15BC}"/>
                </a:ext>
              </a:extLst>
            </p:cNvPr>
            <p:cNvSpPr/>
            <p:nvPr/>
          </p:nvSpPr>
          <p:spPr>
            <a:xfrm rot="10800000">
              <a:off x="1832525"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平行四边形 57">
              <a:extLst>
                <a:ext uri="{FF2B5EF4-FFF2-40B4-BE49-F238E27FC236}">
                  <a16:creationId xmlns:a16="http://schemas.microsoft.com/office/drawing/2014/main" id="{2C181FF5-ED03-473D-8D41-29C0EDE5B436}"/>
                </a:ext>
              </a:extLst>
            </p:cNvPr>
            <p:cNvSpPr/>
            <p:nvPr/>
          </p:nvSpPr>
          <p:spPr>
            <a:xfrm rot="10800000">
              <a:off x="178089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9" name="平行四边形 58">
              <a:extLst>
                <a:ext uri="{FF2B5EF4-FFF2-40B4-BE49-F238E27FC236}">
                  <a16:creationId xmlns:a16="http://schemas.microsoft.com/office/drawing/2014/main" id="{550122EA-EE9B-4721-A297-BCEB16DDF512}"/>
                </a:ext>
              </a:extLst>
            </p:cNvPr>
            <p:cNvSpPr/>
            <p:nvPr/>
          </p:nvSpPr>
          <p:spPr>
            <a:xfrm rot="10800000">
              <a:off x="172925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0" name="平行四边形 59">
              <a:extLst>
                <a:ext uri="{FF2B5EF4-FFF2-40B4-BE49-F238E27FC236}">
                  <a16:creationId xmlns:a16="http://schemas.microsoft.com/office/drawing/2014/main" id="{528DDB73-A76B-4773-9A43-A25D0124B504}"/>
                </a:ext>
              </a:extLst>
            </p:cNvPr>
            <p:cNvSpPr/>
            <p:nvPr/>
          </p:nvSpPr>
          <p:spPr>
            <a:xfrm rot="10800000">
              <a:off x="167762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61" name="组合 60">
              <a:extLst>
                <a:ext uri="{FF2B5EF4-FFF2-40B4-BE49-F238E27FC236}">
                  <a16:creationId xmlns:a16="http://schemas.microsoft.com/office/drawing/2014/main" id="{AAE37292-B965-4AB6-A40C-3DA6D47AD160}"/>
                </a:ext>
              </a:extLst>
            </p:cNvPr>
            <p:cNvGrpSpPr/>
            <p:nvPr/>
          </p:nvGrpSpPr>
          <p:grpSpPr>
            <a:xfrm>
              <a:off x="2992324" y="3097673"/>
              <a:ext cx="318655" cy="65663"/>
              <a:chOff x="2992324" y="3097673"/>
              <a:chExt cx="318655" cy="65663"/>
            </a:xfrm>
          </p:grpSpPr>
          <p:sp>
            <p:nvSpPr>
              <p:cNvPr id="85" name="平行四边形 84">
                <a:extLst>
                  <a:ext uri="{FF2B5EF4-FFF2-40B4-BE49-F238E27FC236}">
                    <a16:creationId xmlns:a16="http://schemas.microsoft.com/office/drawing/2014/main" id="{C5DB8665-45F6-4104-AC3A-5BE3A7540BD1}"/>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6" name="平行四边形 85">
                <a:extLst>
                  <a:ext uri="{FF2B5EF4-FFF2-40B4-BE49-F238E27FC236}">
                    <a16:creationId xmlns:a16="http://schemas.microsoft.com/office/drawing/2014/main" id="{DFD0667A-94CC-433A-AD65-3E2F775F5896}"/>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7" name="平行四边形 86">
                <a:extLst>
                  <a:ext uri="{FF2B5EF4-FFF2-40B4-BE49-F238E27FC236}">
                    <a16:creationId xmlns:a16="http://schemas.microsoft.com/office/drawing/2014/main" id="{CE681D1B-0F27-40A0-AE2A-A8B3B833E6A1}"/>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8" name="平行四边形 87">
                <a:extLst>
                  <a:ext uri="{FF2B5EF4-FFF2-40B4-BE49-F238E27FC236}">
                    <a16:creationId xmlns:a16="http://schemas.microsoft.com/office/drawing/2014/main" id="{EADEB866-4363-41F6-9F90-B42D06C5067E}"/>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9" name="平行四边形 88">
                <a:extLst>
                  <a:ext uri="{FF2B5EF4-FFF2-40B4-BE49-F238E27FC236}">
                    <a16:creationId xmlns:a16="http://schemas.microsoft.com/office/drawing/2014/main" id="{B46F059B-2BD0-4406-B42D-4256BFAEE888}"/>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平行四边形 89">
                <a:extLst>
                  <a:ext uri="{FF2B5EF4-FFF2-40B4-BE49-F238E27FC236}">
                    <a16:creationId xmlns:a16="http://schemas.microsoft.com/office/drawing/2014/main" id="{9ACD3663-47CD-47DC-90F1-CA07B8437FD3}"/>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62" name="任意多边形: 形状 61">
              <a:extLst>
                <a:ext uri="{FF2B5EF4-FFF2-40B4-BE49-F238E27FC236}">
                  <a16:creationId xmlns:a16="http://schemas.microsoft.com/office/drawing/2014/main" id="{AA777238-E035-46E6-A16A-2EC2EF6DFCCE}"/>
                </a:ext>
              </a:extLst>
            </p:cNvPr>
            <p:cNvSpPr/>
            <p:nvPr/>
          </p:nvSpPr>
          <p:spPr>
            <a:xfrm>
              <a:off x="1779740" y="2210937"/>
              <a:ext cx="1633465" cy="972731"/>
            </a:xfrm>
            <a:custGeom>
              <a:avLst/>
              <a:gdLst>
                <a:gd name="connsiteX0" fmla="*/ 8028487 w 8213050"/>
                <a:gd name="connsiteY0" fmla="*/ 4706322 h 4890885"/>
                <a:gd name="connsiteX1" fmla="*/ 8213050 w 8213050"/>
                <a:gd name="connsiteY1" fmla="*/ 4706322 h 4890885"/>
                <a:gd name="connsiteX2" fmla="*/ 8213050 w 8213050"/>
                <a:gd name="connsiteY2" fmla="*/ 4890885 h 4890885"/>
                <a:gd name="connsiteX3" fmla="*/ 8028487 w 8213050"/>
                <a:gd name="connsiteY3" fmla="*/ 4890885 h 4890885"/>
                <a:gd name="connsiteX4" fmla="*/ 7751643 w 8213050"/>
                <a:gd name="connsiteY4" fmla="*/ 4706322 h 4890885"/>
                <a:gd name="connsiteX5" fmla="*/ 7936206 w 8213050"/>
                <a:gd name="connsiteY5" fmla="*/ 4706322 h 4890885"/>
                <a:gd name="connsiteX6" fmla="*/ 7936206 w 8213050"/>
                <a:gd name="connsiteY6" fmla="*/ 4890885 h 4890885"/>
                <a:gd name="connsiteX7" fmla="*/ 7751643 w 8213050"/>
                <a:gd name="connsiteY7" fmla="*/ 4890885 h 4890885"/>
                <a:gd name="connsiteX8" fmla="*/ 7474799 w 8213050"/>
                <a:gd name="connsiteY8" fmla="*/ 4706322 h 4890885"/>
                <a:gd name="connsiteX9" fmla="*/ 7659362 w 8213050"/>
                <a:gd name="connsiteY9" fmla="*/ 4706322 h 4890885"/>
                <a:gd name="connsiteX10" fmla="*/ 7659362 w 8213050"/>
                <a:gd name="connsiteY10" fmla="*/ 4890885 h 4890885"/>
                <a:gd name="connsiteX11" fmla="*/ 7474799 w 8213050"/>
                <a:gd name="connsiteY11" fmla="*/ 4890885 h 4890885"/>
                <a:gd name="connsiteX12" fmla="*/ 7197954 w 8213050"/>
                <a:gd name="connsiteY12" fmla="*/ 4706322 h 4890885"/>
                <a:gd name="connsiteX13" fmla="*/ 7382517 w 8213050"/>
                <a:gd name="connsiteY13" fmla="*/ 4706322 h 4890885"/>
                <a:gd name="connsiteX14" fmla="*/ 7382517 w 8213050"/>
                <a:gd name="connsiteY14" fmla="*/ 4890885 h 4890885"/>
                <a:gd name="connsiteX15" fmla="*/ 7197954 w 8213050"/>
                <a:gd name="connsiteY15" fmla="*/ 4890885 h 4890885"/>
                <a:gd name="connsiteX16" fmla="*/ 6921109 w 8213050"/>
                <a:gd name="connsiteY16" fmla="*/ 4706322 h 4890885"/>
                <a:gd name="connsiteX17" fmla="*/ 7105672 w 8213050"/>
                <a:gd name="connsiteY17" fmla="*/ 4706322 h 4890885"/>
                <a:gd name="connsiteX18" fmla="*/ 7105672 w 8213050"/>
                <a:gd name="connsiteY18" fmla="*/ 4890885 h 4890885"/>
                <a:gd name="connsiteX19" fmla="*/ 6921109 w 8213050"/>
                <a:gd name="connsiteY19" fmla="*/ 4890885 h 4890885"/>
                <a:gd name="connsiteX20" fmla="*/ 6644265 w 8213050"/>
                <a:gd name="connsiteY20" fmla="*/ 4706322 h 4890885"/>
                <a:gd name="connsiteX21" fmla="*/ 6828828 w 8213050"/>
                <a:gd name="connsiteY21" fmla="*/ 4706322 h 4890885"/>
                <a:gd name="connsiteX22" fmla="*/ 6828828 w 8213050"/>
                <a:gd name="connsiteY22" fmla="*/ 4890885 h 4890885"/>
                <a:gd name="connsiteX23" fmla="*/ 6644265 w 8213050"/>
                <a:gd name="connsiteY23" fmla="*/ 4890885 h 4890885"/>
                <a:gd name="connsiteX24" fmla="*/ 6367421 w 8213050"/>
                <a:gd name="connsiteY24" fmla="*/ 4706322 h 4890885"/>
                <a:gd name="connsiteX25" fmla="*/ 6551984 w 8213050"/>
                <a:gd name="connsiteY25" fmla="*/ 4706322 h 4890885"/>
                <a:gd name="connsiteX26" fmla="*/ 6551984 w 8213050"/>
                <a:gd name="connsiteY26" fmla="*/ 4890885 h 4890885"/>
                <a:gd name="connsiteX27" fmla="*/ 6367421 w 8213050"/>
                <a:gd name="connsiteY27" fmla="*/ 4890885 h 4890885"/>
                <a:gd name="connsiteX28" fmla="*/ 6090576 w 8213050"/>
                <a:gd name="connsiteY28" fmla="*/ 4706322 h 4890885"/>
                <a:gd name="connsiteX29" fmla="*/ 6275139 w 8213050"/>
                <a:gd name="connsiteY29" fmla="*/ 4706322 h 4890885"/>
                <a:gd name="connsiteX30" fmla="*/ 6275139 w 8213050"/>
                <a:gd name="connsiteY30" fmla="*/ 4890885 h 4890885"/>
                <a:gd name="connsiteX31" fmla="*/ 6090576 w 8213050"/>
                <a:gd name="connsiteY31" fmla="*/ 4890885 h 4890885"/>
                <a:gd name="connsiteX32" fmla="*/ 5813731 w 8213050"/>
                <a:gd name="connsiteY32" fmla="*/ 4706322 h 4890885"/>
                <a:gd name="connsiteX33" fmla="*/ 5998294 w 8213050"/>
                <a:gd name="connsiteY33" fmla="*/ 4706322 h 4890885"/>
                <a:gd name="connsiteX34" fmla="*/ 5998294 w 8213050"/>
                <a:gd name="connsiteY34" fmla="*/ 4890885 h 4890885"/>
                <a:gd name="connsiteX35" fmla="*/ 5813731 w 8213050"/>
                <a:gd name="connsiteY35" fmla="*/ 4890885 h 4890885"/>
                <a:gd name="connsiteX36" fmla="*/ 5536887 w 8213050"/>
                <a:gd name="connsiteY36" fmla="*/ 4706322 h 4890885"/>
                <a:gd name="connsiteX37" fmla="*/ 5721450 w 8213050"/>
                <a:gd name="connsiteY37" fmla="*/ 4706322 h 4890885"/>
                <a:gd name="connsiteX38" fmla="*/ 5721450 w 8213050"/>
                <a:gd name="connsiteY38" fmla="*/ 4890885 h 4890885"/>
                <a:gd name="connsiteX39" fmla="*/ 5536887 w 8213050"/>
                <a:gd name="connsiteY39" fmla="*/ 4890885 h 4890885"/>
                <a:gd name="connsiteX40" fmla="*/ 5260042 w 8213050"/>
                <a:gd name="connsiteY40" fmla="*/ 4706322 h 4890885"/>
                <a:gd name="connsiteX41" fmla="*/ 5444605 w 8213050"/>
                <a:gd name="connsiteY41" fmla="*/ 4706322 h 4890885"/>
                <a:gd name="connsiteX42" fmla="*/ 5444605 w 8213050"/>
                <a:gd name="connsiteY42" fmla="*/ 4890885 h 4890885"/>
                <a:gd name="connsiteX43" fmla="*/ 5260042 w 8213050"/>
                <a:gd name="connsiteY43" fmla="*/ 4890885 h 4890885"/>
                <a:gd name="connsiteX44" fmla="*/ 4983198 w 8213050"/>
                <a:gd name="connsiteY44" fmla="*/ 4706322 h 4890885"/>
                <a:gd name="connsiteX45" fmla="*/ 5167761 w 8213050"/>
                <a:gd name="connsiteY45" fmla="*/ 4706322 h 4890885"/>
                <a:gd name="connsiteX46" fmla="*/ 5167761 w 8213050"/>
                <a:gd name="connsiteY46" fmla="*/ 4890885 h 4890885"/>
                <a:gd name="connsiteX47" fmla="*/ 4983198 w 8213050"/>
                <a:gd name="connsiteY47" fmla="*/ 4890885 h 4890885"/>
                <a:gd name="connsiteX48" fmla="*/ 4706353 w 8213050"/>
                <a:gd name="connsiteY48" fmla="*/ 4706322 h 4890885"/>
                <a:gd name="connsiteX49" fmla="*/ 4890916 w 8213050"/>
                <a:gd name="connsiteY49" fmla="*/ 4706322 h 4890885"/>
                <a:gd name="connsiteX50" fmla="*/ 4890916 w 8213050"/>
                <a:gd name="connsiteY50" fmla="*/ 4890885 h 4890885"/>
                <a:gd name="connsiteX51" fmla="*/ 4706353 w 8213050"/>
                <a:gd name="connsiteY51" fmla="*/ 4890885 h 4890885"/>
                <a:gd name="connsiteX52" fmla="*/ 4429509 w 8213050"/>
                <a:gd name="connsiteY52" fmla="*/ 4706322 h 4890885"/>
                <a:gd name="connsiteX53" fmla="*/ 4614072 w 8213050"/>
                <a:gd name="connsiteY53" fmla="*/ 4706322 h 4890885"/>
                <a:gd name="connsiteX54" fmla="*/ 4614072 w 8213050"/>
                <a:gd name="connsiteY54" fmla="*/ 4890885 h 4890885"/>
                <a:gd name="connsiteX55" fmla="*/ 4429509 w 8213050"/>
                <a:gd name="connsiteY55" fmla="*/ 4890885 h 4890885"/>
                <a:gd name="connsiteX56" fmla="*/ 4152664 w 8213050"/>
                <a:gd name="connsiteY56" fmla="*/ 4706322 h 4890885"/>
                <a:gd name="connsiteX57" fmla="*/ 4337227 w 8213050"/>
                <a:gd name="connsiteY57" fmla="*/ 4706322 h 4890885"/>
                <a:gd name="connsiteX58" fmla="*/ 4337227 w 8213050"/>
                <a:gd name="connsiteY58" fmla="*/ 4890885 h 4890885"/>
                <a:gd name="connsiteX59" fmla="*/ 4152664 w 8213050"/>
                <a:gd name="connsiteY59" fmla="*/ 4890885 h 4890885"/>
                <a:gd name="connsiteX60" fmla="*/ 3875820 w 8213050"/>
                <a:gd name="connsiteY60" fmla="*/ 4706322 h 4890885"/>
                <a:gd name="connsiteX61" fmla="*/ 4060383 w 8213050"/>
                <a:gd name="connsiteY61" fmla="*/ 4706322 h 4890885"/>
                <a:gd name="connsiteX62" fmla="*/ 4060383 w 8213050"/>
                <a:gd name="connsiteY62" fmla="*/ 4890885 h 4890885"/>
                <a:gd name="connsiteX63" fmla="*/ 3875820 w 8213050"/>
                <a:gd name="connsiteY63" fmla="*/ 4890885 h 4890885"/>
                <a:gd name="connsiteX64" fmla="*/ 3598976 w 8213050"/>
                <a:gd name="connsiteY64" fmla="*/ 4706322 h 4890885"/>
                <a:gd name="connsiteX65" fmla="*/ 3783539 w 8213050"/>
                <a:gd name="connsiteY65" fmla="*/ 4706322 h 4890885"/>
                <a:gd name="connsiteX66" fmla="*/ 3783539 w 8213050"/>
                <a:gd name="connsiteY66" fmla="*/ 4890885 h 4890885"/>
                <a:gd name="connsiteX67" fmla="*/ 3598976 w 8213050"/>
                <a:gd name="connsiteY67" fmla="*/ 4890885 h 4890885"/>
                <a:gd name="connsiteX68" fmla="*/ 3322131 w 8213050"/>
                <a:gd name="connsiteY68" fmla="*/ 4706322 h 4890885"/>
                <a:gd name="connsiteX69" fmla="*/ 3506694 w 8213050"/>
                <a:gd name="connsiteY69" fmla="*/ 4706322 h 4890885"/>
                <a:gd name="connsiteX70" fmla="*/ 3506694 w 8213050"/>
                <a:gd name="connsiteY70" fmla="*/ 4890885 h 4890885"/>
                <a:gd name="connsiteX71" fmla="*/ 3322131 w 8213050"/>
                <a:gd name="connsiteY71" fmla="*/ 4890885 h 4890885"/>
                <a:gd name="connsiteX72" fmla="*/ 3045288 w 8213050"/>
                <a:gd name="connsiteY72" fmla="*/ 4706322 h 4890885"/>
                <a:gd name="connsiteX73" fmla="*/ 3229851 w 8213050"/>
                <a:gd name="connsiteY73" fmla="*/ 4706322 h 4890885"/>
                <a:gd name="connsiteX74" fmla="*/ 3229851 w 8213050"/>
                <a:gd name="connsiteY74" fmla="*/ 4890885 h 4890885"/>
                <a:gd name="connsiteX75" fmla="*/ 3045288 w 8213050"/>
                <a:gd name="connsiteY75" fmla="*/ 4890885 h 4890885"/>
                <a:gd name="connsiteX76" fmla="*/ 2768444 w 8213050"/>
                <a:gd name="connsiteY76" fmla="*/ 4706322 h 4890885"/>
                <a:gd name="connsiteX77" fmla="*/ 2953007 w 8213050"/>
                <a:gd name="connsiteY77" fmla="*/ 4706322 h 4890885"/>
                <a:gd name="connsiteX78" fmla="*/ 2953007 w 8213050"/>
                <a:gd name="connsiteY78" fmla="*/ 4890885 h 4890885"/>
                <a:gd name="connsiteX79" fmla="*/ 2768444 w 8213050"/>
                <a:gd name="connsiteY79" fmla="*/ 4890885 h 4890885"/>
                <a:gd name="connsiteX80" fmla="*/ 2491599 w 8213050"/>
                <a:gd name="connsiteY80" fmla="*/ 4706322 h 4890885"/>
                <a:gd name="connsiteX81" fmla="*/ 2676162 w 8213050"/>
                <a:gd name="connsiteY81" fmla="*/ 4706322 h 4890885"/>
                <a:gd name="connsiteX82" fmla="*/ 2676162 w 8213050"/>
                <a:gd name="connsiteY82" fmla="*/ 4890885 h 4890885"/>
                <a:gd name="connsiteX83" fmla="*/ 2491599 w 8213050"/>
                <a:gd name="connsiteY83" fmla="*/ 4890885 h 4890885"/>
                <a:gd name="connsiteX84" fmla="*/ 2214755 w 8213050"/>
                <a:gd name="connsiteY84" fmla="*/ 4706322 h 4890885"/>
                <a:gd name="connsiteX85" fmla="*/ 2399318 w 8213050"/>
                <a:gd name="connsiteY85" fmla="*/ 4706322 h 4890885"/>
                <a:gd name="connsiteX86" fmla="*/ 2399318 w 8213050"/>
                <a:gd name="connsiteY86" fmla="*/ 4890885 h 4890885"/>
                <a:gd name="connsiteX87" fmla="*/ 2214755 w 8213050"/>
                <a:gd name="connsiteY87" fmla="*/ 4890885 h 4890885"/>
                <a:gd name="connsiteX88" fmla="*/ 1937910 w 8213050"/>
                <a:gd name="connsiteY88" fmla="*/ 4706322 h 4890885"/>
                <a:gd name="connsiteX89" fmla="*/ 2122473 w 8213050"/>
                <a:gd name="connsiteY89" fmla="*/ 4706322 h 4890885"/>
                <a:gd name="connsiteX90" fmla="*/ 2122473 w 8213050"/>
                <a:gd name="connsiteY90" fmla="*/ 4890885 h 4890885"/>
                <a:gd name="connsiteX91" fmla="*/ 1937910 w 8213050"/>
                <a:gd name="connsiteY91" fmla="*/ 4890885 h 4890885"/>
                <a:gd name="connsiteX92" fmla="*/ 1661067 w 8213050"/>
                <a:gd name="connsiteY92" fmla="*/ 4706322 h 4890885"/>
                <a:gd name="connsiteX93" fmla="*/ 1845630 w 8213050"/>
                <a:gd name="connsiteY93" fmla="*/ 4706322 h 4890885"/>
                <a:gd name="connsiteX94" fmla="*/ 1845630 w 8213050"/>
                <a:gd name="connsiteY94" fmla="*/ 4890885 h 4890885"/>
                <a:gd name="connsiteX95" fmla="*/ 1661067 w 8213050"/>
                <a:gd name="connsiteY95" fmla="*/ 4890885 h 4890885"/>
                <a:gd name="connsiteX96" fmla="*/ 1384221 w 8213050"/>
                <a:gd name="connsiteY96" fmla="*/ 4706322 h 4890885"/>
                <a:gd name="connsiteX97" fmla="*/ 1568785 w 8213050"/>
                <a:gd name="connsiteY97" fmla="*/ 4706322 h 4890885"/>
                <a:gd name="connsiteX98" fmla="*/ 1568785 w 8213050"/>
                <a:gd name="connsiteY98" fmla="*/ 4890885 h 4890885"/>
                <a:gd name="connsiteX99" fmla="*/ 1384221 w 8213050"/>
                <a:gd name="connsiteY99" fmla="*/ 4890885 h 4890885"/>
                <a:gd name="connsiteX100" fmla="*/ 1107378 w 8213050"/>
                <a:gd name="connsiteY100" fmla="*/ 4706322 h 4890885"/>
                <a:gd name="connsiteX101" fmla="*/ 1291941 w 8213050"/>
                <a:gd name="connsiteY101" fmla="*/ 4706322 h 4890885"/>
                <a:gd name="connsiteX102" fmla="*/ 1291941 w 8213050"/>
                <a:gd name="connsiteY102" fmla="*/ 4890885 h 4890885"/>
                <a:gd name="connsiteX103" fmla="*/ 1107378 w 8213050"/>
                <a:gd name="connsiteY103" fmla="*/ 4890885 h 4890885"/>
                <a:gd name="connsiteX104" fmla="*/ 830533 w 8213050"/>
                <a:gd name="connsiteY104" fmla="*/ 4706322 h 4890885"/>
                <a:gd name="connsiteX105" fmla="*/ 1015096 w 8213050"/>
                <a:gd name="connsiteY105" fmla="*/ 4706322 h 4890885"/>
                <a:gd name="connsiteX106" fmla="*/ 1015096 w 8213050"/>
                <a:gd name="connsiteY106" fmla="*/ 4890885 h 4890885"/>
                <a:gd name="connsiteX107" fmla="*/ 830533 w 8213050"/>
                <a:gd name="connsiteY107" fmla="*/ 4890885 h 4890885"/>
                <a:gd name="connsiteX108" fmla="*/ 553689 w 8213050"/>
                <a:gd name="connsiteY108" fmla="*/ 4706322 h 4890885"/>
                <a:gd name="connsiteX109" fmla="*/ 738252 w 8213050"/>
                <a:gd name="connsiteY109" fmla="*/ 4706322 h 4890885"/>
                <a:gd name="connsiteX110" fmla="*/ 738252 w 8213050"/>
                <a:gd name="connsiteY110" fmla="*/ 4890885 h 4890885"/>
                <a:gd name="connsiteX111" fmla="*/ 553689 w 8213050"/>
                <a:gd name="connsiteY111" fmla="*/ 4890885 h 4890885"/>
                <a:gd name="connsiteX112" fmla="*/ 276844 w 8213050"/>
                <a:gd name="connsiteY112" fmla="*/ 4706322 h 4890885"/>
                <a:gd name="connsiteX113" fmla="*/ 461407 w 8213050"/>
                <a:gd name="connsiteY113" fmla="*/ 4706322 h 4890885"/>
                <a:gd name="connsiteX114" fmla="*/ 461407 w 8213050"/>
                <a:gd name="connsiteY114" fmla="*/ 4890885 h 4890885"/>
                <a:gd name="connsiteX115" fmla="*/ 276844 w 8213050"/>
                <a:gd name="connsiteY115" fmla="*/ 4890885 h 4890885"/>
                <a:gd name="connsiteX116" fmla="*/ 0 w 8213050"/>
                <a:gd name="connsiteY116" fmla="*/ 4706322 h 4890885"/>
                <a:gd name="connsiteX117" fmla="*/ 184564 w 8213050"/>
                <a:gd name="connsiteY117" fmla="*/ 4706322 h 4890885"/>
                <a:gd name="connsiteX118" fmla="*/ 184564 w 8213050"/>
                <a:gd name="connsiteY118" fmla="*/ 4890885 h 4890885"/>
                <a:gd name="connsiteX119" fmla="*/ 0 w 8213050"/>
                <a:gd name="connsiteY119" fmla="*/ 4890885 h 4890885"/>
                <a:gd name="connsiteX120" fmla="*/ 8028487 w 8213050"/>
                <a:gd name="connsiteY120" fmla="*/ 4429477 h 4890885"/>
                <a:gd name="connsiteX121" fmla="*/ 8213050 w 8213050"/>
                <a:gd name="connsiteY121" fmla="*/ 4429477 h 4890885"/>
                <a:gd name="connsiteX122" fmla="*/ 8213050 w 8213050"/>
                <a:gd name="connsiteY122" fmla="*/ 4614040 h 4890885"/>
                <a:gd name="connsiteX123" fmla="*/ 8028487 w 8213050"/>
                <a:gd name="connsiteY123" fmla="*/ 4614040 h 4890885"/>
                <a:gd name="connsiteX124" fmla="*/ 7751643 w 8213050"/>
                <a:gd name="connsiteY124" fmla="*/ 4429477 h 4890885"/>
                <a:gd name="connsiteX125" fmla="*/ 7936206 w 8213050"/>
                <a:gd name="connsiteY125" fmla="*/ 4429477 h 4890885"/>
                <a:gd name="connsiteX126" fmla="*/ 7936206 w 8213050"/>
                <a:gd name="connsiteY126" fmla="*/ 4614040 h 4890885"/>
                <a:gd name="connsiteX127" fmla="*/ 7751643 w 8213050"/>
                <a:gd name="connsiteY127" fmla="*/ 4614040 h 4890885"/>
                <a:gd name="connsiteX128" fmla="*/ 7474799 w 8213050"/>
                <a:gd name="connsiteY128" fmla="*/ 4429477 h 4890885"/>
                <a:gd name="connsiteX129" fmla="*/ 7659362 w 8213050"/>
                <a:gd name="connsiteY129" fmla="*/ 4429477 h 4890885"/>
                <a:gd name="connsiteX130" fmla="*/ 7659362 w 8213050"/>
                <a:gd name="connsiteY130" fmla="*/ 4614040 h 4890885"/>
                <a:gd name="connsiteX131" fmla="*/ 7474799 w 8213050"/>
                <a:gd name="connsiteY131" fmla="*/ 4614040 h 4890885"/>
                <a:gd name="connsiteX132" fmla="*/ 7197954 w 8213050"/>
                <a:gd name="connsiteY132" fmla="*/ 4429477 h 4890885"/>
                <a:gd name="connsiteX133" fmla="*/ 7382517 w 8213050"/>
                <a:gd name="connsiteY133" fmla="*/ 4429477 h 4890885"/>
                <a:gd name="connsiteX134" fmla="*/ 7382517 w 8213050"/>
                <a:gd name="connsiteY134" fmla="*/ 4614040 h 4890885"/>
                <a:gd name="connsiteX135" fmla="*/ 7197954 w 8213050"/>
                <a:gd name="connsiteY135" fmla="*/ 4614040 h 4890885"/>
                <a:gd name="connsiteX136" fmla="*/ 6921109 w 8213050"/>
                <a:gd name="connsiteY136" fmla="*/ 4429477 h 4890885"/>
                <a:gd name="connsiteX137" fmla="*/ 7105672 w 8213050"/>
                <a:gd name="connsiteY137" fmla="*/ 4429477 h 4890885"/>
                <a:gd name="connsiteX138" fmla="*/ 7105672 w 8213050"/>
                <a:gd name="connsiteY138" fmla="*/ 4614040 h 4890885"/>
                <a:gd name="connsiteX139" fmla="*/ 6921109 w 8213050"/>
                <a:gd name="connsiteY139" fmla="*/ 4614040 h 4890885"/>
                <a:gd name="connsiteX140" fmla="*/ 6644265 w 8213050"/>
                <a:gd name="connsiteY140" fmla="*/ 4429477 h 4890885"/>
                <a:gd name="connsiteX141" fmla="*/ 6828828 w 8213050"/>
                <a:gd name="connsiteY141" fmla="*/ 4429477 h 4890885"/>
                <a:gd name="connsiteX142" fmla="*/ 6828828 w 8213050"/>
                <a:gd name="connsiteY142" fmla="*/ 4614040 h 4890885"/>
                <a:gd name="connsiteX143" fmla="*/ 6644265 w 8213050"/>
                <a:gd name="connsiteY143" fmla="*/ 4614040 h 4890885"/>
                <a:gd name="connsiteX144" fmla="*/ 6367421 w 8213050"/>
                <a:gd name="connsiteY144" fmla="*/ 4429477 h 4890885"/>
                <a:gd name="connsiteX145" fmla="*/ 6551984 w 8213050"/>
                <a:gd name="connsiteY145" fmla="*/ 4429477 h 4890885"/>
                <a:gd name="connsiteX146" fmla="*/ 6551984 w 8213050"/>
                <a:gd name="connsiteY146" fmla="*/ 4614040 h 4890885"/>
                <a:gd name="connsiteX147" fmla="*/ 6367421 w 8213050"/>
                <a:gd name="connsiteY147" fmla="*/ 4614040 h 4890885"/>
                <a:gd name="connsiteX148" fmla="*/ 6090576 w 8213050"/>
                <a:gd name="connsiteY148" fmla="*/ 4429477 h 4890885"/>
                <a:gd name="connsiteX149" fmla="*/ 6275139 w 8213050"/>
                <a:gd name="connsiteY149" fmla="*/ 4429477 h 4890885"/>
                <a:gd name="connsiteX150" fmla="*/ 6275139 w 8213050"/>
                <a:gd name="connsiteY150" fmla="*/ 4614040 h 4890885"/>
                <a:gd name="connsiteX151" fmla="*/ 6090576 w 8213050"/>
                <a:gd name="connsiteY151" fmla="*/ 4614040 h 4890885"/>
                <a:gd name="connsiteX152" fmla="*/ 5813731 w 8213050"/>
                <a:gd name="connsiteY152" fmla="*/ 4429477 h 4890885"/>
                <a:gd name="connsiteX153" fmla="*/ 5998294 w 8213050"/>
                <a:gd name="connsiteY153" fmla="*/ 4429477 h 4890885"/>
                <a:gd name="connsiteX154" fmla="*/ 5998294 w 8213050"/>
                <a:gd name="connsiteY154" fmla="*/ 4614040 h 4890885"/>
                <a:gd name="connsiteX155" fmla="*/ 5813731 w 8213050"/>
                <a:gd name="connsiteY155" fmla="*/ 4614040 h 4890885"/>
                <a:gd name="connsiteX156" fmla="*/ 5536887 w 8213050"/>
                <a:gd name="connsiteY156" fmla="*/ 4429477 h 4890885"/>
                <a:gd name="connsiteX157" fmla="*/ 5721450 w 8213050"/>
                <a:gd name="connsiteY157" fmla="*/ 4429477 h 4890885"/>
                <a:gd name="connsiteX158" fmla="*/ 5721450 w 8213050"/>
                <a:gd name="connsiteY158" fmla="*/ 4614040 h 4890885"/>
                <a:gd name="connsiteX159" fmla="*/ 5536887 w 8213050"/>
                <a:gd name="connsiteY159" fmla="*/ 4614040 h 4890885"/>
                <a:gd name="connsiteX160" fmla="*/ 5260042 w 8213050"/>
                <a:gd name="connsiteY160" fmla="*/ 4429477 h 4890885"/>
                <a:gd name="connsiteX161" fmla="*/ 5444605 w 8213050"/>
                <a:gd name="connsiteY161" fmla="*/ 4429477 h 4890885"/>
                <a:gd name="connsiteX162" fmla="*/ 5444605 w 8213050"/>
                <a:gd name="connsiteY162" fmla="*/ 4614040 h 4890885"/>
                <a:gd name="connsiteX163" fmla="*/ 5260042 w 8213050"/>
                <a:gd name="connsiteY163" fmla="*/ 4614040 h 4890885"/>
                <a:gd name="connsiteX164" fmla="*/ 4983198 w 8213050"/>
                <a:gd name="connsiteY164" fmla="*/ 4429477 h 4890885"/>
                <a:gd name="connsiteX165" fmla="*/ 5167761 w 8213050"/>
                <a:gd name="connsiteY165" fmla="*/ 4429477 h 4890885"/>
                <a:gd name="connsiteX166" fmla="*/ 5167761 w 8213050"/>
                <a:gd name="connsiteY166" fmla="*/ 4614040 h 4890885"/>
                <a:gd name="connsiteX167" fmla="*/ 4983198 w 8213050"/>
                <a:gd name="connsiteY167" fmla="*/ 4614040 h 4890885"/>
                <a:gd name="connsiteX168" fmla="*/ 4706353 w 8213050"/>
                <a:gd name="connsiteY168" fmla="*/ 4429477 h 4890885"/>
                <a:gd name="connsiteX169" fmla="*/ 4890916 w 8213050"/>
                <a:gd name="connsiteY169" fmla="*/ 4429477 h 4890885"/>
                <a:gd name="connsiteX170" fmla="*/ 4890916 w 8213050"/>
                <a:gd name="connsiteY170" fmla="*/ 4614040 h 4890885"/>
                <a:gd name="connsiteX171" fmla="*/ 4706353 w 8213050"/>
                <a:gd name="connsiteY171" fmla="*/ 4614040 h 4890885"/>
                <a:gd name="connsiteX172" fmla="*/ 4429509 w 8213050"/>
                <a:gd name="connsiteY172" fmla="*/ 4429477 h 4890885"/>
                <a:gd name="connsiteX173" fmla="*/ 4614072 w 8213050"/>
                <a:gd name="connsiteY173" fmla="*/ 4429477 h 4890885"/>
                <a:gd name="connsiteX174" fmla="*/ 4614072 w 8213050"/>
                <a:gd name="connsiteY174" fmla="*/ 4614040 h 4890885"/>
                <a:gd name="connsiteX175" fmla="*/ 4429509 w 8213050"/>
                <a:gd name="connsiteY175" fmla="*/ 4614040 h 4890885"/>
                <a:gd name="connsiteX176" fmla="*/ 4152664 w 8213050"/>
                <a:gd name="connsiteY176" fmla="*/ 4429477 h 4890885"/>
                <a:gd name="connsiteX177" fmla="*/ 4337227 w 8213050"/>
                <a:gd name="connsiteY177" fmla="*/ 4429477 h 4890885"/>
                <a:gd name="connsiteX178" fmla="*/ 4337227 w 8213050"/>
                <a:gd name="connsiteY178" fmla="*/ 4614040 h 4890885"/>
                <a:gd name="connsiteX179" fmla="*/ 4152664 w 8213050"/>
                <a:gd name="connsiteY179" fmla="*/ 4614040 h 4890885"/>
                <a:gd name="connsiteX180" fmla="*/ 3875820 w 8213050"/>
                <a:gd name="connsiteY180" fmla="*/ 4429477 h 4890885"/>
                <a:gd name="connsiteX181" fmla="*/ 4060383 w 8213050"/>
                <a:gd name="connsiteY181" fmla="*/ 4429477 h 4890885"/>
                <a:gd name="connsiteX182" fmla="*/ 4060383 w 8213050"/>
                <a:gd name="connsiteY182" fmla="*/ 4614040 h 4890885"/>
                <a:gd name="connsiteX183" fmla="*/ 3875820 w 8213050"/>
                <a:gd name="connsiteY183" fmla="*/ 4614040 h 4890885"/>
                <a:gd name="connsiteX184" fmla="*/ 3598976 w 8213050"/>
                <a:gd name="connsiteY184" fmla="*/ 4429477 h 4890885"/>
                <a:gd name="connsiteX185" fmla="*/ 3783539 w 8213050"/>
                <a:gd name="connsiteY185" fmla="*/ 4429477 h 4890885"/>
                <a:gd name="connsiteX186" fmla="*/ 3783539 w 8213050"/>
                <a:gd name="connsiteY186" fmla="*/ 4614040 h 4890885"/>
                <a:gd name="connsiteX187" fmla="*/ 3598976 w 8213050"/>
                <a:gd name="connsiteY187" fmla="*/ 4614040 h 4890885"/>
                <a:gd name="connsiteX188" fmla="*/ 3322131 w 8213050"/>
                <a:gd name="connsiteY188" fmla="*/ 4429477 h 4890885"/>
                <a:gd name="connsiteX189" fmla="*/ 3506694 w 8213050"/>
                <a:gd name="connsiteY189" fmla="*/ 4429477 h 4890885"/>
                <a:gd name="connsiteX190" fmla="*/ 3506694 w 8213050"/>
                <a:gd name="connsiteY190" fmla="*/ 4614040 h 4890885"/>
                <a:gd name="connsiteX191" fmla="*/ 3322131 w 8213050"/>
                <a:gd name="connsiteY191" fmla="*/ 4614040 h 4890885"/>
                <a:gd name="connsiteX192" fmla="*/ 3045292 w 8213050"/>
                <a:gd name="connsiteY192" fmla="*/ 4429477 h 4890885"/>
                <a:gd name="connsiteX193" fmla="*/ 3229855 w 8213050"/>
                <a:gd name="connsiteY193" fmla="*/ 4429477 h 4890885"/>
                <a:gd name="connsiteX194" fmla="*/ 3229855 w 8213050"/>
                <a:gd name="connsiteY194" fmla="*/ 4614040 h 4890885"/>
                <a:gd name="connsiteX195" fmla="*/ 3045292 w 8213050"/>
                <a:gd name="connsiteY195" fmla="*/ 4614040 h 4890885"/>
                <a:gd name="connsiteX196" fmla="*/ 2768447 w 8213050"/>
                <a:gd name="connsiteY196" fmla="*/ 4429477 h 4890885"/>
                <a:gd name="connsiteX197" fmla="*/ 2953011 w 8213050"/>
                <a:gd name="connsiteY197" fmla="*/ 4429477 h 4890885"/>
                <a:gd name="connsiteX198" fmla="*/ 2953011 w 8213050"/>
                <a:gd name="connsiteY198" fmla="*/ 4614040 h 4890885"/>
                <a:gd name="connsiteX199" fmla="*/ 2768447 w 8213050"/>
                <a:gd name="connsiteY199" fmla="*/ 4614040 h 4890885"/>
                <a:gd name="connsiteX200" fmla="*/ 2491602 w 8213050"/>
                <a:gd name="connsiteY200" fmla="*/ 4429477 h 4890885"/>
                <a:gd name="connsiteX201" fmla="*/ 2676166 w 8213050"/>
                <a:gd name="connsiteY201" fmla="*/ 4429477 h 4890885"/>
                <a:gd name="connsiteX202" fmla="*/ 2676166 w 8213050"/>
                <a:gd name="connsiteY202" fmla="*/ 4614040 h 4890885"/>
                <a:gd name="connsiteX203" fmla="*/ 2491602 w 8213050"/>
                <a:gd name="connsiteY203" fmla="*/ 4614040 h 4890885"/>
                <a:gd name="connsiteX204" fmla="*/ 2214758 w 8213050"/>
                <a:gd name="connsiteY204" fmla="*/ 4429477 h 4890885"/>
                <a:gd name="connsiteX205" fmla="*/ 2399322 w 8213050"/>
                <a:gd name="connsiteY205" fmla="*/ 4429477 h 4890885"/>
                <a:gd name="connsiteX206" fmla="*/ 2399322 w 8213050"/>
                <a:gd name="connsiteY206" fmla="*/ 4614040 h 4890885"/>
                <a:gd name="connsiteX207" fmla="*/ 2214758 w 8213050"/>
                <a:gd name="connsiteY207" fmla="*/ 4614040 h 4890885"/>
                <a:gd name="connsiteX208" fmla="*/ 1937914 w 8213050"/>
                <a:gd name="connsiteY208" fmla="*/ 4429477 h 4890885"/>
                <a:gd name="connsiteX209" fmla="*/ 2122477 w 8213050"/>
                <a:gd name="connsiteY209" fmla="*/ 4429477 h 4890885"/>
                <a:gd name="connsiteX210" fmla="*/ 2122477 w 8213050"/>
                <a:gd name="connsiteY210" fmla="*/ 4614040 h 4890885"/>
                <a:gd name="connsiteX211" fmla="*/ 1937914 w 8213050"/>
                <a:gd name="connsiteY211" fmla="*/ 4614040 h 4890885"/>
                <a:gd name="connsiteX212" fmla="*/ 1661070 w 8213050"/>
                <a:gd name="connsiteY212" fmla="*/ 4429477 h 4890885"/>
                <a:gd name="connsiteX213" fmla="*/ 1845633 w 8213050"/>
                <a:gd name="connsiteY213" fmla="*/ 4429477 h 4890885"/>
                <a:gd name="connsiteX214" fmla="*/ 1845633 w 8213050"/>
                <a:gd name="connsiteY214" fmla="*/ 4614040 h 4890885"/>
                <a:gd name="connsiteX215" fmla="*/ 1661070 w 8213050"/>
                <a:gd name="connsiteY215" fmla="*/ 4614040 h 4890885"/>
                <a:gd name="connsiteX216" fmla="*/ 1384225 w 8213050"/>
                <a:gd name="connsiteY216" fmla="*/ 4429477 h 4890885"/>
                <a:gd name="connsiteX217" fmla="*/ 1568789 w 8213050"/>
                <a:gd name="connsiteY217" fmla="*/ 4429477 h 4890885"/>
                <a:gd name="connsiteX218" fmla="*/ 1568789 w 8213050"/>
                <a:gd name="connsiteY218" fmla="*/ 4614040 h 4890885"/>
                <a:gd name="connsiteX219" fmla="*/ 1384225 w 8213050"/>
                <a:gd name="connsiteY219" fmla="*/ 4614040 h 4890885"/>
                <a:gd name="connsiteX220" fmla="*/ 1107382 w 8213050"/>
                <a:gd name="connsiteY220" fmla="*/ 4429477 h 4890885"/>
                <a:gd name="connsiteX221" fmla="*/ 1291943 w 8213050"/>
                <a:gd name="connsiteY221" fmla="*/ 4429477 h 4890885"/>
                <a:gd name="connsiteX222" fmla="*/ 1291943 w 8213050"/>
                <a:gd name="connsiteY222" fmla="*/ 4614040 h 4890885"/>
                <a:gd name="connsiteX223" fmla="*/ 1107382 w 8213050"/>
                <a:gd name="connsiteY223" fmla="*/ 4614040 h 4890885"/>
                <a:gd name="connsiteX224" fmla="*/ 830537 w 8213050"/>
                <a:gd name="connsiteY224" fmla="*/ 4429477 h 4890885"/>
                <a:gd name="connsiteX225" fmla="*/ 1015100 w 8213050"/>
                <a:gd name="connsiteY225" fmla="*/ 4429477 h 4890885"/>
                <a:gd name="connsiteX226" fmla="*/ 1015100 w 8213050"/>
                <a:gd name="connsiteY226" fmla="*/ 4614040 h 4890885"/>
                <a:gd name="connsiteX227" fmla="*/ 830537 w 8213050"/>
                <a:gd name="connsiteY227" fmla="*/ 4614040 h 4890885"/>
                <a:gd name="connsiteX228" fmla="*/ 553693 w 8213050"/>
                <a:gd name="connsiteY228" fmla="*/ 4429477 h 4890885"/>
                <a:gd name="connsiteX229" fmla="*/ 738256 w 8213050"/>
                <a:gd name="connsiteY229" fmla="*/ 4429477 h 4890885"/>
                <a:gd name="connsiteX230" fmla="*/ 738256 w 8213050"/>
                <a:gd name="connsiteY230" fmla="*/ 4614040 h 4890885"/>
                <a:gd name="connsiteX231" fmla="*/ 553693 w 8213050"/>
                <a:gd name="connsiteY231" fmla="*/ 4614040 h 4890885"/>
                <a:gd name="connsiteX232" fmla="*/ 276848 w 8213050"/>
                <a:gd name="connsiteY232" fmla="*/ 4429477 h 4890885"/>
                <a:gd name="connsiteX233" fmla="*/ 461411 w 8213050"/>
                <a:gd name="connsiteY233" fmla="*/ 4429477 h 4890885"/>
                <a:gd name="connsiteX234" fmla="*/ 461411 w 8213050"/>
                <a:gd name="connsiteY234" fmla="*/ 4614040 h 4890885"/>
                <a:gd name="connsiteX235" fmla="*/ 276848 w 8213050"/>
                <a:gd name="connsiteY235" fmla="*/ 4614040 h 4890885"/>
                <a:gd name="connsiteX236" fmla="*/ 3 w 8213050"/>
                <a:gd name="connsiteY236" fmla="*/ 4429477 h 4890885"/>
                <a:gd name="connsiteX237" fmla="*/ 184567 w 8213050"/>
                <a:gd name="connsiteY237" fmla="*/ 4429477 h 4890885"/>
                <a:gd name="connsiteX238" fmla="*/ 184567 w 8213050"/>
                <a:gd name="connsiteY238" fmla="*/ 4614040 h 4890885"/>
                <a:gd name="connsiteX239" fmla="*/ 3 w 8213050"/>
                <a:gd name="connsiteY239" fmla="*/ 4614040 h 4890885"/>
                <a:gd name="connsiteX240" fmla="*/ 8028487 w 8213050"/>
                <a:gd name="connsiteY240" fmla="*/ 4152633 h 4890885"/>
                <a:gd name="connsiteX241" fmla="*/ 8213050 w 8213050"/>
                <a:gd name="connsiteY241" fmla="*/ 4152633 h 4890885"/>
                <a:gd name="connsiteX242" fmla="*/ 8213050 w 8213050"/>
                <a:gd name="connsiteY242" fmla="*/ 4337196 h 4890885"/>
                <a:gd name="connsiteX243" fmla="*/ 8028487 w 8213050"/>
                <a:gd name="connsiteY243" fmla="*/ 4337196 h 4890885"/>
                <a:gd name="connsiteX244" fmla="*/ 7751643 w 8213050"/>
                <a:gd name="connsiteY244" fmla="*/ 4152633 h 4890885"/>
                <a:gd name="connsiteX245" fmla="*/ 7936206 w 8213050"/>
                <a:gd name="connsiteY245" fmla="*/ 4152633 h 4890885"/>
                <a:gd name="connsiteX246" fmla="*/ 7936206 w 8213050"/>
                <a:gd name="connsiteY246" fmla="*/ 4337196 h 4890885"/>
                <a:gd name="connsiteX247" fmla="*/ 7751643 w 8213050"/>
                <a:gd name="connsiteY247" fmla="*/ 4337196 h 4890885"/>
                <a:gd name="connsiteX248" fmla="*/ 7474799 w 8213050"/>
                <a:gd name="connsiteY248" fmla="*/ 4152633 h 4890885"/>
                <a:gd name="connsiteX249" fmla="*/ 7659362 w 8213050"/>
                <a:gd name="connsiteY249" fmla="*/ 4152633 h 4890885"/>
                <a:gd name="connsiteX250" fmla="*/ 7659362 w 8213050"/>
                <a:gd name="connsiteY250" fmla="*/ 4337196 h 4890885"/>
                <a:gd name="connsiteX251" fmla="*/ 7474799 w 8213050"/>
                <a:gd name="connsiteY251" fmla="*/ 4337196 h 4890885"/>
                <a:gd name="connsiteX252" fmla="*/ 7197954 w 8213050"/>
                <a:gd name="connsiteY252" fmla="*/ 4152633 h 4890885"/>
                <a:gd name="connsiteX253" fmla="*/ 7382517 w 8213050"/>
                <a:gd name="connsiteY253" fmla="*/ 4152633 h 4890885"/>
                <a:gd name="connsiteX254" fmla="*/ 7382517 w 8213050"/>
                <a:gd name="connsiteY254" fmla="*/ 4337196 h 4890885"/>
                <a:gd name="connsiteX255" fmla="*/ 7197954 w 8213050"/>
                <a:gd name="connsiteY255" fmla="*/ 4337196 h 4890885"/>
                <a:gd name="connsiteX256" fmla="*/ 6921109 w 8213050"/>
                <a:gd name="connsiteY256" fmla="*/ 4152633 h 4890885"/>
                <a:gd name="connsiteX257" fmla="*/ 7105672 w 8213050"/>
                <a:gd name="connsiteY257" fmla="*/ 4152633 h 4890885"/>
                <a:gd name="connsiteX258" fmla="*/ 7105672 w 8213050"/>
                <a:gd name="connsiteY258" fmla="*/ 4337196 h 4890885"/>
                <a:gd name="connsiteX259" fmla="*/ 6921109 w 8213050"/>
                <a:gd name="connsiteY259" fmla="*/ 4337196 h 4890885"/>
                <a:gd name="connsiteX260" fmla="*/ 6644265 w 8213050"/>
                <a:gd name="connsiteY260" fmla="*/ 4152633 h 4890885"/>
                <a:gd name="connsiteX261" fmla="*/ 6828828 w 8213050"/>
                <a:gd name="connsiteY261" fmla="*/ 4152633 h 4890885"/>
                <a:gd name="connsiteX262" fmla="*/ 6828828 w 8213050"/>
                <a:gd name="connsiteY262" fmla="*/ 4337196 h 4890885"/>
                <a:gd name="connsiteX263" fmla="*/ 6644265 w 8213050"/>
                <a:gd name="connsiteY263" fmla="*/ 4337196 h 4890885"/>
                <a:gd name="connsiteX264" fmla="*/ 6367421 w 8213050"/>
                <a:gd name="connsiteY264" fmla="*/ 4152633 h 4890885"/>
                <a:gd name="connsiteX265" fmla="*/ 6551984 w 8213050"/>
                <a:gd name="connsiteY265" fmla="*/ 4152633 h 4890885"/>
                <a:gd name="connsiteX266" fmla="*/ 6551984 w 8213050"/>
                <a:gd name="connsiteY266" fmla="*/ 4337196 h 4890885"/>
                <a:gd name="connsiteX267" fmla="*/ 6367421 w 8213050"/>
                <a:gd name="connsiteY267" fmla="*/ 4337196 h 4890885"/>
                <a:gd name="connsiteX268" fmla="*/ 6090576 w 8213050"/>
                <a:gd name="connsiteY268" fmla="*/ 4152633 h 4890885"/>
                <a:gd name="connsiteX269" fmla="*/ 6275139 w 8213050"/>
                <a:gd name="connsiteY269" fmla="*/ 4152633 h 4890885"/>
                <a:gd name="connsiteX270" fmla="*/ 6275139 w 8213050"/>
                <a:gd name="connsiteY270" fmla="*/ 4337196 h 4890885"/>
                <a:gd name="connsiteX271" fmla="*/ 6090576 w 8213050"/>
                <a:gd name="connsiteY271" fmla="*/ 4337196 h 4890885"/>
                <a:gd name="connsiteX272" fmla="*/ 5813731 w 8213050"/>
                <a:gd name="connsiteY272" fmla="*/ 4152633 h 4890885"/>
                <a:gd name="connsiteX273" fmla="*/ 5998294 w 8213050"/>
                <a:gd name="connsiteY273" fmla="*/ 4152633 h 4890885"/>
                <a:gd name="connsiteX274" fmla="*/ 5998294 w 8213050"/>
                <a:gd name="connsiteY274" fmla="*/ 4337196 h 4890885"/>
                <a:gd name="connsiteX275" fmla="*/ 5813731 w 8213050"/>
                <a:gd name="connsiteY275" fmla="*/ 4337196 h 4890885"/>
                <a:gd name="connsiteX276" fmla="*/ 5536887 w 8213050"/>
                <a:gd name="connsiteY276" fmla="*/ 4152633 h 4890885"/>
                <a:gd name="connsiteX277" fmla="*/ 5721450 w 8213050"/>
                <a:gd name="connsiteY277" fmla="*/ 4152633 h 4890885"/>
                <a:gd name="connsiteX278" fmla="*/ 5721450 w 8213050"/>
                <a:gd name="connsiteY278" fmla="*/ 4337196 h 4890885"/>
                <a:gd name="connsiteX279" fmla="*/ 5536887 w 8213050"/>
                <a:gd name="connsiteY279" fmla="*/ 4337196 h 4890885"/>
                <a:gd name="connsiteX280" fmla="*/ 5260042 w 8213050"/>
                <a:gd name="connsiteY280" fmla="*/ 4152633 h 4890885"/>
                <a:gd name="connsiteX281" fmla="*/ 5444605 w 8213050"/>
                <a:gd name="connsiteY281" fmla="*/ 4152633 h 4890885"/>
                <a:gd name="connsiteX282" fmla="*/ 5444605 w 8213050"/>
                <a:gd name="connsiteY282" fmla="*/ 4337196 h 4890885"/>
                <a:gd name="connsiteX283" fmla="*/ 5260042 w 8213050"/>
                <a:gd name="connsiteY283" fmla="*/ 4337196 h 4890885"/>
                <a:gd name="connsiteX284" fmla="*/ 4983198 w 8213050"/>
                <a:gd name="connsiteY284" fmla="*/ 4152633 h 4890885"/>
                <a:gd name="connsiteX285" fmla="*/ 5167761 w 8213050"/>
                <a:gd name="connsiteY285" fmla="*/ 4152633 h 4890885"/>
                <a:gd name="connsiteX286" fmla="*/ 5167761 w 8213050"/>
                <a:gd name="connsiteY286" fmla="*/ 4337196 h 4890885"/>
                <a:gd name="connsiteX287" fmla="*/ 4983198 w 8213050"/>
                <a:gd name="connsiteY287" fmla="*/ 4337196 h 4890885"/>
                <a:gd name="connsiteX288" fmla="*/ 4706353 w 8213050"/>
                <a:gd name="connsiteY288" fmla="*/ 4152633 h 4890885"/>
                <a:gd name="connsiteX289" fmla="*/ 4890916 w 8213050"/>
                <a:gd name="connsiteY289" fmla="*/ 4152633 h 4890885"/>
                <a:gd name="connsiteX290" fmla="*/ 4890916 w 8213050"/>
                <a:gd name="connsiteY290" fmla="*/ 4337196 h 4890885"/>
                <a:gd name="connsiteX291" fmla="*/ 4706353 w 8213050"/>
                <a:gd name="connsiteY291" fmla="*/ 4337196 h 4890885"/>
                <a:gd name="connsiteX292" fmla="*/ 4429509 w 8213050"/>
                <a:gd name="connsiteY292" fmla="*/ 4152633 h 4890885"/>
                <a:gd name="connsiteX293" fmla="*/ 4614072 w 8213050"/>
                <a:gd name="connsiteY293" fmla="*/ 4152633 h 4890885"/>
                <a:gd name="connsiteX294" fmla="*/ 4614072 w 8213050"/>
                <a:gd name="connsiteY294" fmla="*/ 4337196 h 4890885"/>
                <a:gd name="connsiteX295" fmla="*/ 4429509 w 8213050"/>
                <a:gd name="connsiteY295" fmla="*/ 4337196 h 4890885"/>
                <a:gd name="connsiteX296" fmla="*/ 4152664 w 8213050"/>
                <a:gd name="connsiteY296" fmla="*/ 4152633 h 4890885"/>
                <a:gd name="connsiteX297" fmla="*/ 4337227 w 8213050"/>
                <a:gd name="connsiteY297" fmla="*/ 4152633 h 4890885"/>
                <a:gd name="connsiteX298" fmla="*/ 4337227 w 8213050"/>
                <a:gd name="connsiteY298" fmla="*/ 4337196 h 4890885"/>
                <a:gd name="connsiteX299" fmla="*/ 4152664 w 8213050"/>
                <a:gd name="connsiteY299" fmla="*/ 4337196 h 4890885"/>
                <a:gd name="connsiteX300" fmla="*/ 3875820 w 8213050"/>
                <a:gd name="connsiteY300" fmla="*/ 4152633 h 4890885"/>
                <a:gd name="connsiteX301" fmla="*/ 4060383 w 8213050"/>
                <a:gd name="connsiteY301" fmla="*/ 4152633 h 4890885"/>
                <a:gd name="connsiteX302" fmla="*/ 4060383 w 8213050"/>
                <a:gd name="connsiteY302" fmla="*/ 4337196 h 4890885"/>
                <a:gd name="connsiteX303" fmla="*/ 3875820 w 8213050"/>
                <a:gd name="connsiteY303" fmla="*/ 4337196 h 4890885"/>
                <a:gd name="connsiteX304" fmla="*/ 3598976 w 8213050"/>
                <a:gd name="connsiteY304" fmla="*/ 4152633 h 4890885"/>
                <a:gd name="connsiteX305" fmla="*/ 3783539 w 8213050"/>
                <a:gd name="connsiteY305" fmla="*/ 4152633 h 4890885"/>
                <a:gd name="connsiteX306" fmla="*/ 3783539 w 8213050"/>
                <a:gd name="connsiteY306" fmla="*/ 4337196 h 4890885"/>
                <a:gd name="connsiteX307" fmla="*/ 3598976 w 8213050"/>
                <a:gd name="connsiteY307" fmla="*/ 4337196 h 4890885"/>
                <a:gd name="connsiteX308" fmla="*/ 3322131 w 8213050"/>
                <a:gd name="connsiteY308" fmla="*/ 4152633 h 4890885"/>
                <a:gd name="connsiteX309" fmla="*/ 3506694 w 8213050"/>
                <a:gd name="connsiteY309" fmla="*/ 4152633 h 4890885"/>
                <a:gd name="connsiteX310" fmla="*/ 3506694 w 8213050"/>
                <a:gd name="connsiteY310" fmla="*/ 4337196 h 4890885"/>
                <a:gd name="connsiteX311" fmla="*/ 3322131 w 8213050"/>
                <a:gd name="connsiteY311" fmla="*/ 4337196 h 4890885"/>
                <a:gd name="connsiteX312" fmla="*/ 3045295 w 8213050"/>
                <a:gd name="connsiteY312" fmla="*/ 4152633 h 4890885"/>
                <a:gd name="connsiteX313" fmla="*/ 3229858 w 8213050"/>
                <a:gd name="connsiteY313" fmla="*/ 4152633 h 4890885"/>
                <a:gd name="connsiteX314" fmla="*/ 3229858 w 8213050"/>
                <a:gd name="connsiteY314" fmla="*/ 4337196 h 4890885"/>
                <a:gd name="connsiteX315" fmla="*/ 3045295 w 8213050"/>
                <a:gd name="connsiteY315" fmla="*/ 4337196 h 4890885"/>
                <a:gd name="connsiteX316" fmla="*/ 2768451 w 8213050"/>
                <a:gd name="connsiteY316" fmla="*/ 4152633 h 4890885"/>
                <a:gd name="connsiteX317" fmla="*/ 2953015 w 8213050"/>
                <a:gd name="connsiteY317" fmla="*/ 4152633 h 4890885"/>
                <a:gd name="connsiteX318" fmla="*/ 2953015 w 8213050"/>
                <a:gd name="connsiteY318" fmla="*/ 4337196 h 4890885"/>
                <a:gd name="connsiteX319" fmla="*/ 2768451 w 8213050"/>
                <a:gd name="connsiteY319" fmla="*/ 4337196 h 4890885"/>
                <a:gd name="connsiteX320" fmla="*/ 2491605 w 8213050"/>
                <a:gd name="connsiteY320" fmla="*/ 4152633 h 4890885"/>
                <a:gd name="connsiteX321" fmla="*/ 2676169 w 8213050"/>
                <a:gd name="connsiteY321" fmla="*/ 4152633 h 4890885"/>
                <a:gd name="connsiteX322" fmla="*/ 2676169 w 8213050"/>
                <a:gd name="connsiteY322" fmla="*/ 4337196 h 4890885"/>
                <a:gd name="connsiteX323" fmla="*/ 2491605 w 8213050"/>
                <a:gd name="connsiteY323" fmla="*/ 4337196 h 4890885"/>
                <a:gd name="connsiteX324" fmla="*/ 2214762 w 8213050"/>
                <a:gd name="connsiteY324" fmla="*/ 4152633 h 4890885"/>
                <a:gd name="connsiteX325" fmla="*/ 2399325 w 8213050"/>
                <a:gd name="connsiteY325" fmla="*/ 4152633 h 4890885"/>
                <a:gd name="connsiteX326" fmla="*/ 2399325 w 8213050"/>
                <a:gd name="connsiteY326" fmla="*/ 4337196 h 4890885"/>
                <a:gd name="connsiteX327" fmla="*/ 2214762 w 8213050"/>
                <a:gd name="connsiteY327" fmla="*/ 4337196 h 4890885"/>
                <a:gd name="connsiteX328" fmla="*/ 1937918 w 8213050"/>
                <a:gd name="connsiteY328" fmla="*/ 4152633 h 4890885"/>
                <a:gd name="connsiteX329" fmla="*/ 2122480 w 8213050"/>
                <a:gd name="connsiteY329" fmla="*/ 4152633 h 4890885"/>
                <a:gd name="connsiteX330" fmla="*/ 2122480 w 8213050"/>
                <a:gd name="connsiteY330" fmla="*/ 4337196 h 4890885"/>
                <a:gd name="connsiteX331" fmla="*/ 1937918 w 8213050"/>
                <a:gd name="connsiteY331" fmla="*/ 4337196 h 4890885"/>
                <a:gd name="connsiteX332" fmla="*/ 1661073 w 8213050"/>
                <a:gd name="connsiteY332" fmla="*/ 4152633 h 4890885"/>
                <a:gd name="connsiteX333" fmla="*/ 1845636 w 8213050"/>
                <a:gd name="connsiteY333" fmla="*/ 4152633 h 4890885"/>
                <a:gd name="connsiteX334" fmla="*/ 1845636 w 8213050"/>
                <a:gd name="connsiteY334" fmla="*/ 4337196 h 4890885"/>
                <a:gd name="connsiteX335" fmla="*/ 1661073 w 8213050"/>
                <a:gd name="connsiteY335" fmla="*/ 4337196 h 4890885"/>
                <a:gd name="connsiteX336" fmla="*/ 1384228 w 8213050"/>
                <a:gd name="connsiteY336" fmla="*/ 4152633 h 4890885"/>
                <a:gd name="connsiteX337" fmla="*/ 1568792 w 8213050"/>
                <a:gd name="connsiteY337" fmla="*/ 4152633 h 4890885"/>
                <a:gd name="connsiteX338" fmla="*/ 1568792 w 8213050"/>
                <a:gd name="connsiteY338" fmla="*/ 4337196 h 4890885"/>
                <a:gd name="connsiteX339" fmla="*/ 1384228 w 8213050"/>
                <a:gd name="connsiteY339" fmla="*/ 4337196 h 4890885"/>
                <a:gd name="connsiteX340" fmla="*/ 1107385 w 8213050"/>
                <a:gd name="connsiteY340" fmla="*/ 4152633 h 4890885"/>
                <a:gd name="connsiteX341" fmla="*/ 1291946 w 8213050"/>
                <a:gd name="connsiteY341" fmla="*/ 4152633 h 4890885"/>
                <a:gd name="connsiteX342" fmla="*/ 1291946 w 8213050"/>
                <a:gd name="connsiteY342" fmla="*/ 4337196 h 4890885"/>
                <a:gd name="connsiteX343" fmla="*/ 1107385 w 8213050"/>
                <a:gd name="connsiteY343" fmla="*/ 4337196 h 4890885"/>
                <a:gd name="connsiteX344" fmla="*/ 830541 w 8213050"/>
                <a:gd name="connsiteY344" fmla="*/ 4152633 h 4890885"/>
                <a:gd name="connsiteX345" fmla="*/ 1015104 w 8213050"/>
                <a:gd name="connsiteY345" fmla="*/ 4152633 h 4890885"/>
                <a:gd name="connsiteX346" fmla="*/ 1015104 w 8213050"/>
                <a:gd name="connsiteY346" fmla="*/ 4337196 h 4890885"/>
                <a:gd name="connsiteX347" fmla="*/ 830541 w 8213050"/>
                <a:gd name="connsiteY347" fmla="*/ 4337196 h 4890885"/>
                <a:gd name="connsiteX348" fmla="*/ 553697 w 8213050"/>
                <a:gd name="connsiteY348" fmla="*/ 4152633 h 4890885"/>
                <a:gd name="connsiteX349" fmla="*/ 738260 w 8213050"/>
                <a:gd name="connsiteY349" fmla="*/ 4152633 h 4890885"/>
                <a:gd name="connsiteX350" fmla="*/ 738260 w 8213050"/>
                <a:gd name="connsiteY350" fmla="*/ 4337196 h 4890885"/>
                <a:gd name="connsiteX351" fmla="*/ 553697 w 8213050"/>
                <a:gd name="connsiteY351" fmla="*/ 4337196 h 4890885"/>
                <a:gd name="connsiteX352" fmla="*/ 276852 w 8213050"/>
                <a:gd name="connsiteY352" fmla="*/ 4152633 h 4890885"/>
                <a:gd name="connsiteX353" fmla="*/ 461415 w 8213050"/>
                <a:gd name="connsiteY353" fmla="*/ 4152633 h 4890885"/>
                <a:gd name="connsiteX354" fmla="*/ 461415 w 8213050"/>
                <a:gd name="connsiteY354" fmla="*/ 4337196 h 4890885"/>
                <a:gd name="connsiteX355" fmla="*/ 276852 w 8213050"/>
                <a:gd name="connsiteY355" fmla="*/ 4337196 h 4890885"/>
                <a:gd name="connsiteX356" fmla="*/ 7 w 8213050"/>
                <a:gd name="connsiteY356" fmla="*/ 4152633 h 4890885"/>
                <a:gd name="connsiteX357" fmla="*/ 184571 w 8213050"/>
                <a:gd name="connsiteY357" fmla="*/ 4152633 h 4890885"/>
                <a:gd name="connsiteX358" fmla="*/ 184571 w 8213050"/>
                <a:gd name="connsiteY358" fmla="*/ 4337196 h 4890885"/>
                <a:gd name="connsiteX359" fmla="*/ 7 w 8213050"/>
                <a:gd name="connsiteY359" fmla="*/ 4337196 h 4890885"/>
                <a:gd name="connsiteX360" fmla="*/ 8028487 w 8213050"/>
                <a:gd name="connsiteY360" fmla="*/ 3875788 h 4890885"/>
                <a:gd name="connsiteX361" fmla="*/ 8213050 w 8213050"/>
                <a:gd name="connsiteY361" fmla="*/ 3875788 h 4890885"/>
                <a:gd name="connsiteX362" fmla="*/ 8213050 w 8213050"/>
                <a:gd name="connsiteY362" fmla="*/ 4060351 h 4890885"/>
                <a:gd name="connsiteX363" fmla="*/ 8028487 w 8213050"/>
                <a:gd name="connsiteY363" fmla="*/ 4060351 h 4890885"/>
                <a:gd name="connsiteX364" fmla="*/ 7751643 w 8213050"/>
                <a:gd name="connsiteY364" fmla="*/ 3875788 h 4890885"/>
                <a:gd name="connsiteX365" fmla="*/ 7936206 w 8213050"/>
                <a:gd name="connsiteY365" fmla="*/ 3875788 h 4890885"/>
                <a:gd name="connsiteX366" fmla="*/ 7936206 w 8213050"/>
                <a:gd name="connsiteY366" fmla="*/ 4060351 h 4890885"/>
                <a:gd name="connsiteX367" fmla="*/ 7751643 w 8213050"/>
                <a:gd name="connsiteY367" fmla="*/ 4060351 h 4890885"/>
                <a:gd name="connsiteX368" fmla="*/ 7474799 w 8213050"/>
                <a:gd name="connsiteY368" fmla="*/ 3875788 h 4890885"/>
                <a:gd name="connsiteX369" fmla="*/ 7659362 w 8213050"/>
                <a:gd name="connsiteY369" fmla="*/ 3875788 h 4890885"/>
                <a:gd name="connsiteX370" fmla="*/ 7659362 w 8213050"/>
                <a:gd name="connsiteY370" fmla="*/ 4060351 h 4890885"/>
                <a:gd name="connsiteX371" fmla="*/ 7474799 w 8213050"/>
                <a:gd name="connsiteY371" fmla="*/ 4060351 h 4890885"/>
                <a:gd name="connsiteX372" fmla="*/ 7197954 w 8213050"/>
                <a:gd name="connsiteY372" fmla="*/ 3875788 h 4890885"/>
                <a:gd name="connsiteX373" fmla="*/ 7382517 w 8213050"/>
                <a:gd name="connsiteY373" fmla="*/ 3875788 h 4890885"/>
                <a:gd name="connsiteX374" fmla="*/ 7382517 w 8213050"/>
                <a:gd name="connsiteY374" fmla="*/ 4060351 h 4890885"/>
                <a:gd name="connsiteX375" fmla="*/ 7197954 w 8213050"/>
                <a:gd name="connsiteY375" fmla="*/ 4060351 h 4890885"/>
                <a:gd name="connsiteX376" fmla="*/ 6921109 w 8213050"/>
                <a:gd name="connsiteY376" fmla="*/ 3875788 h 4890885"/>
                <a:gd name="connsiteX377" fmla="*/ 7105672 w 8213050"/>
                <a:gd name="connsiteY377" fmla="*/ 3875788 h 4890885"/>
                <a:gd name="connsiteX378" fmla="*/ 7105672 w 8213050"/>
                <a:gd name="connsiteY378" fmla="*/ 4060351 h 4890885"/>
                <a:gd name="connsiteX379" fmla="*/ 6921109 w 8213050"/>
                <a:gd name="connsiteY379" fmla="*/ 4060351 h 4890885"/>
                <a:gd name="connsiteX380" fmla="*/ 6644265 w 8213050"/>
                <a:gd name="connsiteY380" fmla="*/ 3875788 h 4890885"/>
                <a:gd name="connsiteX381" fmla="*/ 6828828 w 8213050"/>
                <a:gd name="connsiteY381" fmla="*/ 3875788 h 4890885"/>
                <a:gd name="connsiteX382" fmla="*/ 6828828 w 8213050"/>
                <a:gd name="connsiteY382" fmla="*/ 4060351 h 4890885"/>
                <a:gd name="connsiteX383" fmla="*/ 6644265 w 8213050"/>
                <a:gd name="connsiteY383" fmla="*/ 4060351 h 4890885"/>
                <a:gd name="connsiteX384" fmla="*/ 6367421 w 8213050"/>
                <a:gd name="connsiteY384" fmla="*/ 3875788 h 4890885"/>
                <a:gd name="connsiteX385" fmla="*/ 6551984 w 8213050"/>
                <a:gd name="connsiteY385" fmla="*/ 3875788 h 4890885"/>
                <a:gd name="connsiteX386" fmla="*/ 6551984 w 8213050"/>
                <a:gd name="connsiteY386" fmla="*/ 4060351 h 4890885"/>
                <a:gd name="connsiteX387" fmla="*/ 6367421 w 8213050"/>
                <a:gd name="connsiteY387" fmla="*/ 4060351 h 4890885"/>
                <a:gd name="connsiteX388" fmla="*/ 6090576 w 8213050"/>
                <a:gd name="connsiteY388" fmla="*/ 3875788 h 4890885"/>
                <a:gd name="connsiteX389" fmla="*/ 6275139 w 8213050"/>
                <a:gd name="connsiteY389" fmla="*/ 3875788 h 4890885"/>
                <a:gd name="connsiteX390" fmla="*/ 6275139 w 8213050"/>
                <a:gd name="connsiteY390" fmla="*/ 4060351 h 4890885"/>
                <a:gd name="connsiteX391" fmla="*/ 6090576 w 8213050"/>
                <a:gd name="connsiteY391" fmla="*/ 4060351 h 4890885"/>
                <a:gd name="connsiteX392" fmla="*/ 5813731 w 8213050"/>
                <a:gd name="connsiteY392" fmla="*/ 3875788 h 4890885"/>
                <a:gd name="connsiteX393" fmla="*/ 5998294 w 8213050"/>
                <a:gd name="connsiteY393" fmla="*/ 3875788 h 4890885"/>
                <a:gd name="connsiteX394" fmla="*/ 5998294 w 8213050"/>
                <a:gd name="connsiteY394" fmla="*/ 4060351 h 4890885"/>
                <a:gd name="connsiteX395" fmla="*/ 5813731 w 8213050"/>
                <a:gd name="connsiteY395" fmla="*/ 4060351 h 4890885"/>
                <a:gd name="connsiteX396" fmla="*/ 5536887 w 8213050"/>
                <a:gd name="connsiteY396" fmla="*/ 3875788 h 4890885"/>
                <a:gd name="connsiteX397" fmla="*/ 5721450 w 8213050"/>
                <a:gd name="connsiteY397" fmla="*/ 3875788 h 4890885"/>
                <a:gd name="connsiteX398" fmla="*/ 5721450 w 8213050"/>
                <a:gd name="connsiteY398" fmla="*/ 4060351 h 4890885"/>
                <a:gd name="connsiteX399" fmla="*/ 5536887 w 8213050"/>
                <a:gd name="connsiteY399" fmla="*/ 4060351 h 4890885"/>
                <a:gd name="connsiteX400" fmla="*/ 5260042 w 8213050"/>
                <a:gd name="connsiteY400" fmla="*/ 3875788 h 4890885"/>
                <a:gd name="connsiteX401" fmla="*/ 5444605 w 8213050"/>
                <a:gd name="connsiteY401" fmla="*/ 3875788 h 4890885"/>
                <a:gd name="connsiteX402" fmla="*/ 5444605 w 8213050"/>
                <a:gd name="connsiteY402" fmla="*/ 4060351 h 4890885"/>
                <a:gd name="connsiteX403" fmla="*/ 5260042 w 8213050"/>
                <a:gd name="connsiteY403" fmla="*/ 4060351 h 4890885"/>
                <a:gd name="connsiteX404" fmla="*/ 4983198 w 8213050"/>
                <a:gd name="connsiteY404" fmla="*/ 3875788 h 4890885"/>
                <a:gd name="connsiteX405" fmla="*/ 5167761 w 8213050"/>
                <a:gd name="connsiteY405" fmla="*/ 3875788 h 4890885"/>
                <a:gd name="connsiteX406" fmla="*/ 5167761 w 8213050"/>
                <a:gd name="connsiteY406" fmla="*/ 4060351 h 4890885"/>
                <a:gd name="connsiteX407" fmla="*/ 4983198 w 8213050"/>
                <a:gd name="connsiteY407" fmla="*/ 4060351 h 4890885"/>
                <a:gd name="connsiteX408" fmla="*/ 4706353 w 8213050"/>
                <a:gd name="connsiteY408" fmla="*/ 3875788 h 4890885"/>
                <a:gd name="connsiteX409" fmla="*/ 4890916 w 8213050"/>
                <a:gd name="connsiteY409" fmla="*/ 3875788 h 4890885"/>
                <a:gd name="connsiteX410" fmla="*/ 4890916 w 8213050"/>
                <a:gd name="connsiteY410" fmla="*/ 4060351 h 4890885"/>
                <a:gd name="connsiteX411" fmla="*/ 4706353 w 8213050"/>
                <a:gd name="connsiteY411" fmla="*/ 4060351 h 4890885"/>
                <a:gd name="connsiteX412" fmla="*/ 4429509 w 8213050"/>
                <a:gd name="connsiteY412" fmla="*/ 3875788 h 4890885"/>
                <a:gd name="connsiteX413" fmla="*/ 4614072 w 8213050"/>
                <a:gd name="connsiteY413" fmla="*/ 3875788 h 4890885"/>
                <a:gd name="connsiteX414" fmla="*/ 4614072 w 8213050"/>
                <a:gd name="connsiteY414" fmla="*/ 4060351 h 4890885"/>
                <a:gd name="connsiteX415" fmla="*/ 4429509 w 8213050"/>
                <a:gd name="connsiteY415" fmla="*/ 4060351 h 4890885"/>
                <a:gd name="connsiteX416" fmla="*/ 4152664 w 8213050"/>
                <a:gd name="connsiteY416" fmla="*/ 3875788 h 4890885"/>
                <a:gd name="connsiteX417" fmla="*/ 4337227 w 8213050"/>
                <a:gd name="connsiteY417" fmla="*/ 3875788 h 4890885"/>
                <a:gd name="connsiteX418" fmla="*/ 4337227 w 8213050"/>
                <a:gd name="connsiteY418" fmla="*/ 4060351 h 4890885"/>
                <a:gd name="connsiteX419" fmla="*/ 4152664 w 8213050"/>
                <a:gd name="connsiteY419" fmla="*/ 4060351 h 4890885"/>
                <a:gd name="connsiteX420" fmla="*/ 3875820 w 8213050"/>
                <a:gd name="connsiteY420" fmla="*/ 3875788 h 4890885"/>
                <a:gd name="connsiteX421" fmla="*/ 4060383 w 8213050"/>
                <a:gd name="connsiteY421" fmla="*/ 3875788 h 4890885"/>
                <a:gd name="connsiteX422" fmla="*/ 4060383 w 8213050"/>
                <a:gd name="connsiteY422" fmla="*/ 4060351 h 4890885"/>
                <a:gd name="connsiteX423" fmla="*/ 3875820 w 8213050"/>
                <a:gd name="connsiteY423" fmla="*/ 4060351 h 4890885"/>
                <a:gd name="connsiteX424" fmla="*/ 3598976 w 8213050"/>
                <a:gd name="connsiteY424" fmla="*/ 3875788 h 4890885"/>
                <a:gd name="connsiteX425" fmla="*/ 3783539 w 8213050"/>
                <a:gd name="connsiteY425" fmla="*/ 3875788 h 4890885"/>
                <a:gd name="connsiteX426" fmla="*/ 3783539 w 8213050"/>
                <a:gd name="connsiteY426" fmla="*/ 4060351 h 4890885"/>
                <a:gd name="connsiteX427" fmla="*/ 3598976 w 8213050"/>
                <a:gd name="connsiteY427" fmla="*/ 4060351 h 4890885"/>
                <a:gd name="connsiteX428" fmla="*/ 3322131 w 8213050"/>
                <a:gd name="connsiteY428" fmla="*/ 3875788 h 4890885"/>
                <a:gd name="connsiteX429" fmla="*/ 3506694 w 8213050"/>
                <a:gd name="connsiteY429" fmla="*/ 3875788 h 4890885"/>
                <a:gd name="connsiteX430" fmla="*/ 3506694 w 8213050"/>
                <a:gd name="connsiteY430" fmla="*/ 4060351 h 4890885"/>
                <a:gd name="connsiteX431" fmla="*/ 3322131 w 8213050"/>
                <a:gd name="connsiteY431" fmla="*/ 4060351 h 4890885"/>
                <a:gd name="connsiteX432" fmla="*/ 3045299 w 8213050"/>
                <a:gd name="connsiteY432" fmla="*/ 3875788 h 4890885"/>
                <a:gd name="connsiteX433" fmla="*/ 3229863 w 8213050"/>
                <a:gd name="connsiteY433" fmla="*/ 3875788 h 4890885"/>
                <a:gd name="connsiteX434" fmla="*/ 3229863 w 8213050"/>
                <a:gd name="connsiteY434" fmla="*/ 4060351 h 4890885"/>
                <a:gd name="connsiteX435" fmla="*/ 3045299 w 8213050"/>
                <a:gd name="connsiteY435" fmla="*/ 4060351 h 4890885"/>
                <a:gd name="connsiteX436" fmla="*/ 2768455 w 8213050"/>
                <a:gd name="connsiteY436" fmla="*/ 3875788 h 4890885"/>
                <a:gd name="connsiteX437" fmla="*/ 2953018 w 8213050"/>
                <a:gd name="connsiteY437" fmla="*/ 3875788 h 4890885"/>
                <a:gd name="connsiteX438" fmla="*/ 2953018 w 8213050"/>
                <a:gd name="connsiteY438" fmla="*/ 4060351 h 4890885"/>
                <a:gd name="connsiteX439" fmla="*/ 2768455 w 8213050"/>
                <a:gd name="connsiteY439" fmla="*/ 4060351 h 4890885"/>
                <a:gd name="connsiteX440" fmla="*/ 2491609 w 8213050"/>
                <a:gd name="connsiteY440" fmla="*/ 3875788 h 4890885"/>
                <a:gd name="connsiteX441" fmla="*/ 2676173 w 8213050"/>
                <a:gd name="connsiteY441" fmla="*/ 3875788 h 4890885"/>
                <a:gd name="connsiteX442" fmla="*/ 2676173 w 8213050"/>
                <a:gd name="connsiteY442" fmla="*/ 4060351 h 4890885"/>
                <a:gd name="connsiteX443" fmla="*/ 2491609 w 8213050"/>
                <a:gd name="connsiteY443" fmla="*/ 4060351 h 4890885"/>
                <a:gd name="connsiteX444" fmla="*/ 2214765 w 8213050"/>
                <a:gd name="connsiteY444" fmla="*/ 3875788 h 4890885"/>
                <a:gd name="connsiteX445" fmla="*/ 2399328 w 8213050"/>
                <a:gd name="connsiteY445" fmla="*/ 3875788 h 4890885"/>
                <a:gd name="connsiteX446" fmla="*/ 2399328 w 8213050"/>
                <a:gd name="connsiteY446" fmla="*/ 4060351 h 4890885"/>
                <a:gd name="connsiteX447" fmla="*/ 2214765 w 8213050"/>
                <a:gd name="connsiteY447" fmla="*/ 4060351 h 4890885"/>
                <a:gd name="connsiteX448" fmla="*/ 1937922 w 8213050"/>
                <a:gd name="connsiteY448" fmla="*/ 3875788 h 4890885"/>
                <a:gd name="connsiteX449" fmla="*/ 2122483 w 8213050"/>
                <a:gd name="connsiteY449" fmla="*/ 3875788 h 4890885"/>
                <a:gd name="connsiteX450" fmla="*/ 2122483 w 8213050"/>
                <a:gd name="connsiteY450" fmla="*/ 4060351 h 4890885"/>
                <a:gd name="connsiteX451" fmla="*/ 1937922 w 8213050"/>
                <a:gd name="connsiteY451" fmla="*/ 4060351 h 4890885"/>
                <a:gd name="connsiteX452" fmla="*/ 1661075 w 8213050"/>
                <a:gd name="connsiteY452" fmla="*/ 3875788 h 4890885"/>
                <a:gd name="connsiteX453" fmla="*/ 1845640 w 8213050"/>
                <a:gd name="connsiteY453" fmla="*/ 3875788 h 4890885"/>
                <a:gd name="connsiteX454" fmla="*/ 1845640 w 8213050"/>
                <a:gd name="connsiteY454" fmla="*/ 4060351 h 4890885"/>
                <a:gd name="connsiteX455" fmla="*/ 1661075 w 8213050"/>
                <a:gd name="connsiteY455" fmla="*/ 4060351 h 4890885"/>
                <a:gd name="connsiteX456" fmla="*/ 1384231 w 8213050"/>
                <a:gd name="connsiteY456" fmla="*/ 3875788 h 4890885"/>
                <a:gd name="connsiteX457" fmla="*/ 1568796 w 8213050"/>
                <a:gd name="connsiteY457" fmla="*/ 3875788 h 4890885"/>
                <a:gd name="connsiteX458" fmla="*/ 1568796 w 8213050"/>
                <a:gd name="connsiteY458" fmla="*/ 4060351 h 4890885"/>
                <a:gd name="connsiteX459" fmla="*/ 1384231 w 8213050"/>
                <a:gd name="connsiteY459" fmla="*/ 4060351 h 4890885"/>
                <a:gd name="connsiteX460" fmla="*/ 1107389 w 8213050"/>
                <a:gd name="connsiteY460" fmla="*/ 3875788 h 4890885"/>
                <a:gd name="connsiteX461" fmla="*/ 1291949 w 8213050"/>
                <a:gd name="connsiteY461" fmla="*/ 3875788 h 4890885"/>
                <a:gd name="connsiteX462" fmla="*/ 1291949 w 8213050"/>
                <a:gd name="connsiteY462" fmla="*/ 4060351 h 4890885"/>
                <a:gd name="connsiteX463" fmla="*/ 1107389 w 8213050"/>
                <a:gd name="connsiteY463" fmla="*/ 4060351 h 4890885"/>
                <a:gd name="connsiteX464" fmla="*/ 830544 w 8213050"/>
                <a:gd name="connsiteY464" fmla="*/ 3875788 h 4890885"/>
                <a:gd name="connsiteX465" fmla="*/ 1015107 w 8213050"/>
                <a:gd name="connsiteY465" fmla="*/ 3875788 h 4890885"/>
                <a:gd name="connsiteX466" fmla="*/ 1015107 w 8213050"/>
                <a:gd name="connsiteY466" fmla="*/ 4060351 h 4890885"/>
                <a:gd name="connsiteX467" fmla="*/ 830544 w 8213050"/>
                <a:gd name="connsiteY467" fmla="*/ 4060351 h 4890885"/>
                <a:gd name="connsiteX468" fmla="*/ 553700 w 8213050"/>
                <a:gd name="connsiteY468" fmla="*/ 3875788 h 4890885"/>
                <a:gd name="connsiteX469" fmla="*/ 738263 w 8213050"/>
                <a:gd name="connsiteY469" fmla="*/ 3875788 h 4890885"/>
                <a:gd name="connsiteX470" fmla="*/ 738263 w 8213050"/>
                <a:gd name="connsiteY470" fmla="*/ 4060351 h 4890885"/>
                <a:gd name="connsiteX471" fmla="*/ 553700 w 8213050"/>
                <a:gd name="connsiteY471" fmla="*/ 4060351 h 4890885"/>
                <a:gd name="connsiteX472" fmla="*/ 276856 w 8213050"/>
                <a:gd name="connsiteY472" fmla="*/ 3875788 h 4890885"/>
                <a:gd name="connsiteX473" fmla="*/ 461419 w 8213050"/>
                <a:gd name="connsiteY473" fmla="*/ 3875788 h 4890885"/>
                <a:gd name="connsiteX474" fmla="*/ 461419 w 8213050"/>
                <a:gd name="connsiteY474" fmla="*/ 4060351 h 4890885"/>
                <a:gd name="connsiteX475" fmla="*/ 276856 w 8213050"/>
                <a:gd name="connsiteY475" fmla="*/ 4060351 h 4890885"/>
                <a:gd name="connsiteX476" fmla="*/ 10 w 8213050"/>
                <a:gd name="connsiteY476" fmla="*/ 3875788 h 4890885"/>
                <a:gd name="connsiteX477" fmla="*/ 184575 w 8213050"/>
                <a:gd name="connsiteY477" fmla="*/ 3875788 h 4890885"/>
                <a:gd name="connsiteX478" fmla="*/ 184575 w 8213050"/>
                <a:gd name="connsiteY478" fmla="*/ 4060351 h 4890885"/>
                <a:gd name="connsiteX479" fmla="*/ 10 w 8213050"/>
                <a:gd name="connsiteY479" fmla="*/ 4060351 h 4890885"/>
                <a:gd name="connsiteX480" fmla="*/ 8028487 w 8213050"/>
                <a:gd name="connsiteY480" fmla="*/ 3598943 h 4890885"/>
                <a:gd name="connsiteX481" fmla="*/ 8213050 w 8213050"/>
                <a:gd name="connsiteY481" fmla="*/ 3598943 h 4890885"/>
                <a:gd name="connsiteX482" fmla="*/ 8213050 w 8213050"/>
                <a:gd name="connsiteY482" fmla="*/ 3783506 h 4890885"/>
                <a:gd name="connsiteX483" fmla="*/ 8028487 w 8213050"/>
                <a:gd name="connsiteY483" fmla="*/ 3783506 h 4890885"/>
                <a:gd name="connsiteX484" fmla="*/ 7751643 w 8213050"/>
                <a:gd name="connsiteY484" fmla="*/ 3598943 h 4890885"/>
                <a:gd name="connsiteX485" fmla="*/ 7936206 w 8213050"/>
                <a:gd name="connsiteY485" fmla="*/ 3598943 h 4890885"/>
                <a:gd name="connsiteX486" fmla="*/ 7936206 w 8213050"/>
                <a:gd name="connsiteY486" fmla="*/ 3783506 h 4890885"/>
                <a:gd name="connsiteX487" fmla="*/ 7751643 w 8213050"/>
                <a:gd name="connsiteY487" fmla="*/ 3783506 h 4890885"/>
                <a:gd name="connsiteX488" fmla="*/ 7474799 w 8213050"/>
                <a:gd name="connsiteY488" fmla="*/ 3598943 h 4890885"/>
                <a:gd name="connsiteX489" fmla="*/ 7659362 w 8213050"/>
                <a:gd name="connsiteY489" fmla="*/ 3598943 h 4890885"/>
                <a:gd name="connsiteX490" fmla="*/ 7659362 w 8213050"/>
                <a:gd name="connsiteY490" fmla="*/ 3783506 h 4890885"/>
                <a:gd name="connsiteX491" fmla="*/ 7474799 w 8213050"/>
                <a:gd name="connsiteY491" fmla="*/ 3783506 h 4890885"/>
                <a:gd name="connsiteX492" fmla="*/ 7197954 w 8213050"/>
                <a:gd name="connsiteY492" fmla="*/ 3598943 h 4890885"/>
                <a:gd name="connsiteX493" fmla="*/ 7382517 w 8213050"/>
                <a:gd name="connsiteY493" fmla="*/ 3598943 h 4890885"/>
                <a:gd name="connsiteX494" fmla="*/ 7382517 w 8213050"/>
                <a:gd name="connsiteY494" fmla="*/ 3783506 h 4890885"/>
                <a:gd name="connsiteX495" fmla="*/ 7197954 w 8213050"/>
                <a:gd name="connsiteY495" fmla="*/ 3783506 h 4890885"/>
                <a:gd name="connsiteX496" fmla="*/ 6921109 w 8213050"/>
                <a:gd name="connsiteY496" fmla="*/ 3598943 h 4890885"/>
                <a:gd name="connsiteX497" fmla="*/ 7105672 w 8213050"/>
                <a:gd name="connsiteY497" fmla="*/ 3598943 h 4890885"/>
                <a:gd name="connsiteX498" fmla="*/ 7105672 w 8213050"/>
                <a:gd name="connsiteY498" fmla="*/ 3783506 h 4890885"/>
                <a:gd name="connsiteX499" fmla="*/ 6921109 w 8213050"/>
                <a:gd name="connsiteY499" fmla="*/ 3783506 h 4890885"/>
                <a:gd name="connsiteX500" fmla="*/ 6644265 w 8213050"/>
                <a:gd name="connsiteY500" fmla="*/ 3598943 h 4890885"/>
                <a:gd name="connsiteX501" fmla="*/ 6828828 w 8213050"/>
                <a:gd name="connsiteY501" fmla="*/ 3598943 h 4890885"/>
                <a:gd name="connsiteX502" fmla="*/ 6828828 w 8213050"/>
                <a:gd name="connsiteY502" fmla="*/ 3783506 h 4890885"/>
                <a:gd name="connsiteX503" fmla="*/ 6644265 w 8213050"/>
                <a:gd name="connsiteY503" fmla="*/ 3783506 h 4890885"/>
                <a:gd name="connsiteX504" fmla="*/ 6367421 w 8213050"/>
                <a:gd name="connsiteY504" fmla="*/ 3598943 h 4890885"/>
                <a:gd name="connsiteX505" fmla="*/ 6551984 w 8213050"/>
                <a:gd name="connsiteY505" fmla="*/ 3598943 h 4890885"/>
                <a:gd name="connsiteX506" fmla="*/ 6551984 w 8213050"/>
                <a:gd name="connsiteY506" fmla="*/ 3783506 h 4890885"/>
                <a:gd name="connsiteX507" fmla="*/ 6367421 w 8213050"/>
                <a:gd name="connsiteY507" fmla="*/ 3783506 h 4890885"/>
                <a:gd name="connsiteX508" fmla="*/ 6090576 w 8213050"/>
                <a:gd name="connsiteY508" fmla="*/ 3598943 h 4890885"/>
                <a:gd name="connsiteX509" fmla="*/ 6275139 w 8213050"/>
                <a:gd name="connsiteY509" fmla="*/ 3598943 h 4890885"/>
                <a:gd name="connsiteX510" fmla="*/ 6275139 w 8213050"/>
                <a:gd name="connsiteY510" fmla="*/ 3783506 h 4890885"/>
                <a:gd name="connsiteX511" fmla="*/ 6090576 w 8213050"/>
                <a:gd name="connsiteY511" fmla="*/ 3783506 h 4890885"/>
                <a:gd name="connsiteX512" fmla="*/ 5813731 w 8213050"/>
                <a:gd name="connsiteY512" fmla="*/ 3598943 h 4890885"/>
                <a:gd name="connsiteX513" fmla="*/ 5998294 w 8213050"/>
                <a:gd name="connsiteY513" fmla="*/ 3598943 h 4890885"/>
                <a:gd name="connsiteX514" fmla="*/ 5998294 w 8213050"/>
                <a:gd name="connsiteY514" fmla="*/ 3783506 h 4890885"/>
                <a:gd name="connsiteX515" fmla="*/ 5813731 w 8213050"/>
                <a:gd name="connsiteY515" fmla="*/ 3783506 h 4890885"/>
                <a:gd name="connsiteX516" fmla="*/ 5536887 w 8213050"/>
                <a:gd name="connsiteY516" fmla="*/ 3598943 h 4890885"/>
                <a:gd name="connsiteX517" fmla="*/ 5721450 w 8213050"/>
                <a:gd name="connsiteY517" fmla="*/ 3598943 h 4890885"/>
                <a:gd name="connsiteX518" fmla="*/ 5721450 w 8213050"/>
                <a:gd name="connsiteY518" fmla="*/ 3783506 h 4890885"/>
                <a:gd name="connsiteX519" fmla="*/ 5536887 w 8213050"/>
                <a:gd name="connsiteY519" fmla="*/ 3783506 h 4890885"/>
                <a:gd name="connsiteX520" fmla="*/ 5260042 w 8213050"/>
                <a:gd name="connsiteY520" fmla="*/ 3598943 h 4890885"/>
                <a:gd name="connsiteX521" fmla="*/ 5444605 w 8213050"/>
                <a:gd name="connsiteY521" fmla="*/ 3598943 h 4890885"/>
                <a:gd name="connsiteX522" fmla="*/ 5444605 w 8213050"/>
                <a:gd name="connsiteY522" fmla="*/ 3783506 h 4890885"/>
                <a:gd name="connsiteX523" fmla="*/ 5260042 w 8213050"/>
                <a:gd name="connsiteY523" fmla="*/ 3783506 h 4890885"/>
                <a:gd name="connsiteX524" fmla="*/ 4983198 w 8213050"/>
                <a:gd name="connsiteY524" fmla="*/ 3598943 h 4890885"/>
                <a:gd name="connsiteX525" fmla="*/ 5167761 w 8213050"/>
                <a:gd name="connsiteY525" fmla="*/ 3598943 h 4890885"/>
                <a:gd name="connsiteX526" fmla="*/ 5167761 w 8213050"/>
                <a:gd name="connsiteY526" fmla="*/ 3783506 h 4890885"/>
                <a:gd name="connsiteX527" fmla="*/ 4983198 w 8213050"/>
                <a:gd name="connsiteY527" fmla="*/ 3783506 h 4890885"/>
                <a:gd name="connsiteX528" fmla="*/ 4706353 w 8213050"/>
                <a:gd name="connsiteY528" fmla="*/ 3598943 h 4890885"/>
                <a:gd name="connsiteX529" fmla="*/ 4890916 w 8213050"/>
                <a:gd name="connsiteY529" fmla="*/ 3598943 h 4890885"/>
                <a:gd name="connsiteX530" fmla="*/ 4890916 w 8213050"/>
                <a:gd name="connsiteY530" fmla="*/ 3783506 h 4890885"/>
                <a:gd name="connsiteX531" fmla="*/ 4706353 w 8213050"/>
                <a:gd name="connsiteY531" fmla="*/ 3783506 h 4890885"/>
                <a:gd name="connsiteX532" fmla="*/ 4429509 w 8213050"/>
                <a:gd name="connsiteY532" fmla="*/ 3598943 h 4890885"/>
                <a:gd name="connsiteX533" fmla="*/ 4614072 w 8213050"/>
                <a:gd name="connsiteY533" fmla="*/ 3598943 h 4890885"/>
                <a:gd name="connsiteX534" fmla="*/ 4614072 w 8213050"/>
                <a:gd name="connsiteY534" fmla="*/ 3783506 h 4890885"/>
                <a:gd name="connsiteX535" fmla="*/ 4429509 w 8213050"/>
                <a:gd name="connsiteY535" fmla="*/ 3783506 h 4890885"/>
                <a:gd name="connsiteX536" fmla="*/ 4152664 w 8213050"/>
                <a:gd name="connsiteY536" fmla="*/ 3598943 h 4890885"/>
                <a:gd name="connsiteX537" fmla="*/ 4337227 w 8213050"/>
                <a:gd name="connsiteY537" fmla="*/ 3598943 h 4890885"/>
                <a:gd name="connsiteX538" fmla="*/ 4337227 w 8213050"/>
                <a:gd name="connsiteY538" fmla="*/ 3783506 h 4890885"/>
                <a:gd name="connsiteX539" fmla="*/ 4152664 w 8213050"/>
                <a:gd name="connsiteY539" fmla="*/ 3783506 h 4890885"/>
                <a:gd name="connsiteX540" fmla="*/ 3875820 w 8213050"/>
                <a:gd name="connsiteY540" fmla="*/ 3598943 h 4890885"/>
                <a:gd name="connsiteX541" fmla="*/ 4060383 w 8213050"/>
                <a:gd name="connsiteY541" fmla="*/ 3598943 h 4890885"/>
                <a:gd name="connsiteX542" fmla="*/ 4060383 w 8213050"/>
                <a:gd name="connsiteY542" fmla="*/ 3783506 h 4890885"/>
                <a:gd name="connsiteX543" fmla="*/ 3875820 w 8213050"/>
                <a:gd name="connsiteY543" fmla="*/ 3783506 h 4890885"/>
                <a:gd name="connsiteX544" fmla="*/ 3598976 w 8213050"/>
                <a:gd name="connsiteY544" fmla="*/ 3598943 h 4890885"/>
                <a:gd name="connsiteX545" fmla="*/ 3783539 w 8213050"/>
                <a:gd name="connsiteY545" fmla="*/ 3598943 h 4890885"/>
                <a:gd name="connsiteX546" fmla="*/ 3783539 w 8213050"/>
                <a:gd name="connsiteY546" fmla="*/ 3783506 h 4890885"/>
                <a:gd name="connsiteX547" fmla="*/ 3598976 w 8213050"/>
                <a:gd name="connsiteY547" fmla="*/ 3783506 h 4890885"/>
                <a:gd name="connsiteX548" fmla="*/ 3322131 w 8213050"/>
                <a:gd name="connsiteY548" fmla="*/ 3598943 h 4890885"/>
                <a:gd name="connsiteX549" fmla="*/ 3506694 w 8213050"/>
                <a:gd name="connsiteY549" fmla="*/ 3598943 h 4890885"/>
                <a:gd name="connsiteX550" fmla="*/ 3506694 w 8213050"/>
                <a:gd name="connsiteY550" fmla="*/ 3783506 h 4890885"/>
                <a:gd name="connsiteX551" fmla="*/ 3322131 w 8213050"/>
                <a:gd name="connsiteY551" fmla="*/ 3783506 h 4890885"/>
                <a:gd name="connsiteX552" fmla="*/ 3045303 w 8213050"/>
                <a:gd name="connsiteY552" fmla="*/ 3598943 h 4890885"/>
                <a:gd name="connsiteX553" fmla="*/ 3229867 w 8213050"/>
                <a:gd name="connsiteY553" fmla="*/ 3598943 h 4890885"/>
                <a:gd name="connsiteX554" fmla="*/ 3229867 w 8213050"/>
                <a:gd name="connsiteY554" fmla="*/ 3783506 h 4890885"/>
                <a:gd name="connsiteX555" fmla="*/ 3045303 w 8213050"/>
                <a:gd name="connsiteY555" fmla="*/ 3783506 h 4890885"/>
                <a:gd name="connsiteX556" fmla="*/ 2768459 w 8213050"/>
                <a:gd name="connsiteY556" fmla="*/ 3598943 h 4890885"/>
                <a:gd name="connsiteX557" fmla="*/ 2953022 w 8213050"/>
                <a:gd name="connsiteY557" fmla="*/ 3598943 h 4890885"/>
                <a:gd name="connsiteX558" fmla="*/ 2953022 w 8213050"/>
                <a:gd name="connsiteY558" fmla="*/ 3783506 h 4890885"/>
                <a:gd name="connsiteX559" fmla="*/ 2768459 w 8213050"/>
                <a:gd name="connsiteY559" fmla="*/ 3783506 h 4890885"/>
                <a:gd name="connsiteX560" fmla="*/ 2491612 w 8213050"/>
                <a:gd name="connsiteY560" fmla="*/ 3598943 h 4890885"/>
                <a:gd name="connsiteX561" fmla="*/ 2676176 w 8213050"/>
                <a:gd name="connsiteY561" fmla="*/ 3598943 h 4890885"/>
                <a:gd name="connsiteX562" fmla="*/ 2676176 w 8213050"/>
                <a:gd name="connsiteY562" fmla="*/ 3783506 h 4890885"/>
                <a:gd name="connsiteX563" fmla="*/ 2491612 w 8213050"/>
                <a:gd name="connsiteY563" fmla="*/ 3783506 h 4890885"/>
                <a:gd name="connsiteX564" fmla="*/ 2214768 w 8213050"/>
                <a:gd name="connsiteY564" fmla="*/ 3598943 h 4890885"/>
                <a:gd name="connsiteX565" fmla="*/ 2399332 w 8213050"/>
                <a:gd name="connsiteY565" fmla="*/ 3598943 h 4890885"/>
                <a:gd name="connsiteX566" fmla="*/ 2399332 w 8213050"/>
                <a:gd name="connsiteY566" fmla="*/ 3783506 h 4890885"/>
                <a:gd name="connsiteX567" fmla="*/ 2214768 w 8213050"/>
                <a:gd name="connsiteY567" fmla="*/ 3783506 h 4890885"/>
                <a:gd name="connsiteX568" fmla="*/ 1937926 w 8213050"/>
                <a:gd name="connsiteY568" fmla="*/ 3598943 h 4890885"/>
                <a:gd name="connsiteX569" fmla="*/ 2122487 w 8213050"/>
                <a:gd name="connsiteY569" fmla="*/ 3598943 h 4890885"/>
                <a:gd name="connsiteX570" fmla="*/ 2122487 w 8213050"/>
                <a:gd name="connsiteY570" fmla="*/ 3783506 h 4890885"/>
                <a:gd name="connsiteX571" fmla="*/ 1937926 w 8213050"/>
                <a:gd name="connsiteY571" fmla="*/ 3783506 h 4890885"/>
                <a:gd name="connsiteX572" fmla="*/ 1661079 w 8213050"/>
                <a:gd name="connsiteY572" fmla="*/ 3598943 h 4890885"/>
                <a:gd name="connsiteX573" fmla="*/ 1845644 w 8213050"/>
                <a:gd name="connsiteY573" fmla="*/ 3598943 h 4890885"/>
                <a:gd name="connsiteX574" fmla="*/ 1845644 w 8213050"/>
                <a:gd name="connsiteY574" fmla="*/ 3783506 h 4890885"/>
                <a:gd name="connsiteX575" fmla="*/ 1661079 w 8213050"/>
                <a:gd name="connsiteY575" fmla="*/ 3783506 h 4890885"/>
                <a:gd name="connsiteX576" fmla="*/ 1384235 w 8213050"/>
                <a:gd name="connsiteY576" fmla="*/ 3598943 h 4890885"/>
                <a:gd name="connsiteX577" fmla="*/ 1568800 w 8213050"/>
                <a:gd name="connsiteY577" fmla="*/ 3598943 h 4890885"/>
                <a:gd name="connsiteX578" fmla="*/ 1568800 w 8213050"/>
                <a:gd name="connsiteY578" fmla="*/ 3783506 h 4890885"/>
                <a:gd name="connsiteX579" fmla="*/ 1384235 w 8213050"/>
                <a:gd name="connsiteY579" fmla="*/ 3783506 h 4890885"/>
                <a:gd name="connsiteX580" fmla="*/ 1107392 w 8213050"/>
                <a:gd name="connsiteY580" fmla="*/ 3598943 h 4890885"/>
                <a:gd name="connsiteX581" fmla="*/ 1291951 w 8213050"/>
                <a:gd name="connsiteY581" fmla="*/ 3598943 h 4890885"/>
                <a:gd name="connsiteX582" fmla="*/ 1291951 w 8213050"/>
                <a:gd name="connsiteY582" fmla="*/ 3783506 h 4890885"/>
                <a:gd name="connsiteX583" fmla="*/ 1107392 w 8213050"/>
                <a:gd name="connsiteY583" fmla="*/ 3783506 h 4890885"/>
                <a:gd name="connsiteX584" fmla="*/ 830548 w 8213050"/>
                <a:gd name="connsiteY584" fmla="*/ 3598943 h 4890885"/>
                <a:gd name="connsiteX585" fmla="*/ 1015111 w 8213050"/>
                <a:gd name="connsiteY585" fmla="*/ 3598943 h 4890885"/>
                <a:gd name="connsiteX586" fmla="*/ 1015111 w 8213050"/>
                <a:gd name="connsiteY586" fmla="*/ 3783506 h 4890885"/>
                <a:gd name="connsiteX587" fmla="*/ 830548 w 8213050"/>
                <a:gd name="connsiteY587" fmla="*/ 3783506 h 4890885"/>
                <a:gd name="connsiteX588" fmla="*/ 553704 w 8213050"/>
                <a:gd name="connsiteY588" fmla="*/ 3598943 h 4890885"/>
                <a:gd name="connsiteX589" fmla="*/ 738267 w 8213050"/>
                <a:gd name="connsiteY589" fmla="*/ 3598943 h 4890885"/>
                <a:gd name="connsiteX590" fmla="*/ 738267 w 8213050"/>
                <a:gd name="connsiteY590" fmla="*/ 3783506 h 4890885"/>
                <a:gd name="connsiteX591" fmla="*/ 553704 w 8213050"/>
                <a:gd name="connsiteY591" fmla="*/ 3783506 h 4890885"/>
                <a:gd name="connsiteX592" fmla="*/ 276859 w 8213050"/>
                <a:gd name="connsiteY592" fmla="*/ 3598943 h 4890885"/>
                <a:gd name="connsiteX593" fmla="*/ 461422 w 8213050"/>
                <a:gd name="connsiteY593" fmla="*/ 3598943 h 4890885"/>
                <a:gd name="connsiteX594" fmla="*/ 461422 w 8213050"/>
                <a:gd name="connsiteY594" fmla="*/ 3783506 h 4890885"/>
                <a:gd name="connsiteX595" fmla="*/ 276859 w 8213050"/>
                <a:gd name="connsiteY595" fmla="*/ 3783506 h 4890885"/>
                <a:gd name="connsiteX596" fmla="*/ 13 w 8213050"/>
                <a:gd name="connsiteY596" fmla="*/ 3598943 h 4890885"/>
                <a:gd name="connsiteX597" fmla="*/ 184579 w 8213050"/>
                <a:gd name="connsiteY597" fmla="*/ 3598943 h 4890885"/>
                <a:gd name="connsiteX598" fmla="*/ 184579 w 8213050"/>
                <a:gd name="connsiteY598" fmla="*/ 3783506 h 4890885"/>
                <a:gd name="connsiteX599" fmla="*/ 13 w 8213050"/>
                <a:gd name="connsiteY599" fmla="*/ 3783506 h 4890885"/>
                <a:gd name="connsiteX600" fmla="*/ 8028487 w 8213050"/>
                <a:gd name="connsiteY600" fmla="*/ 3322099 h 4890885"/>
                <a:gd name="connsiteX601" fmla="*/ 8213050 w 8213050"/>
                <a:gd name="connsiteY601" fmla="*/ 3322099 h 4890885"/>
                <a:gd name="connsiteX602" fmla="*/ 8213050 w 8213050"/>
                <a:gd name="connsiteY602" fmla="*/ 3506662 h 4890885"/>
                <a:gd name="connsiteX603" fmla="*/ 8028487 w 8213050"/>
                <a:gd name="connsiteY603" fmla="*/ 3506662 h 4890885"/>
                <a:gd name="connsiteX604" fmla="*/ 7751643 w 8213050"/>
                <a:gd name="connsiteY604" fmla="*/ 3322099 h 4890885"/>
                <a:gd name="connsiteX605" fmla="*/ 7936206 w 8213050"/>
                <a:gd name="connsiteY605" fmla="*/ 3322099 h 4890885"/>
                <a:gd name="connsiteX606" fmla="*/ 7936206 w 8213050"/>
                <a:gd name="connsiteY606" fmla="*/ 3506662 h 4890885"/>
                <a:gd name="connsiteX607" fmla="*/ 7751643 w 8213050"/>
                <a:gd name="connsiteY607" fmla="*/ 3506662 h 4890885"/>
                <a:gd name="connsiteX608" fmla="*/ 7474799 w 8213050"/>
                <a:gd name="connsiteY608" fmla="*/ 3322099 h 4890885"/>
                <a:gd name="connsiteX609" fmla="*/ 7659362 w 8213050"/>
                <a:gd name="connsiteY609" fmla="*/ 3322099 h 4890885"/>
                <a:gd name="connsiteX610" fmla="*/ 7659362 w 8213050"/>
                <a:gd name="connsiteY610" fmla="*/ 3506662 h 4890885"/>
                <a:gd name="connsiteX611" fmla="*/ 7474799 w 8213050"/>
                <a:gd name="connsiteY611" fmla="*/ 3506662 h 4890885"/>
                <a:gd name="connsiteX612" fmla="*/ 7197954 w 8213050"/>
                <a:gd name="connsiteY612" fmla="*/ 3322099 h 4890885"/>
                <a:gd name="connsiteX613" fmla="*/ 7382517 w 8213050"/>
                <a:gd name="connsiteY613" fmla="*/ 3322099 h 4890885"/>
                <a:gd name="connsiteX614" fmla="*/ 7382517 w 8213050"/>
                <a:gd name="connsiteY614" fmla="*/ 3506662 h 4890885"/>
                <a:gd name="connsiteX615" fmla="*/ 7197954 w 8213050"/>
                <a:gd name="connsiteY615" fmla="*/ 3506662 h 4890885"/>
                <a:gd name="connsiteX616" fmla="*/ 6921109 w 8213050"/>
                <a:gd name="connsiteY616" fmla="*/ 3322099 h 4890885"/>
                <a:gd name="connsiteX617" fmla="*/ 7105672 w 8213050"/>
                <a:gd name="connsiteY617" fmla="*/ 3322099 h 4890885"/>
                <a:gd name="connsiteX618" fmla="*/ 7105672 w 8213050"/>
                <a:gd name="connsiteY618" fmla="*/ 3506662 h 4890885"/>
                <a:gd name="connsiteX619" fmla="*/ 6921109 w 8213050"/>
                <a:gd name="connsiteY619" fmla="*/ 3506662 h 4890885"/>
                <a:gd name="connsiteX620" fmla="*/ 6644265 w 8213050"/>
                <a:gd name="connsiteY620" fmla="*/ 3322099 h 4890885"/>
                <a:gd name="connsiteX621" fmla="*/ 6828828 w 8213050"/>
                <a:gd name="connsiteY621" fmla="*/ 3322099 h 4890885"/>
                <a:gd name="connsiteX622" fmla="*/ 6828828 w 8213050"/>
                <a:gd name="connsiteY622" fmla="*/ 3506662 h 4890885"/>
                <a:gd name="connsiteX623" fmla="*/ 6644265 w 8213050"/>
                <a:gd name="connsiteY623" fmla="*/ 3506662 h 4890885"/>
                <a:gd name="connsiteX624" fmla="*/ 6367421 w 8213050"/>
                <a:gd name="connsiteY624" fmla="*/ 3322099 h 4890885"/>
                <a:gd name="connsiteX625" fmla="*/ 6551984 w 8213050"/>
                <a:gd name="connsiteY625" fmla="*/ 3322099 h 4890885"/>
                <a:gd name="connsiteX626" fmla="*/ 6551984 w 8213050"/>
                <a:gd name="connsiteY626" fmla="*/ 3506662 h 4890885"/>
                <a:gd name="connsiteX627" fmla="*/ 6367421 w 8213050"/>
                <a:gd name="connsiteY627" fmla="*/ 3506662 h 4890885"/>
                <a:gd name="connsiteX628" fmla="*/ 6090576 w 8213050"/>
                <a:gd name="connsiteY628" fmla="*/ 3322099 h 4890885"/>
                <a:gd name="connsiteX629" fmla="*/ 6275139 w 8213050"/>
                <a:gd name="connsiteY629" fmla="*/ 3322099 h 4890885"/>
                <a:gd name="connsiteX630" fmla="*/ 6275139 w 8213050"/>
                <a:gd name="connsiteY630" fmla="*/ 3506662 h 4890885"/>
                <a:gd name="connsiteX631" fmla="*/ 6090576 w 8213050"/>
                <a:gd name="connsiteY631" fmla="*/ 3506662 h 4890885"/>
                <a:gd name="connsiteX632" fmla="*/ 5813731 w 8213050"/>
                <a:gd name="connsiteY632" fmla="*/ 3322099 h 4890885"/>
                <a:gd name="connsiteX633" fmla="*/ 5998294 w 8213050"/>
                <a:gd name="connsiteY633" fmla="*/ 3322099 h 4890885"/>
                <a:gd name="connsiteX634" fmla="*/ 5998294 w 8213050"/>
                <a:gd name="connsiteY634" fmla="*/ 3506662 h 4890885"/>
                <a:gd name="connsiteX635" fmla="*/ 5813731 w 8213050"/>
                <a:gd name="connsiteY635" fmla="*/ 3506662 h 4890885"/>
                <a:gd name="connsiteX636" fmla="*/ 5536887 w 8213050"/>
                <a:gd name="connsiteY636" fmla="*/ 3322099 h 4890885"/>
                <a:gd name="connsiteX637" fmla="*/ 5721450 w 8213050"/>
                <a:gd name="connsiteY637" fmla="*/ 3322099 h 4890885"/>
                <a:gd name="connsiteX638" fmla="*/ 5721450 w 8213050"/>
                <a:gd name="connsiteY638" fmla="*/ 3506662 h 4890885"/>
                <a:gd name="connsiteX639" fmla="*/ 5536887 w 8213050"/>
                <a:gd name="connsiteY639" fmla="*/ 3506662 h 4890885"/>
                <a:gd name="connsiteX640" fmla="*/ 5260042 w 8213050"/>
                <a:gd name="connsiteY640" fmla="*/ 3322099 h 4890885"/>
                <a:gd name="connsiteX641" fmla="*/ 5444605 w 8213050"/>
                <a:gd name="connsiteY641" fmla="*/ 3322099 h 4890885"/>
                <a:gd name="connsiteX642" fmla="*/ 5444605 w 8213050"/>
                <a:gd name="connsiteY642" fmla="*/ 3506662 h 4890885"/>
                <a:gd name="connsiteX643" fmla="*/ 5260042 w 8213050"/>
                <a:gd name="connsiteY643" fmla="*/ 3506662 h 4890885"/>
                <a:gd name="connsiteX644" fmla="*/ 4983198 w 8213050"/>
                <a:gd name="connsiteY644" fmla="*/ 3322099 h 4890885"/>
                <a:gd name="connsiteX645" fmla="*/ 5167761 w 8213050"/>
                <a:gd name="connsiteY645" fmla="*/ 3322099 h 4890885"/>
                <a:gd name="connsiteX646" fmla="*/ 5167761 w 8213050"/>
                <a:gd name="connsiteY646" fmla="*/ 3506662 h 4890885"/>
                <a:gd name="connsiteX647" fmla="*/ 4983198 w 8213050"/>
                <a:gd name="connsiteY647" fmla="*/ 3506662 h 4890885"/>
                <a:gd name="connsiteX648" fmla="*/ 4706353 w 8213050"/>
                <a:gd name="connsiteY648" fmla="*/ 3322099 h 4890885"/>
                <a:gd name="connsiteX649" fmla="*/ 4890916 w 8213050"/>
                <a:gd name="connsiteY649" fmla="*/ 3322099 h 4890885"/>
                <a:gd name="connsiteX650" fmla="*/ 4890916 w 8213050"/>
                <a:gd name="connsiteY650" fmla="*/ 3506662 h 4890885"/>
                <a:gd name="connsiteX651" fmla="*/ 4706353 w 8213050"/>
                <a:gd name="connsiteY651" fmla="*/ 3506662 h 4890885"/>
                <a:gd name="connsiteX652" fmla="*/ 4429509 w 8213050"/>
                <a:gd name="connsiteY652" fmla="*/ 3322099 h 4890885"/>
                <a:gd name="connsiteX653" fmla="*/ 4614072 w 8213050"/>
                <a:gd name="connsiteY653" fmla="*/ 3322099 h 4890885"/>
                <a:gd name="connsiteX654" fmla="*/ 4614072 w 8213050"/>
                <a:gd name="connsiteY654" fmla="*/ 3506662 h 4890885"/>
                <a:gd name="connsiteX655" fmla="*/ 4429509 w 8213050"/>
                <a:gd name="connsiteY655" fmla="*/ 3506662 h 4890885"/>
                <a:gd name="connsiteX656" fmla="*/ 4152664 w 8213050"/>
                <a:gd name="connsiteY656" fmla="*/ 3322099 h 4890885"/>
                <a:gd name="connsiteX657" fmla="*/ 4337227 w 8213050"/>
                <a:gd name="connsiteY657" fmla="*/ 3322099 h 4890885"/>
                <a:gd name="connsiteX658" fmla="*/ 4337227 w 8213050"/>
                <a:gd name="connsiteY658" fmla="*/ 3506662 h 4890885"/>
                <a:gd name="connsiteX659" fmla="*/ 4152664 w 8213050"/>
                <a:gd name="connsiteY659" fmla="*/ 3506662 h 4890885"/>
                <a:gd name="connsiteX660" fmla="*/ 3875820 w 8213050"/>
                <a:gd name="connsiteY660" fmla="*/ 3322099 h 4890885"/>
                <a:gd name="connsiteX661" fmla="*/ 4060383 w 8213050"/>
                <a:gd name="connsiteY661" fmla="*/ 3322099 h 4890885"/>
                <a:gd name="connsiteX662" fmla="*/ 4060383 w 8213050"/>
                <a:gd name="connsiteY662" fmla="*/ 3506662 h 4890885"/>
                <a:gd name="connsiteX663" fmla="*/ 3875820 w 8213050"/>
                <a:gd name="connsiteY663" fmla="*/ 3506662 h 4890885"/>
                <a:gd name="connsiteX664" fmla="*/ 3598976 w 8213050"/>
                <a:gd name="connsiteY664" fmla="*/ 3322099 h 4890885"/>
                <a:gd name="connsiteX665" fmla="*/ 3783539 w 8213050"/>
                <a:gd name="connsiteY665" fmla="*/ 3322099 h 4890885"/>
                <a:gd name="connsiteX666" fmla="*/ 3783539 w 8213050"/>
                <a:gd name="connsiteY666" fmla="*/ 3506662 h 4890885"/>
                <a:gd name="connsiteX667" fmla="*/ 3598976 w 8213050"/>
                <a:gd name="connsiteY667" fmla="*/ 3506662 h 4890885"/>
                <a:gd name="connsiteX668" fmla="*/ 3322131 w 8213050"/>
                <a:gd name="connsiteY668" fmla="*/ 3322099 h 4890885"/>
                <a:gd name="connsiteX669" fmla="*/ 3506694 w 8213050"/>
                <a:gd name="connsiteY669" fmla="*/ 3322099 h 4890885"/>
                <a:gd name="connsiteX670" fmla="*/ 3506694 w 8213050"/>
                <a:gd name="connsiteY670" fmla="*/ 3506662 h 4890885"/>
                <a:gd name="connsiteX671" fmla="*/ 3322131 w 8213050"/>
                <a:gd name="connsiteY671" fmla="*/ 3506662 h 4890885"/>
                <a:gd name="connsiteX672" fmla="*/ 3045306 w 8213050"/>
                <a:gd name="connsiteY672" fmla="*/ 3322099 h 4890885"/>
                <a:gd name="connsiteX673" fmla="*/ 3229870 w 8213050"/>
                <a:gd name="connsiteY673" fmla="*/ 3322099 h 4890885"/>
                <a:gd name="connsiteX674" fmla="*/ 3229870 w 8213050"/>
                <a:gd name="connsiteY674" fmla="*/ 3506662 h 4890885"/>
                <a:gd name="connsiteX675" fmla="*/ 3045306 w 8213050"/>
                <a:gd name="connsiteY675" fmla="*/ 3506662 h 4890885"/>
                <a:gd name="connsiteX676" fmla="*/ 2768462 w 8213050"/>
                <a:gd name="connsiteY676" fmla="*/ 3322099 h 4890885"/>
                <a:gd name="connsiteX677" fmla="*/ 2953026 w 8213050"/>
                <a:gd name="connsiteY677" fmla="*/ 3322099 h 4890885"/>
                <a:gd name="connsiteX678" fmla="*/ 2953026 w 8213050"/>
                <a:gd name="connsiteY678" fmla="*/ 3506662 h 4890885"/>
                <a:gd name="connsiteX679" fmla="*/ 2768462 w 8213050"/>
                <a:gd name="connsiteY679" fmla="*/ 3506662 h 4890885"/>
                <a:gd name="connsiteX680" fmla="*/ 2491616 w 8213050"/>
                <a:gd name="connsiteY680" fmla="*/ 3322099 h 4890885"/>
                <a:gd name="connsiteX681" fmla="*/ 2676180 w 8213050"/>
                <a:gd name="connsiteY681" fmla="*/ 3322099 h 4890885"/>
                <a:gd name="connsiteX682" fmla="*/ 2676180 w 8213050"/>
                <a:gd name="connsiteY682" fmla="*/ 3506662 h 4890885"/>
                <a:gd name="connsiteX683" fmla="*/ 2491616 w 8213050"/>
                <a:gd name="connsiteY683" fmla="*/ 3506662 h 4890885"/>
                <a:gd name="connsiteX684" fmla="*/ 2214771 w 8213050"/>
                <a:gd name="connsiteY684" fmla="*/ 3322099 h 4890885"/>
                <a:gd name="connsiteX685" fmla="*/ 2399335 w 8213050"/>
                <a:gd name="connsiteY685" fmla="*/ 3322099 h 4890885"/>
                <a:gd name="connsiteX686" fmla="*/ 2399335 w 8213050"/>
                <a:gd name="connsiteY686" fmla="*/ 3506662 h 4890885"/>
                <a:gd name="connsiteX687" fmla="*/ 2214771 w 8213050"/>
                <a:gd name="connsiteY687" fmla="*/ 3506662 h 4890885"/>
                <a:gd name="connsiteX688" fmla="*/ 1937929 w 8213050"/>
                <a:gd name="connsiteY688" fmla="*/ 3322099 h 4890885"/>
                <a:gd name="connsiteX689" fmla="*/ 2122491 w 8213050"/>
                <a:gd name="connsiteY689" fmla="*/ 3322099 h 4890885"/>
                <a:gd name="connsiteX690" fmla="*/ 2122491 w 8213050"/>
                <a:gd name="connsiteY690" fmla="*/ 3506662 h 4890885"/>
                <a:gd name="connsiteX691" fmla="*/ 1937929 w 8213050"/>
                <a:gd name="connsiteY691" fmla="*/ 3506662 h 4890885"/>
                <a:gd name="connsiteX692" fmla="*/ 1661082 w 8213050"/>
                <a:gd name="connsiteY692" fmla="*/ 3322099 h 4890885"/>
                <a:gd name="connsiteX693" fmla="*/ 1845648 w 8213050"/>
                <a:gd name="connsiteY693" fmla="*/ 3322099 h 4890885"/>
                <a:gd name="connsiteX694" fmla="*/ 1845648 w 8213050"/>
                <a:gd name="connsiteY694" fmla="*/ 3506662 h 4890885"/>
                <a:gd name="connsiteX695" fmla="*/ 1661082 w 8213050"/>
                <a:gd name="connsiteY695" fmla="*/ 3506662 h 4890885"/>
                <a:gd name="connsiteX696" fmla="*/ 1384239 w 8213050"/>
                <a:gd name="connsiteY696" fmla="*/ 3322099 h 4890885"/>
                <a:gd name="connsiteX697" fmla="*/ 1568803 w 8213050"/>
                <a:gd name="connsiteY697" fmla="*/ 3322099 h 4890885"/>
                <a:gd name="connsiteX698" fmla="*/ 1568803 w 8213050"/>
                <a:gd name="connsiteY698" fmla="*/ 3506662 h 4890885"/>
                <a:gd name="connsiteX699" fmla="*/ 1384239 w 8213050"/>
                <a:gd name="connsiteY699" fmla="*/ 3506662 h 4890885"/>
                <a:gd name="connsiteX700" fmla="*/ 1107396 w 8213050"/>
                <a:gd name="connsiteY700" fmla="*/ 3322099 h 4890885"/>
                <a:gd name="connsiteX701" fmla="*/ 1291954 w 8213050"/>
                <a:gd name="connsiteY701" fmla="*/ 3322099 h 4890885"/>
                <a:gd name="connsiteX702" fmla="*/ 1291954 w 8213050"/>
                <a:gd name="connsiteY702" fmla="*/ 3506662 h 4890885"/>
                <a:gd name="connsiteX703" fmla="*/ 1107396 w 8213050"/>
                <a:gd name="connsiteY703" fmla="*/ 3506662 h 4890885"/>
                <a:gd name="connsiteX704" fmla="*/ 830552 w 8213050"/>
                <a:gd name="connsiteY704" fmla="*/ 3322099 h 4890885"/>
                <a:gd name="connsiteX705" fmla="*/ 1015115 w 8213050"/>
                <a:gd name="connsiteY705" fmla="*/ 3322099 h 4890885"/>
                <a:gd name="connsiteX706" fmla="*/ 1015115 w 8213050"/>
                <a:gd name="connsiteY706" fmla="*/ 3506662 h 4890885"/>
                <a:gd name="connsiteX707" fmla="*/ 830552 w 8213050"/>
                <a:gd name="connsiteY707" fmla="*/ 3506662 h 4890885"/>
                <a:gd name="connsiteX708" fmla="*/ 553708 w 8213050"/>
                <a:gd name="connsiteY708" fmla="*/ 3322099 h 4890885"/>
                <a:gd name="connsiteX709" fmla="*/ 738271 w 8213050"/>
                <a:gd name="connsiteY709" fmla="*/ 3322099 h 4890885"/>
                <a:gd name="connsiteX710" fmla="*/ 738271 w 8213050"/>
                <a:gd name="connsiteY710" fmla="*/ 3506662 h 4890885"/>
                <a:gd name="connsiteX711" fmla="*/ 553708 w 8213050"/>
                <a:gd name="connsiteY711" fmla="*/ 3506662 h 4890885"/>
                <a:gd name="connsiteX712" fmla="*/ 276863 w 8213050"/>
                <a:gd name="connsiteY712" fmla="*/ 3322099 h 4890885"/>
                <a:gd name="connsiteX713" fmla="*/ 461426 w 8213050"/>
                <a:gd name="connsiteY713" fmla="*/ 3322099 h 4890885"/>
                <a:gd name="connsiteX714" fmla="*/ 461426 w 8213050"/>
                <a:gd name="connsiteY714" fmla="*/ 3506662 h 4890885"/>
                <a:gd name="connsiteX715" fmla="*/ 276863 w 8213050"/>
                <a:gd name="connsiteY715" fmla="*/ 3506662 h 4890885"/>
                <a:gd name="connsiteX716" fmla="*/ 17 w 8213050"/>
                <a:gd name="connsiteY716" fmla="*/ 3322099 h 4890885"/>
                <a:gd name="connsiteX717" fmla="*/ 184582 w 8213050"/>
                <a:gd name="connsiteY717" fmla="*/ 3322099 h 4890885"/>
                <a:gd name="connsiteX718" fmla="*/ 184582 w 8213050"/>
                <a:gd name="connsiteY718" fmla="*/ 3506662 h 4890885"/>
                <a:gd name="connsiteX719" fmla="*/ 17 w 8213050"/>
                <a:gd name="connsiteY719" fmla="*/ 3506662 h 4890885"/>
                <a:gd name="connsiteX720" fmla="*/ 8028487 w 8213050"/>
                <a:gd name="connsiteY720" fmla="*/ 3045254 h 4890885"/>
                <a:gd name="connsiteX721" fmla="*/ 8213050 w 8213050"/>
                <a:gd name="connsiteY721" fmla="*/ 3045254 h 4890885"/>
                <a:gd name="connsiteX722" fmla="*/ 8213050 w 8213050"/>
                <a:gd name="connsiteY722" fmla="*/ 3229817 h 4890885"/>
                <a:gd name="connsiteX723" fmla="*/ 8028487 w 8213050"/>
                <a:gd name="connsiteY723" fmla="*/ 3229817 h 4890885"/>
                <a:gd name="connsiteX724" fmla="*/ 7751643 w 8213050"/>
                <a:gd name="connsiteY724" fmla="*/ 3045254 h 4890885"/>
                <a:gd name="connsiteX725" fmla="*/ 7936206 w 8213050"/>
                <a:gd name="connsiteY725" fmla="*/ 3045254 h 4890885"/>
                <a:gd name="connsiteX726" fmla="*/ 7936206 w 8213050"/>
                <a:gd name="connsiteY726" fmla="*/ 3229817 h 4890885"/>
                <a:gd name="connsiteX727" fmla="*/ 7751643 w 8213050"/>
                <a:gd name="connsiteY727" fmla="*/ 3229817 h 4890885"/>
                <a:gd name="connsiteX728" fmla="*/ 7474799 w 8213050"/>
                <a:gd name="connsiteY728" fmla="*/ 3045254 h 4890885"/>
                <a:gd name="connsiteX729" fmla="*/ 7659362 w 8213050"/>
                <a:gd name="connsiteY729" fmla="*/ 3045254 h 4890885"/>
                <a:gd name="connsiteX730" fmla="*/ 7659362 w 8213050"/>
                <a:gd name="connsiteY730" fmla="*/ 3229817 h 4890885"/>
                <a:gd name="connsiteX731" fmla="*/ 7474799 w 8213050"/>
                <a:gd name="connsiteY731" fmla="*/ 3229817 h 4890885"/>
                <a:gd name="connsiteX732" fmla="*/ 7197954 w 8213050"/>
                <a:gd name="connsiteY732" fmla="*/ 3045254 h 4890885"/>
                <a:gd name="connsiteX733" fmla="*/ 7382517 w 8213050"/>
                <a:gd name="connsiteY733" fmla="*/ 3045254 h 4890885"/>
                <a:gd name="connsiteX734" fmla="*/ 7382517 w 8213050"/>
                <a:gd name="connsiteY734" fmla="*/ 3229817 h 4890885"/>
                <a:gd name="connsiteX735" fmla="*/ 7197954 w 8213050"/>
                <a:gd name="connsiteY735" fmla="*/ 3229817 h 4890885"/>
                <a:gd name="connsiteX736" fmla="*/ 6921109 w 8213050"/>
                <a:gd name="connsiteY736" fmla="*/ 3045254 h 4890885"/>
                <a:gd name="connsiteX737" fmla="*/ 7105672 w 8213050"/>
                <a:gd name="connsiteY737" fmla="*/ 3045254 h 4890885"/>
                <a:gd name="connsiteX738" fmla="*/ 7105672 w 8213050"/>
                <a:gd name="connsiteY738" fmla="*/ 3229817 h 4890885"/>
                <a:gd name="connsiteX739" fmla="*/ 6921109 w 8213050"/>
                <a:gd name="connsiteY739" fmla="*/ 3229817 h 4890885"/>
                <a:gd name="connsiteX740" fmla="*/ 6644265 w 8213050"/>
                <a:gd name="connsiteY740" fmla="*/ 3045254 h 4890885"/>
                <a:gd name="connsiteX741" fmla="*/ 6828828 w 8213050"/>
                <a:gd name="connsiteY741" fmla="*/ 3045254 h 4890885"/>
                <a:gd name="connsiteX742" fmla="*/ 6828828 w 8213050"/>
                <a:gd name="connsiteY742" fmla="*/ 3229817 h 4890885"/>
                <a:gd name="connsiteX743" fmla="*/ 6644265 w 8213050"/>
                <a:gd name="connsiteY743" fmla="*/ 3229817 h 4890885"/>
                <a:gd name="connsiteX744" fmla="*/ 6367421 w 8213050"/>
                <a:gd name="connsiteY744" fmla="*/ 3045254 h 4890885"/>
                <a:gd name="connsiteX745" fmla="*/ 6551984 w 8213050"/>
                <a:gd name="connsiteY745" fmla="*/ 3045254 h 4890885"/>
                <a:gd name="connsiteX746" fmla="*/ 6551984 w 8213050"/>
                <a:gd name="connsiteY746" fmla="*/ 3229817 h 4890885"/>
                <a:gd name="connsiteX747" fmla="*/ 6367421 w 8213050"/>
                <a:gd name="connsiteY747" fmla="*/ 3229817 h 4890885"/>
                <a:gd name="connsiteX748" fmla="*/ 6090576 w 8213050"/>
                <a:gd name="connsiteY748" fmla="*/ 3045254 h 4890885"/>
                <a:gd name="connsiteX749" fmla="*/ 6275139 w 8213050"/>
                <a:gd name="connsiteY749" fmla="*/ 3045254 h 4890885"/>
                <a:gd name="connsiteX750" fmla="*/ 6275139 w 8213050"/>
                <a:gd name="connsiteY750" fmla="*/ 3229817 h 4890885"/>
                <a:gd name="connsiteX751" fmla="*/ 6090576 w 8213050"/>
                <a:gd name="connsiteY751" fmla="*/ 3229817 h 4890885"/>
                <a:gd name="connsiteX752" fmla="*/ 5813731 w 8213050"/>
                <a:gd name="connsiteY752" fmla="*/ 3045254 h 4890885"/>
                <a:gd name="connsiteX753" fmla="*/ 5998294 w 8213050"/>
                <a:gd name="connsiteY753" fmla="*/ 3045254 h 4890885"/>
                <a:gd name="connsiteX754" fmla="*/ 5998294 w 8213050"/>
                <a:gd name="connsiteY754" fmla="*/ 3229817 h 4890885"/>
                <a:gd name="connsiteX755" fmla="*/ 5813731 w 8213050"/>
                <a:gd name="connsiteY755" fmla="*/ 3229817 h 4890885"/>
                <a:gd name="connsiteX756" fmla="*/ 5536887 w 8213050"/>
                <a:gd name="connsiteY756" fmla="*/ 3045254 h 4890885"/>
                <a:gd name="connsiteX757" fmla="*/ 5721450 w 8213050"/>
                <a:gd name="connsiteY757" fmla="*/ 3045254 h 4890885"/>
                <a:gd name="connsiteX758" fmla="*/ 5721450 w 8213050"/>
                <a:gd name="connsiteY758" fmla="*/ 3229817 h 4890885"/>
                <a:gd name="connsiteX759" fmla="*/ 5536887 w 8213050"/>
                <a:gd name="connsiteY759" fmla="*/ 3229817 h 4890885"/>
                <a:gd name="connsiteX760" fmla="*/ 5260042 w 8213050"/>
                <a:gd name="connsiteY760" fmla="*/ 3045254 h 4890885"/>
                <a:gd name="connsiteX761" fmla="*/ 5444605 w 8213050"/>
                <a:gd name="connsiteY761" fmla="*/ 3045254 h 4890885"/>
                <a:gd name="connsiteX762" fmla="*/ 5444605 w 8213050"/>
                <a:gd name="connsiteY762" fmla="*/ 3229817 h 4890885"/>
                <a:gd name="connsiteX763" fmla="*/ 5260042 w 8213050"/>
                <a:gd name="connsiteY763" fmla="*/ 3229817 h 4890885"/>
                <a:gd name="connsiteX764" fmla="*/ 4983198 w 8213050"/>
                <a:gd name="connsiteY764" fmla="*/ 3045254 h 4890885"/>
                <a:gd name="connsiteX765" fmla="*/ 5167761 w 8213050"/>
                <a:gd name="connsiteY765" fmla="*/ 3045254 h 4890885"/>
                <a:gd name="connsiteX766" fmla="*/ 5167761 w 8213050"/>
                <a:gd name="connsiteY766" fmla="*/ 3229817 h 4890885"/>
                <a:gd name="connsiteX767" fmla="*/ 4983198 w 8213050"/>
                <a:gd name="connsiteY767" fmla="*/ 3229817 h 4890885"/>
                <a:gd name="connsiteX768" fmla="*/ 4706353 w 8213050"/>
                <a:gd name="connsiteY768" fmla="*/ 3045254 h 4890885"/>
                <a:gd name="connsiteX769" fmla="*/ 4890916 w 8213050"/>
                <a:gd name="connsiteY769" fmla="*/ 3045254 h 4890885"/>
                <a:gd name="connsiteX770" fmla="*/ 4890916 w 8213050"/>
                <a:gd name="connsiteY770" fmla="*/ 3229817 h 4890885"/>
                <a:gd name="connsiteX771" fmla="*/ 4706353 w 8213050"/>
                <a:gd name="connsiteY771" fmla="*/ 3229817 h 4890885"/>
                <a:gd name="connsiteX772" fmla="*/ 4429509 w 8213050"/>
                <a:gd name="connsiteY772" fmla="*/ 3045254 h 4890885"/>
                <a:gd name="connsiteX773" fmla="*/ 4614072 w 8213050"/>
                <a:gd name="connsiteY773" fmla="*/ 3045254 h 4890885"/>
                <a:gd name="connsiteX774" fmla="*/ 4614072 w 8213050"/>
                <a:gd name="connsiteY774" fmla="*/ 3229817 h 4890885"/>
                <a:gd name="connsiteX775" fmla="*/ 4429509 w 8213050"/>
                <a:gd name="connsiteY775" fmla="*/ 3229817 h 4890885"/>
                <a:gd name="connsiteX776" fmla="*/ 4152664 w 8213050"/>
                <a:gd name="connsiteY776" fmla="*/ 3045254 h 4890885"/>
                <a:gd name="connsiteX777" fmla="*/ 4337227 w 8213050"/>
                <a:gd name="connsiteY777" fmla="*/ 3045254 h 4890885"/>
                <a:gd name="connsiteX778" fmla="*/ 4337227 w 8213050"/>
                <a:gd name="connsiteY778" fmla="*/ 3229817 h 4890885"/>
                <a:gd name="connsiteX779" fmla="*/ 4152664 w 8213050"/>
                <a:gd name="connsiteY779" fmla="*/ 3229817 h 4890885"/>
                <a:gd name="connsiteX780" fmla="*/ 3875820 w 8213050"/>
                <a:gd name="connsiteY780" fmla="*/ 3045254 h 4890885"/>
                <a:gd name="connsiteX781" fmla="*/ 4060383 w 8213050"/>
                <a:gd name="connsiteY781" fmla="*/ 3045254 h 4890885"/>
                <a:gd name="connsiteX782" fmla="*/ 4060383 w 8213050"/>
                <a:gd name="connsiteY782" fmla="*/ 3229817 h 4890885"/>
                <a:gd name="connsiteX783" fmla="*/ 3875820 w 8213050"/>
                <a:gd name="connsiteY783" fmla="*/ 3229817 h 4890885"/>
                <a:gd name="connsiteX784" fmla="*/ 3598976 w 8213050"/>
                <a:gd name="connsiteY784" fmla="*/ 3045254 h 4890885"/>
                <a:gd name="connsiteX785" fmla="*/ 3783539 w 8213050"/>
                <a:gd name="connsiteY785" fmla="*/ 3045254 h 4890885"/>
                <a:gd name="connsiteX786" fmla="*/ 3783539 w 8213050"/>
                <a:gd name="connsiteY786" fmla="*/ 3229817 h 4890885"/>
                <a:gd name="connsiteX787" fmla="*/ 3598976 w 8213050"/>
                <a:gd name="connsiteY787" fmla="*/ 3229817 h 4890885"/>
                <a:gd name="connsiteX788" fmla="*/ 3322131 w 8213050"/>
                <a:gd name="connsiteY788" fmla="*/ 3045254 h 4890885"/>
                <a:gd name="connsiteX789" fmla="*/ 3506694 w 8213050"/>
                <a:gd name="connsiteY789" fmla="*/ 3045254 h 4890885"/>
                <a:gd name="connsiteX790" fmla="*/ 3506694 w 8213050"/>
                <a:gd name="connsiteY790" fmla="*/ 3229817 h 4890885"/>
                <a:gd name="connsiteX791" fmla="*/ 3322131 w 8213050"/>
                <a:gd name="connsiteY791" fmla="*/ 3229817 h 4890885"/>
                <a:gd name="connsiteX792" fmla="*/ 3045310 w 8213050"/>
                <a:gd name="connsiteY792" fmla="*/ 3045254 h 4890885"/>
                <a:gd name="connsiteX793" fmla="*/ 3229874 w 8213050"/>
                <a:gd name="connsiteY793" fmla="*/ 3045254 h 4890885"/>
                <a:gd name="connsiteX794" fmla="*/ 3229874 w 8213050"/>
                <a:gd name="connsiteY794" fmla="*/ 3229817 h 4890885"/>
                <a:gd name="connsiteX795" fmla="*/ 3045310 w 8213050"/>
                <a:gd name="connsiteY795" fmla="*/ 3229817 h 4890885"/>
                <a:gd name="connsiteX796" fmla="*/ 2768466 w 8213050"/>
                <a:gd name="connsiteY796" fmla="*/ 3045254 h 4890885"/>
                <a:gd name="connsiteX797" fmla="*/ 2953029 w 8213050"/>
                <a:gd name="connsiteY797" fmla="*/ 3045254 h 4890885"/>
                <a:gd name="connsiteX798" fmla="*/ 2953029 w 8213050"/>
                <a:gd name="connsiteY798" fmla="*/ 3229817 h 4890885"/>
                <a:gd name="connsiteX799" fmla="*/ 2768466 w 8213050"/>
                <a:gd name="connsiteY799" fmla="*/ 3229817 h 4890885"/>
                <a:gd name="connsiteX800" fmla="*/ 2491619 w 8213050"/>
                <a:gd name="connsiteY800" fmla="*/ 3045254 h 4890885"/>
                <a:gd name="connsiteX801" fmla="*/ 2676184 w 8213050"/>
                <a:gd name="connsiteY801" fmla="*/ 3045254 h 4890885"/>
                <a:gd name="connsiteX802" fmla="*/ 2676184 w 8213050"/>
                <a:gd name="connsiteY802" fmla="*/ 3229817 h 4890885"/>
                <a:gd name="connsiteX803" fmla="*/ 2491619 w 8213050"/>
                <a:gd name="connsiteY803" fmla="*/ 3229817 h 4890885"/>
                <a:gd name="connsiteX804" fmla="*/ 2214774 w 8213050"/>
                <a:gd name="connsiteY804" fmla="*/ 3045254 h 4890885"/>
                <a:gd name="connsiteX805" fmla="*/ 2399338 w 8213050"/>
                <a:gd name="connsiteY805" fmla="*/ 3045254 h 4890885"/>
                <a:gd name="connsiteX806" fmla="*/ 2399338 w 8213050"/>
                <a:gd name="connsiteY806" fmla="*/ 3229817 h 4890885"/>
                <a:gd name="connsiteX807" fmla="*/ 2214774 w 8213050"/>
                <a:gd name="connsiteY807" fmla="*/ 3229817 h 4890885"/>
                <a:gd name="connsiteX808" fmla="*/ 1937933 w 8213050"/>
                <a:gd name="connsiteY808" fmla="*/ 3045254 h 4890885"/>
                <a:gd name="connsiteX809" fmla="*/ 2122494 w 8213050"/>
                <a:gd name="connsiteY809" fmla="*/ 3045254 h 4890885"/>
                <a:gd name="connsiteX810" fmla="*/ 2122494 w 8213050"/>
                <a:gd name="connsiteY810" fmla="*/ 3229817 h 4890885"/>
                <a:gd name="connsiteX811" fmla="*/ 1937933 w 8213050"/>
                <a:gd name="connsiteY811" fmla="*/ 3229817 h 4890885"/>
                <a:gd name="connsiteX812" fmla="*/ 1661086 w 8213050"/>
                <a:gd name="connsiteY812" fmla="*/ 3045254 h 4890885"/>
                <a:gd name="connsiteX813" fmla="*/ 1845652 w 8213050"/>
                <a:gd name="connsiteY813" fmla="*/ 3045254 h 4890885"/>
                <a:gd name="connsiteX814" fmla="*/ 1845652 w 8213050"/>
                <a:gd name="connsiteY814" fmla="*/ 3229817 h 4890885"/>
                <a:gd name="connsiteX815" fmla="*/ 1661086 w 8213050"/>
                <a:gd name="connsiteY815" fmla="*/ 3229817 h 4890885"/>
                <a:gd name="connsiteX816" fmla="*/ 1384241 w 8213050"/>
                <a:gd name="connsiteY816" fmla="*/ 3045254 h 4890885"/>
                <a:gd name="connsiteX817" fmla="*/ 1568807 w 8213050"/>
                <a:gd name="connsiteY817" fmla="*/ 3045254 h 4890885"/>
                <a:gd name="connsiteX818" fmla="*/ 1568807 w 8213050"/>
                <a:gd name="connsiteY818" fmla="*/ 3229817 h 4890885"/>
                <a:gd name="connsiteX819" fmla="*/ 1384241 w 8213050"/>
                <a:gd name="connsiteY819" fmla="*/ 3229817 h 4890885"/>
                <a:gd name="connsiteX820" fmla="*/ 1107400 w 8213050"/>
                <a:gd name="connsiteY820" fmla="*/ 3045254 h 4890885"/>
                <a:gd name="connsiteX821" fmla="*/ 1291957 w 8213050"/>
                <a:gd name="connsiteY821" fmla="*/ 3045254 h 4890885"/>
                <a:gd name="connsiteX822" fmla="*/ 1291957 w 8213050"/>
                <a:gd name="connsiteY822" fmla="*/ 3229817 h 4890885"/>
                <a:gd name="connsiteX823" fmla="*/ 1107400 w 8213050"/>
                <a:gd name="connsiteY823" fmla="*/ 3229817 h 4890885"/>
                <a:gd name="connsiteX824" fmla="*/ 830556 w 8213050"/>
                <a:gd name="connsiteY824" fmla="*/ 3045254 h 4890885"/>
                <a:gd name="connsiteX825" fmla="*/ 1015118 w 8213050"/>
                <a:gd name="connsiteY825" fmla="*/ 3045254 h 4890885"/>
                <a:gd name="connsiteX826" fmla="*/ 1015118 w 8213050"/>
                <a:gd name="connsiteY826" fmla="*/ 3229817 h 4890885"/>
                <a:gd name="connsiteX827" fmla="*/ 830556 w 8213050"/>
                <a:gd name="connsiteY827" fmla="*/ 3229817 h 4890885"/>
                <a:gd name="connsiteX828" fmla="*/ 553711 w 8213050"/>
                <a:gd name="connsiteY828" fmla="*/ 3045254 h 4890885"/>
                <a:gd name="connsiteX829" fmla="*/ 738275 w 8213050"/>
                <a:gd name="connsiteY829" fmla="*/ 3045254 h 4890885"/>
                <a:gd name="connsiteX830" fmla="*/ 738275 w 8213050"/>
                <a:gd name="connsiteY830" fmla="*/ 3229817 h 4890885"/>
                <a:gd name="connsiteX831" fmla="*/ 553711 w 8213050"/>
                <a:gd name="connsiteY831" fmla="*/ 3229817 h 4890885"/>
                <a:gd name="connsiteX832" fmla="*/ 276867 w 8213050"/>
                <a:gd name="connsiteY832" fmla="*/ 3045254 h 4890885"/>
                <a:gd name="connsiteX833" fmla="*/ 461429 w 8213050"/>
                <a:gd name="connsiteY833" fmla="*/ 3045254 h 4890885"/>
                <a:gd name="connsiteX834" fmla="*/ 461429 w 8213050"/>
                <a:gd name="connsiteY834" fmla="*/ 3229817 h 4890885"/>
                <a:gd name="connsiteX835" fmla="*/ 276867 w 8213050"/>
                <a:gd name="connsiteY835" fmla="*/ 3229817 h 4890885"/>
                <a:gd name="connsiteX836" fmla="*/ 20 w 8213050"/>
                <a:gd name="connsiteY836" fmla="*/ 3045254 h 4890885"/>
                <a:gd name="connsiteX837" fmla="*/ 184586 w 8213050"/>
                <a:gd name="connsiteY837" fmla="*/ 3045254 h 4890885"/>
                <a:gd name="connsiteX838" fmla="*/ 184586 w 8213050"/>
                <a:gd name="connsiteY838" fmla="*/ 3229817 h 4890885"/>
                <a:gd name="connsiteX839" fmla="*/ 20 w 8213050"/>
                <a:gd name="connsiteY839" fmla="*/ 3229817 h 4890885"/>
                <a:gd name="connsiteX840" fmla="*/ 8028487 w 8213050"/>
                <a:gd name="connsiteY840" fmla="*/ 2768410 h 4890885"/>
                <a:gd name="connsiteX841" fmla="*/ 8213050 w 8213050"/>
                <a:gd name="connsiteY841" fmla="*/ 2768410 h 4890885"/>
                <a:gd name="connsiteX842" fmla="*/ 8213050 w 8213050"/>
                <a:gd name="connsiteY842" fmla="*/ 2952973 h 4890885"/>
                <a:gd name="connsiteX843" fmla="*/ 8028487 w 8213050"/>
                <a:gd name="connsiteY843" fmla="*/ 2952973 h 4890885"/>
                <a:gd name="connsiteX844" fmla="*/ 7751643 w 8213050"/>
                <a:gd name="connsiteY844" fmla="*/ 2768410 h 4890885"/>
                <a:gd name="connsiteX845" fmla="*/ 7936206 w 8213050"/>
                <a:gd name="connsiteY845" fmla="*/ 2768410 h 4890885"/>
                <a:gd name="connsiteX846" fmla="*/ 7936206 w 8213050"/>
                <a:gd name="connsiteY846" fmla="*/ 2952973 h 4890885"/>
                <a:gd name="connsiteX847" fmla="*/ 7751643 w 8213050"/>
                <a:gd name="connsiteY847" fmla="*/ 2952973 h 4890885"/>
                <a:gd name="connsiteX848" fmla="*/ 7474799 w 8213050"/>
                <a:gd name="connsiteY848" fmla="*/ 2768410 h 4890885"/>
                <a:gd name="connsiteX849" fmla="*/ 7659362 w 8213050"/>
                <a:gd name="connsiteY849" fmla="*/ 2768410 h 4890885"/>
                <a:gd name="connsiteX850" fmla="*/ 7659362 w 8213050"/>
                <a:gd name="connsiteY850" fmla="*/ 2952973 h 4890885"/>
                <a:gd name="connsiteX851" fmla="*/ 7474799 w 8213050"/>
                <a:gd name="connsiteY851" fmla="*/ 2952973 h 4890885"/>
                <a:gd name="connsiteX852" fmla="*/ 7197954 w 8213050"/>
                <a:gd name="connsiteY852" fmla="*/ 2768410 h 4890885"/>
                <a:gd name="connsiteX853" fmla="*/ 7382517 w 8213050"/>
                <a:gd name="connsiteY853" fmla="*/ 2768410 h 4890885"/>
                <a:gd name="connsiteX854" fmla="*/ 7382517 w 8213050"/>
                <a:gd name="connsiteY854" fmla="*/ 2952973 h 4890885"/>
                <a:gd name="connsiteX855" fmla="*/ 7197954 w 8213050"/>
                <a:gd name="connsiteY855" fmla="*/ 2952973 h 4890885"/>
                <a:gd name="connsiteX856" fmla="*/ 6921109 w 8213050"/>
                <a:gd name="connsiteY856" fmla="*/ 2768410 h 4890885"/>
                <a:gd name="connsiteX857" fmla="*/ 7105672 w 8213050"/>
                <a:gd name="connsiteY857" fmla="*/ 2768410 h 4890885"/>
                <a:gd name="connsiteX858" fmla="*/ 7105672 w 8213050"/>
                <a:gd name="connsiteY858" fmla="*/ 2952973 h 4890885"/>
                <a:gd name="connsiteX859" fmla="*/ 6921109 w 8213050"/>
                <a:gd name="connsiteY859" fmla="*/ 2952973 h 4890885"/>
                <a:gd name="connsiteX860" fmla="*/ 6644265 w 8213050"/>
                <a:gd name="connsiteY860" fmla="*/ 2768410 h 4890885"/>
                <a:gd name="connsiteX861" fmla="*/ 6828828 w 8213050"/>
                <a:gd name="connsiteY861" fmla="*/ 2768410 h 4890885"/>
                <a:gd name="connsiteX862" fmla="*/ 6828828 w 8213050"/>
                <a:gd name="connsiteY862" fmla="*/ 2952973 h 4890885"/>
                <a:gd name="connsiteX863" fmla="*/ 6644265 w 8213050"/>
                <a:gd name="connsiteY863" fmla="*/ 2952973 h 4890885"/>
                <a:gd name="connsiteX864" fmla="*/ 6367421 w 8213050"/>
                <a:gd name="connsiteY864" fmla="*/ 2768410 h 4890885"/>
                <a:gd name="connsiteX865" fmla="*/ 6551984 w 8213050"/>
                <a:gd name="connsiteY865" fmla="*/ 2768410 h 4890885"/>
                <a:gd name="connsiteX866" fmla="*/ 6551984 w 8213050"/>
                <a:gd name="connsiteY866" fmla="*/ 2952973 h 4890885"/>
                <a:gd name="connsiteX867" fmla="*/ 6367421 w 8213050"/>
                <a:gd name="connsiteY867" fmla="*/ 2952973 h 4890885"/>
                <a:gd name="connsiteX868" fmla="*/ 6090576 w 8213050"/>
                <a:gd name="connsiteY868" fmla="*/ 2768410 h 4890885"/>
                <a:gd name="connsiteX869" fmla="*/ 6275139 w 8213050"/>
                <a:gd name="connsiteY869" fmla="*/ 2768410 h 4890885"/>
                <a:gd name="connsiteX870" fmla="*/ 6275139 w 8213050"/>
                <a:gd name="connsiteY870" fmla="*/ 2952973 h 4890885"/>
                <a:gd name="connsiteX871" fmla="*/ 6090576 w 8213050"/>
                <a:gd name="connsiteY871" fmla="*/ 2952973 h 4890885"/>
                <a:gd name="connsiteX872" fmla="*/ 5813731 w 8213050"/>
                <a:gd name="connsiteY872" fmla="*/ 2768410 h 4890885"/>
                <a:gd name="connsiteX873" fmla="*/ 5998294 w 8213050"/>
                <a:gd name="connsiteY873" fmla="*/ 2768410 h 4890885"/>
                <a:gd name="connsiteX874" fmla="*/ 5998294 w 8213050"/>
                <a:gd name="connsiteY874" fmla="*/ 2952973 h 4890885"/>
                <a:gd name="connsiteX875" fmla="*/ 5813731 w 8213050"/>
                <a:gd name="connsiteY875" fmla="*/ 2952973 h 4890885"/>
                <a:gd name="connsiteX876" fmla="*/ 5536887 w 8213050"/>
                <a:gd name="connsiteY876" fmla="*/ 2768410 h 4890885"/>
                <a:gd name="connsiteX877" fmla="*/ 5721450 w 8213050"/>
                <a:gd name="connsiteY877" fmla="*/ 2768410 h 4890885"/>
                <a:gd name="connsiteX878" fmla="*/ 5721450 w 8213050"/>
                <a:gd name="connsiteY878" fmla="*/ 2952973 h 4890885"/>
                <a:gd name="connsiteX879" fmla="*/ 5536887 w 8213050"/>
                <a:gd name="connsiteY879" fmla="*/ 2952973 h 4890885"/>
                <a:gd name="connsiteX880" fmla="*/ 5260042 w 8213050"/>
                <a:gd name="connsiteY880" fmla="*/ 2768410 h 4890885"/>
                <a:gd name="connsiteX881" fmla="*/ 5444605 w 8213050"/>
                <a:gd name="connsiteY881" fmla="*/ 2768410 h 4890885"/>
                <a:gd name="connsiteX882" fmla="*/ 5444605 w 8213050"/>
                <a:gd name="connsiteY882" fmla="*/ 2952973 h 4890885"/>
                <a:gd name="connsiteX883" fmla="*/ 5260042 w 8213050"/>
                <a:gd name="connsiteY883" fmla="*/ 2952973 h 4890885"/>
                <a:gd name="connsiteX884" fmla="*/ 4983198 w 8213050"/>
                <a:gd name="connsiteY884" fmla="*/ 2768410 h 4890885"/>
                <a:gd name="connsiteX885" fmla="*/ 5167761 w 8213050"/>
                <a:gd name="connsiteY885" fmla="*/ 2768410 h 4890885"/>
                <a:gd name="connsiteX886" fmla="*/ 5167761 w 8213050"/>
                <a:gd name="connsiteY886" fmla="*/ 2952973 h 4890885"/>
                <a:gd name="connsiteX887" fmla="*/ 4983198 w 8213050"/>
                <a:gd name="connsiteY887" fmla="*/ 2952973 h 4890885"/>
                <a:gd name="connsiteX888" fmla="*/ 4706353 w 8213050"/>
                <a:gd name="connsiteY888" fmla="*/ 2768410 h 4890885"/>
                <a:gd name="connsiteX889" fmla="*/ 4890916 w 8213050"/>
                <a:gd name="connsiteY889" fmla="*/ 2768410 h 4890885"/>
                <a:gd name="connsiteX890" fmla="*/ 4890916 w 8213050"/>
                <a:gd name="connsiteY890" fmla="*/ 2952973 h 4890885"/>
                <a:gd name="connsiteX891" fmla="*/ 4706353 w 8213050"/>
                <a:gd name="connsiteY891" fmla="*/ 2952973 h 4890885"/>
                <a:gd name="connsiteX892" fmla="*/ 4429509 w 8213050"/>
                <a:gd name="connsiteY892" fmla="*/ 2768410 h 4890885"/>
                <a:gd name="connsiteX893" fmla="*/ 4614072 w 8213050"/>
                <a:gd name="connsiteY893" fmla="*/ 2768410 h 4890885"/>
                <a:gd name="connsiteX894" fmla="*/ 4614072 w 8213050"/>
                <a:gd name="connsiteY894" fmla="*/ 2952973 h 4890885"/>
                <a:gd name="connsiteX895" fmla="*/ 4429509 w 8213050"/>
                <a:gd name="connsiteY895" fmla="*/ 2952973 h 4890885"/>
                <a:gd name="connsiteX896" fmla="*/ 4152664 w 8213050"/>
                <a:gd name="connsiteY896" fmla="*/ 2768410 h 4890885"/>
                <a:gd name="connsiteX897" fmla="*/ 4337227 w 8213050"/>
                <a:gd name="connsiteY897" fmla="*/ 2768410 h 4890885"/>
                <a:gd name="connsiteX898" fmla="*/ 4337227 w 8213050"/>
                <a:gd name="connsiteY898" fmla="*/ 2952973 h 4890885"/>
                <a:gd name="connsiteX899" fmla="*/ 4152664 w 8213050"/>
                <a:gd name="connsiteY899" fmla="*/ 2952973 h 4890885"/>
                <a:gd name="connsiteX900" fmla="*/ 3875820 w 8213050"/>
                <a:gd name="connsiteY900" fmla="*/ 2768410 h 4890885"/>
                <a:gd name="connsiteX901" fmla="*/ 4060383 w 8213050"/>
                <a:gd name="connsiteY901" fmla="*/ 2768410 h 4890885"/>
                <a:gd name="connsiteX902" fmla="*/ 4060383 w 8213050"/>
                <a:gd name="connsiteY902" fmla="*/ 2952973 h 4890885"/>
                <a:gd name="connsiteX903" fmla="*/ 3875820 w 8213050"/>
                <a:gd name="connsiteY903" fmla="*/ 2952973 h 4890885"/>
                <a:gd name="connsiteX904" fmla="*/ 3598976 w 8213050"/>
                <a:gd name="connsiteY904" fmla="*/ 2768410 h 4890885"/>
                <a:gd name="connsiteX905" fmla="*/ 3783539 w 8213050"/>
                <a:gd name="connsiteY905" fmla="*/ 2768410 h 4890885"/>
                <a:gd name="connsiteX906" fmla="*/ 3783539 w 8213050"/>
                <a:gd name="connsiteY906" fmla="*/ 2952973 h 4890885"/>
                <a:gd name="connsiteX907" fmla="*/ 3598976 w 8213050"/>
                <a:gd name="connsiteY907" fmla="*/ 2952973 h 4890885"/>
                <a:gd name="connsiteX908" fmla="*/ 3322131 w 8213050"/>
                <a:gd name="connsiteY908" fmla="*/ 2768410 h 4890885"/>
                <a:gd name="connsiteX909" fmla="*/ 3506694 w 8213050"/>
                <a:gd name="connsiteY909" fmla="*/ 2768410 h 4890885"/>
                <a:gd name="connsiteX910" fmla="*/ 3506694 w 8213050"/>
                <a:gd name="connsiteY910" fmla="*/ 2952973 h 4890885"/>
                <a:gd name="connsiteX911" fmla="*/ 3322131 w 8213050"/>
                <a:gd name="connsiteY911" fmla="*/ 2952973 h 4890885"/>
                <a:gd name="connsiteX912" fmla="*/ 3045314 w 8213050"/>
                <a:gd name="connsiteY912" fmla="*/ 2768410 h 4890885"/>
                <a:gd name="connsiteX913" fmla="*/ 3229877 w 8213050"/>
                <a:gd name="connsiteY913" fmla="*/ 2768410 h 4890885"/>
                <a:gd name="connsiteX914" fmla="*/ 3229877 w 8213050"/>
                <a:gd name="connsiteY914" fmla="*/ 2952973 h 4890885"/>
                <a:gd name="connsiteX915" fmla="*/ 3045314 w 8213050"/>
                <a:gd name="connsiteY915" fmla="*/ 2952973 h 4890885"/>
                <a:gd name="connsiteX916" fmla="*/ 2768469 w 8213050"/>
                <a:gd name="connsiteY916" fmla="*/ 2768410 h 4890885"/>
                <a:gd name="connsiteX917" fmla="*/ 2953033 w 8213050"/>
                <a:gd name="connsiteY917" fmla="*/ 2768410 h 4890885"/>
                <a:gd name="connsiteX918" fmla="*/ 2953033 w 8213050"/>
                <a:gd name="connsiteY918" fmla="*/ 2952973 h 4890885"/>
                <a:gd name="connsiteX919" fmla="*/ 2768469 w 8213050"/>
                <a:gd name="connsiteY919" fmla="*/ 2952973 h 4890885"/>
                <a:gd name="connsiteX920" fmla="*/ 2491623 w 8213050"/>
                <a:gd name="connsiteY920" fmla="*/ 2768410 h 4890885"/>
                <a:gd name="connsiteX921" fmla="*/ 2676187 w 8213050"/>
                <a:gd name="connsiteY921" fmla="*/ 2768410 h 4890885"/>
                <a:gd name="connsiteX922" fmla="*/ 2676187 w 8213050"/>
                <a:gd name="connsiteY922" fmla="*/ 2952973 h 4890885"/>
                <a:gd name="connsiteX923" fmla="*/ 2491623 w 8213050"/>
                <a:gd name="connsiteY923" fmla="*/ 2952973 h 4890885"/>
                <a:gd name="connsiteX924" fmla="*/ 2214777 w 8213050"/>
                <a:gd name="connsiteY924" fmla="*/ 2768410 h 4890885"/>
                <a:gd name="connsiteX925" fmla="*/ 2399341 w 8213050"/>
                <a:gd name="connsiteY925" fmla="*/ 2768410 h 4890885"/>
                <a:gd name="connsiteX926" fmla="*/ 2399341 w 8213050"/>
                <a:gd name="connsiteY926" fmla="*/ 2952973 h 4890885"/>
                <a:gd name="connsiteX927" fmla="*/ 2214777 w 8213050"/>
                <a:gd name="connsiteY927" fmla="*/ 2952973 h 4890885"/>
                <a:gd name="connsiteX928" fmla="*/ 1937937 w 8213050"/>
                <a:gd name="connsiteY928" fmla="*/ 2768410 h 4890885"/>
                <a:gd name="connsiteX929" fmla="*/ 2122497 w 8213050"/>
                <a:gd name="connsiteY929" fmla="*/ 2768410 h 4890885"/>
                <a:gd name="connsiteX930" fmla="*/ 2122497 w 8213050"/>
                <a:gd name="connsiteY930" fmla="*/ 2952973 h 4890885"/>
                <a:gd name="connsiteX931" fmla="*/ 1937937 w 8213050"/>
                <a:gd name="connsiteY931" fmla="*/ 2952973 h 4890885"/>
                <a:gd name="connsiteX932" fmla="*/ 1661088 w 8213050"/>
                <a:gd name="connsiteY932" fmla="*/ 2768410 h 4890885"/>
                <a:gd name="connsiteX933" fmla="*/ 1845656 w 8213050"/>
                <a:gd name="connsiteY933" fmla="*/ 2768410 h 4890885"/>
                <a:gd name="connsiteX934" fmla="*/ 1845656 w 8213050"/>
                <a:gd name="connsiteY934" fmla="*/ 2952973 h 4890885"/>
                <a:gd name="connsiteX935" fmla="*/ 1661088 w 8213050"/>
                <a:gd name="connsiteY935" fmla="*/ 2952973 h 4890885"/>
                <a:gd name="connsiteX936" fmla="*/ 1384245 w 8213050"/>
                <a:gd name="connsiteY936" fmla="*/ 2768410 h 4890885"/>
                <a:gd name="connsiteX937" fmla="*/ 1568811 w 8213050"/>
                <a:gd name="connsiteY937" fmla="*/ 2768410 h 4890885"/>
                <a:gd name="connsiteX938" fmla="*/ 1568811 w 8213050"/>
                <a:gd name="connsiteY938" fmla="*/ 2952973 h 4890885"/>
                <a:gd name="connsiteX939" fmla="*/ 1384245 w 8213050"/>
                <a:gd name="connsiteY939" fmla="*/ 2952973 h 4890885"/>
                <a:gd name="connsiteX940" fmla="*/ 1107403 w 8213050"/>
                <a:gd name="connsiteY940" fmla="*/ 2768410 h 4890885"/>
                <a:gd name="connsiteX941" fmla="*/ 1291960 w 8213050"/>
                <a:gd name="connsiteY941" fmla="*/ 2768410 h 4890885"/>
                <a:gd name="connsiteX942" fmla="*/ 1291960 w 8213050"/>
                <a:gd name="connsiteY942" fmla="*/ 2952973 h 4890885"/>
                <a:gd name="connsiteX943" fmla="*/ 1107403 w 8213050"/>
                <a:gd name="connsiteY943" fmla="*/ 2952973 h 4890885"/>
                <a:gd name="connsiteX944" fmla="*/ 830559 w 8213050"/>
                <a:gd name="connsiteY944" fmla="*/ 2768410 h 4890885"/>
                <a:gd name="connsiteX945" fmla="*/ 1015122 w 8213050"/>
                <a:gd name="connsiteY945" fmla="*/ 2768410 h 4890885"/>
                <a:gd name="connsiteX946" fmla="*/ 1015122 w 8213050"/>
                <a:gd name="connsiteY946" fmla="*/ 2952973 h 4890885"/>
                <a:gd name="connsiteX947" fmla="*/ 830559 w 8213050"/>
                <a:gd name="connsiteY947" fmla="*/ 2952973 h 4890885"/>
                <a:gd name="connsiteX948" fmla="*/ 553715 w 8213050"/>
                <a:gd name="connsiteY948" fmla="*/ 2768410 h 4890885"/>
                <a:gd name="connsiteX949" fmla="*/ 738278 w 8213050"/>
                <a:gd name="connsiteY949" fmla="*/ 2768410 h 4890885"/>
                <a:gd name="connsiteX950" fmla="*/ 738278 w 8213050"/>
                <a:gd name="connsiteY950" fmla="*/ 2952973 h 4890885"/>
                <a:gd name="connsiteX951" fmla="*/ 553715 w 8213050"/>
                <a:gd name="connsiteY951" fmla="*/ 2952973 h 4890885"/>
                <a:gd name="connsiteX952" fmla="*/ 276870 w 8213050"/>
                <a:gd name="connsiteY952" fmla="*/ 2768410 h 4890885"/>
                <a:gd name="connsiteX953" fmla="*/ 461433 w 8213050"/>
                <a:gd name="connsiteY953" fmla="*/ 2768410 h 4890885"/>
                <a:gd name="connsiteX954" fmla="*/ 461433 w 8213050"/>
                <a:gd name="connsiteY954" fmla="*/ 2952973 h 4890885"/>
                <a:gd name="connsiteX955" fmla="*/ 276870 w 8213050"/>
                <a:gd name="connsiteY955" fmla="*/ 2952973 h 4890885"/>
                <a:gd name="connsiteX956" fmla="*/ 23 w 8213050"/>
                <a:gd name="connsiteY956" fmla="*/ 2768410 h 4890885"/>
                <a:gd name="connsiteX957" fmla="*/ 184590 w 8213050"/>
                <a:gd name="connsiteY957" fmla="*/ 2768410 h 4890885"/>
                <a:gd name="connsiteX958" fmla="*/ 184590 w 8213050"/>
                <a:gd name="connsiteY958" fmla="*/ 2952973 h 4890885"/>
                <a:gd name="connsiteX959" fmla="*/ 23 w 8213050"/>
                <a:gd name="connsiteY959" fmla="*/ 2952973 h 4890885"/>
                <a:gd name="connsiteX960" fmla="*/ 8028487 w 8213050"/>
                <a:gd name="connsiteY960" fmla="*/ 2491565 h 4890885"/>
                <a:gd name="connsiteX961" fmla="*/ 8213050 w 8213050"/>
                <a:gd name="connsiteY961" fmla="*/ 2491565 h 4890885"/>
                <a:gd name="connsiteX962" fmla="*/ 8213050 w 8213050"/>
                <a:gd name="connsiteY962" fmla="*/ 2676128 h 4890885"/>
                <a:gd name="connsiteX963" fmla="*/ 8028487 w 8213050"/>
                <a:gd name="connsiteY963" fmla="*/ 2676128 h 4890885"/>
                <a:gd name="connsiteX964" fmla="*/ 7751643 w 8213050"/>
                <a:gd name="connsiteY964" fmla="*/ 2491565 h 4890885"/>
                <a:gd name="connsiteX965" fmla="*/ 7936206 w 8213050"/>
                <a:gd name="connsiteY965" fmla="*/ 2491565 h 4890885"/>
                <a:gd name="connsiteX966" fmla="*/ 7936206 w 8213050"/>
                <a:gd name="connsiteY966" fmla="*/ 2676128 h 4890885"/>
                <a:gd name="connsiteX967" fmla="*/ 7751643 w 8213050"/>
                <a:gd name="connsiteY967" fmla="*/ 2676128 h 4890885"/>
                <a:gd name="connsiteX968" fmla="*/ 7474799 w 8213050"/>
                <a:gd name="connsiteY968" fmla="*/ 2491565 h 4890885"/>
                <a:gd name="connsiteX969" fmla="*/ 7659362 w 8213050"/>
                <a:gd name="connsiteY969" fmla="*/ 2491565 h 4890885"/>
                <a:gd name="connsiteX970" fmla="*/ 7659362 w 8213050"/>
                <a:gd name="connsiteY970" fmla="*/ 2676128 h 4890885"/>
                <a:gd name="connsiteX971" fmla="*/ 7474799 w 8213050"/>
                <a:gd name="connsiteY971" fmla="*/ 2676128 h 4890885"/>
                <a:gd name="connsiteX972" fmla="*/ 7197954 w 8213050"/>
                <a:gd name="connsiteY972" fmla="*/ 2491565 h 4890885"/>
                <a:gd name="connsiteX973" fmla="*/ 7382517 w 8213050"/>
                <a:gd name="connsiteY973" fmla="*/ 2491565 h 4890885"/>
                <a:gd name="connsiteX974" fmla="*/ 7382517 w 8213050"/>
                <a:gd name="connsiteY974" fmla="*/ 2676128 h 4890885"/>
                <a:gd name="connsiteX975" fmla="*/ 7197954 w 8213050"/>
                <a:gd name="connsiteY975" fmla="*/ 2676128 h 4890885"/>
                <a:gd name="connsiteX976" fmla="*/ 6921109 w 8213050"/>
                <a:gd name="connsiteY976" fmla="*/ 2491565 h 4890885"/>
                <a:gd name="connsiteX977" fmla="*/ 7105672 w 8213050"/>
                <a:gd name="connsiteY977" fmla="*/ 2491565 h 4890885"/>
                <a:gd name="connsiteX978" fmla="*/ 7105672 w 8213050"/>
                <a:gd name="connsiteY978" fmla="*/ 2676128 h 4890885"/>
                <a:gd name="connsiteX979" fmla="*/ 6921109 w 8213050"/>
                <a:gd name="connsiteY979" fmla="*/ 2676128 h 4890885"/>
                <a:gd name="connsiteX980" fmla="*/ 6644265 w 8213050"/>
                <a:gd name="connsiteY980" fmla="*/ 2491565 h 4890885"/>
                <a:gd name="connsiteX981" fmla="*/ 6828828 w 8213050"/>
                <a:gd name="connsiteY981" fmla="*/ 2491565 h 4890885"/>
                <a:gd name="connsiteX982" fmla="*/ 6828828 w 8213050"/>
                <a:gd name="connsiteY982" fmla="*/ 2676128 h 4890885"/>
                <a:gd name="connsiteX983" fmla="*/ 6644265 w 8213050"/>
                <a:gd name="connsiteY983" fmla="*/ 2676128 h 4890885"/>
                <a:gd name="connsiteX984" fmla="*/ 6367421 w 8213050"/>
                <a:gd name="connsiteY984" fmla="*/ 2491565 h 4890885"/>
                <a:gd name="connsiteX985" fmla="*/ 6551984 w 8213050"/>
                <a:gd name="connsiteY985" fmla="*/ 2491565 h 4890885"/>
                <a:gd name="connsiteX986" fmla="*/ 6551984 w 8213050"/>
                <a:gd name="connsiteY986" fmla="*/ 2676128 h 4890885"/>
                <a:gd name="connsiteX987" fmla="*/ 6367421 w 8213050"/>
                <a:gd name="connsiteY987" fmla="*/ 2676128 h 4890885"/>
                <a:gd name="connsiteX988" fmla="*/ 6090576 w 8213050"/>
                <a:gd name="connsiteY988" fmla="*/ 2491565 h 4890885"/>
                <a:gd name="connsiteX989" fmla="*/ 6275139 w 8213050"/>
                <a:gd name="connsiteY989" fmla="*/ 2491565 h 4890885"/>
                <a:gd name="connsiteX990" fmla="*/ 6275139 w 8213050"/>
                <a:gd name="connsiteY990" fmla="*/ 2676128 h 4890885"/>
                <a:gd name="connsiteX991" fmla="*/ 6090576 w 8213050"/>
                <a:gd name="connsiteY991" fmla="*/ 2676128 h 4890885"/>
                <a:gd name="connsiteX992" fmla="*/ 5813731 w 8213050"/>
                <a:gd name="connsiteY992" fmla="*/ 2491565 h 4890885"/>
                <a:gd name="connsiteX993" fmla="*/ 5998294 w 8213050"/>
                <a:gd name="connsiteY993" fmla="*/ 2491565 h 4890885"/>
                <a:gd name="connsiteX994" fmla="*/ 5998294 w 8213050"/>
                <a:gd name="connsiteY994" fmla="*/ 2676128 h 4890885"/>
                <a:gd name="connsiteX995" fmla="*/ 5813731 w 8213050"/>
                <a:gd name="connsiteY995" fmla="*/ 2676128 h 4890885"/>
                <a:gd name="connsiteX996" fmla="*/ 5536887 w 8213050"/>
                <a:gd name="connsiteY996" fmla="*/ 2491565 h 4890885"/>
                <a:gd name="connsiteX997" fmla="*/ 5721450 w 8213050"/>
                <a:gd name="connsiteY997" fmla="*/ 2491565 h 4890885"/>
                <a:gd name="connsiteX998" fmla="*/ 5721450 w 8213050"/>
                <a:gd name="connsiteY998" fmla="*/ 2676128 h 4890885"/>
                <a:gd name="connsiteX999" fmla="*/ 5536887 w 8213050"/>
                <a:gd name="connsiteY999" fmla="*/ 2676128 h 4890885"/>
                <a:gd name="connsiteX1000" fmla="*/ 5260042 w 8213050"/>
                <a:gd name="connsiteY1000" fmla="*/ 2491565 h 4890885"/>
                <a:gd name="connsiteX1001" fmla="*/ 5444605 w 8213050"/>
                <a:gd name="connsiteY1001" fmla="*/ 2491565 h 4890885"/>
                <a:gd name="connsiteX1002" fmla="*/ 5444605 w 8213050"/>
                <a:gd name="connsiteY1002" fmla="*/ 2676128 h 4890885"/>
                <a:gd name="connsiteX1003" fmla="*/ 5260042 w 8213050"/>
                <a:gd name="connsiteY1003" fmla="*/ 2676128 h 4890885"/>
                <a:gd name="connsiteX1004" fmla="*/ 4983198 w 8213050"/>
                <a:gd name="connsiteY1004" fmla="*/ 2491565 h 4890885"/>
                <a:gd name="connsiteX1005" fmla="*/ 5167761 w 8213050"/>
                <a:gd name="connsiteY1005" fmla="*/ 2491565 h 4890885"/>
                <a:gd name="connsiteX1006" fmla="*/ 5167761 w 8213050"/>
                <a:gd name="connsiteY1006" fmla="*/ 2676128 h 4890885"/>
                <a:gd name="connsiteX1007" fmla="*/ 4983198 w 8213050"/>
                <a:gd name="connsiteY1007" fmla="*/ 2676128 h 4890885"/>
                <a:gd name="connsiteX1008" fmla="*/ 4706353 w 8213050"/>
                <a:gd name="connsiteY1008" fmla="*/ 2491565 h 4890885"/>
                <a:gd name="connsiteX1009" fmla="*/ 4890916 w 8213050"/>
                <a:gd name="connsiteY1009" fmla="*/ 2491565 h 4890885"/>
                <a:gd name="connsiteX1010" fmla="*/ 4890916 w 8213050"/>
                <a:gd name="connsiteY1010" fmla="*/ 2676128 h 4890885"/>
                <a:gd name="connsiteX1011" fmla="*/ 4706353 w 8213050"/>
                <a:gd name="connsiteY1011" fmla="*/ 2676128 h 4890885"/>
                <a:gd name="connsiteX1012" fmla="*/ 4429509 w 8213050"/>
                <a:gd name="connsiteY1012" fmla="*/ 2491565 h 4890885"/>
                <a:gd name="connsiteX1013" fmla="*/ 4614072 w 8213050"/>
                <a:gd name="connsiteY1013" fmla="*/ 2491565 h 4890885"/>
                <a:gd name="connsiteX1014" fmla="*/ 4614072 w 8213050"/>
                <a:gd name="connsiteY1014" fmla="*/ 2676128 h 4890885"/>
                <a:gd name="connsiteX1015" fmla="*/ 4429509 w 8213050"/>
                <a:gd name="connsiteY1015" fmla="*/ 2676128 h 4890885"/>
                <a:gd name="connsiteX1016" fmla="*/ 4152664 w 8213050"/>
                <a:gd name="connsiteY1016" fmla="*/ 2491565 h 4890885"/>
                <a:gd name="connsiteX1017" fmla="*/ 4337227 w 8213050"/>
                <a:gd name="connsiteY1017" fmla="*/ 2491565 h 4890885"/>
                <a:gd name="connsiteX1018" fmla="*/ 4337227 w 8213050"/>
                <a:gd name="connsiteY1018" fmla="*/ 2676128 h 4890885"/>
                <a:gd name="connsiteX1019" fmla="*/ 4152664 w 8213050"/>
                <a:gd name="connsiteY1019" fmla="*/ 2676128 h 4890885"/>
                <a:gd name="connsiteX1020" fmla="*/ 3875820 w 8213050"/>
                <a:gd name="connsiteY1020" fmla="*/ 2491565 h 4890885"/>
                <a:gd name="connsiteX1021" fmla="*/ 4060383 w 8213050"/>
                <a:gd name="connsiteY1021" fmla="*/ 2491565 h 4890885"/>
                <a:gd name="connsiteX1022" fmla="*/ 4060383 w 8213050"/>
                <a:gd name="connsiteY1022" fmla="*/ 2676128 h 4890885"/>
                <a:gd name="connsiteX1023" fmla="*/ 3875820 w 8213050"/>
                <a:gd name="connsiteY1023" fmla="*/ 2676128 h 4890885"/>
                <a:gd name="connsiteX1024" fmla="*/ 3598976 w 8213050"/>
                <a:gd name="connsiteY1024" fmla="*/ 2491565 h 4890885"/>
                <a:gd name="connsiteX1025" fmla="*/ 3783539 w 8213050"/>
                <a:gd name="connsiteY1025" fmla="*/ 2491565 h 4890885"/>
                <a:gd name="connsiteX1026" fmla="*/ 3783539 w 8213050"/>
                <a:gd name="connsiteY1026" fmla="*/ 2676128 h 4890885"/>
                <a:gd name="connsiteX1027" fmla="*/ 3598976 w 8213050"/>
                <a:gd name="connsiteY1027" fmla="*/ 2676128 h 4890885"/>
                <a:gd name="connsiteX1028" fmla="*/ 3322131 w 8213050"/>
                <a:gd name="connsiteY1028" fmla="*/ 2491565 h 4890885"/>
                <a:gd name="connsiteX1029" fmla="*/ 3506694 w 8213050"/>
                <a:gd name="connsiteY1029" fmla="*/ 2491565 h 4890885"/>
                <a:gd name="connsiteX1030" fmla="*/ 3506694 w 8213050"/>
                <a:gd name="connsiteY1030" fmla="*/ 2676128 h 4890885"/>
                <a:gd name="connsiteX1031" fmla="*/ 3322131 w 8213050"/>
                <a:gd name="connsiteY1031" fmla="*/ 2676128 h 4890885"/>
                <a:gd name="connsiteX1032" fmla="*/ 3045317 w 8213050"/>
                <a:gd name="connsiteY1032" fmla="*/ 2491565 h 4890885"/>
                <a:gd name="connsiteX1033" fmla="*/ 3229880 w 8213050"/>
                <a:gd name="connsiteY1033" fmla="*/ 2491565 h 4890885"/>
                <a:gd name="connsiteX1034" fmla="*/ 3229880 w 8213050"/>
                <a:gd name="connsiteY1034" fmla="*/ 2676128 h 4890885"/>
                <a:gd name="connsiteX1035" fmla="*/ 3045317 w 8213050"/>
                <a:gd name="connsiteY1035" fmla="*/ 2676128 h 4890885"/>
                <a:gd name="connsiteX1036" fmla="*/ 2768473 w 8213050"/>
                <a:gd name="connsiteY1036" fmla="*/ 2491565 h 4890885"/>
                <a:gd name="connsiteX1037" fmla="*/ 2953037 w 8213050"/>
                <a:gd name="connsiteY1037" fmla="*/ 2491565 h 4890885"/>
                <a:gd name="connsiteX1038" fmla="*/ 2953037 w 8213050"/>
                <a:gd name="connsiteY1038" fmla="*/ 2676128 h 4890885"/>
                <a:gd name="connsiteX1039" fmla="*/ 2768473 w 8213050"/>
                <a:gd name="connsiteY1039" fmla="*/ 2676128 h 4890885"/>
                <a:gd name="connsiteX1040" fmla="*/ 2491626 w 8213050"/>
                <a:gd name="connsiteY1040" fmla="*/ 2491565 h 4890885"/>
                <a:gd name="connsiteX1041" fmla="*/ 2676190 w 8213050"/>
                <a:gd name="connsiteY1041" fmla="*/ 2491565 h 4890885"/>
                <a:gd name="connsiteX1042" fmla="*/ 2676190 w 8213050"/>
                <a:gd name="connsiteY1042" fmla="*/ 2676128 h 4890885"/>
                <a:gd name="connsiteX1043" fmla="*/ 2491626 w 8213050"/>
                <a:gd name="connsiteY1043" fmla="*/ 2676128 h 4890885"/>
                <a:gd name="connsiteX1044" fmla="*/ 2214781 w 8213050"/>
                <a:gd name="connsiteY1044" fmla="*/ 2491565 h 4890885"/>
                <a:gd name="connsiteX1045" fmla="*/ 2399344 w 8213050"/>
                <a:gd name="connsiteY1045" fmla="*/ 2491565 h 4890885"/>
                <a:gd name="connsiteX1046" fmla="*/ 2399344 w 8213050"/>
                <a:gd name="connsiteY1046" fmla="*/ 2676128 h 4890885"/>
                <a:gd name="connsiteX1047" fmla="*/ 2214781 w 8213050"/>
                <a:gd name="connsiteY1047" fmla="*/ 2676128 h 4890885"/>
                <a:gd name="connsiteX1048" fmla="*/ 1937941 w 8213050"/>
                <a:gd name="connsiteY1048" fmla="*/ 2491565 h 4890885"/>
                <a:gd name="connsiteX1049" fmla="*/ 2122501 w 8213050"/>
                <a:gd name="connsiteY1049" fmla="*/ 2491565 h 4890885"/>
                <a:gd name="connsiteX1050" fmla="*/ 2122501 w 8213050"/>
                <a:gd name="connsiteY1050" fmla="*/ 2676128 h 4890885"/>
                <a:gd name="connsiteX1051" fmla="*/ 1937941 w 8213050"/>
                <a:gd name="connsiteY1051" fmla="*/ 2676128 h 4890885"/>
                <a:gd name="connsiteX1052" fmla="*/ 1661092 w 8213050"/>
                <a:gd name="connsiteY1052" fmla="*/ 2491565 h 4890885"/>
                <a:gd name="connsiteX1053" fmla="*/ 1845659 w 8213050"/>
                <a:gd name="connsiteY1053" fmla="*/ 2491565 h 4890885"/>
                <a:gd name="connsiteX1054" fmla="*/ 1845659 w 8213050"/>
                <a:gd name="connsiteY1054" fmla="*/ 2676128 h 4890885"/>
                <a:gd name="connsiteX1055" fmla="*/ 1661092 w 8213050"/>
                <a:gd name="connsiteY1055" fmla="*/ 2676128 h 4890885"/>
                <a:gd name="connsiteX1056" fmla="*/ 1384248 w 8213050"/>
                <a:gd name="connsiteY1056" fmla="*/ 2491565 h 4890885"/>
                <a:gd name="connsiteX1057" fmla="*/ 1568815 w 8213050"/>
                <a:gd name="connsiteY1057" fmla="*/ 2491565 h 4890885"/>
                <a:gd name="connsiteX1058" fmla="*/ 1568815 w 8213050"/>
                <a:gd name="connsiteY1058" fmla="*/ 2676128 h 4890885"/>
                <a:gd name="connsiteX1059" fmla="*/ 1384248 w 8213050"/>
                <a:gd name="connsiteY1059" fmla="*/ 2676128 h 4890885"/>
                <a:gd name="connsiteX1060" fmla="*/ 1107407 w 8213050"/>
                <a:gd name="connsiteY1060" fmla="*/ 2491565 h 4890885"/>
                <a:gd name="connsiteX1061" fmla="*/ 1291963 w 8213050"/>
                <a:gd name="connsiteY1061" fmla="*/ 2491565 h 4890885"/>
                <a:gd name="connsiteX1062" fmla="*/ 1291963 w 8213050"/>
                <a:gd name="connsiteY1062" fmla="*/ 2676128 h 4890885"/>
                <a:gd name="connsiteX1063" fmla="*/ 1107407 w 8213050"/>
                <a:gd name="connsiteY1063" fmla="*/ 2676128 h 4890885"/>
                <a:gd name="connsiteX1064" fmla="*/ 830563 w 8213050"/>
                <a:gd name="connsiteY1064" fmla="*/ 2491565 h 4890885"/>
                <a:gd name="connsiteX1065" fmla="*/ 1015126 w 8213050"/>
                <a:gd name="connsiteY1065" fmla="*/ 2491565 h 4890885"/>
                <a:gd name="connsiteX1066" fmla="*/ 1015126 w 8213050"/>
                <a:gd name="connsiteY1066" fmla="*/ 2676128 h 4890885"/>
                <a:gd name="connsiteX1067" fmla="*/ 830563 w 8213050"/>
                <a:gd name="connsiteY1067" fmla="*/ 2676128 h 4890885"/>
                <a:gd name="connsiteX1068" fmla="*/ 553719 w 8213050"/>
                <a:gd name="connsiteY1068" fmla="*/ 2491565 h 4890885"/>
                <a:gd name="connsiteX1069" fmla="*/ 738282 w 8213050"/>
                <a:gd name="connsiteY1069" fmla="*/ 2491565 h 4890885"/>
                <a:gd name="connsiteX1070" fmla="*/ 738282 w 8213050"/>
                <a:gd name="connsiteY1070" fmla="*/ 2676128 h 4890885"/>
                <a:gd name="connsiteX1071" fmla="*/ 553719 w 8213050"/>
                <a:gd name="connsiteY1071" fmla="*/ 2676128 h 4890885"/>
                <a:gd name="connsiteX1072" fmla="*/ 276874 w 8213050"/>
                <a:gd name="connsiteY1072" fmla="*/ 2491565 h 4890885"/>
                <a:gd name="connsiteX1073" fmla="*/ 461437 w 8213050"/>
                <a:gd name="connsiteY1073" fmla="*/ 2491565 h 4890885"/>
                <a:gd name="connsiteX1074" fmla="*/ 461437 w 8213050"/>
                <a:gd name="connsiteY1074" fmla="*/ 2676128 h 4890885"/>
                <a:gd name="connsiteX1075" fmla="*/ 276874 w 8213050"/>
                <a:gd name="connsiteY1075" fmla="*/ 2676128 h 4890885"/>
                <a:gd name="connsiteX1076" fmla="*/ 27 w 8213050"/>
                <a:gd name="connsiteY1076" fmla="*/ 2491565 h 4890885"/>
                <a:gd name="connsiteX1077" fmla="*/ 184593 w 8213050"/>
                <a:gd name="connsiteY1077" fmla="*/ 2491565 h 4890885"/>
                <a:gd name="connsiteX1078" fmla="*/ 184593 w 8213050"/>
                <a:gd name="connsiteY1078" fmla="*/ 2676128 h 4890885"/>
                <a:gd name="connsiteX1079" fmla="*/ 27 w 8213050"/>
                <a:gd name="connsiteY1079" fmla="*/ 2676128 h 4890885"/>
                <a:gd name="connsiteX1080" fmla="*/ 8028487 w 8213050"/>
                <a:gd name="connsiteY1080" fmla="*/ 2214721 h 4890885"/>
                <a:gd name="connsiteX1081" fmla="*/ 8213050 w 8213050"/>
                <a:gd name="connsiteY1081" fmla="*/ 2214721 h 4890885"/>
                <a:gd name="connsiteX1082" fmla="*/ 8213050 w 8213050"/>
                <a:gd name="connsiteY1082" fmla="*/ 2399284 h 4890885"/>
                <a:gd name="connsiteX1083" fmla="*/ 8028487 w 8213050"/>
                <a:gd name="connsiteY1083" fmla="*/ 2399284 h 4890885"/>
                <a:gd name="connsiteX1084" fmla="*/ 7751643 w 8213050"/>
                <a:gd name="connsiteY1084" fmla="*/ 2214721 h 4890885"/>
                <a:gd name="connsiteX1085" fmla="*/ 7936206 w 8213050"/>
                <a:gd name="connsiteY1085" fmla="*/ 2214721 h 4890885"/>
                <a:gd name="connsiteX1086" fmla="*/ 7936206 w 8213050"/>
                <a:gd name="connsiteY1086" fmla="*/ 2399284 h 4890885"/>
                <a:gd name="connsiteX1087" fmla="*/ 7751643 w 8213050"/>
                <a:gd name="connsiteY1087" fmla="*/ 2399284 h 4890885"/>
                <a:gd name="connsiteX1088" fmla="*/ 7474799 w 8213050"/>
                <a:gd name="connsiteY1088" fmla="*/ 2214721 h 4890885"/>
                <a:gd name="connsiteX1089" fmla="*/ 7659362 w 8213050"/>
                <a:gd name="connsiteY1089" fmla="*/ 2214721 h 4890885"/>
                <a:gd name="connsiteX1090" fmla="*/ 7659362 w 8213050"/>
                <a:gd name="connsiteY1090" fmla="*/ 2399284 h 4890885"/>
                <a:gd name="connsiteX1091" fmla="*/ 7474799 w 8213050"/>
                <a:gd name="connsiteY1091" fmla="*/ 2399284 h 4890885"/>
                <a:gd name="connsiteX1092" fmla="*/ 7197954 w 8213050"/>
                <a:gd name="connsiteY1092" fmla="*/ 2214721 h 4890885"/>
                <a:gd name="connsiteX1093" fmla="*/ 7382517 w 8213050"/>
                <a:gd name="connsiteY1093" fmla="*/ 2214721 h 4890885"/>
                <a:gd name="connsiteX1094" fmla="*/ 7382517 w 8213050"/>
                <a:gd name="connsiteY1094" fmla="*/ 2399284 h 4890885"/>
                <a:gd name="connsiteX1095" fmla="*/ 7197954 w 8213050"/>
                <a:gd name="connsiteY1095" fmla="*/ 2399284 h 4890885"/>
                <a:gd name="connsiteX1096" fmla="*/ 6921109 w 8213050"/>
                <a:gd name="connsiteY1096" fmla="*/ 2214721 h 4890885"/>
                <a:gd name="connsiteX1097" fmla="*/ 7105672 w 8213050"/>
                <a:gd name="connsiteY1097" fmla="*/ 2214721 h 4890885"/>
                <a:gd name="connsiteX1098" fmla="*/ 7105672 w 8213050"/>
                <a:gd name="connsiteY1098" fmla="*/ 2399284 h 4890885"/>
                <a:gd name="connsiteX1099" fmla="*/ 6921109 w 8213050"/>
                <a:gd name="connsiteY1099" fmla="*/ 2399284 h 4890885"/>
                <a:gd name="connsiteX1100" fmla="*/ 6644265 w 8213050"/>
                <a:gd name="connsiteY1100" fmla="*/ 2214721 h 4890885"/>
                <a:gd name="connsiteX1101" fmla="*/ 6828828 w 8213050"/>
                <a:gd name="connsiteY1101" fmla="*/ 2214721 h 4890885"/>
                <a:gd name="connsiteX1102" fmla="*/ 6828828 w 8213050"/>
                <a:gd name="connsiteY1102" fmla="*/ 2399284 h 4890885"/>
                <a:gd name="connsiteX1103" fmla="*/ 6644265 w 8213050"/>
                <a:gd name="connsiteY1103" fmla="*/ 2399284 h 4890885"/>
                <a:gd name="connsiteX1104" fmla="*/ 6367421 w 8213050"/>
                <a:gd name="connsiteY1104" fmla="*/ 2214721 h 4890885"/>
                <a:gd name="connsiteX1105" fmla="*/ 6551984 w 8213050"/>
                <a:gd name="connsiteY1105" fmla="*/ 2214721 h 4890885"/>
                <a:gd name="connsiteX1106" fmla="*/ 6551984 w 8213050"/>
                <a:gd name="connsiteY1106" fmla="*/ 2399284 h 4890885"/>
                <a:gd name="connsiteX1107" fmla="*/ 6367421 w 8213050"/>
                <a:gd name="connsiteY1107" fmla="*/ 2399284 h 4890885"/>
                <a:gd name="connsiteX1108" fmla="*/ 6090576 w 8213050"/>
                <a:gd name="connsiteY1108" fmla="*/ 2214721 h 4890885"/>
                <a:gd name="connsiteX1109" fmla="*/ 6275139 w 8213050"/>
                <a:gd name="connsiteY1109" fmla="*/ 2214721 h 4890885"/>
                <a:gd name="connsiteX1110" fmla="*/ 6275139 w 8213050"/>
                <a:gd name="connsiteY1110" fmla="*/ 2399284 h 4890885"/>
                <a:gd name="connsiteX1111" fmla="*/ 6090576 w 8213050"/>
                <a:gd name="connsiteY1111" fmla="*/ 2399284 h 4890885"/>
                <a:gd name="connsiteX1112" fmla="*/ 5813731 w 8213050"/>
                <a:gd name="connsiteY1112" fmla="*/ 2214721 h 4890885"/>
                <a:gd name="connsiteX1113" fmla="*/ 5998294 w 8213050"/>
                <a:gd name="connsiteY1113" fmla="*/ 2214721 h 4890885"/>
                <a:gd name="connsiteX1114" fmla="*/ 5998294 w 8213050"/>
                <a:gd name="connsiteY1114" fmla="*/ 2399284 h 4890885"/>
                <a:gd name="connsiteX1115" fmla="*/ 5813731 w 8213050"/>
                <a:gd name="connsiteY1115" fmla="*/ 2399284 h 4890885"/>
                <a:gd name="connsiteX1116" fmla="*/ 5536887 w 8213050"/>
                <a:gd name="connsiteY1116" fmla="*/ 2214721 h 4890885"/>
                <a:gd name="connsiteX1117" fmla="*/ 5721450 w 8213050"/>
                <a:gd name="connsiteY1117" fmla="*/ 2214721 h 4890885"/>
                <a:gd name="connsiteX1118" fmla="*/ 5721450 w 8213050"/>
                <a:gd name="connsiteY1118" fmla="*/ 2399284 h 4890885"/>
                <a:gd name="connsiteX1119" fmla="*/ 5536887 w 8213050"/>
                <a:gd name="connsiteY1119" fmla="*/ 2399284 h 4890885"/>
                <a:gd name="connsiteX1120" fmla="*/ 5260042 w 8213050"/>
                <a:gd name="connsiteY1120" fmla="*/ 2214721 h 4890885"/>
                <a:gd name="connsiteX1121" fmla="*/ 5444605 w 8213050"/>
                <a:gd name="connsiteY1121" fmla="*/ 2214721 h 4890885"/>
                <a:gd name="connsiteX1122" fmla="*/ 5444605 w 8213050"/>
                <a:gd name="connsiteY1122" fmla="*/ 2399284 h 4890885"/>
                <a:gd name="connsiteX1123" fmla="*/ 5260042 w 8213050"/>
                <a:gd name="connsiteY1123" fmla="*/ 2399284 h 4890885"/>
                <a:gd name="connsiteX1124" fmla="*/ 4983198 w 8213050"/>
                <a:gd name="connsiteY1124" fmla="*/ 2214721 h 4890885"/>
                <a:gd name="connsiteX1125" fmla="*/ 5167761 w 8213050"/>
                <a:gd name="connsiteY1125" fmla="*/ 2214721 h 4890885"/>
                <a:gd name="connsiteX1126" fmla="*/ 5167761 w 8213050"/>
                <a:gd name="connsiteY1126" fmla="*/ 2399284 h 4890885"/>
                <a:gd name="connsiteX1127" fmla="*/ 4983198 w 8213050"/>
                <a:gd name="connsiteY1127" fmla="*/ 2399284 h 4890885"/>
                <a:gd name="connsiteX1128" fmla="*/ 4706353 w 8213050"/>
                <a:gd name="connsiteY1128" fmla="*/ 2214721 h 4890885"/>
                <a:gd name="connsiteX1129" fmla="*/ 4890916 w 8213050"/>
                <a:gd name="connsiteY1129" fmla="*/ 2214721 h 4890885"/>
                <a:gd name="connsiteX1130" fmla="*/ 4890916 w 8213050"/>
                <a:gd name="connsiteY1130" fmla="*/ 2399284 h 4890885"/>
                <a:gd name="connsiteX1131" fmla="*/ 4706353 w 8213050"/>
                <a:gd name="connsiteY1131" fmla="*/ 2399284 h 4890885"/>
                <a:gd name="connsiteX1132" fmla="*/ 4429509 w 8213050"/>
                <a:gd name="connsiteY1132" fmla="*/ 2214721 h 4890885"/>
                <a:gd name="connsiteX1133" fmla="*/ 4614072 w 8213050"/>
                <a:gd name="connsiteY1133" fmla="*/ 2214721 h 4890885"/>
                <a:gd name="connsiteX1134" fmla="*/ 4614072 w 8213050"/>
                <a:gd name="connsiteY1134" fmla="*/ 2399284 h 4890885"/>
                <a:gd name="connsiteX1135" fmla="*/ 4429509 w 8213050"/>
                <a:gd name="connsiteY1135" fmla="*/ 2399284 h 4890885"/>
                <a:gd name="connsiteX1136" fmla="*/ 4152664 w 8213050"/>
                <a:gd name="connsiteY1136" fmla="*/ 2214721 h 4890885"/>
                <a:gd name="connsiteX1137" fmla="*/ 4337227 w 8213050"/>
                <a:gd name="connsiteY1137" fmla="*/ 2214721 h 4890885"/>
                <a:gd name="connsiteX1138" fmla="*/ 4337227 w 8213050"/>
                <a:gd name="connsiteY1138" fmla="*/ 2399284 h 4890885"/>
                <a:gd name="connsiteX1139" fmla="*/ 4152664 w 8213050"/>
                <a:gd name="connsiteY1139" fmla="*/ 2399284 h 4890885"/>
                <a:gd name="connsiteX1140" fmla="*/ 3875820 w 8213050"/>
                <a:gd name="connsiteY1140" fmla="*/ 2214721 h 4890885"/>
                <a:gd name="connsiteX1141" fmla="*/ 4060383 w 8213050"/>
                <a:gd name="connsiteY1141" fmla="*/ 2214721 h 4890885"/>
                <a:gd name="connsiteX1142" fmla="*/ 4060383 w 8213050"/>
                <a:gd name="connsiteY1142" fmla="*/ 2399284 h 4890885"/>
                <a:gd name="connsiteX1143" fmla="*/ 3875820 w 8213050"/>
                <a:gd name="connsiteY1143" fmla="*/ 2399284 h 4890885"/>
                <a:gd name="connsiteX1144" fmla="*/ 3598976 w 8213050"/>
                <a:gd name="connsiteY1144" fmla="*/ 2214721 h 4890885"/>
                <a:gd name="connsiteX1145" fmla="*/ 3783539 w 8213050"/>
                <a:gd name="connsiteY1145" fmla="*/ 2214721 h 4890885"/>
                <a:gd name="connsiteX1146" fmla="*/ 3783539 w 8213050"/>
                <a:gd name="connsiteY1146" fmla="*/ 2399284 h 4890885"/>
                <a:gd name="connsiteX1147" fmla="*/ 3598976 w 8213050"/>
                <a:gd name="connsiteY1147" fmla="*/ 2399284 h 4890885"/>
                <a:gd name="connsiteX1148" fmla="*/ 3322131 w 8213050"/>
                <a:gd name="connsiteY1148" fmla="*/ 2214721 h 4890885"/>
                <a:gd name="connsiteX1149" fmla="*/ 3506694 w 8213050"/>
                <a:gd name="connsiteY1149" fmla="*/ 2214721 h 4890885"/>
                <a:gd name="connsiteX1150" fmla="*/ 3506694 w 8213050"/>
                <a:gd name="connsiteY1150" fmla="*/ 2399284 h 4890885"/>
                <a:gd name="connsiteX1151" fmla="*/ 3322131 w 8213050"/>
                <a:gd name="connsiteY1151" fmla="*/ 2399284 h 4890885"/>
                <a:gd name="connsiteX1152" fmla="*/ 3045321 w 8213050"/>
                <a:gd name="connsiteY1152" fmla="*/ 2214721 h 4890885"/>
                <a:gd name="connsiteX1153" fmla="*/ 3229885 w 8213050"/>
                <a:gd name="connsiteY1153" fmla="*/ 2214721 h 4890885"/>
                <a:gd name="connsiteX1154" fmla="*/ 3229885 w 8213050"/>
                <a:gd name="connsiteY1154" fmla="*/ 2399284 h 4890885"/>
                <a:gd name="connsiteX1155" fmla="*/ 3045321 w 8213050"/>
                <a:gd name="connsiteY1155" fmla="*/ 2399284 h 4890885"/>
                <a:gd name="connsiteX1156" fmla="*/ 2768476 w 8213050"/>
                <a:gd name="connsiteY1156" fmla="*/ 2214721 h 4890885"/>
                <a:gd name="connsiteX1157" fmla="*/ 2953040 w 8213050"/>
                <a:gd name="connsiteY1157" fmla="*/ 2214721 h 4890885"/>
                <a:gd name="connsiteX1158" fmla="*/ 2953040 w 8213050"/>
                <a:gd name="connsiteY1158" fmla="*/ 2399284 h 4890885"/>
                <a:gd name="connsiteX1159" fmla="*/ 2768476 w 8213050"/>
                <a:gd name="connsiteY1159" fmla="*/ 2399284 h 4890885"/>
                <a:gd name="connsiteX1160" fmla="*/ 2491629 w 8213050"/>
                <a:gd name="connsiteY1160" fmla="*/ 2214721 h 4890885"/>
                <a:gd name="connsiteX1161" fmla="*/ 2676194 w 8213050"/>
                <a:gd name="connsiteY1161" fmla="*/ 2214721 h 4890885"/>
                <a:gd name="connsiteX1162" fmla="*/ 2676194 w 8213050"/>
                <a:gd name="connsiteY1162" fmla="*/ 2399284 h 4890885"/>
                <a:gd name="connsiteX1163" fmla="*/ 2491629 w 8213050"/>
                <a:gd name="connsiteY1163" fmla="*/ 2399284 h 4890885"/>
                <a:gd name="connsiteX1164" fmla="*/ 2214784 w 8213050"/>
                <a:gd name="connsiteY1164" fmla="*/ 2214721 h 4890885"/>
                <a:gd name="connsiteX1165" fmla="*/ 2399347 w 8213050"/>
                <a:gd name="connsiteY1165" fmla="*/ 2214721 h 4890885"/>
                <a:gd name="connsiteX1166" fmla="*/ 2399347 w 8213050"/>
                <a:gd name="connsiteY1166" fmla="*/ 2399284 h 4890885"/>
                <a:gd name="connsiteX1167" fmla="*/ 2214784 w 8213050"/>
                <a:gd name="connsiteY1167" fmla="*/ 2399284 h 4890885"/>
                <a:gd name="connsiteX1168" fmla="*/ 1937945 w 8213050"/>
                <a:gd name="connsiteY1168" fmla="*/ 2214721 h 4890885"/>
                <a:gd name="connsiteX1169" fmla="*/ 2122504 w 8213050"/>
                <a:gd name="connsiteY1169" fmla="*/ 2214721 h 4890885"/>
                <a:gd name="connsiteX1170" fmla="*/ 2122504 w 8213050"/>
                <a:gd name="connsiteY1170" fmla="*/ 2399284 h 4890885"/>
                <a:gd name="connsiteX1171" fmla="*/ 1937945 w 8213050"/>
                <a:gd name="connsiteY1171" fmla="*/ 2399284 h 4890885"/>
                <a:gd name="connsiteX1172" fmla="*/ 1661094 w 8213050"/>
                <a:gd name="connsiteY1172" fmla="*/ 2214721 h 4890885"/>
                <a:gd name="connsiteX1173" fmla="*/ 1845663 w 8213050"/>
                <a:gd name="connsiteY1173" fmla="*/ 2214721 h 4890885"/>
                <a:gd name="connsiteX1174" fmla="*/ 1845663 w 8213050"/>
                <a:gd name="connsiteY1174" fmla="*/ 2399284 h 4890885"/>
                <a:gd name="connsiteX1175" fmla="*/ 1661094 w 8213050"/>
                <a:gd name="connsiteY1175" fmla="*/ 2399284 h 4890885"/>
                <a:gd name="connsiteX1176" fmla="*/ 1384252 w 8213050"/>
                <a:gd name="connsiteY1176" fmla="*/ 2214721 h 4890885"/>
                <a:gd name="connsiteX1177" fmla="*/ 1568819 w 8213050"/>
                <a:gd name="connsiteY1177" fmla="*/ 2214721 h 4890885"/>
                <a:gd name="connsiteX1178" fmla="*/ 1568819 w 8213050"/>
                <a:gd name="connsiteY1178" fmla="*/ 2399284 h 4890885"/>
                <a:gd name="connsiteX1179" fmla="*/ 1384252 w 8213050"/>
                <a:gd name="connsiteY1179" fmla="*/ 2399284 h 4890885"/>
                <a:gd name="connsiteX1180" fmla="*/ 1107411 w 8213050"/>
                <a:gd name="connsiteY1180" fmla="*/ 2214721 h 4890885"/>
                <a:gd name="connsiteX1181" fmla="*/ 1291966 w 8213050"/>
                <a:gd name="connsiteY1181" fmla="*/ 2214721 h 4890885"/>
                <a:gd name="connsiteX1182" fmla="*/ 1291966 w 8213050"/>
                <a:gd name="connsiteY1182" fmla="*/ 2399284 h 4890885"/>
                <a:gd name="connsiteX1183" fmla="*/ 1107411 w 8213050"/>
                <a:gd name="connsiteY1183" fmla="*/ 2399284 h 4890885"/>
                <a:gd name="connsiteX1184" fmla="*/ 830567 w 8213050"/>
                <a:gd name="connsiteY1184" fmla="*/ 2214721 h 4890885"/>
                <a:gd name="connsiteX1185" fmla="*/ 1015129 w 8213050"/>
                <a:gd name="connsiteY1185" fmla="*/ 2214721 h 4890885"/>
                <a:gd name="connsiteX1186" fmla="*/ 1015129 w 8213050"/>
                <a:gd name="connsiteY1186" fmla="*/ 2399284 h 4890885"/>
                <a:gd name="connsiteX1187" fmla="*/ 830567 w 8213050"/>
                <a:gd name="connsiteY1187" fmla="*/ 2399284 h 4890885"/>
                <a:gd name="connsiteX1188" fmla="*/ 553723 w 8213050"/>
                <a:gd name="connsiteY1188" fmla="*/ 2214721 h 4890885"/>
                <a:gd name="connsiteX1189" fmla="*/ 738286 w 8213050"/>
                <a:gd name="connsiteY1189" fmla="*/ 2214721 h 4890885"/>
                <a:gd name="connsiteX1190" fmla="*/ 738286 w 8213050"/>
                <a:gd name="connsiteY1190" fmla="*/ 2399284 h 4890885"/>
                <a:gd name="connsiteX1191" fmla="*/ 553723 w 8213050"/>
                <a:gd name="connsiteY1191" fmla="*/ 2399284 h 4890885"/>
                <a:gd name="connsiteX1192" fmla="*/ 276878 w 8213050"/>
                <a:gd name="connsiteY1192" fmla="*/ 2214721 h 4890885"/>
                <a:gd name="connsiteX1193" fmla="*/ 461441 w 8213050"/>
                <a:gd name="connsiteY1193" fmla="*/ 2214721 h 4890885"/>
                <a:gd name="connsiteX1194" fmla="*/ 461441 w 8213050"/>
                <a:gd name="connsiteY1194" fmla="*/ 2399284 h 4890885"/>
                <a:gd name="connsiteX1195" fmla="*/ 276878 w 8213050"/>
                <a:gd name="connsiteY1195" fmla="*/ 2399284 h 4890885"/>
                <a:gd name="connsiteX1196" fmla="*/ 30 w 8213050"/>
                <a:gd name="connsiteY1196" fmla="*/ 2214721 h 4890885"/>
                <a:gd name="connsiteX1197" fmla="*/ 184597 w 8213050"/>
                <a:gd name="connsiteY1197" fmla="*/ 2214721 h 4890885"/>
                <a:gd name="connsiteX1198" fmla="*/ 184597 w 8213050"/>
                <a:gd name="connsiteY1198" fmla="*/ 2399284 h 4890885"/>
                <a:gd name="connsiteX1199" fmla="*/ 30 w 8213050"/>
                <a:gd name="connsiteY1199" fmla="*/ 2399284 h 4890885"/>
                <a:gd name="connsiteX1200" fmla="*/ 8028487 w 8213050"/>
                <a:gd name="connsiteY1200" fmla="*/ 1937876 h 4890885"/>
                <a:gd name="connsiteX1201" fmla="*/ 8213050 w 8213050"/>
                <a:gd name="connsiteY1201" fmla="*/ 1937876 h 4890885"/>
                <a:gd name="connsiteX1202" fmla="*/ 8213050 w 8213050"/>
                <a:gd name="connsiteY1202" fmla="*/ 2122439 h 4890885"/>
                <a:gd name="connsiteX1203" fmla="*/ 8028487 w 8213050"/>
                <a:gd name="connsiteY1203" fmla="*/ 2122439 h 4890885"/>
                <a:gd name="connsiteX1204" fmla="*/ 7751643 w 8213050"/>
                <a:gd name="connsiteY1204" fmla="*/ 1937876 h 4890885"/>
                <a:gd name="connsiteX1205" fmla="*/ 7936206 w 8213050"/>
                <a:gd name="connsiteY1205" fmla="*/ 1937876 h 4890885"/>
                <a:gd name="connsiteX1206" fmla="*/ 7936206 w 8213050"/>
                <a:gd name="connsiteY1206" fmla="*/ 2122439 h 4890885"/>
                <a:gd name="connsiteX1207" fmla="*/ 7751643 w 8213050"/>
                <a:gd name="connsiteY1207" fmla="*/ 2122439 h 4890885"/>
                <a:gd name="connsiteX1208" fmla="*/ 7474799 w 8213050"/>
                <a:gd name="connsiteY1208" fmla="*/ 1937876 h 4890885"/>
                <a:gd name="connsiteX1209" fmla="*/ 7659362 w 8213050"/>
                <a:gd name="connsiteY1209" fmla="*/ 1937876 h 4890885"/>
                <a:gd name="connsiteX1210" fmla="*/ 7659362 w 8213050"/>
                <a:gd name="connsiteY1210" fmla="*/ 2122439 h 4890885"/>
                <a:gd name="connsiteX1211" fmla="*/ 7474799 w 8213050"/>
                <a:gd name="connsiteY1211" fmla="*/ 2122439 h 4890885"/>
                <a:gd name="connsiteX1212" fmla="*/ 7197954 w 8213050"/>
                <a:gd name="connsiteY1212" fmla="*/ 1937876 h 4890885"/>
                <a:gd name="connsiteX1213" fmla="*/ 7382517 w 8213050"/>
                <a:gd name="connsiteY1213" fmla="*/ 1937876 h 4890885"/>
                <a:gd name="connsiteX1214" fmla="*/ 7382517 w 8213050"/>
                <a:gd name="connsiteY1214" fmla="*/ 2122439 h 4890885"/>
                <a:gd name="connsiteX1215" fmla="*/ 7197954 w 8213050"/>
                <a:gd name="connsiteY1215" fmla="*/ 2122439 h 4890885"/>
                <a:gd name="connsiteX1216" fmla="*/ 6921109 w 8213050"/>
                <a:gd name="connsiteY1216" fmla="*/ 1937876 h 4890885"/>
                <a:gd name="connsiteX1217" fmla="*/ 7105672 w 8213050"/>
                <a:gd name="connsiteY1217" fmla="*/ 1937876 h 4890885"/>
                <a:gd name="connsiteX1218" fmla="*/ 7105672 w 8213050"/>
                <a:gd name="connsiteY1218" fmla="*/ 2122439 h 4890885"/>
                <a:gd name="connsiteX1219" fmla="*/ 6921109 w 8213050"/>
                <a:gd name="connsiteY1219" fmla="*/ 2122439 h 4890885"/>
                <a:gd name="connsiteX1220" fmla="*/ 6644265 w 8213050"/>
                <a:gd name="connsiteY1220" fmla="*/ 1937876 h 4890885"/>
                <a:gd name="connsiteX1221" fmla="*/ 6828828 w 8213050"/>
                <a:gd name="connsiteY1221" fmla="*/ 1937876 h 4890885"/>
                <a:gd name="connsiteX1222" fmla="*/ 6828828 w 8213050"/>
                <a:gd name="connsiteY1222" fmla="*/ 2122439 h 4890885"/>
                <a:gd name="connsiteX1223" fmla="*/ 6644265 w 8213050"/>
                <a:gd name="connsiteY1223" fmla="*/ 2122439 h 4890885"/>
                <a:gd name="connsiteX1224" fmla="*/ 6367421 w 8213050"/>
                <a:gd name="connsiteY1224" fmla="*/ 1937876 h 4890885"/>
                <a:gd name="connsiteX1225" fmla="*/ 6551984 w 8213050"/>
                <a:gd name="connsiteY1225" fmla="*/ 1937876 h 4890885"/>
                <a:gd name="connsiteX1226" fmla="*/ 6551984 w 8213050"/>
                <a:gd name="connsiteY1226" fmla="*/ 2122439 h 4890885"/>
                <a:gd name="connsiteX1227" fmla="*/ 6367421 w 8213050"/>
                <a:gd name="connsiteY1227" fmla="*/ 2122439 h 4890885"/>
                <a:gd name="connsiteX1228" fmla="*/ 6090576 w 8213050"/>
                <a:gd name="connsiteY1228" fmla="*/ 1937876 h 4890885"/>
                <a:gd name="connsiteX1229" fmla="*/ 6275139 w 8213050"/>
                <a:gd name="connsiteY1229" fmla="*/ 1937876 h 4890885"/>
                <a:gd name="connsiteX1230" fmla="*/ 6275139 w 8213050"/>
                <a:gd name="connsiteY1230" fmla="*/ 2122439 h 4890885"/>
                <a:gd name="connsiteX1231" fmla="*/ 6090576 w 8213050"/>
                <a:gd name="connsiteY1231" fmla="*/ 2122439 h 4890885"/>
                <a:gd name="connsiteX1232" fmla="*/ 5813731 w 8213050"/>
                <a:gd name="connsiteY1232" fmla="*/ 1937876 h 4890885"/>
                <a:gd name="connsiteX1233" fmla="*/ 5998294 w 8213050"/>
                <a:gd name="connsiteY1233" fmla="*/ 1937876 h 4890885"/>
                <a:gd name="connsiteX1234" fmla="*/ 5998294 w 8213050"/>
                <a:gd name="connsiteY1234" fmla="*/ 2122439 h 4890885"/>
                <a:gd name="connsiteX1235" fmla="*/ 5813731 w 8213050"/>
                <a:gd name="connsiteY1235" fmla="*/ 2122439 h 4890885"/>
                <a:gd name="connsiteX1236" fmla="*/ 5536887 w 8213050"/>
                <a:gd name="connsiteY1236" fmla="*/ 1937876 h 4890885"/>
                <a:gd name="connsiteX1237" fmla="*/ 5721450 w 8213050"/>
                <a:gd name="connsiteY1237" fmla="*/ 1937876 h 4890885"/>
                <a:gd name="connsiteX1238" fmla="*/ 5721450 w 8213050"/>
                <a:gd name="connsiteY1238" fmla="*/ 2122439 h 4890885"/>
                <a:gd name="connsiteX1239" fmla="*/ 5536887 w 8213050"/>
                <a:gd name="connsiteY1239" fmla="*/ 2122439 h 4890885"/>
                <a:gd name="connsiteX1240" fmla="*/ 5260042 w 8213050"/>
                <a:gd name="connsiteY1240" fmla="*/ 1937876 h 4890885"/>
                <a:gd name="connsiteX1241" fmla="*/ 5444605 w 8213050"/>
                <a:gd name="connsiteY1241" fmla="*/ 1937876 h 4890885"/>
                <a:gd name="connsiteX1242" fmla="*/ 5444605 w 8213050"/>
                <a:gd name="connsiteY1242" fmla="*/ 2122439 h 4890885"/>
                <a:gd name="connsiteX1243" fmla="*/ 5260042 w 8213050"/>
                <a:gd name="connsiteY1243" fmla="*/ 2122439 h 4890885"/>
                <a:gd name="connsiteX1244" fmla="*/ 4983198 w 8213050"/>
                <a:gd name="connsiteY1244" fmla="*/ 1937876 h 4890885"/>
                <a:gd name="connsiteX1245" fmla="*/ 5167761 w 8213050"/>
                <a:gd name="connsiteY1245" fmla="*/ 1937876 h 4890885"/>
                <a:gd name="connsiteX1246" fmla="*/ 5167761 w 8213050"/>
                <a:gd name="connsiteY1246" fmla="*/ 2122439 h 4890885"/>
                <a:gd name="connsiteX1247" fmla="*/ 4983198 w 8213050"/>
                <a:gd name="connsiteY1247" fmla="*/ 2122439 h 4890885"/>
                <a:gd name="connsiteX1248" fmla="*/ 4706353 w 8213050"/>
                <a:gd name="connsiteY1248" fmla="*/ 1937876 h 4890885"/>
                <a:gd name="connsiteX1249" fmla="*/ 4890916 w 8213050"/>
                <a:gd name="connsiteY1249" fmla="*/ 1937876 h 4890885"/>
                <a:gd name="connsiteX1250" fmla="*/ 4890916 w 8213050"/>
                <a:gd name="connsiteY1250" fmla="*/ 2122439 h 4890885"/>
                <a:gd name="connsiteX1251" fmla="*/ 4706353 w 8213050"/>
                <a:gd name="connsiteY1251" fmla="*/ 2122439 h 4890885"/>
                <a:gd name="connsiteX1252" fmla="*/ 4429509 w 8213050"/>
                <a:gd name="connsiteY1252" fmla="*/ 1937876 h 4890885"/>
                <a:gd name="connsiteX1253" fmla="*/ 4614072 w 8213050"/>
                <a:gd name="connsiteY1253" fmla="*/ 1937876 h 4890885"/>
                <a:gd name="connsiteX1254" fmla="*/ 4614072 w 8213050"/>
                <a:gd name="connsiteY1254" fmla="*/ 2122439 h 4890885"/>
                <a:gd name="connsiteX1255" fmla="*/ 4429509 w 8213050"/>
                <a:gd name="connsiteY1255" fmla="*/ 2122439 h 4890885"/>
                <a:gd name="connsiteX1256" fmla="*/ 4152664 w 8213050"/>
                <a:gd name="connsiteY1256" fmla="*/ 1937876 h 4890885"/>
                <a:gd name="connsiteX1257" fmla="*/ 4337227 w 8213050"/>
                <a:gd name="connsiteY1257" fmla="*/ 1937876 h 4890885"/>
                <a:gd name="connsiteX1258" fmla="*/ 4337227 w 8213050"/>
                <a:gd name="connsiteY1258" fmla="*/ 2122439 h 4890885"/>
                <a:gd name="connsiteX1259" fmla="*/ 4152664 w 8213050"/>
                <a:gd name="connsiteY1259" fmla="*/ 2122439 h 4890885"/>
                <a:gd name="connsiteX1260" fmla="*/ 3875820 w 8213050"/>
                <a:gd name="connsiteY1260" fmla="*/ 1937876 h 4890885"/>
                <a:gd name="connsiteX1261" fmla="*/ 4060383 w 8213050"/>
                <a:gd name="connsiteY1261" fmla="*/ 1937876 h 4890885"/>
                <a:gd name="connsiteX1262" fmla="*/ 4060383 w 8213050"/>
                <a:gd name="connsiteY1262" fmla="*/ 2122439 h 4890885"/>
                <a:gd name="connsiteX1263" fmla="*/ 3875820 w 8213050"/>
                <a:gd name="connsiteY1263" fmla="*/ 2122439 h 4890885"/>
                <a:gd name="connsiteX1264" fmla="*/ 3598976 w 8213050"/>
                <a:gd name="connsiteY1264" fmla="*/ 1937876 h 4890885"/>
                <a:gd name="connsiteX1265" fmla="*/ 3783539 w 8213050"/>
                <a:gd name="connsiteY1265" fmla="*/ 1937876 h 4890885"/>
                <a:gd name="connsiteX1266" fmla="*/ 3783539 w 8213050"/>
                <a:gd name="connsiteY1266" fmla="*/ 2122439 h 4890885"/>
                <a:gd name="connsiteX1267" fmla="*/ 3598976 w 8213050"/>
                <a:gd name="connsiteY1267" fmla="*/ 2122439 h 4890885"/>
                <a:gd name="connsiteX1268" fmla="*/ 3322131 w 8213050"/>
                <a:gd name="connsiteY1268" fmla="*/ 1937876 h 4890885"/>
                <a:gd name="connsiteX1269" fmla="*/ 3506694 w 8213050"/>
                <a:gd name="connsiteY1269" fmla="*/ 1937876 h 4890885"/>
                <a:gd name="connsiteX1270" fmla="*/ 3506694 w 8213050"/>
                <a:gd name="connsiteY1270" fmla="*/ 2122439 h 4890885"/>
                <a:gd name="connsiteX1271" fmla="*/ 3322131 w 8213050"/>
                <a:gd name="connsiteY1271" fmla="*/ 2122439 h 4890885"/>
                <a:gd name="connsiteX1272" fmla="*/ 3045325 w 8213050"/>
                <a:gd name="connsiteY1272" fmla="*/ 1937876 h 4890885"/>
                <a:gd name="connsiteX1273" fmla="*/ 3229888 w 8213050"/>
                <a:gd name="connsiteY1273" fmla="*/ 1937876 h 4890885"/>
                <a:gd name="connsiteX1274" fmla="*/ 3229888 w 8213050"/>
                <a:gd name="connsiteY1274" fmla="*/ 2122439 h 4890885"/>
                <a:gd name="connsiteX1275" fmla="*/ 3045325 w 8213050"/>
                <a:gd name="connsiteY1275" fmla="*/ 2122439 h 4890885"/>
                <a:gd name="connsiteX1276" fmla="*/ 2768480 w 8213050"/>
                <a:gd name="connsiteY1276" fmla="*/ 1937876 h 4890885"/>
                <a:gd name="connsiteX1277" fmla="*/ 2953044 w 8213050"/>
                <a:gd name="connsiteY1277" fmla="*/ 1937876 h 4890885"/>
                <a:gd name="connsiteX1278" fmla="*/ 2953044 w 8213050"/>
                <a:gd name="connsiteY1278" fmla="*/ 2122439 h 4890885"/>
                <a:gd name="connsiteX1279" fmla="*/ 2768480 w 8213050"/>
                <a:gd name="connsiteY1279" fmla="*/ 2122439 h 4890885"/>
                <a:gd name="connsiteX1280" fmla="*/ 2491633 w 8213050"/>
                <a:gd name="connsiteY1280" fmla="*/ 1937876 h 4890885"/>
                <a:gd name="connsiteX1281" fmla="*/ 2676198 w 8213050"/>
                <a:gd name="connsiteY1281" fmla="*/ 1937876 h 4890885"/>
                <a:gd name="connsiteX1282" fmla="*/ 2676198 w 8213050"/>
                <a:gd name="connsiteY1282" fmla="*/ 2122439 h 4890885"/>
                <a:gd name="connsiteX1283" fmla="*/ 2491633 w 8213050"/>
                <a:gd name="connsiteY1283" fmla="*/ 2122439 h 4890885"/>
                <a:gd name="connsiteX1284" fmla="*/ 2214787 w 8213050"/>
                <a:gd name="connsiteY1284" fmla="*/ 1937876 h 4890885"/>
                <a:gd name="connsiteX1285" fmla="*/ 2399351 w 8213050"/>
                <a:gd name="connsiteY1285" fmla="*/ 1937876 h 4890885"/>
                <a:gd name="connsiteX1286" fmla="*/ 2399351 w 8213050"/>
                <a:gd name="connsiteY1286" fmla="*/ 2122439 h 4890885"/>
                <a:gd name="connsiteX1287" fmla="*/ 2214787 w 8213050"/>
                <a:gd name="connsiteY1287" fmla="*/ 2122439 h 4890885"/>
                <a:gd name="connsiteX1288" fmla="*/ 1937949 w 8213050"/>
                <a:gd name="connsiteY1288" fmla="*/ 1937876 h 4890885"/>
                <a:gd name="connsiteX1289" fmla="*/ 2122508 w 8213050"/>
                <a:gd name="connsiteY1289" fmla="*/ 1937876 h 4890885"/>
                <a:gd name="connsiteX1290" fmla="*/ 2122508 w 8213050"/>
                <a:gd name="connsiteY1290" fmla="*/ 2122439 h 4890885"/>
                <a:gd name="connsiteX1291" fmla="*/ 1937949 w 8213050"/>
                <a:gd name="connsiteY1291" fmla="*/ 2122439 h 4890885"/>
                <a:gd name="connsiteX1292" fmla="*/ 1661098 w 8213050"/>
                <a:gd name="connsiteY1292" fmla="*/ 1937876 h 4890885"/>
                <a:gd name="connsiteX1293" fmla="*/ 1845666 w 8213050"/>
                <a:gd name="connsiteY1293" fmla="*/ 1937876 h 4890885"/>
                <a:gd name="connsiteX1294" fmla="*/ 1845666 w 8213050"/>
                <a:gd name="connsiteY1294" fmla="*/ 2122439 h 4890885"/>
                <a:gd name="connsiteX1295" fmla="*/ 1661098 w 8213050"/>
                <a:gd name="connsiteY1295" fmla="*/ 2122439 h 4890885"/>
                <a:gd name="connsiteX1296" fmla="*/ 1384255 w 8213050"/>
                <a:gd name="connsiteY1296" fmla="*/ 1937876 h 4890885"/>
                <a:gd name="connsiteX1297" fmla="*/ 1568823 w 8213050"/>
                <a:gd name="connsiteY1297" fmla="*/ 1937876 h 4890885"/>
                <a:gd name="connsiteX1298" fmla="*/ 1568823 w 8213050"/>
                <a:gd name="connsiteY1298" fmla="*/ 2122439 h 4890885"/>
                <a:gd name="connsiteX1299" fmla="*/ 1384255 w 8213050"/>
                <a:gd name="connsiteY1299" fmla="*/ 2122439 h 4890885"/>
                <a:gd name="connsiteX1300" fmla="*/ 1107415 w 8213050"/>
                <a:gd name="connsiteY1300" fmla="*/ 1937876 h 4890885"/>
                <a:gd name="connsiteX1301" fmla="*/ 1291969 w 8213050"/>
                <a:gd name="connsiteY1301" fmla="*/ 1937876 h 4890885"/>
                <a:gd name="connsiteX1302" fmla="*/ 1291969 w 8213050"/>
                <a:gd name="connsiteY1302" fmla="*/ 2122439 h 4890885"/>
                <a:gd name="connsiteX1303" fmla="*/ 1107415 w 8213050"/>
                <a:gd name="connsiteY1303" fmla="*/ 2122439 h 4890885"/>
                <a:gd name="connsiteX1304" fmla="*/ 830571 w 8213050"/>
                <a:gd name="connsiteY1304" fmla="*/ 1937876 h 4890885"/>
                <a:gd name="connsiteX1305" fmla="*/ 1015133 w 8213050"/>
                <a:gd name="connsiteY1305" fmla="*/ 1937876 h 4890885"/>
                <a:gd name="connsiteX1306" fmla="*/ 1015133 w 8213050"/>
                <a:gd name="connsiteY1306" fmla="*/ 2122439 h 4890885"/>
                <a:gd name="connsiteX1307" fmla="*/ 830571 w 8213050"/>
                <a:gd name="connsiteY1307" fmla="*/ 2122439 h 4890885"/>
                <a:gd name="connsiteX1308" fmla="*/ 553726 w 8213050"/>
                <a:gd name="connsiteY1308" fmla="*/ 1937876 h 4890885"/>
                <a:gd name="connsiteX1309" fmla="*/ 738289 w 8213050"/>
                <a:gd name="connsiteY1309" fmla="*/ 1937876 h 4890885"/>
                <a:gd name="connsiteX1310" fmla="*/ 738289 w 8213050"/>
                <a:gd name="connsiteY1310" fmla="*/ 2122439 h 4890885"/>
                <a:gd name="connsiteX1311" fmla="*/ 553726 w 8213050"/>
                <a:gd name="connsiteY1311" fmla="*/ 2122439 h 4890885"/>
                <a:gd name="connsiteX1312" fmla="*/ 276881 w 8213050"/>
                <a:gd name="connsiteY1312" fmla="*/ 1937876 h 4890885"/>
                <a:gd name="connsiteX1313" fmla="*/ 461444 w 8213050"/>
                <a:gd name="connsiteY1313" fmla="*/ 1937876 h 4890885"/>
                <a:gd name="connsiteX1314" fmla="*/ 461444 w 8213050"/>
                <a:gd name="connsiteY1314" fmla="*/ 2122439 h 4890885"/>
                <a:gd name="connsiteX1315" fmla="*/ 276881 w 8213050"/>
                <a:gd name="connsiteY1315" fmla="*/ 2122439 h 4890885"/>
                <a:gd name="connsiteX1316" fmla="*/ 33 w 8213050"/>
                <a:gd name="connsiteY1316" fmla="*/ 1937876 h 4890885"/>
                <a:gd name="connsiteX1317" fmla="*/ 184601 w 8213050"/>
                <a:gd name="connsiteY1317" fmla="*/ 1937876 h 4890885"/>
                <a:gd name="connsiteX1318" fmla="*/ 184601 w 8213050"/>
                <a:gd name="connsiteY1318" fmla="*/ 2122439 h 4890885"/>
                <a:gd name="connsiteX1319" fmla="*/ 33 w 8213050"/>
                <a:gd name="connsiteY1319" fmla="*/ 2122439 h 4890885"/>
                <a:gd name="connsiteX1320" fmla="*/ 553730 w 8213050"/>
                <a:gd name="connsiteY1320" fmla="*/ 1661070 h 4890885"/>
                <a:gd name="connsiteX1321" fmla="*/ 738293 w 8213050"/>
                <a:gd name="connsiteY1321" fmla="*/ 1661070 h 4890885"/>
                <a:gd name="connsiteX1322" fmla="*/ 738293 w 8213050"/>
                <a:gd name="connsiteY1322" fmla="*/ 1845595 h 4890885"/>
                <a:gd name="connsiteX1323" fmla="*/ 553730 w 8213050"/>
                <a:gd name="connsiteY1323" fmla="*/ 1845595 h 4890885"/>
                <a:gd name="connsiteX1324" fmla="*/ 276885 w 8213050"/>
                <a:gd name="connsiteY1324" fmla="*/ 1661070 h 4890885"/>
                <a:gd name="connsiteX1325" fmla="*/ 461448 w 8213050"/>
                <a:gd name="connsiteY1325" fmla="*/ 1661070 h 4890885"/>
                <a:gd name="connsiteX1326" fmla="*/ 461448 w 8213050"/>
                <a:gd name="connsiteY1326" fmla="*/ 1845595 h 4890885"/>
                <a:gd name="connsiteX1327" fmla="*/ 276885 w 8213050"/>
                <a:gd name="connsiteY1327" fmla="*/ 1845595 h 4890885"/>
                <a:gd name="connsiteX1328" fmla="*/ 36 w 8213050"/>
                <a:gd name="connsiteY1328" fmla="*/ 1661070 h 4890885"/>
                <a:gd name="connsiteX1329" fmla="*/ 184605 w 8213050"/>
                <a:gd name="connsiteY1329" fmla="*/ 1661070 h 4890885"/>
                <a:gd name="connsiteX1330" fmla="*/ 184605 w 8213050"/>
                <a:gd name="connsiteY1330" fmla="*/ 1845595 h 4890885"/>
                <a:gd name="connsiteX1331" fmla="*/ 36 w 8213050"/>
                <a:gd name="connsiteY1331" fmla="*/ 1845595 h 4890885"/>
                <a:gd name="connsiteX1332" fmla="*/ 1661101 w 8213050"/>
                <a:gd name="connsiteY1332" fmla="*/ 1661070 h 4890885"/>
                <a:gd name="connsiteX1333" fmla="*/ 1845670 w 8213050"/>
                <a:gd name="connsiteY1333" fmla="*/ 1661070 h 4890885"/>
                <a:gd name="connsiteX1334" fmla="*/ 1845670 w 8213050"/>
                <a:gd name="connsiteY1334" fmla="*/ 1845595 h 4890885"/>
                <a:gd name="connsiteX1335" fmla="*/ 1661101 w 8213050"/>
                <a:gd name="connsiteY1335" fmla="*/ 1845595 h 4890885"/>
                <a:gd name="connsiteX1336" fmla="*/ 1384258 w 8213050"/>
                <a:gd name="connsiteY1336" fmla="*/ 1661070 h 4890885"/>
                <a:gd name="connsiteX1337" fmla="*/ 1568827 w 8213050"/>
                <a:gd name="connsiteY1337" fmla="*/ 1661070 h 4890885"/>
                <a:gd name="connsiteX1338" fmla="*/ 1568827 w 8213050"/>
                <a:gd name="connsiteY1338" fmla="*/ 1845595 h 4890885"/>
                <a:gd name="connsiteX1339" fmla="*/ 1384258 w 8213050"/>
                <a:gd name="connsiteY1339" fmla="*/ 1845595 h 4890885"/>
                <a:gd name="connsiteX1340" fmla="*/ 1107418 w 8213050"/>
                <a:gd name="connsiteY1340" fmla="*/ 1661070 h 4890885"/>
                <a:gd name="connsiteX1341" fmla="*/ 1291972 w 8213050"/>
                <a:gd name="connsiteY1341" fmla="*/ 1661070 h 4890885"/>
                <a:gd name="connsiteX1342" fmla="*/ 1291972 w 8213050"/>
                <a:gd name="connsiteY1342" fmla="*/ 1845595 h 4890885"/>
                <a:gd name="connsiteX1343" fmla="*/ 1107418 w 8213050"/>
                <a:gd name="connsiteY1343" fmla="*/ 1845595 h 4890885"/>
                <a:gd name="connsiteX1344" fmla="*/ 830574 w 8213050"/>
                <a:gd name="connsiteY1344" fmla="*/ 1661070 h 4890885"/>
                <a:gd name="connsiteX1345" fmla="*/ 1015137 w 8213050"/>
                <a:gd name="connsiteY1345" fmla="*/ 1661070 h 4890885"/>
                <a:gd name="connsiteX1346" fmla="*/ 1015137 w 8213050"/>
                <a:gd name="connsiteY1346" fmla="*/ 1845595 h 4890885"/>
                <a:gd name="connsiteX1347" fmla="*/ 830574 w 8213050"/>
                <a:gd name="connsiteY1347" fmla="*/ 1845595 h 4890885"/>
                <a:gd name="connsiteX1348" fmla="*/ 3322131 w 8213050"/>
                <a:gd name="connsiteY1348" fmla="*/ 1661069 h 4890885"/>
                <a:gd name="connsiteX1349" fmla="*/ 3506694 w 8213050"/>
                <a:gd name="connsiteY1349" fmla="*/ 1661069 h 4890885"/>
                <a:gd name="connsiteX1350" fmla="*/ 3506694 w 8213050"/>
                <a:gd name="connsiteY1350" fmla="*/ 1845595 h 4890885"/>
                <a:gd name="connsiteX1351" fmla="*/ 3322131 w 8213050"/>
                <a:gd name="connsiteY1351" fmla="*/ 1845595 h 4890885"/>
                <a:gd name="connsiteX1352" fmla="*/ 3045328 w 8213050"/>
                <a:gd name="connsiteY1352" fmla="*/ 1661069 h 4890885"/>
                <a:gd name="connsiteX1353" fmla="*/ 3229892 w 8213050"/>
                <a:gd name="connsiteY1353" fmla="*/ 1661069 h 4890885"/>
                <a:gd name="connsiteX1354" fmla="*/ 3229892 w 8213050"/>
                <a:gd name="connsiteY1354" fmla="*/ 1845595 h 4890885"/>
                <a:gd name="connsiteX1355" fmla="*/ 3045328 w 8213050"/>
                <a:gd name="connsiteY1355" fmla="*/ 1845595 h 4890885"/>
                <a:gd name="connsiteX1356" fmla="*/ 2768484 w 8213050"/>
                <a:gd name="connsiteY1356" fmla="*/ 1661069 h 4890885"/>
                <a:gd name="connsiteX1357" fmla="*/ 2953048 w 8213050"/>
                <a:gd name="connsiteY1357" fmla="*/ 1661069 h 4890885"/>
                <a:gd name="connsiteX1358" fmla="*/ 2953048 w 8213050"/>
                <a:gd name="connsiteY1358" fmla="*/ 1845595 h 4890885"/>
                <a:gd name="connsiteX1359" fmla="*/ 2768484 w 8213050"/>
                <a:gd name="connsiteY1359" fmla="*/ 1845595 h 4890885"/>
                <a:gd name="connsiteX1360" fmla="*/ 2491637 w 8213050"/>
                <a:gd name="connsiteY1360" fmla="*/ 1661069 h 4890885"/>
                <a:gd name="connsiteX1361" fmla="*/ 2676202 w 8213050"/>
                <a:gd name="connsiteY1361" fmla="*/ 1661069 h 4890885"/>
                <a:gd name="connsiteX1362" fmla="*/ 2676202 w 8213050"/>
                <a:gd name="connsiteY1362" fmla="*/ 1845595 h 4890885"/>
                <a:gd name="connsiteX1363" fmla="*/ 2491637 w 8213050"/>
                <a:gd name="connsiteY1363" fmla="*/ 1845595 h 4890885"/>
                <a:gd name="connsiteX1364" fmla="*/ 2214791 w 8213050"/>
                <a:gd name="connsiteY1364" fmla="*/ 1661069 h 4890885"/>
                <a:gd name="connsiteX1365" fmla="*/ 2399355 w 8213050"/>
                <a:gd name="connsiteY1365" fmla="*/ 1661069 h 4890885"/>
                <a:gd name="connsiteX1366" fmla="*/ 2399355 w 8213050"/>
                <a:gd name="connsiteY1366" fmla="*/ 1845595 h 4890885"/>
                <a:gd name="connsiteX1367" fmla="*/ 2214791 w 8213050"/>
                <a:gd name="connsiteY1367" fmla="*/ 1845595 h 4890885"/>
                <a:gd name="connsiteX1368" fmla="*/ 1937953 w 8213050"/>
                <a:gd name="connsiteY1368" fmla="*/ 1661069 h 4890885"/>
                <a:gd name="connsiteX1369" fmla="*/ 2122512 w 8213050"/>
                <a:gd name="connsiteY1369" fmla="*/ 1661069 h 4890885"/>
                <a:gd name="connsiteX1370" fmla="*/ 2122512 w 8213050"/>
                <a:gd name="connsiteY1370" fmla="*/ 1845595 h 4890885"/>
                <a:gd name="connsiteX1371" fmla="*/ 1937953 w 8213050"/>
                <a:gd name="connsiteY1371" fmla="*/ 1845595 h 4890885"/>
                <a:gd name="connsiteX1372" fmla="*/ 4706353 w 8213050"/>
                <a:gd name="connsiteY1372" fmla="*/ 1661069 h 4890885"/>
                <a:gd name="connsiteX1373" fmla="*/ 4890916 w 8213050"/>
                <a:gd name="connsiteY1373" fmla="*/ 1661069 h 4890885"/>
                <a:gd name="connsiteX1374" fmla="*/ 4890916 w 8213050"/>
                <a:gd name="connsiteY1374" fmla="*/ 1845595 h 4890885"/>
                <a:gd name="connsiteX1375" fmla="*/ 4706353 w 8213050"/>
                <a:gd name="connsiteY1375" fmla="*/ 1845595 h 4890885"/>
                <a:gd name="connsiteX1376" fmla="*/ 4429509 w 8213050"/>
                <a:gd name="connsiteY1376" fmla="*/ 1661069 h 4890885"/>
                <a:gd name="connsiteX1377" fmla="*/ 4614072 w 8213050"/>
                <a:gd name="connsiteY1377" fmla="*/ 1661069 h 4890885"/>
                <a:gd name="connsiteX1378" fmla="*/ 4614072 w 8213050"/>
                <a:gd name="connsiteY1378" fmla="*/ 1845595 h 4890885"/>
                <a:gd name="connsiteX1379" fmla="*/ 4429509 w 8213050"/>
                <a:gd name="connsiteY1379" fmla="*/ 1845595 h 4890885"/>
                <a:gd name="connsiteX1380" fmla="*/ 4152664 w 8213050"/>
                <a:gd name="connsiteY1380" fmla="*/ 1661069 h 4890885"/>
                <a:gd name="connsiteX1381" fmla="*/ 4337227 w 8213050"/>
                <a:gd name="connsiteY1381" fmla="*/ 1661069 h 4890885"/>
                <a:gd name="connsiteX1382" fmla="*/ 4337227 w 8213050"/>
                <a:gd name="connsiteY1382" fmla="*/ 1845595 h 4890885"/>
                <a:gd name="connsiteX1383" fmla="*/ 4152664 w 8213050"/>
                <a:gd name="connsiteY1383" fmla="*/ 1845595 h 4890885"/>
                <a:gd name="connsiteX1384" fmla="*/ 3875820 w 8213050"/>
                <a:gd name="connsiteY1384" fmla="*/ 1661069 h 4890885"/>
                <a:gd name="connsiteX1385" fmla="*/ 4060383 w 8213050"/>
                <a:gd name="connsiteY1385" fmla="*/ 1661069 h 4890885"/>
                <a:gd name="connsiteX1386" fmla="*/ 4060383 w 8213050"/>
                <a:gd name="connsiteY1386" fmla="*/ 1845595 h 4890885"/>
                <a:gd name="connsiteX1387" fmla="*/ 3875820 w 8213050"/>
                <a:gd name="connsiteY1387" fmla="*/ 1845595 h 4890885"/>
                <a:gd name="connsiteX1388" fmla="*/ 3598976 w 8213050"/>
                <a:gd name="connsiteY1388" fmla="*/ 1661069 h 4890885"/>
                <a:gd name="connsiteX1389" fmla="*/ 3783539 w 8213050"/>
                <a:gd name="connsiteY1389" fmla="*/ 1661069 h 4890885"/>
                <a:gd name="connsiteX1390" fmla="*/ 3783539 w 8213050"/>
                <a:gd name="connsiteY1390" fmla="*/ 1845595 h 4890885"/>
                <a:gd name="connsiteX1391" fmla="*/ 3598976 w 8213050"/>
                <a:gd name="connsiteY1391" fmla="*/ 1845595 h 4890885"/>
                <a:gd name="connsiteX1392" fmla="*/ 6090576 w 8213050"/>
                <a:gd name="connsiteY1392" fmla="*/ 1661068 h 4890885"/>
                <a:gd name="connsiteX1393" fmla="*/ 6275139 w 8213050"/>
                <a:gd name="connsiteY1393" fmla="*/ 1661068 h 4890885"/>
                <a:gd name="connsiteX1394" fmla="*/ 6275139 w 8213050"/>
                <a:gd name="connsiteY1394" fmla="*/ 1845595 h 4890885"/>
                <a:gd name="connsiteX1395" fmla="*/ 6090576 w 8213050"/>
                <a:gd name="connsiteY1395" fmla="*/ 1845595 h 4890885"/>
                <a:gd name="connsiteX1396" fmla="*/ 5813731 w 8213050"/>
                <a:gd name="connsiteY1396" fmla="*/ 1661068 h 4890885"/>
                <a:gd name="connsiteX1397" fmla="*/ 5998294 w 8213050"/>
                <a:gd name="connsiteY1397" fmla="*/ 1661068 h 4890885"/>
                <a:gd name="connsiteX1398" fmla="*/ 5998294 w 8213050"/>
                <a:gd name="connsiteY1398" fmla="*/ 1845595 h 4890885"/>
                <a:gd name="connsiteX1399" fmla="*/ 5813731 w 8213050"/>
                <a:gd name="connsiteY1399" fmla="*/ 1845595 h 4890885"/>
                <a:gd name="connsiteX1400" fmla="*/ 5536887 w 8213050"/>
                <a:gd name="connsiteY1400" fmla="*/ 1661068 h 4890885"/>
                <a:gd name="connsiteX1401" fmla="*/ 5721450 w 8213050"/>
                <a:gd name="connsiteY1401" fmla="*/ 1661068 h 4890885"/>
                <a:gd name="connsiteX1402" fmla="*/ 5721450 w 8213050"/>
                <a:gd name="connsiteY1402" fmla="*/ 1845595 h 4890885"/>
                <a:gd name="connsiteX1403" fmla="*/ 5536887 w 8213050"/>
                <a:gd name="connsiteY1403" fmla="*/ 1845595 h 4890885"/>
                <a:gd name="connsiteX1404" fmla="*/ 5260042 w 8213050"/>
                <a:gd name="connsiteY1404" fmla="*/ 1661068 h 4890885"/>
                <a:gd name="connsiteX1405" fmla="*/ 5444605 w 8213050"/>
                <a:gd name="connsiteY1405" fmla="*/ 1661068 h 4890885"/>
                <a:gd name="connsiteX1406" fmla="*/ 5444605 w 8213050"/>
                <a:gd name="connsiteY1406" fmla="*/ 1845595 h 4890885"/>
                <a:gd name="connsiteX1407" fmla="*/ 5260042 w 8213050"/>
                <a:gd name="connsiteY1407" fmla="*/ 1845595 h 4890885"/>
                <a:gd name="connsiteX1408" fmla="*/ 4983198 w 8213050"/>
                <a:gd name="connsiteY1408" fmla="*/ 1661068 h 4890885"/>
                <a:gd name="connsiteX1409" fmla="*/ 5167761 w 8213050"/>
                <a:gd name="connsiteY1409" fmla="*/ 1661068 h 4890885"/>
                <a:gd name="connsiteX1410" fmla="*/ 5167761 w 8213050"/>
                <a:gd name="connsiteY1410" fmla="*/ 1845595 h 4890885"/>
                <a:gd name="connsiteX1411" fmla="*/ 4983198 w 8213050"/>
                <a:gd name="connsiteY1411" fmla="*/ 1845595 h 4890885"/>
                <a:gd name="connsiteX1412" fmla="*/ 6921109 w 8213050"/>
                <a:gd name="connsiteY1412" fmla="*/ 1661068 h 4890885"/>
                <a:gd name="connsiteX1413" fmla="*/ 7105672 w 8213050"/>
                <a:gd name="connsiteY1413" fmla="*/ 1661068 h 4890885"/>
                <a:gd name="connsiteX1414" fmla="*/ 7105672 w 8213050"/>
                <a:gd name="connsiteY1414" fmla="*/ 1845595 h 4890885"/>
                <a:gd name="connsiteX1415" fmla="*/ 6921109 w 8213050"/>
                <a:gd name="connsiteY1415" fmla="*/ 1845595 h 4890885"/>
                <a:gd name="connsiteX1416" fmla="*/ 6644265 w 8213050"/>
                <a:gd name="connsiteY1416" fmla="*/ 1661068 h 4890885"/>
                <a:gd name="connsiteX1417" fmla="*/ 6828828 w 8213050"/>
                <a:gd name="connsiteY1417" fmla="*/ 1661068 h 4890885"/>
                <a:gd name="connsiteX1418" fmla="*/ 6828828 w 8213050"/>
                <a:gd name="connsiteY1418" fmla="*/ 1845595 h 4890885"/>
                <a:gd name="connsiteX1419" fmla="*/ 6644265 w 8213050"/>
                <a:gd name="connsiteY1419" fmla="*/ 1845595 h 4890885"/>
                <a:gd name="connsiteX1420" fmla="*/ 6367421 w 8213050"/>
                <a:gd name="connsiteY1420" fmla="*/ 1661068 h 4890885"/>
                <a:gd name="connsiteX1421" fmla="*/ 6551984 w 8213050"/>
                <a:gd name="connsiteY1421" fmla="*/ 1661068 h 4890885"/>
                <a:gd name="connsiteX1422" fmla="*/ 6551984 w 8213050"/>
                <a:gd name="connsiteY1422" fmla="*/ 1845595 h 4890885"/>
                <a:gd name="connsiteX1423" fmla="*/ 6367421 w 8213050"/>
                <a:gd name="connsiteY1423" fmla="*/ 1845595 h 4890885"/>
                <a:gd name="connsiteX1424" fmla="*/ 8028487 w 8213050"/>
                <a:gd name="connsiteY1424" fmla="*/ 1661067 h 4890885"/>
                <a:gd name="connsiteX1425" fmla="*/ 8213050 w 8213050"/>
                <a:gd name="connsiteY1425" fmla="*/ 1661067 h 4890885"/>
                <a:gd name="connsiteX1426" fmla="*/ 8213050 w 8213050"/>
                <a:gd name="connsiteY1426" fmla="*/ 1845595 h 4890885"/>
                <a:gd name="connsiteX1427" fmla="*/ 8028487 w 8213050"/>
                <a:gd name="connsiteY1427" fmla="*/ 1845595 h 4890885"/>
                <a:gd name="connsiteX1428" fmla="*/ 7751643 w 8213050"/>
                <a:gd name="connsiteY1428" fmla="*/ 1661067 h 4890885"/>
                <a:gd name="connsiteX1429" fmla="*/ 7936206 w 8213050"/>
                <a:gd name="connsiteY1429" fmla="*/ 1661067 h 4890885"/>
                <a:gd name="connsiteX1430" fmla="*/ 7936206 w 8213050"/>
                <a:gd name="connsiteY1430" fmla="*/ 1845595 h 4890885"/>
                <a:gd name="connsiteX1431" fmla="*/ 7751643 w 8213050"/>
                <a:gd name="connsiteY1431" fmla="*/ 1845595 h 4890885"/>
                <a:gd name="connsiteX1432" fmla="*/ 7474799 w 8213050"/>
                <a:gd name="connsiteY1432" fmla="*/ 1661067 h 4890885"/>
                <a:gd name="connsiteX1433" fmla="*/ 7659362 w 8213050"/>
                <a:gd name="connsiteY1433" fmla="*/ 1661067 h 4890885"/>
                <a:gd name="connsiteX1434" fmla="*/ 7659362 w 8213050"/>
                <a:gd name="connsiteY1434" fmla="*/ 1845595 h 4890885"/>
                <a:gd name="connsiteX1435" fmla="*/ 7474799 w 8213050"/>
                <a:gd name="connsiteY1435" fmla="*/ 1845595 h 4890885"/>
                <a:gd name="connsiteX1436" fmla="*/ 7197954 w 8213050"/>
                <a:gd name="connsiteY1436" fmla="*/ 1661067 h 4890885"/>
                <a:gd name="connsiteX1437" fmla="*/ 7382517 w 8213050"/>
                <a:gd name="connsiteY1437" fmla="*/ 1661067 h 4890885"/>
                <a:gd name="connsiteX1438" fmla="*/ 7382517 w 8213050"/>
                <a:gd name="connsiteY1438" fmla="*/ 1845595 h 4890885"/>
                <a:gd name="connsiteX1439" fmla="*/ 7197954 w 8213050"/>
                <a:gd name="connsiteY1439" fmla="*/ 1845595 h 4890885"/>
                <a:gd name="connsiteX1440" fmla="*/ 830578 w 8213050"/>
                <a:gd name="connsiteY1440" fmla="*/ 1384231 h 4890885"/>
                <a:gd name="connsiteX1441" fmla="*/ 1015140 w 8213050"/>
                <a:gd name="connsiteY1441" fmla="*/ 1384231 h 4890885"/>
                <a:gd name="connsiteX1442" fmla="*/ 1015140 w 8213050"/>
                <a:gd name="connsiteY1442" fmla="*/ 1568789 h 4890885"/>
                <a:gd name="connsiteX1443" fmla="*/ 830578 w 8213050"/>
                <a:gd name="connsiteY1443" fmla="*/ 1568789 h 4890885"/>
                <a:gd name="connsiteX1444" fmla="*/ 553734 w 8213050"/>
                <a:gd name="connsiteY1444" fmla="*/ 1384231 h 4890885"/>
                <a:gd name="connsiteX1445" fmla="*/ 738297 w 8213050"/>
                <a:gd name="connsiteY1445" fmla="*/ 1384231 h 4890885"/>
                <a:gd name="connsiteX1446" fmla="*/ 738297 w 8213050"/>
                <a:gd name="connsiteY1446" fmla="*/ 1568789 h 4890885"/>
                <a:gd name="connsiteX1447" fmla="*/ 553734 w 8213050"/>
                <a:gd name="connsiteY1447" fmla="*/ 1568789 h 4890885"/>
                <a:gd name="connsiteX1448" fmla="*/ 276889 w 8213050"/>
                <a:gd name="connsiteY1448" fmla="*/ 1384231 h 4890885"/>
                <a:gd name="connsiteX1449" fmla="*/ 461452 w 8213050"/>
                <a:gd name="connsiteY1449" fmla="*/ 1384231 h 4890885"/>
                <a:gd name="connsiteX1450" fmla="*/ 461452 w 8213050"/>
                <a:gd name="connsiteY1450" fmla="*/ 1568790 h 4890885"/>
                <a:gd name="connsiteX1451" fmla="*/ 276889 w 8213050"/>
                <a:gd name="connsiteY1451" fmla="*/ 1568790 h 4890885"/>
                <a:gd name="connsiteX1452" fmla="*/ 40 w 8213050"/>
                <a:gd name="connsiteY1452" fmla="*/ 1384231 h 4890885"/>
                <a:gd name="connsiteX1453" fmla="*/ 184608 w 8213050"/>
                <a:gd name="connsiteY1453" fmla="*/ 1384231 h 4890885"/>
                <a:gd name="connsiteX1454" fmla="*/ 184608 w 8213050"/>
                <a:gd name="connsiteY1454" fmla="*/ 1568790 h 4890885"/>
                <a:gd name="connsiteX1455" fmla="*/ 40 w 8213050"/>
                <a:gd name="connsiteY1455" fmla="*/ 1568790 h 4890885"/>
                <a:gd name="connsiteX1456" fmla="*/ 1661104 w 8213050"/>
                <a:gd name="connsiteY1456" fmla="*/ 1384230 h 4890885"/>
                <a:gd name="connsiteX1457" fmla="*/ 1845674 w 8213050"/>
                <a:gd name="connsiteY1457" fmla="*/ 1384230 h 4890885"/>
                <a:gd name="connsiteX1458" fmla="*/ 1845674 w 8213050"/>
                <a:gd name="connsiteY1458" fmla="*/ 1568789 h 4890885"/>
                <a:gd name="connsiteX1459" fmla="*/ 1661104 w 8213050"/>
                <a:gd name="connsiteY1459" fmla="*/ 1568789 h 4890885"/>
                <a:gd name="connsiteX1460" fmla="*/ 1384262 w 8213050"/>
                <a:gd name="connsiteY1460" fmla="*/ 1384230 h 4890885"/>
                <a:gd name="connsiteX1461" fmla="*/ 1568831 w 8213050"/>
                <a:gd name="connsiteY1461" fmla="*/ 1384230 h 4890885"/>
                <a:gd name="connsiteX1462" fmla="*/ 1568831 w 8213050"/>
                <a:gd name="connsiteY1462" fmla="*/ 1568789 h 4890885"/>
                <a:gd name="connsiteX1463" fmla="*/ 1384262 w 8213050"/>
                <a:gd name="connsiteY1463" fmla="*/ 1568789 h 4890885"/>
                <a:gd name="connsiteX1464" fmla="*/ 1107422 w 8213050"/>
                <a:gd name="connsiteY1464" fmla="*/ 1384230 h 4890885"/>
                <a:gd name="connsiteX1465" fmla="*/ 1291975 w 8213050"/>
                <a:gd name="connsiteY1465" fmla="*/ 1384230 h 4890885"/>
                <a:gd name="connsiteX1466" fmla="*/ 1291975 w 8213050"/>
                <a:gd name="connsiteY1466" fmla="*/ 1568789 h 4890885"/>
                <a:gd name="connsiteX1467" fmla="*/ 1107422 w 8213050"/>
                <a:gd name="connsiteY1467" fmla="*/ 1568789 h 4890885"/>
                <a:gd name="connsiteX1468" fmla="*/ 2491640 w 8213050"/>
                <a:gd name="connsiteY1468" fmla="*/ 1384230 h 4890885"/>
                <a:gd name="connsiteX1469" fmla="*/ 2676205 w 8213050"/>
                <a:gd name="connsiteY1469" fmla="*/ 1384230 h 4890885"/>
                <a:gd name="connsiteX1470" fmla="*/ 2676205 w 8213050"/>
                <a:gd name="connsiteY1470" fmla="*/ 1568789 h 4890885"/>
                <a:gd name="connsiteX1471" fmla="*/ 2491640 w 8213050"/>
                <a:gd name="connsiteY1471" fmla="*/ 1568789 h 4890885"/>
                <a:gd name="connsiteX1472" fmla="*/ 2214794 w 8213050"/>
                <a:gd name="connsiteY1472" fmla="*/ 1384230 h 4890885"/>
                <a:gd name="connsiteX1473" fmla="*/ 2399357 w 8213050"/>
                <a:gd name="connsiteY1473" fmla="*/ 1384230 h 4890885"/>
                <a:gd name="connsiteX1474" fmla="*/ 2399357 w 8213050"/>
                <a:gd name="connsiteY1474" fmla="*/ 1568789 h 4890885"/>
                <a:gd name="connsiteX1475" fmla="*/ 2214794 w 8213050"/>
                <a:gd name="connsiteY1475" fmla="*/ 1568789 h 4890885"/>
                <a:gd name="connsiteX1476" fmla="*/ 1937957 w 8213050"/>
                <a:gd name="connsiteY1476" fmla="*/ 1384230 h 4890885"/>
                <a:gd name="connsiteX1477" fmla="*/ 2122515 w 8213050"/>
                <a:gd name="connsiteY1477" fmla="*/ 1384230 h 4890885"/>
                <a:gd name="connsiteX1478" fmla="*/ 2122515 w 8213050"/>
                <a:gd name="connsiteY1478" fmla="*/ 1568789 h 4890885"/>
                <a:gd name="connsiteX1479" fmla="*/ 1937957 w 8213050"/>
                <a:gd name="connsiteY1479" fmla="*/ 1568789 h 4890885"/>
                <a:gd name="connsiteX1480" fmla="*/ 3598976 w 8213050"/>
                <a:gd name="connsiteY1480" fmla="*/ 1384230 h 4890885"/>
                <a:gd name="connsiteX1481" fmla="*/ 3783539 w 8213050"/>
                <a:gd name="connsiteY1481" fmla="*/ 1384230 h 4890885"/>
                <a:gd name="connsiteX1482" fmla="*/ 3783539 w 8213050"/>
                <a:gd name="connsiteY1482" fmla="*/ 1568788 h 4890885"/>
                <a:gd name="connsiteX1483" fmla="*/ 3598976 w 8213050"/>
                <a:gd name="connsiteY1483" fmla="*/ 1568788 h 4890885"/>
                <a:gd name="connsiteX1484" fmla="*/ 3322131 w 8213050"/>
                <a:gd name="connsiteY1484" fmla="*/ 1384230 h 4890885"/>
                <a:gd name="connsiteX1485" fmla="*/ 3506694 w 8213050"/>
                <a:gd name="connsiteY1485" fmla="*/ 1384230 h 4890885"/>
                <a:gd name="connsiteX1486" fmla="*/ 3506694 w 8213050"/>
                <a:gd name="connsiteY1486" fmla="*/ 1568788 h 4890885"/>
                <a:gd name="connsiteX1487" fmla="*/ 3322131 w 8213050"/>
                <a:gd name="connsiteY1487" fmla="*/ 1568788 h 4890885"/>
                <a:gd name="connsiteX1488" fmla="*/ 3045332 w 8213050"/>
                <a:gd name="connsiteY1488" fmla="*/ 1384230 h 4890885"/>
                <a:gd name="connsiteX1489" fmla="*/ 3229897 w 8213050"/>
                <a:gd name="connsiteY1489" fmla="*/ 1384230 h 4890885"/>
                <a:gd name="connsiteX1490" fmla="*/ 3229897 w 8213050"/>
                <a:gd name="connsiteY1490" fmla="*/ 1568789 h 4890885"/>
                <a:gd name="connsiteX1491" fmla="*/ 3045332 w 8213050"/>
                <a:gd name="connsiteY1491" fmla="*/ 1568789 h 4890885"/>
                <a:gd name="connsiteX1492" fmla="*/ 2768487 w 8213050"/>
                <a:gd name="connsiteY1492" fmla="*/ 1384230 h 4890885"/>
                <a:gd name="connsiteX1493" fmla="*/ 2953051 w 8213050"/>
                <a:gd name="connsiteY1493" fmla="*/ 1384230 h 4890885"/>
                <a:gd name="connsiteX1494" fmla="*/ 2953051 w 8213050"/>
                <a:gd name="connsiteY1494" fmla="*/ 1568789 h 4890885"/>
                <a:gd name="connsiteX1495" fmla="*/ 2768487 w 8213050"/>
                <a:gd name="connsiteY1495" fmla="*/ 1568789 h 4890885"/>
                <a:gd name="connsiteX1496" fmla="*/ 4983198 w 8213050"/>
                <a:gd name="connsiteY1496" fmla="*/ 1384229 h 4890885"/>
                <a:gd name="connsiteX1497" fmla="*/ 5167761 w 8213050"/>
                <a:gd name="connsiteY1497" fmla="*/ 1384229 h 4890885"/>
                <a:gd name="connsiteX1498" fmla="*/ 5167761 w 8213050"/>
                <a:gd name="connsiteY1498" fmla="*/ 1568788 h 4890885"/>
                <a:gd name="connsiteX1499" fmla="*/ 4983198 w 8213050"/>
                <a:gd name="connsiteY1499" fmla="*/ 1568788 h 4890885"/>
                <a:gd name="connsiteX1500" fmla="*/ 4706353 w 8213050"/>
                <a:gd name="connsiteY1500" fmla="*/ 1384229 h 4890885"/>
                <a:gd name="connsiteX1501" fmla="*/ 4890916 w 8213050"/>
                <a:gd name="connsiteY1501" fmla="*/ 1384229 h 4890885"/>
                <a:gd name="connsiteX1502" fmla="*/ 4890916 w 8213050"/>
                <a:gd name="connsiteY1502" fmla="*/ 1568788 h 4890885"/>
                <a:gd name="connsiteX1503" fmla="*/ 4706353 w 8213050"/>
                <a:gd name="connsiteY1503" fmla="*/ 1568788 h 4890885"/>
                <a:gd name="connsiteX1504" fmla="*/ 4429509 w 8213050"/>
                <a:gd name="connsiteY1504" fmla="*/ 1384229 h 4890885"/>
                <a:gd name="connsiteX1505" fmla="*/ 4614072 w 8213050"/>
                <a:gd name="connsiteY1505" fmla="*/ 1384229 h 4890885"/>
                <a:gd name="connsiteX1506" fmla="*/ 4614072 w 8213050"/>
                <a:gd name="connsiteY1506" fmla="*/ 1568788 h 4890885"/>
                <a:gd name="connsiteX1507" fmla="*/ 4429509 w 8213050"/>
                <a:gd name="connsiteY1507" fmla="*/ 1568788 h 4890885"/>
                <a:gd name="connsiteX1508" fmla="*/ 4152664 w 8213050"/>
                <a:gd name="connsiteY1508" fmla="*/ 1384229 h 4890885"/>
                <a:gd name="connsiteX1509" fmla="*/ 4337227 w 8213050"/>
                <a:gd name="connsiteY1509" fmla="*/ 1384229 h 4890885"/>
                <a:gd name="connsiteX1510" fmla="*/ 4337227 w 8213050"/>
                <a:gd name="connsiteY1510" fmla="*/ 1568788 h 4890885"/>
                <a:gd name="connsiteX1511" fmla="*/ 4152664 w 8213050"/>
                <a:gd name="connsiteY1511" fmla="*/ 1568788 h 4890885"/>
                <a:gd name="connsiteX1512" fmla="*/ 3875820 w 8213050"/>
                <a:gd name="connsiteY1512" fmla="*/ 1384229 h 4890885"/>
                <a:gd name="connsiteX1513" fmla="*/ 4060383 w 8213050"/>
                <a:gd name="connsiteY1513" fmla="*/ 1384229 h 4890885"/>
                <a:gd name="connsiteX1514" fmla="*/ 4060383 w 8213050"/>
                <a:gd name="connsiteY1514" fmla="*/ 1568788 h 4890885"/>
                <a:gd name="connsiteX1515" fmla="*/ 3875820 w 8213050"/>
                <a:gd name="connsiteY1515" fmla="*/ 1568788 h 4890885"/>
                <a:gd name="connsiteX1516" fmla="*/ 5260042 w 8213050"/>
                <a:gd name="connsiteY1516" fmla="*/ 1384229 h 4890885"/>
                <a:gd name="connsiteX1517" fmla="*/ 5444605 w 8213050"/>
                <a:gd name="connsiteY1517" fmla="*/ 1384229 h 4890885"/>
                <a:gd name="connsiteX1518" fmla="*/ 5444605 w 8213050"/>
                <a:gd name="connsiteY1518" fmla="*/ 1568788 h 4890885"/>
                <a:gd name="connsiteX1519" fmla="*/ 5260042 w 8213050"/>
                <a:gd name="connsiteY1519" fmla="*/ 1568788 h 4890885"/>
                <a:gd name="connsiteX1520" fmla="*/ 6921109 w 8213050"/>
                <a:gd name="connsiteY1520" fmla="*/ 1384228 h 4890885"/>
                <a:gd name="connsiteX1521" fmla="*/ 7105672 w 8213050"/>
                <a:gd name="connsiteY1521" fmla="*/ 1384228 h 4890885"/>
                <a:gd name="connsiteX1522" fmla="*/ 7105672 w 8213050"/>
                <a:gd name="connsiteY1522" fmla="*/ 1568787 h 4890885"/>
                <a:gd name="connsiteX1523" fmla="*/ 6921109 w 8213050"/>
                <a:gd name="connsiteY1523" fmla="*/ 1568787 h 4890885"/>
                <a:gd name="connsiteX1524" fmla="*/ 6644265 w 8213050"/>
                <a:gd name="connsiteY1524" fmla="*/ 1384228 h 4890885"/>
                <a:gd name="connsiteX1525" fmla="*/ 6828828 w 8213050"/>
                <a:gd name="connsiteY1525" fmla="*/ 1384228 h 4890885"/>
                <a:gd name="connsiteX1526" fmla="*/ 6828828 w 8213050"/>
                <a:gd name="connsiteY1526" fmla="*/ 1568787 h 4890885"/>
                <a:gd name="connsiteX1527" fmla="*/ 6644265 w 8213050"/>
                <a:gd name="connsiteY1527" fmla="*/ 1568787 h 4890885"/>
                <a:gd name="connsiteX1528" fmla="*/ 6367421 w 8213050"/>
                <a:gd name="connsiteY1528" fmla="*/ 1384228 h 4890885"/>
                <a:gd name="connsiteX1529" fmla="*/ 6551984 w 8213050"/>
                <a:gd name="connsiteY1529" fmla="*/ 1384228 h 4890885"/>
                <a:gd name="connsiteX1530" fmla="*/ 6551984 w 8213050"/>
                <a:gd name="connsiteY1530" fmla="*/ 1568787 h 4890885"/>
                <a:gd name="connsiteX1531" fmla="*/ 6367421 w 8213050"/>
                <a:gd name="connsiteY1531" fmla="*/ 1568787 h 4890885"/>
                <a:gd name="connsiteX1532" fmla="*/ 6090576 w 8213050"/>
                <a:gd name="connsiteY1532" fmla="*/ 1384228 h 4890885"/>
                <a:gd name="connsiteX1533" fmla="*/ 6275139 w 8213050"/>
                <a:gd name="connsiteY1533" fmla="*/ 1384228 h 4890885"/>
                <a:gd name="connsiteX1534" fmla="*/ 6275139 w 8213050"/>
                <a:gd name="connsiteY1534" fmla="*/ 1568788 h 4890885"/>
                <a:gd name="connsiteX1535" fmla="*/ 6090576 w 8213050"/>
                <a:gd name="connsiteY1535" fmla="*/ 1568788 h 4890885"/>
                <a:gd name="connsiteX1536" fmla="*/ 5813731 w 8213050"/>
                <a:gd name="connsiteY1536" fmla="*/ 1384228 h 4890885"/>
                <a:gd name="connsiteX1537" fmla="*/ 5998294 w 8213050"/>
                <a:gd name="connsiteY1537" fmla="*/ 1384228 h 4890885"/>
                <a:gd name="connsiteX1538" fmla="*/ 5998294 w 8213050"/>
                <a:gd name="connsiteY1538" fmla="*/ 1568788 h 4890885"/>
                <a:gd name="connsiteX1539" fmla="*/ 5813731 w 8213050"/>
                <a:gd name="connsiteY1539" fmla="*/ 1568788 h 4890885"/>
                <a:gd name="connsiteX1540" fmla="*/ 5536887 w 8213050"/>
                <a:gd name="connsiteY1540" fmla="*/ 1384228 h 4890885"/>
                <a:gd name="connsiteX1541" fmla="*/ 5721450 w 8213050"/>
                <a:gd name="connsiteY1541" fmla="*/ 1384228 h 4890885"/>
                <a:gd name="connsiteX1542" fmla="*/ 5721450 w 8213050"/>
                <a:gd name="connsiteY1542" fmla="*/ 1568788 h 4890885"/>
                <a:gd name="connsiteX1543" fmla="*/ 5536887 w 8213050"/>
                <a:gd name="connsiteY1543" fmla="*/ 1568788 h 4890885"/>
                <a:gd name="connsiteX1544" fmla="*/ 7474799 w 8213050"/>
                <a:gd name="connsiteY1544" fmla="*/ 1384228 h 4890885"/>
                <a:gd name="connsiteX1545" fmla="*/ 7659362 w 8213050"/>
                <a:gd name="connsiteY1545" fmla="*/ 1384228 h 4890885"/>
                <a:gd name="connsiteX1546" fmla="*/ 7659362 w 8213050"/>
                <a:gd name="connsiteY1546" fmla="*/ 1568787 h 4890885"/>
                <a:gd name="connsiteX1547" fmla="*/ 7474799 w 8213050"/>
                <a:gd name="connsiteY1547" fmla="*/ 1568787 h 4890885"/>
                <a:gd name="connsiteX1548" fmla="*/ 7197954 w 8213050"/>
                <a:gd name="connsiteY1548" fmla="*/ 1384228 h 4890885"/>
                <a:gd name="connsiteX1549" fmla="*/ 7382517 w 8213050"/>
                <a:gd name="connsiteY1549" fmla="*/ 1384228 h 4890885"/>
                <a:gd name="connsiteX1550" fmla="*/ 7382517 w 8213050"/>
                <a:gd name="connsiteY1550" fmla="*/ 1568787 h 4890885"/>
                <a:gd name="connsiteX1551" fmla="*/ 7197954 w 8213050"/>
                <a:gd name="connsiteY1551" fmla="*/ 1568787 h 4890885"/>
                <a:gd name="connsiteX1552" fmla="*/ 8028487 w 8213050"/>
                <a:gd name="connsiteY1552" fmla="*/ 1384227 h 4890885"/>
                <a:gd name="connsiteX1553" fmla="*/ 8213050 w 8213050"/>
                <a:gd name="connsiteY1553" fmla="*/ 1384227 h 4890885"/>
                <a:gd name="connsiteX1554" fmla="*/ 8213050 w 8213050"/>
                <a:gd name="connsiteY1554" fmla="*/ 1568787 h 4890885"/>
                <a:gd name="connsiteX1555" fmla="*/ 8028487 w 8213050"/>
                <a:gd name="connsiteY1555" fmla="*/ 1568787 h 4890885"/>
                <a:gd name="connsiteX1556" fmla="*/ 7751643 w 8213050"/>
                <a:gd name="connsiteY1556" fmla="*/ 1384227 h 4890885"/>
                <a:gd name="connsiteX1557" fmla="*/ 7936206 w 8213050"/>
                <a:gd name="connsiteY1557" fmla="*/ 1384227 h 4890885"/>
                <a:gd name="connsiteX1558" fmla="*/ 7936206 w 8213050"/>
                <a:gd name="connsiteY1558" fmla="*/ 1568787 h 4890885"/>
                <a:gd name="connsiteX1559" fmla="*/ 7751643 w 8213050"/>
                <a:gd name="connsiteY1559" fmla="*/ 1568787 h 4890885"/>
                <a:gd name="connsiteX1560" fmla="*/ 553737 w 8213050"/>
                <a:gd name="connsiteY1560" fmla="*/ 1107394 h 4890885"/>
                <a:gd name="connsiteX1561" fmla="*/ 738300 w 8213050"/>
                <a:gd name="connsiteY1561" fmla="*/ 1107394 h 4890885"/>
                <a:gd name="connsiteX1562" fmla="*/ 738300 w 8213050"/>
                <a:gd name="connsiteY1562" fmla="*/ 1291954 h 4890885"/>
                <a:gd name="connsiteX1563" fmla="*/ 553737 w 8213050"/>
                <a:gd name="connsiteY1563" fmla="*/ 1291954 h 4890885"/>
                <a:gd name="connsiteX1564" fmla="*/ 276893 w 8213050"/>
                <a:gd name="connsiteY1564" fmla="*/ 1107394 h 4890885"/>
                <a:gd name="connsiteX1565" fmla="*/ 461456 w 8213050"/>
                <a:gd name="connsiteY1565" fmla="*/ 1107394 h 4890885"/>
                <a:gd name="connsiteX1566" fmla="*/ 461456 w 8213050"/>
                <a:gd name="connsiteY1566" fmla="*/ 1291954 h 4890885"/>
                <a:gd name="connsiteX1567" fmla="*/ 276893 w 8213050"/>
                <a:gd name="connsiteY1567" fmla="*/ 1291954 h 4890885"/>
                <a:gd name="connsiteX1568" fmla="*/ 43 w 8213050"/>
                <a:gd name="connsiteY1568" fmla="*/ 1107394 h 4890885"/>
                <a:gd name="connsiteX1569" fmla="*/ 184612 w 8213050"/>
                <a:gd name="connsiteY1569" fmla="*/ 1107394 h 4890885"/>
                <a:gd name="connsiteX1570" fmla="*/ 184612 w 8213050"/>
                <a:gd name="connsiteY1570" fmla="*/ 1291954 h 4890885"/>
                <a:gd name="connsiteX1571" fmla="*/ 43 w 8213050"/>
                <a:gd name="connsiteY1571" fmla="*/ 1291954 h 4890885"/>
                <a:gd name="connsiteX1572" fmla="*/ 1384265 w 8213050"/>
                <a:gd name="connsiteY1572" fmla="*/ 1107394 h 4890885"/>
                <a:gd name="connsiteX1573" fmla="*/ 1568835 w 8213050"/>
                <a:gd name="connsiteY1573" fmla="*/ 1107394 h 4890885"/>
                <a:gd name="connsiteX1574" fmla="*/ 1568835 w 8213050"/>
                <a:gd name="connsiteY1574" fmla="*/ 1291954 h 4890885"/>
                <a:gd name="connsiteX1575" fmla="*/ 1384265 w 8213050"/>
                <a:gd name="connsiteY1575" fmla="*/ 1291954 h 4890885"/>
                <a:gd name="connsiteX1576" fmla="*/ 1107426 w 8213050"/>
                <a:gd name="connsiteY1576" fmla="*/ 1107394 h 4890885"/>
                <a:gd name="connsiteX1577" fmla="*/ 1291978 w 8213050"/>
                <a:gd name="connsiteY1577" fmla="*/ 1107394 h 4890885"/>
                <a:gd name="connsiteX1578" fmla="*/ 1291978 w 8213050"/>
                <a:gd name="connsiteY1578" fmla="*/ 1291954 h 4890885"/>
                <a:gd name="connsiteX1579" fmla="*/ 1107426 w 8213050"/>
                <a:gd name="connsiteY1579" fmla="*/ 1291954 h 4890885"/>
                <a:gd name="connsiteX1580" fmla="*/ 830582 w 8213050"/>
                <a:gd name="connsiteY1580" fmla="*/ 1107394 h 4890885"/>
                <a:gd name="connsiteX1581" fmla="*/ 1015144 w 8213050"/>
                <a:gd name="connsiteY1581" fmla="*/ 1107394 h 4890885"/>
                <a:gd name="connsiteX1582" fmla="*/ 1015144 w 8213050"/>
                <a:gd name="connsiteY1582" fmla="*/ 1291954 h 4890885"/>
                <a:gd name="connsiteX1583" fmla="*/ 830582 w 8213050"/>
                <a:gd name="connsiteY1583" fmla="*/ 1291954 h 4890885"/>
                <a:gd name="connsiteX1584" fmla="*/ 2491643 w 8213050"/>
                <a:gd name="connsiteY1584" fmla="*/ 1107393 h 4890885"/>
                <a:gd name="connsiteX1585" fmla="*/ 2676209 w 8213050"/>
                <a:gd name="connsiteY1585" fmla="*/ 1107393 h 4890885"/>
                <a:gd name="connsiteX1586" fmla="*/ 2676209 w 8213050"/>
                <a:gd name="connsiteY1586" fmla="*/ 1291954 h 4890885"/>
                <a:gd name="connsiteX1587" fmla="*/ 2491643 w 8213050"/>
                <a:gd name="connsiteY1587" fmla="*/ 1291954 h 4890885"/>
                <a:gd name="connsiteX1588" fmla="*/ 2214797 w 8213050"/>
                <a:gd name="connsiteY1588" fmla="*/ 1107393 h 4890885"/>
                <a:gd name="connsiteX1589" fmla="*/ 2399361 w 8213050"/>
                <a:gd name="connsiteY1589" fmla="*/ 1107393 h 4890885"/>
                <a:gd name="connsiteX1590" fmla="*/ 2399361 w 8213050"/>
                <a:gd name="connsiteY1590" fmla="*/ 1291954 h 4890885"/>
                <a:gd name="connsiteX1591" fmla="*/ 2214797 w 8213050"/>
                <a:gd name="connsiteY1591" fmla="*/ 1291954 h 4890885"/>
                <a:gd name="connsiteX1592" fmla="*/ 1937961 w 8213050"/>
                <a:gd name="connsiteY1592" fmla="*/ 1107393 h 4890885"/>
                <a:gd name="connsiteX1593" fmla="*/ 2122519 w 8213050"/>
                <a:gd name="connsiteY1593" fmla="*/ 1107393 h 4890885"/>
                <a:gd name="connsiteX1594" fmla="*/ 2122519 w 8213050"/>
                <a:gd name="connsiteY1594" fmla="*/ 1291954 h 4890885"/>
                <a:gd name="connsiteX1595" fmla="*/ 1937961 w 8213050"/>
                <a:gd name="connsiteY1595" fmla="*/ 1291954 h 4890885"/>
                <a:gd name="connsiteX1596" fmla="*/ 1661108 w 8213050"/>
                <a:gd name="connsiteY1596" fmla="*/ 1107393 h 4890885"/>
                <a:gd name="connsiteX1597" fmla="*/ 1845678 w 8213050"/>
                <a:gd name="connsiteY1597" fmla="*/ 1107393 h 4890885"/>
                <a:gd name="connsiteX1598" fmla="*/ 1845678 w 8213050"/>
                <a:gd name="connsiteY1598" fmla="*/ 1291954 h 4890885"/>
                <a:gd name="connsiteX1599" fmla="*/ 1661108 w 8213050"/>
                <a:gd name="connsiteY1599" fmla="*/ 1291954 h 4890885"/>
                <a:gd name="connsiteX1600" fmla="*/ 3598976 w 8213050"/>
                <a:gd name="connsiteY1600" fmla="*/ 1107393 h 4890885"/>
                <a:gd name="connsiteX1601" fmla="*/ 3783539 w 8213050"/>
                <a:gd name="connsiteY1601" fmla="*/ 1107393 h 4890885"/>
                <a:gd name="connsiteX1602" fmla="*/ 3783539 w 8213050"/>
                <a:gd name="connsiteY1602" fmla="*/ 1291954 h 4890885"/>
                <a:gd name="connsiteX1603" fmla="*/ 3598976 w 8213050"/>
                <a:gd name="connsiteY1603" fmla="*/ 1291954 h 4890885"/>
                <a:gd name="connsiteX1604" fmla="*/ 3322131 w 8213050"/>
                <a:gd name="connsiteY1604" fmla="*/ 1107393 h 4890885"/>
                <a:gd name="connsiteX1605" fmla="*/ 3506694 w 8213050"/>
                <a:gd name="connsiteY1605" fmla="*/ 1107393 h 4890885"/>
                <a:gd name="connsiteX1606" fmla="*/ 3506694 w 8213050"/>
                <a:gd name="connsiteY1606" fmla="*/ 1291954 h 4890885"/>
                <a:gd name="connsiteX1607" fmla="*/ 3322131 w 8213050"/>
                <a:gd name="connsiteY1607" fmla="*/ 1291954 h 4890885"/>
                <a:gd name="connsiteX1608" fmla="*/ 3045336 w 8213050"/>
                <a:gd name="connsiteY1608" fmla="*/ 1107393 h 4890885"/>
                <a:gd name="connsiteX1609" fmla="*/ 3229900 w 8213050"/>
                <a:gd name="connsiteY1609" fmla="*/ 1107393 h 4890885"/>
                <a:gd name="connsiteX1610" fmla="*/ 3229900 w 8213050"/>
                <a:gd name="connsiteY1610" fmla="*/ 1291954 h 4890885"/>
                <a:gd name="connsiteX1611" fmla="*/ 3045336 w 8213050"/>
                <a:gd name="connsiteY1611" fmla="*/ 1291954 h 4890885"/>
                <a:gd name="connsiteX1612" fmla="*/ 2768491 w 8213050"/>
                <a:gd name="connsiteY1612" fmla="*/ 1107393 h 4890885"/>
                <a:gd name="connsiteX1613" fmla="*/ 2953055 w 8213050"/>
                <a:gd name="connsiteY1613" fmla="*/ 1107393 h 4890885"/>
                <a:gd name="connsiteX1614" fmla="*/ 2953055 w 8213050"/>
                <a:gd name="connsiteY1614" fmla="*/ 1291954 h 4890885"/>
                <a:gd name="connsiteX1615" fmla="*/ 2768491 w 8213050"/>
                <a:gd name="connsiteY1615" fmla="*/ 1291954 h 4890885"/>
                <a:gd name="connsiteX1616" fmla="*/ 4429509 w 8213050"/>
                <a:gd name="connsiteY1616" fmla="*/ 1107393 h 4890885"/>
                <a:gd name="connsiteX1617" fmla="*/ 4614072 w 8213050"/>
                <a:gd name="connsiteY1617" fmla="*/ 1107393 h 4890885"/>
                <a:gd name="connsiteX1618" fmla="*/ 4614072 w 8213050"/>
                <a:gd name="connsiteY1618" fmla="*/ 1291953 h 4890885"/>
                <a:gd name="connsiteX1619" fmla="*/ 4429509 w 8213050"/>
                <a:gd name="connsiteY1619" fmla="*/ 1291953 h 4890885"/>
                <a:gd name="connsiteX1620" fmla="*/ 4152664 w 8213050"/>
                <a:gd name="connsiteY1620" fmla="*/ 1107393 h 4890885"/>
                <a:gd name="connsiteX1621" fmla="*/ 4337227 w 8213050"/>
                <a:gd name="connsiteY1621" fmla="*/ 1107393 h 4890885"/>
                <a:gd name="connsiteX1622" fmla="*/ 4337227 w 8213050"/>
                <a:gd name="connsiteY1622" fmla="*/ 1291954 h 4890885"/>
                <a:gd name="connsiteX1623" fmla="*/ 4152664 w 8213050"/>
                <a:gd name="connsiteY1623" fmla="*/ 1291954 h 4890885"/>
                <a:gd name="connsiteX1624" fmla="*/ 3875820 w 8213050"/>
                <a:gd name="connsiteY1624" fmla="*/ 1107393 h 4890885"/>
                <a:gd name="connsiteX1625" fmla="*/ 4060383 w 8213050"/>
                <a:gd name="connsiteY1625" fmla="*/ 1107393 h 4890885"/>
                <a:gd name="connsiteX1626" fmla="*/ 4060383 w 8213050"/>
                <a:gd name="connsiteY1626" fmla="*/ 1291954 h 4890885"/>
                <a:gd name="connsiteX1627" fmla="*/ 3875820 w 8213050"/>
                <a:gd name="connsiteY1627" fmla="*/ 1291954 h 4890885"/>
                <a:gd name="connsiteX1628" fmla="*/ 5536887 w 8213050"/>
                <a:gd name="connsiteY1628" fmla="*/ 1107392 h 4890885"/>
                <a:gd name="connsiteX1629" fmla="*/ 5721450 w 8213050"/>
                <a:gd name="connsiteY1629" fmla="*/ 1107392 h 4890885"/>
                <a:gd name="connsiteX1630" fmla="*/ 5721450 w 8213050"/>
                <a:gd name="connsiteY1630" fmla="*/ 1291953 h 4890885"/>
                <a:gd name="connsiteX1631" fmla="*/ 5536887 w 8213050"/>
                <a:gd name="connsiteY1631" fmla="*/ 1291953 h 4890885"/>
                <a:gd name="connsiteX1632" fmla="*/ 5260042 w 8213050"/>
                <a:gd name="connsiteY1632" fmla="*/ 1107392 h 4890885"/>
                <a:gd name="connsiteX1633" fmla="*/ 5444605 w 8213050"/>
                <a:gd name="connsiteY1633" fmla="*/ 1107392 h 4890885"/>
                <a:gd name="connsiteX1634" fmla="*/ 5444605 w 8213050"/>
                <a:gd name="connsiteY1634" fmla="*/ 1291953 h 4890885"/>
                <a:gd name="connsiteX1635" fmla="*/ 5260042 w 8213050"/>
                <a:gd name="connsiteY1635" fmla="*/ 1291953 h 4890885"/>
                <a:gd name="connsiteX1636" fmla="*/ 4983198 w 8213050"/>
                <a:gd name="connsiteY1636" fmla="*/ 1107392 h 4890885"/>
                <a:gd name="connsiteX1637" fmla="*/ 5167761 w 8213050"/>
                <a:gd name="connsiteY1637" fmla="*/ 1107392 h 4890885"/>
                <a:gd name="connsiteX1638" fmla="*/ 5167761 w 8213050"/>
                <a:gd name="connsiteY1638" fmla="*/ 1291953 h 4890885"/>
                <a:gd name="connsiteX1639" fmla="*/ 4983198 w 8213050"/>
                <a:gd name="connsiteY1639" fmla="*/ 1291953 h 4890885"/>
                <a:gd name="connsiteX1640" fmla="*/ 4706353 w 8213050"/>
                <a:gd name="connsiteY1640" fmla="*/ 1107392 h 4890885"/>
                <a:gd name="connsiteX1641" fmla="*/ 4890916 w 8213050"/>
                <a:gd name="connsiteY1641" fmla="*/ 1107392 h 4890885"/>
                <a:gd name="connsiteX1642" fmla="*/ 4890916 w 8213050"/>
                <a:gd name="connsiteY1642" fmla="*/ 1291953 h 4890885"/>
                <a:gd name="connsiteX1643" fmla="*/ 4706353 w 8213050"/>
                <a:gd name="connsiteY1643" fmla="*/ 1291953 h 4890885"/>
                <a:gd name="connsiteX1644" fmla="*/ 6367421 w 8213050"/>
                <a:gd name="connsiteY1644" fmla="*/ 1107392 h 4890885"/>
                <a:gd name="connsiteX1645" fmla="*/ 6551984 w 8213050"/>
                <a:gd name="connsiteY1645" fmla="*/ 1107392 h 4890885"/>
                <a:gd name="connsiteX1646" fmla="*/ 6551984 w 8213050"/>
                <a:gd name="connsiteY1646" fmla="*/ 1291951 h 4890885"/>
                <a:gd name="connsiteX1647" fmla="*/ 6367421 w 8213050"/>
                <a:gd name="connsiteY1647" fmla="*/ 1291951 h 4890885"/>
                <a:gd name="connsiteX1648" fmla="*/ 6090576 w 8213050"/>
                <a:gd name="connsiteY1648" fmla="*/ 1107392 h 4890885"/>
                <a:gd name="connsiteX1649" fmla="*/ 6275139 w 8213050"/>
                <a:gd name="connsiteY1649" fmla="*/ 1107392 h 4890885"/>
                <a:gd name="connsiteX1650" fmla="*/ 6275139 w 8213050"/>
                <a:gd name="connsiteY1650" fmla="*/ 1291951 h 4890885"/>
                <a:gd name="connsiteX1651" fmla="*/ 6090576 w 8213050"/>
                <a:gd name="connsiteY1651" fmla="*/ 1291951 h 4890885"/>
                <a:gd name="connsiteX1652" fmla="*/ 5813731 w 8213050"/>
                <a:gd name="connsiteY1652" fmla="*/ 1107392 h 4890885"/>
                <a:gd name="connsiteX1653" fmla="*/ 5998294 w 8213050"/>
                <a:gd name="connsiteY1653" fmla="*/ 1107392 h 4890885"/>
                <a:gd name="connsiteX1654" fmla="*/ 5998294 w 8213050"/>
                <a:gd name="connsiteY1654" fmla="*/ 1291951 h 4890885"/>
                <a:gd name="connsiteX1655" fmla="*/ 5813731 w 8213050"/>
                <a:gd name="connsiteY1655" fmla="*/ 1291951 h 4890885"/>
                <a:gd name="connsiteX1656" fmla="*/ 7474799 w 8213050"/>
                <a:gd name="connsiteY1656" fmla="*/ 1107391 h 4890885"/>
                <a:gd name="connsiteX1657" fmla="*/ 7659362 w 8213050"/>
                <a:gd name="connsiteY1657" fmla="*/ 1107391 h 4890885"/>
                <a:gd name="connsiteX1658" fmla="*/ 7659362 w 8213050"/>
                <a:gd name="connsiteY1658" fmla="*/ 1291951 h 4890885"/>
                <a:gd name="connsiteX1659" fmla="*/ 7474799 w 8213050"/>
                <a:gd name="connsiteY1659" fmla="*/ 1291951 h 4890885"/>
                <a:gd name="connsiteX1660" fmla="*/ 7197954 w 8213050"/>
                <a:gd name="connsiteY1660" fmla="*/ 1107391 h 4890885"/>
                <a:gd name="connsiteX1661" fmla="*/ 7382517 w 8213050"/>
                <a:gd name="connsiteY1661" fmla="*/ 1107391 h 4890885"/>
                <a:gd name="connsiteX1662" fmla="*/ 7382517 w 8213050"/>
                <a:gd name="connsiteY1662" fmla="*/ 1291951 h 4890885"/>
                <a:gd name="connsiteX1663" fmla="*/ 7197954 w 8213050"/>
                <a:gd name="connsiteY1663" fmla="*/ 1291951 h 4890885"/>
                <a:gd name="connsiteX1664" fmla="*/ 6921109 w 8213050"/>
                <a:gd name="connsiteY1664" fmla="*/ 1107391 h 4890885"/>
                <a:gd name="connsiteX1665" fmla="*/ 7105672 w 8213050"/>
                <a:gd name="connsiteY1665" fmla="*/ 1107391 h 4890885"/>
                <a:gd name="connsiteX1666" fmla="*/ 7105672 w 8213050"/>
                <a:gd name="connsiteY1666" fmla="*/ 1291951 h 4890885"/>
                <a:gd name="connsiteX1667" fmla="*/ 6921109 w 8213050"/>
                <a:gd name="connsiteY1667" fmla="*/ 1291951 h 4890885"/>
                <a:gd name="connsiteX1668" fmla="*/ 6644265 w 8213050"/>
                <a:gd name="connsiteY1668" fmla="*/ 1107391 h 4890885"/>
                <a:gd name="connsiteX1669" fmla="*/ 6828828 w 8213050"/>
                <a:gd name="connsiteY1669" fmla="*/ 1107391 h 4890885"/>
                <a:gd name="connsiteX1670" fmla="*/ 6828828 w 8213050"/>
                <a:gd name="connsiteY1670" fmla="*/ 1291951 h 4890885"/>
                <a:gd name="connsiteX1671" fmla="*/ 6644265 w 8213050"/>
                <a:gd name="connsiteY1671" fmla="*/ 1291951 h 4890885"/>
                <a:gd name="connsiteX1672" fmla="*/ 8028487 w 8213050"/>
                <a:gd name="connsiteY1672" fmla="*/ 1107391 h 4890885"/>
                <a:gd name="connsiteX1673" fmla="*/ 8213050 w 8213050"/>
                <a:gd name="connsiteY1673" fmla="*/ 1107391 h 4890885"/>
                <a:gd name="connsiteX1674" fmla="*/ 8213050 w 8213050"/>
                <a:gd name="connsiteY1674" fmla="*/ 1291951 h 4890885"/>
                <a:gd name="connsiteX1675" fmla="*/ 8028487 w 8213050"/>
                <a:gd name="connsiteY1675" fmla="*/ 1291951 h 4890885"/>
                <a:gd name="connsiteX1676" fmla="*/ 7751643 w 8213050"/>
                <a:gd name="connsiteY1676" fmla="*/ 1107391 h 4890885"/>
                <a:gd name="connsiteX1677" fmla="*/ 7936206 w 8213050"/>
                <a:gd name="connsiteY1677" fmla="*/ 1107391 h 4890885"/>
                <a:gd name="connsiteX1678" fmla="*/ 7936206 w 8213050"/>
                <a:gd name="connsiteY1678" fmla="*/ 1291951 h 4890885"/>
                <a:gd name="connsiteX1679" fmla="*/ 7751643 w 8213050"/>
                <a:gd name="connsiteY1679" fmla="*/ 1291951 h 4890885"/>
                <a:gd name="connsiteX1680" fmla="*/ 830585 w 8213050"/>
                <a:gd name="connsiteY1680" fmla="*/ 830543 h 4890885"/>
                <a:gd name="connsiteX1681" fmla="*/ 1015148 w 8213050"/>
                <a:gd name="connsiteY1681" fmla="*/ 830543 h 4890885"/>
                <a:gd name="connsiteX1682" fmla="*/ 1015148 w 8213050"/>
                <a:gd name="connsiteY1682" fmla="*/ 1015112 h 4890885"/>
                <a:gd name="connsiteX1683" fmla="*/ 830585 w 8213050"/>
                <a:gd name="connsiteY1683" fmla="*/ 1015112 h 4890885"/>
                <a:gd name="connsiteX1684" fmla="*/ 553741 w 8213050"/>
                <a:gd name="connsiteY1684" fmla="*/ 830543 h 4890885"/>
                <a:gd name="connsiteX1685" fmla="*/ 738304 w 8213050"/>
                <a:gd name="connsiteY1685" fmla="*/ 830543 h 4890885"/>
                <a:gd name="connsiteX1686" fmla="*/ 738304 w 8213050"/>
                <a:gd name="connsiteY1686" fmla="*/ 1015112 h 4890885"/>
                <a:gd name="connsiteX1687" fmla="*/ 553741 w 8213050"/>
                <a:gd name="connsiteY1687" fmla="*/ 1015112 h 4890885"/>
                <a:gd name="connsiteX1688" fmla="*/ 276896 w 8213050"/>
                <a:gd name="connsiteY1688" fmla="*/ 830543 h 4890885"/>
                <a:gd name="connsiteX1689" fmla="*/ 461459 w 8213050"/>
                <a:gd name="connsiteY1689" fmla="*/ 830543 h 4890885"/>
                <a:gd name="connsiteX1690" fmla="*/ 461459 w 8213050"/>
                <a:gd name="connsiteY1690" fmla="*/ 1015112 h 4890885"/>
                <a:gd name="connsiteX1691" fmla="*/ 276896 w 8213050"/>
                <a:gd name="connsiteY1691" fmla="*/ 1015112 h 4890885"/>
                <a:gd name="connsiteX1692" fmla="*/ 46 w 8213050"/>
                <a:gd name="connsiteY1692" fmla="*/ 830543 h 4890885"/>
                <a:gd name="connsiteX1693" fmla="*/ 184616 w 8213050"/>
                <a:gd name="connsiteY1693" fmla="*/ 830543 h 4890885"/>
                <a:gd name="connsiteX1694" fmla="*/ 184616 w 8213050"/>
                <a:gd name="connsiteY1694" fmla="*/ 1015112 h 4890885"/>
                <a:gd name="connsiteX1695" fmla="*/ 46 w 8213050"/>
                <a:gd name="connsiteY1695" fmla="*/ 1015112 h 4890885"/>
                <a:gd name="connsiteX1696" fmla="*/ 1937965 w 8213050"/>
                <a:gd name="connsiteY1696" fmla="*/ 830542 h 4890885"/>
                <a:gd name="connsiteX1697" fmla="*/ 2122522 w 8213050"/>
                <a:gd name="connsiteY1697" fmla="*/ 830542 h 4890885"/>
                <a:gd name="connsiteX1698" fmla="*/ 2122522 w 8213050"/>
                <a:gd name="connsiteY1698" fmla="*/ 1015112 h 4890885"/>
                <a:gd name="connsiteX1699" fmla="*/ 1937965 w 8213050"/>
                <a:gd name="connsiteY1699" fmla="*/ 1015112 h 4890885"/>
                <a:gd name="connsiteX1700" fmla="*/ 1661111 w 8213050"/>
                <a:gd name="connsiteY1700" fmla="*/ 830542 h 4890885"/>
                <a:gd name="connsiteX1701" fmla="*/ 1845681 w 8213050"/>
                <a:gd name="connsiteY1701" fmla="*/ 830542 h 4890885"/>
                <a:gd name="connsiteX1702" fmla="*/ 1845681 w 8213050"/>
                <a:gd name="connsiteY1702" fmla="*/ 1015112 h 4890885"/>
                <a:gd name="connsiteX1703" fmla="*/ 1661111 w 8213050"/>
                <a:gd name="connsiteY1703" fmla="*/ 1015112 h 4890885"/>
                <a:gd name="connsiteX1704" fmla="*/ 1384269 w 8213050"/>
                <a:gd name="connsiteY1704" fmla="*/ 830542 h 4890885"/>
                <a:gd name="connsiteX1705" fmla="*/ 1568838 w 8213050"/>
                <a:gd name="connsiteY1705" fmla="*/ 830542 h 4890885"/>
                <a:gd name="connsiteX1706" fmla="*/ 1568838 w 8213050"/>
                <a:gd name="connsiteY1706" fmla="*/ 1015112 h 4890885"/>
                <a:gd name="connsiteX1707" fmla="*/ 1384269 w 8213050"/>
                <a:gd name="connsiteY1707" fmla="*/ 1015112 h 4890885"/>
                <a:gd name="connsiteX1708" fmla="*/ 1107429 w 8213050"/>
                <a:gd name="connsiteY1708" fmla="*/ 830542 h 4890885"/>
                <a:gd name="connsiteX1709" fmla="*/ 1291981 w 8213050"/>
                <a:gd name="connsiteY1709" fmla="*/ 830542 h 4890885"/>
                <a:gd name="connsiteX1710" fmla="*/ 1291981 w 8213050"/>
                <a:gd name="connsiteY1710" fmla="*/ 1015112 h 4890885"/>
                <a:gd name="connsiteX1711" fmla="*/ 1107429 w 8213050"/>
                <a:gd name="connsiteY1711" fmla="*/ 1015112 h 4890885"/>
                <a:gd name="connsiteX1712" fmla="*/ 3322131 w 8213050"/>
                <a:gd name="connsiteY1712" fmla="*/ 830542 h 4890885"/>
                <a:gd name="connsiteX1713" fmla="*/ 3506694 w 8213050"/>
                <a:gd name="connsiteY1713" fmla="*/ 830542 h 4890885"/>
                <a:gd name="connsiteX1714" fmla="*/ 3506694 w 8213050"/>
                <a:gd name="connsiteY1714" fmla="*/ 1015111 h 4890885"/>
                <a:gd name="connsiteX1715" fmla="*/ 3322131 w 8213050"/>
                <a:gd name="connsiteY1715" fmla="*/ 1015111 h 4890885"/>
                <a:gd name="connsiteX1716" fmla="*/ 3045340 w 8213050"/>
                <a:gd name="connsiteY1716" fmla="*/ 830542 h 4890885"/>
                <a:gd name="connsiteX1717" fmla="*/ 3229903 w 8213050"/>
                <a:gd name="connsiteY1717" fmla="*/ 830542 h 4890885"/>
                <a:gd name="connsiteX1718" fmla="*/ 3229903 w 8213050"/>
                <a:gd name="connsiteY1718" fmla="*/ 1015111 h 4890885"/>
                <a:gd name="connsiteX1719" fmla="*/ 3045340 w 8213050"/>
                <a:gd name="connsiteY1719" fmla="*/ 1015111 h 4890885"/>
                <a:gd name="connsiteX1720" fmla="*/ 2768494 w 8213050"/>
                <a:gd name="connsiteY1720" fmla="*/ 830542 h 4890885"/>
                <a:gd name="connsiteX1721" fmla="*/ 2953059 w 8213050"/>
                <a:gd name="connsiteY1721" fmla="*/ 830542 h 4890885"/>
                <a:gd name="connsiteX1722" fmla="*/ 2953059 w 8213050"/>
                <a:gd name="connsiteY1722" fmla="*/ 1015112 h 4890885"/>
                <a:gd name="connsiteX1723" fmla="*/ 2768494 w 8213050"/>
                <a:gd name="connsiteY1723" fmla="*/ 1015112 h 4890885"/>
                <a:gd name="connsiteX1724" fmla="*/ 2491646 w 8213050"/>
                <a:gd name="connsiteY1724" fmla="*/ 830542 h 4890885"/>
                <a:gd name="connsiteX1725" fmla="*/ 2676212 w 8213050"/>
                <a:gd name="connsiteY1725" fmla="*/ 830542 h 4890885"/>
                <a:gd name="connsiteX1726" fmla="*/ 2676212 w 8213050"/>
                <a:gd name="connsiteY1726" fmla="*/ 1015112 h 4890885"/>
                <a:gd name="connsiteX1727" fmla="*/ 2491646 w 8213050"/>
                <a:gd name="connsiteY1727" fmla="*/ 1015112 h 4890885"/>
                <a:gd name="connsiteX1728" fmla="*/ 2214800 w 8213050"/>
                <a:gd name="connsiteY1728" fmla="*/ 830542 h 4890885"/>
                <a:gd name="connsiteX1729" fmla="*/ 2399364 w 8213050"/>
                <a:gd name="connsiteY1729" fmla="*/ 830542 h 4890885"/>
                <a:gd name="connsiteX1730" fmla="*/ 2399364 w 8213050"/>
                <a:gd name="connsiteY1730" fmla="*/ 1015112 h 4890885"/>
                <a:gd name="connsiteX1731" fmla="*/ 2214800 w 8213050"/>
                <a:gd name="connsiteY1731" fmla="*/ 1015112 h 4890885"/>
                <a:gd name="connsiteX1732" fmla="*/ 4429509 w 8213050"/>
                <a:gd name="connsiteY1732" fmla="*/ 830541 h 4890885"/>
                <a:gd name="connsiteX1733" fmla="*/ 4614072 w 8213050"/>
                <a:gd name="connsiteY1733" fmla="*/ 830541 h 4890885"/>
                <a:gd name="connsiteX1734" fmla="*/ 4614072 w 8213050"/>
                <a:gd name="connsiteY1734" fmla="*/ 1015111 h 4890885"/>
                <a:gd name="connsiteX1735" fmla="*/ 4429509 w 8213050"/>
                <a:gd name="connsiteY1735" fmla="*/ 1015111 h 4890885"/>
                <a:gd name="connsiteX1736" fmla="*/ 4152664 w 8213050"/>
                <a:gd name="connsiteY1736" fmla="*/ 830541 h 4890885"/>
                <a:gd name="connsiteX1737" fmla="*/ 4337227 w 8213050"/>
                <a:gd name="connsiteY1737" fmla="*/ 830541 h 4890885"/>
                <a:gd name="connsiteX1738" fmla="*/ 4337227 w 8213050"/>
                <a:gd name="connsiteY1738" fmla="*/ 1015111 h 4890885"/>
                <a:gd name="connsiteX1739" fmla="*/ 4152664 w 8213050"/>
                <a:gd name="connsiteY1739" fmla="*/ 1015111 h 4890885"/>
                <a:gd name="connsiteX1740" fmla="*/ 3875820 w 8213050"/>
                <a:gd name="connsiteY1740" fmla="*/ 830541 h 4890885"/>
                <a:gd name="connsiteX1741" fmla="*/ 4060383 w 8213050"/>
                <a:gd name="connsiteY1741" fmla="*/ 830541 h 4890885"/>
                <a:gd name="connsiteX1742" fmla="*/ 4060383 w 8213050"/>
                <a:gd name="connsiteY1742" fmla="*/ 1015111 h 4890885"/>
                <a:gd name="connsiteX1743" fmla="*/ 3875820 w 8213050"/>
                <a:gd name="connsiteY1743" fmla="*/ 1015111 h 4890885"/>
                <a:gd name="connsiteX1744" fmla="*/ 3598976 w 8213050"/>
                <a:gd name="connsiteY1744" fmla="*/ 830541 h 4890885"/>
                <a:gd name="connsiteX1745" fmla="*/ 3783539 w 8213050"/>
                <a:gd name="connsiteY1745" fmla="*/ 830541 h 4890885"/>
                <a:gd name="connsiteX1746" fmla="*/ 3783539 w 8213050"/>
                <a:gd name="connsiteY1746" fmla="*/ 1015111 h 4890885"/>
                <a:gd name="connsiteX1747" fmla="*/ 3598976 w 8213050"/>
                <a:gd name="connsiteY1747" fmla="*/ 1015111 h 4890885"/>
                <a:gd name="connsiteX1748" fmla="*/ 5536887 w 8213050"/>
                <a:gd name="connsiteY1748" fmla="*/ 830541 h 4890885"/>
                <a:gd name="connsiteX1749" fmla="*/ 5721450 w 8213050"/>
                <a:gd name="connsiteY1749" fmla="*/ 830541 h 4890885"/>
                <a:gd name="connsiteX1750" fmla="*/ 5721450 w 8213050"/>
                <a:gd name="connsiteY1750" fmla="*/ 1015110 h 4890885"/>
                <a:gd name="connsiteX1751" fmla="*/ 5536887 w 8213050"/>
                <a:gd name="connsiteY1751" fmla="*/ 1015110 h 4890885"/>
                <a:gd name="connsiteX1752" fmla="*/ 5260042 w 8213050"/>
                <a:gd name="connsiteY1752" fmla="*/ 830541 h 4890885"/>
                <a:gd name="connsiteX1753" fmla="*/ 5444605 w 8213050"/>
                <a:gd name="connsiteY1753" fmla="*/ 830541 h 4890885"/>
                <a:gd name="connsiteX1754" fmla="*/ 5444605 w 8213050"/>
                <a:gd name="connsiteY1754" fmla="*/ 1015110 h 4890885"/>
                <a:gd name="connsiteX1755" fmla="*/ 5260042 w 8213050"/>
                <a:gd name="connsiteY1755" fmla="*/ 1015110 h 4890885"/>
                <a:gd name="connsiteX1756" fmla="*/ 4983198 w 8213050"/>
                <a:gd name="connsiteY1756" fmla="*/ 830541 h 4890885"/>
                <a:gd name="connsiteX1757" fmla="*/ 5167761 w 8213050"/>
                <a:gd name="connsiteY1757" fmla="*/ 830541 h 4890885"/>
                <a:gd name="connsiteX1758" fmla="*/ 5167761 w 8213050"/>
                <a:gd name="connsiteY1758" fmla="*/ 1015111 h 4890885"/>
                <a:gd name="connsiteX1759" fmla="*/ 4983198 w 8213050"/>
                <a:gd name="connsiteY1759" fmla="*/ 1015111 h 4890885"/>
                <a:gd name="connsiteX1760" fmla="*/ 4706353 w 8213050"/>
                <a:gd name="connsiteY1760" fmla="*/ 830541 h 4890885"/>
                <a:gd name="connsiteX1761" fmla="*/ 4890916 w 8213050"/>
                <a:gd name="connsiteY1761" fmla="*/ 830541 h 4890885"/>
                <a:gd name="connsiteX1762" fmla="*/ 4890916 w 8213050"/>
                <a:gd name="connsiteY1762" fmla="*/ 1015111 h 4890885"/>
                <a:gd name="connsiteX1763" fmla="*/ 4706353 w 8213050"/>
                <a:gd name="connsiteY1763" fmla="*/ 1015111 h 4890885"/>
                <a:gd name="connsiteX1764" fmla="*/ 6921109 w 8213050"/>
                <a:gd name="connsiteY1764" fmla="*/ 830540 h 4890885"/>
                <a:gd name="connsiteX1765" fmla="*/ 7105672 w 8213050"/>
                <a:gd name="connsiteY1765" fmla="*/ 830540 h 4890885"/>
                <a:gd name="connsiteX1766" fmla="*/ 7105672 w 8213050"/>
                <a:gd name="connsiteY1766" fmla="*/ 1015110 h 4890885"/>
                <a:gd name="connsiteX1767" fmla="*/ 6921109 w 8213050"/>
                <a:gd name="connsiteY1767" fmla="*/ 1015110 h 4890885"/>
                <a:gd name="connsiteX1768" fmla="*/ 6644265 w 8213050"/>
                <a:gd name="connsiteY1768" fmla="*/ 830540 h 4890885"/>
                <a:gd name="connsiteX1769" fmla="*/ 6828828 w 8213050"/>
                <a:gd name="connsiteY1769" fmla="*/ 830540 h 4890885"/>
                <a:gd name="connsiteX1770" fmla="*/ 6828828 w 8213050"/>
                <a:gd name="connsiteY1770" fmla="*/ 1015110 h 4890885"/>
                <a:gd name="connsiteX1771" fmla="*/ 6644265 w 8213050"/>
                <a:gd name="connsiteY1771" fmla="*/ 1015110 h 4890885"/>
                <a:gd name="connsiteX1772" fmla="*/ 6367421 w 8213050"/>
                <a:gd name="connsiteY1772" fmla="*/ 830540 h 4890885"/>
                <a:gd name="connsiteX1773" fmla="*/ 6551984 w 8213050"/>
                <a:gd name="connsiteY1773" fmla="*/ 830540 h 4890885"/>
                <a:gd name="connsiteX1774" fmla="*/ 6551984 w 8213050"/>
                <a:gd name="connsiteY1774" fmla="*/ 1015110 h 4890885"/>
                <a:gd name="connsiteX1775" fmla="*/ 6367421 w 8213050"/>
                <a:gd name="connsiteY1775" fmla="*/ 1015110 h 4890885"/>
                <a:gd name="connsiteX1776" fmla="*/ 6090576 w 8213050"/>
                <a:gd name="connsiteY1776" fmla="*/ 830540 h 4890885"/>
                <a:gd name="connsiteX1777" fmla="*/ 6275139 w 8213050"/>
                <a:gd name="connsiteY1777" fmla="*/ 830540 h 4890885"/>
                <a:gd name="connsiteX1778" fmla="*/ 6275139 w 8213050"/>
                <a:gd name="connsiteY1778" fmla="*/ 1015110 h 4890885"/>
                <a:gd name="connsiteX1779" fmla="*/ 6090576 w 8213050"/>
                <a:gd name="connsiteY1779" fmla="*/ 1015110 h 4890885"/>
                <a:gd name="connsiteX1780" fmla="*/ 5813731 w 8213050"/>
                <a:gd name="connsiteY1780" fmla="*/ 830540 h 4890885"/>
                <a:gd name="connsiteX1781" fmla="*/ 5998294 w 8213050"/>
                <a:gd name="connsiteY1781" fmla="*/ 830540 h 4890885"/>
                <a:gd name="connsiteX1782" fmla="*/ 5998294 w 8213050"/>
                <a:gd name="connsiteY1782" fmla="*/ 1015110 h 4890885"/>
                <a:gd name="connsiteX1783" fmla="*/ 5813731 w 8213050"/>
                <a:gd name="connsiteY1783" fmla="*/ 1015110 h 4890885"/>
                <a:gd name="connsiteX1784" fmla="*/ 8028487 w 8213050"/>
                <a:gd name="connsiteY1784" fmla="*/ 830540 h 4890885"/>
                <a:gd name="connsiteX1785" fmla="*/ 8213050 w 8213050"/>
                <a:gd name="connsiteY1785" fmla="*/ 830540 h 4890885"/>
                <a:gd name="connsiteX1786" fmla="*/ 8213050 w 8213050"/>
                <a:gd name="connsiteY1786" fmla="*/ 1015109 h 4890885"/>
                <a:gd name="connsiteX1787" fmla="*/ 8028487 w 8213050"/>
                <a:gd name="connsiteY1787" fmla="*/ 1015109 h 4890885"/>
                <a:gd name="connsiteX1788" fmla="*/ 7751643 w 8213050"/>
                <a:gd name="connsiteY1788" fmla="*/ 830540 h 4890885"/>
                <a:gd name="connsiteX1789" fmla="*/ 7936206 w 8213050"/>
                <a:gd name="connsiteY1789" fmla="*/ 830540 h 4890885"/>
                <a:gd name="connsiteX1790" fmla="*/ 7936206 w 8213050"/>
                <a:gd name="connsiteY1790" fmla="*/ 1015109 h 4890885"/>
                <a:gd name="connsiteX1791" fmla="*/ 7751643 w 8213050"/>
                <a:gd name="connsiteY1791" fmla="*/ 1015109 h 4890885"/>
                <a:gd name="connsiteX1792" fmla="*/ 7474799 w 8213050"/>
                <a:gd name="connsiteY1792" fmla="*/ 830540 h 4890885"/>
                <a:gd name="connsiteX1793" fmla="*/ 7659362 w 8213050"/>
                <a:gd name="connsiteY1793" fmla="*/ 830540 h 4890885"/>
                <a:gd name="connsiteX1794" fmla="*/ 7659362 w 8213050"/>
                <a:gd name="connsiteY1794" fmla="*/ 1015109 h 4890885"/>
                <a:gd name="connsiteX1795" fmla="*/ 7474799 w 8213050"/>
                <a:gd name="connsiteY1795" fmla="*/ 1015109 h 4890885"/>
                <a:gd name="connsiteX1796" fmla="*/ 7197954 w 8213050"/>
                <a:gd name="connsiteY1796" fmla="*/ 830540 h 4890885"/>
                <a:gd name="connsiteX1797" fmla="*/ 7382517 w 8213050"/>
                <a:gd name="connsiteY1797" fmla="*/ 830540 h 4890885"/>
                <a:gd name="connsiteX1798" fmla="*/ 7382517 w 8213050"/>
                <a:gd name="connsiteY1798" fmla="*/ 1015110 h 4890885"/>
                <a:gd name="connsiteX1799" fmla="*/ 7197954 w 8213050"/>
                <a:gd name="connsiteY1799" fmla="*/ 1015110 h 4890885"/>
                <a:gd name="connsiteX1800" fmla="*/ 553745 w 8213050"/>
                <a:gd name="connsiteY1800" fmla="*/ 553691 h 4890885"/>
                <a:gd name="connsiteX1801" fmla="*/ 738307 w 8213050"/>
                <a:gd name="connsiteY1801" fmla="*/ 553691 h 4890885"/>
                <a:gd name="connsiteX1802" fmla="*/ 738307 w 8213050"/>
                <a:gd name="connsiteY1802" fmla="*/ 738261 h 4890885"/>
                <a:gd name="connsiteX1803" fmla="*/ 553745 w 8213050"/>
                <a:gd name="connsiteY1803" fmla="*/ 738261 h 4890885"/>
                <a:gd name="connsiteX1804" fmla="*/ 276900 w 8213050"/>
                <a:gd name="connsiteY1804" fmla="*/ 553691 h 4890885"/>
                <a:gd name="connsiteX1805" fmla="*/ 461463 w 8213050"/>
                <a:gd name="connsiteY1805" fmla="*/ 553691 h 4890885"/>
                <a:gd name="connsiteX1806" fmla="*/ 461463 w 8213050"/>
                <a:gd name="connsiteY1806" fmla="*/ 738261 h 4890885"/>
                <a:gd name="connsiteX1807" fmla="*/ 276900 w 8213050"/>
                <a:gd name="connsiteY1807" fmla="*/ 738261 h 4890885"/>
                <a:gd name="connsiteX1808" fmla="*/ 50 w 8213050"/>
                <a:gd name="connsiteY1808" fmla="*/ 553691 h 4890885"/>
                <a:gd name="connsiteX1809" fmla="*/ 184620 w 8213050"/>
                <a:gd name="connsiteY1809" fmla="*/ 553691 h 4890885"/>
                <a:gd name="connsiteX1810" fmla="*/ 184620 w 8213050"/>
                <a:gd name="connsiteY1810" fmla="*/ 738261 h 4890885"/>
                <a:gd name="connsiteX1811" fmla="*/ 50 w 8213050"/>
                <a:gd name="connsiteY1811" fmla="*/ 738261 h 4890885"/>
                <a:gd name="connsiteX1812" fmla="*/ 2214804 w 8213050"/>
                <a:gd name="connsiteY1812" fmla="*/ 553690 h 4890885"/>
                <a:gd name="connsiteX1813" fmla="*/ 2399367 w 8213050"/>
                <a:gd name="connsiteY1813" fmla="*/ 553690 h 4890885"/>
                <a:gd name="connsiteX1814" fmla="*/ 2399367 w 8213050"/>
                <a:gd name="connsiteY1814" fmla="*/ 738260 h 4890885"/>
                <a:gd name="connsiteX1815" fmla="*/ 2214804 w 8213050"/>
                <a:gd name="connsiteY1815" fmla="*/ 738260 h 4890885"/>
                <a:gd name="connsiteX1816" fmla="*/ 1937969 w 8213050"/>
                <a:gd name="connsiteY1816" fmla="*/ 553690 h 4890885"/>
                <a:gd name="connsiteX1817" fmla="*/ 2122526 w 8213050"/>
                <a:gd name="connsiteY1817" fmla="*/ 553690 h 4890885"/>
                <a:gd name="connsiteX1818" fmla="*/ 2122526 w 8213050"/>
                <a:gd name="connsiteY1818" fmla="*/ 738260 h 4890885"/>
                <a:gd name="connsiteX1819" fmla="*/ 1937969 w 8213050"/>
                <a:gd name="connsiteY1819" fmla="*/ 738260 h 4890885"/>
                <a:gd name="connsiteX1820" fmla="*/ 1661115 w 8213050"/>
                <a:gd name="connsiteY1820" fmla="*/ 553690 h 4890885"/>
                <a:gd name="connsiteX1821" fmla="*/ 1845685 w 8213050"/>
                <a:gd name="connsiteY1821" fmla="*/ 553690 h 4890885"/>
                <a:gd name="connsiteX1822" fmla="*/ 1845685 w 8213050"/>
                <a:gd name="connsiteY1822" fmla="*/ 738260 h 4890885"/>
                <a:gd name="connsiteX1823" fmla="*/ 1661115 w 8213050"/>
                <a:gd name="connsiteY1823" fmla="*/ 738260 h 4890885"/>
                <a:gd name="connsiteX1824" fmla="*/ 1384272 w 8213050"/>
                <a:gd name="connsiteY1824" fmla="*/ 553690 h 4890885"/>
                <a:gd name="connsiteX1825" fmla="*/ 1568843 w 8213050"/>
                <a:gd name="connsiteY1825" fmla="*/ 553690 h 4890885"/>
                <a:gd name="connsiteX1826" fmla="*/ 1568843 w 8213050"/>
                <a:gd name="connsiteY1826" fmla="*/ 738261 h 4890885"/>
                <a:gd name="connsiteX1827" fmla="*/ 1384272 w 8213050"/>
                <a:gd name="connsiteY1827" fmla="*/ 738261 h 4890885"/>
                <a:gd name="connsiteX1828" fmla="*/ 1107433 w 8213050"/>
                <a:gd name="connsiteY1828" fmla="*/ 553690 h 4890885"/>
                <a:gd name="connsiteX1829" fmla="*/ 1291984 w 8213050"/>
                <a:gd name="connsiteY1829" fmla="*/ 553690 h 4890885"/>
                <a:gd name="connsiteX1830" fmla="*/ 1291984 w 8213050"/>
                <a:gd name="connsiteY1830" fmla="*/ 738261 h 4890885"/>
                <a:gd name="connsiteX1831" fmla="*/ 1107433 w 8213050"/>
                <a:gd name="connsiteY1831" fmla="*/ 738261 h 4890885"/>
                <a:gd name="connsiteX1832" fmla="*/ 830589 w 8213050"/>
                <a:gd name="connsiteY1832" fmla="*/ 553690 h 4890885"/>
                <a:gd name="connsiteX1833" fmla="*/ 1015152 w 8213050"/>
                <a:gd name="connsiteY1833" fmla="*/ 553690 h 4890885"/>
                <a:gd name="connsiteX1834" fmla="*/ 1015152 w 8213050"/>
                <a:gd name="connsiteY1834" fmla="*/ 738261 h 4890885"/>
                <a:gd name="connsiteX1835" fmla="*/ 830589 w 8213050"/>
                <a:gd name="connsiteY1835" fmla="*/ 738261 h 4890885"/>
                <a:gd name="connsiteX1836" fmla="*/ 3598976 w 8213050"/>
                <a:gd name="connsiteY1836" fmla="*/ 553690 h 4890885"/>
                <a:gd name="connsiteX1837" fmla="*/ 3783539 w 8213050"/>
                <a:gd name="connsiteY1837" fmla="*/ 553690 h 4890885"/>
                <a:gd name="connsiteX1838" fmla="*/ 3783539 w 8213050"/>
                <a:gd name="connsiteY1838" fmla="*/ 738260 h 4890885"/>
                <a:gd name="connsiteX1839" fmla="*/ 3598976 w 8213050"/>
                <a:gd name="connsiteY1839" fmla="*/ 738260 h 4890885"/>
                <a:gd name="connsiteX1840" fmla="*/ 3322131 w 8213050"/>
                <a:gd name="connsiteY1840" fmla="*/ 553690 h 4890885"/>
                <a:gd name="connsiteX1841" fmla="*/ 3506694 w 8213050"/>
                <a:gd name="connsiteY1841" fmla="*/ 553690 h 4890885"/>
                <a:gd name="connsiteX1842" fmla="*/ 3506694 w 8213050"/>
                <a:gd name="connsiteY1842" fmla="*/ 738260 h 4890885"/>
                <a:gd name="connsiteX1843" fmla="*/ 3322131 w 8213050"/>
                <a:gd name="connsiteY1843" fmla="*/ 738260 h 4890885"/>
                <a:gd name="connsiteX1844" fmla="*/ 3045344 w 8213050"/>
                <a:gd name="connsiteY1844" fmla="*/ 553690 h 4890885"/>
                <a:gd name="connsiteX1845" fmla="*/ 3229906 w 8213050"/>
                <a:gd name="connsiteY1845" fmla="*/ 553690 h 4890885"/>
                <a:gd name="connsiteX1846" fmla="*/ 3229906 w 8213050"/>
                <a:gd name="connsiteY1846" fmla="*/ 738260 h 4890885"/>
                <a:gd name="connsiteX1847" fmla="*/ 3045344 w 8213050"/>
                <a:gd name="connsiteY1847" fmla="*/ 738260 h 4890885"/>
                <a:gd name="connsiteX1848" fmla="*/ 2768498 w 8213050"/>
                <a:gd name="connsiteY1848" fmla="*/ 553690 h 4890885"/>
                <a:gd name="connsiteX1849" fmla="*/ 2953063 w 8213050"/>
                <a:gd name="connsiteY1849" fmla="*/ 553690 h 4890885"/>
                <a:gd name="connsiteX1850" fmla="*/ 2953063 w 8213050"/>
                <a:gd name="connsiteY1850" fmla="*/ 738260 h 4890885"/>
                <a:gd name="connsiteX1851" fmla="*/ 2768498 w 8213050"/>
                <a:gd name="connsiteY1851" fmla="*/ 738260 h 4890885"/>
                <a:gd name="connsiteX1852" fmla="*/ 2491650 w 8213050"/>
                <a:gd name="connsiteY1852" fmla="*/ 553690 h 4890885"/>
                <a:gd name="connsiteX1853" fmla="*/ 2676215 w 8213050"/>
                <a:gd name="connsiteY1853" fmla="*/ 553690 h 4890885"/>
                <a:gd name="connsiteX1854" fmla="*/ 2676215 w 8213050"/>
                <a:gd name="connsiteY1854" fmla="*/ 738260 h 4890885"/>
                <a:gd name="connsiteX1855" fmla="*/ 2491650 w 8213050"/>
                <a:gd name="connsiteY1855" fmla="*/ 738260 h 4890885"/>
                <a:gd name="connsiteX1856" fmla="*/ 5260042 w 8213050"/>
                <a:gd name="connsiteY1856" fmla="*/ 553689 h 4890885"/>
                <a:gd name="connsiteX1857" fmla="*/ 5444605 w 8213050"/>
                <a:gd name="connsiteY1857" fmla="*/ 553689 h 4890885"/>
                <a:gd name="connsiteX1858" fmla="*/ 5444605 w 8213050"/>
                <a:gd name="connsiteY1858" fmla="*/ 738259 h 4890885"/>
                <a:gd name="connsiteX1859" fmla="*/ 5260042 w 8213050"/>
                <a:gd name="connsiteY1859" fmla="*/ 738259 h 4890885"/>
                <a:gd name="connsiteX1860" fmla="*/ 4983198 w 8213050"/>
                <a:gd name="connsiteY1860" fmla="*/ 553689 h 4890885"/>
                <a:gd name="connsiteX1861" fmla="*/ 5167761 w 8213050"/>
                <a:gd name="connsiteY1861" fmla="*/ 553689 h 4890885"/>
                <a:gd name="connsiteX1862" fmla="*/ 5167761 w 8213050"/>
                <a:gd name="connsiteY1862" fmla="*/ 738259 h 4890885"/>
                <a:gd name="connsiteX1863" fmla="*/ 4983198 w 8213050"/>
                <a:gd name="connsiteY1863" fmla="*/ 738259 h 4890885"/>
                <a:gd name="connsiteX1864" fmla="*/ 4706353 w 8213050"/>
                <a:gd name="connsiteY1864" fmla="*/ 553689 h 4890885"/>
                <a:gd name="connsiteX1865" fmla="*/ 4890916 w 8213050"/>
                <a:gd name="connsiteY1865" fmla="*/ 553689 h 4890885"/>
                <a:gd name="connsiteX1866" fmla="*/ 4890916 w 8213050"/>
                <a:gd name="connsiteY1866" fmla="*/ 738259 h 4890885"/>
                <a:gd name="connsiteX1867" fmla="*/ 4706353 w 8213050"/>
                <a:gd name="connsiteY1867" fmla="*/ 738259 h 4890885"/>
                <a:gd name="connsiteX1868" fmla="*/ 4429509 w 8213050"/>
                <a:gd name="connsiteY1868" fmla="*/ 553689 h 4890885"/>
                <a:gd name="connsiteX1869" fmla="*/ 4614072 w 8213050"/>
                <a:gd name="connsiteY1869" fmla="*/ 553689 h 4890885"/>
                <a:gd name="connsiteX1870" fmla="*/ 4614072 w 8213050"/>
                <a:gd name="connsiteY1870" fmla="*/ 738259 h 4890885"/>
                <a:gd name="connsiteX1871" fmla="*/ 4429509 w 8213050"/>
                <a:gd name="connsiteY1871" fmla="*/ 738259 h 4890885"/>
                <a:gd name="connsiteX1872" fmla="*/ 4152664 w 8213050"/>
                <a:gd name="connsiteY1872" fmla="*/ 553689 h 4890885"/>
                <a:gd name="connsiteX1873" fmla="*/ 4337227 w 8213050"/>
                <a:gd name="connsiteY1873" fmla="*/ 553689 h 4890885"/>
                <a:gd name="connsiteX1874" fmla="*/ 4337227 w 8213050"/>
                <a:gd name="connsiteY1874" fmla="*/ 738259 h 4890885"/>
                <a:gd name="connsiteX1875" fmla="*/ 4152664 w 8213050"/>
                <a:gd name="connsiteY1875" fmla="*/ 738259 h 4890885"/>
                <a:gd name="connsiteX1876" fmla="*/ 3875820 w 8213050"/>
                <a:gd name="connsiteY1876" fmla="*/ 553689 h 4890885"/>
                <a:gd name="connsiteX1877" fmla="*/ 4060383 w 8213050"/>
                <a:gd name="connsiteY1877" fmla="*/ 553689 h 4890885"/>
                <a:gd name="connsiteX1878" fmla="*/ 4060383 w 8213050"/>
                <a:gd name="connsiteY1878" fmla="*/ 738260 h 4890885"/>
                <a:gd name="connsiteX1879" fmla="*/ 3875820 w 8213050"/>
                <a:gd name="connsiteY1879" fmla="*/ 738260 h 4890885"/>
                <a:gd name="connsiteX1880" fmla="*/ 6921109 w 8213050"/>
                <a:gd name="connsiteY1880" fmla="*/ 553689 h 4890885"/>
                <a:gd name="connsiteX1881" fmla="*/ 7105672 w 8213050"/>
                <a:gd name="connsiteY1881" fmla="*/ 553689 h 4890885"/>
                <a:gd name="connsiteX1882" fmla="*/ 7105672 w 8213050"/>
                <a:gd name="connsiteY1882" fmla="*/ 738259 h 4890885"/>
                <a:gd name="connsiteX1883" fmla="*/ 6921109 w 8213050"/>
                <a:gd name="connsiteY1883" fmla="*/ 738259 h 4890885"/>
                <a:gd name="connsiteX1884" fmla="*/ 6644265 w 8213050"/>
                <a:gd name="connsiteY1884" fmla="*/ 553689 h 4890885"/>
                <a:gd name="connsiteX1885" fmla="*/ 6828828 w 8213050"/>
                <a:gd name="connsiteY1885" fmla="*/ 553689 h 4890885"/>
                <a:gd name="connsiteX1886" fmla="*/ 6828828 w 8213050"/>
                <a:gd name="connsiteY1886" fmla="*/ 738259 h 4890885"/>
                <a:gd name="connsiteX1887" fmla="*/ 6644265 w 8213050"/>
                <a:gd name="connsiteY1887" fmla="*/ 738259 h 4890885"/>
                <a:gd name="connsiteX1888" fmla="*/ 6367421 w 8213050"/>
                <a:gd name="connsiteY1888" fmla="*/ 553689 h 4890885"/>
                <a:gd name="connsiteX1889" fmla="*/ 6551984 w 8213050"/>
                <a:gd name="connsiteY1889" fmla="*/ 553689 h 4890885"/>
                <a:gd name="connsiteX1890" fmla="*/ 6551984 w 8213050"/>
                <a:gd name="connsiteY1890" fmla="*/ 738259 h 4890885"/>
                <a:gd name="connsiteX1891" fmla="*/ 6367421 w 8213050"/>
                <a:gd name="connsiteY1891" fmla="*/ 738259 h 4890885"/>
                <a:gd name="connsiteX1892" fmla="*/ 6090576 w 8213050"/>
                <a:gd name="connsiteY1892" fmla="*/ 553689 h 4890885"/>
                <a:gd name="connsiteX1893" fmla="*/ 6275139 w 8213050"/>
                <a:gd name="connsiteY1893" fmla="*/ 553689 h 4890885"/>
                <a:gd name="connsiteX1894" fmla="*/ 6275139 w 8213050"/>
                <a:gd name="connsiteY1894" fmla="*/ 738259 h 4890885"/>
                <a:gd name="connsiteX1895" fmla="*/ 6090576 w 8213050"/>
                <a:gd name="connsiteY1895" fmla="*/ 738259 h 4890885"/>
                <a:gd name="connsiteX1896" fmla="*/ 5813731 w 8213050"/>
                <a:gd name="connsiteY1896" fmla="*/ 553689 h 4890885"/>
                <a:gd name="connsiteX1897" fmla="*/ 5998294 w 8213050"/>
                <a:gd name="connsiteY1897" fmla="*/ 553689 h 4890885"/>
                <a:gd name="connsiteX1898" fmla="*/ 5998294 w 8213050"/>
                <a:gd name="connsiteY1898" fmla="*/ 738259 h 4890885"/>
                <a:gd name="connsiteX1899" fmla="*/ 5813731 w 8213050"/>
                <a:gd name="connsiteY1899" fmla="*/ 738259 h 4890885"/>
                <a:gd name="connsiteX1900" fmla="*/ 5536887 w 8213050"/>
                <a:gd name="connsiteY1900" fmla="*/ 553689 h 4890885"/>
                <a:gd name="connsiteX1901" fmla="*/ 5721450 w 8213050"/>
                <a:gd name="connsiteY1901" fmla="*/ 553689 h 4890885"/>
                <a:gd name="connsiteX1902" fmla="*/ 5721450 w 8213050"/>
                <a:gd name="connsiteY1902" fmla="*/ 738259 h 4890885"/>
                <a:gd name="connsiteX1903" fmla="*/ 5536887 w 8213050"/>
                <a:gd name="connsiteY1903" fmla="*/ 738259 h 4890885"/>
                <a:gd name="connsiteX1904" fmla="*/ 8028487 w 8213050"/>
                <a:gd name="connsiteY1904" fmla="*/ 553688 h 4890885"/>
                <a:gd name="connsiteX1905" fmla="*/ 8213050 w 8213050"/>
                <a:gd name="connsiteY1905" fmla="*/ 553688 h 4890885"/>
                <a:gd name="connsiteX1906" fmla="*/ 8213050 w 8213050"/>
                <a:gd name="connsiteY1906" fmla="*/ 738259 h 4890885"/>
                <a:gd name="connsiteX1907" fmla="*/ 8028487 w 8213050"/>
                <a:gd name="connsiteY1907" fmla="*/ 738259 h 4890885"/>
                <a:gd name="connsiteX1908" fmla="*/ 7751643 w 8213050"/>
                <a:gd name="connsiteY1908" fmla="*/ 553688 h 4890885"/>
                <a:gd name="connsiteX1909" fmla="*/ 7936206 w 8213050"/>
                <a:gd name="connsiteY1909" fmla="*/ 553688 h 4890885"/>
                <a:gd name="connsiteX1910" fmla="*/ 7936206 w 8213050"/>
                <a:gd name="connsiteY1910" fmla="*/ 738259 h 4890885"/>
                <a:gd name="connsiteX1911" fmla="*/ 7751643 w 8213050"/>
                <a:gd name="connsiteY1911" fmla="*/ 738259 h 4890885"/>
                <a:gd name="connsiteX1912" fmla="*/ 7474799 w 8213050"/>
                <a:gd name="connsiteY1912" fmla="*/ 553688 h 4890885"/>
                <a:gd name="connsiteX1913" fmla="*/ 7659362 w 8213050"/>
                <a:gd name="connsiteY1913" fmla="*/ 553688 h 4890885"/>
                <a:gd name="connsiteX1914" fmla="*/ 7659362 w 8213050"/>
                <a:gd name="connsiteY1914" fmla="*/ 738259 h 4890885"/>
                <a:gd name="connsiteX1915" fmla="*/ 7474799 w 8213050"/>
                <a:gd name="connsiteY1915" fmla="*/ 738259 h 4890885"/>
                <a:gd name="connsiteX1916" fmla="*/ 7197954 w 8213050"/>
                <a:gd name="connsiteY1916" fmla="*/ 553688 h 4890885"/>
                <a:gd name="connsiteX1917" fmla="*/ 7382517 w 8213050"/>
                <a:gd name="connsiteY1917" fmla="*/ 553688 h 4890885"/>
                <a:gd name="connsiteX1918" fmla="*/ 7382517 w 8213050"/>
                <a:gd name="connsiteY1918" fmla="*/ 738259 h 4890885"/>
                <a:gd name="connsiteX1919" fmla="*/ 7197954 w 8213050"/>
                <a:gd name="connsiteY1919" fmla="*/ 738259 h 4890885"/>
                <a:gd name="connsiteX1920" fmla="*/ 53 w 8213050"/>
                <a:gd name="connsiteY1920" fmla="*/ 276843 h 4890885"/>
                <a:gd name="connsiteX1921" fmla="*/ 184623 w 8213050"/>
                <a:gd name="connsiteY1921" fmla="*/ 276843 h 4890885"/>
                <a:gd name="connsiteX1922" fmla="*/ 184623 w 8213050"/>
                <a:gd name="connsiteY1922" fmla="*/ 461407 h 4890885"/>
                <a:gd name="connsiteX1923" fmla="*/ 53 w 8213050"/>
                <a:gd name="connsiteY1923" fmla="*/ 461407 h 4890885"/>
                <a:gd name="connsiteX1924" fmla="*/ 553749 w 8213050"/>
                <a:gd name="connsiteY1924" fmla="*/ 276843 h 4890885"/>
                <a:gd name="connsiteX1925" fmla="*/ 738311 w 8213050"/>
                <a:gd name="connsiteY1925" fmla="*/ 276843 h 4890885"/>
                <a:gd name="connsiteX1926" fmla="*/ 738311 w 8213050"/>
                <a:gd name="connsiteY1926" fmla="*/ 461407 h 4890885"/>
                <a:gd name="connsiteX1927" fmla="*/ 553749 w 8213050"/>
                <a:gd name="connsiteY1927" fmla="*/ 461407 h 4890885"/>
                <a:gd name="connsiteX1928" fmla="*/ 276904 w 8213050"/>
                <a:gd name="connsiteY1928" fmla="*/ 276843 h 4890885"/>
                <a:gd name="connsiteX1929" fmla="*/ 461467 w 8213050"/>
                <a:gd name="connsiteY1929" fmla="*/ 276843 h 4890885"/>
                <a:gd name="connsiteX1930" fmla="*/ 461467 w 8213050"/>
                <a:gd name="connsiteY1930" fmla="*/ 461407 h 4890885"/>
                <a:gd name="connsiteX1931" fmla="*/ 276904 w 8213050"/>
                <a:gd name="connsiteY1931" fmla="*/ 461407 h 4890885"/>
                <a:gd name="connsiteX1932" fmla="*/ 830593 w 8213050"/>
                <a:gd name="connsiteY1932" fmla="*/ 276842 h 4890885"/>
                <a:gd name="connsiteX1933" fmla="*/ 1015155 w 8213050"/>
                <a:gd name="connsiteY1933" fmla="*/ 276842 h 4890885"/>
                <a:gd name="connsiteX1934" fmla="*/ 1015155 w 8213050"/>
                <a:gd name="connsiteY1934" fmla="*/ 461406 h 4890885"/>
                <a:gd name="connsiteX1935" fmla="*/ 830593 w 8213050"/>
                <a:gd name="connsiteY1935" fmla="*/ 461406 h 4890885"/>
                <a:gd name="connsiteX1936" fmla="*/ 1107437 w 8213050"/>
                <a:gd name="connsiteY1936" fmla="*/ 276842 h 4890885"/>
                <a:gd name="connsiteX1937" fmla="*/ 1291986 w 8213050"/>
                <a:gd name="connsiteY1937" fmla="*/ 276842 h 4890885"/>
                <a:gd name="connsiteX1938" fmla="*/ 1291986 w 8213050"/>
                <a:gd name="connsiteY1938" fmla="*/ 461406 h 4890885"/>
                <a:gd name="connsiteX1939" fmla="*/ 1107437 w 8213050"/>
                <a:gd name="connsiteY1939" fmla="*/ 461406 h 4890885"/>
                <a:gd name="connsiteX1940" fmla="*/ 1384275 w 8213050"/>
                <a:gd name="connsiteY1940" fmla="*/ 276842 h 4890885"/>
                <a:gd name="connsiteX1941" fmla="*/ 1568847 w 8213050"/>
                <a:gd name="connsiteY1941" fmla="*/ 276842 h 4890885"/>
                <a:gd name="connsiteX1942" fmla="*/ 1568847 w 8213050"/>
                <a:gd name="connsiteY1942" fmla="*/ 461406 h 4890885"/>
                <a:gd name="connsiteX1943" fmla="*/ 1384275 w 8213050"/>
                <a:gd name="connsiteY1943" fmla="*/ 461406 h 4890885"/>
                <a:gd name="connsiteX1944" fmla="*/ 1661118 w 8213050"/>
                <a:gd name="connsiteY1944" fmla="*/ 276842 h 4890885"/>
                <a:gd name="connsiteX1945" fmla="*/ 1845689 w 8213050"/>
                <a:gd name="connsiteY1945" fmla="*/ 276842 h 4890885"/>
                <a:gd name="connsiteX1946" fmla="*/ 1845689 w 8213050"/>
                <a:gd name="connsiteY1946" fmla="*/ 461406 h 4890885"/>
                <a:gd name="connsiteX1947" fmla="*/ 1661118 w 8213050"/>
                <a:gd name="connsiteY1947" fmla="*/ 461406 h 4890885"/>
                <a:gd name="connsiteX1948" fmla="*/ 2214806 w 8213050"/>
                <a:gd name="connsiteY1948" fmla="*/ 276842 h 4890885"/>
                <a:gd name="connsiteX1949" fmla="*/ 2399370 w 8213050"/>
                <a:gd name="connsiteY1949" fmla="*/ 276842 h 4890885"/>
                <a:gd name="connsiteX1950" fmla="*/ 2399370 w 8213050"/>
                <a:gd name="connsiteY1950" fmla="*/ 461406 h 4890885"/>
                <a:gd name="connsiteX1951" fmla="*/ 2214806 w 8213050"/>
                <a:gd name="connsiteY1951" fmla="*/ 461406 h 4890885"/>
                <a:gd name="connsiteX1952" fmla="*/ 1937973 w 8213050"/>
                <a:gd name="connsiteY1952" fmla="*/ 276842 h 4890885"/>
                <a:gd name="connsiteX1953" fmla="*/ 2122529 w 8213050"/>
                <a:gd name="connsiteY1953" fmla="*/ 276842 h 4890885"/>
                <a:gd name="connsiteX1954" fmla="*/ 2122529 w 8213050"/>
                <a:gd name="connsiteY1954" fmla="*/ 461406 h 4890885"/>
                <a:gd name="connsiteX1955" fmla="*/ 1937973 w 8213050"/>
                <a:gd name="connsiteY1955" fmla="*/ 461406 h 4890885"/>
                <a:gd name="connsiteX1956" fmla="*/ 2768502 w 8213050"/>
                <a:gd name="connsiteY1956" fmla="*/ 276842 h 4890885"/>
                <a:gd name="connsiteX1957" fmla="*/ 2953066 w 8213050"/>
                <a:gd name="connsiteY1957" fmla="*/ 276842 h 4890885"/>
                <a:gd name="connsiteX1958" fmla="*/ 2953066 w 8213050"/>
                <a:gd name="connsiteY1958" fmla="*/ 461406 h 4890885"/>
                <a:gd name="connsiteX1959" fmla="*/ 2768502 w 8213050"/>
                <a:gd name="connsiteY1959" fmla="*/ 461406 h 4890885"/>
                <a:gd name="connsiteX1960" fmla="*/ 2491653 w 8213050"/>
                <a:gd name="connsiteY1960" fmla="*/ 276842 h 4890885"/>
                <a:gd name="connsiteX1961" fmla="*/ 2676219 w 8213050"/>
                <a:gd name="connsiteY1961" fmla="*/ 276842 h 4890885"/>
                <a:gd name="connsiteX1962" fmla="*/ 2676219 w 8213050"/>
                <a:gd name="connsiteY1962" fmla="*/ 461406 h 4890885"/>
                <a:gd name="connsiteX1963" fmla="*/ 2491653 w 8213050"/>
                <a:gd name="connsiteY1963" fmla="*/ 461406 h 4890885"/>
                <a:gd name="connsiteX1964" fmla="*/ 3045348 w 8213050"/>
                <a:gd name="connsiteY1964" fmla="*/ 276842 h 4890885"/>
                <a:gd name="connsiteX1965" fmla="*/ 3229910 w 8213050"/>
                <a:gd name="connsiteY1965" fmla="*/ 276842 h 4890885"/>
                <a:gd name="connsiteX1966" fmla="*/ 3229910 w 8213050"/>
                <a:gd name="connsiteY1966" fmla="*/ 461406 h 4890885"/>
                <a:gd name="connsiteX1967" fmla="*/ 3045348 w 8213050"/>
                <a:gd name="connsiteY1967" fmla="*/ 461406 h 4890885"/>
                <a:gd name="connsiteX1968" fmla="*/ 3322131 w 8213050"/>
                <a:gd name="connsiteY1968" fmla="*/ 276842 h 4890885"/>
                <a:gd name="connsiteX1969" fmla="*/ 3506694 w 8213050"/>
                <a:gd name="connsiteY1969" fmla="*/ 276842 h 4890885"/>
                <a:gd name="connsiteX1970" fmla="*/ 3506694 w 8213050"/>
                <a:gd name="connsiteY1970" fmla="*/ 461406 h 4890885"/>
                <a:gd name="connsiteX1971" fmla="*/ 3322131 w 8213050"/>
                <a:gd name="connsiteY1971" fmla="*/ 461406 h 4890885"/>
                <a:gd name="connsiteX1972" fmla="*/ 3598976 w 8213050"/>
                <a:gd name="connsiteY1972" fmla="*/ 276842 h 4890885"/>
                <a:gd name="connsiteX1973" fmla="*/ 3783539 w 8213050"/>
                <a:gd name="connsiteY1973" fmla="*/ 276842 h 4890885"/>
                <a:gd name="connsiteX1974" fmla="*/ 3783539 w 8213050"/>
                <a:gd name="connsiteY1974" fmla="*/ 461406 h 4890885"/>
                <a:gd name="connsiteX1975" fmla="*/ 3598976 w 8213050"/>
                <a:gd name="connsiteY1975" fmla="*/ 461406 h 4890885"/>
                <a:gd name="connsiteX1976" fmla="*/ 3875820 w 8213050"/>
                <a:gd name="connsiteY1976" fmla="*/ 276842 h 4890885"/>
                <a:gd name="connsiteX1977" fmla="*/ 4060383 w 8213050"/>
                <a:gd name="connsiteY1977" fmla="*/ 276842 h 4890885"/>
                <a:gd name="connsiteX1978" fmla="*/ 4060383 w 8213050"/>
                <a:gd name="connsiteY1978" fmla="*/ 461406 h 4890885"/>
                <a:gd name="connsiteX1979" fmla="*/ 3875820 w 8213050"/>
                <a:gd name="connsiteY1979" fmla="*/ 461406 h 4890885"/>
                <a:gd name="connsiteX1980" fmla="*/ 4152664 w 8213050"/>
                <a:gd name="connsiteY1980" fmla="*/ 276842 h 4890885"/>
                <a:gd name="connsiteX1981" fmla="*/ 4337227 w 8213050"/>
                <a:gd name="connsiteY1981" fmla="*/ 276842 h 4890885"/>
                <a:gd name="connsiteX1982" fmla="*/ 4337227 w 8213050"/>
                <a:gd name="connsiteY1982" fmla="*/ 461406 h 4890885"/>
                <a:gd name="connsiteX1983" fmla="*/ 4152664 w 8213050"/>
                <a:gd name="connsiteY1983" fmla="*/ 461406 h 4890885"/>
                <a:gd name="connsiteX1984" fmla="*/ 4983198 w 8213050"/>
                <a:gd name="connsiteY1984" fmla="*/ 276842 h 4890885"/>
                <a:gd name="connsiteX1985" fmla="*/ 5167761 w 8213050"/>
                <a:gd name="connsiteY1985" fmla="*/ 276842 h 4890885"/>
                <a:gd name="connsiteX1986" fmla="*/ 5167761 w 8213050"/>
                <a:gd name="connsiteY1986" fmla="*/ 461406 h 4890885"/>
                <a:gd name="connsiteX1987" fmla="*/ 4983198 w 8213050"/>
                <a:gd name="connsiteY1987" fmla="*/ 461406 h 4890885"/>
                <a:gd name="connsiteX1988" fmla="*/ 4706353 w 8213050"/>
                <a:gd name="connsiteY1988" fmla="*/ 276842 h 4890885"/>
                <a:gd name="connsiteX1989" fmla="*/ 4890916 w 8213050"/>
                <a:gd name="connsiteY1989" fmla="*/ 276842 h 4890885"/>
                <a:gd name="connsiteX1990" fmla="*/ 4890916 w 8213050"/>
                <a:gd name="connsiteY1990" fmla="*/ 461406 h 4890885"/>
                <a:gd name="connsiteX1991" fmla="*/ 4706353 w 8213050"/>
                <a:gd name="connsiteY1991" fmla="*/ 461406 h 4890885"/>
                <a:gd name="connsiteX1992" fmla="*/ 4429509 w 8213050"/>
                <a:gd name="connsiteY1992" fmla="*/ 276842 h 4890885"/>
                <a:gd name="connsiteX1993" fmla="*/ 4614072 w 8213050"/>
                <a:gd name="connsiteY1993" fmla="*/ 276842 h 4890885"/>
                <a:gd name="connsiteX1994" fmla="*/ 4614072 w 8213050"/>
                <a:gd name="connsiteY1994" fmla="*/ 461406 h 4890885"/>
                <a:gd name="connsiteX1995" fmla="*/ 4429509 w 8213050"/>
                <a:gd name="connsiteY1995" fmla="*/ 461406 h 4890885"/>
                <a:gd name="connsiteX1996" fmla="*/ 5260042 w 8213050"/>
                <a:gd name="connsiteY1996" fmla="*/ 276841 h 4890885"/>
                <a:gd name="connsiteX1997" fmla="*/ 5444605 w 8213050"/>
                <a:gd name="connsiteY1997" fmla="*/ 276841 h 4890885"/>
                <a:gd name="connsiteX1998" fmla="*/ 5444605 w 8213050"/>
                <a:gd name="connsiteY1998" fmla="*/ 461406 h 4890885"/>
                <a:gd name="connsiteX1999" fmla="*/ 5260042 w 8213050"/>
                <a:gd name="connsiteY1999" fmla="*/ 461406 h 4890885"/>
                <a:gd name="connsiteX2000" fmla="*/ 5536887 w 8213050"/>
                <a:gd name="connsiteY2000" fmla="*/ 276841 h 4890885"/>
                <a:gd name="connsiteX2001" fmla="*/ 5721450 w 8213050"/>
                <a:gd name="connsiteY2001" fmla="*/ 276841 h 4890885"/>
                <a:gd name="connsiteX2002" fmla="*/ 5721450 w 8213050"/>
                <a:gd name="connsiteY2002" fmla="*/ 461406 h 4890885"/>
                <a:gd name="connsiteX2003" fmla="*/ 5536887 w 8213050"/>
                <a:gd name="connsiteY2003" fmla="*/ 461406 h 4890885"/>
                <a:gd name="connsiteX2004" fmla="*/ 5813731 w 8213050"/>
                <a:gd name="connsiteY2004" fmla="*/ 276841 h 4890885"/>
                <a:gd name="connsiteX2005" fmla="*/ 5998294 w 8213050"/>
                <a:gd name="connsiteY2005" fmla="*/ 276841 h 4890885"/>
                <a:gd name="connsiteX2006" fmla="*/ 5998294 w 8213050"/>
                <a:gd name="connsiteY2006" fmla="*/ 461406 h 4890885"/>
                <a:gd name="connsiteX2007" fmla="*/ 5813731 w 8213050"/>
                <a:gd name="connsiteY2007" fmla="*/ 461406 h 4890885"/>
                <a:gd name="connsiteX2008" fmla="*/ 6090576 w 8213050"/>
                <a:gd name="connsiteY2008" fmla="*/ 276841 h 4890885"/>
                <a:gd name="connsiteX2009" fmla="*/ 6275139 w 8213050"/>
                <a:gd name="connsiteY2009" fmla="*/ 276841 h 4890885"/>
                <a:gd name="connsiteX2010" fmla="*/ 6275139 w 8213050"/>
                <a:gd name="connsiteY2010" fmla="*/ 461405 h 4890885"/>
                <a:gd name="connsiteX2011" fmla="*/ 6090576 w 8213050"/>
                <a:gd name="connsiteY2011" fmla="*/ 461405 h 4890885"/>
                <a:gd name="connsiteX2012" fmla="*/ 6367421 w 8213050"/>
                <a:gd name="connsiteY2012" fmla="*/ 276841 h 4890885"/>
                <a:gd name="connsiteX2013" fmla="*/ 6551984 w 8213050"/>
                <a:gd name="connsiteY2013" fmla="*/ 276841 h 4890885"/>
                <a:gd name="connsiteX2014" fmla="*/ 6551984 w 8213050"/>
                <a:gd name="connsiteY2014" fmla="*/ 461405 h 4890885"/>
                <a:gd name="connsiteX2015" fmla="*/ 6367421 w 8213050"/>
                <a:gd name="connsiteY2015" fmla="*/ 461405 h 4890885"/>
                <a:gd name="connsiteX2016" fmla="*/ 7197954 w 8213050"/>
                <a:gd name="connsiteY2016" fmla="*/ 276841 h 4890885"/>
                <a:gd name="connsiteX2017" fmla="*/ 7382517 w 8213050"/>
                <a:gd name="connsiteY2017" fmla="*/ 276841 h 4890885"/>
                <a:gd name="connsiteX2018" fmla="*/ 7382517 w 8213050"/>
                <a:gd name="connsiteY2018" fmla="*/ 461405 h 4890885"/>
                <a:gd name="connsiteX2019" fmla="*/ 7197954 w 8213050"/>
                <a:gd name="connsiteY2019" fmla="*/ 461405 h 4890885"/>
                <a:gd name="connsiteX2020" fmla="*/ 6921109 w 8213050"/>
                <a:gd name="connsiteY2020" fmla="*/ 276841 h 4890885"/>
                <a:gd name="connsiteX2021" fmla="*/ 7105672 w 8213050"/>
                <a:gd name="connsiteY2021" fmla="*/ 276841 h 4890885"/>
                <a:gd name="connsiteX2022" fmla="*/ 7105672 w 8213050"/>
                <a:gd name="connsiteY2022" fmla="*/ 461405 h 4890885"/>
                <a:gd name="connsiteX2023" fmla="*/ 6921109 w 8213050"/>
                <a:gd name="connsiteY2023" fmla="*/ 461405 h 4890885"/>
                <a:gd name="connsiteX2024" fmla="*/ 6644265 w 8213050"/>
                <a:gd name="connsiteY2024" fmla="*/ 276841 h 4890885"/>
                <a:gd name="connsiteX2025" fmla="*/ 6828828 w 8213050"/>
                <a:gd name="connsiteY2025" fmla="*/ 276841 h 4890885"/>
                <a:gd name="connsiteX2026" fmla="*/ 6828828 w 8213050"/>
                <a:gd name="connsiteY2026" fmla="*/ 461405 h 4890885"/>
                <a:gd name="connsiteX2027" fmla="*/ 6644265 w 8213050"/>
                <a:gd name="connsiteY2027" fmla="*/ 461405 h 4890885"/>
                <a:gd name="connsiteX2028" fmla="*/ 7474799 w 8213050"/>
                <a:gd name="connsiteY2028" fmla="*/ 276841 h 4890885"/>
                <a:gd name="connsiteX2029" fmla="*/ 7659362 w 8213050"/>
                <a:gd name="connsiteY2029" fmla="*/ 276841 h 4890885"/>
                <a:gd name="connsiteX2030" fmla="*/ 7659362 w 8213050"/>
                <a:gd name="connsiteY2030" fmla="*/ 461405 h 4890885"/>
                <a:gd name="connsiteX2031" fmla="*/ 7474799 w 8213050"/>
                <a:gd name="connsiteY2031" fmla="*/ 461405 h 4890885"/>
                <a:gd name="connsiteX2032" fmla="*/ 7751643 w 8213050"/>
                <a:gd name="connsiteY2032" fmla="*/ 276841 h 4890885"/>
                <a:gd name="connsiteX2033" fmla="*/ 7936206 w 8213050"/>
                <a:gd name="connsiteY2033" fmla="*/ 276841 h 4890885"/>
                <a:gd name="connsiteX2034" fmla="*/ 7936206 w 8213050"/>
                <a:gd name="connsiteY2034" fmla="*/ 461405 h 4890885"/>
                <a:gd name="connsiteX2035" fmla="*/ 7751643 w 8213050"/>
                <a:gd name="connsiteY2035" fmla="*/ 461405 h 4890885"/>
                <a:gd name="connsiteX2036" fmla="*/ 8028487 w 8213050"/>
                <a:gd name="connsiteY2036" fmla="*/ 276841 h 4890885"/>
                <a:gd name="connsiteX2037" fmla="*/ 8213050 w 8213050"/>
                <a:gd name="connsiteY2037" fmla="*/ 276841 h 4890885"/>
                <a:gd name="connsiteX2038" fmla="*/ 8213050 w 8213050"/>
                <a:gd name="connsiteY2038" fmla="*/ 461405 h 4890885"/>
                <a:gd name="connsiteX2039" fmla="*/ 8028487 w 8213050"/>
                <a:gd name="connsiteY2039" fmla="*/ 461405 h 4890885"/>
                <a:gd name="connsiteX2040" fmla="*/ 56 w 8213050"/>
                <a:gd name="connsiteY2040" fmla="*/ 2 h 4890885"/>
                <a:gd name="connsiteX2041" fmla="*/ 184627 w 8213050"/>
                <a:gd name="connsiteY2041" fmla="*/ 2 h 4890885"/>
                <a:gd name="connsiteX2042" fmla="*/ 184627 w 8213050"/>
                <a:gd name="connsiteY2042" fmla="*/ 184564 h 4890885"/>
                <a:gd name="connsiteX2043" fmla="*/ 56 w 8213050"/>
                <a:gd name="connsiteY2043" fmla="*/ 184564 h 4890885"/>
                <a:gd name="connsiteX2044" fmla="*/ 276907 w 8213050"/>
                <a:gd name="connsiteY2044" fmla="*/ 2 h 4890885"/>
                <a:gd name="connsiteX2045" fmla="*/ 461470 w 8213050"/>
                <a:gd name="connsiteY2045" fmla="*/ 2 h 4890885"/>
                <a:gd name="connsiteX2046" fmla="*/ 461470 w 8213050"/>
                <a:gd name="connsiteY2046" fmla="*/ 184564 h 4890885"/>
                <a:gd name="connsiteX2047" fmla="*/ 276907 w 8213050"/>
                <a:gd name="connsiteY2047" fmla="*/ 184564 h 4890885"/>
                <a:gd name="connsiteX2048" fmla="*/ 553752 w 8213050"/>
                <a:gd name="connsiteY2048" fmla="*/ 2 h 4890885"/>
                <a:gd name="connsiteX2049" fmla="*/ 738315 w 8213050"/>
                <a:gd name="connsiteY2049" fmla="*/ 2 h 4890885"/>
                <a:gd name="connsiteX2050" fmla="*/ 738315 w 8213050"/>
                <a:gd name="connsiteY2050" fmla="*/ 184564 h 4890885"/>
                <a:gd name="connsiteX2051" fmla="*/ 553752 w 8213050"/>
                <a:gd name="connsiteY2051" fmla="*/ 184564 h 4890885"/>
                <a:gd name="connsiteX2052" fmla="*/ 830597 w 8213050"/>
                <a:gd name="connsiteY2052" fmla="*/ 2 h 4890885"/>
                <a:gd name="connsiteX2053" fmla="*/ 1015159 w 8213050"/>
                <a:gd name="connsiteY2053" fmla="*/ 2 h 4890885"/>
                <a:gd name="connsiteX2054" fmla="*/ 1015159 w 8213050"/>
                <a:gd name="connsiteY2054" fmla="*/ 184564 h 4890885"/>
                <a:gd name="connsiteX2055" fmla="*/ 830597 w 8213050"/>
                <a:gd name="connsiteY2055" fmla="*/ 184564 h 4890885"/>
                <a:gd name="connsiteX2056" fmla="*/ 1107440 w 8213050"/>
                <a:gd name="connsiteY2056" fmla="*/ 1 h 4890885"/>
                <a:gd name="connsiteX2057" fmla="*/ 1291990 w 8213050"/>
                <a:gd name="connsiteY2057" fmla="*/ 1 h 4890885"/>
                <a:gd name="connsiteX2058" fmla="*/ 1291990 w 8213050"/>
                <a:gd name="connsiteY2058" fmla="*/ 184564 h 4890885"/>
                <a:gd name="connsiteX2059" fmla="*/ 1107440 w 8213050"/>
                <a:gd name="connsiteY2059" fmla="*/ 184564 h 4890885"/>
                <a:gd name="connsiteX2060" fmla="*/ 1384279 w 8213050"/>
                <a:gd name="connsiteY2060" fmla="*/ 1 h 4890885"/>
                <a:gd name="connsiteX2061" fmla="*/ 1568850 w 8213050"/>
                <a:gd name="connsiteY2061" fmla="*/ 1 h 4890885"/>
                <a:gd name="connsiteX2062" fmla="*/ 1568850 w 8213050"/>
                <a:gd name="connsiteY2062" fmla="*/ 184564 h 4890885"/>
                <a:gd name="connsiteX2063" fmla="*/ 1384279 w 8213050"/>
                <a:gd name="connsiteY2063" fmla="*/ 184564 h 4890885"/>
                <a:gd name="connsiteX2064" fmla="*/ 1661122 w 8213050"/>
                <a:gd name="connsiteY2064" fmla="*/ 1 h 4890885"/>
                <a:gd name="connsiteX2065" fmla="*/ 1845692 w 8213050"/>
                <a:gd name="connsiteY2065" fmla="*/ 1 h 4890885"/>
                <a:gd name="connsiteX2066" fmla="*/ 1845692 w 8213050"/>
                <a:gd name="connsiteY2066" fmla="*/ 184564 h 4890885"/>
                <a:gd name="connsiteX2067" fmla="*/ 1661122 w 8213050"/>
                <a:gd name="connsiteY2067" fmla="*/ 184564 h 4890885"/>
                <a:gd name="connsiteX2068" fmla="*/ 1937976 w 8213050"/>
                <a:gd name="connsiteY2068" fmla="*/ 1 h 4890885"/>
                <a:gd name="connsiteX2069" fmla="*/ 2122532 w 8213050"/>
                <a:gd name="connsiteY2069" fmla="*/ 1 h 4890885"/>
                <a:gd name="connsiteX2070" fmla="*/ 2122532 w 8213050"/>
                <a:gd name="connsiteY2070" fmla="*/ 184564 h 4890885"/>
                <a:gd name="connsiteX2071" fmla="*/ 1937976 w 8213050"/>
                <a:gd name="connsiteY2071" fmla="*/ 184564 h 4890885"/>
                <a:gd name="connsiteX2072" fmla="*/ 2214810 w 8213050"/>
                <a:gd name="connsiteY2072" fmla="*/ 1 h 4890885"/>
                <a:gd name="connsiteX2073" fmla="*/ 2399373 w 8213050"/>
                <a:gd name="connsiteY2073" fmla="*/ 1 h 4890885"/>
                <a:gd name="connsiteX2074" fmla="*/ 2399373 w 8213050"/>
                <a:gd name="connsiteY2074" fmla="*/ 184564 h 4890885"/>
                <a:gd name="connsiteX2075" fmla="*/ 2214810 w 8213050"/>
                <a:gd name="connsiteY2075" fmla="*/ 184564 h 4890885"/>
                <a:gd name="connsiteX2076" fmla="*/ 2491657 w 8213050"/>
                <a:gd name="connsiteY2076" fmla="*/ 1 h 4890885"/>
                <a:gd name="connsiteX2077" fmla="*/ 2676223 w 8213050"/>
                <a:gd name="connsiteY2077" fmla="*/ 1 h 4890885"/>
                <a:gd name="connsiteX2078" fmla="*/ 2676223 w 8213050"/>
                <a:gd name="connsiteY2078" fmla="*/ 184564 h 4890885"/>
                <a:gd name="connsiteX2079" fmla="*/ 2491657 w 8213050"/>
                <a:gd name="connsiteY2079" fmla="*/ 184564 h 4890885"/>
                <a:gd name="connsiteX2080" fmla="*/ 2768505 w 8213050"/>
                <a:gd name="connsiteY2080" fmla="*/ 1 h 4890885"/>
                <a:gd name="connsiteX2081" fmla="*/ 2953069 w 8213050"/>
                <a:gd name="connsiteY2081" fmla="*/ 1 h 4890885"/>
                <a:gd name="connsiteX2082" fmla="*/ 2953069 w 8213050"/>
                <a:gd name="connsiteY2082" fmla="*/ 184564 h 4890885"/>
                <a:gd name="connsiteX2083" fmla="*/ 2768505 w 8213050"/>
                <a:gd name="connsiteY2083" fmla="*/ 184564 h 4890885"/>
                <a:gd name="connsiteX2084" fmla="*/ 3045351 w 8213050"/>
                <a:gd name="connsiteY2084" fmla="*/ 1 h 4890885"/>
                <a:gd name="connsiteX2085" fmla="*/ 3229914 w 8213050"/>
                <a:gd name="connsiteY2085" fmla="*/ 1 h 4890885"/>
                <a:gd name="connsiteX2086" fmla="*/ 3229914 w 8213050"/>
                <a:gd name="connsiteY2086" fmla="*/ 184564 h 4890885"/>
                <a:gd name="connsiteX2087" fmla="*/ 3045351 w 8213050"/>
                <a:gd name="connsiteY2087" fmla="*/ 184564 h 4890885"/>
                <a:gd name="connsiteX2088" fmla="*/ 3322131 w 8213050"/>
                <a:gd name="connsiteY2088" fmla="*/ 1 h 4890885"/>
                <a:gd name="connsiteX2089" fmla="*/ 3506694 w 8213050"/>
                <a:gd name="connsiteY2089" fmla="*/ 1 h 4890885"/>
                <a:gd name="connsiteX2090" fmla="*/ 3506694 w 8213050"/>
                <a:gd name="connsiteY2090" fmla="*/ 184564 h 4890885"/>
                <a:gd name="connsiteX2091" fmla="*/ 3322131 w 8213050"/>
                <a:gd name="connsiteY2091" fmla="*/ 184564 h 4890885"/>
                <a:gd name="connsiteX2092" fmla="*/ 3598976 w 8213050"/>
                <a:gd name="connsiteY2092" fmla="*/ 1 h 4890885"/>
                <a:gd name="connsiteX2093" fmla="*/ 3783539 w 8213050"/>
                <a:gd name="connsiteY2093" fmla="*/ 1 h 4890885"/>
                <a:gd name="connsiteX2094" fmla="*/ 3783539 w 8213050"/>
                <a:gd name="connsiteY2094" fmla="*/ 184563 h 4890885"/>
                <a:gd name="connsiteX2095" fmla="*/ 3598976 w 8213050"/>
                <a:gd name="connsiteY2095" fmla="*/ 184563 h 4890885"/>
                <a:gd name="connsiteX2096" fmla="*/ 3875820 w 8213050"/>
                <a:gd name="connsiteY2096" fmla="*/ 1 h 4890885"/>
                <a:gd name="connsiteX2097" fmla="*/ 4060383 w 8213050"/>
                <a:gd name="connsiteY2097" fmla="*/ 1 h 4890885"/>
                <a:gd name="connsiteX2098" fmla="*/ 4060383 w 8213050"/>
                <a:gd name="connsiteY2098" fmla="*/ 184563 h 4890885"/>
                <a:gd name="connsiteX2099" fmla="*/ 3875820 w 8213050"/>
                <a:gd name="connsiteY2099" fmla="*/ 184563 h 4890885"/>
                <a:gd name="connsiteX2100" fmla="*/ 4152664 w 8213050"/>
                <a:gd name="connsiteY2100" fmla="*/ 1 h 4890885"/>
                <a:gd name="connsiteX2101" fmla="*/ 4337227 w 8213050"/>
                <a:gd name="connsiteY2101" fmla="*/ 1 h 4890885"/>
                <a:gd name="connsiteX2102" fmla="*/ 4337227 w 8213050"/>
                <a:gd name="connsiteY2102" fmla="*/ 184563 h 4890885"/>
                <a:gd name="connsiteX2103" fmla="*/ 4152664 w 8213050"/>
                <a:gd name="connsiteY2103" fmla="*/ 184563 h 4890885"/>
                <a:gd name="connsiteX2104" fmla="*/ 4429509 w 8213050"/>
                <a:gd name="connsiteY2104" fmla="*/ 1 h 4890885"/>
                <a:gd name="connsiteX2105" fmla="*/ 4614072 w 8213050"/>
                <a:gd name="connsiteY2105" fmla="*/ 1 h 4890885"/>
                <a:gd name="connsiteX2106" fmla="*/ 4614072 w 8213050"/>
                <a:gd name="connsiteY2106" fmla="*/ 184563 h 4890885"/>
                <a:gd name="connsiteX2107" fmla="*/ 4429509 w 8213050"/>
                <a:gd name="connsiteY2107" fmla="*/ 184563 h 4890885"/>
                <a:gd name="connsiteX2108" fmla="*/ 4706353 w 8213050"/>
                <a:gd name="connsiteY2108" fmla="*/ 0 h 4890885"/>
                <a:gd name="connsiteX2109" fmla="*/ 4890916 w 8213050"/>
                <a:gd name="connsiteY2109" fmla="*/ 0 h 4890885"/>
                <a:gd name="connsiteX2110" fmla="*/ 4890916 w 8213050"/>
                <a:gd name="connsiteY2110" fmla="*/ 184563 h 4890885"/>
                <a:gd name="connsiteX2111" fmla="*/ 4706353 w 8213050"/>
                <a:gd name="connsiteY2111" fmla="*/ 184563 h 4890885"/>
                <a:gd name="connsiteX2112" fmla="*/ 4983198 w 8213050"/>
                <a:gd name="connsiteY2112" fmla="*/ 0 h 4890885"/>
                <a:gd name="connsiteX2113" fmla="*/ 5167761 w 8213050"/>
                <a:gd name="connsiteY2113" fmla="*/ 0 h 4890885"/>
                <a:gd name="connsiteX2114" fmla="*/ 5167761 w 8213050"/>
                <a:gd name="connsiteY2114" fmla="*/ 184563 h 4890885"/>
                <a:gd name="connsiteX2115" fmla="*/ 4983198 w 8213050"/>
                <a:gd name="connsiteY2115" fmla="*/ 184563 h 4890885"/>
                <a:gd name="connsiteX2116" fmla="*/ 5260042 w 8213050"/>
                <a:gd name="connsiteY2116" fmla="*/ 0 h 4890885"/>
                <a:gd name="connsiteX2117" fmla="*/ 5444605 w 8213050"/>
                <a:gd name="connsiteY2117" fmla="*/ 0 h 4890885"/>
                <a:gd name="connsiteX2118" fmla="*/ 5444605 w 8213050"/>
                <a:gd name="connsiteY2118" fmla="*/ 184563 h 4890885"/>
                <a:gd name="connsiteX2119" fmla="*/ 5260042 w 8213050"/>
                <a:gd name="connsiteY2119" fmla="*/ 184563 h 4890885"/>
                <a:gd name="connsiteX2120" fmla="*/ 5536887 w 8213050"/>
                <a:gd name="connsiteY2120" fmla="*/ 0 h 4890885"/>
                <a:gd name="connsiteX2121" fmla="*/ 5721450 w 8213050"/>
                <a:gd name="connsiteY2121" fmla="*/ 0 h 4890885"/>
                <a:gd name="connsiteX2122" fmla="*/ 5721450 w 8213050"/>
                <a:gd name="connsiteY2122" fmla="*/ 184563 h 4890885"/>
                <a:gd name="connsiteX2123" fmla="*/ 5536887 w 8213050"/>
                <a:gd name="connsiteY2123" fmla="*/ 184563 h 4890885"/>
                <a:gd name="connsiteX2124" fmla="*/ 5813731 w 8213050"/>
                <a:gd name="connsiteY2124" fmla="*/ 0 h 4890885"/>
                <a:gd name="connsiteX2125" fmla="*/ 5998294 w 8213050"/>
                <a:gd name="connsiteY2125" fmla="*/ 0 h 4890885"/>
                <a:gd name="connsiteX2126" fmla="*/ 5998294 w 8213050"/>
                <a:gd name="connsiteY2126" fmla="*/ 184563 h 4890885"/>
                <a:gd name="connsiteX2127" fmla="*/ 5813731 w 8213050"/>
                <a:gd name="connsiteY2127" fmla="*/ 184563 h 4890885"/>
                <a:gd name="connsiteX2128" fmla="*/ 6090576 w 8213050"/>
                <a:gd name="connsiteY2128" fmla="*/ 0 h 4890885"/>
                <a:gd name="connsiteX2129" fmla="*/ 6275139 w 8213050"/>
                <a:gd name="connsiteY2129" fmla="*/ 0 h 4890885"/>
                <a:gd name="connsiteX2130" fmla="*/ 6275139 w 8213050"/>
                <a:gd name="connsiteY2130" fmla="*/ 184563 h 4890885"/>
                <a:gd name="connsiteX2131" fmla="*/ 6090576 w 8213050"/>
                <a:gd name="connsiteY2131" fmla="*/ 184563 h 4890885"/>
                <a:gd name="connsiteX2132" fmla="*/ 6367421 w 8213050"/>
                <a:gd name="connsiteY2132" fmla="*/ 0 h 4890885"/>
                <a:gd name="connsiteX2133" fmla="*/ 6551984 w 8213050"/>
                <a:gd name="connsiteY2133" fmla="*/ 0 h 4890885"/>
                <a:gd name="connsiteX2134" fmla="*/ 6551984 w 8213050"/>
                <a:gd name="connsiteY2134" fmla="*/ 184563 h 4890885"/>
                <a:gd name="connsiteX2135" fmla="*/ 6367421 w 8213050"/>
                <a:gd name="connsiteY2135" fmla="*/ 184563 h 4890885"/>
                <a:gd name="connsiteX2136" fmla="*/ 6644265 w 8213050"/>
                <a:gd name="connsiteY2136" fmla="*/ 0 h 4890885"/>
                <a:gd name="connsiteX2137" fmla="*/ 6828828 w 8213050"/>
                <a:gd name="connsiteY2137" fmla="*/ 0 h 4890885"/>
                <a:gd name="connsiteX2138" fmla="*/ 6828828 w 8213050"/>
                <a:gd name="connsiteY2138" fmla="*/ 184563 h 4890885"/>
                <a:gd name="connsiteX2139" fmla="*/ 6644265 w 8213050"/>
                <a:gd name="connsiteY2139" fmla="*/ 184563 h 4890885"/>
                <a:gd name="connsiteX2140" fmla="*/ 6921109 w 8213050"/>
                <a:gd name="connsiteY2140" fmla="*/ 0 h 4890885"/>
                <a:gd name="connsiteX2141" fmla="*/ 7105672 w 8213050"/>
                <a:gd name="connsiteY2141" fmla="*/ 0 h 4890885"/>
                <a:gd name="connsiteX2142" fmla="*/ 7105672 w 8213050"/>
                <a:gd name="connsiteY2142" fmla="*/ 184562 h 4890885"/>
                <a:gd name="connsiteX2143" fmla="*/ 6921109 w 8213050"/>
                <a:gd name="connsiteY2143" fmla="*/ 184562 h 4890885"/>
                <a:gd name="connsiteX2144" fmla="*/ 7197954 w 8213050"/>
                <a:gd name="connsiteY2144" fmla="*/ 0 h 4890885"/>
                <a:gd name="connsiteX2145" fmla="*/ 7382517 w 8213050"/>
                <a:gd name="connsiteY2145" fmla="*/ 0 h 4890885"/>
                <a:gd name="connsiteX2146" fmla="*/ 7382517 w 8213050"/>
                <a:gd name="connsiteY2146" fmla="*/ 184562 h 4890885"/>
                <a:gd name="connsiteX2147" fmla="*/ 7197954 w 8213050"/>
                <a:gd name="connsiteY2147" fmla="*/ 184562 h 4890885"/>
                <a:gd name="connsiteX2148" fmla="*/ 7474799 w 8213050"/>
                <a:gd name="connsiteY2148" fmla="*/ 0 h 4890885"/>
                <a:gd name="connsiteX2149" fmla="*/ 7659362 w 8213050"/>
                <a:gd name="connsiteY2149" fmla="*/ 0 h 4890885"/>
                <a:gd name="connsiteX2150" fmla="*/ 7659362 w 8213050"/>
                <a:gd name="connsiteY2150" fmla="*/ 184562 h 4890885"/>
                <a:gd name="connsiteX2151" fmla="*/ 7474799 w 8213050"/>
                <a:gd name="connsiteY2151" fmla="*/ 184562 h 4890885"/>
                <a:gd name="connsiteX2152" fmla="*/ 7751643 w 8213050"/>
                <a:gd name="connsiteY2152" fmla="*/ 0 h 4890885"/>
                <a:gd name="connsiteX2153" fmla="*/ 7936206 w 8213050"/>
                <a:gd name="connsiteY2153" fmla="*/ 0 h 4890885"/>
                <a:gd name="connsiteX2154" fmla="*/ 7936206 w 8213050"/>
                <a:gd name="connsiteY2154" fmla="*/ 184562 h 4890885"/>
                <a:gd name="connsiteX2155" fmla="*/ 7751643 w 8213050"/>
                <a:gd name="connsiteY2155" fmla="*/ 184562 h 4890885"/>
                <a:gd name="connsiteX2156" fmla="*/ 8028487 w 8213050"/>
                <a:gd name="connsiteY2156" fmla="*/ 0 h 4890885"/>
                <a:gd name="connsiteX2157" fmla="*/ 8213050 w 8213050"/>
                <a:gd name="connsiteY2157" fmla="*/ 0 h 4890885"/>
                <a:gd name="connsiteX2158" fmla="*/ 8213050 w 8213050"/>
                <a:gd name="connsiteY2158" fmla="*/ 184562 h 4890885"/>
                <a:gd name="connsiteX2159" fmla="*/ 8028487 w 8213050"/>
                <a:gd name="connsiteY2159" fmla="*/ 184562 h 48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Lst>
              <a:rect l="l" t="t" r="r" b="b"/>
              <a:pathLst>
                <a:path w="8213050" h="4890885">
                  <a:moveTo>
                    <a:pt x="8028487" y="4706322"/>
                  </a:moveTo>
                  <a:lnTo>
                    <a:pt x="8213050" y="4706322"/>
                  </a:lnTo>
                  <a:lnTo>
                    <a:pt x="8213050" y="4890885"/>
                  </a:lnTo>
                  <a:lnTo>
                    <a:pt x="8028487" y="4890885"/>
                  </a:lnTo>
                  <a:close/>
                  <a:moveTo>
                    <a:pt x="7751643" y="4706322"/>
                  </a:moveTo>
                  <a:lnTo>
                    <a:pt x="7936206" y="4706322"/>
                  </a:lnTo>
                  <a:lnTo>
                    <a:pt x="7936206" y="4890885"/>
                  </a:lnTo>
                  <a:lnTo>
                    <a:pt x="7751643" y="4890885"/>
                  </a:lnTo>
                  <a:close/>
                  <a:moveTo>
                    <a:pt x="7474799" y="4706322"/>
                  </a:moveTo>
                  <a:lnTo>
                    <a:pt x="7659362" y="4706322"/>
                  </a:lnTo>
                  <a:lnTo>
                    <a:pt x="7659362" y="4890885"/>
                  </a:lnTo>
                  <a:lnTo>
                    <a:pt x="7474799" y="4890885"/>
                  </a:lnTo>
                  <a:close/>
                  <a:moveTo>
                    <a:pt x="7197954" y="4706322"/>
                  </a:moveTo>
                  <a:lnTo>
                    <a:pt x="7382517" y="4706322"/>
                  </a:lnTo>
                  <a:lnTo>
                    <a:pt x="7382517" y="4890885"/>
                  </a:lnTo>
                  <a:lnTo>
                    <a:pt x="7197954" y="4890885"/>
                  </a:lnTo>
                  <a:close/>
                  <a:moveTo>
                    <a:pt x="6921109" y="4706322"/>
                  </a:moveTo>
                  <a:lnTo>
                    <a:pt x="7105672" y="4706322"/>
                  </a:lnTo>
                  <a:lnTo>
                    <a:pt x="7105672" y="4890885"/>
                  </a:lnTo>
                  <a:lnTo>
                    <a:pt x="6921109" y="4890885"/>
                  </a:lnTo>
                  <a:close/>
                  <a:moveTo>
                    <a:pt x="6644265" y="4706322"/>
                  </a:moveTo>
                  <a:lnTo>
                    <a:pt x="6828828" y="4706322"/>
                  </a:lnTo>
                  <a:lnTo>
                    <a:pt x="6828828" y="4890885"/>
                  </a:lnTo>
                  <a:lnTo>
                    <a:pt x="6644265" y="4890885"/>
                  </a:lnTo>
                  <a:close/>
                  <a:moveTo>
                    <a:pt x="6367421" y="4706322"/>
                  </a:moveTo>
                  <a:lnTo>
                    <a:pt x="6551984" y="4706322"/>
                  </a:lnTo>
                  <a:lnTo>
                    <a:pt x="6551984" y="4890885"/>
                  </a:lnTo>
                  <a:lnTo>
                    <a:pt x="6367421" y="4890885"/>
                  </a:lnTo>
                  <a:close/>
                  <a:moveTo>
                    <a:pt x="6090576" y="4706322"/>
                  </a:moveTo>
                  <a:lnTo>
                    <a:pt x="6275139" y="4706322"/>
                  </a:lnTo>
                  <a:lnTo>
                    <a:pt x="6275139" y="4890885"/>
                  </a:lnTo>
                  <a:lnTo>
                    <a:pt x="6090576" y="4890885"/>
                  </a:lnTo>
                  <a:close/>
                  <a:moveTo>
                    <a:pt x="5813731" y="4706322"/>
                  </a:moveTo>
                  <a:lnTo>
                    <a:pt x="5998294" y="4706322"/>
                  </a:lnTo>
                  <a:lnTo>
                    <a:pt x="5998294" y="4890885"/>
                  </a:lnTo>
                  <a:lnTo>
                    <a:pt x="5813731" y="4890885"/>
                  </a:lnTo>
                  <a:close/>
                  <a:moveTo>
                    <a:pt x="5536887" y="4706322"/>
                  </a:moveTo>
                  <a:lnTo>
                    <a:pt x="5721450" y="4706322"/>
                  </a:lnTo>
                  <a:lnTo>
                    <a:pt x="5721450" y="4890885"/>
                  </a:lnTo>
                  <a:lnTo>
                    <a:pt x="5536887" y="4890885"/>
                  </a:lnTo>
                  <a:close/>
                  <a:moveTo>
                    <a:pt x="5260042" y="4706322"/>
                  </a:moveTo>
                  <a:lnTo>
                    <a:pt x="5444605" y="4706322"/>
                  </a:lnTo>
                  <a:lnTo>
                    <a:pt x="5444605" y="4890885"/>
                  </a:lnTo>
                  <a:lnTo>
                    <a:pt x="5260042" y="4890885"/>
                  </a:lnTo>
                  <a:close/>
                  <a:moveTo>
                    <a:pt x="4983198" y="4706322"/>
                  </a:moveTo>
                  <a:lnTo>
                    <a:pt x="5167761" y="4706322"/>
                  </a:lnTo>
                  <a:lnTo>
                    <a:pt x="5167761" y="4890885"/>
                  </a:lnTo>
                  <a:lnTo>
                    <a:pt x="4983198" y="4890885"/>
                  </a:lnTo>
                  <a:close/>
                  <a:moveTo>
                    <a:pt x="4706353" y="4706322"/>
                  </a:moveTo>
                  <a:lnTo>
                    <a:pt x="4890916" y="4706322"/>
                  </a:lnTo>
                  <a:lnTo>
                    <a:pt x="4890916" y="4890885"/>
                  </a:lnTo>
                  <a:lnTo>
                    <a:pt x="4706353" y="4890885"/>
                  </a:lnTo>
                  <a:close/>
                  <a:moveTo>
                    <a:pt x="4429509" y="4706322"/>
                  </a:moveTo>
                  <a:lnTo>
                    <a:pt x="4614072" y="4706322"/>
                  </a:lnTo>
                  <a:lnTo>
                    <a:pt x="4614072" y="4890885"/>
                  </a:lnTo>
                  <a:lnTo>
                    <a:pt x="4429509" y="4890885"/>
                  </a:lnTo>
                  <a:close/>
                  <a:moveTo>
                    <a:pt x="4152664" y="4706322"/>
                  </a:moveTo>
                  <a:lnTo>
                    <a:pt x="4337227" y="4706322"/>
                  </a:lnTo>
                  <a:lnTo>
                    <a:pt x="4337227" y="4890885"/>
                  </a:lnTo>
                  <a:lnTo>
                    <a:pt x="4152664" y="4890885"/>
                  </a:lnTo>
                  <a:close/>
                  <a:moveTo>
                    <a:pt x="3875820" y="4706322"/>
                  </a:moveTo>
                  <a:lnTo>
                    <a:pt x="4060383" y="4706322"/>
                  </a:lnTo>
                  <a:lnTo>
                    <a:pt x="4060383" y="4890885"/>
                  </a:lnTo>
                  <a:lnTo>
                    <a:pt x="3875820" y="4890885"/>
                  </a:lnTo>
                  <a:close/>
                  <a:moveTo>
                    <a:pt x="3598976" y="4706322"/>
                  </a:moveTo>
                  <a:lnTo>
                    <a:pt x="3783539" y="4706322"/>
                  </a:lnTo>
                  <a:lnTo>
                    <a:pt x="3783539" y="4890885"/>
                  </a:lnTo>
                  <a:lnTo>
                    <a:pt x="3598976" y="4890885"/>
                  </a:lnTo>
                  <a:close/>
                  <a:moveTo>
                    <a:pt x="3322131" y="4706322"/>
                  </a:moveTo>
                  <a:lnTo>
                    <a:pt x="3506694" y="4706322"/>
                  </a:lnTo>
                  <a:lnTo>
                    <a:pt x="3506694" y="4890885"/>
                  </a:lnTo>
                  <a:lnTo>
                    <a:pt x="3322131" y="4890885"/>
                  </a:lnTo>
                  <a:close/>
                  <a:moveTo>
                    <a:pt x="3045288" y="4706322"/>
                  </a:moveTo>
                  <a:lnTo>
                    <a:pt x="3229851" y="4706322"/>
                  </a:lnTo>
                  <a:lnTo>
                    <a:pt x="3229851" y="4890885"/>
                  </a:lnTo>
                  <a:lnTo>
                    <a:pt x="3045288" y="4890885"/>
                  </a:lnTo>
                  <a:close/>
                  <a:moveTo>
                    <a:pt x="2768444" y="4706322"/>
                  </a:moveTo>
                  <a:lnTo>
                    <a:pt x="2953007" y="4706322"/>
                  </a:lnTo>
                  <a:lnTo>
                    <a:pt x="2953007" y="4890885"/>
                  </a:lnTo>
                  <a:lnTo>
                    <a:pt x="2768444" y="4890885"/>
                  </a:lnTo>
                  <a:close/>
                  <a:moveTo>
                    <a:pt x="2491599" y="4706322"/>
                  </a:moveTo>
                  <a:lnTo>
                    <a:pt x="2676162" y="4706322"/>
                  </a:lnTo>
                  <a:lnTo>
                    <a:pt x="2676162" y="4890885"/>
                  </a:lnTo>
                  <a:lnTo>
                    <a:pt x="2491599" y="4890885"/>
                  </a:lnTo>
                  <a:close/>
                  <a:moveTo>
                    <a:pt x="2214755" y="4706322"/>
                  </a:moveTo>
                  <a:lnTo>
                    <a:pt x="2399318" y="4706322"/>
                  </a:lnTo>
                  <a:lnTo>
                    <a:pt x="2399318" y="4890885"/>
                  </a:lnTo>
                  <a:lnTo>
                    <a:pt x="2214755" y="4890885"/>
                  </a:lnTo>
                  <a:close/>
                  <a:moveTo>
                    <a:pt x="1937910" y="4706322"/>
                  </a:moveTo>
                  <a:lnTo>
                    <a:pt x="2122473" y="4706322"/>
                  </a:lnTo>
                  <a:lnTo>
                    <a:pt x="2122473" y="4890885"/>
                  </a:lnTo>
                  <a:lnTo>
                    <a:pt x="1937910" y="4890885"/>
                  </a:lnTo>
                  <a:close/>
                  <a:moveTo>
                    <a:pt x="1661067" y="4706322"/>
                  </a:moveTo>
                  <a:lnTo>
                    <a:pt x="1845630" y="4706322"/>
                  </a:lnTo>
                  <a:lnTo>
                    <a:pt x="1845630" y="4890885"/>
                  </a:lnTo>
                  <a:lnTo>
                    <a:pt x="1661067" y="4890885"/>
                  </a:lnTo>
                  <a:close/>
                  <a:moveTo>
                    <a:pt x="1384221" y="4706322"/>
                  </a:moveTo>
                  <a:lnTo>
                    <a:pt x="1568785" y="4706322"/>
                  </a:lnTo>
                  <a:lnTo>
                    <a:pt x="1568785" y="4890885"/>
                  </a:lnTo>
                  <a:lnTo>
                    <a:pt x="1384221" y="4890885"/>
                  </a:lnTo>
                  <a:close/>
                  <a:moveTo>
                    <a:pt x="1107378" y="4706322"/>
                  </a:moveTo>
                  <a:lnTo>
                    <a:pt x="1291941" y="4706322"/>
                  </a:lnTo>
                  <a:lnTo>
                    <a:pt x="1291941" y="4890885"/>
                  </a:lnTo>
                  <a:lnTo>
                    <a:pt x="1107378" y="4890885"/>
                  </a:lnTo>
                  <a:close/>
                  <a:moveTo>
                    <a:pt x="830533" y="4706322"/>
                  </a:moveTo>
                  <a:lnTo>
                    <a:pt x="1015096" y="4706322"/>
                  </a:lnTo>
                  <a:lnTo>
                    <a:pt x="1015096" y="4890885"/>
                  </a:lnTo>
                  <a:lnTo>
                    <a:pt x="830533" y="4890885"/>
                  </a:lnTo>
                  <a:close/>
                  <a:moveTo>
                    <a:pt x="553689" y="4706322"/>
                  </a:moveTo>
                  <a:lnTo>
                    <a:pt x="738252" y="4706322"/>
                  </a:lnTo>
                  <a:lnTo>
                    <a:pt x="738252" y="4890885"/>
                  </a:lnTo>
                  <a:lnTo>
                    <a:pt x="553689" y="4890885"/>
                  </a:lnTo>
                  <a:close/>
                  <a:moveTo>
                    <a:pt x="276844" y="4706322"/>
                  </a:moveTo>
                  <a:lnTo>
                    <a:pt x="461407" y="4706322"/>
                  </a:lnTo>
                  <a:lnTo>
                    <a:pt x="461407" y="4890885"/>
                  </a:lnTo>
                  <a:lnTo>
                    <a:pt x="276844" y="4890885"/>
                  </a:lnTo>
                  <a:close/>
                  <a:moveTo>
                    <a:pt x="0" y="4706322"/>
                  </a:moveTo>
                  <a:lnTo>
                    <a:pt x="184564" y="4706322"/>
                  </a:lnTo>
                  <a:lnTo>
                    <a:pt x="184564" y="4890885"/>
                  </a:lnTo>
                  <a:lnTo>
                    <a:pt x="0" y="4890885"/>
                  </a:lnTo>
                  <a:close/>
                  <a:moveTo>
                    <a:pt x="8028487" y="4429477"/>
                  </a:moveTo>
                  <a:lnTo>
                    <a:pt x="8213050" y="4429477"/>
                  </a:lnTo>
                  <a:lnTo>
                    <a:pt x="8213050" y="4614040"/>
                  </a:lnTo>
                  <a:lnTo>
                    <a:pt x="8028487" y="4614040"/>
                  </a:lnTo>
                  <a:close/>
                  <a:moveTo>
                    <a:pt x="7751643" y="4429477"/>
                  </a:moveTo>
                  <a:lnTo>
                    <a:pt x="7936206" y="4429477"/>
                  </a:lnTo>
                  <a:lnTo>
                    <a:pt x="7936206" y="4614040"/>
                  </a:lnTo>
                  <a:lnTo>
                    <a:pt x="7751643" y="4614040"/>
                  </a:lnTo>
                  <a:close/>
                  <a:moveTo>
                    <a:pt x="7474799" y="4429477"/>
                  </a:moveTo>
                  <a:lnTo>
                    <a:pt x="7659362" y="4429477"/>
                  </a:lnTo>
                  <a:lnTo>
                    <a:pt x="7659362" y="4614040"/>
                  </a:lnTo>
                  <a:lnTo>
                    <a:pt x="7474799" y="4614040"/>
                  </a:lnTo>
                  <a:close/>
                  <a:moveTo>
                    <a:pt x="7197954" y="4429477"/>
                  </a:moveTo>
                  <a:lnTo>
                    <a:pt x="7382517" y="4429477"/>
                  </a:lnTo>
                  <a:lnTo>
                    <a:pt x="7382517" y="4614040"/>
                  </a:lnTo>
                  <a:lnTo>
                    <a:pt x="7197954" y="4614040"/>
                  </a:lnTo>
                  <a:close/>
                  <a:moveTo>
                    <a:pt x="6921109" y="4429477"/>
                  </a:moveTo>
                  <a:lnTo>
                    <a:pt x="7105672" y="4429477"/>
                  </a:lnTo>
                  <a:lnTo>
                    <a:pt x="7105672" y="4614040"/>
                  </a:lnTo>
                  <a:lnTo>
                    <a:pt x="6921109" y="4614040"/>
                  </a:lnTo>
                  <a:close/>
                  <a:moveTo>
                    <a:pt x="6644265" y="4429477"/>
                  </a:moveTo>
                  <a:lnTo>
                    <a:pt x="6828828" y="4429477"/>
                  </a:lnTo>
                  <a:lnTo>
                    <a:pt x="6828828" y="4614040"/>
                  </a:lnTo>
                  <a:lnTo>
                    <a:pt x="6644265" y="4614040"/>
                  </a:lnTo>
                  <a:close/>
                  <a:moveTo>
                    <a:pt x="6367421" y="4429477"/>
                  </a:moveTo>
                  <a:lnTo>
                    <a:pt x="6551984" y="4429477"/>
                  </a:lnTo>
                  <a:lnTo>
                    <a:pt x="6551984" y="4614040"/>
                  </a:lnTo>
                  <a:lnTo>
                    <a:pt x="6367421" y="4614040"/>
                  </a:lnTo>
                  <a:close/>
                  <a:moveTo>
                    <a:pt x="6090576" y="4429477"/>
                  </a:moveTo>
                  <a:lnTo>
                    <a:pt x="6275139" y="4429477"/>
                  </a:lnTo>
                  <a:lnTo>
                    <a:pt x="6275139" y="4614040"/>
                  </a:lnTo>
                  <a:lnTo>
                    <a:pt x="6090576" y="4614040"/>
                  </a:lnTo>
                  <a:close/>
                  <a:moveTo>
                    <a:pt x="5813731" y="4429477"/>
                  </a:moveTo>
                  <a:lnTo>
                    <a:pt x="5998294" y="4429477"/>
                  </a:lnTo>
                  <a:lnTo>
                    <a:pt x="5998294" y="4614040"/>
                  </a:lnTo>
                  <a:lnTo>
                    <a:pt x="5813731" y="4614040"/>
                  </a:lnTo>
                  <a:close/>
                  <a:moveTo>
                    <a:pt x="5536887" y="4429477"/>
                  </a:moveTo>
                  <a:lnTo>
                    <a:pt x="5721450" y="4429477"/>
                  </a:lnTo>
                  <a:lnTo>
                    <a:pt x="5721450" y="4614040"/>
                  </a:lnTo>
                  <a:lnTo>
                    <a:pt x="5536887" y="4614040"/>
                  </a:lnTo>
                  <a:close/>
                  <a:moveTo>
                    <a:pt x="5260042" y="4429477"/>
                  </a:moveTo>
                  <a:lnTo>
                    <a:pt x="5444605" y="4429477"/>
                  </a:lnTo>
                  <a:lnTo>
                    <a:pt x="5444605" y="4614040"/>
                  </a:lnTo>
                  <a:lnTo>
                    <a:pt x="5260042" y="4614040"/>
                  </a:lnTo>
                  <a:close/>
                  <a:moveTo>
                    <a:pt x="4983198" y="4429477"/>
                  </a:moveTo>
                  <a:lnTo>
                    <a:pt x="5167761" y="4429477"/>
                  </a:lnTo>
                  <a:lnTo>
                    <a:pt x="5167761" y="4614040"/>
                  </a:lnTo>
                  <a:lnTo>
                    <a:pt x="4983198" y="4614040"/>
                  </a:lnTo>
                  <a:close/>
                  <a:moveTo>
                    <a:pt x="4706353" y="4429477"/>
                  </a:moveTo>
                  <a:lnTo>
                    <a:pt x="4890916" y="4429477"/>
                  </a:lnTo>
                  <a:lnTo>
                    <a:pt x="4890916" y="4614040"/>
                  </a:lnTo>
                  <a:lnTo>
                    <a:pt x="4706353" y="4614040"/>
                  </a:lnTo>
                  <a:close/>
                  <a:moveTo>
                    <a:pt x="4429509" y="4429477"/>
                  </a:moveTo>
                  <a:lnTo>
                    <a:pt x="4614072" y="4429477"/>
                  </a:lnTo>
                  <a:lnTo>
                    <a:pt x="4614072" y="4614040"/>
                  </a:lnTo>
                  <a:lnTo>
                    <a:pt x="4429509" y="4614040"/>
                  </a:lnTo>
                  <a:close/>
                  <a:moveTo>
                    <a:pt x="4152664" y="4429477"/>
                  </a:moveTo>
                  <a:lnTo>
                    <a:pt x="4337227" y="4429477"/>
                  </a:lnTo>
                  <a:lnTo>
                    <a:pt x="4337227" y="4614040"/>
                  </a:lnTo>
                  <a:lnTo>
                    <a:pt x="4152664" y="4614040"/>
                  </a:lnTo>
                  <a:close/>
                  <a:moveTo>
                    <a:pt x="3875820" y="4429477"/>
                  </a:moveTo>
                  <a:lnTo>
                    <a:pt x="4060383" y="4429477"/>
                  </a:lnTo>
                  <a:lnTo>
                    <a:pt x="4060383" y="4614040"/>
                  </a:lnTo>
                  <a:lnTo>
                    <a:pt x="3875820" y="4614040"/>
                  </a:lnTo>
                  <a:close/>
                  <a:moveTo>
                    <a:pt x="3598976" y="4429477"/>
                  </a:moveTo>
                  <a:lnTo>
                    <a:pt x="3783539" y="4429477"/>
                  </a:lnTo>
                  <a:lnTo>
                    <a:pt x="3783539" y="4614040"/>
                  </a:lnTo>
                  <a:lnTo>
                    <a:pt x="3598976" y="4614040"/>
                  </a:lnTo>
                  <a:close/>
                  <a:moveTo>
                    <a:pt x="3322131" y="4429477"/>
                  </a:moveTo>
                  <a:lnTo>
                    <a:pt x="3506694" y="4429477"/>
                  </a:lnTo>
                  <a:lnTo>
                    <a:pt x="3506694" y="4614040"/>
                  </a:lnTo>
                  <a:lnTo>
                    <a:pt x="3322131" y="4614040"/>
                  </a:lnTo>
                  <a:close/>
                  <a:moveTo>
                    <a:pt x="3045292" y="4429477"/>
                  </a:moveTo>
                  <a:lnTo>
                    <a:pt x="3229855" y="4429477"/>
                  </a:lnTo>
                  <a:lnTo>
                    <a:pt x="3229855" y="4614040"/>
                  </a:lnTo>
                  <a:lnTo>
                    <a:pt x="3045292" y="4614040"/>
                  </a:lnTo>
                  <a:close/>
                  <a:moveTo>
                    <a:pt x="2768447" y="4429477"/>
                  </a:moveTo>
                  <a:lnTo>
                    <a:pt x="2953011" y="4429477"/>
                  </a:lnTo>
                  <a:lnTo>
                    <a:pt x="2953011" y="4614040"/>
                  </a:lnTo>
                  <a:lnTo>
                    <a:pt x="2768447" y="4614040"/>
                  </a:lnTo>
                  <a:close/>
                  <a:moveTo>
                    <a:pt x="2491602" y="4429477"/>
                  </a:moveTo>
                  <a:lnTo>
                    <a:pt x="2676166" y="4429477"/>
                  </a:lnTo>
                  <a:lnTo>
                    <a:pt x="2676166" y="4614040"/>
                  </a:lnTo>
                  <a:lnTo>
                    <a:pt x="2491602" y="4614040"/>
                  </a:lnTo>
                  <a:close/>
                  <a:moveTo>
                    <a:pt x="2214758" y="4429477"/>
                  </a:moveTo>
                  <a:lnTo>
                    <a:pt x="2399322" y="4429477"/>
                  </a:lnTo>
                  <a:lnTo>
                    <a:pt x="2399322" y="4614040"/>
                  </a:lnTo>
                  <a:lnTo>
                    <a:pt x="2214758" y="4614040"/>
                  </a:lnTo>
                  <a:close/>
                  <a:moveTo>
                    <a:pt x="1937914" y="4429477"/>
                  </a:moveTo>
                  <a:lnTo>
                    <a:pt x="2122477" y="4429477"/>
                  </a:lnTo>
                  <a:lnTo>
                    <a:pt x="2122477" y="4614040"/>
                  </a:lnTo>
                  <a:lnTo>
                    <a:pt x="1937914" y="4614040"/>
                  </a:lnTo>
                  <a:close/>
                  <a:moveTo>
                    <a:pt x="1661070" y="4429477"/>
                  </a:moveTo>
                  <a:lnTo>
                    <a:pt x="1845633" y="4429477"/>
                  </a:lnTo>
                  <a:lnTo>
                    <a:pt x="1845633" y="4614040"/>
                  </a:lnTo>
                  <a:lnTo>
                    <a:pt x="1661070" y="4614040"/>
                  </a:lnTo>
                  <a:close/>
                  <a:moveTo>
                    <a:pt x="1384225" y="4429477"/>
                  </a:moveTo>
                  <a:lnTo>
                    <a:pt x="1568789" y="4429477"/>
                  </a:lnTo>
                  <a:lnTo>
                    <a:pt x="1568789" y="4614040"/>
                  </a:lnTo>
                  <a:lnTo>
                    <a:pt x="1384225" y="4614040"/>
                  </a:lnTo>
                  <a:close/>
                  <a:moveTo>
                    <a:pt x="1107382" y="4429477"/>
                  </a:moveTo>
                  <a:lnTo>
                    <a:pt x="1291943" y="4429477"/>
                  </a:lnTo>
                  <a:lnTo>
                    <a:pt x="1291943" y="4614040"/>
                  </a:lnTo>
                  <a:lnTo>
                    <a:pt x="1107382" y="4614040"/>
                  </a:lnTo>
                  <a:close/>
                  <a:moveTo>
                    <a:pt x="830537" y="4429477"/>
                  </a:moveTo>
                  <a:lnTo>
                    <a:pt x="1015100" y="4429477"/>
                  </a:lnTo>
                  <a:lnTo>
                    <a:pt x="1015100" y="4614040"/>
                  </a:lnTo>
                  <a:lnTo>
                    <a:pt x="830537" y="4614040"/>
                  </a:lnTo>
                  <a:close/>
                  <a:moveTo>
                    <a:pt x="553693" y="4429477"/>
                  </a:moveTo>
                  <a:lnTo>
                    <a:pt x="738256" y="4429477"/>
                  </a:lnTo>
                  <a:lnTo>
                    <a:pt x="738256" y="4614040"/>
                  </a:lnTo>
                  <a:lnTo>
                    <a:pt x="553693" y="4614040"/>
                  </a:lnTo>
                  <a:close/>
                  <a:moveTo>
                    <a:pt x="276848" y="4429477"/>
                  </a:moveTo>
                  <a:lnTo>
                    <a:pt x="461411" y="4429477"/>
                  </a:lnTo>
                  <a:lnTo>
                    <a:pt x="461411" y="4614040"/>
                  </a:lnTo>
                  <a:lnTo>
                    <a:pt x="276848" y="4614040"/>
                  </a:lnTo>
                  <a:close/>
                  <a:moveTo>
                    <a:pt x="3" y="4429477"/>
                  </a:moveTo>
                  <a:lnTo>
                    <a:pt x="184567" y="4429477"/>
                  </a:lnTo>
                  <a:lnTo>
                    <a:pt x="184567" y="4614040"/>
                  </a:lnTo>
                  <a:lnTo>
                    <a:pt x="3" y="4614040"/>
                  </a:lnTo>
                  <a:close/>
                  <a:moveTo>
                    <a:pt x="8028487" y="4152633"/>
                  </a:moveTo>
                  <a:lnTo>
                    <a:pt x="8213050" y="4152633"/>
                  </a:lnTo>
                  <a:lnTo>
                    <a:pt x="8213050" y="4337196"/>
                  </a:lnTo>
                  <a:lnTo>
                    <a:pt x="8028487" y="4337196"/>
                  </a:lnTo>
                  <a:close/>
                  <a:moveTo>
                    <a:pt x="7751643" y="4152633"/>
                  </a:moveTo>
                  <a:lnTo>
                    <a:pt x="7936206" y="4152633"/>
                  </a:lnTo>
                  <a:lnTo>
                    <a:pt x="7936206" y="4337196"/>
                  </a:lnTo>
                  <a:lnTo>
                    <a:pt x="7751643" y="4337196"/>
                  </a:lnTo>
                  <a:close/>
                  <a:moveTo>
                    <a:pt x="7474799" y="4152633"/>
                  </a:moveTo>
                  <a:lnTo>
                    <a:pt x="7659362" y="4152633"/>
                  </a:lnTo>
                  <a:lnTo>
                    <a:pt x="7659362" y="4337196"/>
                  </a:lnTo>
                  <a:lnTo>
                    <a:pt x="7474799" y="4337196"/>
                  </a:lnTo>
                  <a:close/>
                  <a:moveTo>
                    <a:pt x="7197954" y="4152633"/>
                  </a:moveTo>
                  <a:lnTo>
                    <a:pt x="7382517" y="4152633"/>
                  </a:lnTo>
                  <a:lnTo>
                    <a:pt x="7382517" y="4337196"/>
                  </a:lnTo>
                  <a:lnTo>
                    <a:pt x="7197954" y="4337196"/>
                  </a:lnTo>
                  <a:close/>
                  <a:moveTo>
                    <a:pt x="6921109" y="4152633"/>
                  </a:moveTo>
                  <a:lnTo>
                    <a:pt x="7105672" y="4152633"/>
                  </a:lnTo>
                  <a:lnTo>
                    <a:pt x="7105672" y="4337196"/>
                  </a:lnTo>
                  <a:lnTo>
                    <a:pt x="6921109" y="4337196"/>
                  </a:lnTo>
                  <a:close/>
                  <a:moveTo>
                    <a:pt x="6644265" y="4152633"/>
                  </a:moveTo>
                  <a:lnTo>
                    <a:pt x="6828828" y="4152633"/>
                  </a:lnTo>
                  <a:lnTo>
                    <a:pt x="6828828" y="4337196"/>
                  </a:lnTo>
                  <a:lnTo>
                    <a:pt x="6644265" y="4337196"/>
                  </a:lnTo>
                  <a:close/>
                  <a:moveTo>
                    <a:pt x="6367421" y="4152633"/>
                  </a:moveTo>
                  <a:lnTo>
                    <a:pt x="6551984" y="4152633"/>
                  </a:lnTo>
                  <a:lnTo>
                    <a:pt x="6551984" y="4337196"/>
                  </a:lnTo>
                  <a:lnTo>
                    <a:pt x="6367421" y="4337196"/>
                  </a:lnTo>
                  <a:close/>
                  <a:moveTo>
                    <a:pt x="6090576" y="4152633"/>
                  </a:moveTo>
                  <a:lnTo>
                    <a:pt x="6275139" y="4152633"/>
                  </a:lnTo>
                  <a:lnTo>
                    <a:pt x="6275139" y="4337196"/>
                  </a:lnTo>
                  <a:lnTo>
                    <a:pt x="6090576" y="4337196"/>
                  </a:lnTo>
                  <a:close/>
                  <a:moveTo>
                    <a:pt x="5813731" y="4152633"/>
                  </a:moveTo>
                  <a:lnTo>
                    <a:pt x="5998294" y="4152633"/>
                  </a:lnTo>
                  <a:lnTo>
                    <a:pt x="5998294" y="4337196"/>
                  </a:lnTo>
                  <a:lnTo>
                    <a:pt x="5813731" y="4337196"/>
                  </a:lnTo>
                  <a:close/>
                  <a:moveTo>
                    <a:pt x="5536887" y="4152633"/>
                  </a:moveTo>
                  <a:lnTo>
                    <a:pt x="5721450" y="4152633"/>
                  </a:lnTo>
                  <a:lnTo>
                    <a:pt x="5721450" y="4337196"/>
                  </a:lnTo>
                  <a:lnTo>
                    <a:pt x="5536887" y="4337196"/>
                  </a:lnTo>
                  <a:close/>
                  <a:moveTo>
                    <a:pt x="5260042" y="4152633"/>
                  </a:moveTo>
                  <a:lnTo>
                    <a:pt x="5444605" y="4152633"/>
                  </a:lnTo>
                  <a:lnTo>
                    <a:pt x="5444605" y="4337196"/>
                  </a:lnTo>
                  <a:lnTo>
                    <a:pt x="5260042" y="4337196"/>
                  </a:lnTo>
                  <a:close/>
                  <a:moveTo>
                    <a:pt x="4983198" y="4152633"/>
                  </a:moveTo>
                  <a:lnTo>
                    <a:pt x="5167761" y="4152633"/>
                  </a:lnTo>
                  <a:lnTo>
                    <a:pt x="5167761" y="4337196"/>
                  </a:lnTo>
                  <a:lnTo>
                    <a:pt x="4983198" y="4337196"/>
                  </a:lnTo>
                  <a:close/>
                  <a:moveTo>
                    <a:pt x="4706353" y="4152633"/>
                  </a:moveTo>
                  <a:lnTo>
                    <a:pt x="4890916" y="4152633"/>
                  </a:lnTo>
                  <a:lnTo>
                    <a:pt x="4890916" y="4337196"/>
                  </a:lnTo>
                  <a:lnTo>
                    <a:pt x="4706353" y="4337196"/>
                  </a:lnTo>
                  <a:close/>
                  <a:moveTo>
                    <a:pt x="4429509" y="4152633"/>
                  </a:moveTo>
                  <a:lnTo>
                    <a:pt x="4614072" y="4152633"/>
                  </a:lnTo>
                  <a:lnTo>
                    <a:pt x="4614072" y="4337196"/>
                  </a:lnTo>
                  <a:lnTo>
                    <a:pt x="4429509" y="4337196"/>
                  </a:lnTo>
                  <a:close/>
                  <a:moveTo>
                    <a:pt x="4152664" y="4152633"/>
                  </a:moveTo>
                  <a:lnTo>
                    <a:pt x="4337227" y="4152633"/>
                  </a:lnTo>
                  <a:lnTo>
                    <a:pt x="4337227" y="4337196"/>
                  </a:lnTo>
                  <a:lnTo>
                    <a:pt x="4152664" y="4337196"/>
                  </a:lnTo>
                  <a:close/>
                  <a:moveTo>
                    <a:pt x="3875820" y="4152633"/>
                  </a:moveTo>
                  <a:lnTo>
                    <a:pt x="4060383" y="4152633"/>
                  </a:lnTo>
                  <a:lnTo>
                    <a:pt x="4060383" y="4337196"/>
                  </a:lnTo>
                  <a:lnTo>
                    <a:pt x="3875820" y="4337196"/>
                  </a:lnTo>
                  <a:close/>
                  <a:moveTo>
                    <a:pt x="3598976" y="4152633"/>
                  </a:moveTo>
                  <a:lnTo>
                    <a:pt x="3783539" y="4152633"/>
                  </a:lnTo>
                  <a:lnTo>
                    <a:pt x="3783539" y="4337196"/>
                  </a:lnTo>
                  <a:lnTo>
                    <a:pt x="3598976" y="4337196"/>
                  </a:lnTo>
                  <a:close/>
                  <a:moveTo>
                    <a:pt x="3322131" y="4152633"/>
                  </a:moveTo>
                  <a:lnTo>
                    <a:pt x="3506694" y="4152633"/>
                  </a:lnTo>
                  <a:lnTo>
                    <a:pt x="3506694" y="4337196"/>
                  </a:lnTo>
                  <a:lnTo>
                    <a:pt x="3322131" y="4337196"/>
                  </a:lnTo>
                  <a:close/>
                  <a:moveTo>
                    <a:pt x="3045295" y="4152633"/>
                  </a:moveTo>
                  <a:lnTo>
                    <a:pt x="3229858" y="4152633"/>
                  </a:lnTo>
                  <a:lnTo>
                    <a:pt x="3229858" y="4337196"/>
                  </a:lnTo>
                  <a:lnTo>
                    <a:pt x="3045295" y="4337196"/>
                  </a:lnTo>
                  <a:close/>
                  <a:moveTo>
                    <a:pt x="2768451" y="4152633"/>
                  </a:moveTo>
                  <a:lnTo>
                    <a:pt x="2953015" y="4152633"/>
                  </a:lnTo>
                  <a:lnTo>
                    <a:pt x="2953015" y="4337196"/>
                  </a:lnTo>
                  <a:lnTo>
                    <a:pt x="2768451" y="4337196"/>
                  </a:lnTo>
                  <a:close/>
                  <a:moveTo>
                    <a:pt x="2491605" y="4152633"/>
                  </a:moveTo>
                  <a:lnTo>
                    <a:pt x="2676169" y="4152633"/>
                  </a:lnTo>
                  <a:lnTo>
                    <a:pt x="2676169" y="4337196"/>
                  </a:lnTo>
                  <a:lnTo>
                    <a:pt x="2491605" y="4337196"/>
                  </a:lnTo>
                  <a:close/>
                  <a:moveTo>
                    <a:pt x="2214762" y="4152633"/>
                  </a:moveTo>
                  <a:lnTo>
                    <a:pt x="2399325" y="4152633"/>
                  </a:lnTo>
                  <a:lnTo>
                    <a:pt x="2399325" y="4337196"/>
                  </a:lnTo>
                  <a:lnTo>
                    <a:pt x="2214762" y="4337196"/>
                  </a:lnTo>
                  <a:close/>
                  <a:moveTo>
                    <a:pt x="1937918" y="4152633"/>
                  </a:moveTo>
                  <a:lnTo>
                    <a:pt x="2122480" y="4152633"/>
                  </a:lnTo>
                  <a:lnTo>
                    <a:pt x="2122480" y="4337196"/>
                  </a:lnTo>
                  <a:lnTo>
                    <a:pt x="1937918" y="4337196"/>
                  </a:lnTo>
                  <a:close/>
                  <a:moveTo>
                    <a:pt x="1661073" y="4152633"/>
                  </a:moveTo>
                  <a:lnTo>
                    <a:pt x="1845636" y="4152633"/>
                  </a:lnTo>
                  <a:lnTo>
                    <a:pt x="1845636" y="4337196"/>
                  </a:lnTo>
                  <a:lnTo>
                    <a:pt x="1661073" y="4337196"/>
                  </a:lnTo>
                  <a:close/>
                  <a:moveTo>
                    <a:pt x="1384228" y="4152633"/>
                  </a:moveTo>
                  <a:lnTo>
                    <a:pt x="1568792" y="4152633"/>
                  </a:lnTo>
                  <a:lnTo>
                    <a:pt x="1568792" y="4337196"/>
                  </a:lnTo>
                  <a:lnTo>
                    <a:pt x="1384228" y="4337196"/>
                  </a:lnTo>
                  <a:close/>
                  <a:moveTo>
                    <a:pt x="1107385" y="4152633"/>
                  </a:moveTo>
                  <a:lnTo>
                    <a:pt x="1291946" y="4152633"/>
                  </a:lnTo>
                  <a:lnTo>
                    <a:pt x="1291946" y="4337196"/>
                  </a:lnTo>
                  <a:lnTo>
                    <a:pt x="1107385" y="4337196"/>
                  </a:lnTo>
                  <a:close/>
                  <a:moveTo>
                    <a:pt x="830541" y="4152633"/>
                  </a:moveTo>
                  <a:lnTo>
                    <a:pt x="1015104" y="4152633"/>
                  </a:lnTo>
                  <a:lnTo>
                    <a:pt x="1015104" y="4337196"/>
                  </a:lnTo>
                  <a:lnTo>
                    <a:pt x="830541" y="4337196"/>
                  </a:lnTo>
                  <a:close/>
                  <a:moveTo>
                    <a:pt x="553697" y="4152633"/>
                  </a:moveTo>
                  <a:lnTo>
                    <a:pt x="738260" y="4152633"/>
                  </a:lnTo>
                  <a:lnTo>
                    <a:pt x="738260" y="4337196"/>
                  </a:lnTo>
                  <a:lnTo>
                    <a:pt x="553697" y="4337196"/>
                  </a:lnTo>
                  <a:close/>
                  <a:moveTo>
                    <a:pt x="276852" y="4152633"/>
                  </a:moveTo>
                  <a:lnTo>
                    <a:pt x="461415" y="4152633"/>
                  </a:lnTo>
                  <a:lnTo>
                    <a:pt x="461415" y="4337196"/>
                  </a:lnTo>
                  <a:lnTo>
                    <a:pt x="276852" y="4337196"/>
                  </a:lnTo>
                  <a:close/>
                  <a:moveTo>
                    <a:pt x="7" y="4152633"/>
                  </a:moveTo>
                  <a:lnTo>
                    <a:pt x="184571" y="4152633"/>
                  </a:lnTo>
                  <a:lnTo>
                    <a:pt x="184571" y="4337196"/>
                  </a:lnTo>
                  <a:lnTo>
                    <a:pt x="7" y="4337196"/>
                  </a:lnTo>
                  <a:close/>
                  <a:moveTo>
                    <a:pt x="8028487" y="3875788"/>
                  </a:moveTo>
                  <a:lnTo>
                    <a:pt x="8213050" y="3875788"/>
                  </a:lnTo>
                  <a:lnTo>
                    <a:pt x="8213050" y="4060351"/>
                  </a:lnTo>
                  <a:lnTo>
                    <a:pt x="8028487" y="4060351"/>
                  </a:lnTo>
                  <a:close/>
                  <a:moveTo>
                    <a:pt x="7751643" y="3875788"/>
                  </a:moveTo>
                  <a:lnTo>
                    <a:pt x="7936206" y="3875788"/>
                  </a:lnTo>
                  <a:lnTo>
                    <a:pt x="7936206" y="4060351"/>
                  </a:lnTo>
                  <a:lnTo>
                    <a:pt x="7751643" y="4060351"/>
                  </a:lnTo>
                  <a:close/>
                  <a:moveTo>
                    <a:pt x="7474799" y="3875788"/>
                  </a:moveTo>
                  <a:lnTo>
                    <a:pt x="7659362" y="3875788"/>
                  </a:lnTo>
                  <a:lnTo>
                    <a:pt x="7659362" y="4060351"/>
                  </a:lnTo>
                  <a:lnTo>
                    <a:pt x="7474799" y="4060351"/>
                  </a:lnTo>
                  <a:close/>
                  <a:moveTo>
                    <a:pt x="7197954" y="3875788"/>
                  </a:moveTo>
                  <a:lnTo>
                    <a:pt x="7382517" y="3875788"/>
                  </a:lnTo>
                  <a:lnTo>
                    <a:pt x="7382517" y="4060351"/>
                  </a:lnTo>
                  <a:lnTo>
                    <a:pt x="7197954" y="4060351"/>
                  </a:lnTo>
                  <a:close/>
                  <a:moveTo>
                    <a:pt x="6921109" y="3875788"/>
                  </a:moveTo>
                  <a:lnTo>
                    <a:pt x="7105672" y="3875788"/>
                  </a:lnTo>
                  <a:lnTo>
                    <a:pt x="7105672" y="4060351"/>
                  </a:lnTo>
                  <a:lnTo>
                    <a:pt x="6921109" y="4060351"/>
                  </a:lnTo>
                  <a:close/>
                  <a:moveTo>
                    <a:pt x="6644265" y="3875788"/>
                  </a:moveTo>
                  <a:lnTo>
                    <a:pt x="6828828" y="3875788"/>
                  </a:lnTo>
                  <a:lnTo>
                    <a:pt x="6828828" y="4060351"/>
                  </a:lnTo>
                  <a:lnTo>
                    <a:pt x="6644265" y="4060351"/>
                  </a:lnTo>
                  <a:close/>
                  <a:moveTo>
                    <a:pt x="6367421" y="3875788"/>
                  </a:moveTo>
                  <a:lnTo>
                    <a:pt x="6551984" y="3875788"/>
                  </a:lnTo>
                  <a:lnTo>
                    <a:pt x="6551984" y="4060351"/>
                  </a:lnTo>
                  <a:lnTo>
                    <a:pt x="6367421" y="4060351"/>
                  </a:lnTo>
                  <a:close/>
                  <a:moveTo>
                    <a:pt x="6090576" y="3875788"/>
                  </a:moveTo>
                  <a:lnTo>
                    <a:pt x="6275139" y="3875788"/>
                  </a:lnTo>
                  <a:lnTo>
                    <a:pt x="6275139" y="4060351"/>
                  </a:lnTo>
                  <a:lnTo>
                    <a:pt x="6090576" y="4060351"/>
                  </a:lnTo>
                  <a:close/>
                  <a:moveTo>
                    <a:pt x="5813731" y="3875788"/>
                  </a:moveTo>
                  <a:lnTo>
                    <a:pt x="5998294" y="3875788"/>
                  </a:lnTo>
                  <a:lnTo>
                    <a:pt x="5998294" y="4060351"/>
                  </a:lnTo>
                  <a:lnTo>
                    <a:pt x="5813731" y="4060351"/>
                  </a:lnTo>
                  <a:close/>
                  <a:moveTo>
                    <a:pt x="5536887" y="3875788"/>
                  </a:moveTo>
                  <a:lnTo>
                    <a:pt x="5721450" y="3875788"/>
                  </a:lnTo>
                  <a:lnTo>
                    <a:pt x="5721450" y="4060351"/>
                  </a:lnTo>
                  <a:lnTo>
                    <a:pt x="5536887" y="4060351"/>
                  </a:lnTo>
                  <a:close/>
                  <a:moveTo>
                    <a:pt x="5260042" y="3875788"/>
                  </a:moveTo>
                  <a:lnTo>
                    <a:pt x="5444605" y="3875788"/>
                  </a:lnTo>
                  <a:lnTo>
                    <a:pt x="5444605" y="4060351"/>
                  </a:lnTo>
                  <a:lnTo>
                    <a:pt x="5260042" y="4060351"/>
                  </a:lnTo>
                  <a:close/>
                  <a:moveTo>
                    <a:pt x="4983198" y="3875788"/>
                  </a:moveTo>
                  <a:lnTo>
                    <a:pt x="5167761" y="3875788"/>
                  </a:lnTo>
                  <a:lnTo>
                    <a:pt x="5167761" y="4060351"/>
                  </a:lnTo>
                  <a:lnTo>
                    <a:pt x="4983198" y="4060351"/>
                  </a:lnTo>
                  <a:close/>
                  <a:moveTo>
                    <a:pt x="4706353" y="3875788"/>
                  </a:moveTo>
                  <a:lnTo>
                    <a:pt x="4890916" y="3875788"/>
                  </a:lnTo>
                  <a:lnTo>
                    <a:pt x="4890916" y="4060351"/>
                  </a:lnTo>
                  <a:lnTo>
                    <a:pt x="4706353" y="4060351"/>
                  </a:lnTo>
                  <a:close/>
                  <a:moveTo>
                    <a:pt x="4429509" y="3875788"/>
                  </a:moveTo>
                  <a:lnTo>
                    <a:pt x="4614072" y="3875788"/>
                  </a:lnTo>
                  <a:lnTo>
                    <a:pt x="4614072" y="4060351"/>
                  </a:lnTo>
                  <a:lnTo>
                    <a:pt x="4429509" y="4060351"/>
                  </a:lnTo>
                  <a:close/>
                  <a:moveTo>
                    <a:pt x="4152664" y="3875788"/>
                  </a:moveTo>
                  <a:lnTo>
                    <a:pt x="4337227" y="3875788"/>
                  </a:lnTo>
                  <a:lnTo>
                    <a:pt x="4337227" y="4060351"/>
                  </a:lnTo>
                  <a:lnTo>
                    <a:pt x="4152664" y="4060351"/>
                  </a:lnTo>
                  <a:close/>
                  <a:moveTo>
                    <a:pt x="3875820" y="3875788"/>
                  </a:moveTo>
                  <a:lnTo>
                    <a:pt x="4060383" y="3875788"/>
                  </a:lnTo>
                  <a:lnTo>
                    <a:pt x="4060383" y="4060351"/>
                  </a:lnTo>
                  <a:lnTo>
                    <a:pt x="3875820" y="4060351"/>
                  </a:lnTo>
                  <a:close/>
                  <a:moveTo>
                    <a:pt x="3598976" y="3875788"/>
                  </a:moveTo>
                  <a:lnTo>
                    <a:pt x="3783539" y="3875788"/>
                  </a:lnTo>
                  <a:lnTo>
                    <a:pt x="3783539" y="4060351"/>
                  </a:lnTo>
                  <a:lnTo>
                    <a:pt x="3598976" y="4060351"/>
                  </a:lnTo>
                  <a:close/>
                  <a:moveTo>
                    <a:pt x="3322131" y="3875788"/>
                  </a:moveTo>
                  <a:lnTo>
                    <a:pt x="3506694" y="3875788"/>
                  </a:lnTo>
                  <a:lnTo>
                    <a:pt x="3506694" y="4060351"/>
                  </a:lnTo>
                  <a:lnTo>
                    <a:pt x="3322131" y="4060351"/>
                  </a:lnTo>
                  <a:close/>
                  <a:moveTo>
                    <a:pt x="3045299" y="3875788"/>
                  </a:moveTo>
                  <a:lnTo>
                    <a:pt x="3229863" y="3875788"/>
                  </a:lnTo>
                  <a:lnTo>
                    <a:pt x="3229863" y="4060351"/>
                  </a:lnTo>
                  <a:lnTo>
                    <a:pt x="3045299" y="4060351"/>
                  </a:lnTo>
                  <a:close/>
                  <a:moveTo>
                    <a:pt x="2768455" y="3875788"/>
                  </a:moveTo>
                  <a:lnTo>
                    <a:pt x="2953018" y="3875788"/>
                  </a:lnTo>
                  <a:lnTo>
                    <a:pt x="2953018" y="4060351"/>
                  </a:lnTo>
                  <a:lnTo>
                    <a:pt x="2768455" y="4060351"/>
                  </a:lnTo>
                  <a:close/>
                  <a:moveTo>
                    <a:pt x="2491609" y="3875788"/>
                  </a:moveTo>
                  <a:lnTo>
                    <a:pt x="2676173" y="3875788"/>
                  </a:lnTo>
                  <a:lnTo>
                    <a:pt x="2676173" y="4060351"/>
                  </a:lnTo>
                  <a:lnTo>
                    <a:pt x="2491609" y="4060351"/>
                  </a:lnTo>
                  <a:close/>
                  <a:moveTo>
                    <a:pt x="2214765" y="3875788"/>
                  </a:moveTo>
                  <a:lnTo>
                    <a:pt x="2399328" y="3875788"/>
                  </a:lnTo>
                  <a:lnTo>
                    <a:pt x="2399328" y="4060351"/>
                  </a:lnTo>
                  <a:lnTo>
                    <a:pt x="2214765" y="4060351"/>
                  </a:lnTo>
                  <a:close/>
                  <a:moveTo>
                    <a:pt x="1937922" y="3875788"/>
                  </a:moveTo>
                  <a:lnTo>
                    <a:pt x="2122483" y="3875788"/>
                  </a:lnTo>
                  <a:lnTo>
                    <a:pt x="2122483" y="4060351"/>
                  </a:lnTo>
                  <a:lnTo>
                    <a:pt x="1937922" y="4060351"/>
                  </a:lnTo>
                  <a:close/>
                  <a:moveTo>
                    <a:pt x="1661075" y="3875788"/>
                  </a:moveTo>
                  <a:lnTo>
                    <a:pt x="1845640" y="3875788"/>
                  </a:lnTo>
                  <a:lnTo>
                    <a:pt x="1845640" y="4060351"/>
                  </a:lnTo>
                  <a:lnTo>
                    <a:pt x="1661075" y="4060351"/>
                  </a:lnTo>
                  <a:close/>
                  <a:moveTo>
                    <a:pt x="1384231" y="3875788"/>
                  </a:moveTo>
                  <a:lnTo>
                    <a:pt x="1568796" y="3875788"/>
                  </a:lnTo>
                  <a:lnTo>
                    <a:pt x="1568796" y="4060351"/>
                  </a:lnTo>
                  <a:lnTo>
                    <a:pt x="1384231" y="4060351"/>
                  </a:lnTo>
                  <a:close/>
                  <a:moveTo>
                    <a:pt x="1107389" y="3875788"/>
                  </a:moveTo>
                  <a:lnTo>
                    <a:pt x="1291949" y="3875788"/>
                  </a:lnTo>
                  <a:lnTo>
                    <a:pt x="1291949" y="4060351"/>
                  </a:lnTo>
                  <a:lnTo>
                    <a:pt x="1107389" y="4060351"/>
                  </a:lnTo>
                  <a:close/>
                  <a:moveTo>
                    <a:pt x="830544" y="3875788"/>
                  </a:moveTo>
                  <a:lnTo>
                    <a:pt x="1015107" y="3875788"/>
                  </a:lnTo>
                  <a:lnTo>
                    <a:pt x="1015107" y="4060351"/>
                  </a:lnTo>
                  <a:lnTo>
                    <a:pt x="830544" y="4060351"/>
                  </a:lnTo>
                  <a:close/>
                  <a:moveTo>
                    <a:pt x="553700" y="3875788"/>
                  </a:moveTo>
                  <a:lnTo>
                    <a:pt x="738263" y="3875788"/>
                  </a:lnTo>
                  <a:lnTo>
                    <a:pt x="738263" y="4060351"/>
                  </a:lnTo>
                  <a:lnTo>
                    <a:pt x="553700" y="4060351"/>
                  </a:lnTo>
                  <a:close/>
                  <a:moveTo>
                    <a:pt x="276856" y="3875788"/>
                  </a:moveTo>
                  <a:lnTo>
                    <a:pt x="461419" y="3875788"/>
                  </a:lnTo>
                  <a:lnTo>
                    <a:pt x="461419" y="4060351"/>
                  </a:lnTo>
                  <a:lnTo>
                    <a:pt x="276856" y="4060351"/>
                  </a:lnTo>
                  <a:close/>
                  <a:moveTo>
                    <a:pt x="10" y="3875788"/>
                  </a:moveTo>
                  <a:lnTo>
                    <a:pt x="184575" y="3875788"/>
                  </a:lnTo>
                  <a:lnTo>
                    <a:pt x="184575" y="4060351"/>
                  </a:lnTo>
                  <a:lnTo>
                    <a:pt x="10" y="4060351"/>
                  </a:lnTo>
                  <a:close/>
                  <a:moveTo>
                    <a:pt x="8028487" y="3598943"/>
                  </a:moveTo>
                  <a:lnTo>
                    <a:pt x="8213050" y="3598943"/>
                  </a:lnTo>
                  <a:lnTo>
                    <a:pt x="8213050" y="3783506"/>
                  </a:lnTo>
                  <a:lnTo>
                    <a:pt x="8028487" y="3783506"/>
                  </a:lnTo>
                  <a:close/>
                  <a:moveTo>
                    <a:pt x="7751643" y="3598943"/>
                  </a:moveTo>
                  <a:lnTo>
                    <a:pt x="7936206" y="3598943"/>
                  </a:lnTo>
                  <a:lnTo>
                    <a:pt x="7936206" y="3783506"/>
                  </a:lnTo>
                  <a:lnTo>
                    <a:pt x="7751643" y="3783506"/>
                  </a:lnTo>
                  <a:close/>
                  <a:moveTo>
                    <a:pt x="7474799" y="3598943"/>
                  </a:moveTo>
                  <a:lnTo>
                    <a:pt x="7659362" y="3598943"/>
                  </a:lnTo>
                  <a:lnTo>
                    <a:pt x="7659362" y="3783506"/>
                  </a:lnTo>
                  <a:lnTo>
                    <a:pt x="7474799" y="3783506"/>
                  </a:lnTo>
                  <a:close/>
                  <a:moveTo>
                    <a:pt x="7197954" y="3598943"/>
                  </a:moveTo>
                  <a:lnTo>
                    <a:pt x="7382517" y="3598943"/>
                  </a:lnTo>
                  <a:lnTo>
                    <a:pt x="7382517" y="3783506"/>
                  </a:lnTo>
                  <a:lnTo>
                    <a:pt x="7197954" y="3783506"/>
                  </a:lnTo>
                  <a:close/>
                  <a:moveTo>
                    <a:pt x="6921109" y="3598943"/>
                  </a:moveTo>
                  <a:lnTo>
                    <a:pt x="7105672" y="3598943"/>
                  </a:lnTo>
                  <a:lnTo>
                    <a:pt x="7105672" y="3783506"/>
                  </a:lnTo>
                  <a:lnTo>
                    <a:pt x="6921109" y="3783506"/>
                  </a:lnTo>
                  <a:close/>
                  <a:moveTo>
                    <a:pt x="6644265" y="3598943"/>
                  </a:moveTo>
                  <a:lnTo>
                    <a:pt x="6828828" y="3598943"/>
                  </a:lnTo>
                  <a:lnTo>
                    <a:pt x="6828828" y="3783506"/>
                  </a:lnTo>
                  <a:lnTo>
                    <a:pt x="6644265" y="3783506"/>
                  </a:lnTo>
                  <a:close/>
                  <a:moveTo>
                    <a:pt x="6367421" y="3598943"/>
                  </a:moveTo>
                  <a:lnTo>
                    <a:pt x="6551984" y="3598943"/>
                  </a:lnTo>
                  <a:lnTo>
                    <a:pt x="6551984" y="3783506"/>
                  </a:lnTo>
                  <a:lnTo>
                    <a:pt x="6367421" y="3783506"/>
                  </a:lnTo>
                  <a:close/>
                  <a:moveTo>
                    <a:pt x="6090576" y="3598943"/>
                  </a:moveTo>
                  <a:lnTo>
                    <a:pt x="6275139" y="3598943"/>
                  </a:lnTo>
                  <a:lnTo>
                    <a:pt x="6275139" y="3783506"/>
                  </a:lnTo>
                  <a:lnTo>
                    <a:pt x="6090576" y="3783506"/>
                  </a:lnTo>
                  <a:close/>
                  <a:moveTo>
                    <a:pt x="5813731" y="3598943"/>
                  </a:moveTo>
                  <a:lnTo>
                    <a:pt x="5998294" y="3598943"/>
                  </a:lnTo>
                  <a:lnTo>
                    <a:pt x="5998294" y="3783506"/>
                  </a:lnTo>
                  <a:lnTo>
                    <a:pt x="5813731" y="3783506"/>
                  </a:lnTo>
                  <a:close/>
                  <a:moveTo>
                    <a:pt x="5536887" y="3598943"/>
                  </a:moveTo>
                  <a:lnTo>
                    <a:pt x="5721450" y="3598943"/>
                  </a:lnTo>
                  <a:lnTo>
                    <a:pt x="5721450" y="3783506"/>
                  </a:lnTo>
                  <a:lnTo>
                    <a:pt x="5536887" y="3783506"/>
                  </a:lnTo>
                  <a:close/>
                  <a:moveTo>
                    <a:pt x="5260042" y="3598943"/>
                  </a:moveTo>
                  <a:lnTo>
                    <a:pt x="5444605" y="3598943"/>
                  </a:lnTo>
                  <a:lnTo>
                    <a:pt x="5444605" y="3783506"/>
                  </a:lnTo>
                  <a:lnTo>
                    <a:pt x="5260042" y="3783506"/>
                  </a:lnTo>
                  <a:close/>
                  <a:moveTo>
                    <a:pt x="4983198" y="3598943"/>
                  </a:moveTo>
                  <a:lnTo>
                    <a:pt x="5167761" y="3598943"/>
                  </a:lnTo>
                  <a:lnTo>
                    <a:pt x="5167761" y="3783506"/>
                  </a:lnTo>
                  <a:lnTo>
                    <a:pt x="4983198" y="3783506"/>
                  </a:lnTo>
                  <a:close/>
                  <a:moveTo>
                    <a:pt x="4706353" y="3598943"/>
                  </a:moveTo>
                  <a:lnTo>
                    <a:pt x="4890916" y="3598943"/>
                  </a:lnTo>
                  <a:lnTo>
                    <a:pt x="4890916" y="3783506"/>
                  </a:lnTo>
                  <a:lnTo>
                    <a:pt x="4706353" y="3783506"/>
                  </a:lnTo>
                  <a:close/>
                  <a:moveTo>
                    <a:pt x="4429509" y="3598943"/>
                  </a:moveTo>
                  <a:lnTo>
                    <a:pt x="4614072" y="3598943"/>
                  </a:lnTo>
                  <a:lnTo>
                    <a:pt x="4614072" y="3783506"/>
                  </a:lnTo>
                  <a:lnTo>
                    <a:pt x="4429509" y="3783506"/>
                  </a:lnTo>
                  <a:close/>
                  <a:moveTo>
                    <a:pt x="4152664" y="3598943"/>
                  </a:moveTo>
                  <a:lnTo>
                    <a:pt x="4337227" y="3598943"/>
                  </a:lnTo>
                  <a:lnTo>
                    <a:pt x="4337227" y="3783506"/>
                  </a:lnTo>
                  <a:lnTo>
                    <a:pt x="4152664" y="3783506"/>
                  </a:lnTo>
                  <a:close/>
                  <a:moveTo>
                    <a:pt x="3875820" y="3598943"/>
                  </a:moveTo>
                  <a:lnTo>
                    <a:pt x="4060383" y="3598943"/>
                  </a:lnTo>
                  <a:lnTo>
                    <a:pt x="4060383" y="3783506"/>
                  </a:lnTo>
                  <a:lnTo>
                    <a:pt x="3875820" y="3783506"/>
                  </a:lnTo>
                  <a:close/>
                  <a:moveTo>
                    <a:pt x="3598976" y="3598943"/>
                  </a:moveTo>
                  <a:lnTo>
                    <a:pt x="3783539" y="3598943"/>
                  </a:lnTo>
                  <a:lnTo>
                    <a:pt x="3783539" y="3783506"/>
                  </a:lnTo>
                  <a:lnTo>
                    <a:pt x="3598976" y="3783506"/>
                  </a:lnTo>
                  <a:close/>
                  <a:moveTo>
                    <a:pt x="3322131" y="3598943"/>
                  </a:moveTo>
                  <a:lnTo>
                    <a:pt x="3506694" y="3598943"/>
                  </a:lnTo>
                  <a:lnTo>
                    <a:pt x="3506694" y="3783506"/>
                  </a:lnTo>
                  <a:lnTo>
                    <a:pt x="3322131" y="3783506"/>
                  </a:lnTo>
                  <a:close/>
                  <a:moveTo>
                    <a:pt x="3045303" y="3598943"/>
                  </a:moveTo>
                  <a:lnTo>
                    <a:pt x="3229867" y="3598943"/>
                  </a:lnTo>
                  <a:lnTo>
                    <a:pt x="3229867" y="3783506"/>
                  </a:lnTo>
                  <a:lnTo>
                    <a:pt x="3045303" y="3783506"/>
                  </a:lnTo>
                  <a:close/>
                  <a:moveTo>
                    <a:pt x="2768459" y="3598943"/>
                  </a:moveTo>
                  <a:lnTo>
                    <a:pt x="2953022" y="3598943"/>
                  </a:lnTo>
                  <a:lnTo>
                    <a:pt x="2953022" y="3783506"/>
                  </a:lnTo>
                  <a:lnTo>
                    <a:pt x="2768459" y="3783506"/>
                  </a:lnTo>
                  <a:close/>
                  <a:moveTo>
                    <a:pt x="2491612" y="3598943"/>
                  </a:moveTo>
                  <a:lnTo>
                    <a:pt x="2676176" y="3598943"/>
                  </a:lnTo>
                  <a:lnTo>
                    <a:pt x="2676176" y="3783506"/>
                  </a:lnTo>
                  <a:lnTo>
                    <a:pt x="2491612" y="3783506"/>
                  </a:lnTo>
                  <a:close/>
                  <a:moveTo>
                    <a:pt x="2214768" y="3598943"/>
                  </a:moveTo>
                  <a:lnTo>
                    <a:pt x="2399332" y="3598943"/>
                  </a:lnTo>
                  <a:lnTo>
                    <a:pt x="2399332" y="3783506"/>
                  </a:lnTo>
                  <a:lnTo>
                    <a:pt x="2214768" y="3783506"/>
                  </a:lnTo>
                  <a:close/>
                  <a:moveTo>
                    <a:pt x="1937926" y="3598943"/>
                  </a:moveTo>
                  <a:lnTo>
                    <a:pt x="2122487" y="3598943"/>
                  </a:lnTo>
                  <a:lnTo>
                    <a:pt x="2122487" y="3783506"/>
                  </a:lnTo>
                  <a:lnTo>
                    <a:pt x="1937926" y="3783506"/>
                  </a:lnTo>
                  <a:close/>
                  <a:moveTo>
                    <a:pt x="1661079" y="3598943"/>
                  </a:moveTo>
                  <a:lnTo>
                    <a:pt x="1845644" y="3598943"/>
                  </a:lnTo>
                  <a:lnTo>
                    <a:pt x="1845644" y="3783506"/>
                  </a:lnTo>
                  <a:lnTo>
                    <a:pt x="1661079" y="3783506"/>
                  </a:lnTo>
                  <a:close/>
                  <a:moveTo>
                    <a:pt x="1384235" y="3598943"/>
                  </a:moveTo>
                  <a:lnTo>
                    <a:pt x="1568800" y="3598943"/>
                  </a:lnTo>
                  <a:lnTo>
                    <a:pt x="1568800" y="3783506"/>
                  </a:lnTo>
                  <a:lnTo>
                    <a:pt x="1384235" y="3783506"/>
                  </a:lnTo>
                  <a:close/>
                  <a:moveTo>
                    <a:pt x="1107392" y="3598943"/>
                  </a:moveTo>
                  <a:lnTo>
                    <a:pt x="1291951" y="3598943"/>
                  </a:lnTo>
                  <a:lnTo>
                    <a:pt x="1291951" y="3783506"/>
                  </a:lnTo>
                  <a:lnTo>
                    <a:pt x="1107392" y="3783506"/>
                  </a:lnTo>
                  <a:close/>
                  <a:moveTo>
                    <a:pt x="830548" y="3598943"/>
                  </a:moveTo>
                  <a:lnTo>
                    <a:pt x="1015111" y="3598943"/>
                  </a:lnTo>
                  <a:lnTo>
                    <a:pt x="1015111" y="3783506"/>
                  </a:lnTo>
                  <a:lnTo>
                    <a:pt x="830548" y="3783506"/>
                  </a:lnTo>
                  <a:close/>
                  <a:moveTo>
                    <a:pt x="553704" y="3598943"/>
                  </a:moveTo>
                  <a:lnTo>
                    <a:pt x="738267" y="3598943"/>
                  </a:lnTo>
                  <a:lnTo>
                    <a:pt x="738267" y="3783506"/>
                  </a:lnTo>
                  <a:lnTo>
                    <a:pt x="553704" y="3783506"/>
                  </a:lnTo>
                  <a:close/>
                  <a:moveTo>
                    <a:pt x="276859" y="3598943"/>
                  </a:moveTo>
                  <a:lnTo>
                    <a:pt x="461422" y="3598943"/>
                  </a:lnTo>
                  <a:lnTo>
                    <a:pt x="461422" y="3783506"/>
                  </a:lnTo>
                  <a:lnTo>
                    <a:pt x="276859" y="3783506"/>
                  </a:lnTo>
                  <a:close/>
                  <a:moveTo>
                    <a:pt x="13" y="3598943"/>
                  </a:moveTo>
                  <a:lnTo>
                    <a:pt x="184579" y="3598943"/>
                  </a:lnTo>
                  <a:lnTo>
                    <a:pt x="184579" y="3783506"/>
                  </a:lnTo>
                  <a:lnTo>
                    <a:pt x="13" y="3783506"/>
                  </a:lnTo>
                  <a:close/>
                  <a:moveTo>
                    <a:pt x="8028487" y="3322099"/>
                  </a:moveTo>
                  <a:lnTo>
                    <a:pt x="8213050" y="3322099"/>
                  </a:lnTo>
                  <a:lnTo>
                    <a:pt x="8213050" y="3506662"/>
                  </a:lnTo>
                  <a:lnTo>
                    <a:pt x="8028487" y="3506662"/>
                  </a:lnTo>
                  <a:close/>
                  <a:moveTo>
                    <a:pt x="7751643" y="3322099"/>
                  </a:moveTo>
                  <a:lnTo>
                    <a:pt x="7936206" y="3322099"/>
                  </a:lnTo>
                  <a:lnTo>
                    <a:pt x="7936206" y="3506662"/>
                  </a:lnTo>
                  <a:lnTo>
                    <a:pt x="7751643" y="3506662"/>
                  </a:lnTo>
                  <a:close/>
                  <a:moveTo>
                    <a:pt x="7474799" y="3322099"/>
                  </a:moveTo>
                  <a:lnTo>
                    <a:pt x="7659362" y="3322099"/>
                  </a:lnTo>
                  <a:lnTo>
                    <a:pt x="7659362" y="3506662"/>
                  </a:lnTo>
                  <a:lnTo>
                    <a:pt x="7474799" y="3506662"/>
                  </a:lnTo>
                  <a:close/>
                  <a:moveTo>
                    <a:pt x="7197954" y="3322099"/>
                  </a:moveTo>
                  <a:lnTo>
                    <a:pt x="7382517" y="3322099"/>
                  </a:lnTo>
                  <a:lnTo>
                    <a:pt x="7382517" y="3506662"/>
                  </a:lnTo>
                  <a:lnTo>
                    <a:pt x="7197954" y="3506662"/>
                  </a:lnTo>
                  <a:close/>
                  <a:moveTo>
                    <a:pt x="6921109" y="3322099"/>
                  </a:moveTo>
                  <a:lnTo>
                    <a:pt x="7105672" y="3322099"/>
                  </a:lnTo>
                  <a:lnTo>
                    <a:pt x="7105672" y="3506662"/>
                  </a:lnTo>
                  <a:lnTo>
                    <a:pt x="6921109" y="3506662"/>
                  </a:lnTo>
                  <a:close/>
                  <a:moveTo>
                    <a:pt x="6644265" y="3322099"/>
                  </a:moveTo>
                  <a:lnTo>
                    <a:pt x="6828828" y="3322099"/>
                  </a:lnTo>
                  <a:lnTo>
                    <a:pt x="6828828" y="3506662"/>
                  </a:lnTo>
                  <a:lnTo>
                    <a:pt x="6644265" y="3506662"/>
                  </a:lnTo>
                  <a:close/>
                  <a:moveTo>
                    <a:pt x="6367421" y="3322099"/>
                  </a:moveTo>
                  <a:lnTo>
                    <a:pt x="6551984" y="3322099"/>
                  </a:lnTo>
                  <a:lnTo>
                    <a:pt x="6551984" y="3506662"/>
                  </a:lnTo>
                  <a:lnTo>
                    <a:pt x="6367421" y="3506662"/>
                  </a:lnTo>
                  <a:close/>
                  <a:moveTo>
                    <a:pt x="6090576" y="3322099"/>
                  </a:moveTo>
                  <a:lnTo>
                    <a:pt x="6275139" y="3322099"/>
                  </a:lnTo>
                  <a:lnTo>
                    <a:pt x="6275139" y="3506662"/>
                  </a:lnTo>
                  <a:lnTo>
                    <a:pt x="6090576" y="3506662"/>
                  </a:lnTo>
                  <a:close/>
                  <a:moveTo>
                    <a:pt x="5813731" y="3322099"/>
                  </a:moveTo>
                  <a:lnTo>
                    <a:pt x="5998294" y="3322099"/>
                  </a:lnTo>
                  <a:lnTo>
                    <a:pt x="5998294" y="3506662"/>
                  </a:lnTo>
                  <a:lnTo>
                    <a:pt x="5813731" y="3506662"/>
                  </a:lnTo>
                  <a:close/>
                  <a:moveTo>
                    <a:pt x="5536887" y="3322099"/>
                  </a:moveTo>
                  <a:lnTo>
                    <a:pt x="5721450" y="3322099"/>
                  </a:lnTo>
                  <a:lnTo>
                    <a:pt x="5721450" y="3506662"/>
                  </a:lnTo>
                  <a:lnTo>
                    <a:pt x="5536887" y="3506662"/>
                  </a:lnTo>
                  <a:close/>
                  <a:moveTo>
                    <a:pt x="5260042" y="3322099"/>
                  </a:moveTo>
                  <a:lnTo>
                    <a:pt x="5444605" y="3322099"/>
                  </a:lnTo>
                  <a:lnTo>
                    <a:pt x="5444605" y="3506662"/>
                  </a:lnTo>
                  <a:lnTo>
                    <a:pt x="5260042" y="3506662"/>
                  </a:lnTo>
                  <a:close/>
                  <a:moveTo>
                    <a:pt x="4983198" y="3322099"/>
                  </a:moveTo>
                  <a:lnTo>
                    <a:pt x="5167761" y="3322099"/>
                  </a:lnTo>
                  <a:lnTo>
                    <a:pt x="5167761" y="3506662"/>
                  </a:lnTo>
                  <a:lnTo>
                    <a:pt x="4983198" y="3506662"/>
                  </a:lnTo>
                  <a:close/>
                  <a:moveTo>
                    <a:pt x="4706353" y="3322099"/>
                  </a:moveTo>
                  <a:lnTo>
                    <a:pt x="4890916" y="3322099"/>
                  </a:lnTo>
                  <a:lnTo>
                    <a:pt x="4890916" y="3506662"/>
                  </a:lnTo>
                  <a:lnTo>
                    <a:pt x="4706353" y="3506662"/>
                  </a:lnTo>
                  <a:close/>
                  <a:moveTo>
                    <a:pt x="4429509" y="3322099"/>
                  </a:moveTo>
                  <a:lnTo>
                    <a:pt x="4614072" y="3322099"/>
                  </a:lnTo>
                  <a:lnTo>
                    <a:pt x="4614072" y="3506662"/>
                  </a:lnTo>
                  <a:lnTo>
                    <a:pt x="4429509" y="3506662"/>
                  </a:lnTo>
                  <a:close/>
                  <a:moveTo>
                    <a:pt x="4152664" y="3322099"/>
                  </a:moveTo>
                  <a:lnTo>
                    <a:pt x="4337227" y="3322099"/>
                  </a:lnTo>
                  <a:lnTo>
                    <a:pt x="4337227" y="3506662"/>
                  </a:lnTo>
                  <a:lnTo>
                    <a:pt x="4152664" y="3506662"/>
                  </a:lnTo>
                  <a:close/>
                  <a:moveTo>
                    <a:pt x="3875820" y="3322099"/>
                  </a:moveTo>
                  <a:lnTo>
                    <a:pt x="4060383" y="3322099"/>
                  </a:lnTo>
                  <a:lnTo>
                    <a:pt x="4060383" y="3506662"/>
                  </a:lnTo>
                  <a:lnTo>
                    <a:pt x="3875820" y="3506662"/>
                  </a:lnTo>
                  <a:close/>
                  <a:moveTo>
                    <a:pt x="3598976" y="3322099"/>
                  </a:moveTo>
                  <a:lnTo>
                    <a:pt x="3783539" y="3322099"/>
                  </a:lnTo>
                  <a:lnTo>
                    <a:pt x="3783539" y="3506662"/>
                  </a:lnTo>
                  <a:lnTo>
                    <a:pt x="3598976" y="3506662"/>
                  </a:lnTo>
                  <a:close/>
                  <a:moveTo>
                    <a:pt x="3322131" y="3322099"/>
                  </a:moveTo>
                  <a:lnTo>
                    <a:pt x="3506694" y="3322099"/>
                  </a:lnTo>
                  <a:lnTo>
                    <a:pt x="3506694" y="3506662"/>
                  </a:lnTo>
                  <a:lnTo>
                    <a:pt x="3322131" y="3506662"/>
                  </a:lnTo>
                  <a:close/>
                  <a:moveTo>
                    <a:pt x="3045306" y="3322099"/>
                  </a:moveTo>
                  <a:lnTo>
                    <a:pt x="3229870" y="3322099"/>
                  </a:lnTo>
                  <a:lnTo>
                    <a:pt x="3229870" y="3506662"/>
                  </a:lnTo>
                  <a:lnTo>
                    <a:pt x="3045306" y="3506662"/>
                  </a:lnTo>
                  <a:close/>
                  <a:moveTo>
                    <a:pt x="2768462" y="3322099"/>
                  </a:moveTo>
                  <a:lnTo>
                    <a:pt x="2953026" y="3322099"/>
                  </a:lnTo>
                  <a:lnTo>
                    <a:pt x="2953026" y="3506662"/>
                  </a:lnTo>
                  <a:lnTo>
                    <a:pt x="2768462" y="3506662"/>
                  </a:lnTo>
                  <a:close/>
                  <a:moveTo>
                    <a:pt x="2491616" y="3322099"/>
                  </a:moveTo>
                  <a:lnTo>
                    <a:pt x="2676180" y="3322099"/>
                  </a:lnTo>
                  <a:lnTo>
                    <a:pt x="2676180" y="3506662"/>
                  </a:lnTo>
                  <a:lnTo>
                    <a:pt x="2491616" y="3506662"/>
                  </a:lnTo>
                  <a:close/>
                  <a:moveTo>
                    <a:pt x="2214771" y="3322099"/>
                  </a:moveTo>
                  <a:lnTo>
                    <a:pt x="2399335" y="3322099"/>
                  </a:lnTo>
                  <a:lnTo>
                    <a:pt x="2399335" y="3506662"/>
                  </a:lnTo>
                  <a:lnTo>
                    <a:pt x="2214771" y="3506662"/>
                  </a:lnTo>
                  <a:close/>
                  <a:moveTo>
                    <a:pt x="1937929" y="3322099"/>
                  </a:moveTo>
                  <a:lnTo>
                    <a:pt x="2122491" y="3322099"/>
                  </a:lnTo>
                  <a:lnTo>
                    <a:pt x="2122491" y="3506662"/>
                  </a:lnTo>
                  <a:lnTo>
                    <a:pt x="1937929" y="3506662"/>
                  </a:lnTo>
                  <a:close/>
                  <a:moveTo>
                    <a:pt x="1661082" y="3322099"/>
                  </a:moveTo>
                  <a:lnTo>
                    <a:pt x="1845648" y="3322099"/>
                  </a:lnTo>
                  <a:lnTo>
                    <a:pt x="1845648" y="3506662"/>
                  </a:lnTo>
                  <a:lnTo>
                    <a:pt x="1661082" y="3506662"/>
                  </a:lnTo>
                  <a:close/>
                  <a:moveTo>
                    <a:pt x="1384239" y="3322099"/>
                  </a:moveTo>
                  <a:lnTo>
                    <a:pt x="1568803" y="3322099"/>
                  </a:lnTo>
                  <a:lnTo>
                    <a:pt x="1568803" y="3506662"/>
                  </a:lnTo>
                  <a:lnTo>
                    <a:pt x="1384239" y="3506662"/>
                  </a:lnTo>
                  <a:close/>
                  <a:moveTo>
                    <a:pt x="1107396" y="3322099"/>
                  </a:moveTo>
                  <a:lnTo>
                    <a:pt x="1291954" y="3322099"/>
                  </a:lnTo>
                  <a:lnTo>
                    <a:pt x="1291954" y="3506662"/>
                  </a:lnTo>
                  <a:lnTo>
                    <a:pt x="1107396" y="3506662"/>
                  </a:lnTo>
                  <a:close/>
                  <a:moveTo>
                    <a:pt x="830552" y="3322099"/>
                  </a:moveTo>
                  <a:lnTo>
                    <a:pt x="1015115" y="3322099"/>
                  </a:lnTo>
                  <a:lnTo>
                    <a:pt x="1015115" y="3506662"/>
                  </a:lnTo>
                  <a:lnTo>
                    <a:pt x="830552" y="3506662"/>
                  </a:lnTo>
                  <a:close/>
                  <a:moveTo>
                    <a:pt x="553708" y="3322099"/>
                  </a:moveTo>
                  <a:lnTo>
                    <a:pt x="738271" y="3322099"/>
                  </a:lnTo>
                  <a:lnTo>
                    <a:pt x="738271" y="3506662"/>
                  </a:lnTo>
                  <a:lnTo>
                    <a:pt x="553708" y="3506662"/>
                  </a:lnTo>
                  <a:close/>
                  <a:moveTo>
                    <a:pt x="276863" y="3322099"/>
                  </a:moveTo>
                  <a:lnTo>
                    <a:pt x="461426" y="3322099"/>
                  </a:lnTo>
                  <a:lnTo>
                    <a:pt x="461426" y="3506662"/>
                  </a:lnTo>
                  <a:lnTo>
                    <a:pt x="276863" y="3506662"/>
                  </a:lnTo>
                  <a:close/>
                  <a:moveTo>
                    <a:pt x="17" y="3322099"/>
                  </a:moveTo>
                  <a:lnTo>
                    <a:pt x="184582" y="3322099"/>
                  </a:lnTo>
                  <a:lnTo>
                    <a:pt x="184582" y="3506662"/>
                  </a:lnTo>
                  <a:lnTo>
                    <a:pt x="17" y="3506662"/>
                  </a:lnTo>
                  <a:close/>
                  <a:moveTo>
                    <a:pt x="8028487" y="3045254"/>
                  </a:moveTo>
                  <a:lnTo>
                    <a:pt x="8213050" y="3045254"/>
                  </a:lnTo>
                  <a:lnTo>
                    <a:pt x="8213050" y="3229817"/>
                  </a:lnTo>
                  <a:lnTo>
                    <a:pt x="8028487" y="3229817"/>
                  </a:lnTo>
                  <a:close/>
                  <a:moveTo>
                    <a:pt x="7751643" y="3045254"/>
                  </a:moveTo>
                  <a:lnTo>
                    <a:pt x="7936206" y="3045254"/>
                  </a:lnTo>
                  <a:lnTo>
                    <a:pt x="7936206" y="3229817"/>
                  </a:lnTo>
                  <a:lnTo>
                    <a:pt x="7751643" y="3229817"/>
                  </a:lnTo>
                  <a:close/>
                  <a:moveTo>
                    <a:pt x="7474799" y="3045254"/>
                  </a:moveTo>
                  <a:lnTo>
                    <a:pt x="7659362" y="3045254"/>
                  </a:lnTo>
                  <a:lnTo>
                    <a:pt x="7659362" y="3229817"/>
                  </a:lnTo>
                  <a:lnTo>
                    <a:pt x="7474799" y="3229817"/>
                  </a:lnTo>
                  <a:close/>
                  <a:moveTo>
                    <a:pt x="7197954" y="3045254"/>
                  </a:moveTo>
                  <a:lnTo>
                    <a:pt x="7382517" y="3045254"/>
                  </a:lnTo>
                  <a:lnTo>
                    <a:pt x="7382517" y="3229817"/>
                  </a:lnTo>
                  <a:lnTo>
                    <a:pt x="7197954" y="3229817"/>
                  </a:lnTo>
                  <a:close/>
                  <a:moveTo>
                    <a:pt x="6921109" y="3045254"/>
                  </a:moveTo>
                  <a:lnTo>
                    <a:pt x="7105672" y="3045254"/>
                  </a:lnTo>
                  <a:lnTo>
                    <a:pt x="7105672" y="3229817"/>
                  </a:lnTo>
                  <a:lnTo>
                    <a:pt x="6921109" y="3229817"/>
                  </a:lnTo>
                  <a:close/>
                  <a:moveTo>
                    <a:pt x="6644265" y="3045254"/>
                  </a:moveTo>
                  <a:lnTo>
                    <a:pt x="6828828" y="3045254"/>
                  </a:lnTo>
                  <a:lnTo>
                    <a:pt x="6828828" y="3229817"/>
                  </a:lnTo>
                  <a:lnTo>
                    <a:pt x="6644265" y="3229817"/>
                  </a:lnTo>
                  <a:close/>
                  <a:moveTo>
                    <a:pt x="6367421" y="3045254"/>
                  </a:moveTo>
                  <a:lnTo>
                    <a:pt x="6551984" y="3045254"/>
                  </a:lnTo>
                  <a:lnTo>
                    <a:pt x="6551984" y="3229817"/>
                  </a:lnTo>
                  <a:lnTo>
                    <a:pt x="6367421" y="3229817"/>
                  </a:lnTo>
                  <a:close/>
                  <a:moveTo>
                    <a:pt x="6090576" y="3045254"/>
                  </a:moveTo>
                  <a:lnTo>
                    <a:pt x="6275139" y="3045254"/>
                  </a:lnTo>
                  <a:lnTo>
                    <a:pt x="6275139" y="3229817"/>
                  </a:lnTo>
                  <a:lnTo>
                    <a:pt x="6090576" y="3229817"/>
                  </a:lnTo>
                  <a:close/>
                  <a:moveTo>
                    <a:pt x="5813731" y="3045254"/>
                  </a:moveTo>
                  <a:lnTo>
                    <a:pt x="5998294" y="3045254"/>
                  </a:lnTo>
                  <a:lnTo>
                    <a:pt x="5998294" y="3229817"/>
                  </a:lnTo>
                  <a:lnTo>
                    <a:pt x="5813731" y="3229817"/>
                  </a:lnTo>
                  <a:close/>
                  <a:moveTo>
                    <a:pt x="5536887" y="3045254"/>
                  </a:moveTo>
                  <a:lnTo>
                    <a:pt x="5721450" y="3045254"/>
                  </a:lnTo>
                  <a:lnTo>
                    <a:pt x="5721450" y="3229817"/>
                  </a:lnTo>
                  <a:lnTo>
                    <a:pt x="5536887" y="3229817"/>
                  </a:lnTo>
                  <a:close/>
                  <a:moveTo>
                    <a:pt x="5260042" y="3045254"/>
                  </a:moveTo>
                  <a:lnTo>
                    <a:pt x="5444605" y="3045254"/>
                  </a:lnTo>
                  <a:lnTo>
                    <a:pt x="5444605" y="3229817"/>
                  </a:lnTo>
                  <a:lnTo>
                    <a:pt x="5260042" y="3229817"/>
                  </a:lnTo>
                  <a:close/>
                  <a:moveTo>
                    <a:pt x="4983198" y="3045254"/>
                  </a:moveTo>
                  <a:lnTo>
                    <a:pt x="5167761" y="3045254"/>
                  </a:lnTo>
                  <a:lnTo>
                    <a:pt x="5167761" y="3229817"/>
                  </a:lnTo>
                  <a:lnTo>
                    <a:pt x="4983198" y="3229817"/>
                  </a:lnTo>
                  <a:close/>
                  <a:moveTo>
                    <a:pt x="4706353" y="3045254"/>
                  </a:moveTo>
                  <a:lnTo>
                    <a:pt x="4890916" y="3045254"/>
                  </a:lnTo>
                  <a:lnTo>
                    <a:pt x="4890916" y="3229817"/>
                  </a:lnTo>
                  <a:lnTo>
                    <a:pt x="4706353" y="3229817"/>
                  </a:lnTo>
                  <a:close/>
                  <a:moveTo>
                    <a:pt x="4429509" y="3045254"/>
                  </a:moveTo>
                  <a:lnTo>
                    <a:pt x="4614072" y="3045254"/>
                  </a:lnTo>
                  <a:lnTo>
                    <a:pt x="4614072" y="3229817"/>
                  </a:lnTo>
                  <a:lnTo>
                    <a:pt x="4429509" y="3229817"/>
                  </a:lnTo>
                  <a:close/>
                  <a:moveTo>
                    <a:pt x="4152664" y="3045254"/>
                  </a:moveTo>
                  <a:lnTo>
                    <a:pt x="4337227" y="3045254"/>
                  </a:lnTo>
                  <a:lnTo>
                    <a:pt x="4337227" y="3229817"/>
                  </a:lnTo>
                  <a:lnTo>
                    <a:pt x="4152664" y="3229817"/>
                  </a:lnTo>
                  <a:close/>
                  <a:moveTo>
                    <a:pt x="3875820" y="3045254"/>
                  </a:moveTo>
                  <a:lnTo>
                    <a:pt x="4060383" y="3045254"/>
                  </a:lnTo>
                  <a:lnTo>
                    <a:pt x="4060383" y="3229817"/>
                  </a:lnTo>
                  <a:lnTo>
                    <a:pt x="3875820" y="3229817"/>
                  </a:lnTo>
                  <a:close/>
                  <a:moveTo>
                    <a:pt x="3598976" y="3045254"/>
                  </a:moveTo>
                  <a:lnTo>
                    <a:pt x="3783539" y="3045254"/>
                  </a:lnTo>
                  <a:lnTo>
                    <a:pt x="3783539" y="3229817"/>
                  </a:lnTo>
                  <a:lnTo>
                    <a:pt x="3598976" y="3229817"/>
                  </a:lnTo>
                  <a:close/>
                  <a:moveTo>
                    <a:pt x="3322131" y="3045254"/>
                  </a:moveTo>
                  <a:lnTo>
                    <a:pt x="3506694" y="3045254"/>
                  </a:lnTo>
                  <a:lnTo>
                    <a:pt x="3506694" y="3229817"/>
                  </a:lnTo>
                  <a:lnTo>
                    <a:pt x="3322131" y="3229817"/>
                  </a:lnTo>
                  <a:close/>
                  <a:moveTo>
                    <a:pt x="3045310" y="3045254"/>
                  </a:moveTo>
                  <a:lnTo>
                    <a:pt x="3229874" y="3045254"/>
                  </a:lnTo>
                  <a:lnTo>
                    <a:pt x="3229874" y="3229817"/>
                  </a:lnTo>
                  <a:lnTo>
                    <a:pt x="3045310" y="3229817"/>
                  </a:lnTo>
                  <a:close/>
                  <a:moveTo>
                    <a:pt x="2768466" y="3045254"/>
                  </a:moveTo>
                  <a:lnTo>
                    <a:pt x="2953029" y="3045254"/>
                  </a:lnTo>
                  <a:lnTo>
                    <a:pt x="2953029" y="3229817"/>
                  </a:lnTo>
                  <a:lnTo>
                    <a:pt x="2768466" y="3229817"/>
                  </a:lnTo>
                  <a:close/>
                  <a:moveTo>
                    <a:pt x="2491619" y="3045254"/>
                  </a:moveTo>
                  <a:lnTo>
                    <a:pt x="2676184" y="3045254"/>
                  </a:lnTo>
                  <a:lnTo>
                    <a:pt x="2676184" y="3229817"/>
                  </a:lnTo>
                  <a:lnTo>
                    <a:pt x="2491619" y="3229817"/>
                  </a:lnTo>
                  <a:close/>
                  <a:moveTo>
                    <a:pt x="2214774" y="3045254"/>
                  </a:moveTo>
                  <a:lnTo>
                    <a:pt x="2399338" y="3045254"/>
                  </a:lnTo>
                  <a:lnTo>
                    <a:pt x="2399338" y="3229817"/>
                  </a:lnTo>
                  <a:lnTo>
                    <a:pt x="2214774" y="3229817"/>
                  </a:lnTo>
                  <a:close/>
                  <a:moveTo>
                    <a:pt x="1937933" y="3045254"/>
                  </a:moveTo>
                  <a:lnTo>
                    <a:pt x="2122494" y="3045254"/>
                  </a:lnTo>
                  <a:lnTo>
                    <a:pt x="2122494" y="3229817"/>
                  </a:lnTo>
                  <a:lnTo>
                    <a:pt x="1937933" y="3229817"/>
                  </a:lnTo>
                  <a:close/>
                  <a:moveTo>
                    <a:pt x="1661086" y="3045254"/>
                  </a:moveTo>
                  <a:lnTo>
                    <a:pt x="1845652" y="3045254"/>
                  </a:lnTo>
                  <a:lnTo>
                    <a:pt x="1845652" y="3229817"/>
                  </a:lnTo>
                  <a:lnTo>
                    <a:pt x="1661086" y="3229817"/>
                  </a:lnTo>
                  <a:close/>
                  <a:moveTo>
                    <a:pt x="1384241" y="3045254"/>
                  </a:moveTo>
                  <a:lnTo>
                    <a:pt x="1568807" y="3045254"/>
                  </a:lnTo>
                  <a:lnTo>
                    <a:pt x="1568807" y="3229817"/>
                  </a:lnTo>
                  <a:lnTo>
                    <a:pt x="1384241" y="3229817"/>
                  </a:lnTo>
                  <a:close/>
                  <a:moveTo>
                    <a:pt x="1107400" y="3045254"/>
                  </a:moveTo>
                  <a:lnTo>
                    <a:pt x="1291957" y="3045254"/>
                  </a:lnTo>
                  <a:lnTo>
                    <a:pt x="1291957" y="3229817"/>
                  </a:lnTo>
                  <a:lnTo>
                    <a:pt x="1107400" y="3229817"/>
                  </a:lnTo>
                  <a:close/>
                  <a:moveTo>
                    <a:pt x="830556" y="3045254"/>
                  </a:moveTo>
                  <a:lnTo>
                    <a:pt x="1015118" y="3045254"/>
                  </a:lnTo>
                  <a:lnTo>
                    <a:pt x="1015118" y="3229817"/>
                  </a:lnTo>
                  <a:lnTo>
                    <a:pt x="830556" y="3229817"/>
                  </a:lnTo>
                  <a:close/>
                  <a:moveTo>
                    <a:pt x="553711" y="3045254"/>
                  </a:moveTo>
                  <a:lnTo>
                    <a:pt x="738275" y="3045254"/>
                  </a:lnTo>
                  <a:lnTo>
                    <a:pt x="738275" y="3229817"/>
                  </a:lnTo>
                  <a:lnTo>
                    <a:pt x="553711" y="3229817"/>
                  </a:lnTo>
                  <a:close/>
                  <a:moveTo>
                    <a:pt x="276867" y="3045254"/>
                  </a:moveTo>
                  <a:lnTo>
                    <a:pt x="461429" y="3045254"/>
                  </a:lnTo>
                  <a:lnTo>
                    <a:pt x="461429" y="3229817"/>
                  </a:lnTo>
                  <a:lnTo>
                    <a:pt x="276867" y="3229817"/>
                  </a:lnTo>
                  <a:close/>
                  <a:moveTo>
                    <a:pt x="20" y="3045254"/>
                  </a:moveTo>
                  <a:lnTo>
                    <a:pt x="184586" y="3045254"/>
                  </a:lnTo>
                  <a:lnTo>
                    <a:pt x="184586" y="3229817"/>
                  </a:lnTo>
                  <a:lnTo>
                    <a:pt x="20" y="3229817"/>
                  </a:lnTo>
                  <a:close/>
                  <a:moveTo>
                    <a:pt x="8028487" y="2768410"/>
                  </a:moveTo>
                  <a:lnTo>
                    <a:pt x="8213050" y="2768410"/>
                  </a:lnTo>
                  <a:lnTo>
                    <a:pt x="8213050" y="2952973"/>
                  </a:lnTo>
                  <a:lnTo>
                    <a:pt x="8028487" y="2952973"/>
                  </a:lnTo>
                  <a:close/>
                  <a:moveTo>
                    <a:pt x="7751643" y="2768410"/>
                  </a:moveTo>
                  <a:lnTo>
                    <a:pt x="7936206" y="2768410"/>
                  </a:lnTo>
                  <a:lnTo>
                    <a:pt x="7936206" y="2952973"/>
                  </a:lnTo>
                  <a:lnTo>
                    <a:pt x="7751643" y="2952973"/>
                  </a:lnTo>
                  <a:close/>
                  <a:moveTo>
                    <a:pt x="7474799" y="2768410"/>
                  </a:moveTo>
                  <a:lnTo>
                    <a:pt x="7659362" y="2768410"/>
                  </a:lnTo>
                  <a:lnTo>
                    <a:pt x="7659362" y="2952973"/>
                  </a:lnTo>
                  <a:lnTo>
                    <a:pt x="7474799" y="2952973"/>
                  </a:lnTo>
                  <a:close/>
                  <a:moveTo>
                    <a:pt x="7197954" y="2768410"/>
                  </a:moveTo>
                  <a:lnTo>
                    <a:pt x="7382517" y="2768410"/>
                  </a:lnTo>
                  <a:lnTo>
                    <a:pt x="7382517" y="2952973"/>
                  </a:lnTo>
                  <a:lnTo>
                    <a:pt x="7197954" y="2952973"/>
                  </a:lnTo>
                  <a:close/>
                  <a:moveTo>
                    <a:pt x="6921109" y="2768410"/>
                  </a:moveTo>
                  <a:lnTo>
                    <a:pt x="7105672" y="2768410"/>
                  </a:lnTo>
                  <a:lnTo>
                    <a:pt x="7105672" y="2952973"/>
                  </a:lnTo>
                  <a:lnTo>
                    <a:pt x="6921109" y="2952973"/>
                  </a:lnTo>
                  <a:close/>
                  <a:moveTo>
                    <a:pt x="6644265" y="2768410"/>
                  </a:moveTo>
                  <a:lnTo>
                    <a:pt x="6828828" y="2768410"/>
                  </a:lnTo>
                  <a:lnTo>
                    <a:pt x="6828828" y="2952973"/>
                  </a:lnTo>
                  <a:lnTo>
                    <a:pt x="6644265" y="2952973"/>
                  </a:lnTo>
                  <a:close/>
                  <a:moveTo>
                    <a:pt x="6367421" y="2768410"/>
                  </a:moveTo>
                  <a:lnTo>
                    <a:pt x="6551984" y="2768410"/>
                  </a:lnTo>
                  <a:lnTo>
                    <a:pt x="6551984" y="2952973"/>
                  </a:lnTo>
                  <a:lnTo>
                    <a:pt x="6367421" y="2952973"/>
                  </a:lnTo>
                  <a:close/>
                  <a:moveTo>
                    <a:pt x="6090576" y="2768410"/>
                  </a:moveTo>
                  <a:lnTo>
                    <a:pt x="6275139" y="2768410"/>
                  </a:lnTo>
                  <a:lnTo>
                    <a:pt x="6275139" y="2952973"/>
                  </a:lnTo>
                  <a:lnTo>
                    <a:pt x="6090576" y="2952973"/>
                  </a:lnTo>
                  <a:close/>
                  <a:moveTo>
                    <a:pt x="5813731" y="2768410"/>
                  </a:moveTo>
                  <a:lnTo>
                    <a:pt x="5998294" y="2768410"/>
                  </a:lnTo>
                  <a:lnTo>
                    <a:pt x="5998294" y="2952973"/>
                  </a:lnTo>
                  <a:lnTo>
                    <a:pt x="5813731" y="2952973"/>
                  </a:lnTo>
                  <a:close/>
                  <a:moveTo>
                    <a:pt x="5536887" y="2768410"/>
                  </a:moveTo>
                  <a:lnTo>
                    <a:pt x="5721450" y="2768410"/>
                  </a:lnTo>
                  <a:lnTo>
                    <a:pt x="5721450" y="2952973"/>
                  </a:lnTo>
                  <a:lnTo>
                    <a:pt x="5536887" y="2952973"/>
                  </a:lnTo>
                  <a:close/>
                  <a:moveTo>
                    <a:pt x="5260042" y="2768410"/>
                  </a:moveTo>
                  <a:lnTo>
                    <a:pt x="5444605" y="2768410"/>
                  </a:lnTo>
                  <a:lnTo>
                    <a:pt x="5444605" y="2952973"/>
                  </a:lnTo>
                  <a:lnTo>
                    <a:pt x="5260042" y="2952973"/>
                  </a:lnTo>
                  <a:close/>
                  <a:moveTo>
                    <a:pt x="4983198" y="2768410"/>
                  </a:moveTo>
                  <a:lnTo>
                    <a:pt x="5167761" y="2768410"/>
                  </a:lnTo>
                  <a:lnTo>
                    <a:pt x="5167761" y="2952973"/>
                  </a:lnTo>
                  <a:lnTo>
                    <a:pt x="4983198" y="2952973"/>
                  </a:lnTo>
                  <a:close/>
                  <a:moveTo>
                    <a:pt x="4706353" y="2768410"/>
                  </a:moveTo>
                  <a:lnTo>
                    <a:pt x="4890916" y="2768410"/>
                  </a:lnTo>
                  <a:lnTo>
                    <a:pt x="4890916" y="2952973"/>
                  </a:lnTo>
                  <a:lnTo>
                    <a:pt x="4706353" y="2952973"/>
                  </a:lnTo>
                  <a:close/>
                  <a:moveTo>
                    <a:pt x="4429509" y="2768410"/>
                  </a:moveTo>
                  <a:lnTo>
                    <a:pt x="4614072" y="2768410"/>
                  </a:lnTo>
                  <a:lnTo>
                    <a:pt x="4614072" y="2952973"/>
                  </a:lnTo>
                  <a:lnTo>
                    <a:pt x="4429509" y="2952973"/>
                  </a:lnTo>
                  <a:close/>
                  <a:moveTo>
                    <a:pt x="4152664" y="2768410"/>
                  </a:moveTo>
                  <a:lnTo>
                    <a:pt x="4337227" y="2768410"/>
                  </a:lnTo>
                  <a:lnTo>
                    <a:pt x="4337227" y="2952973"/>
                  </a:lnTo>
                  <a:lnTo>
                    <a:pt x="4152664" y="2952973"/>
                  </a:lnTo>
                  <a:close/>
                  <a:moveTo>
                    <a:pt x="3875820" y="2768410"/>
                  </a:moveTo>
                  <a:lnTo>
                    <a:pt x="4060383" y="2768410"/>
                  </a:lnTo>
                  <a:lnTo>
                    <a:pt x="4060383" y="2952973"/>
                  </a:lnTo>
                  <a:lnTo>
                    <a:pt x="3875820" y="2952973"/>
                  </a:lnTo>
                  <a:close/>
                  <a:moveTo>
                    <a:pt x="3598976" y="2768410"/>
                  </a:moveTo>
                  <a:lnTo>
                    <a:pt x="3783539" y="2768410"/>
                  </a:lnTo>
                  <a:lnTo>
                    <a:pt x="3783539" y="2952973"/>
                  </a:lnTo>
                  <a:lnTo>
                    <a:pt x="3598976" y="2952973"/>
                  </a:lnTo>
                  <a:close/>
                  <a:moveTo>
                    <a:pt x="3322131" y="2768410"/>
                  </a:moveTo>
                  <a:lnTo>
                    <a:pt x="3506694" y="2768410"/>
                  </a:lnTo>
                  <a:lnTo>
                    <a:pt x="3506694" y="2952973"/>
                  </a:lnTo>
                  <a:lnTo>
                    <a:pt x="3322131" y="2952973"/>
                  </a:lnTo>
                  <a:close/>
                  <a:moveTo>
                    <a:pt x="3045314" y="2768410"/>
                  </a:moveTo>
                  <a:lnTo>
                    <a:pt x="3229877" y="2768410"/>
                  </a:lnTo>
                  <a:lnTo>
                    <a:pt x="3229877" y="2952973"/>
                  </a:lnTo>
                  <a:lnTo>
                    <a:pt x="3045314" y="2952973"/>
                  </a:lnTo>
                  <a:close/>
                  <a:moveTo>
                    <a:pt x="2768469" y="2768410"/>
                  </a:moveTo>
                  <a:lnTo>
                    <a:pt x="2953033" y="2768410"/>
                  </a:lnTo>
                  <a:lnTo>
                    <a:pt x="2953033" y="2952973"/>
                  </a:lnTo>
                  <a:lnTo>
                    <a:pt x="2768469" y="2952973"/>
                  </a:lnTo>
                  <a:close/>
                  <a:moveTo>
                    <a:pt x="2491623" y="2768410"/>
                  </a:moveTo>
                  <a:lnTo>
                    <a:pt x="2676187" y="2768410"/>
                  </a:lnTo>
                  <a:lnTo>
                    <a:pt x="2676187" y="2952973"/>
                  </a:lnTo>
                  <a:lnTo>
                    <a:pt x="2491623" y="2952973"/>
                  </a:lnTo>
                  <a:close/>
                  <a:moveTo>
                    <a:pt x="2214777" y="2768410"/>
                  </a:moveTo>
                  <a:lnTo>
                    <a:pt x="2399341" y="2768410"/>
                  </a:lnTo>
                  <a:lnTo>
                    <a:pt x="2399341" y="2952973"/>
                  </a:lnTo>
                  <a:lnTo>
                    <a:pt x="2214777" y="2952973"/>
                  </a:lnTo>
                  <a:close/>
                  <a:moveTo>
                    <a:pt x="1937937" y="2768410"/>
                  </a:moveTo>
                  <a:lnTo>
                    <a:pt x="2122497" y="2768410"/>
                  </a:lnTo>
                  <a:lnTo>
                    <a:pt x="2122497" y="2952973"/>
                  </a:lnTo>
                  <a:lnTo>
                    <a:pt x="1937937" y="2952973"/>
                  </a:lnTo>
                  <a:close/>
                  <a:moveTo>
                    <a:pt x="1661088" y="2768410"/>
                  </a:moveTo>
                  <a:lnTo>
                    <a:pt x="1845656" y="2768410"/>
                  </a:lnTo>
                  <a:lnTo>
                    <a:pt x="1845656" y="2952973"/>
                  </a:lnTo>
                  <a:lnTo>
                    <a:pt x="1661088" y="2952973"/>
                  </a:lnTo>
                  <a:close/>
                  <a:moveTo>
                    <a:pt x="1384245" y="2768410"/>
                  </a:moveTo>
                  <a:lnTo>
                    <a:pt x="1568811" y="2768410"/>
                  </a:lnTo>
                  <a:lnTo>
                    <a:pt x="1568811" y="2952973"/>
                  </a:lnTo>
                  <a:lnTo>
                    <a:pt x="1384245" y="2952973"/>
                  </a:lnTo>
                  <a:close/>
                  <a:moveTo>
                    <a:pt x="1107403" y="2768410"/>
                  </a:moveTo>
                  <a:lnTo>
                    <a:pt x="1291960" y="2768410"/>
                  </a:lnTo>
                  <a:lnTo>
                    <a:pt x="1291960" y="2952973"/>
                  </a:lnTo>
                  <a:lnTo>
                    <a:pt x="1107403" y="2952973"/>
                  </a:lnTo>
                  <a:close/>
                  <a:moveTo>
                    <a:pt x="830559" y="2768410"/>
                  </a:moveTo>
                  <a:lnTo>
                    <a:pt x="1015122" y="2768410"/>
                  </a:lnTo>
                  <a:lnTo>
                    <a:pt x="1015122" y="2952973"/>
                  </a:lnTo>
                  <a:lnTo>
                    <a:pt x="830559" y="2952973"/>
                  </a:lnTo>
                  <a:close/>
                  <a:moveTo>
                    <a:pt x="553715" y="2768410"/>
                  </a:moveTo>
                  <a:lnTo>
                    <a:pt x="738278" y="2768410"/>
                  </a:lnTo>
                  <a:lnTo>
                    <a:pt x="738278" y="2952973"/>
                  </a:lnTo>
                  <a:lnTo>
                    <a:pt x="553715" y="2952973"/>
                  </a:lnTo>
                  <a:close/>
                  <a:moveTo>
                    <a:pt x="276870" y="2768410"/>
                  </a:moveTo>
                  <a:lnTo>
                    <a:pt x="461433" y="2768410"/>
                  </a:lnTo>
                  <a:lnTo>
                    <a:pt x="461433" y="2952973"/>
                  </a:lnTo>
                  <a:lnTo>
                    <a:pt x="276870" y="2952973"/>
                  </a:lnTo>
                  <a:close/>
                  <a:moveTo>
                    <a:pt x="23" y="2768410"/>
                  </a:moveTo>
                  <a:lnTo>
                    <a:pt x="184590" y="2768410"/>
                  </a:lnTo>
                  <a:lnTo>
                    <a:pt x="184590" y="2952973"/>
                  </a:lnTo>
                  <a:lnTo>
                    <a:pt x="23" y="2952973"/>
                  </a:lnTo>
                  <a:close/>
                  <a:moveTo>
                    <a:pt x="8028487" y="2491565"/>
                  </a:moveTo>
                  <a:lnTo>
                    <a:pt x="8213050" y="2491565"/>
                  </a:lnTo>
                  <a:lnTo>
                    <a:pt x="8213050" y="2676128"/>
                  </a:lnTo>
                  <a:lnTo>
                    <a:pt x="8028487" y="2676128"/>
                  </a:lnTo>
                  <a:close/>
                  <a:moveTo>
                    <a:pt x="7751643" y="2491565"/>
                  </a:moveTo>
                  <a:lnTo>
                    <a:pt x="7936206" y="2491565"/>
                  </a:lnTo>
                  <a:lnTo>
                    <a:pt x="7936206" y="2676128"/>
                  </a:lnTo>
                  <a:lnTo>
                    <a:pt x="7751643" y="2676128"/>
                  </a:lnTo>
                  <a:close/>
                  <a:moveTo>
                    <a:pt x="7474799" y="2491565"/>
                  </a:moveTo>
                  <a:lnTo>
                    <a:pt x="7659362" y="2491565"/>
                  </a:lnTo>
                  <a:lnTo>
                    <a:pt x="7659362" y="2676128"/>
                  </a:lnTo>
                  <a:lnTo>
                    <a:pt x="7474799" y="2676128"/>
                  </a:lnTo>
                  <a:close/>
                  <a:moveTo>
                    <a:pt x="7197954" y="2491565"/>
                  </a:moveTo>
                  <a:lnTo>
                    <a:pt x="7382517" y="2491565"/>
                  </a:lnTo>
                  <a:lnTo>
                    <a:pt x="7382517" y="2676128"/>
                  </a:lnTo>
                  <a:lnTo>
                    <a:pt x="7197954" y="2676128"/>
                  </a:lnTo>
                  <a:close/>
                  <a:moveTo>
                    <a:pt x="6921109" y="2491565"/>
                  </a:moveTo>
                  <a:lnTo>
                    <a:pt x="7105672" y="2491565"/>
                  </a:lnTo>
                  <a:lnTo>
                    <a:pt x="7105672" y="2676128"/>
                  </a:lnTo>
                  <a:lnTo>
                    <a:pt x="6921109" y="2676128"/>
                  </a:lnTo>
                  <a:close/>
                  <a:moveTo>
                    <a:pt x="6644265" y="2491565"/>
                  </a:moveTo>
                  <a:lnTo>
                    <a:pt x="6828828" y="2491565"/>
                  </a:lnTo>
                  <a:lnTo>
                    <a:pt x="6828828" y="2676128"/>
                  </a:lnTo>
                  <a:lnTo>
                    <a:pt x="6644265" y="2676128"/>
                  </a:lnTo>
                  <a:close/>
                  <a:moveTo>
                    <a:pt x="6367421" y="2491565"/>
                  </a:moveTo>
                  <a:lnTo>
                    <a:pt x="6551984" y="2491565"/>
                  </a:lnTo>
                  <a:lnTo>
                    <a:pt x="6551984" y="2676128"/>
                  </a:lnTo>
                  <a:lnTo>
                    <a:pt x="6367421" y="2676128"/>
                  </a:lnTo>
                  <a:close/>
                  <a:moveTo>
                    <a:pt x="6090576" y="2491565"/>
                  </a:moveTo>
                  <a:lnTo>
                    <a:pt x="6275139" y="2491565"/>
                  </a:lnTo>
                  <a:lnTo>
                    <a:pt x="6275139" y="2676128"/>
                  </a:lnTo>
                  <a:lnTo>
                    <a:pt x="6090576" y="2676128"/>
                  </a:lnTo>
                  <a:close/>
                  <a:moveTo>
                    <a:pt x="5813731" y="2491565"/>
                  </a:moveTo>
                  <a:lnTo>
                    <a:pt x="5998294" y="2491565"/>
                  </a:lnTo>
                  <a:lnTo>
                    <a:pt x="5998294" y="2676128"/>
                  </a:lnTo>
                  <a:lnTo>
                    <a:pt x="5813731" y="2676128"/>
                  </a:lnTo>
                  <a:close/>
                  <a:moveTo>
                    <a:pt x="5536887" y="2491565"/>
                  </a:moveTo>
                  <a:lnTo>
                    <a:pt x="5721450" y="2491565"/>
                  </a:lnTo>
                  <a:lnTo>
                    <a:pt x="5721450" y="2676128"/>
                  </a:lnTo>
                  <a:lnTo>
                    <a:pt x="5536887" y="2676128"/>
                  </a:lnTo>
                  <a:close/>
                  <a:moveTo>
                    <a:pt x="5260042" y="2491565"/>
                  </a:moveTo>
                  <a:lnTo>
                    <a:pt x="5444605" y="2491565"/>
                  </a:lnTo>
                  <a:lnTo>
                    <a:pt x="5444605" y="2676128"/>
                  </a:lnTo>
                  <a:lnTo>
                    <a:pt x="5260042" y="2676128"/>
                  </a:lnTo>
                  <a:close/>
                  <a:moveTo>
                    <a:pt x="4983198" y="2491565"/>
                  </a:moveTo>
                  <a:lnTo>
                    <a:pt x="5167761" y="2491565"/>
                  </a:lnTo>
                  <a:lnTo>
                    <a:pt x="5167761" y="2676128"/>
                  </a:lnTo>
                  <a:lnTo>
                    <a:pt x="4983198" y="2676128"/>
                  </a:lnTo>
                  <a:close/>
                  <a:moveTo>
                    <a:pt x="4706353" y="2491565"/>
                  </a:moveTo>
                  <a:lnTo>
                    <a:pt x="4890916" y="2491565"/>
                  </a:lnTo>
                  <a:lnTo>
                    <a:pt x="4890916" y="2676128"/>
                  </a:lnTo>
                  <a:lnTo>
                    <a:pt x="4706353" y="2676128"/>
                  </a:lnTo>
                  <a:close/>
                  <a:moveTo>
                    <a:pt x="4429509" y="2491565"/>
                  </a:moveTo>
                  <a:lnTo>
                    <a:pt x="4614072" y="2491565"/>
                  </a:lnTo>
                  <a:lnTo>
                    <a:pt x="4614072" y="2676128"/>
                  </a:lnTo>
                  <a:lnTo>
                    <a:pt x="4429509" y="2676128"/>
                  </a:lnTo>
                  <a:close/>
                  <a:moveTo>
                    <a:pt x="4152664" y="2491565"/>
                  </a:moveTo>
                  <a:lnTo>
                    <a:pt x="4337227" y="2491565"/>
                  </a:lnTo>
                  <a:lnTo>
                    <a:pt x="4337227" y="2676128"/>
                  </a:lnTo>
                  <a:lnTo>
                    <a:pt x="4152664" y="2676128"/>
                  </a:lnTo>
                  <a:close/>
                  <a:moveTo>
                    <a:pt x="3875820" y="2491565"/>
                  </a:moveTo>
                  <a:lnTo>
                    <a:pt x="4060383" y="2491565"/>
                  </a:lnTo>
                  <a:lnTo>
                    <a:pt x="4060383" y="2676128"/>
                  </a:lnTo>
                  <a:lnTo>
                    <a:pt x="3875820" y="2676128"/>
                  </a:lnTo>
                  <a:close/>
                  <a:moveTo>
                    <a:pt x="3598976" y="2491565"/>
                  </a:moveTo>
                  <a:lnTo>
                    <a:pt x="3783539" y="2491565"/>
                  </a:lnTo>
                  <a:lnTo>
                    <a:pt x="3783539" y="2676128"/>
                  </a:lnTo>
                  <a:lnTo>
                    <a:pt x="3598976" y="2676128"/>
                  </a:lnTo>
                  <a:close/>
                  <a:moveTo>
                    <a:pt x="3322131" y="2491565"/>
                  </a:moveTo>
                  <a:lnTo>
                    <a:pt x="3506694" y="2491565"/>
                  </a:lnTo>
                  <a:lnTo>
                    <a:pt x="3506694" y="2676128"/>
                  </a:lnTo>
                  <a:lnTo>
                    <a:pt x="3322131" y="2676128"/>
                  </a:lnTo>
                  <a:close/>
                  <a:moveTo>
                    <a:pt x="3045317" y="2491565"/>
                  </a:moveTo>
                  <a:lnTo>
                    <a:pt x="3229880" y="2491565"/>
                  </a:lnTo>
                  <a:lnTo>
                    <a:pt x="3229880" y="2676128"/>
                  </a:lnTo>
                  <a:lnTo>
                    <a:pt x="3045317" y="2676128"/>
                  </a:lnTo>
                  <a:close/>
                  <a:moveTo>
                    <a:pt x="2768473" y="2491565"/>
                  </a:moveTo>
                  <a:lnTo>
                    <a:pt x="2953037" y="2491565"/>
                  </a:lnTo>
                  <a:lnTo>
                    <a:pt x="2953037" y="2676128"/>
                  </a:lnTo>
                  <a:lnTo>
                    <a:pt x="2768473" y="2676128"/>
                  </a:lnTo>
                  <a:close/>
                  <a:moveTo>
                    <a:pt x="2491626" y="2491565"/>
                  </a:moveTo>
                  <a:lnTo>
                    <a:pt x="2676190" y="2491565"/>
                  </a:lnTo>
                  <a:lnTo>
                    <a:pt x="2676190" y="2676128"/>
                  </a:lnTo>
                  <a:lnTo>
                    <a:pt x="2491626" y="2676128"/>
                  </a:lnTo>
                  <a:close/>
                  <a:moveTo>
                    <a:pt x="2214781" y="2491565"/>
                  </a:moveTo>
                  <a:lnTo>
                    <a:pt x="2399344" y="2491565"/>
                  </a:lnTo>
                  <a:lnTo>
                    <a:pt x="2399344" y="2676128"/>
                  </a:lnTo>
                  <a:lnTo>
                    <a:pt x="2214781" y="2676128"/>
                  </a:lnTo>
                  <a:close/>
                  <a:moveTo>
                    <a:pt x="1937941" y="2491565"/>
                  </a:moveTo>
                  <a:lnTo>
                    <a:pt x="2122501" y="2491565"/>
                  </a:lnTo>
                  <a:lnTo>
                    <a:pt x="2122501" y="2676128"/>
                  </a:lnTo>
                  <a:lnTo>
                    <a:pt x="1937941" y="2676128"/>
                  </a:lnTo>
                  <a:close/>
                  <a:moveTo>
                    <a:pt x="1661092" y="2491565"/>
                  </a:moveTo>
                  <a:lnTo>
                    <a:pt x="1845659" y="2491565"/>
                  </a:lnTo>
                  <a:lnTo>
                    <a:pt x="1845659" y="2676128"/>
                  </a:lnTo>
                  <a:lnTo>
                    <a:pt x="1661092" y="2676128"/>
                  </a:lnTo>
                  <a:close/>
                  <a:moveTo>
                    <a:pt x="1384248" y="2491565"/>
                  </a:moveTo>
                  <a:lnTo>
                    <a:pt x="1568815" y="2491565"/>
                  </a:lnTo>
                  <a:lnTo>
                    <a:pt x="1568815" y="2676128"/>
                  </a:lnTo>
                  <a:lnTo>
                    <a:pt x="1384248" y="2676128"/>
                  </a:lnTo>
                  <a:close/>
                  <a:moveTo>
                    <a:pt x="1107407" y="2491565"/>
                  </a:moveTo>
                  <a:lnTo>
                    <a:pt x="1291963" y="2491565"/>
                  </a:lnTo>
                  <a:lnTo>
                    <a:pt x="1291963" y="2676128"/>
                  </a:lnTo>
                  <a:lnTo>
                    <a:pt x="1107407" y="2676128"/>
                  </a:lnTo>
                  <a:close/>
                  <a:moveTo>
                    <a:pt x="830563" y="2491565"/>
                  </a:moveTo>
                  <a:lnTo>
                    <a:pt x="1015126" y="2491565"/>
                  </a:lnTo>
                  <a:lnTo>
                    <a:pt x="1015126" y="2676128"/>
                  </a:lnTo>
                  <a:lnTo>
                    <a:pt x="830563" y="2676128"/>
                  </a:lnTo>
                  <a:close/>
                  <a:moveTo>
                    <a:pt x="553719" y="2491565"/>
                  </a:moveTo>
                  <a:lnTo>
                    <a:pt x="738282" y="2491565"/>
                  </a:lnTo>
                  <a:lnTo>
                    <a:pt x="738282" y="2676128"/>
                  </a:lnTo>
                  <a:lnTo>
                    <a:pt x="553719" y="2676128"/>
                  </a:lnTo>
                  <a:close/>
                  <a:moveTo>
                    <a:pt x="276874" y="2491565"/>
                  </a:moveTo>
                  <a:lnTo>
                    <a:pt x="461437" y="2491565"/>
                  </a:lnTo>
                  <a:lnTo>
                    <a:pt x="461437" y="2676128"/>
                  </a:lnTo>
                  <a:lnTo>
                    <a:pt x="276874" y="2676128"/>
                  </a:lnTo>
                  <a:close/>
                  <a:moveTo>
                    <a:pt x="27" y="2491565"/>
                  </a:moveTo>
                  <a:lnTo>
                    <a:pt x="184593" y="2491565"/>
                  </a:lnTo>
                  <a:lnTo>
                    <a:pt x="184593" y="2676128"/>
                  </a:lnTo>
                  <a:lnTo>
                    <a:pt x="27" y="2676128"/>
                  </a:lnTo>
                  <a:close/>
                  <a:moveTo>
                    <a:pt x="8028487" y="2214721"/>
                  </a:moveTo>
                  <a:lnTo>
                    <a:pt x="8213050" y="2214721"/>
                  </a:lnTo>
                  <a:lnTo>
                    <a:pt x="8213050" y="2399284"/>
                  </a:lnTo>
                  <a:lnTo>
                    <a:pt x="8028487" y="2399284"/>
                  </a:lnTo>
                  <a:close/>
                  <a:moveTo>
                    <a:pt x="7751643" y="2214721"/>
                  </a:moveTo>
                  <a:lnTo>
                    <a:pt x="7936206" y="2214721"/>
                  </a:lnTo>
                  <a:lnTo>
                    <a:pt x="7936206" y="2399284"/>
                  </a:lnTo>
                  <a:lnTo>
                    <a:pt x="7751643" y="2399284"/>
                  </a:lnTo>
                  <a:close/>
                  <a:moveTo>
                    <a:pt x="7474799" y="2214721"/>
                  </a:moveTo>
                  <a:lnTo>
                    <a:pt x="7659362" y="2214721"/>
                  </a:lnTo>
                  <a:lnTo>
                    <a:pt x="7659362" y="2399284"/>
                  </a:lnTo>
                  <a:lnTo>
                    <a:pt x="7474799" y="2399284"/>
                  </a:lnTo>
                  <a:close/>
                  <a:moveTo>
                    <a:pt x="7197954" y="2214721"/>
                  </a:moveTo>
                  <a:lnTo>
                    <a:pt x="7382517" y="2214721"/>
                  </a:lnTo>
                  <a:lnTo>
                    <a:pt x="7382517" y="2399284"/>
                  </a:lnTo>
                  <a:lnTo>
                    <a:pt x="7197954" y="2399284"/>
                  </a:lnTo>
                  <a:close/>
                  <a:moveTo>
                    <a:pt x="6921109" y="2214721"/>
                  </a:moveTo>
                  <a:lnTo>
                    <a:pt x="7105672" y="2214721"/>
                  </a:lnTo>
                  <a:lnTo>
                    <a:pt x="7105672" y="2399284"/>
                  </a:lnTo>
                  <a:lnTo>
                    <a:pt x="6921109" y="2399284"/>
                  </a:lnTo>
                  <a:close/>
                  <a:moveTo>
                    <a:pt x="6644265" y="2214721"/>
                  </a:moveTo>
                  <a:lnTo>
                    <a:pt x="6828828" y="2214721"/>
                  </a:lnTo>
                  <a:lnTo>
                    <a:pt x="6828828" y="2399284"/>
                  </a:lnTo>
                  <a:lnTo>
                    <a:pt x="6644265" y="2399284"/>
                  </a:lnTo>
                  <a:close/>
                  <a:moveTo>
                    <a:pt x="6367421" y="2214721"/>
                  </a:moveTo>
                  <a:lnTo>
                    <a:pt x="6551984" y="2214721"/>
                  </a:lnTo>
                  <a:lnTo>
                    <a:pt x="6551984" y="2399284"/>
                  </a:lnTo>
                  <a:lnTo>
                    <a:pt x="6367421" y="2399284"/>
                  </a:lnTo>
                  <a:close/>
                  <a:moveTo>
                    <a:pt x="6090576" y="2214721"/>
                  </a:moveTo>
                  <a:lnTo>
                    <a:pt x="6275139" y="2214721"/>
                  </a:lnTo>
                  <a:lnTo>
                    <a:pt x="6275139" y="2399284"/>
                  </a:lnTo>
                  <a:lnTo>
                    <a:pt x="6090576" y="2399284"/>
                  </a:lnTo>
                  <a:close/>
                  <a:moveTo>
                    <a:pt x="5813731" y="2214721"/>
                  </a:moveTo>
                  <a:lnTo>
                    <a:pt x="5998294" y="2214721"/>
                  </a:lnTo>
                  <a:lnTo>
                    <a:pt x="5998294" y="2399284"/>
                  </a:lnTo>
                  <a:lnTo>
                    <a:pt x="5813731" y="2399284"/>
                  </a:lnTo>
                  <a:close/>
                  <a:moveTo>
                    <a:pt x="5536887" y="2214721"/>
                  </a:moveTo>
                  <a:lnTo>
                    <a:pt x="5721450" y="2214721"/>
                  </a:lnTo>
                  <a:lnTo>
                    <a:pt x="5721450" y="2399284"/>
                  </a:lnTo>
                  <a:lnTo>
                    <a:pt x="5536887" y="2399284"/>
                  </a:lnTo>
                  <a:close/>
                  <a:moveTo>
                    <a:pt x="5260042" y="2214721"/>
                  </a:moveTo>
                  <a:lnTo>
                    <a:pt x="5444605" y="2214721"/>
                  </a:lnTo>
                  <a:lnTo>
                    <a:pt x="5444605" y="2399284"/>
                  </a:lnTo>
                  <a:lnTo>
                    <a:pt x="5260042" y="2399284"/>
                  </a:lnTo>
                  <a:close/>
                  <a:moveTo>
                    <a:pt x="4983198" y="2214721"/>
                  </a:moveTo>
                  <a:lnTo>
                    <a:pt x="5167761" y="2214721"/>
                  </a:lnTo>
                  <a:lnTo>
                    <a:pt x="5167761" y="2399284"/>
                  </a:lnTo>
                  <a:lnTo>
                    <a:pt x="4983198" y="2399284"/>
                  </a:lnTo>
                  <a:close/>
                  <a:moveTo>
                    <a:pt x="4706353" y="2214721"/>
                  </a:moveTo>
                  <a:lnTo>
                    <a:pt x="4890916" y="2214721"/>
                  </a:lnTo>
                  <a:lnTo>
                    <a:pt x="4890916" y="2399284"/>
                  </a:lnTo>
                  <a:lnTo>
                    <a:pt x="4706353" y="2399284"/>
                  </a:lnTo>
                  <a:close/>
                  <a:moveTo>
                    <a:pt x="4429509" y="2214721"/>
                  </a:moveTo>
                  <a:lnTo>
                    <a:pt x="4614072" y="2214721"/>
                  </a:lnTo>
                  <a:lnTo>
                    <a:pt x="4614072" y="2399284"/>
                  </a:lnTo>
                  <a:lnTo>
                    <a:pt x="4429509" y="2399284"/>
                  </a:lnTo>
                  <a:close/>
                  <a:moveTo>
                    <a:pt x="4152664" y="2214721"/>
                  </a:moveTo>
                  <a:lnTo>
                    <a:pt x="4337227" y="2214721"/>
                  </a:lnTo>
                  <a:lnTo>
                    <a:pt x="4337227" y="2399284"/>
                  </a:lnTo>
                  <a:lnTo>
                    <a:pt x="4152664" y="2399284"/>
                  </a:lnTo>
                  <a:close/>
                  <a:moveTo>
                    <a:pt x="3875820" y="2214721"/>
                  </a:moveTo>
                  <a:lnTo>
                    <a:pt x="4060383" y="2214721"/>
                  </a:lnTo>
                  <a:lnTo>
                    <a:pt x="4060383" y="2399284"/>
                  </a:lnTo>
                  <a:lnTo>
                    <a:pt x="3875820" y="2399284"/>
                  </a:lnTo>
                  <a:close/>
                  <a:moveTo>
                    <a:pt x="3598976" y="2214721"/>
                  </a:moveTo>
                  <a:lnTo>
                    <a:pt x="3783539" y="2214721"/>
                  </a:lnTo>
                  <a:lnTo>
                    <a:pt x="3783539" y="2399284"/>
                  </a:lnTo>
                  <a:lnTo>
                    <a:pt x="3598976" y="2399284"/>
                  </a:lnTo>
                  <a:close/>
                  <a:moveTo>
                    <a:pt x="3322131" y="2214721"/>
                  </a:moveTo>
                  <a:lnTo>
                    <a:pt x="3506694" y="2214721"/>
                  </a:lnTo>
                  <a:lnTo>
                    <a:pt x="3506694" y="2399284"/>
                  </a:lnTo>
                  <a:lnTo>
                    <a:pt x="3322131" y="2399284"/>
                  </a:lnTo>
                  <a:close/>
                  <a:moveTo>
                    <a:pt x="3045321" y="2214721"/>
                  </a:moveTo>
                  <a:lnTo>
                    <a:pt x="3229885" y="2214721"/>
                  </a:lnTo>
                  <a:lnTo>
                    <a:pt x="3229885" y="2399284"/>
                  </a:lnTo>
                  <a:lnTo>
                    <a:pt x="3045321" y="2399284"/>
                  </a:lnTo>
                  <a:close/>
                  <a:moveTo>
                    <a:pt x="2768476" y="2214721"/>
                  </a:moveTo>
                  <a:lnTo>
                    <a:pt x="2953040" y="2214721"/>
                  </a:lnTo>
                  <a:lnTo>
                    <a:pt x="2953040" y="2399284"/>
                  </a:lnTo>
                  <a:lnTo>
                    <a:pt x="2768476" y="2399284"/>
                  </a:lnTo>
                  <a:close/>
                  <a:moveTo>
                    <a:pt x="2491629" y="2214721"/>
                  </a:moveTo>
                  <a:lnTo>
                    <a:pt x="2676194" y="2214721"/>
                  </a:lnTo>
                  <a:lnTo>
                    <a:pt x="2676194" y="2399284"/>
                  </a:lnTo>
                  <a:lnTo>
                    <a:pt x="2491629" y="2399284"/>
                  </a:lnTo>
                  <a:close/>
                  <a:moveTo>
                    <a:pt x="2214784" y="2214721"/>
                  </a:moveTo>
                  <a:lnTo>
                    <a:pt x="2399347" y="2214721"/>
                  </a:lnTo>
                  <a:lnTo>
                    <a:pt x="2399347" y="2399284"/>
                  </a:lnTo>
                  <a:lnTo>
                    <a:pt x="2214784" y="2399284"/>
                  </a:lnTo>
                  <a:close/>
                  <a:moveTo>
                    <a:pt x="1937945" y="2214721"/>
                  </a:moveTo>
                  <a:lnTo>
                    <a:pt x="2122504" y="2214721"/>
                  </a:lnTo>
                  <a:lnTo>
                    <a:pt x="2122504" y="2399284"/>
                  </a:lnTo>
                  <a:lnTo>
                    <a:pt x="1937945" y="2399284"/>
                  </a:lnTo>
                  <a:close/>
                  <a:moveTo>
                    <a:pt x="1661094" y="2214721"/>
                  </a:moveTo>
                  <a:lnTo>
                    <a:pt x="1845663" y="2214721"/>
                  </a:lnTo>
                  <a:lnTo>
                    <a:pt x="1845663" y="2399284"/>
                  </a:lnTo>
                  <a:lnTo>
                    <a:pt x="1661094" y="2399284"/>
                  </a:lnTo>
                  <a:close/>
                  <a:moveTo>
                    <a:pt x="1384252" y="2214721"/>
                  </a:moveTo>
                  <a:lnTo>
                    <a:pt x="1568819" y="2214721"/>
                  </a:lnTo>
                  <a:lnTo>
                    <a:pt x="1568819" y="2399284"/>
                  </a:lnTo>
                  <a:lnTo>
                    <a:pt x="1384252" y="2399284"/>
                  </a:lnTo>
                  <a:close/>
                  <a:moveTo>
                    <a:pt x="1107411" y="2214721"/>
                  </a:moveTo>
                  <a:lnTo>
                    <a:pt x="1291966" y="2214721"/>
                  </a:lnTo>
                  <a:lnTo>
                    <a:pt x="1291966" y="2399284"/>
                  </a:lnTo>
                  <a:lnTo>
                    <a:pt x="1107411" y="2399284"/>
                  </a:lnTo>
                  <a:close/>
                  <a:moveTo>
                    <a:pt x="830567" y="2214721"/>
                  </a:moveTo>
                  <a:lnTo>
                    <a:pt x="1015129" y="2214721"/>
                  </a:lnTo>
                  <a:lnTo>
                    <a:pt x="1015129" y="2399284"/>
                  </a:lnTo>
                  <a:lnTo>
                    <a:pt x="830567" y="2399284"/>
                  </a:lnTo>
                  <a:close/>
                  <a:moveTo>
                    <a:pt x="553723" y="2214721"/>
                  </a:moveTo>
                  <a:lnTo>
                    <a:pt x="738286" y="2214721"/>
                  </a:lnTo>
                  <a:lnTo>
                    <a:pt x="738286" y="2399284"/>
                  </a:lnTo>
                  <a:lnTo>
                    <a:pt x="553723" y="2399284"/>
                  </a:lnTo>
                  <a:close/>
                  <a:moveTo>
                    <a:pt x="276878" y="2214721"/>
                  </a:moveTo>
                  <a:lnTo>
                    <a:pt x="461441" y="2214721"/>
                  </a:lnTo>
                  <a:lnTo>
                    <a:pt x="461441" y="2399284"/>
                  </a:lnTo>
                  <a:lnTo>
                    <a:pt x="276878" y="2399284"/>
                  </a:lnTo>
                  <a:close/>
                  <a:moveTo>
                    <a:pt x="30" y="2214721"/>
                  </a:moveTo>
                  <a:lnTo>
                    <a:pt x="184597" y="2214721"/>
                  </a:lnTo>
                  <a:lnTo>
                    <a:pt x="184597" y="2399284"/>
                  </a:lnTo>
                  <a:lnTo>
                    <a:pt x="30" y="2399284"/>
                  </a:lnTo>
                  <a:close/>
                  <a:moveTo>
                    <a:pt x="8028487" y="1937876"/>
                  </a:moveTo>
                  <a:lnTo>
                    <a:pt x="8213050" y="1937876"/>
                  </a:lnTo>
                  <a:lnTo>
                    <a:pt x="8213050" y="2122439"/>
                  </a:lnTo>
                  <a:lnTo>
                    <a:pt x="8028487" y="2122439"/>
                  </a:lnTo>
                  <a:close/>
                  <a:moveTo>
                    <a:pt x="7751643" y="1937876"/>
                  </a:moveTo>
                  <a:lnTo>
                    <a:pt x="7936206" y="1937876"/>
                  </a:lnTo>
                  <a:lnTo>
                    <a:pt x="7936206" y="2122439"/>
                  </a:lnTo>
                  <a:lnTo>
                    <a:pt x="7751643" y="2122439"/>
                  </a:lnTo>
                  <a:close/>
                  <a:moveTo>
                    <a:pt x="7474799" y="1937876"/>
                  </a:moveTo>
                  <a:lnTo>
                    <a:pt x="7659362" y="1937876"/>
                  </a:lnTo>
                  <a:lnTo>
                    <a:pt x="7659362" y="2122439"/>
                  </a:lnTo>
                  <a:lnTo>
                    <a:pt x="7474799" y="2122439"/>
                  </a:lnTo>
                  <a:close/>
                  <a:moveTo>
                    <a:pt x="7197954" y="1937876"/>
                  </a:moveTo>
                  <a:lnTo>
                    <a:pt x="7382517" y="1937876"/>
                  </a:lnTo>
                  <a:lnTo>
                    <a:pt x="7382517" y="2122439"/>
                  </a:lnTo>
                  <a:lnTo>
                    <a:pt x="7197954" y="2122439"/>
                  </a:lnTo>
                  <a:close/>
                  <a:moveTo>
                    <a:pt x="6921109" y="1937876"/>
                  </a:moveTo>
                  <a:lnTo>
                    <a:pt x="7105672" y="1937876"/>
                  </a:lnTo>
                  <a:lnTo>
                    <a:pt x="7105672" y="2122439"/>
                  </a:lnTo>
                  <a:lnTo>
                    <a:pt x="6921109" y="2122439"/>
                  </a:lnTo>
                  <a:close/>
                  <a:moveTo>
                    <a:pt x="6644265" y="1937876"/>
                  </a:moveTo>
                  <a:lnTo>
                    <a:pt x="6828828" y="1937876"/>
                  </a:lnTo>
                  <a:lnTo>
                    <a:pt x="6828828" y="2122439"/>
                  </a:lnTo>
                  <a:lnTo>
                    <a:pt x="6644265" y="2122439"/>
                  </a:lnTo>
                  <a:close/>
                  <a:moveTo>
                    <a:pt x="6367421" y="1937876"/>
                  </a:moveTo>
                  <a:lnTo>
                    <a:pt x="6551984" y="1937876"/>
                  </a:lnTo>
                  <a:lnTo>
                    <a:pt x="6551984" y="2122439"/>
                  </a:lnTo>
                  <a:lnTo>
                    <a:pt x="6367421" y="2122439"/>
                  </a:lnTo>
                  <a:close/>
                  <a:moveTo>
                    <a:pt x="6090576" y="1937876"/>
                  </a:moveTo>
                  <a:lnTo>
                    <a:pt x="6275139" y="1937876"/>
                  </a:lnTo>
                  <a:lnTo>
                    <a:pt x="6275139" y="2122439"/>
                  </a:lnTo>
                  <a:lnTo>
                    <a:pt x="6090576" y="2122439"/>
                  </a:lnTo>
                  <a:close/>
                  <a:moveTo>
                    <a:pt x="5813731" y="1937876"/>
                  </a:moveTo>
                  <a:lnTo>
                    <a:pt x="5998294" y="1937876"/>
                  </a:lnTo>
                  <a:lnTo>
                    <a:pt x="5998294" y="2122439"/>
                  </a:lnTo>
                  <a:lnTo>
                    <a:pt x="5813731" y="2122439"/>
                  </a:lnTo>
                  <a:close/>
                  <a:moveTo>
                    <a:pt x="5536887" y="1937876"/>
                  </a:moveTo>
                  <a:lnTo>
                    <a:pt x="5721450" y="1937876"/>
                  </a:lnTo>
                  <a:lnTo>
                    <a:pt x="5721450" y="2122439"/>
                  </a:lnTo>
                  <a:lnTo>
                    <a:pt x="5536887" y="2122439"/>
                  </a:lnTo>
                  <a:close/>
                  <a:moveTo>
                    <a:pt x="5260042" y="1937876"/>
                  </a:moveTo>
                  <a:lnTo>
                    <a:pt x="5444605" y="1937876"/>
                  </a:lnTo>
                  <a:lnTo>
                    <a:pt x="5444605" y="2122439"/>
                  </a:lnTo>
                  <a:lnTo>
                    <a:pt x="5260042" y="2122439"/>
                  </a:lnTo>
                  <a:close/>
                  <a:moveTo>
                    <a:pt x="4983198" y="1937876"/>
                  </a:moveTo>
                  <a:lnTo>
                    <a:pt x="5167761" y="1937876"/>
                  </a:lnTo>
                  <a:lnTo>
                    <a:pt x="5167761" y="2122439"/>
                  </a:lnTo>
                  <a:lnTo>
                    <a:pt x="4983198" y="2122439"/>
                  </a:lnTo>
                  <a:close/>
                  <a:moveTo>
                    <a:pt x="4706353" y="1937876"/>
                  </a:moveTo>
                  <a:lnTo>
                    <a:pt x="4890916" y="1937876"/>
                  </a:lnTo>
                  <a:lnTo>
                    <a:pt x="4890916" y="2122439"/>
                  </a:lnTo>
                  <a:lnTo>
                    <a:pt x="4706353" y="2122439"/>
                  </a:lnTo>
                  <a:close/>
                  <a:moveTo>
                    <a:pt x="4429509" y="1937876"/>
                  </a:moveTo>
                  <a:lnTo>
                    <a:pt x="4614072" y="1937876"/>
                  </a:lnTo>
                  <a:lnTo>
                    <a:pt x="4614072" y="2122439"/>
                  </a:lnTo>
                  <a:lnTo>
                    <a:pt x="4429509" y="2122439"/>
                  </a:lnTo>
                  <a:close/>
                  <a:moveTo>
                    <a:pt x="4152664" y="1937876"/>
                  </a:moveTo>
                  <a:lnTo>
                    <a:pt x="4337227" y="1937876"/>
                  </a:lnTo>
                  <a:lnTo>
                    <a:pt x="4337227" y="2122439"/>
                  </a:lnTo>
                  <a:lnTo>
                    <a:pt x="4152664" y="2122439"/>
                  </a:lnTo>
                  <a:close/>
                  <a:moveTo>
                    <a:pt x="3875820" y="1937876"/>
                  </a:moveTo>
                  <a:lnTo>
                    <a:pt x="4060383" y="1937876"/>
                  </a:lnTo>
                  <a:lnTo>
                    <a:pt x="4060383" y="2122439"/>
                  </a:lnTo>
                  <a:lnTo>
                    <a:pt x="3875820" y="2122439"/>
                  </a:lnTo>
                  <a:close/>
                  <a:moveTo>
                    <a:pt x="3598976" y="1937876"/>
                  </a:moveTo>
                  <a:lnTo>
                    <a:pt x="3783539" y="1937876"/>
                  </a:lnTo>
                  <a:lnTo>
                    <a:pt x="3783539" y="2122439"/>
                  </a:lnTo>
                  <a:lnTo>
                    <a:pt x="3598976" y="2122439"/>
                  </a:lnTo>
                  <a:close/>
                  <a:moveTo>
                    <a:pt x="3322131" y="1937876"/>
                  </a:moveTo>
                  <a:lnTo>
                    <a:pt x="3506694" y="1937876"/>
                  </a:lnTo>
                  <a:lnTo>
                    <a:pt x="3506694" y="2122439"/>
                  </a:lnTo>
                  <a:lnTo>
                    <a:pt x="3322131" y="2122439"/>
                  </a:lnTo>
                  <a:close/>
                  <a:moveTo>
                    <a:pt x="3045325" y="1937876"/>
                  </a:moveTo>
                  <a:lnTo>
                    <a:pt x="3229888" y="1937876"/>
                  </a:lnTo>
                  <a:lnTo>
                    <a:pt x="3229888" y="2122439"/>
                  </a:lnTo>
                  <a:lnTo>
                    <a:pt x="3045325" y="2122439"/>
                  </a:lnTo>
                  <a:close/>
                  <a:moveTo>
                    <a:pt x="2768480" y="1937876"/>
                  </a:moveTo>
                  <a:lnTo>
                    <a:pt x="2953044" y="1937876"/>
                  </a:lnTo>
                  <a:lnTo>
                    <a:pt x="2953044" y="2122439"/>
                  </a:lnTo>
                  <a:lnTo>
                    <a:pt x="2768480" y="2122439"/>
                  </a:lnTo>
                  <a:close/>
                  <a:moveTo>
                    <a:pt x="2491633" y="1937876"/>
                  </a:moveTo>
                  <a:lnTo>
                    <a:pt x="2676198" y="1937876"/>
                  </a:lnTo>
                  <a:lnTo>
                    <a:pt x="2676198" y="2122439"/>
                  </a:lnTo>
                  <a:lnTo>
                    <a:pt x="2491633" y="2122439"/>
                  </a:lnTo>
                  <a:close/>
                  <a:moveTo>
                    <a:pt x="2214787" y="1937876"/>
                  </a:moveTo>
                  <a:lnTo>
                    <a:pt x="2399351" y="1937876"/>
                  </a:lnTo>
                  <a:lnTo>
                    <a:pt x="2399351" y="2122439"/>
                  </a:lnTo>
                  <a:lnTo>
                    <a:pt x="2214787" y="2122439"/>
                  </a:lnTo>
                  <a:close/>
                  <a:moveTo>
                    <a:pt x="1937949" y="1937876"/>
                  </a:moveTo>
                  <a:lnTo>
                    <a:pt x="2122508" y="1937876"/>
                  </a:lnTo>
                  <a:lnTo>
                    <a:pt x="2122508" y="2122439"/>
                  </a:lnTo>
                  <a:lnTo>
                    <a:pt x="1937949" y="2122439"/>
                  </a:lnTo>
                  <a:close/>
                  <a:moveTo>
                    <a:pt x="1661098" y="1937876"/>
                  </a:moveTo>
                  <a:lnTo>
                    <a:pt x="1845666" y="1937876"/>
                  </a:lnTo>
                  <a:lnTo>
                    <a:pt x="1845666" y="2122439"/>
                  </a:lnTo>
                  <a:lnTo>
                    <a:pt x="1661098" y="2122439"/>
                  </a:lnTo>
                  <a:close/>
                  <a:moveTo>
                    <a:pt x="1384255" y="1937876"/>
                  </a:moveTo>
                  <a:lnTo>
                    <a:pt x="1568823" y="1937876"/>
                  </a:lnTo>
                  <a:lnTo>
                    <a:pt x="1568823" y="2122439"/>
                  </a:lnTo>
                  <a:lnTo>
                    <a:pt x="1384255" y="2122439"/>
                  </a:lnTo>
                  <a:close/>
                  <a:moveTo>
                    <a:pt x="1107415" y="1937876"/>
                  </a:moveTo>
                  <a:lnTo>
                    <a:pt x="1291969" y="1937876"/>
                  </a:lnTo>
                  <a:lnTo>
                    <a:pt x="1291969" y="2122439"/>
                  </a:lnTo>
                  <a:lnTo>
                    <a:pt x="1107415" y="2122439"/>
                  </a:lnTo>
                  <a:close/>
                  <a:moveTo>
                    <a:pt x="830571" y="1937876"/>
                  </a:moveTo>
                  <a:lnTo>
                    <a:pt x="1015133" y="1937876"/>
                  </a:lnTo>
                  <a:lnTo>
                    <a:pt x="1015133" y="2122439"/>
                  </a:lnTo>
                  <a:lnTo>
                    <a:pt x="830571" y="2122439"/>
                  </a:lnTo>
                  <a:close/>
                  <a:moveTo>
                    <a:pt x="553726" y="1937876"/>
                  </a:moveTo>
                  <a:lnTo>
                    <a:pt x="738289" y="1937876"/>
                  </a:lnTo>
                  <a:lnTo>
                    <a:pt x="738289" y="2122439"/>
                  </a:lnTo>
                  <a:lnTo>
                    <a:pt x="553726" y="2122439"/>
                  </a:lnTo>
                  <a:close/>
                  <a:moveTo>
                    <a:pt x="276881" y="1937876"/>
                  </a:moveTo>
                  <a:lnTo>
                    <a:pt x="461444" y="1937876"/>
                  </a:lnTo>
                  <a:lnTo>
                    <a:pt x="461444" y="2122439"/>
                  </a:lnTo>
                  <a:lnTo>
                    <a:pt x="276881" y="2122439"/>
                  </a:lnTo>
                  <a:close/>
                  <a:moveTo>
                    <a:pt x="33" y="1937876"/>
                  </a:moveTo>
                  <a:lnTo>
                    <a:pt x="184601" y="1937876"/>
                  </a:lnTo>
                  <a:lnTo>
                    <a:pt x="184601" y="2122439"/>
                  </a:lnTo>
                  <a:lnTo>
                    <a:pt x="33" y="2122439"/>
                  </a:lnTo>
                  <a:close/>
                  <a:moveTo>
                    <a:pt x="553730" y="1661070"/>
                  </a:moveTo>
                  <a:lnTo>
                    <a:pt x="738293" y="1661070"/>
                  </a:lnTo>
                  <a:lnTo>
                    <a:pt x="738293" y="1845595"/>
                  </a:lnTo>
                  <a:lnTo>
                    <a:pt x="553730" y="1845595"/>
                  </a:lnTo>
                  <a:close/>
                  <a:moveTo>
                    <a:pt x="276885" y="1661070"/>
                  </a:moveTo>
                  <a:lnTo>
                    <a:pt x="461448" y="1661070"/>
                  </a:lnTo>
                  <a:lnTo>
                    <a:pt x="461448" y="1845595"/>
                  </a:lnTo>
                  <a:lnTo>
                    <a:pt x="276885" y="1845595"/>
                  </a:lnTo>
                  <a:close/>
                  <a:moveTo>
                    <a:pt x="36" y="1661070"/>
                  </a:moveTo>
                  <a:lnTo>
                    <a:pt x="184605" y="1661070"/>
                  </a:lnTo>
                  <a:lnTo>
                    <a:pt x="184605" y="1845595"/>
                  </a:lnTo>
                  <a:lnTo>
                    <a:pt x="36" y="1845595"/>
                  </a:lnTo>
                  <a:close/>
                  <a:moveTo>
                    <a:pt x="1661101" y="1661070"/>
                  </a:moveTo>
                  <a:lnTo>
                    <a:pt x="1845670" y="1661070"/>
                  </a:lnTo>
                  <a:lnTo>
                    <a:pt x="1845670" y="1845595"/>
                  </a:lnTo>
                  <a:lnTo>
                    <a:pt x="1661101" y="1845595"/>
                  </a:lnTo>
                  <a:close/>
                  <a:moveTo>
                    <a:pt x="1384258" y="1661070"/>
                  </a:moveTo>
                  <a:lnTo>
                    <a:pt x="1568827" y="1661070"/>
                  </a:lnTo>
                  <a:lnTo>
                    <a:pt x="1568827" y="1845595"/>
                  </a:lnTo>
                  <a:lnTo>
                    <a:pt x="1384258" y="1845595"/>
                  </a:lnTo>
                  <a:close/>
                  <a:moveTo>
                    <a:pt x="1107418" y="1661070"/>
                  </a:moveTo>
                  <a:lnTo>
                    <a:pt x="1291972" y="1661070"/>
                  </a:lnTo>
                  <a:lnTo>
                    <a:pt x="1291972" y="1845595"/>
                  </a:lnTo>
                  <a:lnTo>
                    <a:pt x="1107418" y="1845595"/>
                  </a:lnTo>
                  <a:close/>
                  <a:moveTo>
                    <a:pt x="830574" y="1661070"/>
                  </a:moveTo>
                  <a:lnTo>
                    <a:pt x="1015137" y="1661070"/>
                  </a:lnTo>
                  <a:lnTo>
                    <a:pt x="1015137" y="1845595"/>
                  </a:lnTo>
                  <a:lnTo>
                    <a:pt x="830574" y="1845595"/>
                  </a:lnTo>
                  <a:close/>
                  <a:moveTo>
                    <a:pt x="3322131" y="1661069"/>
                  </a:moveTo>
                  <a:lnTo>
                    <a:pt x="3506694" y="1661069"/>
                  </a:lnTo>
                  <a:lnTo>
                    <a:pt x="3506694" y="1845595"/>
                  </a:lnTo>
                  <a:lnTo>
                    <a:pt x="3322131" y="1845595"/>
                  </a:lnTo>
                  <a:close/>
                  <a:moveTo>
                    <a:pt x="3045328" y="1661069"/>
                  </a:moveTo>
                  <a:lnTo>
                    <a:pt x="3229892" y="1661069"/>
                  </a:lnTo>
                  <a:lnTo>
                    <a:pt x="3229892" y="1845595"/>
                  </a:lnTo>
                  <a:lnTo>
                    <a:pt x="3045328" y="1845595"/>
                  </a:lnTo>
                  <a:close/>
                  <a:moveTo>
                    <a:pt x="2768484" y="1661069"/>
                  </a:moveTo>
                  <a:lnTo>
                    <a:pt x="2953048" y="1661069"/>
                  </a:lnTo>
                  <a:lnTo>
                    <a:pt x="2953048" y="1845595"/>
                  </a:lnTo>
                  <a:lnTo>
                    <a:pt x="2768484" y="1845595"/>
                  </a:lnTo>
                  <a:close/>
                  <a:moveTo>
                    <a:pt x="2491637" y="1661069"/>
                  </a:moveTo>
                  <a:lnTo>
                    <a:pt x="2676202" y="1661069"/>
                  </a:lnTo>
                  <a:lnTo>
                    <a:pt x="2676202" y="1845595"/>
                  </a:lnTo>
                  <a:lnTo>
                    <a:pt x="2491637" y="1845595"/>
                  </a:lnTo>
                  <a:close/>
                  <a:moveTo>
                    <a:pt x="2214791" y="1661069"/>
                  </a:moveTo>
                  <a:lnTo>
                    <a:pt x="2399355" y="1661069"/>
                  </a:lnTo>
                  <a:lnTo>
                    <a:pt x="2399355" y="1845595"/>
                  </a:lnTo>
                  <a:lnTo>
                    <a:pt x="2214791" y="1845595"/>
                  </a:lnTo>
                  <a:close/>
                  <a:moveTo>
                    <a:pt x="1937953" y="1661069"/>
                  </a:moveTo>
                  <a:lnTo>
                    <a:pt x="2122512" y="1661069"/>
                  </a:lnTo>
                  <a:lnTo>
                    <a:pt x="2122512" y="1845595"/>
                  </a:lnTo>
                  <a:lnTo>
                    <a:pt x="1937953" y="1845595"/>
                  </a:lnTo>
                  <a:close/>
                  <a:moveTo>
                    <a:pt x="4706353" y="1661069"/>
                  </a:moveTo>
                  <a:lnTo>
                    <a:pt x="4890916" y="1661069"/>
                  </a:lnTo>
                  <a:lnTo>
                    <a:pt x="4890916" y="1845595"/>
                  </a:lnTo>
                  <a:lnTo>
                    <a:pt x="4706353" y="1845595"/>
                  </a:lnTo>
                  <a:close/>
                  <a:moveTo>
                    <a:pt x="4429509" y="1661069"/>
                  </a:moveTo>
                  <a:lnTo>
                    <a:pt x="4614072" y="1661069"/>
                  </a:lnTo>
                  <a:lnTo>
                    <a:pt x="4614072" y="1845595"/>
                  </a:lnTo>
                  <a:lnTo>
                    <a:pt x="4429509" y="1845595"/>
                  </a:lnTo>
                  <a:close/>
                  <a:moveTo>
                    <a:pt x="4152664" y="1661069"/>
                  </a:moveTo>
                  <a:lnTo>
                    <a:pt x="4337227" y="1661069"/>
                  </a:lnTo>
                  <a:lnTo>
                    <a:pt x="4337227" y="1845595"/>
                  </a:lnTo>
                  <a:lnTo>
                    <a:pt x="4152664" y="1845595"/>
                  </a:lnTo>
                  <a:close/>
                  <a:moveTo>
                    <a:pt x="3875820" y="1661069"/>
                  </a:moveTo>
                  <a:lnTo>
                    <a:pt x="4060383" y="1661069"/>
                  </a:lnTo>
                  <a:lnTo>
                    <a:pt x="4060383" y="1845595"/>
                  </a:lnTo>
                  <a:lnTo>
                    <a:pt x="3875820" y="1845595"/>
                  </a:lnTo>
                  <a:close/>
                  <a:moveTo>
                    <a:pt x="3598976" y="1661069"/>
                  </a:moveTo>
                  <a:lnTo>
                    <a:pt x="3783539" y="1661069"/>
                  </a:lnTo>
                  <a:lnTo>
                    <a:pt x="3783539" y="1845595"/>
                  </a:lnTo>
                  <a:lnTo>
                    <a:pt x="3598976" y="1845595"/>
                  </a:lnTo>
                  <a:close/>
                  <a:moveTo>
                    <a:pt x="6090576" y="1661068"/>
                  </a:moveTo>
                  <a:lnTo>
                    <a:pt x="6275139" y="1661068"/>
                  </a:lnTo>
                  <a:lnTo>
                    <a:pt x="6275139" y="1845595"/>
                  </a:lnTo>
                  <a:lnTo>
                    <a:pt x="6090576" y="1845595"/>
                  </a:lnTo>
                  <a:close/>
                  <a:moveTo>
                    <a:pt x="5813731" y="1661068"/>
                  </a:moveTo>
                  <a:lnTo>
                    <a:pt x="5998294" y="1661068"/>
                  </a:lnTo>
                  <a:lnTo>
                    <a:pt x="5998294" y="1845595"/>
                  </a:lnTo>
                  <a:lnTo>
                    <a:pt x="5813731" y="1845595"/>
                  </a:lnTo>
                  <a:close/>
                  <a:moveTo>
                    <a:pt x="5536887" y="1661068"/>
                  </a:moveTo>
                  <a:lnTo>
                    <a:pt x="5721450" y="1661068"/>
                  </a:lnTo>
                  <a:lnTo>
                    <a:pt x="5721450" y="1845595"/>
                  </a:lnTo>
                  <a:lnTo>
                    <a:pt x="5536887" y="1845595"/>
                  </a:lnTo>
                  <a:close/>
                  <a:moveTo>
                    <a:pt x="5260042" y="1661068"/>
                  </a:moveTo>
                  <a:lnTo>
                    <a:pt x="5444605" y="1661068"/>
                  </a:lnTo>
                  <a:lnTo>
                    <a:pt x="5444605" y="1845595"/>
                  </a:lnTo>
                  <a:lnTo>
                    <a:pt x="5260042" y="1845595"/>
                  </a:lnTo>
                  <a:close/>
                  <a:moveTo>
                    <a:pt x="4983198" y="1661068"/>
                  </a:moveTo>
                  <a:lnTo>
                    <a:pt x="5167761" y="1661068"/>
                  </a:lnTo>
                  <a:lnTo>
                    <a:pt x="5167761" y="1845595"/>
                  </a:lnTo>
                  <a:lnTo>
                    <a:pt x="4983198" y="1845595"/>
                  </a:lnTo>
                  <a:close/>
                  <a:moveTo>
                    <a:pt x="6921109" y="1661068"/>
                  </a:moveTo>
                  <a:lnTo>
                    <a:pt x="7105672" y="1661068"/>
                  </a:lnTo>
                  <a:lnTo>
                    <a:pt x="7105672" y="1845595"/>
                  </a:lnTo>
                  <a:lnTo>
                    <a:pt x="6921109" y="1845595"/>
                  </a:lnTo>
                  <a:close/>
                  <a:moveTo>
                    <a:pt x="6644265" y="1661068"/>
                  </a:moveTo>
                  <a:lnTo>
                    <a:pt x="6828828" y="1661068"/>
                  </a:lnTo>
                  <a:lnTo>
                    <a:pt x="6828828" y="1845595"/>
                  </a:lnTo>
                  <a:lnTo>
                    <a:pt x="6644265" y="1845595"/>
                  </a:lnTo>
                  <a:close/>
                  <a:moveTo>
                    <a:pt x="6367421" y="1661068"/>
                  </a:moveTo>
                  <a:lnTo>
                    <a:pt x="6551984" y="1661068"/>
                  </a:lnTo>
                  <a:lnTo>
                    <a:pt x="6551984" y="1845595"/>
                  </a:lnTo>
                  <a:lnTo>
                    <a:pt x="6367421" y="1845595"/>
                  </a:lnTo>
                  <a:close/>
                  <a:moveTo>
                    <a:pt x="8028487" y="1661067"/>
                  </a:moveTo>
                  <a:lnTo>
                    <a:pt x="8213050" y="1661067"/>
                  </a:lnTo>
                  <a:lnTo>
                    <a:pt x="8213050" y="1845595"/>
                  </a:lnTo>
                  <a:lnTo>
                    <a:pt x="8028487" y="1845595"/>
                  </a:lnTo>
                  <a:close/>
                  <a:moveTo>
                    <a:pt x="7751643" y="1661067"/>
                  </a:moveTo>
                  <a:lnTo>
                    <a:pt x="7936206" y="1661067"/>
                  </a:lnTo>
                  <a:lnTo>
                    <a:pt x="7936206" y="1845595"/>
                  </a:lnTo>
                  <a:lnTo>
                    <a:pt x="7751643" y="1845595"/>
                  </a:lnTo>
                  <a:close/>
                  <a:moveTo>
                    <a:pt x="7474799" y="1661067"/>
                  </a:moveTo>
                  <a:lnTo>
                    <a:pt x="7659362" y="1661067"/>
                  </a:lnTo>
                  <a:lnTo>
                    <a:pt x="7659362" y="1845595"/>
                  </a:lnTo>
                  <a:lnTo>
                    <a:pt x="7474799" y="1845595"/>
                  </a:lnTo>
                  <a:close/>
                  <a:moveTo>
                    <a:pt x="7197954" y="1661067"/>
                  </a:moveTo>
                  <a:lnTo>
                    <a:pt x="7382517" y="1661067"/>
                  </a:lnTo>
                  <a:lnTo>
                    <a:pt x="7382517" y="1845595"/>
                  </a:lnTo>
                  <a:lnTo>
                    <a:pt x="7197954" y="1845595"/>
                  </a:lnTo>
                  <a:close/>
                  <a:moveTo>
                    <a:pt x="830578" y="1384231"/>
                  </a:moveTo>
                  <a:lnTo>
                    <a:pt x="1015140" y="1384231"/>
                  </a:lnTo>
                  <a:lnTo>
                    <a:pt x="1015140" y="1568789"/>
                  </a:lnTo>
                  <a:lnTo>
                    <a:pt x="830578" y="1568789"/>
                  </a:lnTo>
                  <a:close/>
                  <a:moveTo>
                    <a:pt x="553734" y="1384231"/>
                  </a:moveTo>
                  <a:lnTo>
                    <a:pt x="738297" y="1384231"/>
                  </a:lnTo>
                  <a:lnTo>
                    <a:pt x="738297" y="1568789"/>
                  </a:lnTo>
                  <a:lnTo>
                    <a:pt x="553734" y="1568789"/>
                  </a:lnTo>
                  <a:close/>
                  <a:moveTo>
                    <a:pt x="276889" y="1384231"/>
                  </a:moveTo>
                  <a:lnTo>
                    <a:pt x="461452" y="1384231"/>
                  </a:lnTo>
                  <a:lnTo>
                    <a:pt x="461452" y="1568790"/>
                  </a:lnTo>
                  <a:lnTo>
                    <a:pt x="276889" y="1568790"/>
                  </a:lnTo>
                  <a:close/>
                  <a:moveTo>
                    <a:pt x="40" y="1384231"/>
                  </a:moveTo>
                  <a:lnTo>
                    <a:pt x="184608" y="1384231"/>
                  </a:lnTo>
                  <a:lnTo>
                    <a:pt x="184608" y="1568790"/>
                  </a:lnTo>
                  <a:lnTo>
                    <a:pt x="40" y="1568790"/>
                  </a:lnTo>
                  <a:close/>
                  <a:moveTo>
                    <a:pt x="1661104" y="1384230"/>
                  </a:moveTo>
                  <a:lnTo>
                    <a:pt x="1845674" y="1384230"/>
                  </a:lnTo>
                  <a:lnTo>
                    <a:pt x="1845674" y="1568789"/>
                  </a:lnTo>
                  <a:lnTo>
                    <a:pt x="1661104" y="1568789"/>
                  </a:lnTo>
                  <a:close/>
                  <a:moveTo>
                    <a:pt x="1384262" y="1384230"/>
                  </a:moveTo>
                  <a:lnTo>
                    <a:pt x="1568831" y="1384230"/>
                  </a:lnTo>
                  <a:lnTo>
                    <a:pt x="1568831" y="1568789"/>
                  </a:lnTo>
                  <a:lnTo>
                    <a:pt x="1384262" y="1568789"/>
                  </a:lnTo>
                  <a:close/>
                  <a:moveTo>
                    <a:pt x="1107422" y="1384230"/>
                  </a:moveTo>
                  <a:lnTo>
                    <a:pt x="1291975" y="1384230"/>
                  </a:lnTo>
                  <a:lnTo>
                    <a:pt x="1291975" y="1568789"/>
                  </a:lnTo>
                  <a:lnTo>
                    <a:pt x="1107422" y="1568789"/>
                  </a:lnTo>
                  <a:close/>
                  <a:moveTo>
                    <a:pt x="2491640" y="1384230"/>
                  </a:moveTo>
                  <a:lnTo>
                    <a:pt x="2676205" y="1384230"/>
                  </a:lnTo>
                  <a:lnTo>
                    <a:pt x="2676205" y="1568789"/>
                  </a:lnTo>
                  <a:lnTo>
                    <a:pt x="2491640" y="1568789"/>
                  </a:lnTo>
                  <a:close/>
                  <a:moveTo>
                    <a:pt x="2214794" y="1384230"/>
                  </a:moveTo>
                  <a:lnTo>
                    <a:pt x="2399357" y="1384230"/>
                  </a:lnTo>
                  <a:lnTo>
                    <a:pt x="2399357" y="1568789"/>
                  </a:lnTo>
                  <a:lnTo>
                    <a:pt x="2214794" y="1568789"/>
                  </a:lnTo>
                  <a:close/>
                  <a:moveTo>
                    <a:pt x="1937957" y="1384230"/>
                  </a:moveTo>
                  <a:lnTo>
                    <a:pt x="2122515" y="1384230"/>
                  </a:lnTo>
                  <a:lnTo>
                    <a:pt x="2122515" y="1568789"/>
                  </a:lnTo>
                  <a:lnTo>
                    <a:pt x="1937957" y="1568789"/>
                  </a:lnTo>
                  <a:close/>
                  <a:moveTo>
                    <a:pt x="3598976" y="1384230"/>
                  </a:moveTo>
                  <a:lnTo>
                    <a:pt x="3783539" y="1384230"/>
                  </a:lnTo>
                  <a:lnTo>
                    <a:pt x="3783539" y="1568788"/>
                  </a:lnTo>
                  <a:lnTo>
                    <a:pt x="3598976" y="1568788"/>
                  </a:lnTo>
                  <a:close/>
                  <a:moveTo>
                    <a:pt x="3322131" y="1384230"/>
                  </a:moveTo>
                  <a:lnTo>
                    <a:pt x="3506694" y="1384230"/>
                  </a:lnTo>
                  <a:lnTo>
                    <a:pt x="3506694" y="1568788"/>
                  </a:lnTo>
                  <a:lnTo>
                    <a:pt x="3322131" y="1568788"/>
                  </a:lnTo>
                  <a:close/>
                  <a:moveTo>
                    <a:pt x="3045332" y="1384230"/>
                  </a:moveTo>
                  <a:lnTo>
                    <a:pt x="3229897" y="1384230"/>
                  </a:lnTo>
                  <a:lnTo>
                    <a:pt x="3229897" y="1568789"/>
                  </a:lnTo>
                  <a:lnTo>
                    <a:pt x="3045332" y="1568789"/>
                  </a:lnTo>
                  <a:close/>
                  <a:moveTo>
                    <a:pt x="2768487" y="1384230"/>
                  </a:moveTo>
                  <a:lnTo>
                    <a:pt x="2953051" y="1384230"/>
                  </a:lnTo>
                  <a:lnTo>
                    <a:pt x="2953051" y="1568789"/>
                  </a:lnTo>
                  <a:lnTo>
                    <a:pt x="2768487" y="1568789"/>
                  </a:lnTo>
                  <a:close/>
                  <a:moveTo>
                    <a:pt x="4983198" y="1384229"/>
                  </a:moveTo>
                  <a:lnTo>
                    <a:pt x="5167761" y="1384229"/>
                  </a:lnTo>
                  <a:lnTo>
                    <a:pt x="5167761" y="1568788"/>
                  </a:lnTo>
                  <a:lnTo>
                    <a:pt x="4983198" y="1568788"/>
                  </a:lnTo>
                  <a:close/>
                  <a:moveTo>
                    <a:pt x="4706353" y="1384229"/>
                  </a:moveTo>
                  <a:lnTo>
                    <a:pt x="4890916" y="1384229"/>
                  </a:lnTo>
                  <a:lnTo>
                    <a:pt x="4890916" y="1568788"/>
                  </a:lnTo>
                  <a:lnTo>
                    <a:pt x="4706353" y="1568788"/>
                  </a:lnTo>
                  <a:close/>
                  <a:moveTo>
                    <a:pt x="4429509" y="1384229"/>
                  </a:moveTo>
                  <a:lnTo>
                    <a:pt x="4614072" y="1384229"/>
                  </a:lnTo>
                  <a:lnTo>
                    <a:pt x="4614072" y="1568788"/>
                  </a:lnTo>
                  <a:lnTo>
                    <a:pt x="4429509" y="1568788"/>
                  </a:lnTo>
                  <a:close/>
                  <a:moveTo>
                    <a:pt x="4152664" y="1384229"/>
                  </a:moveTo>
                  <a:lnTo>
                    <a:pt x="4337227" y="1384229"/>
                  </a:lnTo>
                  <a:lnTo>
                    <a:pt x="4337227" y="1568788"/>
                  </a:lnTo>
                  <a:lnTo>
                    <a:pt x="4152664" y="1568788"/>
                  </a:lnTo>
                  <a:close/>
                  <a:moveTo>
                    <a:pt x="3875820" y="1384229"/>
                  </a:moveTo>
                  <a:lnTo>
                    <a:pt x="4060383" y="1384229"/>
                  </a:lnTo>
                  <a:lnTo>
                    <a:pt x="4060383" y="1568788"/>
                  </a:lnTo>
                  <a:lnTo>
                    <a:pt x="3875820" y="1568788"/>
                  </a:lnTo>
                  <a:close/>
                  <a:moveTo>
                    <a:pt x="5260042" y="1384229"/>
                  </a:moveTo>
                  <a:lnTo>
                    <a:pt x="5444605" y="1384229"/>
                  </a:lnTo>
                  <a:lnTo>
                    <a:pt x="5444605" y="1568788"/>
                  </a:lnTo>
                  <a:lnTo>
                    <a:pt x="5260042" y="1568788"/>
                  </a:lnTo>
                  <a:close/>
                  <a:moveTo>
                    <a:pt x="6921109" y="1384228"/>
                  </a:moveTo>
                  <a:lnTo>
                    <a:pt x="7105672" y="1384228"/>
                  </a:lnTo>
                  <a:lnTo>
                    <a:pt x="7105672" y="1568787"/>
                  </a:lnTo>
                  <a:lnTo>
                    <a:pt x="6921109" y="1568787"/>
                  </a:lnTo>
                  <a:close/>
                  <a:moveTo>
                    <a:pt x="6644265" y="1384228"/>
                  </a:moveTo>
                  <a:lnTo>
                    <a:pt x="6828828" y="1384228"/>
                  </a:lnTo>
                  <a:lnTo>
                    <a:pt x="6828828" y="1568787"/>
                  </a:lnTo>
                  <a:lnTo>
                    <a:pt x="6644265" y="1568787"/>
                  </a:lnTo>
                  <a:close/>
                  <a:moveTo>
                    <a:pt x="6367421" y="1384228"/>
                  </a:moveTo>
                  <a:lnTo>
                    <a:pt x="6551984" y="1384228"/>
                  </a:lnTo>
                  <a:lnTo>
                    <a:pt x="6551984" y="1568787"/>
                  </a:lnTo>
                  <a:lnTo>
                    <a:pt x="6367421" y="1568787"/>
                  </a:lnTo>
                  <a:close/>
                  <a:moveTo>
                    <a:pt x="6090576" y="1384228"/>
                  </a:moveTo>
                  <a:lnTo>
                    <a:pt x="6275139" y="1384228"/>
                  </a:lnTo>
                  <a:lnTo>
                    <a:pt x="6275139" y="1568788"/>
                  </a:lnTo>
                  <a:lnTo>
                    <a:pt x="6090576" y="1568788"/>
                  </a:lnTo>
                  <a:close/>
                  <a:moveTo>
                    <a:pt x="5813731" y="1384228"/>
                  </a:moveTo>
                  <a:lnTo>
                    <a:pt x="5998294" y="1384228"/>
                  </a:lnTo>
                  <a:lnTo>
                    <a:pt x="5998294" y="1568788"/>
                  </a:lnTo>
                  <a:lnTo>
                    <a:pt x="5813731" y="1568788"/>
                  </a:lnTo>
                  <a:close/>
                  <a:moveTo>
                    <a:pt x="5536887" y="1384228"/>
                  </a:moveTo>
                  <a:lnTo>
                    <a:pt x="5721450" y="1384228"/>
                  </a:lnTo>
                  <a:lnTo>
                    <a:pt x="5721450" y="1568788"/>
                  </a:lnTo>
                  <a:lnTo>
                    <a:pt x="5536887" y="1568788"/>
                  </a:lnTo>
                  <a:close/>
                  <a:moveTo>
                    <a:pt x="7474799" y="1384228"/>
                  </a:moveTo>
                  <a:lnTo>
                    <a:pt x="7659362" y="1384228"/>
                  </a:lnTo>
                  <a:lnTo>
                    <a:pt x="7659362" y="1568787"/>
                  </a:lnTo>
                  <a:lnTo>
                    <a:pt x="7474799" y="1568787"/>
                  </a:lnTo>
                  <a:close/>
                  <a:moveTo>
                    <a:pt x="7197954" y="1384228"/>
                  </a:moveTo>
                  <a:lnTo>
                    <a:pt x="7382517" y="1384228"/>
                  </a:lnTo>
                  <a:lnTo>
                    <a:pt x="7382517" y="1568787"/>
                  </a:lnTo>
                  <a:lnTo>
                    <a:pt x="7197954" y="1568787"/>
                  </a:lnTo>
                  <a:close/>
                  <a:moveTo>
                    <a:pt x="8028487" y="1384227"/>
                  </a:moveTo>
                  <a:lnTo>
                    <a:pt x="8213050" y="1384227"/>
                  </a:lnTo>
                  <a:lnTo>
                    <a:pt x="8213050" y="1568787"/>
                  </a:lnTo>
                  <a:lnTo>
                    <a:pt x="8028487" y="1568787"/>
                  </a:lnTo>
                  <a:close/>
                  <a:moveTo>
                    <a:pt x="7751643" y="1384227"/>
                  </a:moveTo>
                  <a:lnTo>
                    <a:pt x="7936206" y="1384227"/>
                  </a:lnTo>
                  <a:lnTo>
                    <a:pt x="7936206" y="1568787"/>
                  </a:lnTo>
                  <a:lnTo>
                    <a:pt x="7751643" y="1568787"/>
                  </a:lnTo>
                  <a:close/>
                  <a:moveTo>
                    <a:pt x="553737" y="1107394"/>
                  </a:moveTo>
                  <a:lnTo>
                    <a:pt x="738300" y="1107394"/>
                  </a:lnTo>
                  <a:lnTo>
                    <a:pt x="738300" y="1291954"/>
                  </a:lnTo>
                  <a:lnTo>
                    <a:pt x="553737" y="1291954"/>
                  </a:lnTo>
                  <a:close/>
                  <a:moveTo>
                    <a:pt x="276893" y="1107394"/>
                  </a:moveTo>
                  <a:lnTo>
                    <a:pt x="461456" y="1107394"/>
                  </a:lnTo>
                  <a:lnTo>
                    <a:pt x="461456" y="1291954"/>
                  </a:lnTo>
                  <a:lnTo>
                    <a:pt x="276893" y="1291954"/>
                  </a:lnTo>
                  <a:close/>
                  <a:moveTo>
                    <a:pt x="43" y="1107394"/>
                  </a:moveTo>
                  <a:lnTo>
                    <a:pt x="184612" y="1107394"/>
                  </a:lnTo>
                  <a:lnTo>
                    <a:pt x="184612" y="1291954"/>
                  </a:lnTo>
                  <a:lnTo>
                    <a:pt x="43" y="1291954"/>
                  </a:lnTo>
                  <a:close/>
                  <a:moveTo>
                    <a:pt x="1384265" y="1107394"/>
                  </a:moveTo>
                  <a:lnTo>
                    <a:pt x="1568835" y="1107394"/>
                  </a:lnTo>
                  <a:lnTo>
                    <a:pt x="1568835" y="1291954"/>
                  </a:lnTo>
                  <a:lnTo>
                    <a:pt x="1384265" y="1291954"/>
                  </a:lnTo>
                  <a:close/>
                  <a:moveTo>
                    <a:pt x="1107426" y="1107394"/>
                  </a:moveTo>
                  <a:lnTo>
                    <a:pt x="1291978" y="1107394"/>
                  </a:lnTo>
                  <a:lnTo>
                    <a:pt x="1291978" y="1291954"/>
                  </a:lnTo>
                  <a:lnTo>
                    <a:pt x="1107426" y="1291954"/>
                  </a:lnTo>
                  <a:close/>
                  <a:moveTo>
                    <a:pt x="830582" y="1107394"/>
                  </a:moveTo>
                  <a:lnTo>
                    <a:pt x="1015144" y="1107394"/>
                  </a:lnTo>
                  <a:lnTo>
                    <a:pt x="1015144" y="1291954"/>
                  </a:lnTo>
                  <a:lnTo>
                    <a:pt x="830582" y="1291954"/>
                  </a:lnTo>
                  <a:close/>
                  <a:moveTo>
                    <a:pt x="2491643" y="1107393"/>
                  </a:moveTo>
                  <a:lnTo>
                    <a:pt x="2676209" y="1107393"/>
                  </a:lnTo>
                  <a:lnTo>
                    <a:pt x="2676209" y="1291954"/>
                  </a:lnTo>
                  <a:lnTo>
                    <a:pt x="2491643" y="1291954"/>
                  </a:lnTo>
                  <a:close/>
                  <a:moveTo>
                    <a:pt x="2214797" y="1107393"/>
                  </a:moveTo>
                  <a:lnTo>
                    <a:pt x="2399361" y="1107393"/>
                  </a:lnTo>
                  <a:lnTo>
                    <a:pt x="2399361" y="1291954"/>
                  </a:lnTo>
                  <a:lnTo>
                    <a:pt x="2214797" y="1291954"/>
                  </a:lnTo>
                  <a:close/>
                  <a:moveTo>
                    <a:pt x="1937961" y="1107393"/>
                  </a:moveTo>
                  <a:lnTo>
                    <a:pt x="2122519" y="1107393"/>
                  </a:lnTo>
                  <a:lnTo>
                    <a:pt x="2122519" y="1291954"/>
                  </a:lnTo>
                  <a:lnTo>
                    <a:pt x="1937961" y="1291954"/>
                  </a:lnTo>
                  <a:close/>
                  <a:moveTo>
                    <a:pt x="1661108" y="1107393"/>
                  </a:moveTo>
                  <a:lnTo>
                    <a:pt x="1845678" y="1107393"/>
                  </a:lnTo>
                  <a:lnTo>
                    <a:pt x="1845678" y="1291954"/>
                  </a:lnTo>
                  <a:lnTo>
                    <a:pt x="1661108" y="1291954"/>
                  </a:lnTo>
                  <a:close/>
                  <a:moveTo>
                    <a:pt x="3598976" y="1107393"/>
                  </a:moveTo>
                  <a:lnTo>
                    <a:pt x="3783539" y="1107393"/>
                  </a:lnTo>
                  <a:lnTo>
                    <a:pt x="3783539" y="1291954"/>
                  </a:lnTo>
                  <a:lnTo>
                    <a:pt x="3598976" y="1291954"/>
                  </a:lnTo>
                  <a:close/>
                  <a:moveTo>
                    <a:pt x="3322131" y="1107393"/>
                  </a:moveTo>
                  <a:lnTo>
                    <a:pt x="3506694" y="1107393"/>
                  </a:lnTo>
                  <a:lnTo>
                    <a:pt x="3506694" y="1291954"/>
                  </a:lnTo>
                  <a:lnTo>
                    <a:pt x="3322131" y="1291954"/>
                  </a:lnTo>
                  <a:close/>
                  <a:moveTo>
                    <a:pt x="3045336" y="1107393"/>
                  </a:moveTo>
                  <a:lnTo>
                    <a:pt x="3229900" y="1107393"/>
                  </a:lnTo>
                  <a:lnTo>
                    <a:pt x="3229900" y="1291954"/>
                  </a:lnTo>
                  <a:lnTo>
                    <a:pt x="3045336" y="1291954"/>
                  </a:lnTo>
                  <a:close/>
                  <a:moveTo>
                    <a:pt x="2768491" y="1107393"/>
                  </a:moveTo>
                  <a:lnTo>
                    <a:pt x="2953055" y="1107393"/>
                  </a:lnTo>
                  <a:lnTo>
                    <a:pt x="2953055" y="1291954"/>
                  </a:lnTo>
                  <a:lnTo>
                    <a:pt x="2768491" y="1291954"/>
                  </a:lnTo>
                  <a:close/>
                  <a:moveTo>
                    <a:pt x="4429509" y="1107393"/>
                  </a:moveTo>
                  <a:lnTo>
                    <a:pt x="4614072" y="1107393"/>
                  </a:lnTo>
                  <a:lnTo>
                    <a:pt x="4614072" y="1291953"/>
                  </a:lnTo>
                  <a:lnTo>
                    <a:pt x="4429509" y="1291953"/>
                  </a:lnTo>
                  <a:close/>
                  <a:moveTo>
                    <a:pt x="4152664" y="1107393"/>
                  </a:moveTo>
                  <a:lnTo>
                    <a:pt x="4337227" y="1107393"/>
                  </a:lnTo>
                  <a:lnTo>
                    <a:pt x="4337227" y="1291954"/>
                  </a:lnTo>
                  <a:lnTo>
                    <a:pt x="4152664" y="1291954"/>
                  </a:lnTo>
                  <a:close/>
                  <a:moveTo>
                    <a:pt x="3875820" y="1107393"/>
                  </a:moveTo>
                  <a:lnTo>
                    <a:pt x="4060383" y="1107393"/>
                  </a:lnTo>
                  <a:lnTo>
                    <a:pt x="4060383" y="1291954"/>
                  </a:lnTo>
                  <a:lnTo>
                    <a:pt x="3875820" y="1291954"/>
                  </a:lnTo>
                  <a:close/>
                  <a:moveTo>
                    <a:pt x="5536887" y="1107392"/>
                  </a:moveTo>
                  <a:lnTo>
                    <a:pt x="5721450" y="1107392"/>
                  </a:lnTo>
                  <a:lnTo>
                    <a:pt x="5721450" y="1291953"/>
                  </a:lnTo>
                  <a:lnTo>
                    <a:pt x="5536887" y="1291953"/>
                  </a:lnTo>
                  <a:close/>
                  <a:moveTo>
                    <a:pt x="5260042" y="1107392"/>
                  </a:moveTo>
                  <a:lnTo>
                    <a:pt x="5444605" y="1107392"/>
                  </a:lnTo>
                  <a:lnTo>
                    <a:pt x="5444605" y="1291953"/>
                  </a:lnTo>
                  <a:lnTo>
                    <a:pt x="5260042" y="1291953"/>
                  </a:lnTo>
                  <a:close/>
                  <a:moveTo>
                    <a:pt x="4983198" y="1107392"/>
                  </a:moveTo>
                  <a:lnTo>
                    <a:pt x="5167761" y="1107392"/>
                  </a:lnTo>
                  <a:lnTo>
                    <a:pt x="5167761" y="1291953"/>
                  </a:lnTo>
                  <a:lnTo>
                    <a:pt x="4983198" y="1291953"/>
                  </a:lnTo>
                  <a:close/>
                  <a:moveTo>
                    <a:pt x="4706353" y="1107392"/>
                  </a:moveTo>
                  <a:lnTo>
                    <a:pt x="4890916" y="1107392"/>
                  </a:lnTo>
                  <a:lnTo>
                    <a:pt x="4890916" y="1291953"/>
                  </a:lnTo>
                  <a:lnTo>
                    <a:pt x="4706353" y="1291953"/>
                  </a:lnTo>
                  <a:close/>
                  <a:moveTo>
                    <a:pt x="6367421" y="1107392"/>
                  </a:moveTo>
                  <a:lnTo>
                    <a:pt x="6551984" y="1107392"/>
                  </a:lnTo>
                  <a:lnTo>
                    <a:pt x="6551984" y="1291951"/>
                  </a:lnTo>
                  <a:lnTo>
                    <a:pt x="6367421" y="1291951"/>
                  </a:lnTo>
                  <a:close/>
                  <a:moveTo>
                    <a:pt x="6090576" y="1107392"/>
                  </a:moveTo>
                  <a:lnTo>
                    <a:pt x="6275139" y="1107392"/>
                  </a:lnTo>
                  <a:lnTo>
                    <a:pt x="6275139" y="1291951"/>
                  </a:lnTo>
                  <a:lnTo>
                    <a:pt x="6090576" y="1291951"/>
                  </a:lnTo>
                  <a:close/>
                  <a:moveTo>
                    <a:pt x="5813731" y="1107392"/>
                  </a:moveTo>
                  <a:lnTo>
                    <a:pt x="5998294" y="1107392"/>
                  </a:lnTo>
                  <a:lnTo>
                    <a:pt x="5998294" y="1291951"/>
                  </a:lnTo>
                  <a:lnTo>
                    <a:pt x="5813731" y="1291951"/>
                  </a:lnTo>
                  <a:close/>
                  <a:moveTo>
                    <a:pt x="7474799" y="1107391"/>
                  </a:moveTo>
                  <a:lnTo>
                    <a:pt x="7659362" y="1107391"/>
                  </a:lnTo>
                  <a:lnTo>
                    <a:pt x="7659362" y="1291951"/>
                  </a:lnTo>
                  <a:lnTo>
                    <a:pt x="7474799" y="1291951"/>
                  </a:lnTo>
                  <a:close/>
                  <a:moveTo>
                    <a:pt x="7197954" y="1107391"/>
                  </a:moveTo>
                  <a:lnTo>
                    <a:pt x="7382517" y="1107391"/>
                  </a:lnTo>
                  <a:lnTo>
                    <a:pt x="7382517" y="1291951"/>
                  </a:lnTo>
                  <a:lnTo>
                    <a:pt x="7197954" y="1291951"/>
                  </a:lnTo>
                  <a:close/>
                  <a:moveTo>
                    <a:pt x="6921109" y="1107391"/>
                  </a:moveTo>
                  <a:lnTo>
                    <a:pt x="7105672" y="1107391"/>
                  </a:lnTo>
                  <a:lnTo>
                    <a:pt x="7105672" y="1291951"/>
                  </a:lnTo>
                  <a:lnTo>
                    <a:pt x="6921109" y="1291951"/>
                  </a:lnTo>
                  <a:close/>
                  <a:moveTo>
                    <a:pt x="6644265" y="1107391"/>
                  </a:moveTo>
                  <a:lnTo>
                    <a:pt x="6828828" y="1107391"/>
                  </a:lnTo>
                  <a:lnTo>
                    <a:pt x="6828828" y="1291951"/>
                  </a:lnTo>
                  <a:lnTo>
                    <a:pt x="6644265" y="1291951"/>
                  </a:lnTo>
                  <a:close/>
                  <a:moveTo>
                    <a:pt x="8028487" y="1107391"/>
                  </a:moveTo>
                  <a:lnTo>
                    <a:pt x="8213050" y="1107391"/>
                  </a:lnTo>
                  <a:lnTo>
                    <a:pt x="8213050" y="1291951"/>
                  </a:lnTo>
                  <a:lnTo>
                    <a:pt x="8028487" y="1291951"/>
                  </a:lnTo>
                  <a:close/>
                  <a:moveTo>
                    <a:pt x="7751643" y="1107391"/>
                  </a:moveTo>
                  <a:lnTo>
                    <a:pt x="7936206" y="1107391"/>
                  </a:lnTo>
                  <a:lnTo>
                    <a:pt x="7936206" y="1291951"/>
                  </a:lnTo>
                  <a:lnTo>
                    <a:pt x="7751643" y="1291951"/>
                  </a:lnTo>
                  <a:close/>
                  <a:moveTo>
                    <a:pt x="830585" y="830543"/>
                  </a:moveTo>
                  <a:lnTo>
                    <a:pt x="1015148" y="830543"/>
                  </a:lnTo>
                  <a:lnTo>
                    <a:pt x="1015148" y="1015112"/>
                  </a:lnTo>
                  <a:lnTo>
                    <a:pt x="830585" y="1015112"/>
                  </a:lnTo>
                  <a:close/>
                  <a:moveTo>
                    <a:pt x="553741" y="830543"/>
                  </a:moveTo>
                  <a:lnTo>
                    <a:pt x="738304" y="830543"/>
                  </a:lnTo>
                  <a:lnTo>
                    <a:pt x="738304" y="1015112"/>
                  </a:lnTo>
                  <a:lnTo>
                    <a:pt x="553741" y="1015112"/>
                  </a:lnTo>
                  <a:close/>
                  <a:moveTo>
                    <a:pt x="276896" y="830543"/>
                  </a:moveTo>
                  <a:lnTo>
                    <a:pt x="461459" y="830543"/>
                  </a:lnTo>
                  <a:lnTo>
                    <a:pt x="461459" y="1015112"/>
                  </a:lnTo>
                  <a:lnTo>
                    <a:pt x="276896" y="1015112"/>
                  </a:lnTo>
                  <a:close/>
                  <a:moveTo>
                    <a:pt x="46" y="830543"/>
                  </a:moveTo>
                  <a:lnTo>
                    <a:pt x="184616" y="830543"/>
                  </a:lnTo>
                  <a:lnTo>
                    <a:pt x="184616" y="1015112"/>
                  </a:lnTo>
                  <a:lnTo>
                    <a:pt x="46" y="1015112"/>
                  </a:lnTo>
                  <a:close/>
                  <a:moveTo>
                    <a:pt x="1937965" y="830542"/>
                  </a:moveTo>
                  <a:lnTo>
                    <a:pt x="2122522" y="830542"/>
                  </a:lnTo>
                  <a:lnTo>
                    <a:pt x="2122522" y="1015112"/>
                  </a:lnTo>
                  <a:lnTo>
                    <a:pt x="1937965" y="1015112"/>
                  </a:lnTo>
                  <a:close/>
                  <a:moveTo>
                    <a:pt x="1661111" y="830542"/>
                  </a:moveTo>
                  <a:lnTo>
                    <a:pt x="1845681" y="830542"/>
                  </a:lnTo>
                  <a:lnTo>
                    <a:pt x="1845681" y="1015112"/>
                  </a:lnTo>
                  <a:lnTo>
                    <a:pt x="1661111" y="1015112"/>
                  </a:lnTo>
                  <a:close/>
                  <a:moveTo>
                    <a:pt x="1384269" y="830542"/>
                  </a:moveTo>
                  <a:lnTo>
                    <a:pt x="1568838" y="830542"/>
                  </a:lnTo>
                  <a:lnTo>
                    <a:pt x="1568838" y="1015112"/>
                  </a:lnTo>
                  <a:lnTo>
                    <a:pt x="1384269" y="1015112"/>
                  </a:lnTo>
                  <a:close/>
                  <a:moveTo>
                    <a:pt x="1107429" y="830542"/>
                  </a:moveTo>
                  <a:lnTo>
                    <a:pt x="1291981" y="830542"/>
                  </a:lnTo>
                  <a:lnTo>
                    <a:pt x="1291981" y="1015112"/>
                  </a:lnTo>
                  <a:lnTo>
                    <a:pt x="1107429" y="1015112"/>
                  </a:lnTo>
                  <a:close/>
                  <a:moveTo>
                    <a:pt x="3322131" y="830542"/>
                  </a:moveTo>
                  <a:lnTo>
                    <a:pt x="3506694" y="830542"/>
                  </a:lnTo>
                  <a:lnTo>
                    <a:pt x="3506694" y="1015111"/>
                  </a:lnTo>
                  <a:lnTo>
                    <a:pt x="3322131" y="1015111"/>
                  </a:lnTo>
                  <a:close/>
                  <a:moveTo>
                    <a:pt x="3045340" y="830542"/>
                  </a:moveTo>
                  <a:lnTo>
                    <a:pt x="3229903" y="830542"/>
                  </a:lnTo>
                  <a:lnTo>
                    <a:pt x="3229903" y="1015111"/>
                  </a:lnTo>
                  <a:lnTo>
                    <a:pt x="3045340" y="1015111"/>
                  </a:lnTo>
                  <a:close/>
                  <a:moveTo>
                    <a:pt x="2768494" y="830542"/>
                  </a:moveTo>
                  <a:lnTo>
                    <a:pt x="2953059" y="830542"/>
                  </a:lnTo>
                  <a:lnTo>
                    <a:pt x="2953059" y="1015112"/>
                  </a:lnTo>
                  <a:lnTo>
                    <a:pt x="2768494" y="1015112"/>
                  </a:lnTo>
                  <a:close/>
                  <a:moveTo>
                    <a:pt x="2491646" y="830542"/>
                  </a:moveTo>
                  <a:lnTo>
                    <a:pt x="2676212" y="830542"/>
                  </a:lnTo>
                  <a:lnTo>
                    <a:pt x="2676212" y="1015112"/>
                  </a:lnTo>
                  <a:lnTo>
                    <a:pt x="2491646" y="1015112"/>
                  </a:lnTo>
                  <a:close/>
                  <a:moveTo>
                    <a:pt x="2214800" y="830542"/>
                  </a:moveTo>
                  <a:lnTo>
                    <a:pt x="2399364" y="830542"/>
                  </a:lnTo>
                  <a:lnTo>
                    <a:pt x="2399364" y="1015112"/>
                  </a:lnTo>
                  <a:lnTo>
                    <a:pt x="2214800" y="1015112"/>
                  </a:lnTo>
                  <a:close/>
                  <a:moveTo>
                    <a:pt x="4429509" y="830541"/>
                  </a:moveTo>
                  <a:lnTo>
                    <a:pt x="4614072" y="830541"/>
                  </a:lnTo>
                  <a:lnTo>
                    <a:pt x="4614072" y="1015111"/>
                  </a:lnTo>
                  <a:lnTo>
                    <a:pt x="4429509" y="1015111"/>
                  </a:lnTo>
                  <a:close/>
                  <a:moveTo>
                    <a:pt x="4152664" y="830541"/>
                  </a:moveTo>
                  <a:lnTo>
                    <a:pt x="4337227" y="830541"/>
                  </a:lnTo>
                  <a:lnTo>
                    <a:pt x="4337227" y="1015111"/>
                  </a:lnTo>
                  <a:lnTo>
                    <a:pt x="4152664" y="1015111"/>
                  </a:lnTo>
                  <a:close/>
                  <a:moveTo>
                    <a:pt x="3875820" y="830541"/>
                  </a:moveTo>
                  <a:lnTo>
                    <a:pt x="4060383" y="830541"/>
                  </a:lnTo>
                  <a:lnTo>
                    <a:pt x="4060383" y="1015111"/>
                  </a:lnTo>
                  <a:lnTo>
                    <a:pt x="3875820" y="1015111"/>
                  </a:lnTo>
                  <a:close/>
                  <a:moveTo>
                    <a:pt x="3598976" y="830541"/>
                  </a:moveTo>
                  <a:lnTo>
                    <a:pt x="3783539" y="830541"/>
                  </a:lnTo>
                  <a:lnTo>
                    <a:pt x="3783539" y="1015111"/>
                  </a:lnTo>
                  <a:lnTo>
                    <a:pt x="3598976" y="1015111"/>
                  </a:lnTo>
                  <a:close/>
                  <a:moveTo>
                    <a:pt x="5536887" y="830541"/>
                  </a:moveTo>
                  <a:lnTo>
                    <a:pt x="5721450" y="830541"/>
                  </a:lnTo>
                  <a:lnTo>
                    <a:pt x="5721450" y="1015110"/>
                  </a:lnTo>
                  <a:lnTo>
                    <a:pt x="5536887" y="1015110"/>
                  </a:lnTo>
                  <a:close/>
                  <a:moveTo>
                    <a:pt x="5260042" y="830541"/>
                  </a:moveTo>
                  <a:lnTo>
                    <a:pt x="5444605" y="830541"/>
                  </a:lnTo>
                  <a:lnTo>
                    <a:pt x="5444605" y="1015110"/>
                  </a:lnTo>
                  <a:lnTo>
                    <a:pt x="5260042" y="1015110"/>
                  </a:lnTo>
                  <a:close/>
                  <a:moveTo>
                    <a:pt x="4983198" y="830541"/>
                  </a:moveTo>
                  <a:lnTo>
                    <a:pt x="5167761" y="830541"/>
                  </a:lnTo>
                  <a:lnTo>
                    <a:pt x="5167761" y="1015111"/>
                  </a:lnTo>
                  <a:lnTo>
                    <a:pt x="4983198" y="1015111"/>
                  </a:lnTo>
                  <a:close/>
                  <a:moveTo>
                    <a:pt x="4706353" y="830541"/>
                  </a:moveTo>
                  <a:lnTo>
                    <a:pt x="4890916" y="830541"/>
                  </a:lnTo>
                  <a:lnTo>
                    <a:pt x="4890916" y="1015111"/>
                  </a:lnTo>
                  <a:lnTo>
                    <a:pt x="4706353" y="1015111"/>
                  </a:lnTo>
                  <a:close/>
                  <a:moveTo>
                    <a:pt x="6921109" y="830540"/>
                  </a:moveTo>
                  <a:lnTo>
                    <a:pt x="7105672" y="830540"/>
                  </a:lnTo>
                  <a:lnTo>
                    <a:pt x="7105672" y="1015110"/>
                  </a:lnTo>
                  <a:lnTo>
                    <a:pt x="6921109" y="1015110"/>
                  </a:lnTo>
                  <a:close/>
                  <a:moveTo>
                    <a:pt x="6644265" y="830540"/>
                  </a:moveTo>
                  <a:lnTo>
                    <a:pt x="6828828" y="830540"/>
                  </a:lnTo>
                  <a:lnTo>
                    <a:pt x="6828828" y="1015110"/>
                  </a:lnTo>
                  <a:lnTo>
                    <a:pt x="6644265" y="1015110"/>
                  </a:lnTo>
                  <a:close/>
                  <a:moveTo>
                    <a:pt x="6367421" y="830540"/>
                  </a:moveTo>
                  <a:lnTo>
                    <a:pt x="6551984" y="830540"/>
                  </a:lnTo>
                  <a:lnTo>
                    <a:pt x="6551984" y="1015110"/>
                  </a:lnTo>
                  <a:lnTo>
                    <a:pt x="6367421" y="1015110"/>
                  </a:lnTo>
                  <a:close/>
                  <a:moveTo>
                    <a:pt x="6090576" y="830540"/>
                  </a:moveTo>
                  <a:lnTo>
                    <a:pt x="6275139" y="830540"/>
                  </a:lnTo>
                  <a:lnTo>
                    <a:pt x="6275139" y="1015110"/>
                  </a:lnTo>
                  <a:lnTo>
                    <a:pt x="6090576" y="1015110"/>
                  </a:lnTo>
                  <a:close/>
                  <a:moveTo>
                    <a:pt x="5813731" y="830540"/>
                  </a:moveTo>
                  <a:lnTo>
                    <a:pt x="5998294" y="830540"/>
                  </a:lnTo>
                  <a:lnTo>
                    <a:pt x="5998294" y="1015110"/>
                  </a:lnTo>
                  <a:lnTo>
                    <a:pt x="5813731" y="1015110"/>
                  </a:lnTo>
                  <a:close/>
                  <a:moveTo>
                    <a:pt x="8028487" y="830540"/>
                  </a:moveTo>
                  <a:lnTo>
                    <a:pt x="8213050" y="830540"/>
                  </a:lnTo>
                  <a:lnTo>
                    <a:pt x="8213050" y="1015109"/>
                  </a:lnTo>
                  <a:lnTo>
                    <a:pt x="8028487" y="1015109"/>
                  </a:lnTo>
                  <a:close/>
                  <a:moveTo>
                    <a:pt x="7751643" y="830540"/>
                  </a:moveTo>
                  <a:lnTo>
                    <a:pt x="7936206" y="830540"/>
                  </a:lnTo>
                  <a:lnTo>
                    <a:pt x="7936206" y="1015109"/>
                  </a:lnTo>
                  <a:lnTo>
                    <a:pt x="7751643" y="1015109"/>
                  </a:lnTo>
                  <a:close/>
                  <a:moveTo>
                    <a:pt x="7474799" y="830540"/>
                  </a:moveTo>
                  <a:lnTo>
                    <a:pt x="7659362" y="830540"/>
                  </a:lnTo>
                  <a:lnTo>
                    <a:pt x="7659362" y="1015109"/>
                  </a:lnTo>
                  <a:lnTo>
                    <a:pt x="7474799" y="1015109"/>
                  </a:lnTo>
                  <a:close/>
                  <a:moveTo>
                    <a:pt x="7197954" y="830540"/>
                  </a:moveTo>
                  <a:lnTo>
                    <a:pt x="7382517" y="830540"/>
                  </a:lnTo>
                  <a:lnTo>
                    <a:pt x="7382517" y="1015110"/>
                  </a:lnTo>
                  <a:lnTo>
                    <a:pt x="7197954" y="1015110"/>
                  </a:lnTo>
                  <a:close/>
                  <a:moveTo>
                    <a:pt x="553745" y="553691"/>
                  </a:moveTo>
                  <a:lnTo>
                    <a:pt x="738307" y="553691"/>
                  </a:lnTo>
                  <a:lnTo>
                    <a:pt x="738307" y="738261"/>
                  </a:lnTo>
                  <a:lnTo>
                    <a:pt x="553745" y="738261"/>
                  </a:lnTo>
                  <a:close/>
                  <a:moveTo>
                    <a:pt x="276900" y="553691"/>
                  </a:moveTo>
                  <a:lnTo>
                    <a:pt x="461463" y="553691"/>
                  </a:lnTo>
                  <a:lnTo>
                    <a:pt x="461463" y="738261"/>
                  </a:lnTo>
                  <a:lnTo>
                    <a:pt x="276900" y="738261"/>
                  </a:lnTo>
                  <a:close/>
                  <a:moveTo>
                    <a:pt x="50" y="553691"/>
                  </a:moveTo>
                  <a:lnTo>
                    <a:pt x="184620" y="553691"/>
                  </a:lnTo>
                  <a:lnTo>
                    <a:pt x="184620" y="738261"/>
                  </a:lnTo>
                  <a:lnTo>
                    <a:pt x="50" y="738261"/>
                  </a:lnTo>
                  <a:close/>
                  <a:moveTo>
                    <a:pt x="2214804" y="553690"/>
                  </a:moveTo>
                  <a:lnTo>
                    <a:pt x="2399367" y="553690"/>
                  </a:lnTo>
                  <a:lnTo>
                    <a:pt x="2399367" y="738260"/>
                  </a:lnTo>
                  <a:lnTo>
                    <a:pt x="2214804" y="738260"/>
                  </a:lnTo>
                  <a:close/>
                  <a:moveTo>
                    <a:pt x="1937969" y="553690"/>
                  </a:moveTo>
                  <a:lnTo>
                    <a:pt x="2122526" y="553690"/>
                  </a:lnTo>
                  <a:lnTo>
                    <a:pt x="2122526" y="738260"/>
                  </a:lnTo>
                  <a:lnTo>
                    <a:pt x="1937969" y="738260"/>
                  </a:lnTo>
                  <a:close/>
                  <a:moveTo>
                    <a:pt x="1661115" y="553690"/>
                  </a:moveTo>
                  <a:lnTo>
                    <a:pt x="1845685" y="553690"/>
                  </a:lnTo>
                  <a:lnTo>
                    <a:pt x="1845685" y="738260"/>
                  </a:lnTo>
                  <a:lnTo>
                    <a:pt x="1661115" y="738260"/>
                  </a:lnTo>
                  <a:close/>
                  <a:moveTo>
                    <a:pt x="1384272" y="553690"/>
                  </a:moveTo>
                  <a:lnTo>
                    <a:pt x="1568843" y="553690"/>
                  </a:lnTo>
                  <a:lnTo>
                    <a:pt x="1568843" y="738261"/>
                  </a:lnTo>
                  <a:lnTo>
                    <a:pt x="1384272" y="738261"/>
                  </a:lnTo>
                  <a:close/>
                  <a:moveTo>
                    <a:pt x="1107433" y="553690"/>
                  </a:moveTo>
                  <a:lnTo>
                    <a:pt x="1291984" y="553690"/>
                  </a:lnTo>
                  <a:lnTo>
                    <a:pt x="1291984" y="738261"/>
                  </a:lnTo>
                  <a:lnTo>
                    <a:pt x="1107433" y="738261"/>
                  </a:lnTo>
                  <a:close/>
                  <a:moveTo>
                    <a:pt x="830589" y="553690"/>
                  </a:moveTo>
                  <a:lnTo>
                    <a:pt x="1015152" y="553690"/>
                  </a:lnTo>
                  <a:lnTo>
                    <a:pt x="1015152" y="738261"/>
                  </a:lnTo>
                  <a:lnTo>
                    <a:pt x="830589" y="738261"/>
                  </a:lnTo>
                  <a:close/>
                  <a:moveTo>
                    <a:pt x="3598976" y="553690"/>
                  </a:moveTo>
                  <a:lnTo>
                    <a:pt x="3783539" y="553690"/>
                  </a:lnTo>
                  <a:lnTo>
                    <a:pt x="3783539" y="738260"/>
                  </a:lnTo>
                  <a:lnTo>
                    <a:pt x="3598976" y="738260"/>
                  </a:lnTo>
                  <a:close/>
                  <a:moveTo>
                    <a:pt x="3322131" y="553690"/>
                  </a:moveTo>
                  <a:lnTo>
                    <a:pt x="3506694" y="553690"/>
                  </a:lnTo>
                  <a:lnTo>
                    <a:pt x="3506694" y="738260"/>
                  </a:lnTo>
                  <a:lnTo>
                    <a:pt x="3322131" y="738260"/>
                  </a:lnTo>
                  <a:close/>
                  <a:moveTo>
                    <a:pt x="3045344" y="553690"/>
                  </a:moveTo>
                  <a:lnTo>
                    <a:pt x="3229906" y="553690"/>
                  </a:lnTo>
                  <a:lnTo>
                    <a:pt x="3229906" y="738260"/>
                  </a:lnTo>
                  <a:lnTo>
                    <a:pt x="3045344" y="738260"/>
                  </a:lnTo>
                  <a:close/>
                  <a:moveTo>
                    <a:pt x="2768498" y="553690"/>
                  </a:moveTo>
                  <a:lnTo>
                    <a:pt x="2953063" y="553690"/>
                  </a:lnTo>
                  <a:lnTo>
                    <a:pt x="2953063" y="738260"/>
                  </a:lnTo>
                  <a:lnTo>
                    <a:pt x="2768498" y="738260"/>
                  </a:lnTo>
                  <a:close/>
                  <a:moveTo>
                    <a:pt x="2491650" y="553690"/>
                  </a:moveTo>
                  <a:lnTo>
                    <a:pt x="2676215" y="553690"/>
                  </a:lnTo>
                  <a:lnTo>
                    <a:pt x="2676215" y="738260"/>
                  </a:lnTo>
                  <a:lnTo>
                    <a:pt x="2491650" y="738260"/>
                  </a:lnTo>
                  <a:close/>
                  <a:moveTo>
                    <a:pt x="5260042" y="553689"/>
                  </a:moveTo>
                  <a:lnTo>
                    <a:pt x="5444605" y="553689"/>
                  </a:lnTo>
                  <a:lnTo>
                    <a:pt x="5444605" y="738259"/>
                  </a:lnTo>
                  <a:lnTo>
                    <a:pt x="5260042" y="738259"/>
                  </a:lnTo>
                  <a:close/>
                  <a:moveTo>
                    <a:pt x="4983198" y="553689"/>
                  </a:moveTo>
                  <a:lnTo>
                    <a:pt x="5167761" y="553689"/>
                  </a:lnTo>
                  <a:lnTo>
                    <a:pt x="5167761" y="738259"/>
                  </a:lnTo>
                  <a:lnTo>
                    <a:pt x="4983198" y="738259"/>
                  </a:lnTo>
                  <a:close/>
                  <a:moveTo>
                    <a:pt x="4706353" y="553689"/>
                  </a:moveTo>
                  <a:lnTo>
                    <a:pt x="4890916" y="553689"/>
                  </a:lnTo>
                  <a:lnTo>
                    <a:pt x="4890916" y="738259"/>
                  </a:lnTo>
                  <a:lnTo>
                    <a:pt x="4706353" y="738259"/>
                  </a:lnTo>
                  <a:close/>
                  <a:moveTo>
                    <a:pt x="4429509" y="553689"/>
                  </a:moveTo>
                  <a:lnTo>
                    <a:pt x="4614072" y="553689"/>
                  </a:lnTo>
                  <a:lnTo>
                    <a:pt x="4614072" y="738259"/>
                  </a:lnTo>
                  <a:lnTo>
                    <a:pt x="4429509" y="738259"/>
                  </a:lnTo>
                  <a:close/>
                  <a:moveTo>
                    <a:pt x="4152664" y="553689"/>
                  </a:moveTo>
                  <a:lnTo>
                    <a:pt x="4337227" y="553689"/>
                  </a:lnTo>
                  <a:lnTo>
                    <a:pt x="4337227" y="738259"/>
                  </a:lnTo>
                  <a:lnTo>
                    <a:pt x="4152664" y="738259"/>
                  </a:lnTo>
                  <a:close/>
                  <a:moveTo>
                    <a:pt x="3875820" y="553689"/>
                  </a:moveTo>
                  <a:lnTo>
                    <a:pt x="4060383" y="553689"/>
                  </a:lnTo>
                  <a:lnTo>
                    <a:pt x="4060383" y="738260"/>
                  </a:lnTo>
                  <a:lnTo>
                    <a:pt x="3875820" y="738260"/>
                  </a:lnTo>
                  <a:close/>
                  <a:moveTo>
                    <a:pt x="6921109" y="553689"/>
                  </a:moveTo>
                  <a:lnTo>
                    <a:pt x="7105672" y="553689"/>
                  </a:lnTo>
                  <a:lnTo>
                    <a:pt x="7105672" y="738259"/>
                  </a:lnTo>
                  <a:lnTo>
                    <a:pt x="6921109" y="738259"/>
                  </a:lnTo>
                  <a:close/>
                  <a:moveTo>
                    <a:pt x="6644265" y="553689"/>
                  </a:moveTo>
                  <a:lnTo>
                    <a:pt x="6828828" y="553689"/>
                  </a:lnTo>
                  <a:lnTo>
                    <a:pt x="6828828" y="738259"/>
                  </a:lnTo>
                  <a:lnTo>
                    <a:pt x="6644265" y="738259"/>
                  </a:lnTo>
                  <a:close/>
                  <a:moveTo>
                    <a:pt x="6367421" y="553689"/>
                  </a:moveTo>
                  <a:lnTo>
                    <a:pt x="6551984" y="553689"/>
                  </a:lnTo>
                  <a:lnTo>
                    <a:pt x="6551984" y="738259"/>
                  </a:lnTo>
                  <a:lnTo>
                    <a:pt x="6367421" y="738259"/>
                  </a:lnTo>
                  <a:close/>
                  <a:moveTo>
                    <a:pt x="6090576" y="553689"/>
                  </a:moveTo>
                  <a:lnTo>
                    <a:pt x="6275139" y="553689"/>
                  </a:lnTo>
                  <a:lnTo>
                    <a:pt x="6275139" y="738259"/>
                  </a:lnTo>
                  <a:lnTo>
                    <a:pt x="6090576" y="738259"/>
                  </a:lnTo>
                  <a:close/>
                  <a:moveTo>
                    <a:pt x="5813731" y="553689"/>
                  </a:moveTo>
                  <a:lnTo>
                    <a:pt x="5998294" y="553689"/>
                  </a:lnTo>
                  <a:lnTo>
                    <a:pt x="5998294" y="738259"/>
                  </a:lnTo>
                  <a:lnTo>
                    <a:pt x="5813731" y="738259"/>
                  </a:lnTo>
                  <a:close/>
                  <a:moveTo>
                    <a:pt x="5536887" y="553689"/>
                  </a:moveTo>
                  <a:lnTo>
                    <a:pt x="5721450" y="553689"/>
                  </a:lnTo>
                  <a:lnTo>
                    <a:pt x="5721450" y="738259"/>
                  </a:lnTo>
                  <a:lnTo>
                    <a:pt x="5536887" y="738259"/>
                  </a:lnTo>
                  <a:close/>
                  <a:moveTo>
                    <a:pt x="8028487" y="553688"/>
                  </a:moveTo>
                  <a:lnTo>
                    <a:pt x="8213050" y="553688"/>
                  </a:lnTo>
                  <a:lnTo>
                    <a:pt x="8213050" y="738259"/>
                  </a:lnTo>
                  <a:lnTo>
                    <a:pt x="8028487" y="738259"/>
                  </a:lnTo>
                  <a:close/>
                  <a:moveTo>
                    <a:pt x="7751643" y="553688"/>
                  </a:moveTo>
                  <a:lnTo>
                    <a:pt x="7936206" y="553688"/>
                  </a:lnTo>
                  <a:lnTo>
                    <a:pt x="7936206" y="738259"/>
                  </a:lnTo>
                  <a:lnTo>
                    <a:pt x="7751643" y="738259"/>
                  </a:lnTo>
                  <a:close/>
                  <a:moveTo>
                    <a:pt x="7474799" y="553688"/>
                  </a:moveTo>
                  <a:lnTo>
                    <a:pt x="7659362" y="553688"/>
                  </a:lnTo>
                  <a:lnTo>
                    <a:pt x="7659362" y="738259"/>
                  </a:lnTo>
                  <a:lnTo>
                    <a:pt x="7474799" y="738259"/>
                  </a:lnTo>
                  <a:close/>
                  <a:moveTo>
                    <a:pt x="7197954" y="553688"/>
                  </a:moveTo>
                  <a:lnTo>
                    <a:pt x="7382517" y="553688"/>
                  </a:lnTo>
                  <a:lnTo>
                    <a:pt x="7382517" y="738259"/>
                  </a:lnTo>
                  <a:lnTo>
                    <a:pt x="7197954" y="738259"/>
                  </a:lnTo>
                  <a:close/>
                  <a:moveTo>
                    <a:pt x="53" y="276843"/>
                  </a:moveTo>
                  <a:lnTo>
                    <a:pt x="184623" y="276843"/>
                  </a:lnTo>
                  <a:lnTo>
                    <a:pt x="184623" y="461407"/>
                  </a:lnTo>
                  <a:lnTo>
                    <a:pt x="53" y="461407"/>
                  </a:lnTo>
                  <a:close/>
                  <a:moveTo>
                    <a:pt x="553749" y="276843"/>
                  </a:moveTo>
                  <a:lnTo>
                    <a:pt x="738311" y="276843"/>
                  </a:lnTo>
                  <a:lnTo>
                    <a:pt x="738311" y="461407"/>
                  </a:lnTo>
                  <a:lnTo>
                    <a:pt x="553749" y="461407"/>
                  </a:lnTo>
                  <a:close/>
                  <a:moveTo>
                    <a:pt x="276904" y="276843"/>
                  </a:moveTo>
                  <a:lnTo>
                    <a:pt x="461467" y="276843"/>
                  </a:lnTo>
                  <a:lnTo>
                    <a:pt x="461467" y="461407"/>
                  </a:lnTo>
                  <a:lnTo>
                    <a:pt x="276904" y="461407"/>
                  </a:lnTo>
                  <a:close/>
                  <a:moveTo>
                    <a:pt x="830593" y="276842"/>
                  </a:moveTo>
                  <a:lnTo>
                    <a:pt x="1015155" y="276842"/>
                  </a:lnTo>
                  <a:lnTo>
                    <a:pt x="1015155" y="461406"/>
                  </a:lnTo>
                  <a:lnTo>
                    <a:pt x="830593" y="461406"/>
                  </a:lnTo>
                  <a:close/>
                  <a:moveTo>
                    <a:pt x="1107437" y="276842"/>
                  </a:moveTo>
                  <a:lnTo>
                    <a:pt x="1291986" y="276842"/>
                  </a:lnTo>
                  <a:lnTo>
                    <a:pt x="1291986" y="461406"/>
                  </a:lnTo>
                  <a:lnTo>
                    <a:pt x="1107437" y="461406"/>
                  </a:lnTo>
                  <a:close/>
                  <a:moveTo>
                    <a:pt x="1384275" y="276842"/>
                  </a:moveTo>
                  <a:lnTo>
                    <a:pt x="1568847" y="276842"/>
                  </a:lnTo>
                  <a:lnTo>
                    <a:pt x="1568847" y="461406"/>
                  </a:lnTo>
                  <a:lnTo>
                    <a:pt x="1384275" y="461406"/>
                  </a:lnTo>
                  <a:close/>
                  <a:moveTo>
                    <a:pt x="1661118" y="276842"/>
                  </a:moveTo>
                  <a:lnTo>
                    <a:pt x="1845689" y="276842"/>
                  </a:lnTo>
                  <a:lnTo>
                    <a:pt x="1845689" y="461406"/>
                  </a:lnTo>
                  <a:lnTo>
                    <a:pt x="1661118" y="461406"/>
                  </a:lnTo>
                  <a:close/>
                  <a:moveTo>
                    <a:pt x="2214806" y="276842"/>
                  </a:moveTo>
                  <a:lnTo>
                    <a:pt x="2399370" y="276842"/>
                  </a:lnTo>
                  <a:lnTo>
                    <a:pt x="2399370" y="461406"/>
                  </a:lnTo>
                  <a:lnTo>
                    <a:pt x="2214806" y="461406"/>
                  </a:lnTo>
                  <a:close/>
                  <a:moveTo>
                    <a:pt x="1937973" y="276842"/>
                  </a:moveTo>
                  <a:lnTo>
                    <a:pt x="2122529" y="276842"/>
                  </a:lnTo>
                  <a:lnTo>
                    <a:pt x="2122529" y="461406"/>
                  </a:lnTo>
                  <a:lnTo>
                    <a:pt x="1937973" y="461406"/>
                  </a:lnTo>
                  <a:close/>
                  <a:moveTo>
                    <a:pt x="2768502" y="276842"/>
                  </a:moveTo>
                  <a:lnTo>
                    <a:pt x="2953066" y="276842"/>
                  </a:lnTo>
                  <a:lnTo>
                    <a:pt x="2953066" y="461406"/>
                  </a:lnTo>
                  <a:lnTo>
                    <a:pt x="2768502" y="461406"/>
                  </a:lnTo>
                  <a:close/>
                  <a:moveTo>
                    <a:pt x="2491653" y="276842"/>
                  </a:moveTo>
                  <a:lnTo>
                    <a:pt x="2676219" y="276842"/>
                  </a:lnTo>
                  <a:lnTo>
                    <a:pt x="2676219" y="461406"/>
                  </a:lnTo>
                  <a:lnTo>
                    <a:pt x="2491653" y="461406"/>
                  </a:lnTo>
                  <a:close/>
                  <a:moveTo>
                    <a:pt x="3045348" y="276842"/>
                  </a:moveTo>
                  <a:lnTo>
                    <a:pt x="3229910" y="276842"/>
                  </a:lnTo>
                  <a:lnTo>
                    <a:pt x="3229910" y="461406"/>
                  </a:lnTo>
                  <a:lnTo>
                    <a:pt x="3045348" y="461406"/>
                  </a:lnTo>
                  <a:close/>
                  <a:moveTo>
                    <a:pt x="3322131" y="276842"/>
                  </a:moveTo>
                  <a:lnTo>
                    <a:pt x="3506694" y="276842"/>
                  </a:lnTo>
                  <a:lnTo>
                    <a:pt x="3506694" y="461406"/>
                  </a:lnTo>
                  <a:lnTo>
                    <a:pt x="3322131" y="461406"/>
                  </a:lnTo>
                  <a:close/>
                  <a:moveTo>
                    <a:pt x="3598976" y="276842"/>
                  </a:moveTo>
                  <a:lnTo>
                    <a:pt x="3783539" y="276842"/>
                  </a:lnTo>
                  <a:lnTo>
                    <a:pt x="3783539" y="461406"/>
                  </a:lnTo>
                  <a:lnTo>
                    <a:pt x="3598976" y="461406"/>
                  </a:lnTo>
                  <a:close/>
                  <a:moveTo>
                    <a:pt x="3875820" y="276842"/>
                  </a:moveTo>
                  <a:lnTo>
                    <a:pt x="4060383" y="276842"/>
                  </a:lnTo>
                  <a:lnTo>
                    <a:pt x="4060383" y="461406"/>
                  </a:lnTo>
                  <a:lnTo>
                    <a:pt x="3875820" y="461406"/>
                  </a:lnTo>
                  <a:close/>
                  <a:moveTo>
                    <a:pt x="4152664" y="276842"/>
                  </a:moveTo>
                  <a:lnTo>
                    <a:pt x="4337227" y="276842"/>
                  </a:lnTo>
                  <a:lnTo>
                    <a:pt x="4337227" y="461406"/>
                  </a:lnTo>
                  <a:lnTo>
                    <a:pt x="4152664" y="461406"/>
                  </a:lnTo>
                  <a:close/>
                  <a:moveTo>
                    <a:pt x="4983198" y="276842"/>
                  </a:moveTo>
                  <a:lnTo>
                    <a:pt x="5167761" y="276842"/>
                  </a:lnTo>
                  <a:lnTo>
                    <a:pt x="5167761" y="461406"/>
                  </a:lnTo>
                  <a:lnTo>
                    <a:pt x="4983198" y="461406"/>
                  </a:lnTo>
                  <a:close/>
                  <a:moveTo>
                    <a:pt x="4706353" y="276842"/>
                  </a:moveTo>
                  <a:lnTo>
                    <a:pt x="4890916" y="276842"/>
                  </a:lnTo>
                  <a:lnTo>
                    <a:pt x="4890916" y="461406"/>
                  </a:lnTo>
                  <a:lnTo>
                    <a:pt x="4706353" y="461406"/>
                  </a:lnTo>
                  <a:close/>
                  <a:moveTo>
                    <a:pt x="4429509" y="276842"/>
                  </a:moveTo>
                  <a:lnTo>
                    <a:pt x="4614072" y="276842"/>
                  </a:lnTo>
                  <a:lnTo>
                    <a:pt x="4614072" y="461406"/>
                  </a:lnTo>
                  <a:lnTo>
                    <a:pt x="4429509" y="461406"/>
                  </a:lnTo>
                  <a:close/>
                  <a:moveTo>
                    <a:pt x="5260042" y="276841"/>
                  </a:moveTo>
                  <a:lnTo>
                    <a:pt x="5444605" y="276841"/>
                  </a:lnTo>
                  <a:lnTo>
                    <a:pt x="5444605" y="461406"/>
                  </a:lnTo>
                  <a:lnTo>
                    <a:pt x="5260042" y="461406"/>
                  </a:lnTo>
                  <a:close/>
                  <a:moveTo>
                    <a:pt x="5536887" y="276841"/>
                  </a:moveTo>
                  <a:lnTo>
                    <a:pt x="5721450" y="276841"/>
                  </a:lnTo>
                  <a:lnTo>
                    <a:pt x="5721450" y="461406"/>
                  </a:lnTo>
                  <a:lnTo>
                    <a:pt x="5536887" y="461406"/>
                  </a:lnTo>
                  <a:close/>
                  <a:moveTo>
                    <a:pt x="5813731" y="276841"/>
                  </a:moveTo>
                  <a:lnTo>
                    <a:pt x="5998294" y="276841"/>
                  </a:lnTo>
                  <a:lnTo>
                    <a:pt x="5998294" y="461406"/>
                  </a:lnTo>
                  <a:lnTo>
                    <a:pt x="5813731" y="461406"/>
                  </a:lnTo>
                  <a:close/>
                  <a:moveTo>
                    <a:pt x="6090576" y="276841"/>
                  </a:moveTo>
                  <a:lnTo>
                    <a:pt x="6275139" y="276841"/>
                  </a:lnTo>
                  <a:lnTo>
                    <a:pt x="6275139" y="461405"/>
                  </a:lnTo>
                  <a:lnTo>
                    <a:pt x="6090576" y="461405"/>
                  </a:lnTo>
                  <a:close/>
                  <a:moveTo>
                    <a:pt x="6367421" y="276841"/>
                  </a:moveTo>
                  <a:lnTo>
                    <a:pt x="6551984" y="276841"/>
                  </a:lnTo>
                  <a:lnTo>
                    <a:pt x="6551984" y="461405"/>
                  </a:lnTo>
                  <a:lnTo>
                    <a:pt x="6367421" y="461405"/>
                  </a:lnTo>
                  <a:close/>
                  <a:moveTo>
                    <a:pt x="7197954" y="276841"/>
                  </a:moveTo>
                  <a:lnTo>
                    <a:pt x="7382517" y="276841"/>
                  </a:lnTo>
                  <a:lnTo>
                    <a:pt x="7382517" y="461405"/>
                  </a:lnTo>
                  <a:lnTo>
                    <a:pt x="7197954" y="461405"/>
                  </a:lnTo>
                  <a:close/>
                  <a:moveTo>
                    <a:pt x="6921109" y="276841"/>
                  </a:moveTo>
                  <a:lnTo>
                    <a:pt x="7105672" y="276841"/>
                  </a:lnTo>
                  <a:lnTo>
                    <a:pt x="7105672" y="461405"/>
                  </a:lnTo>
                  <a:lnTo>
                    <a:pt x="6921109" y="461405"/>
                  </a:lnTo>
                  <a:close/>
                  <a:moveTo>
                    <a:pt x="6644265" y="276841"/>
                  </a:moveTo>
                  <a:lnTo>
                    <a:pt x="6828828" y="276841"/>
                  </a:lnTo>
                  <a:lnTo>
                    <a:pt x="6828828" y="461405"/>
                  </a:lnTo>
                  <a:lnTo>
                    <a:pt x="6644265" y="461405"/>
                  </a:lnTo>
                  <a:close/>
                  <a:moveTo>
                    <a:pt x="7474799" y="276841"/>
                  </a:moveTo>
                  <a:lnTo>
                    <a:pt x="7659362" y="276841"/>
                  </a:lnTo>
                  <a:lnTo>
                    <a:pt x="7659362" y="461405"/>
                  </a:lnTo>
                  <a:lnTo>
                    <a:pt x="7474799" y="461405"/>
                  </a:lnTo>
                  <a:close/>
                  <a:moveTo>
                    <a:pt x="7751643" y="276841"/>
                  </a:moveTo>
                  <a:lnTo>
                    <a:pt x="7936206" y="276841"/>
                  </a:lnTo>
                  <a:lnTo>
                    <a:pt x="7936206" y="461405"/>
                  </a:lnTo>
                  <a:lnTo>
                    <a:pt x="7751643" y="461405"/>
                  </a:lnTo>
                  <a:close/>
                  <a:moveTo>
                    <a:pt x="8028487" y="276841"/>
                  </a:moveTo>
                  <a:lnTo>
                    <a:pt x="8213050" y="276841"/>
                  </a:lnTo>
                  <a:lnTo>
                    <a:pt x="8213050" y="461405"/>
                  </a:lnTo>
                  <a:lnTo>
                    <a:pt x="8028487" y="461405"/>
                  </a:lnTo>
                  <a:close/>
                  <a:moveTo>
                    <a:pt x="56" y="2"/>
                  </a:moveTo>
                  <a:lnTo>
                    <a:pt x="184627" y="2"/>
                  </a:lnTo>
                  <a:lnTo>
                    <a:pt x="184627" y="184564"/>
                  </a:lnTo>
                  <a:lnTo>
                    <a:pt x="56" y="184564"/>
                  </a:lnTo>
                  <a:close/>
                  <a:moveTo>
                    <a:pt x="276907" y="2"/>
                  </a:moveTo>
                  <a:lnTo>
                    <a:pt x="461470" y="2"/>
                  </a:lnTo>
                  <a:lnTo>
                    <a:pt x="461470" y="184564"/>
                  </a:lnTo>
                  <a:lnTo>
                    <a:pt x="276907" y="184564"/>
                  </a:lnTo>
                  <a:close/>
                  <a:moveTo>
                    <a:pt x="553752" y="2"/>
                  </a:moveTo>
                  <a:lnTo>
                    <a:pt x="738315" y="2"/>
                  </a:lnTo>
                  <a:lnTo>
                    <a:pt x="738315" y="184564"/>
                  </a:lnTo>
                  <a:lnTo>
                    <a:pt x="553752" y="184564"/>
                  </a:lnTo>
                  <a:close/>
                  <a:moveTo>
                    <a:pt x="830597" y="2"/>
                  </a:moveTo>
                  <a:lnTo>
                    <a:pt x="1015159" y="2"/>
                  </a:lnTo>
                  <a:lnTo>
                    <a:pt x="1015159" y="184564"/>
                  </a:lnTo>
                  <a:lnTo>
                    <a:pt x="830597" y="184564"/>
                  </a:lnTo>
                  <a:close/>
                  <a:moveTo>
                    <a:pt x="1107440" y="1"/>
                  </a:moveTo>
                  <a:lnTo>
                    <a:pt x="1291990" y="1"/>
                  </a:lnTo>
                  <a:lnTo>
                    <a:pt x="1291990" y="184564"/>
                  </a:lnTo>
                  <a:lnTo>
                    <a:pt x="1107440" y="184564"/>
                  </a:lnTo>
                  <a:close/>
                  <a:moveTo>
                    <a:pt x="1384279" y="1"/>
                  </a:moveTo>
                  <a:lnTo>
                    <a:pt x="1568850" y="1"/>
                  </a:lnTo>
                  <a:lnTo>
                    <a:pt x="1568850" y="184564"/>
                  </a:lnTo>
                  <a:lnTo>
                    <a:pt x="1384279" y="184564"/>
                  </a:lnTo>
                  <a:close/>
                  <a:moveTo>
                    <a:pt x="1661122" y="1"/>
                  </a:moveTo>
                  <a:lnTo>
                    <a:pt x="1845692" y="1"/>
                  </a:lnTo>
                  <a:lnTo>
                    <a:pt x="1845692" y="184564"/>
                  </a:lnTo>
                  <a:lnTo>
                    <a:pt x="1661122" y="184564"/>
                  </a:lnTo>
                  <a:close/>
                  <a:moveTo>
                    <a:pt x="1937976" y="1"/>
                  </a:moveTo>
                  <a:lnTo>
                    <a:pt x="2122532" y="1"/>
                  </a:lnTo>
                  <a:lnTo>
                    <a:pt x="2122532" y="184564"/>
                  </a:lnTo>
                  <a:lnTo>
                    <a:pt x="1937976" y="184564"/>
                  </a:lnTo>
                  <a:close/>
                  <a:moveTo>
                    <a:pt x="2214810" y="1"/>
                  </a:moveTo>
                  <a:lnTo>
                    <a:pt x="2399373" y="1"/>
                  </a:lnTo>
                  <a:lnTo>
                    <a:pt x="2399373" y="184564"/>
                  </a:lnTo>
                  <a:lnTo>
                    <a:pt x="2214810" y="184564"/>
                  </a:lnTo>
                  <a:close/>
                  <a:moveTo>
                    <a:pt x="2491657" y="1"/>
                  </a:moveTo>
                  <a:lnTo>
                    <a:pt x="2676223" y="1"/>
                  </a:lnTo>
                  <a:lnTo>
                    <a:pt x="2676223" y="184564"/>
                  </a:lnTo>
                  <a:lnTo>
                    <a:pt x="2491657" y="184564"/>
                  </a:lnTo>
                  <a:close/>
                  <a:moveTo>
                    <a:pt x="2768505" y="1"/>
                  </a:moveTo>
                  <a:lnTo>
                    <a:pt x="2953069" y="1"/>
                  </a:lnTo>
                  <a:lnTo>
                    <a:pt x="2953069" y="184564"/>
                  </a:lnTo>
                  <a:lnTo>
                    <a:pt x="2768505" y="184564"/>
                  </a:lnTo>
                  <a:close/>
                  <a:moveTo>
                    <a:pt x="3045351" y="1"/>
                  </a:moveTo>
                  <a:lnTo>
                    <a:pt x="3229914" y="1"/>
                  </a:lnTo>
                  <a:lnTo>
                    <a:pt x="3229914" y="184564"/>
                  </a:lnTo>
                  <a:lnTo>
                    <a:pt x="3045351" y="184564"/>
                  </a:lnTo>
                  <a:close/>
                  <a:moveTo>
                    <a:pt x="3322131" y="1"/>
                  </a:moveTo>
                  <a:lnTo>
                    <a:pt x="3506694" y="1"/>
                  </a:lnTo>
                  <a:lnTo>
                    <a:pt x="3506694" y="184564"/>
                  </a:lnTo>
                  <a:lnTo>
                    <a:pt x="3322131" y="184564"/>
                  </a:lnTo>
                  <a:close/>
                  <a:moveTo>
                    <a:pt x="3598976" y="1"/>
                  </a:moveTo>
                  <a:lnTo>
                    <a:pt x="3783539" y="1"/>
                  </a:lnTo>
                  <a:lnTo>
                    <a:pt x="3783539" y="184563"/>
                  </a:lnTo>
                  <a:lnTo>
                    <a:pt x="3598976" y="184563"/>
                  </a:lnTo>
                  <a:close/>
                  <a:moveTo>
                    <a:pt x="3875820" y="1"/>
                  </a:moveTo>
                  <a:lnTo>
                    <a:pt x="4060383" y="1"/>
                  </a:lnTo>
                  <a:lnTo>
                    <a:pt x="4060383" y="184563"/>
                  </a:lnTo>
                  <a:lnTo>
                    <a:pt x="3875820" y="184563"/>
                  </a:lnTo>
                  <a:close/>
                  <a:moveTo>
                    <a:pt x="4152664" y="1"/>
                  </a:moveTo>
                  <a:lnTo>
                    <a:pt x="4337227" y="1"/>
                  </a:lnTo>
                  <a:lnTo>
                    <a:pt x="4337227" y="184563"/>
                  </a:lnTo>
                  <a:lnTo>
                    <a:pt x="4152664" y="184563"/>
                  </a:lnTo>
                  <a:close/>
                  <a:moveTo>
                    <a:pt x="4429509" y="1"/>
                  </a:moveTo>
                  <a:lnTo>
                    <a:pt x="4614072" y="1"/>
                  </a:lnTo>
                  <a:lnTo>
                    <a:pt x="4614072" y="184563"/>
                  </a:lnTo>
                  <a:lnTo>
                    <a:pt x="4429509" y="184563"/>
                  </a:lnTo>
                  <a:close/>
                  <a:moveTo>
                    <a:pt x="4706353" y="0"/>
                  </a:moveTo>
                  <a:lnTo>
                    <a:pt x="4890916" y="0"/>
                  </a:lnTo>
                  <a:lnTo>
                    <a:pt x="4890916" y="184563"/>
                  </a:lnTo>
                  <a:lnTo>
                    <a:pt x="4706353" y="184563"/>
                  </a:lnTo>
                  <a:close/>
                  <a:moveTo>
                    <a:pt x="4983198" y="0"/>
                  </a:moveTo>
                  <a:lnTo>
                    <a:pt x="5167761" y="0"/>
                  </a:lnTo>
                  <a:lnTo>
                    <a:pt x="5167761" y="184563"/>
                  </a:lnTo>
                  <a:lnTo>
                    <a:pt x="4983198" y="184563"/>
                  </a:lnTo>
                  <a:close/>
                  <a:moveTo>
                    <a:pt x="5260042" y="0"/>
                  </a:moveTo>
                  <a:lnTo>
                    <a:pt x="5444605" y="0"/>
                  </a:lnTo>
                  <a:lnTo>
                    <a:pt x="5444605" y="184563"/>
                  </a:lnTo>
                  <a:lnTo>
                    <a:pt x="5260042" y="184563"/>
                  </a:lnTo>
                  <a:close/>
                  <a:moveTo>
                    <a:pt x="5536887" y="0"/>
                  </a:moveTo>
                  <a:lnTo>
                    <a:pt x="5721450" y="0"/>
                  </a:lnTo>
                  <a:lnTo>
                    <a:pt x="5721450" y="184563"/>
                  </a:lnTo>
                  <a:lnTo>
                    <a:pt x="5536887" y="184563"/>
                  </a:lnTo>
                  <a:close/>
                  <a:moveTo>
                    <a:pt x="5813731" y="0"/>
                  </a:moveTo>
                  <a:lnTo>
                    <a:pt x="5998294" y="0"/>
                  </a:lnTo>
                  <a:lnTo>
                    <a:pt x="5998294" y="184563"/>
                  </a:lnTo>
                  <a:lnTo>
                    <a:pt x="5813731" y="184563"/>
                  </a:lnTo>
                  <a:close/>
                  <a:moveTo>
                    <a:pt x="6090576" y="0"/>
                  </a:moveTo>
                  <a:lnTo>
                    <a:pt x="6275139" y="0"/>
                  </a:lnTo>
                  <a:lnTo>
                    <a:pt x="6275139" y="184563"/>
                  </a:lnTo>
                  <a:lnTo>
                    <a:pt x="6090576" y="184563"/>
                  </a:lnTo>
                  <a:close/>
                  <a:moveTo>
                    <a:pt x="6367421" y="0"/>
                  </a:moveTo>
                  <a:lnTo>
                    <a:pt x="6551984" y="0"/>
                  </a:lnTo>
                  <a:lnTo>
                    <a:pt x="6551984" y="184563"/>
                  </a:lnTo>
                  <a:lnTo>
                    <a:pt x="6367421" y="184563"/>
                  </a:lnTo>
                  <a:close/>
                  <a:moveTo>
                    <a:pt x="6644265" y="0"/>
                  </a:moveTo>
                  <a:lnTo>
                    <a:pt x="6828828" y="0"/>
                  </a:lnTo>
                  <a:lnTo>
                    <a:pt x="6828828" y="184563"/>
                  </a:lnTo>
                  <a:lnTo>
                    <a:pt x="6644265" y="184563"/>
                  </a:lnTo>
                  <a:close/>
                  <a:moveTo>
                    <a:pt x="6921109" y="0"/>
                  </a:moveTo>
                  <a:lnTo>
                    <a:pt x="7105672" y="0"/>
                  </a:lnTo>
                  <a:lnTo>
                    <a:pt x="7105672" y="184562"/>
                  </a:lnTo>
                  <a:lnTo>
                    <a:pt x="6921109" y="184562"/>
                  </a:lnTo>
                  <a:close/>
                  <a:moveTo>
                    <a:pt x="7197954" y="0"/>
                  </a:moveTo>
                  <a:lnTo>
                    <a:pt x="7382517" y="0"/>
                  </a:lnTo>
                  <a:lnTo>
                    <a:pt x="7382517" y="184562"/>
                  </a:lnTo>
                  <a:lnTo>
                    <a:pt x="7197954" y="184562"/>
                  </a:lnTo>
                  <a:close/>
                  <a:moveTo>
                    <a:pt x="7474799" y="0"/>
                  </a:moveTo>
                  <a:lnTo>
                    <a:pt x="7659362" y="0"/>
                  </a:lnTo>
                  <a:lnTo>
                    <a:pt x="7659362" y="184562"/>
                  </a:lnTo>
                  <a:lnTo>
                    <a:pt x="7474799" y="184562"/>
                  </a:lnTo>
                  <a:close/>
                  <a:moveTo>
                    <a:pt x="7751643" y="0"/>
                  </a:moveTo>
                  <a:lnTo>
                    <a:pt x="7936206" y="0"/>
                  </a:lnTo>
                  <a:lnTo>
                    <a:pt x="7936206" y="184562"/>
                  </a:lnTo>
                  <a:lnTo>
                    <a:pt x="7751643" y="184562"/>
                  </a:lnTo>
                  <a:close/>
                  <a:moveTo>
                    <a:pt x="8028487" y="0"/>
                  </a:moveTo>
                  <a:lnTo>
                    <a:pt x="8213050" y="0"/>
                  </a:lnTo>
                  <a:lnTo>
                    <a:pt x="8213050" y="184562"/>
                  </a:lnTo>
                  <a:lnTo>
                    <a:pt x="8028487" y="184562"/>
                  </a:lnTo>
                  <a:close/>
                </a:path>
              </a:pathLst>
            </a:custGeom>
            <a:gradFill flip="none" rotWithShape="1">
              <a:gsLst>
                <a:gs pos="43000">
                  <a:schemeClr val="accent3">
                    <a:lumMod val="100000"/>
                    <a:alpha val="0"/>
                  </a:schemeClr>
                </a:gs>
                <a:gs pos="100000">
                  <a:schemeClr val="accent2">
                    <a:alpha val="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任意多边形: 形状 62">
              <a:extLst>
                <a:ext uri="{FF2B5EF4-FFF2-40B4-BE49-F238E27FC236}">
                  <a16:creationId xmlns:a16="http://schemas.microsoft.com/office/drawing/2014/main" id="{A2AA28D1-3D1E-48FE-B074-FF2DEA429AA2}"/>
                </a:ext>
              </a:extLst>
            </p:cNvPr>
            <p:cNvSpPr/>
            <p:nvPr/>
          </p:nvSpPr>
          <p:spPr>
            <a:xfrm>
              <a:off x="469497" y="2663166"/>
              <a:ext cx="546850" cy="523515"/>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254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4" name="任意多边形: 形状 63">
              <a:extLst>
                <a:ext uri="{FF2B5EF4-FFF2-40B4-BE49-F238E27FC236}">
                  <a16:creationId xmlns:a16="http://schemas.microsoft.com/office/drawing/2014/main" id="{A4F4C9FB-1BBC-481F-8CC1-94E64BBE6F14}"/>
                </a:ext>
              </a:extLst>
            </p:cNvPr>
            <p:cNvSpPr/>
            <p:nvPr/>
          </p:nvSpPr>
          <p:spPr>
            <a:xfrm flipH="1" flipV="1">
              <a:off x="3137381" y="1698776"/>
              <a:ext cx="273228" cy="282336"/>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6350">
              <a:gradFill>
                <a:gsLst>
                  <a:gs pos="0">
                    <a:schemeClr val="accent5"/>
                  </a:gs>
                  <a:gs pos="43000">
                    <a:schemeClr val="accent5">
                      <a:alpha val="0"/>
                    </a:schemeClr>
                  </a:gs>
                </a:gsLst>
                <a:lin ang="189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5" name="平行四边形 64">
              <a:extLst>
                <a:ext uri="{FF2B5EF4-FFF2-40B4-BE49-F238E27FC236}">
                  <a16:creationId xmlns:a16="http://schemas.microsoft.com/office/drawing/2014/main" id="{C39CDF60-DBBE-4DA5-BAEC-B419574FFAD3}"/>
                </a:ext>
              </a:extLst>
            </p:cNvPr>
            <p:cNvSpPr/>
            <p:nvPr/>
          </p:nvSpPr>
          <p:spPr>
            <a:xfrm>
              <a:off x="1404686" y="1722120"/>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6" name="平行四边形 65">
              <a:extLst>
                <a:ext uri="{FF2B5EF4-FFF2-40B4-BE49-F238E27FC236}">
                  <a16:creationId xmlns:a16="http://schemas.microsoft.com/office/drawing/2014/main" id="{5D7A3890-733E-436F-88EC-B6B0A59ACA56}"/>
                </a:ext>
              </a:extLst>
            </p:cNvPr>
            <p:cNvSpPr/>
            <p:nvPr/>
          </p:nvSpPr>
          <p:spPr>
            <a:xfrm>
              <a:off x="176904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平行四边形 66">
              <a:extLst>
                <a:ext uri="{FF2B5EF4-FFF2-40B4-BE49-F238E27FC236}">
                  <a16:creationId xmlns:a16="http://schemas.microsoft.com/office/drawing/2014/main" id="{3174D587-E65C-41EE-A085-C2DC14CDFD14}"/>
                </a:ext>
              </a:extLst>
            </p:cNvPr>
            <p:cNvSpPr/>
            <p:nvPr/>
          </p:nvSpPr>
          <p:spPr>
            <a:xfrm>
              <a:off x="182067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8" name="平行四边形 67">
              <a:extLst>
                <a:ext uri="{FF2B5EF4-FFF2-40B4-BE49-F238E27FC236}">
                  <a16:creationId xmlns:a16="http://schemas.microsoft.com/office/drawing/2014/main" id="{062098D8-1B3A-4A4A-942F-F679C1DE59E9}"/>
                </a:ext>
              </a:extLst>
            </p:cNvPr>
            <p:cNvSpPr/>
            <p:nvPr/>
          </p:nvSpPr>
          <p:spPr>
            <a:xfrm>
              <a:off x="187231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9" name="平行四边形 68">
              <a:extLst>
                <a:ext uri="{FF2B5EF4-FFF2-40B4-BE49-F238E27FC236}">
                  <a16:creationId xmlns:a16="http://schemas.microsoft.com/office/drawing/2014/main" id="{79AD9035-4A8D-49F1-B724-25BD38C99F23}"/>
                </a:ext>
              </a:extLst>
            </p:cNvPr>
            <p:cNvSpPr/>
            <p:nvPr/>
          </p:nvSpPr>
          <p:spPr>
            <a:xfrm>
              <a:off x="1923947"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0" name="平行四边形 69">
              <a:extLst>
                <a:ext uri="{FF2B5EF4-FFF2-40B4-BE49-F238E27FC236}">
                  <a16:creationId xmlns:a16="http://schemas.microsoft.com/office/drawing/2014/main" id="{FD591C97-B461-4121-B609-F96E985A64E5}"/>
                </a:ext>
              </a:extLst>
            </p:cNvPr>
            <p:cNvSpPr/>
            <p:nvPr/>
          </p:nvSpPr>
          <p:spPr>
            <a:xfrm>
              <a:off x="1975581"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1" name="平行四边形 70">
              <a:extLst>
                <a:ext uri="{FF2B5EF4-FFF2-40B4-BE49-F238E27FC236}">
                  <a16:creationId xmlns:a16="http://schemas.microsoft.com/office/drawing/2014/main" id="{1EB81F06-21C7-46A2-A26A-BF3B660AFDAA}"/>
                </a:ext>
              </a:extLst>
            </p:cNvPr>
            <p:cNvSpPr/>
            <p:nvPr/>
          </p:nvSpPr>
          <p:spPr>
            <a:xfrm>
              <a:off x="202721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2" name="平行四边形 71">
              <a:extLst>
                <a:ext uri="{FF2B5EF4-FFF2-40B4-BE49-F238E27FC236}">
                  <a16:creationId xmlns:a16="http://schemas.microsoft.com/office/drawing/2014/main" id="{B51B25AD-0866-4C3A-9354-7376784D0798}"/>
                </a:ext>
              </a:extLst>
            </p:cNvPr>
            <p:cNvSpPr/>
            <p:nvPr/>
          </p:nvSpPr>
          <p:spPr>
            <a:xfrm>
              <a:off x="207884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3" name="平行四边形 72">
              <a:extLst>
                <a:ext uri="{FF2B5EF4-FFF2-40B4-BE49-F238E27FC236}">
                  <a16:creationId xmlns:a16="http://schemas.microsoft.com/office/drawing/2014/main" id="{F0DEB802-80F4-444A-8908-4D8DBBA5313F}"/>
                </a:ext>
              </a:extLst>
            </p:cNvPr>
            <p:cNvSpPr/>
            <p:nvPr/>
          </p:nvSpPr>
          <p:spPr>
            <a:xfrm>
              <a:off x="213048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74" name="组合 73">
              <a:extLst>
                <a:ext uri="{FF2B5EF4-FFF2-40B4-BE49-F238E27FC236}">
                  <a16:creationId xmlns:a16="http://schemas.microsoft.com/office/drawing/2014/main" id="{40A3F42B-0347-4ACC-9A9D-929BF92C67E0}"/>
                </a:ext>
              </a:extLst>
            </p:cNvPr>
            <p:cNvGrpSpPr/>
            <p:nvPr/>
          </p:nvGrpSpPr>
          <p:grpSpPr>
            <a:xfrm>
              <a:off x="863018" y="1705221"/>
              <a:ext cx="569180" cy="65664"/>
              <a:chOff x="1175385" y="1705221"/>
              <a:chExt cx="569180" cy="65664"/>
            </a:xfrm>
          </p:grpSpPr>
          <p:sp>
            <p:nvSpPr>
              <p:cNvPr id="83" name="平行四边形 82">
                <a:extLst>
                  <a:ext uri="{FF2B5EF4-FFF2-40B4-BE49-F238E27FC236}">
                    <a16:creationId xmlns:a16="http://schemas.microsoft.com/office/drawing/2014/main" id="{03485A1A-BB54-464B-B031-B45C068C231A}"/>
                  </a:ext>
                </a:extLst>
              </p:cNvPr>
              <p:cNvSpPr/>
              <p:nvPr/>
            </p:nvSpPr>
            <p:spPr>
              <a:xfrm flipH="1">
                <a:off x="117538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平行四边形 83">
                <a:extLst>
                  <a:ext uri="{FF2B5EF4-FFF2-40B4-BE49-F238E27FC236}">
                    <a16:creationId xmlns:a16="http://schemas.microsoft.com/office/drawing/2014/main" id="{4A557881-95C3-4026-B53A-D4BFEAA6B39E}"/>
                  </a:ext>
                </a:extLst>
              </p:cNvPr>
              <p:cNvSpPr/>
              <p:nvPr/>
            </p:nvSpPr>
            <p:spPr>
              <a:xfrm>
                <a:off x="143856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75" name="组合 74">
              <a:extLst>
                <a:ext uri="{FF2B5EF4-FFF2-40B4-BE49-F238E27FC236}">
                  <a16:creationId xmlns:a16="http://schemas.microsoft.com/office/drawing/2014/main" id="{7E1A62AD-18A3-4129-A674-E5163C774908}"/>
                </a:ext>
              </a:extLst>
            </p:cNvPr>
            <p:cNvGrpSpPr/>
            <p:nvPr/>
          </p:nvGrpSpPr>
          <p:grpSpPr>
            <a:xfrm>
              <a:off x="569127" y="1722120"/>
              <a:ext cx="318655" cy="65663"/>
              <a:chOff x="2992324" y="3097673"/>
              <a:chExt cx="318655" cy="65663"/>
            </a:xfrm>
          </p:grpSpPr>
          <p:sp>
            <p:nvSpPr>
              <p:cNvPr id="77" name="平行四边形 76">
                <a:extLst>
                  <a:ext uri="{FF2B5EF4-FFF2-40B4-BE49-F238E27FC236}">
                    <a16:creationId xmlns:a16="http://schemas.microsoft.com/office/drawing/2014/main" id="{3640C276-C0D5-4A17-9865-2A189128A2E8}"/>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8" name="平行四边形 77">
                <a:extLst>
                  <a:ext uri="{FF2B5EF4-FFF2-40B4-BE49-F238E27FC236}">
                    <a16:creationId xmlns:a16="http://schemas.microsoft.com/office/drawing/2014/main" id="{D396279D-A48B-47D2-A30A-2F7DB67D931B}"/>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9" name="平行四边形 78">
                <a:extLst>
                  <a:ext uri="{FF2B5EF4-FFF2-40B4-BE49-F238E27FC236}">
                    <a16:creationId xmlns:a16="http://schemas.microsoft.com/office/drawing/2014/main" id="{FC41F863-19B1-4180-801C-A02A6E6928FE}"/>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0" name="平行四边形 79">
                <a:extLst>
                  <a:ext uri="{FF2B5EF4-FFF2-40B4-BE49-F238E27FC236}">
                    <a16:creationId xmlns:a16="http://schemas.microsoft.com/office/drawing/2014/main" id="{B14E84B9-4DA1-450C-9471-93EDF48F0C30}"/>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1" name="平行四边形 80">
                <a:extLst>
                  <a:ext uri="{FF2B5EF4-FFF2-40B4-BE49-F238E27FC236}">
                    <a16:creationId xmlns:a16="http://schemas.microsoft.com/office/drawing/2014/main" id="{452318F7-0715-4B57-AF86-C688C1CAD26E}"/>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平行四边形 81">
                <a:extLst>
                  <a:ext uri="{FF2B5EF4-FFF2-40B4-BE49-F238E27FC236}">
                    <a16:creationId xmlns:a16="http://schemas.microsoft.com/office/drawing/2014/main" id="{6636E42F-588C-47C7-BD8E-72BD84E07A30}"/>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76" name="直角三角形 75">
              <a:extLst>
                <a:ext uri="{FF2B5EF4-FFF2-40B4-BE49-F238E27FC236}">
                  <a16:creationId xmlns:a16="http://schemas.microsoft.com/office/drawing/2014/main" id="{E2E5F3AA-FFF0-4B0D-AE49-F23A70AA5592}"/>
                </a:ext>
              </a:extLst>
            </p:cNvPr>
            <p:cNvSpPr/>
            <p:nvPr/>
          </p:nvSpPr>
          <p:spPr>
            <a:xfrm rot="10800000">
              <a:off x="3239483" y="1727006"/>
              <a:ext cx="142992" cy="14299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99" name="任意多边形: 形状 298">
            <a:extLst>
              <a:ext uri="{FF2B5EF4-FFF2-40B4-BE49-F238E27FC236}">
                <a16:creationId xmlns:a16="http://schemas.microsoft.com/office/drawing/2014/main" id="{F98302A4-4527-4E37-B784-9F7A0BF071FD}"/>
              </a:ext>
            </a:extLst>
          </p:cNvPr>
          <p:cNvSpPr/>
          <p:nvPr/>
        </p:nvSpPr>
        <p:spPr>
          <a:xfrm>
            <a:off x="7215500" y="2663166"/>
            <a:ext cx="1491487" cy="324091"/>
          </a:xfrm>
          <a:custGeom>
            <a:avLst/>
            <a:gdLst>
              <a:gd name="connsiteX0" fmla="*/ 0 w 1157469"/>
              <a:gd name="connsiteY0" fmla="*/ 324091 h 324091"/>
              <a:gd name="connsiteX1" fmla="*/ 324091 w 1157469"/>
              <a:gd name="connsiteY1" fmla="*/ 0 h 324091"/>
              <a:gd name="connsiteX2" fmla="*/ 1157469 w 1157469"/>
              <a:gd name="connsiteY2" fmla="*/ 0 h 324091"/>
            </a:gdLst>
            <a:ahLst/>
            <a:cxnLst>
              <a:cxn ang="0">
                <a:pos x="connsiteX0" y="connsiteY0"/>
              </a:cxn>
              <a:cxn ang="0">
                <a:pos x="connsiteX1" y="connsiteY1"/>
              </a:cxn>
              <a:cxn ang="0">
                <a:pos x="connsiteX2" y="connsiteY2"/>
              </a:cxn>
            </a:cxnLst>
            <a:rect l="l" t="t" r="r" b="b"/>
            <a:pathLst>
              <a:path w="1157469" h="324091">
                <a:moveTo>
                  <a:pt x="0" y="324091"/>
                </a:moveTo>
                <a:lnTo>
                  <a:pt x="324091" y="0"/>
                </a:lnTo>
                <a:lnTo>
                  <a:pt x="1157469" y="0"/>
                </a:lnTo>
              </a:path>
            </a:pathLst>
          </a:custGeom>
          <a:noFill/>
          <a:ln>
            <a:solidFill>
              <a:schemeClr val="accent2"/>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300" name="直接连接符 299">
            <a:extLst>
              <a:ext uri="{FF2B5EF4-FFF2-40B4-BE49-F238E27FC236}">
                <a16:creationId xmlns:a16="http://schemas.microsoft.com/office/drawing/2014/main" id="{9C8DB308-45E8-4B3F-B2E4-C5D0B8EFD46D}"/>
              </a:ext>
            </a:extLst>
          </p:cNvPr>
          <p:cNvCxnSpPr>
            <a:cxnSpLocks/>
          </p:cNvCxnSpPr>
          <p:nvPr/>
        </p:nvCxnSpPr>
        <p:spPr>
          <a:xfrm>
            <a:off x="7641892" y="4071457"/>
            <a:ext cx="1050648" cy="0"/>
          </a:xfrm>
          <a:prstGeom prst="line">
            <a:avLst/>
          </a:prstGeom>
          <a:noFill/>
          <a:ln>
            <a:solidFill>
              <a:schemeClr val="accent2"/>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301" name="任意多边形: 形状 300">
            <a:extLst>
              <a:ext uri="{FF2B5EF4-FFF2-40B4-BE49-F238E27FC236}">
                <a16:creationId xmlns:a16="http://schemas.microsoft.com/office/drawing/2014/main" id="{F071DEB9-6FA9-4EF8-81C2-35DA7F0BA361}"/>
              </a:ext>
            </a:extLst>
          </p:cNvPr>
          <p:cNvSpPr/>
          <p:nvPr/>
        </p:nvSpPr>
        <p:spPr>
          <a:xfrm flipV="1">
            <a:off x="7208119" y="5149645"/>
            <a:ext cx="1491487" cy="324091"/>
          </a:xfrm>
          <a:custGeom>
            <a:avLst/>
            <a:gdLst>
              <a:gd name="connsiteX0" fmla="*/ 0 w 1157469"/>
              <a:gd name="connsiteY0" fmla="*/ 324091 h 324091"/>
              <a:gd name="connsiteX1" fmla="*/ 324091 w 1157469"/>
              <a:gd name="connsiteY1" fmla="*/ 0 h 324091"/>
              <a:gd name="connsiteX2" fmla="*/ 1157469 w 1157469"/>
              <a:gd name="connsiteY2" fmla="*/ 0 h 324091"/>
            </a:gdLst>
            <a:ahLst/>
            <a:cxnLst>
              <a:cxn ang="0">
                <a:pos x="connsiteX0" y="connsiteY0"/>
              </a:cxn>
              <a:cxn ang="0">
                <a:pos x="connsiteX1" y="connsiteY1"/>
              </a:cxn>
              <a:cxn ang="0">
                <a:pos x="connsiteX2" y="connsiteY2"/>
              </a:cxn>
            </a:cxnLst>
            <a:rect l="l" t="t" r="r" b="b"/>
            <a:pathLst>
              <a:path w="1157469" h="324091">
                <a:moveTo>
                  <a:pt x="0" y="324091"/>
                </a:moveTo>
                <a:lnTo>
                  <a:pt x="324091" y="0"/>
                </a:lnTo>
                <a:lnTo>
                  <a:pt x="1157469" y="0"/>
                </a:lnTo>
              </a:path>
            </a:pathLst>
          </a:custGeom>
          <a:noFill/>
          <a:ln>
            <a:solidFill>
              <a:schemeClr val="accent2"/>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76" name="组合 175">
            <a:extLst>
              <a:ext uri="{FF2B5EF4-FFF2-40B4-BE49-F238E27FC236}">
                <a16:creationId xmlns:a16="http://schemas.microsoft.com/office/drawing/2014/main" id="{A21A2EA6-8259-4771-A045-93095D0107D7}"/>
              </a:ext>
            </a:extLst>
          </p:cNvPr>
          <p:cNvGrpSpPr/>
          <p:nvPr/>
        </p:nvGrpSpPr>
        <p:grpSpPr>
          <a:xfrm flipH="1">
            <a:off x="8776687" y="1698776"/>
            <a:ext cx="2943708" cy="1487905"/>
            <a:chOff x="469497" y="1698776"/>
            <a:chExt cx="2943708" cy="1487905"/>
          </a:xfrm>
        </p:grpSpPr>
        <p:sp>
          <p:nvSpPr>
            <p:cNvPr id="259" name="任意多边形: 形状 258">
              <a:extLst>
                <a:ext uri="{FF2B5EF4-FFF2-40B4-BE49-F238E27FC236}">
                  <a16:creationId xmlns:a16="http://schemas.microsoft.com/office/drawing/2014/main" id="{1E80CD1D-4455-4EFC-97C7-150F783163B1}"/>
                </a:ext>
              </a:extLst>
            </p:cNvPr>
            <p:cNvSpPr/>
            <p:nvPr/>
          </p:nvSpPr>
          <p:spPr>
            <a:xfrm>
              <a:off x="469497" y="1698776"/>
              <a:ext cx="2941112" cy="1487905"/>
            </a:xfrm>
            <a:custGeom>
              <a:avLst/>
              <a:gdLst>
                <a:gd name="connsiteX0" fmla="*/ 2941112 w 2941112"/>
                <a:gd name="connsiteY0" fmla="*/ 1487905 h 1487905"/>
                <a:gd name="connsiteX1" fmla="*/ 2582117 w 2941112"/>
                <a:gd name="connsiteY1" fmla="*/ 1487905 h 1487905"/>
                <a:gd name="connsiteX2" fmla="*/ 2493462 w 2941112"/>
                <a:gd name="connsiteY2" fmla="*/ 1398898 h 1487905"/>
                <a:gd name="connsiteX3" fmla="*/ 2400196 w 2941112"/>
                <a:gd name="connsiteY3" fmla="*/ 1398898 h 1487905"/>
                <a:gd name="connsiteX4" fmla="*/ 2127802 w 2941112"/>
                <a:gd name="connsiteY4" fmla="*/ 1398898 h 1487905"/>
                <a:gd name="connsiteX5" fmla="*/ 2034536 w 2941112"/>
                <a:gd name="connsiteY5" fmla="*/ 1398898 h 1487905"/>
                <a:gd name="connsiteX6" fmla="*/ 1945881 w 2941112"/>
                <a:gd name="connsiteY6" fmla="*/ 1487905 h 1487905"/>
                <a:gd name="connsiteX7" fmla="*/ 247989 w 2941112"/>
                <a:gd name="connsiteY7" fmla="*/ 1487905 h 1487905"/>
                <a:gd name="connsiteX8" fmla="*/ 0 w 2941112"/>
                <a:gd name="connsiteY8" fmla="*/ 1239916 h 1487905"/>
                <a:gd name="connsiteX9" fmla="*/ 0 w 2941112"/>
                <a:gd name="connsiteY9" fmla="*/ 0 h 1487905"/>
                <a:gd name="connsiteX10" fmla="*/ 358995 w 2941112"/>
                <a:gd name="connsiteY10" fmla="*/ 0 h 1487905"/>
                <a:gd name="connsiteX11" fmla="*/ 447650 w 2941112"/>
                <a:gd name="connsiteY11" fmla="*/ 89007 h 1487905"/>
                <a:gd name="connsiteX12" fmla="*/ 540916 w 2941112"/>
                <a:gd name="connsiteY12" fmla="*/ 89007 h 1487905"/>
                <a:gd name="connsiteX13" fmla="*/ 813310 w 2941112"/>
                <a:gd name="connsiteY13" fmla="*/ 89007 h 1487905"/>
                <a:gd name="connsiteX14" fmla="*/ 906576 w 2941112"/>
                <a:gd name="connsiteY14" fmla="*/ 89007 h 1487905"/>
                <a:gd name="connsiteX15" fmla="*/ 995231 w 2941112"/>
                <a:gd name="connsiteY15" fmla="*/ 0 h 1487905"/>
                <a:gd name="connsiteX16" fmla="*/ 2693123 w 2941112"/>
                <a:gd name="connsiteY16" fmla="*/ 0 h 1487905"/>
                <a:gd name="connsiteX17" fmla="*/ 2941112 w 2941112"/>
                <a:gd name="connsiteY17" fmla="*/ 247989 h 148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41112" h="1487905">
                  <a:moveTo>
                    <a:pt x="2941112" y="1487905"/>
                  </a:moveTo>
                  <a:lnTo>
                    <a:pt x="2582117" y="1487905"/>
                  </a:lnTo>
                  <a:lnTo>
                    <a:pt x="2493462" y="1398898"/>
                  </a:lnTo>
                  <a:lnTo>
                    <a:pt x="2400196" y="1398898"/>
                  </a:lnTo>
                  <a:lnTo>
                    <a:pt x="2127802" y="1398898"/>
                  </a:lnTo>
                  <a:lnTo>
                    <a:pt x="2034536" y="1398898"/>
                  </a:lnTo>
                  <a:lnTo>
                    <a:pt x="1945881" y="1487905"/>
                  </a:lnTo>
                  <a:lnTo>
                    <a:pt x="247989" y="1487905"/>
                  </a:lnTo>
                  <a:lnTo>
                    <a:pt x="0" y="1239916"/>
                  </a:lnTo>
                  <a:lnTo>
                    <a:pt x="0" y="0"/>
                  </a:lnTo>
                  <a:lnTo>
                    <a:pt x="358995" y="0"/>
                  </a:lnTo>
                  <a:lnTo>
                    <a:pt x="447650" y="89007"/>
                  </a:lnTo>
                  <a:lnTo>
                    <a:pt x="540916" y="89007"/>
                  </a:lnTo>
                  <a:lnTo>
                    <a:pt x="813310" y="89007"/>
                  </a:lnTo>
                  <a:lnTo>
                    <a:pt x="906576" y="89007"/>
                  </a:lnTo>
                  <a:lnTo>
                    <a:pt x="995231" y="0"/>
                  </a:lnTo>
                  <a:lnTo>
                    <a:pt x="2693123" y="0"/>
                  </a:lnTo>
                  <a:lnTo>
                    <a:pt x="2941112" y="247989"/>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0" name="平行四边形 259">
              <a:extLst>
                <a:ext uri="{FF2B5EF4-FFF2-40B4-BE49-F238E27FC236}">
                  <a16:creationId xmlns:a16="http://schemas.microsoft.com/office/drawing/2014/main" id="{2CB4980C-B498-43BD-B36B-C9525DF8E163}"/>
                </a:ext>
              </a:extLst>
            </p:cNvPr>
            <p:cNvSpPr/>
            <p:nvPr/>
          </p:nvSpPr>
          <p:spPr>
            <a:xfrm rot="10800000">
              <a:off x="2087191" y="3097674"/>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1" name="平行四边形 260">
              <a:extLst>
                <a:ext uri="{FF2B5EF4-FFF2-40B4-BE49-F238E27FC236}">
                  <a16:creationId xmlns:a16="http://schemas.microsoft.com/office/drawing/2014/main" id="{9AED0125-32A0-4684-9B9E-51700028F179}"/>
                </a:ext>
              </a:extLst>
            </p:cNvPr>
            <p:cNvSpPr/>
            <p:nvPr/>
          </p:nvSpPr>
          <p:spPr>
            <a:xfrm rot="10800000">
              <a:off x="203906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2" name="平行四边形 261">
              <a:extLst>
                <a:ext uri="{FF2B5EF4-FFF2-40B4-BE49-F238E27FC236}">
                  <a16:creationId xmlns:a16="http://schemas.microsoft.com/office/drawing/2014/main" id="{94882584-3BA9-4CEB-AD4C-2107393593EB}"/>
                </a:ext>
              </a:extLst>
            </p:cNvPr>
            <p:cNvSpPr/>
            <p:nvPr/>
          </p:nvSpPr>
          <p:spPr>
            <a:xfrm rot="10800000">
              <a:off x="198742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3" name="平行四边形 262">
              <a:extLst>
                <a:ext uri="{FF2B5EF4-FFF2-40B4-BE49-F238E27FC236}">
                  <a16:creationId xmlns:a16="http://schemas.microsoft.com/office/drawing/2014/main" id="{CB434F07-0CA9-45F1-BAD3-4070F3FE205A}"/>
                </a:ext>
              </a:extLst>
            </p:cNvPr>
            <p:cNvSpPr/>
            <p:nvPr/>
          </p:nvSpPr>
          <p:spPr>
            <a:xfrm rot="10800000">
              <a:off x="193579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4" name="平行四边形 263">
              <a:extLst>
                <a:ext uri="{FF2B5EF4-FFF2-40B4-BE49-F238E27FC236}">
                  <a16:creationId xmlns:a16="http://schemas.microsoft.com/office/drawing/2014/main" id="{80B6D2E9-8C69-40BD-BC14-647146E2ACFE}"/>
                </a:ext>
              </a:extLst>
            </p:cNvPr>
            <p:cNvSpPr/>
            <p:nvPr/>
          </p:nvSpPr>
          <p:spPr>
            <a:xfrm rot="10800000">
              <a:off x="1884159"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5" name="平行四边形 264">
              <a:extLst>
                <a:ext uri="{FF2B5EF4-FFF2-40B4-BE49-F238E27FC236}">
                  <a16:creationId xmlns:a16="http://schemas.microsoft.com/office/drawing/2014/main" id="{020F4B76-8DAB-456B-A5D1-F6EBE40A8C42}"/>
                </a:ext>
              </a:extLst>
            </p:cNvPr>
            <p:cNvSpPr/>
            <p:nvPr/>
          </p:nvSpPr>
          <p:spPr>
            <a:xfrm rot="10800000">
              <a:off x="1832525"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6" name="平行四边形 265">
              <a:extLst>
                <a:ext uri="{FF2B5EF4-FFF2-40B4-BE49-F238E27FC236}">
                  <a16:creationId xmlns:a16="http://schemas.microsoft.com/office/drawing/2014/main" id="{37DDA6AF-B2D6-4816-BC40-242CD988DC30}"/>
                </a:ext>
              </a:extLst>
            </p:cNvPr>
            <p:cNvSpPr/>
            <p:nvPr/>
          </p:nvSpPr>
          <p:spPr>
            <a:xfrm rot="10800000">
              <a:off x="178089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7" name="平行四边形 266">
              <a:extLst>
                <a:ext uri="{FF2B5EF4-FFF2-40B4-BE49-F238E27FC236}">
                  <a16:creationId xmlns:a16="http://schemas.microsoft.com/office/drawing/2014/main" id="{140D0E16-9B04-4B0B-ADC5-3BEB223C84BA}"/>
                </a:ext>
              </a:extLst>
            </p:cNvPr>
            <p:cNvSpPr/>
            <p:nvPr/>
          </p:nvSpPr>
          <p:spPr>
            <a:xfrm rot="10800000">
              <a:off x="172925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8" name="平行四边形 267">
              <a:extLst>
                <a:ext uri="{FF2B5EF4-FFF2-40B4-BE49-F238E27FC236}">
                  <a16:creationId xmlns:a16="http://schemas.microsoft.com/office/drawing/2014/main" id="{0CB48B45-616A-45C9-91FB-270D5BA3ABCB}"/>
                </a:ext>
              </a:extLst>
            </p:cNvPr>
            <p:cNvSpPr/>
            <p:nvPr/>
          </p:nvSpPr>
          <p:spPr>
            <a:xfrm rot="10800000">
              <a:off x="167762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69" name="组合 268">
              <a:extLst>
                <a:ext uri="{FF2B5EF4-FFF2-40B4-BE49-F238E27FC236}">
                  <a16:creationId xmlns:a16="http://schemas.microsoft.com/office/drawing/2014/main" id="{5190FECA-26F1-418F-82F5-DE8C5FD54ABD}"/>
                </a:ext>
              </a:extLst>
            </p:cNvPr>
            <p:cNvGrpSpPr/>
            <p:nvPr/>
          </p:nvGrpSpPr>
          <p:grpSpPr>
            <a:xfrm>
              <a:off x="2992324" y="3097673"/>
              <a:ext cx="318655" cy="65663"/>
              <a:chOff x="2992324" y="3097673"/>
              <a:chExt cx="318655" cy="65663"/>
            </a:xfrm>
          </p:grpSpPr>
          <p:sp>
            <p:nvSpPr>
              <p:cNvPr id="293" name="平行四边形 292">
                <a:extLst>
                  <a:ext uri="{FF2B5EF4-FFF2-40B4-BE49-F238E27FC236}">
                    <a16:creationId xmlns:a16="http://schemas.microsoft.com/office/drawing/2014/main" id="{DE7F70EA-362F-42A5-9F99-39808C18727A}"/>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4" name="平行四边形 293">
                <a:extLst>
                  <a:ext uri="{FF2B5EF4-FFF2-40B4-BE49-F238E27FC236}">
                    <a16:creationId xmlns:a16="http://schemas.microsoft.com/office/drawing/2014/main" id="{4A936EAF-43C5-4B34-91A5-D511907BA309}"/>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5" name="平行四边形 294">
                <a:extLst>
                  <a:ext uri="{FF2B5EF4-FFF2-40B4-BE49-F238E27FC236}">
                    <a16:creationId xmlns:a16="http://schemas.microsoft.com/office/drawing/2014/main" id="{651A387F-B450-4BF8-AA0C-635050965646}"/>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6" name="平行四边形 295">
                <a:extLst>
                  <a:ext uri="{FF2B5EF4-FFF2-40B4-BE49-F238E27FC236}">
                    <a16:creationId xmlns:a16="http://schemas.microsoft.com/office/drawing/2014/main" id="{F26061F5-84AD-4F2A-B576-8EB72531B759}"/>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7" name="平行四边形 296">
                <a:extLst>
                  <a:ext uri="{FF2B5EF4-FFF2-40B4-BE49-F238E27FC236}">
                    <a16:creationId xmlns:a16="http://schemas.microsoft.com/office/drawing/2014/main" id="{78B64A5C-A1AD-417A-AD4E-FEDFD9CB5571}"/>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8" name="平行四边形 297">
                <a:extLst>
                  <a:ext uri="{FF2B5EF4-FFF2-40B4-BE49-F238E27FC236}">
                    <a16:creationId xmlns:a16="http://schemas.microsoft.com/office/drawing/2014/main" id="{C95028D0-DDB7-436C-8F99-6820D118AD9A}"/>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70" name="任意多边形: 形状 269">
              <a:extLst>
                <a:ext uri="{FF2B5EF4-FFF2-40B4-BE49-F238E27FC236}">
                  <a16:creationId xmlns:a16="http://schemas.microsoft.com/office/drawing/2014/main" id="{B9E08B78-31C5-4388-BCC9-604CE7FE8375}"/>
                </a:ext>
              </a:extLst>
            </p:cNvPr>
            <p:cNvSpPr/>
            <p:nvPr/>
          </p:nvSpPr>
          <p:spPr>
            <a:xfrm>
              <a:off x="1779740" y="2210937"/>
              <a:ext cx="1633465" cy="972731"/>
            </a:xfrm>
            <a:custGeom>
              <a:avLst/>
              <a:gdLst>
                <a:gd name="connsiteX0" fmla="*/ 8028487 w 8213050"/>
                <a:gd name="connsiteY0" fmla="*/ 4706322 h 4890885"/>
                <a:gd name="connsiteX1" fmla="*/ 8213050 w 8213050"/>
                <a:gd name="connsiteY1" fmla="*/ 4706322 h 4890885"/>
                <a:gd name="connsiteX2" fmla="*/ 8213050 w 8213050"/>
                <a:gd name="connsiteY2" fmla="*/ 4890885 h 4890885"/>
                <a:gd name="connsiteX3" fmla="*/ 8028487 w 8213050"/>
                <a:gd name="connsiteY3" fmla="*/ 4890885 h 4890885"/>
                <a:gd name="connsiteX4" fmla="*/ 7751643 w 8213050"/>
                <a:gd name="connsiteY4" fmla="*/ 4706322 h 4890885"/>
                <a:gd name="connsiteX5" fmla="*/ 7936206 w 8213050"/>
                <a:gd name="connsiteY5" fmla="*/ 4706322 h 4890885"/>
                <a:gd name="connsiteX6" fmla="*/ 7936206 w 8213050"/>
                <a:gd name="connsiteY6" fmla="*/ 4890885 h 4890885"/>
                <a:gd name="connsiteX7" fmla="*/ 7751643 w 8213050"/>
                <a:gd name="connsiteY7" fmla="*/ 4890885 h 4890885"/>
                <a:gd name="connsiteX8" fmla="*/ 7474799 w 8213050"/>
                <a:gd name="connsiteY8" fmla="*/ 4706322 h 4890885"/>
                <a:gd name="connsiteX9" fmla="*/ 7659362 w 8213050"/>
                <a:gd name="connsiteY9" fmla="*/ 4706322 h 4890885"/>
                <a:gd name="connsiteX10" fmla="*/ 7659362 w 8213050"/>
                <a:gd name="connsiteY10" fmla="*/ 4890885 h 4890885"/>
                <a:gd name="connsiteX11" fmla="*/ 7474799 w 8213050"/>
                <a:gd name="connsiteY11" fmla="*/ 4890885 h 4890885"/>
                <a:gd name="connsiteX12" fmla="*/ 7197954 w 8213050"/>
                <a:gd name="connsiteY12" fmla="*/ 4706322 h 4890885"/>
                <a:gd name="connsiteX13" fmla="*/ 7382517 w 8213050"/>
                <a:gd name="connsiteY13" fmla="*/ 4706322 h 4890885"/>
                <a:gd name="connsiteX14" fmla="*/ 7382517 w 8213050"/>
                <a:gd name="connsiteY14" fmla="*/ 4890885 h 4890885"/>
                <a:gd name="connsiteX15" fmla="*/ 7197954 w 8213050"/>
                <a:gd name="connsiteY15" fmla="*/ 4890885 h 4890885"/>
                <a:gd name="connsiteX16" fmla="*/ 6921109 w 8213050"/>
                <a:gd name="connsiteY16" fmla="*/ 4706322 h 4890885"/>
                <a:gd name="connsiteX17" fmla="*/ 7105672 w 8213050"/>
                <a:gd name="connsiteY17" fmla="*/ 4706322 h 4890885"/>
                <a:gd name="connsiteX18" fmla="*/ 7105672 w 8213050"/>
                <a:gd name="connsiteY18" fmla="*/ 4890885 h 4890885"/>
                <a:gd name="connsiteX19" fmla="*/ 6921109 w 8213050"/>
                <a:gd name="connsiteY19" fmla="*/ 4890885 h 4890885"/>
                <a:gd name="connsiteX20" fmla="*/ 6644265 w 8213050"/>
                <a:gd name="connsiteY20" fmla="*/ 4706322 h 4890885"/>
                <a:gd name="connsiteX21" fmla="*/ 6828828 w 8213050"/>
                <a:gd name="connsiteY21" fmla="*/ 4706322 h 4890885"/>
                <a:gd name="connsiteX22" fmla="*/ 6828828 w 8213050"/>
                <a:gd name="connsiteY22" fmla="*/ 4890885 h 4890885"/>
                <a:gd name="connsiteX23" fmla="*/ 6644265 w 8213050"/>
                <a:gd name="connsiteY23" fmla="*/ 4890885 h 4890885"/>
                <a:gd name="connsiteX24" fmla="*/ 6367421 w 8213050"/>
                <a:gd name="connsiteY24" fmla="*/ 4706322 h 4890885"/>
                <a:gd name="connsiteX25" fmla="*/ 6551984 w 8213050"/>
                <a:gd name="connsiteY25" fmla="*/ 4706322 h 4890885"/>
                <a:gd name="connsiteX26" fmla="*/ 6551984 w 8213050"/>
                <a:gd name="connsiteY26" fmla="*/ 4890885 h 4890885"/>
                <a:gd name="connsiteX27" fmla="*/ 6367421 w 8213050"/>
                <a:gd name="connsiteY27" fmla="*/ 4890885 h 4890885"/>
                <a:gd name="connsiteX28" fmla="*/ 6090576 w 8213050"/>
                <a:gd name="connsiteY28" fmla="*/ 4706322 h 4890885"/>
                <a:gd name="connsiteX29" fmla="*/ 6275139 w 8213050"/>
                <a:gd name="connsiteY29" fmla="*/ 4706322 h 4890885"/>
                <a:gd name="connsiteX30" fmla="*/ 6275139 w 8213050"/>
                <a:gd name="connsiteY30" fmla="*/ 4890885 h 4890885"/>
                <a:gd name="connsiteX31" fmla="*/ 6090576 w 8213050"/>
                <a:gd name="connsiteY31" fmla="*/ 4890885 h 4890885"/>
                <a:gd name="connsiteX32" fmla="*/ 5813731 w 8213050"/>
                <a:gd name="connsiteY32" fmla="*/ 4706322 h 4890885"/>
                <a:gd name="connsiteX33" fmla="*/ 5998294 w 8213050"/>
                <a:gd name="connsiteY33" fmla="*/ 4706322 h 4890885"/>
                <a:gd name="connsiteX34" fmla="*/ 5998294 w 8213050"/>
                <a:gd name="connsiteY34" fmla="*/ 4890885 h 4890885"/>
                <a:gd name="connsiteX35" fmla="*/ 5813731 w 8213050"/>
                <a:gd name="connsiteY35" fmla="*/ 4890885 h 4890885"/>
                <a:gd name="connsiteX36" fmla="*/ 5536887 w 8213050"/>
                <a:gd name="connsiteY36" fmla="*/ 4706322 h 4890885"/>
                <a:gd name="connsiteX37" fmla="*/ 5721450 w 8213050"/>
                <a:gd name="connsiteY37" fmla="*/ 4706322 h 4890885"/>
                <a:gd name="connsiteX38" fmla="*/ 5721450 w 8213050"/>
                <a:gd name="connsiteY38" fmla="*/ 4890885 h 4890885"/>
                <a:gd name="connsiteX39" fmla="*/ 5536887 w 8213050"/>
                <a:gd name="connsiteY39" fmla="*/ 4890885 h 4890885"/>
                <a:gd name="connsiteX40" fmla="*/ 5260042 w 8213050"/>
                <a:gd name="connsiteY40" fmla="*/ 4706322 h 4890885"/>
                <a:gd name="connsiteX41" fmla="*/ 5444605 w 8213050"/>
                <a:gd name="connsiteY41" fmla="*/ 4706322 h 4890885"/>
                <a:gd name="connsiteX42" fmla="*/ 5444605 w 8213050"/>
                <a:gd name="connsiteY42" fmla="*/ 4890885 h 4890885"/>
                <a:gd name="connsiteX43" fmla="*/ 5260042 w 8213050"/>
                <a:gd name="connsiteY43" fmla="*/ 4890885 h 4890885"/>
                <a:gd name="connsiteX44" fmla="*/ 4983198 w 8213050"/>
                <a:gd name="connsiteY44" fmla="*/ 4706322 h 4890885"/>
                <a:gd name="connsiteX45" fmla="*/ 5167761 w 8213050"/>
                <a:gd name="connsiteY45" fmla="*/ 4706322 h 4890885"/>
                <a:gd name="connsiteX46" fmla="*/ 5167761 w 8213050"/>
                <a:gd name="connsiteY46" fmla="*/ 4890885 h 4890885"/>
                <a:gd name="connsiteX47" fmla="*/ 4983198 w 8213050"/>
                <a:gd name="connsiteY47" fmla="*/ 4890885 h 4890885"/>
                <a:gd name="connsiteX48" fmla="*/ 4706353 w 8213050"/>
                <a:gd name="connsiteY48" fmla="*/ 4706322 h 4890885"/>
                <a:gd name="connsiteX49" fmla="*/ 4890916 w 8213050"/>
                <a:gd name="connsiteY49" fmla="*/ 4706322 h 4890885"/>
                <a:gd name="connsiteX50" fmla="*/ 4890916 w 8213050"/>
                <a:gd name="connsiteY50" fmla="*/ 4890885 h 4890885"/>
                <a:gd name="connsiteX51" fmla="*/ 4706353 w 8213050"/>
                <a:gd name="connsiteY51" fmla="*/ 4890885 h 4890885"/>
                <a:gd name="connsiteX52" fmla="*/ 4429509 w 8213050"/>
                <a:gd name="connsiteY52" fmla="*/ 4706322 h 4890885"/>
                <a:gd name="connsiteX53" fmla="*/ 4614072 w 8213050"/>
                <a:gd name="connsiteY53" fmla="*/ 4706322 h 4890885"/>
                <a:gd name="connsiteX54" fmla="*/ 4614072 w 8213050"/>
                <a:gd name="connsiteY54" fmla="*/ 4890885 h 4890885"/>
                <a:gd name="connsiteX55" fmla="*/ 4429509 w 8213050"/>
                <a:gd name="connsiteY55" fmla="*/ 4890885 h 4890885"/>
                <a:gd name="connsiteX56" fmla="*/ 4152664 w 8213050"/>
                <a:gd name="connsiteY56" fmla="*/ 4706322 h 4890885"/>
                <a:gd name="connsiteX57" fmla="*/ 4337227 w 8213050"/>
                <a:gd name="connsiteY57" fmla="*/ 4706322 h 4890885"/>
                <a:gd name="connsiteX58" fmla="*/ 4337227 w 8213050"/>
                <a:gd name="connsiteY58" fmla="*/ 4890885 h 4890885"/>
                <a:gd name="connsiteX59" fmla="*/ 4152664 w 8213050"/>
                <a:gd name="connsiteY59" fmla="*/ 4890885 h 4890885"/>
                <a:gd name="connsiteX60" fmla="*/ 3875820 w 8213050"/>
                <a:gd name="connsiteY60" fmla="*/ 4706322 h 4890885"/>
                <a:gd name="connsiteX61" fmla="*/ 4060383 w 8213050"/>
                <a:gd name="connsiteY61" fmla="*/ 4706322 h 4890885"/>
                <a:gd name="connsiteX62" fmla="*/ 4060383 w 8213050"/>
                <a:gd name="connsiteY62" fmla="*/ 4890885 h 4890885"/>
                <a:gd name="connsiteX63" fmla="*/ 3875820 w 8213050"/>
                <a:gd name="connsiteY63" fmla="*/ 4890885 h 4890885"/>
                <a:gd name="connsiteX64" fmla="*/ 3598976 w 8213050"/>
                <a:gd name="connsiteY64" fmla="*/ 4706322 h 4890885"/>
                <a:gd name="connsiteX65" fmla="*/ 3783539 w 8213050"/>
                <a:gd name="connsiteY65" fmla="*/ 4706322 h 4890885"/>
                <a:gd name="connsiteX66" fmla="*/ 3783539 w 8213050"/>
                <a:gd name="connsiteY66" fmla="*/ 4890885 h 4890885"/>
                <a:gd name="connsiteX67" fmla="*/ 3598976 w 8213050"/>
                <a:gd name="connsiteY67" fmla="*/ 4890885 h 4890885"/>
                <a:gd name="connsiteX68" fmla="*/ 3322131 w 8213050"/>
                <a:gd name="connsiteY68" fmla="*/ 4706322 h 4890885"/>
                <a:gd name="connsiteX69" fmla="*/ 3506694 w 8213050"/>
                <a:gd name="connsiteY69" fmla="*/ 4706322 h 4890885"/>
                <a:gd name="connsiteX70" fmla="*/ 3506694 w 8213050"/>
                <a:gd name="connsiteY70" fmla="*/ 4890885 h 4890885"/>
                <a:gd name="connsiteX71" fmla="*/ 3322131 w 8213050"/>
                <a:gd name="connsiteY71" fmla="*/ 4890885 h 4890885"/>
                <a:gd name="connsiteX72" fmla="*/ 3045288 w 8213050"/>
                <a:gd name="connsiteY72" fmla="*/ 4706322 h 4890885"/>
                <a:gd name="connsiteX73" fmla="*/ 3229851 w 8213050"/>
                <a:gd name="connsiteY73" fmla="*/ 4706322 h 4890885"/>
                <a:gd name="connsiteX74" fmla="*/ 3229851 w 8213050"/>
                <a:gd name="connsiteY74" fmla="*/ 4890885 h 4890885"/>
                <a:gd name="connsiteX75" fmla="*/ 3045288 w 8213050"/>
                <a:gd name="connsiteY75" fmla="*/ 4890885 h 4890885"/>
                <a:gd name="connsiteX76" fmla="*/ 2768444 w 8213050"/>
                <a:gd name="connsiteY76" fmla="*/ 4706322 h 4890885"/>
                <a:gd name="connsiteX77" fmla="*/ 2953007 w 8213050"/>
                <a:gd name="connsiteY77" fmla="*/ 4706322 h 4890885"/>
                <a:gd name="connsiteX78" fmla="*/ 2953007 w 8213050"/>
                <a:gd name="connsiteY78" fmla="*/ 4890885 h 4890885"/>
                <a:gd name="connsiteX79" fmla="*/ 2768444 w 8213050"/>
                <a:gd name="connsiteY79" fmla="*/ 4890885 h 4890885"/>
                <a:gd name="connsiteX80" fmla="*/ 2491599 w 8213050"/>
                <a:gd name="connsiteY80" fmla="*/ 4706322 h 4890885"/>
                <a:gd name="connsiteX81" fmla="*/ 2676162 w 8213050"/>
                <a:gd name="connsiteY81" fmla="*/ 4706322 h 4890885"/>
                <a:gd name="connsiteX82" fmla="*/ 2676162 w 8213050"/>
                <a:gd name="connsiteY82" fmla="*/ 4890885 h 4890885"/>
                <a:gd name="connsiteX83" fmla="*/ 2491599 w 8213050"/>
                <a:gd name="connsiteY83" fmla="*/ 4890885 h 4890885"/>
                <a:gd name="connsiteX84" fmla="*/ 2214755 w 8213050"/>
                <a:gd name="connsiteY84" fmla="*/ 4706322 h 4890885"/>
                <a:gd name="connsiteX85" fmla="*/ 2399318 w 8213050"/>
                <a:gd name="connsiteY85" fmla="*/ 4706322 h 4890885"/>
                <a:gd name="connsiteX86" fmla="*/ 2399318 w 8213050"/>
                <a:gd name="connsiteY86" fmla="*/ 4890885 h 4890885"/>
                <a:gd name="connsiteX87" fmla="*/ 2214755 w 8213050"/>
                <a:gd name="connsiteY87" fmla="*/ 4890885 h 4890885"/>
                <a:gd name="connsiteX88" fmla="*/ 1937910 w 8213050"/>
                <a:gd name="connsiteY88" fmla="*/ 4706322 h 4890885"/>
                <a:gd name="connsiteX89" fmla="*/ 2122473 w 8213050"/>
                <a:gd name="connsiteY89" fmla="*/ 4706322 h 4890885"/>
                <a:gd name="connsiteX90" fmla="*/ 2122473 w 8213050"/>
                <a:gd name="connsiteY90" fmla="*/ 4890885 h 4890885"/>
                <a:gd name="connsiteX91" fmla="*/ 1937910 w 8213050"/>
                <a:gd name="connsiteY91" fmla="*/ 4890885 h 4890885"/>
                <a:gd name="connsiteX92" fmla="*/ 1661067 w 8213050"/>
                <a:gd name="connsiteY92" fmla="*/ 4706322 h 4890885"/>
                <a:gd name="connsiteX93" fmla="*/ 1845630 w 8213050"/>
                <a:gd name="connsiteY93" fmla="*/ 4706322 h 4890885"/>
                <a:gd name="connsiteX94" fmla="*/ 1845630 w 8213050"/>
                <a:gd name="connsiteY94" fmla="*/ 4890885 h 4890885"/>
                <a:gd name="connsiteX95" fmla="*/ 1661067 w 8213050"/>
                <a:gd name="connsiteY95" fmla="*/ 4890885 h 4890885"/>
                <a:gd name="connsiteX96" fmla="*/ 1384221 w 8213050"/>
                <a:gd name="connsiteY96" fmla="*/ 4706322 h 4890885"/>
                <a:gd name="connsiteX97" fmla="*/ 1568785 w 8213050"/>
                <a:gd name="connsiteY97" fmla="*/ 4706322 h 4890885"/>
                <a:gd name="connsiteX98" fmla="*/ 1568785 w 8213050"/>
                <a:gd name="connsiteY98" fmla="*/ 4890885 h 4890885"/>
                <a:gd name="connsiteX99" fmla="*/ 1384221 w 8213050"/>
                <a:gd name="connsiteY99" fmla="*/ 4890885 h 4890885"/>
                <a:gd name="connsiteX100" fmla="*/ 1107378 w 8213050"/>
                <a:gd name="connsiteY100" fmla="*/ 4706322 h 4890885"/>
                <a:gd name="connsiteX101" fmla="*/ 1291941 w 8213050"/>
                <a:gd name="connsiteY101" fmla="*/ 4706322 h 4890885"/>
                <a:gd name="connsiteX102" fmla="*/ 1291941 w 8213050"/>
                <a:gd name="connsiteY102" fmla="*/ 4890885 h 4890885"/>
                <a:gd name="connsiteX103" fmla="*/ 1107378 w 8213050"/>
                <a:gd name="connsiteY103" fmla="*/ 4890885 h 4890885"/>
                <a:gd name="connsiteX104" fmla="*/ 830533 w 8213050"/>
                <a:gd name="connsiteY104" fmla="*/ 4706322 h 4890885"/>
                <a:gd name="connsiteX105" fmla="*/ 1015096 w 8213050"/>
                <a:gd name="connsiteY105" fmla="*/ 4706322 h 4890885"/>
                <a:gd name="connsiteX106" fmla="*/ 1015096 w 8213050"/>
                <a:gd name="connsiteY106" fmla="*/ 4890885 h 4890885"/>
                <a:gd name="connsiteX107" fmla="*/ 830533 w 8213050"/>
                <a:gd name="connsiteY107" fmla="*/ 4890885 h 4890885"/>
                <a:gd name="connsiteX108" fmla="*/ 553689 w 8213050"/>
                <a:gd name="connsiteY108" fmla="*/ 4706322 h 4890885"/>
                <a:gd name="connsiteX109" fmla="*/ 738252 w 8213050"/>
                <a:gd name="connsiteY109" fmla="*/ 4706322 h 4890885"/>
                <a:gd name="connsiteX110" fmla="*/ 738252 w 8213050"/>
                <a:gd name="connsiteY110" fmla="*/ 4890885 h 4890885"/>
                <a:gd name="connsiteX111" fmla="*/ 553689 w 8213050"/>
                <a:gd name="connsiteY111" fmla="*/ 4890885 h 4890885"/>
                <a:gd name="connsiteX112" fmla="*/ 276844 w 8213050"/>
                <a:gd name="connsiteY112" fmla="*/ 4706322 h 4890885"/>
                <a:gd name="connsiteX113" fmla="*/ 461407 w 8213050"/>
                <a:gd name="connsiteY113" fmla="*/ 4706322 h 4890885"/>
                <a:gd name="connsiteX114" fmla="*/ 461407 w 8213050"/>
                <a:gd name="connsiteY114" fmla="*/ 4890885 h 4890885"/>
                <a:gd name="connsiteX115" fmla="*/ 276844 w 8213050"/>
                <a:gd name="connsiteY115" fmla="*/ 4890885 h 4890885"/>
                <a:gd name="connsiteX116" fmla="*/ 0 w 8213050"/>
                <a:gd name="connsiteY116" fmla="*/ 4706322 h 4890885"/>
                <a:gd name="connsiteX117" fmla="*/ 184564 w 8213050"/>
                <a:gd name="connsiteY117" fmla="*/ 4706322 h 4890885"/>
                <a:gd name="connsiteX118" fmla="*/ 184564 w 8213050"/>
                <a:gd name="connsiteY118" fmla="*/ 4890885 h 4890885"/>
                <a:gd name="connsiteX119" fmla="*/ 0 w 8213050"/>
                <a:gd name="connsiteY119" fmla="*/ 4890885 h 4890885"/>
                <a:gd name="connsiteX120" fmla="*/ 8028487 w 8213050"/>
                <a:gd name="connsiteY120" fmla="*/ 4429477 h 4890885"/>
                <a:gd name="connsiteX121" fmla="*/ 8213050 w 8213050"/>
                <a:gd name="connsiteY121" fmla="*/ 4429477 h 4890885"/>
                <a:gd name="connsiteX122" fmla="*/ 8213050 w 8213050"/>
                <a:gd name="connsiteY122" fmla="*/ 4614040 h 4890885"/>
                <a:gd name="connsiteX123" fmla="*/ 8028487 w 8213050"/>
                <a:gd name="connsiteY123" fmla="*/ 4614040 h 4890885"/>
                <a:gd name="connsiteX124" fmla="*/ 7751643 w 8213050"/>
                <a:gd name="connsiteY124" fmla="*/ 4429477 h 4890885"/>
                <a:gd name="connsiteX125" fmla="*/ 7936206 w 8213050"/>
                <a:gd name="connsiteY125" fmla="*/ 4429477 h 4890885"/>
                <a:gd name="connsiteX126" fmla="*/ 7936206 w 8213050"/>
                <a:gd name="connsiteY126" fmla="*/ 4614040 h 4890885"/>
                <a:gd name="connsiteX127" fmla="*/ 7751643 w 8213050"/>
                <a:gd name="connsiteY127" fmla="*/ 4614040 h 4890885"/>
                <a:gd name="connsiteX128" fmla="*/ 7474799 w 8213050"/>
                <a:gd name="connsiteY128" fmla="*/ 4429477 h 4890885"/>
                <a:gd name="connsiteX129" fmla="*/ 7659362 w 8213050"/>
                <a:gd name="connsiteY129" fmla="*/ 4429477 h 4890885"/>
                <a:gd name="connsiteX130" fmla="*/ 7659362 w 8213050"/>
                <a:gd name="connsiteY130" fmla="*/ 4614040 h 4890885"/>
                <a:gd name="connsiteX131" fmla="*/ 7474799 w 8213050"/>
                <a:gd name="connsiteY131" fmla="*/ 4614040 h 4890885"/>
                <a:gd name="connsiteX132" fmla="*/ 7197954 w 8213050"/>
                <a:gd name="connsiteY132" fmla="*/ 4429477 h 4890885"/>
                <a:gd name="connsiteX133" fmla="*/ 7382517 w 8213050"/>
                <a:gd name="connsiteY133" fmla="*/ 4429477 h 4890885"/>
                <a:gd name="connsiteX134" fmla="*/ 7382517 w 8213050"/>
                <a:gd name="connsiteY134" fmla="*/ 4614040 h 4890885"/>
                <a:gd name="connsiteX135" fmla="*/ 7197954 w 8213050"/>
                <a:gd name="connsiteY135" fmla="*/ 4614040 h 4890885"/>
                <a:gd name="connsiteX136" fmla="*/ 6921109 w 8213050"/>
                <a:gd name="connsiteY136" fmla="*/ 4429477 h 4890885"/>
                <a:gd name="connsiteX137" fmla="*/ 7105672 w 8213050"/>
                <a:gd name="connsiteY137" fmla="*/ 4429477 h 4890885"/>
                <a:gd name="connsiteX138" fmla="*/ 7105672 w 8213050"/>
                <a:gd name="connsiteY138" fmla="*/ 4614040 h 4890885"/>
                <a:gd name="connsiteX139" fmla="*/ 6921109 w 8213050"/>
                <a:gd name="connsiteY139" fmla="*/ 4614040 h 4890885"/>
                <a:gd name="connsiteX140" fmla="*/ 6644265 w 8213050"/>
                <a:gd name="connsiteY140" fmla="*/ 4429477 h 4890885"/>
                <a:gd name="connsiteX141" fmla="*/ 6828828 w 8213050"/>
                <a:gd name="connsiteY141" fmla="*/ 4429477 h 4890885"/>
                <a:gd name="connsiteX142" fmla="*/ 6828828 w 8213050"/>
                <a:gd name="connsiteY142" fmla="*/ 4614040 h 4890885"/>
                <a:gd name="connsiteX143" fmla="*/ 6644265 w 8213050"/>
                <a:gd name="connsiteY143" fmla="*/ 4614040 h 4890885"/>
                <a:gd name="connsiteX144" fmla="*/ 6367421 w 8213050"/>
                <a:gd name="connsiteY144" fmla="*/ 4429477 h 4890885"/>
                <a:gd name="connsiteX145" fmla="*/ 6551984 w 8213050"/>
                <a:gd name="connsiteY145" fmla="*/ 4429477 h 4890885"/>
                <a:gd name="connsiteX146" fmla="*/ 6551984 w 8213050"/>
                <a:gd name="connsiteY146" fmla="*/ 4614040 h 4890885"/>
                <a:gd name="connsiteX147" fmla="*/ 6367421 w 8213050"/>
                <a:gd name="connsiteY147" fmla="*/ 4614040 h 4890885"/>
                <a:gd name="connsiteX148" fmla="*/ 6090576 w 8213050"/>
                <a:gd name="connsiteY148" fmla="*/ 4429477 h 4890885"/>
                <a:gd name="connsiteX149" fmla="*/ 6275139 w 8213050"/>
                <a:gd name="connsiteY149" fmla="*/ 4429477 h 4890885"/>
                <a:gd name="connsiteX150" fmla="*/ 6275139 w 8213050"/>
                <a:gd name="connsiteY150" fmla="*/ 4614040 h 4890885"/>
                <a:gd name="connsiteX151" fmla="*/ 6090576 w 8213050"/>
                <a:gd name="connsiteY151" fmla="*/ 4614040 h 4890885"/>
                <a:gd name="connsiteX152" fmla="*/ 5813731 w 8213050"/>
                <a:gd name="connsiteY152" fmla="*/ 4429477 h 4890885"/>
                <a:gd name="connsiteX153" fmla="*/ 5998294 w 8213050"/>
                <a:gd name="connsiteY153" fmla="*/ 4429477 h 4890885"/>
                <a:gd name="connsiteX154" fmla="*/ 5998294 w 8213050"/>
                <a:gd name="connsiteY154" fmla="*/ 4614040 h 4890885"/>
                <a:gd name="connsiteX155" fmla="*/ 5813731 w 8213050"/>
                <a:gd name="connsiteY155" fmla="*/ 4614040 h 4890885"/>
                <a:gd name="connsiteX156" fmla="*/ 5536887 w 8213050"/>
                <a:gd name="connsiteY156" fmla="*/ 4429477 h 4890885"/>
                <a:gd name="connsiteX157" fmla="*/ 5721450 w 8213050"/>
                <a:gd name="connsiteY157" fmla="*/ 4429477 h 4890885"/>
                <a:gd name="connsiteX158" fmla="*/ 5721450 w 8213050"/>
                <a:gd name="connsiteY158" fmla="*/ 4614040 h 4890885"/>
                <a:gd name="connsiteX159" fmla="*/ 5536887 w 8213050"/>
                <a:gd name="connsiteY159" fmla="*/ 4614040 h 4890885"/>
                <a:gd name="connsiteX160" fmla="*/ 5260042 w 8213050"/>
                <a:gd name="connsiteY160" fmla="*/ 4429477 h 4890885"/>
                <a:gd name="connsiteX161" fmla="*/ 5444605 w 8213050"/>
                <a:gd name="connsiteY161" fmla="*/ 4429477 h 4890885"/>
                <a:gd name="connsiteX162" fmla="*/ 5444605 w 8213050"/>
                <a:gd name="connsiteY162" fmla="*/ 4614040 h 4890885"/>
                <a:gd name="connsiteX163" fmla="*/ 5260042 w 8213050"/>
                <a:gd name="connsiteY163" fmla="*/ 4614040 h 4890885"/>
                <a:gd name="connsiteX164" fmla="*/ 4983198 w 8213050"/>
                <a:gd name="connsiteY164" fmla="*/ 4429477 h 4890885"/>
                <a:gd name="connsiteX165" fmla="*/ 5167761 w 8213050"/>
                <a:gd name="connsiteY165" fmla="*/ 4429477 h 4890885"/>
                <a:gd name="connsiteX166" fmla="*/ 5167761 w 8213050"/>
                <a:gd name="connsiteY166" fmla="*/ 4614040 h 4890885"/>
                <a:gd name="connsiteX167" fmla="*/ 4983198 w 8213050"/>
                <a:gd name="connsiteY167" fmla="*/ 4614040 h 4890885"/>
                <a:gd name="connsiteX168" fmla="*/ 4706353 w 8213050"/>
                <a:gd name="connsiteY168" fmla="*/ 4429477 h 4890885"/>
                <a:gd name="connsiteX169" fmla="*/ 4890916 w 8213050"/>
                <a:gd name="connsiteY169" fmla="*/ 4429477 h 4890885"/>
                <a:gd name="connsiteX170" fmla="*/ 4890916 w 8213050"/>
                <a:gd name="connsiteY170" fmla="*/ 4614040 h 4890885"/>
                <a:gd name="connsiteX171" fmla="*/ 4706353 w 8213050"/>
                <a:gd name="connsiteY171" fmla="*/ 4614040 h 4890885"/>
                <a:gd name="connsiteX172" fmla="*/ 4429509 w 8213050"/>
                <a:gd name="connsiteY172" fmla="*/ 4429477 h 4890885"/>
                <a:gd name="connsiteX173" fmla="*/ 4614072 w 8213050"/>
                <a:gd name="connsiteY173" fmla="*/ 4429477 h 4890885"/>
                <a:gd name="connsiteX174" fmla="*/ 4614072 w 8213050"/>
                <a:gd name="connsiteY174" fmla="*/ 4614040 h 4890885"/>
                <a:gd name="connsiteX175" fmla="*/ 4429509 w 8213050"/>
                <a:gd name="connsiteY175" fmla="*/ 4614040 h 4890885"/>
                <a:gd name="connsiteX176" fmla="*/ 4152664 w 8213050"/>
                <a:gd name="connsiteY176" fmla="*/ 4429477 h 4890885"/>
                <a:gd name="connsiteX177" fmla="*/ 4337227 w 8213050"/>
                <a:gd name="connsiteY177" fmla="*/ 4429477 h 4890885"/>
                <a:gd name="connsiteX178" fmla="*/ 4337227 w 8213050"/>
                <a:gd name="connsiteY178" fmla="*/ 4614040 h 4890885"/>
                <a:gd name="connsiteX179" fmla="*/ 4152664 w 8213050"/>
                <a:gd name="connsiteY179" fmla="*/ 4614040 h 4890885"/>
                <a:gd name="connsiteX180" fmla="*/ 3875820 w 8213050"/>
                <a:gd name="connsiteY180" fmla="*/ 4429477 h 4890885"/>
                <a:gd name="connsiteX181" fmla="*/ 4060383 w 8213050"/>
                <a:gd name="connsiteY181" fmla="*/ 4429477 h 4890885"/>
                <a:gd name="connsiteX182" fmla="*/ 4060383 w 8213050"/>
                <a:gd name="connsiteY182" fmla="*/ 4614040 h 4890885"/>
                <a:gd name="connsiteX183" fmla="*/ 3875820 w 8213050"/>
                <a:gd name="connsiteY183" fmla="*/ 4614040 h 4890885"/>
                <a:gd name="connsiteX184" fmla="*/ 3598976 w 8213050"/>
                <a:gd name="connsiteY184" fmla="*/ 4429477 h 4890885"/>
                <a:gd name="connsiteX185" fmla="*/ 3783539 w 8213050"/>
                <a:gd name="connsiteY185" fmla="*/ 4429477 h 4890885"/>
                <a:gd name="connsiteX186" fmla="*/ 3783539 w 8213050"/>
                <a:gd name="connsiteY186" fmla="*/ 4614040 h 4890885"/>
                <a:gd name="connsiteX187" fmla="*/ 3598976 w 8213050"/>
                <a:gd name="connsiteY187" fmla="*/ 4614040 h 4890885"/>
                <a:gd name="connsiteX188" fmla="*/ 3322131 w 8213050"/>
                <a:gd name="connsiteY188" fmla="*/ 4429477 h 4890885"/>
                <a:gd name="connsiteX189" fmla="*/ 3506694 w 8213050"/>
                <a:gd name="connsiteY189" fmla="*/ 4429477 h 4890885"/>
                <a:gd name="connsiteX190" fmla="*/ 3506694 w 8213050"/>
                <a:gd name="connsiteY190" fmla="*/ 4614040 h 4890885"/>
                <a:gd name="connsiteX191" fmla="*/ 3322131 w 8213050"/>
                <a:gd name="connsiteY191" fmla="*/ 4614040 h 4890885"/>
                <a:gd name="connsiteX192" fmla="*/ 3045292 w 8213050"/>
                <a:gd name="connsiteY192" fmla="*/ 4429477 h 4890885"/>
                <a:gd name="connsiteX193" fmla="*/ 3229855 w 8213050"/>
                <a:gd name="connsiteY193" fmla="*/ 4429477 h 4890885"/>
                <a:gd name="connsiteX194" fmla="*/ 3229855 w 8213050"/>
                <a:gd name="connsiteY194" fmla="*/ 4614040 h 4890885"/>
                <a:gd name="connsiteX195" fmla="*/ 3045292 w 8213050"/>
                <a:gd name="connsiteY195" fmla="*/ 4614040 h 4890885"/>
                <a:gd name="connsiteX196" fmla="*/ 2768447 w 8213050"/>
                <a:gd name="connsiteY196" fmla="*/ 4429477 h 4890885"/>
                <a:gd name="connsiteX197" fmla="*/ 2953011 w 8213050"/>
                <a:gd name="connsiteY197" fmla="*/ 4429477 h 4890885"/>
                <a:gd name="connsiteX198" fmla="*/ 2953011 w 8213050"/>
                <a:gd name="connsiteY198" fmla="*/ 4614040 h 4890885"/>
                <a:gd name="connsiteX199" fmla="*/ 2768447 w 8213050"/>
                <a:gd name="connsiteY199" fmla="*/ 4614040 h 4890885"/>
                <a:gd name="connsiteX200" fmla="*/ 2491602 w 8213050"/>
                <a:gd name="connsiteY200" fmla="*/ 4429477 h 4890885"/>
                <a:gd name="connsiteX201" fmla="*/ 2676166 w 8213050"/>
                <a:gd name="connsiteY201" fmla="*/ 4429477 h 4890885"/>
                <a:gd name="connsiteX202" fmla="*/ 2676166 w 8213050"/>
                <a:gd name="connsiteY202" fmla="*/ 4614040 h 4890885"/>
                <a:gd name="connsiteX203" fmla="*/ 2491602 w 8213050"/>
                <a:gd name="connsiteY203" fmla="*/ 4614040 h 4890885"/>
                <a:gd name="connsiteX204" fmla="*/ 2214758 w 8213050"/>
                <a:gd name="connsiteY204" fmla="*/ 4429477 h 4890885"/>
                <a:gd name="connsiteX205" fmla="*/ 2399322 w 8213050"/>
                <a:gd name="connsiteY205" fmla="*/ 4429477 h 4890885"/>
                <a:gd name="connsiteX206" fmla="*/ 2399322 w 8213050"/>
                <a:gd name="connsiteY206" fmla="*/ 4614040 h 4890885"/>
                <a:gd name="connsiteX207" fmla="*/ 2214758 w 8213050"/>
                <a:gd name="connsiteY207" fmla="*/ 4614040 h 4890885"/>
                <a:gd name="connsiteX208" fmla="*/ 1937914 w 8213050"/>
                <a:gd name="connsiteY208" fmla="*/ 4429477 h 4890885"/>
                <a:gd name="connsiteX209" fmla="*/ 2122477 w 8213050"/>
                <a:gd name="connsiteY209" fmla="*/ 4429477 h 4890885"/>
                <a:gd name="connsiteX210" fmla="*/ 2122477 w 8213050"/>
                <a:gd name="connsiteY210" fmla="*/ 4614040 h 4890885"/>
                <a:gd name="connsiteX211" fmla="*/ 1937914 w 8213050"/>
                <a:gd name="connsiteY211" fmla="*/ 4614040 h 4890885"/>
                <a:gd name="connsiteX212" fmla="*/ 1661070 w 8213050"/>
                <a:gd name="connsiteY212" fmla="*/ 4429477 h 4890885"/>
                <a:gd name="connsiteX213" fmla="*/ 1845633 w 8213050"/>
                <a:gd name="connsiteY213" fmla="*/ 4429477 h 4890885"/>
                <a:gd name="connsiteX214" fmla="*/ 1845633 w 8213050"/>
                <a:gd name="connsiteY214" fmla="*/ 4614040 h 4890885"/>
                <a:gd name="connsiteX215" fmla="*/ 1661070 w 8213050"/>
                <a:gd name="connsiteY215" fmla="*/ 4614040 h 4890885"/>
                <a:gd name="connsiteX216" fmla="*/ 1384225 w 8213050"/>
                <a:gd name="connsiteY216" fmla="*/ 4429477 h 4890885"/>
                <a:gd name="connsiteX217" fmla="*/ 1568789 w 8213050"/>
                <a:gd name="connsiteY217" fmla="*/ 4429477 h 4890885"/>
                <a:gd name="connsiteX218" fmla="*/ 1568789 w 8213050"/>
                <a:gd name="connsiteY218" fmla="*/ 4614040 h 4890885"/>
                <a:gd name="connsiteX219" fmla="*/ 1384225 w 8213050"/>
                <a:gd name="connsiteY219" fmla="*/ 4614040 h 4890885"/>
                <a:gd name="connsiteX220" fmla="*/ 1107382 w 8213050"/>
                <a:gd name="connsiteY220" fmla="*/ 4429477 h 4890885"/>
                <a:gd name="connsiteX221" fmla="*/ 1291943 w 8213050"/>
                <a:gd name="connsiteY221" fmla="*/ 4429477 h 4890885"/>
                <a:gd name="connsiteX222" fmla="*/ 1291943 w 8213050"/>
                <a:gd name="connsiteY222" fmla="*/ 4614040 h 4890885"/>
                <a:gd name="connsiteX223" fmla="*/ 1107382 w 8213050"/>
                <a:gd name="connsiteY223" fmla="*/ 4614040 h 4890885"/>
                <a:gd name="connsiteX224" fmla="*/ 830537 w 8213050"/>
                <a:gd name="connsiteY224" fmla="*/ 4429477 h 4890885"/>
                <a:gd name="connsiteX225" fmla="*/ 1015100 w 8213050"/>
                <a:gd name="connsiteY225" fmla="*/ 4429477 h 4890885"/>
                <a:gd name="connsiteX226" fmla="*/ 1015100 w 8213050"/>
                <a:gd name="connsiteY226" fmla="*/ 4614040 h 4890885"/>
                <a:gd name="connsiteX227" fmla="*/ 830537 w 8213050"/>
                <a:gd name="connsiteY227" fmla="*/ 4614040 h 4890885"/>
                <a:gd name="connsiteX228" fmla="*/ 553693 w 8213050"/>
                <a:gd name="connsiteY228" fmla="*/ 4429477 h 4890885"/>
                <a:gd name="connsiteX229" fmla="*/ 738256 w 8213050"/>
                <a:gd name="connsiteY229" fmla="*/ 4429477 h 4890885"/>
                <a:gd name="connsiteX230" fmla="*/ 738256 w 8213050"/>
                <a:gd name="connsiteY230" fmla="*/ 4614040 h 4890885"/>
                <a:gd name="connsiteX231" fmla="*/ 553693 w 8213050"/>
                <a:gd name="connsiteY231" fmla="*/ 4614040 h 4890885"/>
                <a:gd name="connsiteX232" fmla="*/ 276848 w 8213050"/>
                <a:gd name="connsiteY232" fmla="*/ 4429477 h 4890885"/>
                <a:gd name="connsiteX233" fmla="*/ 461411 w 8213050"/>
                <a:gd name="connsiteY233" fmla="*/ 4429477 h 4890885"/>
                <a:gd name="connsiteX234" fmla="*/ 461411 w 8213050"/>
                <a:gd name="connsiteY234" fmla="*/ 4614040 h 4890885"/>
                <a:gd name="connsiteX235" fmla="*/ 276848 w 8213050"/>
                <a:gd name="connsiteY235" fmla="*/ 4614040 h 4890885"/>
                <a:gd name="connsiteX236" fmla="*/ 3 w 8213050"/>
                <a:gd name="connsiteY236" fmla="*/ 4429477 h 4890885"/>
                <a:gd name="connsiteX237" fmla="*/ 184567 w 8213050"/>
                <a:gd name="connsiteY237" fmla="*/ 4429477 h 4890885"/>
                <a:gd name="connsiteX238" fmla="*/ 184567 w 8213050"/>
                <a:gd name="connsiteY238" fmla="*/ 4614040 h 4890885"/>
                <a:gd name="connsiteX239" fmla="*/ 3 w 8213050"/>
                <a:gd name="connsiteY239" fmla="*/ 4614040 h 4890885"/>
                <a:gd name="connsiteX240" fmla="*/ 8028487 w 8213050"/>
                <a:gd name="connsiteY240" fmla="*/ 4152633 h 4890885"/>
                <a:gd name="connsiteX241" fmla="*/ 8213050 w 8213050"/>
                <a:gd name="connsiteY241" fmla="*/ 4152633 h 4890885"/>
                <a:gd name="connsiteX242" fmla="*/ 8213050 w 8213050"/>
                <a:gd name="connsiteY242" fmla="*/ 4337196 h 4890885"/>
                <a:gd name="connsiteX243" fmla="*/ 8028487 w 8213050"/>
                <a:gd name="connsiteY243" fmla="*/ 4337196 h 4890885"/>
                <a:gd name="connsiteX244" fmla="*/ 7751643 w 8213050"/>
                <a:gd name="connsiteY244" fmla="*/ 4152633 h 4890885"/>
                <a:gd name="connsiteX245" fmla="*/ 7936206 w 8213050"/>
                <a:gd name="connsiteY245" fmla="*/ 4152633 h 4890885"/>
                <a:gd name="connsiteX246" fmla="*/ 7936206 w 8213050"/>
                <a:gd name="connsiteY246" fmla="*/ 4337196 h 4890885"/>
                <a:gd name="connsiteX247" fmla="*/ 7751643 w 8213050"/>
                <a:gd name="connsiteY247" fmla="*/ 4337196 h 4890885"/>
                <a:gd name="connsiteX248" fmla="*/ 7474799 w 8213050"/>
                <a:gd name="connsiteY248" fmla="*/ 4152633 h 4890885"/>
                <a:gd name="connsiteX249" fmla="*/ 7659362 w 8213050"/>
                <a:gd name="connsiteY249" fmla="*/ 4152633 h 4890885"/>
                <a:gd name="connsiteX250" fmla="*/ 7659362 w 8213050"/>
                <a:gd name="connsiteY250" fmla="*/ 4337196 h 4890885"/>
                <a:gd name="connsiteX251" fmla="*/ 7474799 w 8213050"/>
                <a:gd name="connsiteY251" fmla="*/ 4337196 h 4890885"/>
                <a:gd name="connsiteX252" fmla="*/ 7197954 w 8213050"/>
                <a:gd name="connsiteY252" fmla="*/ 4152633 h 4890885"/>
                <a:gd name="connsiteX253" fmla="*/ 7382517 w 8213050"/>
                <a:gd name="connsiteY253" fmla="*/ 4152633 h 4890885"/>
                <a:gd name="connsiteX254" fmla="*/ 7382517 w 8213050"/>
                <a:gd name="connsiteY254" fmla="*/ 4337196 h 4890885"/>
                <a:gd name="connsiteX255" fmla="*/ 7197954 w 8213050"/>
                <a:gd name="connsiteY255" fmla="*/ 4337196 h 4890885"/>
                <a:gd name="connsiteX256" fmla="*/ 6921109 w 8213050"/>
                <a:gd name="connsiteY256" fmla="*/ 4152633 h 4890885"/>
                <a:gd name="connsiteX257" fmla="*/ 7105672 w 8213050"/>
                <a:gd name="connsiteY257" fmla="*/ 4152633 h 4890885"/>
                <a:gd name="connsiteX258" fmla="*/ 7105672 w 8213050"/>
                <a:gd name="connsiteY258" fmla="*/ 4337196 h 4890885"/>
                <a:gd name="connsiteX259" fmla="*/ 6921109 w 8213050"/>
                <a:gd name="connsiteY259" fmla="*/ 4337196 h 4890885"/>
                <a:gd name="connsiteX260" fmla="*/ 6644265 w 8213050"/>
                <a:gd name="connsiteY260" fmla="*/ 4152633 h 4890885"/>
                <a:gd name="connsiteX261" fmla="*/ 6828828 w 8213050"/>
                <a:gd name="connsiteY261" fmla="*/ 4152633 h 4890885"/>
                <a:gd name="connsiteX262" fmla="*/ 6828828 w 8213050"/>
                <a:gd name="connsiteY262" fmla="*/ 4337196 h 4890885"/>
                <a:gd name="connsiteX263" fmla="*/ 6644265 w 8213050"/>
                <a:gd name="connsiteY263" fmla="*/ 4337196 h 4890885"/>
                <a:gd name="connsiteX264" fmla="*/ 6367421 w 8213050"/>
                <a:gd name="connsiteY264" fmla="*/ 4152633 h 4890885"/>
                <a:gd name="connsiteX265" fmla="*/ 6551984 w 8213050"/>
                <a:gd name="connsiteY265" fmla="*/ 4152633 h 4890885"/>
                <a:gd name="connsiteX266" fmla="*/ 6551984 w 8213050"/>
                <a:gd name="connsiteY266" fmla="*/ 4337196 h 4890885"/>
                <a:gd name="connsiteX267" fmla="*/ 6367421 w 8213050"/>
                <a:gd name="connsiteY267" fmla="*/ 4337196 h 4890885"/>
                <a:gd name="connsiteX268" fmla="*/ 6090576 w 8213050"/>
                <a:gd name="connsiteY268" fmla="*/ 4152633 h 4890885"/>
                <a:gd name="connsiteX269" fmla="*/ 6275139 w 8213050"/>
                <a:gd name="connsiteY269" fmla="*/ 4152633 h 4890885"/>
                <a:gd name="connsiteX270" fmla="*/ 6275139 w 8213050"/>
                <a:gd name="connsiteY270" fmla="*/ 4337196 h 4890885"/>
                <a:gd name="connsiteX271" fmla="*/ 6090576 w 8213050"/>
                <a:gd name="connsiteY271" fmla="*/ 4337196 h 4890885"/>
                <a:gd name="connsiteX272" fmla="*/ 5813731 w 8213050"/>
                <a:gd name="connsiteY272" fmla="*/ 4152633 h 4890885"/>
                <a:gd name="connsiteX273" fmla="*/ 5998294 w 8213050"/>
                <a:gd name="connsiteY273" fmla="*/ 4152633 h 4890885"/>
                <a:gd name="connsiteX274" fmla="*/ 5998294 w 8213050"/>
                <a:gd name="connsiteY274" fmla="*/ 4337196 h 4890885"/>
                <a:gd name="connsiteX275" fmla="*/ 5813731 w 8213050"/>
                <a:gd name="connsiteY275" fmla="*/ 4337196 h 4890885"/>
                <a:gd name="connsiteX276" fmla="*/ 5536887 w 8213050"/>
                <a:gd name="connsiteY276" fmla="*/ 4152633 h 4890885"/>
                <a:gd name="connsiteX277" fmla="*/ 5721450 w 8213050"/>
                <a:gd name="connsiteY277" fmla="*/ 4152633 h 4890885"/>
                <a:gd name="connsiteX278" fmla="*/ 5721450 w 8213050"/>
                <a:gd name="connsiteY278" fmla="*/ 4337196 h 4890885"/>
                <a:gd name="connsiteX279" fmla="*/ 5536887 w 8213050"/>
                <a:gd name="connsiteY279" fmla="*/ 4337196 h 4890885"/>
                <a:gd name="connsiteX280" fmla="*/ 5260042 w 8213050"/>
                <a:gd name="connsiteY280" fmla="*/ 4152633 h 4890885"/>
                <a:gd name="connsiteX281" fmla="*/ 5444605 w 8213050"/>
                <a:gd name="connsiteY281" fmla="*/ 4152633 h 4890885"/>
                <a:gd name="connsiteX282" fmla="*/ 5444605 w 8213050"/>
                <a:gd name="connsiteY282" fmla="*/ 4337196 h 4890885"/>
                <a:gd name="connsiteX283" fmla="*/ 5260042 w 8213050"/>
                <a:gd name="connsiteY283" fmla="*/ 4337196 h 4890885"/>
                <a:gd name="connsiteX284" fmla="*/ 4983198 w 8213050"/>
                <a:gd name="connsiteY284" fmla="*/ 4152633 h 4890885"/>
                <a:gd name="connsiteX285" fmla="*/ 5167761 w 8213050"/>
                <a:gd name="connsiteY285" fmla="*/ 4152633 h 4890885"/>
                <a:gd name="connsiteX286" fmla="*/ 5167761 w 8213050"/>
                <a:gd name="connsiteY286" fmla="*/ 4337196 h 4890885"/>
                <a:gd name="connsiteX287" fmla="*/ 4983198 w 8213050"/>
                <a:gd name="connsiteY287" fmla="*/ 4337196 h 4890885"/>
                <a:gd name="connsiteX288" fmla="*/ 4706353 w 8213050"/>
                <a:gd name="connsiteY288" fmla="*/ 4152633 h 4890885"/>
                <a:gd name="connsiteX289" fmla="*/ 4890916 w 8213050"/>
                <a:gd name="connsiteY289" fmla="*/ 4152633 h 4890885"/>
                <a:gd name="connsiteX290" fmla="*/ 4890916 w 8213050"/>
                <a:gd name="connsiteY290" fmla="*/ 4337196 h 4890885"/>
                <a:gd name="connsiteX291" fmla="*/ 4706353 w 8213050"/>
                <a:gd name="connsiteY291" fmla="*/ 4337196 h 4890885"/>
                <a:gd name="connsiteX292" fmla="*/ 4429509 w 8213050"/>
                <a:gd name="connsiteY292" fmla="*/ 4152633 h 4890885"/>
                <a:gd name="connsiteX293" fmla="*/ 4614072 w 8213050"/>
                <a:gd name="connsiteY293" fmla="*/ 4152633 h 4890885"/>
                <a:gd name="connsiteX294" fmla="*/ 4614072 w 8213050"/>
                <a:gd name="connsiteY294" fmla="*/ 4337196 h 4890885"/>
                <a:gd name="connsiteX295" fmla="*/ 4429509 w 8213050"/>
                <a:gd name="connsiteY295" fmla="*/ 4337196 h 4890885"/>
                <a:gd name="connsiteX296" fmla="*/ 4152664 w 8213050"/>
                <a:gd name="connsiteY296" fmla="*/ 4152633 h 4890885"/>
                <a:gd name="connsiteX297" fmla="*/ 4337227 w 8213050"/>
                <a:gd name="connsiteY297" fmla="*/ 4152633 h 4890885"/>
                <a:gd name="connsiteX298" fmla="*/ 4337227 w 8213050"/>
                <a:gd name="connsiteY298" fmla="*/ 4337196 h 4890885"/>
                <a:gd name="connsiteX299" fmla="*/ 4152664 w 8213050"/>
                <a:gd name="connsiteY299" fmla="*/ 4337196 h 4890885"/>
                <a:gd name="connsiteX300" fmla="*/ 3875820 w 8213050"/>
                <a:gd name="connsiteY300" fmla="*/ 4152633 h 4890885"/>
                <a:gd name="connsiteX301" fmla="*/ 4060383 w 8213050"/>
                <a:gd name="connsiteY301" fmla="*/ 4152633 h 4890885"/>
                <a:gd name="connsiteX302" fmla="*/ 4060383 w 8213050"/>
                <a:gd name="connsiteY302" fmla="*/ 4337196 h 4890885"/>
                <a:gd name="connsiteX303" fmla="*/ 3875820 w 8213050"/>
                <a:gd name="connsiteY303" fmla="*/ 4337196 h 4890885"/>
                <a:gd name="connsiteX304" fmla="*/ 3598976 w 8213050"/>
                <a:gd name="connsiteY304" fmla="*/ 4152633 h 4890885"/>
                <a:gd name="connsiteX305" fmla="*/ 3783539 w 8213050"/>
                <a:gd name="connsiteY305" fmla="*/ 4152633 h 4890885"/>
                <a:gd name="connsiteX306" fmla="*/ 3783539 w 8213050"/>
                <a:gd name="connsiteY306" fmla="*/ 4337196 h 4890885"/>
                <a:gd name="connsiteX307" fmla="*/ 3598976 w 8213050"/>
                <a:gd name="connsiteY307" fmla="*/ 4337196 h 4890885"/>
                <a:gd name="connsiteX308" fmla="*/ 3322131 w 8213050"/>
                <a:gd name="connsiteY308" fmla="*/ 4152633 h 4890885"/>
                <a:gd name="connsiteX309" fmla="*/ 3506694 w 8213050"/>
                <a:gd name="connsiteY309" fmla="*/ 4152633 h 4890885"/>
                <a:gd name="connsiteX310" fmla="*/ 3506694 w 8213050"/>
                <a:gd name="connsiteY310" fmla="*/ 4337196 h 4890885"/>
                <a:gd name="connsiteX311" fmla="*/ 3322131 w 8213050"/>
                <a:gd name="connsiteY311" fmla="*/ 4337196 h 4890885"/>
                <a:gd name="connsiteX312" fmla="*/ 3045295 w 8213050"/>
                <a:gd name="connsiteY312" fmla="*/ 4152633 h 4890885"/>
                <a:gd name="connsiteX313" fmla="*/ 3229858 w 8213050"/>
                <a:gd name="connsiteY313" fmla="*/ 4152633 h 4890885"/>
                <a:gd name="connsiteX314" fmla="*/ 3229858 w 8213050"/>
                <a:gd name="connsiteY314" fmla="*/ 4337196 h 4890885"/>
                <a:gd name="connsiteX315" fmla="*/ 3045295 w 8213050"/>
                <a:gd name="connsiteY315" fmla="*/ 4337196 h 4890885"/>
                <a:gd name="connsiteX316" fmla="*/ 2768451 w 8213050"/>
                <a:gd name="connsiteY316" fmla="*/ 4152633 h 4890885"/>
                <a:gd name="connsiteX317" fmla="*/ 2953015 w 8213050"/>
                <a:gd name="connsiteY317" fmla="*/ 4152633 h 4890885"/>
                <a:gd name="connsiteX318" fmla="*/ 2953015 w 8213050"/>
                <a:gd name="connsiteY318" fmla="*/ 4337196 h 4890885"/>
                <a:gd name="connsiteX319" fmla="*/ 2768451 w 8213050"/>
                <a:gd name="connsiteY319" fmla="*/ 4337196 h 4890885"/>
                <a:gd name="connsiteX320" fmla="*/ 2491605 w 8213050"/>
                <a:gd name="connsiteY320" fmla="*/ 4152633 h 4890885"/>
                <a:gd name="connsiteX321" fmla="*/ 2676169 w 8213050"/>
                <a:gd name="connsiteY321" fmla="*/ 4152633 h 4890885"/>
                <a:gd name="connsiteX322" fmla="*/ 2676169 w 8213050"/>
                <a:gd name="connsiteY322" fmla="*/ 4337196 h 4890885"/>
                <a:gd name="connsiteX323" fmla="*/ 2491605 w 8213050"/>
                <a:gd name="connsiteY323" fmla="*/ 4337196 h 4890885"/>
                <a:gd name="connsiteX324" fmla="*/ 2214762 w 8213050"/>
                <a:gd name="connsiteY324" fmla="*/ 4152633 h 4890885"/>
                <a:gd name="connsiteX325" fmla="*/ 2399325 w 8213050"/>
                <a:gd name="connsiteY325" fmla="*/ 4152633 h 4890885"/>
                <a:gd name="connsiteX326" fmla="*/ 2399325 w 8213050"/>
                <a:gd name="connsiteY326" fmla="*/ 4337196 h 4890885"/>
                <a:gd name="connsiteX327" fmla="*/ 2214762 w 8213050"/>
                <a:gd name="connsiteY327" fmla="*/ 4337196 h 4890885"/>
                <a:gd name="connsiteX328" fmla="*/ 1937918 w 8213050"/>
                <a:gd name="connsiteY328" fmla="*/ 4152633 h 4890885"/>
                <a:gd name="connsiteX329" fmla="*/ 2122480 w 8213050"/>
                <a:gd name="connsiteY329" fmla="*/ 4152633 h 4890885"/>
                <a:gd name="connsiteX330" fmla="*/ 2122480 w 8213050"/>
                <a:gd name="connsiteY330" fmla="*/ 4337196 h 4890885"/>
                <a:gd name="connsiteX331" fmla="*/ 1937918 w 8213050"/>
                <a:gd name="connsiteY331" fmla="*/ 4337196 h 4890885"/>
                <a:gd name="connsiteX332" fmla="*/ 1661073 w 8213050"/>
                <a:gd name="connsiteY332" fmla="*/ 4152633 h 4890885"/>
                <a:gd name="connsiteX333" fmla="*/ 1845636 w 8213050"/>
                <a:gd name="connsiteY333" fmla="*/ 4152633 h 4890885"/>
                <a:gd name="connsiteX334" fmla="*/ 1845636 w 8213050"/>
                <a:gd name="connsiteY334" fmla="*/ 4337196 h 4890885"/>
                <a:gd name="connsiteX335" fmla="*/ 1661073 w 8213050"/>
                <a:gd name="connsiteY335" fmla="*/ 4337196 h 4890885"/>
                <a:gd name="connsiteX336" fmla="*/ 1384228 w 8213050"/>
                <a:gd name="connsiteY336" fmla="*/ 4152633 h 4890885"/>
                <a:gd name="connsiteX337" fmla="*/ 1568792 w 8213050"/>
                <a:gd name="connsiteY337" fmla="*/ 4152633 h 4890885"/>
                <a:gd name="connsiteX338" fmla="*/ 1568792 w 8213050"/>
                <a:gd name="connsiteY338" fmla="*/ 4337196 h 4890885"/>
                <a:gd name="connsiteX339" fmla="*/ 1384228 w 8213050"/>
                <a:gd name="connsiteY339" fmla="*/ 4337196 h 4890885"/>
                <a:gd name="connsiteX340" fmla="*/ 1107385 w 8213050"/>
                <a:gd name="connsiteY340" fmla="*/ 4152633 h 4890885"/>
                <a:gd name="connsiteX341" fmla="*/ 1291946 w 8213050"/>
                <a:gd name="connsiteY341" fmla="*/ 4152633 h 4890885"/>
                <a:gd name="connsiteX342" fmla="*/ 1291946 w 8213050"/>
                <a:gd name="connsiteY342" fmla="*/ 4337196 h 4890885"/>
                <a:gd name="connsiteX343" fmla="*/ 1107385 w 8213050"/>
                <a:gd name="connsiteY343" fmla="*/ 4337196 h 4890885"/>
                <a:gd name="connsiteX344" fmla="*/ 830541 w 8213050"/>
                <a:gd name="connsiteY344" fmla="*/ 4152633 h 4890885"/>
                <a:gd name="connsiteX345" fmla="*/ 1015104 w 8213050"/>
                <a:gd name="connsiteY345" fmla="*/ 4152633 h 4890885"/>
                <a:gd name="connsiteX346" fmla="*/ 1015104 w 8213050"/>
                <a:gd name="connsiteY346" fmla="*/ 4337196 h 4890885"/>
                <a:gd name="connsiteX347" fmla="*/ 830541 w 8213050"/>
                <a:gd name="connsiteY347" fmla="*/ 4337196 h 4890885"/>
                <a:gd name="connsiteX348" fmla="*/ 553697 w 8213050"/>
                <a:gd name="connsiteY348" fmla="*/ 4152633 h 4890885"/>
                <a:gd name="connsiteX349" fmla="*/ 738260 w 8213050"/>
                <a:gd name="connsiteY349" fmla="*/ 4152633 h 4890885"/>
                <a:gd name="connsiteX350" fmla="*/ 738260 w 8213050"/>
                <a:gd name="connsiteY350" fmla="*/ 4337196 h 4890885"/>
                <a:gd name="connsiteX351" fmla="*/ 553697 w 8213050"/>
                <a:gd name="connsiteY351" fmla="*/ 4337196 h 4890885"/>
                <a:gd name="connsiteX352" fmla="*/ 276852 w 8213050"/>
                <a:gd name="connsiteY352" fmla="*/ 4152633 h 4890885"/>
                <a:gd name="connsiteX353" fmla="*/ 461415 w 8213050"/>
                <a:gd name="connsiteY353" fmla="*/ 4152633 h 4890885"/>
                <a:gd name="connsiteX354" fmla="*/ 461415 w 8213050"/>
                <a:gd name="connsiteY354" fmla="*/ 4337196 h 4890885"/>
                <a:gd name="connsiteX355" fmla="*/ 276852 w 8213050"/>
                <a:gd name="connsiteY355" fmla="*/ 4337196 h 4890885"/>
                <a:gd name="connsiteX356" fmla="*/ 7 w 8213050"/>
                <a:gd name="connsiteY356" fmla="*/ 4152633 h 4890885"/>
                <a:gd name="connsiteX357" fmla="*/ 184571 w 8213050"/>
                <a:gd name="connsiteY357" fmla="*/ 4152633 h 4890885"/>
                <a:gd name="connsiteX358" fmla="*/ 184571 w 8213050"/>
                <a:gd name="connsiteY358" fmla="*/ 4337196 h 4890885"/>
                <a:gd name="connsiteX359" fmla="*/ 7 w 8213050"/>
                <a:gd name="connsiteY359" fmla="*/ 4337196 h 4890885"/>
                <a:gd name="connsiteX360" fmla="*/ 8028487 w 8213050"/>
                <a:gd name="connsiteY360" fmla="*/ 3875788 h 4890885"/>
                <a:gd name="connsiteX361" fmla="*/ 8213050 w 8213050"/>
                <a:gd name="connsiteY361" fmla="*/ 3875788 h 4890885"/>
                <a:gd name="connsiteX362" fmla="*/ 8213050 w 8213050"/>
                <a:gd name="connsiteY362" fmla="*/ 4060351 h 4890885"/>
                <a:gd name="connsiteX363" fmla="*/ 8028487 w 8213050"/>
                <a:gd name="connsiteY363" fmla="*/ 4060351 h 4890885"/>
                <a:gd name="connsiteX364" fmla="*/ 7751643 w 8213050"/>
                <a:gd name="connsiteY364" fmla="*/ 3875788 h 4890885"/>
                <a:gd name="connsiteX365" fmla="*/ 7936206 w 8213050"/>
                <a:gd name="connsiteY365" fmla="*/ 3875788 h 4890885"/>
                <a:gd name="connsiteX366" fmla="*/ 7936206 w 8213050"/>
                <a:gd name="connsiteY366" fmla="*/ 4060351 h 4890885"/>
                <a:gd name="connsiteX367" fmla="*/ 7751643 w 8213050"/>
                <a:gd name="connsiteY367" fmla="*/ 4060351 h 4890885"/>
                <a:gd name="connsiteX368" fmla="*/ 7474799 w 8213050"/>
                <a:gd name="connsiteY368" fmla="*/ 3875788 h 4890885"/>
                <a:gd name="connsiteX369" fmla="*/ 7659362 w 8213050"/>
                <a:gd name="connsiteY369" fmla="*/ 3875788 h 4890885"/>
                <a:gd name="connsiteX370" fmla="*/ 7659362 w 8213050"/>
                <a:gd name="connsiteY370" fmla="*/ 4060351 h 4890885"/>
                <a:gd name="connsiteX371" fmla="*/ 7474799 w 8213050"/>
                <a:gd name="connsiteY371" fmla="*/ 4060351 h 4890885"/>
                <a:gd name="connsiteX372" fmla="*/ 7197954 w 8213050"/>
                <a:gd name="connsiteY372" fmla="*/ 3875788 h 4890885"/>
                <a:gd name="connsiteX373" fmla="*/ 7382517 w 8213050"/>
                <a:gd name="connsiteY373" fmla="*/ 3875788 h 4890885"/>
                <a:gd name="connsiteX374" fmla="*/ 7382517 w 8213050"/>
                <a:gd name="connsiteY374" fmla="*/ 4060351 h 4890885"/>
                <a:gd name="connsiteX375" fmla="*/ 7197954 w 8213050"/>
                <a:gd name="connsiteY375" fmla="*/ 4060351 h 4890885"/>
                <a:gd name="connsiteX376" fmla="*/ 6921109 w 8213050"/>
                <a:gd name="connsiteY376" fmla="*/ 3875788 h 4890885"/>
                <a:gd name="connsiteX377" fmla="*/ 7105672 w 8213050"/>
                <a:gd name="connsiteY377" fmla="*/ 3875788 h 4890885"/>
                <a:gd name="connsiteX378" fmla="*/ 7105672 w 8213050"/>
                <a:gd name="connsiteY378" fmla="*/ 4060351 h 4890885"/>
                <a:gd name="connsiteX379" fmla="*/ 6921109 w 8213050"/>
                <a:gd name="connsiteY379" fmla="*/ 4060351 h 4890885"/>
                <a:gd name="connsiteX380" fmla="*/ 6644265 w 8213050"/>
                <a:gd name="connsiteY380" fmla="*/ 3875788 h 4890885"/>
                <a:gd name="connsiteX381" fmla="*/ 6828828 w 8213050"/>
                <a:gd name="connsiteY381" fmla="*/ 3875788 h 4890885"/>
                <a:gd name="connsiteX382" fmla="*/ 6828828 w 8213050"/>
                <a:gd name="connsiteY382" fmla="*/ 4060351 h 4890885"/>
                <a:gd name="connsiteX383" fmla="*/ 6644265 w 8213050"/>
                <a:gd name="connsiteY383" fmla="*/ 4060351 h 4890885"/>
                <a:gd name="connsiteX384" fmla="*/ 6367421 w 8213050"/>
                <a:gd name="connsiteY384" fmla="*/ 3875788 h 4890885"/>
                <a:gd name="connsiteX385" fmla="*/ 6551984 w 8213050"/>
                <a:gd name="connsiteY385" fmla="*/ 3875788 h 4890885"/>
                <a:gd name="connsiteX386" fmla="*/ 6551984 w 8213050"/>
                <a:gd name="connsiteY386" fmla="*/ 4060351 h 4890885"/>
                <a:gd name="connsiteX387" fmla="*/ 6367421 w 8213050"/>
                <a:gd name="connsiteY387" fmla="*/ 4060351 h 4890885"/>
                <a:gd name="connsiteX388" fmla="*/ 6090576 w 8213050"/>
                <a:gd name="connsiteY388" fmla="*/ 3875788 h 4890885"/>
                <a:gd name="connsiteX389" fmla="*/ 6275139 w 8213050"/>
                <a:gd name="connsiteY389" fmla="*/ 3875788 h 4890885"/>
                <a:gd name="connsiteX390" fmla="*/ 6275139 w 8213050"/>
                <a:gd name="connsiteY390" fmla="*/ 4060351 h 4890885"/>
                <a:gd name="connsiteX391" fmla="*/ 6090576 w 8213050"/>
                <a:gd name="connsiteY391" fmla="*/ 4060351 h 4890885"/>
                <a:gd name="connsiteX392" fmla="*/ 5813731 w 8213050"/>
                <a:gd name="connsiteY392" fmla="*/ 3875788 h 4890885"/>
                <a:gd name="connsiteX393" fmla="*/ 5998294 w 8213050"/>
                <a:gd name="connsiteY393" fmla="*/ 3875788 h 4890885"/>
                <a:gd name="connsiteX394" fmla="*/ 5998294 w 8213050"/>
                <a:gd name="connsiteY394" fmla="*/ 4060351 h 4890885"/>
                <a:gd name="connsiteX395" fmla="*/ 5813731 w 8213050"/>
                <a:gd name="connsiteY395" fmla="*/ 4060351 h 4890885"/>
                <a:gd name="connsiteX396" fmla="*/ 5536887 w 8213050"/>
                <a:gd name="connsiteY396" fmla="*/ 3875788 h 4890885"/>
                <a:gd name="connsiteX397" fmla="*/ 5721450 w 8213050"/>
                <a:gd name="connsiteY397" fmla="*/ 3875788 h 4890885"/>
                <a:gd name="connsiteX398" fmla="*/ 5721450 w 8213050"/>
                <a:gd name="connsiteY398" fmla="*/ 4060351 h 4890885"/>
                <a:gd name="connsiteX399" fmla="*/ 5536887 w 8213050"/>
                <a:gd name="connsiteY399" fmla="*/ 4060351 h 4890885"/>
                <a:gd name="connsiteX400" fmla="*/ 5260042 w 8213050"/>
                <a:gd name="connsiteY400" fmla="*/ 3875788 h 4890885"/>
                <a:gd name="connsiteX401" fmla="*/ 5444605 w 8213050"/>
                <a:gd name="connsiteY401" fmla="*/ 3875788 h 4890885"/>
                <a:gd name="connsiteX402" fmla="*/ 5444605 w 8213050"/>
                <a:gd name="connsiteY402" fmla="*/ 4060351 h 4890885"/>
                <a:gd name="connsiteX403" fmla="*/ 5260042 w 8213050"/>
                <a:gd name="connsiteY403" fmla="*/ 4060351 h 4890885"/>
                <a:gd name="connsiteX404" fmla="*/ 4983198 w 8213050"/>
                <a:gd name="connsiteY404" fmla="*/ 3875788 h 4890885"/>
                <a:gd name="connsiteX405" fmla="*/ 5167761 w 8213050"/>
                <a:gd name="connsiteY405" fmla="*/ 3875788 h 4890885"/>
                <a:gd name="connsiteX406" fmla="*/ 5167761 w 8213050"/>
                <a:gd name="connsiteY406" fmla="*/ 4060351 h 4890885"/>
                <a:gd name="connsiteX407" fmla="*/ 4983198 w 8213050"/>
                <a:gd name="connsiteY407" fmla="*/ 4060351 h 4890885"/>
                <a:gd name="connsiteX408" fmla="*/ 4706353 w 8213050"/>
                <a:gd name="connsiteY408" fmla="*/ 3875788 h 4890885"/>
                <a:gd name="connsiteX409" fmla="*/ 4890916 w 8213050"/>
                <a:gd name="connsiteY409" fmla="*/ 3875788 h 4890885"/>
                <a:gd name="connsiteX410" fmla="*/ 4890916 w 8213050"/>
                <a:gd name="connsiteY410" fmla="*/ 4060351 h 4890885"/>
                <a:gd name="connsiteX411" fmla="*/ 4706353 w 8213050"/>
                <a:gd name="connsiteY411" fmla="*/ 4060351 h 4890885"/>
                <a:gd name="connsiteX412" fmla="*/ 4429509 w 8213050"/>
                <a:gd name="connsiteY412" fmla="*/ 3875788 h 4890885"/>
                <a:gd name="connsiteX413" fmla="*/ 4614072 w 8213050"/>
                <a:gd name="connsiteY413" fmla="*/ 3875788 h 4890885"/>
                <a:gd name="connsiteX414" fmla="*/ 4614072 w 8213050"/>
                <a:gd name="connsiteY414" fmla="*/ 4060351 h 4890885"/>
                <a:gd name="connsiteX415" fmla="*/ 4429509 w 8213050"/>
                <a:gd name="connsiteY415" fmla="*/ 4060351 h 4890885"/>
                <a:gd name="connsiteX416" fmla="*/ 4152664 w 8213050"/>
                <a:gd name="connsiteY416" fmla="*/ 3875788 h 4890885"/>
                <a:gd name="connsiteX417" fmla="*/ 4337227 w 8213050"/>
                <a:gd name="connsiteY417" fmla="*/ 3875788 h 4890885"/>
                <a:gd name="connsiteX418" fmla="*/ 4337227 w 8213050"/>
                <a:gd name="connsiteY418" fmla="*/ 4060351 h 4890885"/>
                <a:gd name="connsiteX419" fmla="*/ 4152664 w 8213050"/>
                <a:gd name="connsiteY419" fmla="*/ 4060351 h 4890885"/>
                <a:gd name="connsiteX420" fmla="*/ 3875820 w 8213050"/>
                <a:gd name="connsiteY420" fmla="*/ 3875788 h 4890885"/>
                <a:gd name="connsiteX421" fmla="*/ 4060383 w 8213050"/>
                <a:gd name="connsiteY421" fmla="*/ 3875788 h 4890885"/>
                <a:gd name="connsiteX422" fmla="*/ 4060383 w 8213050"/>
                <a:gd name="connsiteY422" fmla="*/ 4060351 h 4890885"/>
                <a:gd name="connsiteX423" fmla="*/ 3875820 w 8213050"/>
                <a:gd name="connsiteY423" fmla="*/ 4060351 h 4890885"/>
                <a:gd name="connsiteX424" fmla="*/ 3598976 w 8213050"/>
                <a:gd name="connsiteY424" fmla="*/ 3875788 h 4890885"/>
                <a:gd name="connsiteX425" fmla="*/ 3783539 w 8213050"/>
                <a:gd name="connsiteY425" fmla="*/ 3875788 h 4890885"/>
                <a:gd name="connsiteX426" fmla="*/ 3783539 w 8213050"/>
                <a:gd name="connsiteY426" fmla="*/ 4060351 h 4890885"/>
                <a:gd name="connsiteX427" fmla="*/ 3598976 w 8213050"/>
                <a:gd name="connsiteY427" fmla="*/ 4060351 h 4890885"/>
                <a:gd name="connsiteX428" fmla="*/ 3322131 w 8213050"/>
                <a:gd name="connsiteY428" fmla="*/ 3875788 h 4890885"/>
                <a:gd name="connsiteX429" fmla="*/ 3506694 w 8213050"/>
                <a:gd name="connsiteY429" fmla="*/ 3875788 h 4890885"/>
                <a:gd name="connsiteX430" fmla="*/ 3506694 w 8213050"/>
                <a:gd name="connsiteY430" fmla="*/ 4060351 h 4890885"/>
                <a:gd name="connsiteX431" fmla="*/ 3322131 w 8213050"/>
                <a:gd name="connsiteY431" fmla="*/ 4060351 h 4890885"/>
                <a:gd name="connsiteX432" fmla="*/ 3045299 w 8213050"/>
                <a:gd name="connsiteY432" fmla="*/ 3875788 h 4890885"/>
                <a:gd name="connsiteX433" fmla="*/ 3229863 w 8213050"/>
                <a:gd name="connsiteY433" fmla="*/ 3875788 h 4890885"/>
                <a:gd name="connsiteX434" fmla="*/ 3229863 w 8213050"/>
                <a:gd name="connsiteY434" fmla="*/ 4060351 h 4890885"/>
                <a:gd name="connsiteX435" fmla="*/ 3045299 w 8213050"/>
                <a:gd name="connsiteY435" fmla="*/ 4060351 h 4890885"/>
                <a:gd name="connsiteX436" fmla="*/ 2768455 w 8213050"/>
                <a:gd name="connsiteY436" fmla="*/ 3875788 h 4890885"/>
                <a:gd name="connsiteX437" fmla="*/ 2953018 w 8213050"/>
                <a:gd name="connsiteY437" fmla="*/ 3875788 h 4890885"/>
                <a:gd name="connsiteX438" fmla="*/ 2953018 w 8213050"/>
                <a:gd name="connsiteY438" fmla="*/ 4060351 h 4890885"/>
                <a:gd name="connsiteX439" fmla="*/ 2768455 w 8213050"/>
                <a:gd name="connsiteY439" fmla="*/ 4060351 h 4890885"/>
                <a:gd name="connsiteX440" fmla="*/ 2491609 w 8213050"/>
                <a:gd name="connsiteY440" fmla="*/ 3875788 h 4890885"/>
                <a:gd name="connsiteX441" fmla="*/ 2676173 w 8213050"/>
                <a:gd name="connsiteY441" fmla="*/ 3875788 h 4890885"/>
                <a:gd name="connsiteX442" fmla="*/ 2676173 w 8213050"/>
                <a:gd name="connsiteY442" fmla="*/ 4060351 h 4890885"/>
                <a:gd name="connsiteX443" fmla="*/ 2491609 w 8213050"/>
                <a:gd name="connsiteY443" fmla="*/ 4060351 h 4890885"/>
                <a:gd name="connsiteX444" fmla="*/ 2214765 w 8213050"/>
                <a:gd name="connsiteY444" fmla="*/ 3875788 h 4890885"/>
                <a:gd name="connsiteX445" fmla="*/ 2399328 w 8213050"/>
                <a:gd name="connsiteY445" fmla="*/ 3875788 h 4890885"/>
                <a:gd name="connsiteX446" fmla="*/ 2399328 w 8213050"/>
                <a:gd name="connsiteY446" fmla="*/ 4060351 h 4890885"/>
                <a:gd name="connsiteX447" fmla="*/ 2214765 w 8213050"/>
                <a:gd name="connsiteY447" fmla="*/ 4060351 h 4890885"/>
                <a:gd name="connsiteX448" fmla="*/ 1937922 w 8213050"/>
                <a:gd name="connsiteY448" fmla="*/ 3875788 h 4890885"/>
                <a:gd name="connsiteX449" fmla="*/ 2122483 w 8213050"/>
                <a:gd name="connsiteY449" fmla="*/ 3875788 h 4890885"/>
                <a:gd name="connsiteX450" fmla="*/ 2122483 w 8213050"/>
                <a:gd name="connsiteY450" fmla="*/ 4060351 h 4890885"/>
                <a:gd name="connsiteX451" fmla="*/ 1937922 w 8213050"/>
                <a:gd name="connsiteY451" fmla="*/ 4060351 h 4890885"/>
                <a:gd name="connsiteX452" fmla="*/ 1661075 w 8213050"/>
                <a:gd name="connsiteY452" fmla="*/ 3875788 h 4890885"/>
                <a:gd name="connsiteX453" fmla="*/ 1845640 w 8213050"/>
                <a:gd name="connsiteY453" fmla="*/ 3875788 h 4890885"/>
                <a:gd name="connsiteX454" fmla="*/ 1845640 w 8213050"/>
                <a:gd name="connsiteY454" fmla="*/ 4060351 h 4890885"/>
                <a:gd name="connsiteX455" fmla="*/ 1661075 w 8213050"/>
                <a:gd name="connsiteY455" fmla="*/ 4060351 h 4890885"/>
                <a:gd name="connsiteX456" fmla="*/ 1384231 w 8213050"/>
                <a:gd name="connsiteY456" fmla="*/ 3875788 h 4890885"/>
                <a:gd name="connsiteX457" fmla="*/ 1568796 w 8213050"/>
                <a:gd name="connsiteY457" fmla="*/ 3875788 h 4890885"/>
                <a:gd name="connsiteX458" fmla="*/ 1568796 w 8213050"/>
                <a:gd name="connsiteY458" fmla="*/ 4060351 h 4890885"/>
                <a:gd name="connsiteX459" fmla="*/ 1384231 w 8213050"/>
                <a:gd name="connsiteY459" fmla="*/ 4060351 h 4890885"/>
                <a:gd name="connsiteX460" fmla="*/ 1107389 w 8213050"/>
                <a:gd name="connsiteY460" fmla="*/ 3875788 h 4890885"/>
                <a:gd name="connsiteX461" fmla="*/ 1291949 w 8213050"/>
                <a:gd name="connsiteY461" fmla="*/ 3875788 h 4890885"/>
                <a:gd name="connsiteX462" fmla="*/ 1291949 w 8213050"/>
                <a:gd name="connsiteY462" fmla="*/ 4060351 h 4890885"/>
                <a:gd name="connsiteX463" fmla="*/ 1107389 w 8213050"/>
                <a:gd name="connsiteY463" fmla="*/ 4060351 h 4890885"/>
                <a:gd name="connsiteX464" fmla="*/ 830544 w 8213050"/>
                <a:gd name="connsiteY464" fmla="*/ 3875788 h 4890885"/>
                <a:gd name="connsiteX465" fmla="*/ 1015107 w 8213050"/>
                <a:gd name="connsiteY465" fmla="*/ 3875788 h 4890885"/>
                <a:gd name="connsiteX466" fmla="*/ 1015107 w 8213050"/>
                <a:gd name="connsiteY466" fmla="*/ 4060351 h 4890885"/>
                <a:gd name="connsiteX467" fmla="*/ 830544 w 8213050"/>
                <a:gd name="connsiteY467" fmla="*/ 4060351 h 4890885"/>
                <a:gd name="connsiteX468" fmla="*/ 553700 w 8213050"/>
                <a:gd name="connsiteY468" fmla="*/ 3875788 h 4890885"/>
                <a:gd name="connsiteX469" fmla="*/ 738263 w 8213050"/>
                <a:gd name="connsiteY469" fmla="*/ 3875788 h 4890885"/>
                <a:gd name="connsiteX470" fmla="*/ 738263 w 8213050"/>
                <a:gd name="connsiteY470" fmla="*/ 4060351 h 4890885"/>
                <a:gd name="connsiteX471" fmla="*/ 553700 w 8213050"/>
                <a:gd name="connsiteY471" fmla="*/ 4060351 h 4890885"/>
                <a:gd name="connsiteX472" fmla="*/ 276856 w 8213050"/>
                <a:gd name="connsiteY472" fmla="*/ 3875788 h 4890885"/>
                <a:gd name="connsiteX473" fmla="*/ 461419 w 8213050"/>
                <a:gd name="connsiteY473" fmla="*/ 3875788 h 4890885"/>
                <a:gd name="connsiteX474" fmla="*/ 461419 w 8213050"/>
                <a:gd name="connsiteY474" fmla="*/ 4060351 h 4890885"/>
                <a:gd name="connsiteX475" fmla="*/ 276856 w 8213050"/>
                <a:gd name="connsiteY475" fmla="*/ 4060351 h 4890885"/>
                <a:gd name="connsiteX476" fmla="*/ 10 w 8213050"/>
                <a:gd name="connsiteY476" fmla="*/ 3875788 h 4890885"/>
                <a:gd name="connsiteX477" fmla="*/ 184575 w 8213050"/>
                <a:gd name="connsiteY477" fmla="*/ 3875788 h 4890885"/>
                <a:gd name="connsiteX478" fmla="*/ 184575 w 8213050"/>
                <a:gd name="connsiteY478" fmla="*/ 4060351 h 4890885"/>
                <a:gd name="connsiteX479" fmla="*/ 10 w 8213050"/>
                <a:gd name="connsiteY479" fmla="*/ 4060351 h 4890885"/>
                <a:gd name="connsiteX480" fmla="*/ 8028487 w 8213050"/>
                <a:gd name="connsiteY480" fmla="*/ 3598943 h 4890885"/>
                <a:gd name="connsiteX481" fmla="*/ 8213050 w 8213050"/>
                <a:gd name="connsiteY481" fmla="*/ 3598943 h 4890885"/>
                <a:gd name="connsiteX482" fmla="*/ 8213050 w 8213050"/>
                <a:gd name="connsiteY482" fmla="*/ 3783506 h 4890885"/>
                <a:gd name="connsiteX483" fmla="*/ 8028487 w 8213050"/>
                <a:gd name="connsiteY483" fmla="*/ 3783506 h 4890885"/>
                <a:gd name="connsiteX484" fmla="*/ 7751643 w 8213050"/>
                <a:gd name="connsiteY484" fmla="*/ 3598943 h 4890885"/>
                <a:gd name="connsiteX485" fmla="*/ 7936206 w 8213050"/>
                <a:gd name="connsiteY485" fmla="*/ 3598943 h 4890885"/>
                <a:gd name="connsiteX486" fmla="*/ 7936206 w 8213050"/>
                <a:gd name="connsiteY486" fmla="*/ 3783506 h 4890885"/>
                <a:gd name="connsiteX487" fmla="*/ 7751643 w 8213050"/>
                <a:gd name="connsiteY487" fmla="*/ 3783506 h 4890885"/>
                <a:gd name="connsiteX488" fmla="*/ 7474799 w 8213050"/>
                <a:gd name="connsiteY488" fmla="*/ 3598943 h 4890885"/>
                <a:gd name="connsiteX489" fmla="*/ 7659362 w 8213050"/>
                <a:gd name="connsiteY489" fmla="*/ 3598943 h 4890885"/>
                <a:gd name="connsiteX490" fmla="*/ 7659362 w 8213050"/>
                <a:gd name="connsiteY490" fmla="*/ 3783506 h 4890885"/>
                <a:gd name="connsiteX491" fmla="*/ 7474799 w 8213050"/>
                <a:gd name="connsiteY491" fmla="*/ 3783506 h 4890885"/>
                <a:gd name="connsiteX492" fmla="*/ 7197954 w 8213050"/>
                <a:gd name="connsiteY492" fmla="*/ 3598943 h 4890885"/>
                <a:gd name="connsiteX493" fmla="*/ 7382517 w 8213050"/>
                <a:gd name="connsiteY493" fmla="*/ 3598943 h 4890885"/>
                <a:gd name="connsiteX494" fmla="*/ 7382517 w 8213050"/>
                <a:gd name="connsiteY494" fmla="*/ 3783506 h 4890885"/>
                <a:gd name="connsiteX495" fmla="*/ 7197954 w 8213050"/>
                <a:gd name="connsiteY495" fmla="*/ 3783506 h 4890885"/>
                <a:gd name="connsiteX496" fmla="*/ 6921109 w 8213050"/>
                <a:gd name="connsiteY496" fmla="*/ 3598943 h 4890885"/>
                <a:gd name="connsiteX497" fmla="*/ 7105672 w 8213050"/>
                <a:gd name="connsiteY497" fmla="*/ 3598943 h 4890885"/>
                <a:gd name="connsiteX498" fmla="*/ 7105672 w 8213050"/>
                <a:gd name="connsiteY498" fmla="*/ 3783506 h 4890885"/>
                <a:gd name="connsiteX499" fmla="*/ 6921109 w 8213050"/>
                <a:gd name="connsiteY499" fmla="*/ 3783506 h 4890885"/>
                <a:gd name="connsiteX500" fmla="*/ 6644265 w 8213050"/>
                <a:gd name="connsiteY500" fmla="*/ 3598943 h 4890885"/>
                <a:gd name="connsiteX501" fmla="*/ 6828828 w 8213050"/>
                <a:gd name="connsiteY501" fmla="*/ 3598943 h 4890885"/>
                <a:gd name="connsiteX502" fmla="*/ 6828828 w 8213050"/>
                <a:gd name="connsiteY502" fmla="*/ 3783506 h 4890885"/>
                <a:gd name="connsiteX503" fmla="*/ 6644265 w 8213050"/>
                <a:gd name="connsiteY503" fmla="*/ 3783506 h 4890885"/>
                <a:gd name="connsiteX504" fmla="*/ 6367421 w 8213050"/>
                <a:gd name="connsiteY504" fmla="*/ 3598943 h 4890885"/>
                <a:gd name="connsiteX505" fmla="*/ 6551984 w 8213050"/>
                <a:gd name="connsiteY505" fmla="*/ 3598943 h 4890885"/>
                <a:gd name="connsiteX506" fmla="*/ 6551984 w 8213050"/>
                <a:gd name="connsiteY506" fmla="*/ 3783506 h 4890885"/>
                <a:gd name="connsiteX507" fmla="*/ 6367421 w 8213050"/>
                <a:gd name="connsiteY507" fmla="*/ 3783506 h 4890885"/>
                <a:gd name="connsiteX508" fmla="*/ 6090576 w 8213050"/>
                <a:gd name="connsiteY508" fmla="*/ 3598943 h 4890885"/>
                <a:gd name="connsiteX509" fmla="*/ 6275139 w 8213050"/>
                <a:gd name="connsiteY509" fmla="*/ 3598943 h 4890885"/>
                <a:gd name="connsiteX510" fmla="*/ 6275139 w 8213050"/>
                <a:gd name="connsiteY510" fmla="*/ 3783506 h 4890885"/>
                <a:gd name="connsiteX511" fmla="*/ 6090576 w 8213050"/>
                <a:gd name="connsiteY511" fmla="*/ 3783506 h 4890885"/>
                <a:gd name="connsiteX512" fmla="*/ 5813731 w 8213050"/>
                <a:gd name="connsiteY512" fmla="*/ 3598943 h 4890885"/>
                <a:gd name="connsiteX513" fmla="*/ 5998294 w 8213050"/>
                <a:gd name="connsiteY513" fmla="*/ 3598943 h 4890885"/>
                <a:gd name="connsiteX514" fmla="*/ 5998294 w 8213050"/>
                <a:gd name="connsiteY514" fmla="*/ 3783506 h 4890885"/>
                <a:gd name="connsiteX515" fmla="*/ 5813731 w 8213050"/>
                <a:gd name="connsiteY515" fmla="*/ 3783506 h 4890885"/>
                <a:gd name="connsiteX516" fmla="*/ 5536887 w 8213050"/>
                <a:gd name="connsiteY516" fmla="*/ 3598943 h 4890885"/>
                <a:gd name="connsiteX517" fmla="*/ 5721450 w 8213050"/>
                <a:gd name="connsiteY517" fmla="*/ 3598943 h 4890885"/>
                <a:gd name="connsiteX518" fmla="*/ 5721450 w 8213050"/>
                <a:gd name="connsiteY518" fmla="*/ 3783506 h 4890885"/>
                <a:gd name="connsiteX519" fmla="*/ 5536887 w 8213050"/>
                <a:gd name="connsiteY519" fmla="*/ 3783506 h 4890885"/>
                <a:gd name="connsiteX520" fmla="*/ 5260042 w 8213050"/>
                <a:gd name="connsiteY520" fmla="*/ 3598943 h 4890885"/>
                <a:gd name="connsiteX521" fmla="*/ 5444605 w 8213050"/>
                <a:gd name="connsiteY521" fmla="*/ 3598943 h 4890885"/>
                <a:gd name="connsiteX522" fmla="*/ 5444605 w 8213050"/>
                <a:gd name="connsiteY522" fmla="*/ 3783506 h 4890885"/>
                <a:gd name="connsiteX523" fmla="*/ 5260042 w 8213050"/>
                <a:gd name="connsiteY523" fmla="*/ 3783506 h 4890885"/>
                <a:gd name="connsiteX524" fmla="*/ 4983198 w 8213050"/>
                <a:gd name="connsiteY524" fmla="*/ 3598943 h 4890885"/>
                <a:gd name="connsiteX525" fmla="*/ 5167761 w 8213050"/>
                <a:gd name="connsiteY525" fmla="*/ 3598943 h 4890885"/>
                <a:gd name="connsiteX526" fmla="*/ 5167761 w 8213050"/>
                <a:gd name="connsiteY526" fmla="*/ 3783506 h 4890885"/>
                <a:gd name="connsiteX527" fmla="*/ 4983198 w 8213050"/>
                <a:gd name="connsiteY527" fmla="*/ 3783506 h 4890885"/>
                <a:gd name="connsiteX528" fmla="*/ 4706353 w 8213050"/>
                <a:gd name="connsiteY528" fmla="*/ 3598943 h 4890885"/>
                <a:gd name="connsiteX529" fmla="*/ 4890916 w 8213050"/>
                <a:gd name="connsiteY529" fmla="*/ 3598943 h 4890885"/>
                <a:gd name="connsiteX530" fmla="*/ 4890916 w 8213050"/>
                <a:gd name="connsiteY530" fmla="*/ 3783506 h 4890885"/>
                <a:gd name="connsiteX531" fmla="*/ 4706353 w 8213050"/>
                <a:gd name="connsiteY531" fmla="*/ 3783506 h 4890885"/>
                <a:gd name="connsiteX532" fmla="*/ 4429509 w 8213050"/>
                <a:gd name="connsiteY532" fmla="*/ 3598943 h 4890885"/>
                <a:gd name="connsiteX533" fmla="*/ 4614072 w 8213050"/>
                <a:gd name="connsiteY533" fmla="*/ 3598943 h 4890885"/>
                <a:gd name="connsiteX534" fmla="*/ 4614072 w 8213050"/>
                <a:gd name="connsiteY534" fmla="*/ 3783506 h 4890885"/>
                <a:gd name="connsiteX535" fmla="*/ 4429509 w 8213050"/>
                <a:gd name="connsiteY535" fmla="*/ 3783506 h 4890885"/>
                <a:gd name="connsiteX536" fmla="*/ 4152664 w 8213050"/>
                <a:gd name="connsiteY536" fmla="*/ 3598943 h 4890885"/>
                <a:gd name="connsiteX537" fmla="*/ 4337227 w 8213050"/>
                <a:gd name="connsiteY537" fmla="*/ 3598943 h 4890885"/>
                <a:gd name="connsiteX538" fmla="*/ 4337227 w 8213050"/>
                <a:gd name="connsiteY538" fmla="*/ 3783506 h 4890885"/>
                <a:gd name="connsiteX539" fmla="*/ 4152664 w 8213050"/>
                <a:gd name="connsiteY539" fmla="*/ 3783506 h 4890885"/>
                <a:gd name="connsiteX540" fmla="*/ 3875820 w 8213050"/>
                <a:gd name="connsiteY540" fmla="*/ 3598943 h 4890885"/>
                <a:gd name="connsiteX541" fmla="*/ 4060383 w 8213050"/>
                <a:gd name="connsiteY541" fmla="*/ 3598943 h 4890885"/>
                <a:gd name="connsiteX542" fmla="*/ 4060383 w 8213050"/>
                <a:gd name="connsiteY542" fmla="*/ 3783506 h 4890885"/>
                <a:gd name="connsiteX543" fmla="*/ 3875820 w 8213050"/>
                <a:gd name="connsiteY543" fmla="*/ 3783506 h 4890885"/>
                <a:gd name="connsiteX544" fmla="*/ 3598976 w 8213050"/>
                <a:gd name="connsiteY544" fmla="*/ 3598943 h 4890885"/>
                <a:gd name="connsiteX545" fmla="*/ 3783539 w 8213050"/>
                <a:gd name="connsiteY545" fmla="*/ 3598943 h 4890885"/>
                <a:gd name="connsiteX546" fmla="*/ 3783539 w 8213050"/>
                <a:gd name="connsiteY546" fmla="*/ 3783506 h 4890885"/>
                <a:gd name="connsiteX547" fmla="*/ 3598976 w 8213050"/>
                <a:gd name="connsiteY547" fmla="*/ 3783506 h 4890885"/>
                <a:gd name="connsiteX548" fmla="*/ 3322131 w 8213050"/>
                <a:gd name="connsiteY548" fmla="*/ 3598943 h 4890885"/>
                <a:gd name="connsiteX549" fmla="*/ 3506694 w 8213050"/>
                <a:gd name="connsiteY549" fmla="*/ 3598943 h 4890885"/>
                <a:gd name="connsiteX550" fmla="*/ 3506694 w 8213050"/>
                <a:gd name="connsiteY550" fmla="*/ 3783506 h 4890885"/>
                <a:gd name="connsiteX551" fmla="*/ 3322131 w 8213050"/>
                <a:gd name="connsiteY551" fmla="*/ 3783506 h 4890885"/>
                <a:gd name="connsiteX552" fmla="*/ 3045303 w 8213050"/>
                <a:gd name="connsiteY552" fmla="*/ 3598943 h 4890885"/>
                <a:gd name="connsiteX553" fmla="*/ 3229867 w 8213050"/>
                <a:gd name="connsiteY553" fmla="*/ 3598943 h 4890885"/>
                <a:gd name="connsiteX554" fmla="*/ 3229867 w 8213050"/>
                <a:gd name="connsiteY554" fmla="*/ 3783506 h 4890885"/>
                <a:gd name="connsiteX555" fmla="*/ 3045303 w 8213050"/>
                <a:gd name="connsiteY555" fmla="*/ 3783506 h 4890885"/>
                <a:gd name="connsiteX556" fmla="*/ 2768459 w 8213050"/>
                <a:gd name="connsiteY556" fmla="*/ 3598943 h 4890885"/>
                <a:gd name="connsiteX557" fmla="*/ 2953022 w 8213050"/>
                <a:gd name="connsiteY557" fmla="*/ 3598943 h 4890885"/>
                <a:gd name="connsiteX558" fmla="*/ 2953022 w 8213050"/>
                <a:gd name="connsiteY558" fmla="*/ 3783506 h 4890885"/>
                <a:gd name="connsiteX559" fmla="*/ 2768459 w 8213050"/>
                <a:gd name="connsiteY559" fmla="*/ 3783506 h 4890885"/>
                <a:gd name="connsiteX560" fmla="*/ 2491612 w 8213050"/>
                <a:gd name="connsiteY560" fmla="*/ 3598943 h 4890885"/>
                <a:gd name="connsiteX561" fmla="*/ 2676176 w 8213050"/>
                <a:gd name="connsiteY561" fmla="*/ 3598943 h 4890885"/>
                <a:gd name="connsiteX562" fmla="*/ 2676176 w 8213050"/>
                <a:gd name="connsiteY562" fmla="*/ 3783506 h 4890885"/>
                <a:gd name="connsiteX563" fmla="*/ 2491612 w 8213050"/>
                <a:gd name="connsiteY563" fmla="*/ 3783506 h 4890885"/>
                <a:gd name="connsiteX564" fmla="*/ 2214768 w 8213050"/>
                <a:gd name="connsiteY564" fmla="*/ 3598943 h 4890885"/>
                <a:gd name="connsiteX565" fmla="*/ 2399332 w 8213050"/>
                <a:gd name="connsiteY565" fmla="*/ 3598943 h 4890885"/>
                <a:gd name="connsiteX566" fmla="*/ 2399332 w 8213050"/>
                <a:gd name="connsiteY566" fmla="*/ 3783506 h 4890885"/>
                <a:gd name="connsiteX567" fmla="*/ 2214768 w 8213050"/>
                <a:gd name="connsiteY567" fmla="*/ 3783506 h 4890885"/>
                <a:gd name="connsiteX568" fmla="*/ 1937926 w 8213050"/>
                <a:gd name="connsiteY568" fmla="*/ 3598943 h 4890885"/>
                <a:gd name="connsiteX569" fmla="*/ 2122487 w 8213050"/>
                <a:gd name="connsiteY569" fmla="*/ 3598943 h 4890885"/>
                <a:gd name="connsiteX570" fmla="*/ 2122487 w 8213050"/>
                <a:gd name="connsiteY570" fmla="*/ 3783506 h 4890885"/>
                <a:gd name="connsiteX571" fmla="*/ 1937926 w 8213050"/>
                <a:gd name="connsiteY571" fmla="*/ 3783506 h 4890885"/>
                <a:gd name="connsiteX572" fmla="*/ 1661079 w 8213050"/>
                <a:gd name="connsiteY572" fmla="*/ 3598943 h 4890885"/>
                <a:gd name="connsiteX573" fmla="*/ 1845644 w 8213050"/>
                <a:gd name="connsiteY573" fmla="*/ 3598943 h 4890885"/>
                <a:gd name="connsiteX574" fmla="*/ 1845644 w 8213050"/>
                <a:gd name="connsiteY574" fmla="*/ 3783506 h 4890885"/>
                <a:gd name="connsiteX575" fmla="*/ 1661079 w 8213050"/>
                <a:gd name="connsiteY575" fmla="*/ 3783506 h 4890885"/>
                <a:gd name="connsiteX576" fmla="*/ 1384235 w 8213050"/>
                <a:gd name="connsiteY576" fmla="*/ 3598943 h 4890885"/>
                <a:gd name="connsiteX577" fmla="*/ 1568800 w 8213050"/>
                <a:gd name="connsiteY577" fmla="*/ 3598943 h 4890885"/>
                <a:gd name="connsiteX578" fmla="*/ 1568800 w 8213050"/>
                <a:gd name="connsiteY578" fmla="*/ 3783506 h 4890885"/>
                <a:gd name="connsiteX579" fmla="*/ 1384235 w 8213050"/>
                <a:gd name="connsiteY579" fmla="*/ 3783506 h 4890885"/>
                <a:gd name="connsiteX580" fmla="*/ 1107392 w 8213050"/>
                <a:gd name="connsiteY580" fmla="*/ 3598943 h 4890885"/>
                <a:gd name="connsiteX581" fmla="*/ 1291951 w 8213050"/>
                <a:gd name="connsiteY581" fmla="*/ 3598943 h 4890885"/>
                <a:gd name="connsiteX582" fmla="*/ 1291951 w 8213050"/>
                <a:gd name="connsiteY582" fmla="*/ 3783506 h 4890885"/>
                <a:gd name="connsiteX583" fmla="*/ 1107392 w 8213050"/>
                <a:gd name="connsiteY583" fmla="*/ 3783506 h 4890885"/>
                <a:gd name="connsiteX584" fmla="*/ 830548 w 8213050"/>
                <a:gd name="connsiteY584" fmla="*/ 3598943 h 4890885"/>
                <a:gd name="connsiteX585" fmla="*/ 1015111 w 8213050"/>
                <a:gd name="connsiteY585" fmla="*/ 3598943 h 4890885"/>
                <a:gd name="connsiteX586" fmla="*/ 1015111 w 8213050"/>
                <a:gd name="connsiteY586" fmla="*/ 3783506 h 4890885"/>
                <a:gd name="connsiteX587" fmla="*/ 830548 w 8213050"/>
                <a:gd name="connsiteY587" fmla="*/ 3783506 h 4890885"/>
                <a:gd name="connsiteX588" fmla="*/ 553704 w 8213050"/>
                <a:gd name="connsiteY588" fmla="*/ 3598943 h 4890885"/>
                <a:gd name="connsiteX589" fmla="*/ 738267 w 8213050"/>
                <a:gd name="connsiteY589" fmla="*/ 3598943 h 4890885"/>
                <a:gd name="connsiteX590" fmla="*/ 738267 w 8213050"/>
                <a:gd name="connsiteY590" fmla="*/ 3783506 h 4890885"/>
                <a:gd name="connsiteX591" fmla="*/ 553704 w 8213050"/>
                <a:gd name="connsiteY591" fmla="*/ 3783506 h 4890885"/>
                <a:gd name="connsiteX592" fmla="*/ 276859 w 8213050"/>
                <a:gd name="connsiteY592" fmla="*/ 3598943 h 4890885"/>
                <a:gd name="connsiteX593" fmla="*/ 461422 w 8213050"/>
                <a:gd name="connsiteY593" fmla="*/ 3598943 h 4890885"/>
                <a:gd name="connsiteX594" fmla="*/ 461422 w 8213050"/>
                <a:gd name="connsiteY594" fmla="*/ 3783506 h 4890885"/>
                <a:gd name="connsiteX595" fmla="*/ 276859 w 8213050"/>
                <a:gd name="connsiteY595" fmla="*/ 3783506 h 4890885"/>
                <a:gd name="connsiteX596" fmla="*/ 13 w 8213050"/>
                <a:gd name="connsiteY596" fmla="*/ 3598943 h 4890885"/>
                <a:gd name="connsiteX597" fmla="*/ 184579 w 8213050"/>
                <a:gd name="connsiteY597" fmla="*/ 3598943 h 4890885"/>
                <a:gd name="connsiteX598" fmla="*/ 184579 w 8213050"/>
                <a:gd name="connsiteY598" fmla="*/ 3783506 h 4890885"/>
                <a:gd name="connsiteX599" fmla="*/ 13 w 8213050"/>
                <a:gd name="connsiteY599" fmla="*/ 3783506 h 4890885"/>
                <a:gd name="connsiteX600" fmla="*/ 8028487 w 8213050"/>
                <a:gd name="connsiteY600" fmla="*/ 3322099 h 4890885"/>
                <a:gd name="connsiteX601" fmla="*/ 8213050 w 8213050"/>
                <a:gd name="connsiteY601" fmla="*/ 3322099 h 4890885"/>
                <a:gd name="connsiteX602" fmla="*/ 8213050 w 8213050"/>
                <a:gd name="connsiteY602" fmla="*/ 3506662 h 4890885"/>
                <a:gd name="connsiteX603" fmla="*/ 8028487 w 8213050"/>
                <a:gd name="connsiteY603" fmla="*/ 3506662 h 4890885"/>
                <a:gd name="connsiteX604" fmla="*/ 7751643 w 8213050"/>
                <a:gd name="connsiteY604" fmla="*/ 3322099 h 4890885"/>
                <a:gd name="connsiteX605" fmla="*/ 7936206 w 8213050"/>
                <a:gd name="connsiteY605" fmla="*/ 3322099 h 4890885"/>
                <a:gd name="connsiteX606" fmla="*/ 7936206 w 8213050"/>
                <a:gd name="connsiteY606" fmla="*/ 3506662 h 4890885"/>
                <a:gd name="connsiteX607" fmla="*/ 7751643 w 8213050"/>
                <a:gd name="connsiteY607" fmla="*/ 3506662 h 4890885"/>
                <a:gd name="connsiteX608" fmla="*/ 7474799 w 8213050"/>
                <a:gd name="connsiteY608" fmla="*/ 3322099 h 4890885"/>
                <a:gd name="connsiteX609" fmla="*/ 7659362 w 8213050"/>
                <a:gd name="connsiteY609" fmla="*/ 3322099 h 4890885"/>
                <a:gd name="connsiteX610" fmla="*/ 7659362 w 8213050"/>
                <a:gd name="connsiteY610" fmla="*/ 3506662 h 4890885"/>
                <a:gd name="connsiteX611" fmla="*/ 7474799 w 8213050"/>
                <a:gd name="connsiteY611" fmla="*/ 3506662 h 4890885"/>
                <a:gd name="connsiteX612" fmla="*/ 7197954 w 8213050"/>
                <a:gd name="connsiteY612" fmla="*/ 3322099 h 4890885"/>
                <a:gd name="connsiteX613" fmla="*/ 7382517 w 8213050"/>
                <a:gd name="connsiteY613" fmla="*/ 3322099 h 4890885"/>
                <a:gd name="connsiteX614" fmla="*/ 7382517 w 8213050"/>
                <a:gd name="connsiteY614" fmla="*/ 3506662 h 4890885"/>
                <a:gd name="connsiteX615" fmla="*/ 7197954 w 8213050"/>
                <a:gd name="connsiteY615" fmla="*/ 3506662 h 4890885"/>
                <a:gd name="connsiteX616" fmla="*/ 6921109 w 8213050"/>
                <a:gd name="connsiteY616" fmla="*/ 3322099 h 4890885"/>
                <a:gd name="connsiteX617" fmla="*/ 7105672 w 8213050"/>
                <a:gd name="connsiteY617" fmla="*/ 3322099 h 4890885"/>
                <a:gd name="connsiteX618" fmla="*/ 7105672 w 8213050"/>
                <a:gd name="connsiteY618" fmla="*/ 3506662 h 4890885"/>
                <a:gd name="connsiteX619" fmla="*/ 6921109 w 8213050"/>
                <a:gd name="connsiteY619" fmla="*/ 3506662 h 4890885"/>
                <a:gd name="connsiteX620" fmla="*/ 6644265 w 8213050"/>
                <a:gd name="connsiteY620" fmla="*/ 3322099 h 4890885"/>
                <a:gd name="connsiteX621" fmla="*/ 6828828 w 8213050"/>
                <a:gd name="connsiteY621" fmla="*/ 3322099 h 4890885"/>
                <a:gd name="connsiteX622" fmla="*/ 6828828 w 8213050"/>
                <a:gd name="connsiteY622" fmla="*/ 3506662 h 4890885"/>
                <a:gd name="connsiteX623" fmla="*/ 6644265 w 8213050"/>
                <a:gd name="connsiteY623" fmla="*/ 3506662 h 4890885"/>
                <a:gd name="connsiteX624" fmla="*/ 6367421 w 8213050"/>
                <a:gd name="connsiteY624" fmla="*/ 3322099 h 4890885"/>
                <a:gd name="connsiteX625" fmla="*/ 6551984 w 8213050"/>
                <a:gd name="connsiteY625" fmla="*/ 3322099 h 4890885"/>
                <a:gd name="connsiteX626" fmla="*/ 6551984 w 8213050"/>
                <a:gd name="connsiteY626" fmla="*/ 3506662 h 4890885"/>
                <a:gd name="connsiteX627" fmla="*/ 6367421 w 8213050"/>
                <a:gd name="connsiteY627" fmla="*/ 3506662 h 4890885"/>
                <a:gd name="connsiteX628" fmla="*/ 6090576 w 8213050"/>
                <a:gd name="connsiteY628" fmla="*/ 3322099 h 4890885"/>
                <a:gd name="connsiteX629" fmla="*/ 6275139 w 8213050"/>
                <a:gd name="connsiteY629" fmla="*/ 3322099 h 4890885"/>
                <a:gd name="connsiteX630" fmla="*/ 6275139 w 8213050"/>
                <a:gd name="connsiteY630" fmla="*/ 3506662 h 4890885"/>
                <a:gd name="connsiteX631" fmla="*/ 6090576 w 8213050"/>
                <a:gd name="connsiteY631" fmla="*/ 3506662 h 4890885"/>
                <a:gd name="connsiteX632" fmla="*/ 5813731 w 8213050"/>
                <a:gd name="connsiteY632" fmla="*/ 3322099 h 4890885"/>
                <a:gd name="connsiteX633" fmla="*/ 5998294 w 8213050"/>
                <a:gd name="connsiteY633" fmla="*/ 3322099 h 4890885"/>
                <a:gd name="connsiteX634" fmla="*/ 5998294 w 8213050"/>
                <a:gd name="connsiteY634" fmla="*/ 3506662 h 4890885"/>
                <a:gd name="connsiteX635" fmla="*/ 5813731 w 8213050"/>
                <a:gd name="connsiteY635" fmla="*/ 3506662 h 4890885"/>
                <a:gd name="connsiteX636" fmla="*/ 5536887 w 8213050"/>
                <a:gd name="connsiteY636" fmla="*/ 3322099 h 4890885"/>
                <a:gd name="connsiteX637" fmla="*/ 5721450 w 8213050"/>
                <a:gd name="connsiteY637" fmla="*/ 3322099 h 4890885"/>
                <a:gd name="connsiteX638" fmla="*/ 5721450 w 8213050"/>
                <a:gd name="connsiteY638" fmla="*/ 3506662 h 4890885"/>
                <a:gd name="connsiteX639" fmla="*/ 5536887 w 8213050"/>
                <a:gd name="connsiteY639" fmla="*/ 3506662 h 4890885"/>
                <a:gd name="connsiteX640" fmla="*/ 5260042 w 8213050"/>
                <a:gd name="connsiteY640" fmla="*/ 3322099 h 4890885"/>
                <a:gd name="connsiteX641" fmla="*/ 5444605 w 8213050"/>
                <a:gd name="connsiteY641" fmla="*/ 3322099 h 4890885"/>
                <a:gd name="connsiteX642" fmla="*/ 5444605 w 8213050"/>
                <a:gd name="connsiteY642" fmla="*/ 3506662 h 4890885"/>
                <a:gd name="connsiteX643" fmla="*/ 5260042 w 8213050"/>
                <a:gd name="connsiteY643" fmla="*/ 3506662 h 4890885"/>
                <a:gd name="connsiteX644" fmla="*/ 4983198 w 8213050"/>
                <a:gd name="connsiteY644" fmla="*/ 3322099 h 4890885"/>
                <a:gd name="connsiteX645" fmla="*/ 5167761 w 8213050"/>
                <a:gd name="connsiteY645" fmla="*/ 3322099 h 4890885"/>
                <a:gd name="connsiteX646" fmla="*/ 5167761 w 8213050"/>
                <a:gd name="connsiteY646" fmla="*/ 3506662 h 4890885"/>
                <a:gd name="connsiteX647" fmla="*/ 4983198 w 8213050"/>
                <a:gd name="connsiteY647" fmla="*/ 3506662 h 4890885"/>
                <a:gd name="connsiteX648" fmla="*/ 4706353 w 8213050"/>
                <a:gd name="connsiteY648" fmla="*/ 3322099 h 4890885"/>
                <a:gd name="connsiteX649" fmla="*/ 4890916 w 8213050"/>
                <a:gd name="connsiteY649" fmla="*/ 3322099 h 4890885"/>
                <a:gd name="connsiteX650" fmla="*/ 4890916 w 8213050"/>
                <a:gd name="connsiteY650" fmla="*/ 3506662 h 4890885"/>
                <a:gd name="connsiteX651" fmla="*/ 4706353 w 8213050"/>
                <a:gd name="connsiteY651" fmla="*/ 3506662 h 4890885"/>
                <a:gd name="connsiteX652" fmla="*/ 4429509 w 8213050"/>
                <a:gd name="connsiteY652" fmla="*/ 3322099 h 4890885"/>
                <a:gd name="connsiteX653" fmla="*/ 4614072 w 8213050"/>
                <a:gd name="connsiteY653" fmla="*/ 3322099 h 4890885"/>
                <a:gd name="connsiteX654" fmla="*/ 4614072 w 8213050"/>
                <a:gd name="connsiteY654" fmla="*/ 3506662 h 4890885"/>
                <a:gd name="connsiteX655" fmla="*/ 4429509 w 8213050"/>
                <a:gd name="connsiteY655" fmla="*/ 3506662 h 4890885"/>
                <a:gd name="connsiteX656" fmla="*/ 4152664 w 8213050"/>
                <a:gd name="connsiteY656" fmla="*/ 3322099 h 4890885"/>
                <a:gd name="connsiteX657" fmla="*/ 4337227 w 8213050"/>
                <a:gd name="connsiteY657" fmla="*/ 3322099 h 4890885"/>
                <a:gd name="connsiteX658" fmla="*/ 4337227 w 8213050"/>
                <a:gd name="connsiteY658" fmla="*/ 3506662 h 4890885"/>
                <a:gd name="connsiteX659" fmla="*/ 4152664 w 8213050"/>
                <a:gd name="connsiteY659" fmla="*/ 3506662 h 4890885"/>
                <a:gd name="connsiteX660" fmla="*/ 3875820 w 8213050"/>
                <a:gd name="connsiteY660" fmla="*/ 3322099 h 4890885"/>
                <a:gd name="connsiteX661" fmla="*/ 4060383 w 8213050"/>
                <a:gd name="connsiteY661" fmla="*/ 3322099 h 4890885"/>
                <a:gd name="connsiteX662" fmla="*/ 4060383 w 8213050"/>
                <a:gd name="connsiteY662" fmla="*/ 3506662 h 4890885"/>
                <a:gd name="connsiteX663" fmla="*/ 3875820 w 8213050"/>
                <a:gd name="connsiteY663" fmla="*/ 3506662 h 4890885"/>
                <a:gd name="connsiteX664" fmla="*/ 3598976 w 8213050"/>
                <a:gd name="connsiteY664" fmla="*/ 3322099 h 4890885"/>
                <a:gd name="connsiteX665" fmla="*/ 3783539 w 8213050"/>
                <a:gd name="connsiteY665" fmla="*/ 3322099 h 4890885"/>
                <a:gd name="connsiteX666" fmla="*/ 3783539 w 8213050"/>
                <a:gd name="connsiteY666" fmla="*/ 3506662 h 4890885"/>
                <a:gd name="connsiteX667" fmla="*/ 3598976 w 8213050"/>
                <a:gd name="connsiteY667" fmla="*/ 3506662 h 4890885"/>
                <a:gd name="connsiteX668" fmla="*/ 3322131 w 8213050"/>
                <a:gd name="connsiteY668" fmla="*/ 3322099 h 4890885"/>
                <a:gd name="connsiteX669" fmla="*/ 3506694 w 8213050"/>
                <a:gd name="connsiteY669" fmla="*/ 3322099 h 4890885"/>
                <a:gd name="connsiteX670" fmla="*/ 3506694 w 8213050"/>
                <a:gd name="connsiteY670" fmla="*/ 3506662 h 4890885"/>
                <a:gd name="connsiteX671" fmla="*/ 3322131 w 8213050"/>
                <a:gd name="connsiteY671" fmla="*/ 3506662 h 4890885"/>
                <a:gd name="connsiteX672" fmla="*/ 3045306 w 8213050"/>
                <a:gd name="connsiteY672" fmla="*/ 3322099 h 4890885"/>
                <a:gd name="connsiteX673" fmla="*/ 3229870 w 8213050"/>
                <a:gd name="connsiteY673" fmla="*/ 3322099 h 4890885"/>
                <a:gd name="connsiteX674" fmla="*/ 3229870 w 8213050"/>
                <a:gd name="connsiteY674" fmla="*/ 3506662 h 4890885"/>
                <a:gd name="connsiteX675" fmla="*/ 3045306 w 8213050"/>
                <a:gd name="connsiteY675" fmla="*/ 3506662 h 4890885"/>
                <a:gd name="connsiteX676" fmla="*/ 2768462 w 8213050"/>
                <a:gd name="connsiteY676" fmla="*/ 3322099 h 4890885"/>
                <a:gd name="connsiteX677" fmla="*/ 2953026 w 8213050"/>
                <a:gd name="connsiteY677" fmla="*/ 3322099 h 4890885"/>
                <a:gd name="connsiteX678" fmla="*/ 2953026 w 8213050"/>
                <a:gd name="connsiteY678" fmla="*/ 3506662 h 4890885"/>
                <a:gd name="connsiteX679" fmla="*/ 2768462 w 8213050"/>
                <a:gd name="connsiteY679" fmla="*/ 3506662 h 4890885"/>
                <a:gd name="connsiteX680" fmla="*/ 2491616 w 8213050"/>
                <a:gd name="connsiteY680" fmla="*/ 3322099 h 4890885"/>
                <a:gd name="connsiteX681" fmla="*/ 2676180 w 8213050"/>
                <a:gd name="connsiteY681" fmla="*/ 3322099 h 4890885"/>
                <a:gd name="connsiteX682" fmla="*/ 2676180 w 8213050"/>
                <a:gd name="connsiteY682" fmla="*/ 3506662 h 4890885"/>
                <a:gd name="connsiteX683" fmla="*/ 2491616 w 8213050"/>
                <a:gd name="connsiteY683" fmla="*/ 3506662 h 4890885"/>
                <a:gd name="connsiteX684" fmla="*/ 2214771 w 8213050"/>
                <a:gd name="connsiteY684" fmla="*/ 3322099 h 4890885"/>
                <a:gd name="connsiteX685" fmla="*/ 2399335 w 8213050"/>
                <a:gd name="connsiteY685" fmla="*/ 3322099 h 4890885"/>
                <a:gd name="connsiteX686" fmla="*/ 2399335 w 8213050"/>
                <a:gd name="connsiteY686" fmla="*/ 3506662 h 4890885"/>
                <a:gd name="connsiteX687" fmla="*/ 2214771 w 8213050"/>
                <a:gd name="connsiteY687" fmla="*/ 3506662 h 4890885"/>
                <a:gd name="connsiteX688" fmla="*/ 1937929 w 8213050"/>
                <a:gd name="connsiteY688" fmla="*/ 3322099 h 4890885"/>
                <a:gd name="connsiteX689" fmla="*/ 2122491 w 8213050"/>
                <a:gd name="connsiteY689" fmla="*/ 3322099 h 4890885"/>
                <a:gd name="connsiteX690" fmla="*/ 2122491 w 8213050"/>
                <a:gd name="connsiteY690" fmla="*/ 3506662 h 4890885"/>
                <a:gd name="connsiteX691" fmla="*/ 1937929 w 8213050"/>
                <a:gd name="connsiteY691" fmla="*/ 3506662 h 4890885"/>
                <a:gd name="connsiteX692" fmla="*/ 1661082 w 8213050"/>
                <a:gd name="connsiteY692" fmla="*/ 3322099 h 4890885"/>
                <a:gd name="connsiteX693" fmla="*/ 1845648 w 8213050"/>
                <a:gd name="connsiteY693" fmla="*/ 3322099 h 4890885"/>
                <a:gd name="connsiteX694" fmla="*/ 1845648 w 8213050"/>
                <a:gd name="connsiteY694" fmla="*/ 3506662 h 4890885"/>
                <a:gd name="connsiteX695" fmla="*/ 1661082 w 8213050"/>
                <a:gd name="connsiteY695" fmla="*/ 3506662 h 4890885"/>
                <a:gd name="connsiteX696" fmla="*/ 1384239 w 8213050"/>
                <a:gd name="connsiteY696" fmla="*/ 3322099 h 4890885"/>
                <a:gd name="connsiteX697" fmla="*/ 1568803 w 8213050"/>
                <a:gd name="connsiteY697" fmla="*/ 3322099 h 4890885"/>
                <a:gd name="connsiteX698" fmla="*/ 1568803 w 8213050"/>
                <a:gd name="connsiteY698" fmla="*/ 3506662 h 4890885"/>
                <a:gd name="connsiteX699" fmla="*/ 1384239 w 8213050"/>
                <a:gd name="connsiteY699" fmla="*/ 3506662 h 4890885"/>
                <a:gd name="connsiteX700" fmla="*/ 1107396 w 8213050"/>
                <a:gd name="connsiteY700" fmla="*/ 3322099 h 4890885"/>
                <a:gd name="connsiteX701" fmla="*/ 1291954 w 8213050"/>
                <a:gd name="connsiteY701" fmla="*/ 3322099 h 4890885"/>
                <a:gd name="connsiteX702" fmla="*/ 1291954 w 8213050"/>
                <a:gd name="connsiteY702" fmla="*/ 3506662 h 4890885"/>
                <a:gd name="connsiteX703" fmla="*/ 1107396 w 8213050"/>
                <a:gd name="connsiteY703" fmla="*/ 3506662 h 4890885"/>
                <a:gd name="connsiteX704" fmla="*/ 830552 w 8213050"/>
                <a:gd name="connsiteY704" fmla="*/ 3322099 h 4890885"/>
                <a:gd name="connsiteX705" fmla="*/ 1015115 w 8213050"/>
                <a:gd name="connsiteY705" fmla="*/ 3322099 h 4890885"/>
                <a:gd name="connsiteX706" fmla="*/ 1015115 w 8213050"/>
                <a:gd name="connsiteY706" fmla="*/ 3506662 h 4890885"/>
                <a:gd name="connsiteX707" fmla="*/ 830552 w 8213050"/>
                <a:gd name="connsiteY707" fmla="*/ 3506662 h 4890885"/>
                <a:gd name="connsiteX708" fmla="*/ 553708 w 8213050"/>
                <a:gd name="connsiteY708" fmla="*/ 3322099 h 4890885"/>
                <a:gd name="connsiteX709" fmla="*/ 738271 w 8213050"/>
                <a:gd name="connsiteY709" fmla="*/ 3322099 h 4890885"/>
                <a:gd name="connsiteX710" fmla="*/ 738271 w 8213050"/>
                <a:gd name="connsiteY710" fmla="*/ 3506662 h 4890885"/>
                <a:gd name="connsiteX711" fmla="*/ 553708 w 8213050"/>
                <a:gd name="connsiteY711" fmla="*/ 3506662 h 4890885"/>
                <a:gd name="connsiteX712" fmla="*/ 276863 w 8213050"/>
                <a:gd name="connsiteY712" fmla="*/ 3322099 h 4890885"/>
                <a:gd name="connsiteX713" fmla="*/ 461426 w 8213050"/>
                <a:gd name="connsiteY713" fmla="*/ 3322099 h 4890885"/>
                <a:gd name="connsiteX714" fmla="*/ 461426 w 8213050"/>
                <a:gd name="connsiteY714" fmla="*/ 3506662 h 4890885"/>
                <a:gd name="connsiteX715" fmla="*/ 276863 w 8213050"/>
                <a:gd name="connsiteY715" fmla="*/ 3506662 h 4890885"/>
                <a:gd name="connsiteX716" fmla="*/ 17 w 8213050"/>
                <a:gd name="connsiteY716" fmla="*/ 3322099 h 4890885"/>
                <a:gd name="connsiteX717" fmla="*/ 184582 w 8213050"/>
                <a:gd name="connsiteY717" fmla="*/ 3322099 h 4890885"/>
                <a:gd name="connsiteX718" fmla="*/ 184582 w 8213050"/>
                <a:gd name="connsiteY718" fmla="*/ 3506662 h 4890885"/>
                <a:gd name="connsiteX719" fmla="*/ 17 w 8213050"/>
                <a:gd name="connsiteY719" fmla="*/ 3506662 h 4890885"/>
                <a:gd name="connsiteX720" fmla="*/ 8028487 w 8213050"/>
                <a:gd name="connsiteY720" fmla="*/ 3045254 h 4890885"/>
                <a:gd name="connsiteX721" fmla="*/ 8213050 w 8213050"/>
                <a:gd name="connsiteY721" fmla="*/ 3045254 h 4890885"/>
                <a:gd name="connsiteX722" fmla="*/ 8213050 w 8213050"/>
                <a:gd name="connsiteY722" fmla="*/ 3229817 h 4890885"/>
                <a:gd name="connsiteX723" fmla="*/ 8028487 w 8213050"/>
                <a:gd name="connsiteY723" fmla="*/ 3229817 h 4890885"/>
                <a:gd name="connsiteX724" fmla="*/ 7751643 w 8213050"/>
                <a:gd name="connsiteY724" fmla="*/ 3045254 h 4890885"/>
                <a:gd name="connsiteX725" fmla="*/ 7936206 w 8213050"/>
                <a:gd name="connsiteY725" fmla="*/ 3045254 h 4890885"/>
                <a:gd name="connsiteX726" fmla="*/ 7936206 w 8213050"/>
                <a:gd name="connsiteY726" fmla="*/ 3229817 h 4890885"/>
                <a:gd name="connsiteX727" fmla="*/ 7751643 w 8213050"/>
                <a:gd name="connsiteY727" fmla="*/ 3229817 h 4890885"/>
                <a:gd name="connsiteX728" fmla="*/ 7474799 w 8213050"/>
                <a:gd name="connsiteY728" fmla="*/ 3045254 h 4890885"/>
                <a:gd name="connsiteX729" fmla="*/ 7659362 w 8213050"/>
                <a:gd name="connsiteY729" fmla="*/ 3045254 h 4890885"/>
                <a:gd name="connsiteX730" fmla="*/ 7659362 w 8213050"/>
                <a:gd name="connsiteY730" fmla="*/ 3229817 h 4890885"/>
                <a:gd name="connsiteX731" fmla="*/ 7474799 w 8213050"/>
                <a:gd name="connsiteY731" fmla="*/ 3229817 h 4890885"/>
                <a:gd name="connsiteX732" fmla="*/ 7197954 w 8213050"/>
                <a:gd name="connsiteY732" fmla="*/ 3045254 h 4890885"/>
                <a:gd name="connsiteX733" fmla="*/ 7382517 w 8213050"/>
                <a:gd name="connsiteY733" fmla="*/ 3045254 h 4890885"/>
                <a:gd name="connsiteX734" fmla="*/ 7382517 w 8213050"/>
                <a:gd name="connsiteY734" fmla="*/ 3229817 h 4890885"/>
                <a:gd name="connsiteX735" fmla="*/ 7197954 w 8213050"/>
                <a:gd name="connsiteY735" fmla="*/ 3229817 h 4890885"/>
                <a:gd name="connsiteX736" fmla="*/ 6921109 w 8213050"/>
                <a:gd name="connsiteY736" fmla="*/ 3045254 h 4890885"/>
                <a:gd name="connsiteX737" fmla="*/ 7105672 w 8213050"/>
                <a:gd name="connsiteY737" fmla="*/ 3045254 h 4890885"/>
                <a:gd name="connsiteX738" fmla="*/ 7105672 w 8213050"/>
                <a:gd name="connsiteY738" fmla="*/ 3229817 h 4890885"/>
                <a:gd name="connsiteX739" fmla="*/ 6921109 w 8213050"/>
                <a:gd name="connsiteY739" fmla="*/ 3229817 h 4890885"/>
                <a:gd name="connsiteX740" fmla="*/ 6644265 w 8213050"/>
                <a:gd name="connsiteY740" fmla="*/ 3045254 h 4890885"/>
                <a:gd name="connsiteX741" fmla="*/ 6828828 w 8213050"/>
                <a:gd name="connsiteY741" fmla="*/ 3045254 h 4890885"/>
                <a:gd name="connsiteX742" fmla="*/ 6828828 w 8213050"/>
                <a:gd name="connsiteY742" fmla="*/ 3229817 h 4890885"/>
                <a:gd name="connsiteX743" fmla="*/ 6644265 w 8213050"/>
                <a:gd name="connsiteY743" fmla="*/ 3229817 h 4890885"/>
                <a:gd name="connsiteX744" fmla="*/ 6367421 w 8213050"/>
                <a:gd name="connsiteY744" fmla="*/ 3045254 h 4890885"/>
                <a:gd name="connsiteX745" fmla="*/ 6551984 w 8213050"/>
                <a:gd name="connsiteY745" fmla="*/ 3045254 h 4890885"/>
                <a:gd name="connsiteX746" fmla="*/ 6551984 w 8213050"/>
                <a:gd name="connsiteY746" fmla="*/ 3229817 h 4890885"/>
                <a:gd name="connsiteX747" fmla="*/ 6367421 w 8213050"/>
                <a:gd name="connsiteY747" fmla="*/ 3229817 h 4890885"/>
                <a:gd name="connsiteX748" fmla="*/ 6090576 w 8213050"/>
                <a:gd name="connsiteY748" fmla="*/ 3045254 h 4890885"/>
                <a:gd name="connsiteX749" fmla="*/ 6275139 w 8213050"/>
                <a:gd name="connsiteY749" fmla="*/ 3045254 h 4890885"/>
                <a:gd name="connsiteX750" fmla="*/ 6275139 w 8213050"/>
                <a:gd name="connsiteY750" fmla="*/ 3229817 h 4890885"/>
                <a:gd name="connsiteX751" fmla="*/ 6090576 w 8213050"/>
                <a:gd name="connsiteY751" fmla="*/ 3229817 h 4890885"/>
                <a:gd name="connsiteX752" fmla="*/ 5813731 w 8213050"/>
                <a:gd name="connsiteY752" fmla="*/ 3045254 h 4890885"/>
                <a:gd name="connsiteX753" fmla="*/ 5998294 w 8213050"/>
                <a:gd name="connsiteY753" fmla="*/ 3045254 h 4890885"/>
                <a:gd name="connsiteX754" fmla="*/ 5998294 w 8213050"/>
                <a:gd name="connsiteY754" fmla="*/ 3229817 h 4890885"/>
                <a:gd name="connsiteX755" fmla="*/ 5813731 w 8213050"/>
                <a:gd name="connsiteY755" fmla="*/ 3229817 h 4890885"/>
                <a:gd name="connsiteX756" fmla="*/ 5536887 w 8213050"/>
                <a:gd name="connsiteY756" fmla="*/ 3045254 h 4890885"/>
                <a:gd name="connsiteX757" fmla="*/ 5721450 w 8213050"/>
                <a:gd name="connsiteY757" fmla="*/ 3045254 h 4890885"/>
                <a:gd name="connsiteX758" fmla="*/ 5721450 w 8213050"/>
                <a:gd name="connsiteY758" fmla="*/ 3229817 h 4890885"/>
                <a:gd name="connsiteX759" fmla="*/ 5536887 w 8213050"/>
                <a:gd name="connsiteY759" fmla="*/ 3229817 h 4890885"/>
                <a:gd name="connsiteX760" fmla="*/ 5260042 w 8213050"/>
                <a:gd name="connsiteY760" fmla="*/ 3045254 h 4890885"/>
                <a:gd name="connsiteX761" fmla="*/ 5444605 w 8213050"/>
                <a:gd name="connsiteY761" fmla="*/ 3045254 h 4890885"/>
                <a:gd name="connsiteX762" fmla="*/ 5444605 w 8213050"/>
                <a:gd name="connsiteY762" fmla="*/ 3229817 h 4890885"/>
                <a:gd name="connsiteX763" fmla="*/ 5260042 w 8213050"/>
                <a:gd name="connsiteY763" fmla="*/ 3229817 h 4890885"/>
                <a:gd name="connsiteX764" fmla="*/ 4983198 w 8213050"/>
                <a:gd name="connsiteY764" fmla="*/ 3045254 h 4890885"/>
                <a:gd name="connsiteX765" fmla="*/ 5167761 w 8213050"/>
                <a:gd name="connsiteY765" fmla="*/ 3045254 h 4890885"/>
                <a:gd name="connsiteX766" fmla="*/ 5167761 w 8213050"/>
                <a:gd name="connsiteY766" fmla="*/ 3229817 h 4890885"/>
                <a:gd name="connsiteX767" fmla="*/ 4983198 w 8213050"/>
                <a:gd name="connsiteY767" fmla="*/ 3229817 h 4890885"/>
                <a:gd name="connsiteX768" fmla="*/ 4706353 w 8213050"/>
                <a:gd name="connsiteY768" fmla="*/ 3045254 h 4890885"/>
                <a:gd name="connsiteX769" fmla="*/ 4890916 w 8213050"/>
                <a:gd name="connsiteY769" fmla="*/ 3045254 h 4890885"/>
                <a:gd name="connsiteX770" fmla="*/ 4890916 w 8213050"/>
                <a:gd name="connsiteY770" fmla="*/ 3229817 h 4890885"/>
                <a:gd name="connsiteX771" fmla="*/ 4706353 w 8213050"/>
                <a:gd name="connsiteY771" fmla="*/ 3229817 h 4890885"/>
                <a:gd name="connsiteX772" fmla="*/ 4429509 w 8213050"/>
                <a:gd name="connsiteY772" fmla="*/ 3045254 h 4890885"/>
                <a:gd name="connsiteX773" fmla="*/ 4614072 w 8213050"/>
                <a:gd name="connsiteY773" fmla="*/ 3045254 h 4890885"/>
                <a:gd name="connsiteX774" fmla="*/ 4614072 w 8213050"/>
                <a:gd name="connsiteY774" fmla="*/ 3229817 h 4890885"/>
                <a:gd name="connsiteX775" fmla="*/ 4429509 w 8213050"/>
                <a:gd name="connsiteY775" fmla="*/ 3229817 h 4890885"/>
                <a:gd name="connsiteX776" fmla="*/ 4152664 w 8213050"/>
                <a:gd name="connsiteY776" fmla="*/ 3045254 h 4890885"/>
                <a:gd name="connsiteX777" fmla="*/ 4337227 w 8213050"/>
                <a:gd name="connsiteY777" fmla="*/ 3045254 h 4890885"/>
                <a:gd name="connsiteX778" fmla="*/ 4337227 w 8213050"/>
                <a:gd name="connsiteY778" fmla="*/ 3229817 h 4890885"/>
                <a:gd name="connsiteX779" fmla="*/ 4152664 w 8213050"/>
                <a:gd name="connsiteY779" fmla="*/ 3229817 h 4890885"/>
                <a:gd name="connsiteX780" fmla="*/ 3875820 w 8213050"/>
                <a:gd name="connsiteY780" fmla="*/ 3045254 h 4890885"/>
                <a:gd name="connsiteX781" fmla="*/ 4060383 w 8213050"/>
                <a:gd name="connsiteY781" fmla="*/ 3045254 h 4890885"/>
                <a:gd name="connsiteX782" fmla="*/ 4060383 w 8213050"/>
                <a:gd name="connsiteY782" fmla="*/ 3229817 h 4890885"/>
                <a:gd name="connsiteX783" fmla="*/ 3875820 w 8213050"/>
                <a:gd name="connsiteY783" fmla="*/ 3229817 h 4890885"/>
                <a:gd name="connsiteX784" fmla="*/ 3598976 w 8213050"/>
                <a:gd name="connsiteY784" fmla="*/ 3045254 h 4890885"/>
                <a:gd name="connsiteX785" fmla="*/ 3783539 w 8213050"/>
                <a:gd name="connsiteY785" fmla="*/ 3045254 h 4890885"/>
                <a:gd name="connsiteX786" fmla="*/ 3783539 w 8213050"/>
                <a:gd name="connsiteY786" fmla="*/ 3229817 h 4890885"/>
                <a:gd name="connsiteX787" fmla="*/ 3598976 w 8213050"/>
                <a:gd name="connsiteY787" fmla="*/ 3229817 h 4890885"/>
                <a:gd name="connsiteX788" fmla="*/ 3322131 w 8213050"/>
                <a:gd name="connsiteY788" fmla="*/ 3045254 h 4890885"/>
                <a:gd name="connsiteX789" fmla="*/ 3506694 w 8213050"/>
                <a:gd name="connsiteY789" fmla="*/ 3045254 h 4890885"/>
                <a:gd name="connsiteX790" fmla="*/ 3506694 w 8213050"/>
                <a:gd name="connsiteY790" fmla="*/ 3229817 h 4890885"/>
                <a:gd name="connsiteX791" fmla="*/ 3322131 w 8213050"/>
                <a:gd name="connsiteY791" fmla="*/ 3229817 h 4890885"/>
                <a:gd name="connsiteX792" fmla="*/ 3045310 w 8213050"/>
                <a:gd name="connsiteY792" fmla="*/ 3045254 h 4890885"/>
                <a:gd name="connsiteX793" fmla="*/ 3229874 w 8213050"/>
                <a:gd name="connsiteY793" fmla="*/ 3045254 h 4890885"/>
                <a:gd name="connsiteX794" fmla="*/ 3229874 w 8213050"/>
                <a:gd name="connsiteY794" fmla="*/ 3229817 h 4890885"/>
                <a:gd name="connsiteX795" fmla="*/ 3045310 w 8213050"/>
                <a:gd name="connsiteY795" fmla="*/ 3229817 h 4890885"/>
                <a:gd name="connsiteX796" fmla="*/ 2768466 w 8213050"/>
                <a:gd name="connsiteY796" fmla="*/ 3045254 h 4890885"/>
                <a:gd name="connsiteX797" fmla="*/ 2953029 w 8213050"/>
                <a:gd name="connsiteY797" fmla="*/ 3045254 h 4890885"/>
                <a:gd name="connsiteX798" fmla="*/ 2953029 w 8213050"/>
                <a:gd name="connsiteY798" fmla="*/ 3229817 h 4890885"/>
                <a:gd name="connsiteX799" fmla="*/ 2768466 w 8213050"/>
                <a:gd name="connsiteY799" fmla="*/ 3229817 h 4890885"/>
                <a:gd name="connsiteX800" fmla="*/ 2491619 w 8213050"/>
                <a:gd name="connsiteY800" fmla="*/ 3045254 h 4890885"/>
                <a:gd name="connsiteX801" fmla="*/ 2676184 w 8213050"/>
                <a:gd name="connsiteY801" fmla="*/ 3045254 h 4890885"/>
                <a:gd name="connsiteX802" fmla="*/ 2676184 w 8213050"/>
                <a:gd name="connsiteY802" fmla="*/ 3229817 h 4890885"/>
                <a:gd name="connsiteX803" fmla="*/ 2491619 w 8213050"/>
                <a:gd name="connsiteY803" fmla="*/ 3229817 h 4890885"/>
                <a:gd name="connsiteX804" fmla="*/ 2214774 w 8213050"/>
                <a:gd name="connsiteY804" fmla="*/ 3045254 h 4890885"/>
                <a:gd name="connsiteX805" fmla="*/ 2399338 w 8213050"/>
                <a:gd name="connsiteY805" fmla="*/ 3045254 h 4890885"/>
                <a:gd name="connsiteX806" fmla="*/ 2399338 w 8213050"/>
                <a:gd name="connsiteY806" fmla="*/ 3229817 h 4890885"/>
                <a:gd name="connsiteX807" fmla="*/ 2214774 w 8213050"/>
                <a:gd name="connsiteY807" fmla="*/ 3229817 h 4890885"/>
                <a:gd name="connsiteX808" fmla="*/ 1937933 w 8213050"/>
                <a:gd name="connsiteY808" fmla="*/ 3045254 h 4890885"/>
                <a:gd name="connsiteX809" fmla="*/ 2122494 w 8213050"/>
                <a:gd name="connsiteY809" fmla="*/ 3045254 h 4890885"/>
                <a:gd name="connsiteX810" fmla="*/ 2122494 w 8213050"/>
                <a:gd name="connsiteY810" fmla="*/ 3229817 h 4890885"/>
                <a:gd name="connsiteX811" fmla="*/ 1937933 w 8213050"/>
                <a:gd name="connsiteY811" fmla="*/ 3229817 h 4890885"/>
                <a:gd name="connsiteX812" fmla="*/ 1661086 w 8213050"/>
                <a:gd name="connsiteY812" fmla="*/ 3045254 h 4890885"/>
                <a:gd name="connsiteX813" fmla="*/ 1845652 w 8213050"/>
                <a:gd name="connsiteY813" fmla="*/ 3045254 h 4890885"/>
                <a:gd name="connsiteX814" fmla="*/ 1845652 w 8213050"/>
                <a:gd name="connsiteY814" fmla="*/ 3229817 h 4890885"/>
                <a:gd name="connsiteX815" fmla="*/ 1661086 w 8213050"/>
                <a:gd name="connsiteY815" fmla="*/ 3229817 h 4890885"/>
                <a:gd name="connsiteX816" fmla="*/ 1384241 w 8213050"/>
                <a:gd name="connsiteY816" fmla="*/ 3045254 h 4890885"/>
                <a:gd name="connsiteX817" fmla="*/ 1568807 w 8213050"/>
                <a:gd name="connsiteY817" fmla="*/ 3045254 h 4890885"/>
                <a:gd name="connsiteX818" fmla="*/ 1568807 w 8213050"/>
                <a:gd name="connsiteY818" fmla="*/ 3229817 h 4890885"/>
                <a:gd name="connsiteX819" fmla="*/ 1384241 w 8213050"/>
                <a:gd name="connsiteY819" fmla="*/ 3229817 h 4890885"/>
                <a:gd name="connsiteX820" fmla="*/ 1107400 w 8213050"/>
                <a:gd name="connsiteY820" fmla="*/ 3045254 h 4890885"/>
                <a:gd name="connsiteX821" fmla="*/ 1291957 w 8213050"/>
                <a:gd name="connsiteY821" fmla="*/ 3045254 h 4890885"/>
                <a:gd name="connsiteX822" fmla="*/ 1291957 w 8213050"/>
                <a:gd name="connsiteY822" fmla="*/ 3229817 h 4890885"/>
                <a:gd name="connsiteX823" fmla="*/ 1107400 w 8213050"/>
                <a:gd name="connsiteY823" fmla="*/ 3229817 h 4890885"/>
                <a:gd name="connsiteX824" fmla="*/ 830556 w 8213050"/>
                <a:gd name="connsiteY824" fmla="*/ 3045254 h 4890885"/>
                <a:gd name="connsiteX825" fmla="*/ 1015118 w 8213050"/>
                <a:gd name="connsiteY825" fmla="*/ 3045254 h 4890885"/>
                <a:gd name="connsiteX826" fmla="*/ 1015118 w 8213050"/>
                <a:gd name="connsiteY826" fmla="*/ 3229817 h 4890885"/>
                <a:gd name="connsiteX827" fmla="*/ 830556 w 8213050"/>
                <a:gd name="connsiteY827" fmla="*/ 3229817 h 4890885"/>
                <a:gd name="connsiteX828" fmla="*/ 553711 w 8213050"/>
                <a:gd name="connsiteY828" fmla="*/ 3045254 h 4890885"/>
                <a:gd name="connsiteX829" fmla="*/ 738275 w 8213050"/>
                <a:gd name="connsiteY829" fmla="*/ 3045254 h 4890885"/>
                <a:gd name="connsiteX830" fmla="*/ 738275 w 8213050"/>
                <a:gd name="connsiteY830" fmla="*/ 3229817 h 4890885"/>
                <a:gd name="connsiteX831" fmla="*/ 553711 w 8213050"/>
                <a:gd name="connsiteY831" fmla="*/ 3229817 h 4890885"/>
                <a:gd name="connsiteX832" fmla="*/ 276867 w 8213050"/>
                <a:gd name="connsiteY832" fmla="*/ 3045254 h 4890885"/>
                <a:gd name="connsiteX833" fmla="*/ 461429 w 8213050"/>
                <a:gd name="connsiteY833" fmla="*/ 3045254 h 4890885"/>
                <a:gd name="connsiteX834" fmla="*/ 461429 w 8213050"/>
                <a:gd name="connsiteY834" fmla="*/ 3229817 h 4890885"/>
                <a:gd name="connsiteX835" fmla="*/ 276867 w 8213050"/>
                <a:gd name="connsiteY835" fmla="*/ 3229817 h 4890885"/>
                <a:gd name="connsiteX836" fmla="*/ 20 w 8213050"/>
                <a:gd name="connsiteY836" fmla="*/ 3045254 h 4890885"/>
                <a:gd name="connsiteX837" fmla="*/ 184586 w 8213050"/>
                <a:gd name="connsiteY837" fmla="*/ 3045254 h 4890885"/>
                <a:gd name="connsiteX838" fmla="*/ 184586 w 8213050"/>
                <a:gd name="connsiteY838" fmla="*/ 3229817 h 4890885"/>
                <a:gd name="connsiteX839" fmla="*/ 20 w 8213050"/>
                <a:gd name="connsiteY839" fmla="*/ 3229817 h 4890885"/>
                <a:gd name="connsiteX840" fmla="*/ 8028487 w 8213050"/>
                <a:gd name="connsiteY840" fmla="*/ 2768410 h 4890885"/>
                <a:gd name="connsiteX841" fmla="*/ 8213050 w 8213050"/>
                <a:gd name="connsiteY841" fmla="*/ 2768410 h 4890885"/>
                <a:gd name="connsiteX842" fmla="*/ 8213050 w 8213050"/>
                <a:gd name="connsiteY842" fmla="*/ 2952973 h 4890885"/>
                <a:gd name="connsiteX843" fmla="*/ 8028487 w 8213050"/>
                <a:gd name="connsiteY843" fmla="*/ 2952973 h 4890885"/>
                <a:gd name="connsiteX844" fmla="*/ 7751643 w 8213050"/>
                <a:gd name="connsiteY844" fmla="*/ 2768410 h 4890885"/>
                <a:gd name="connsiteX845" fmla="*/ 7936206 w 8213050"/>
                <a:gd name="connsiteY845" fmla="*/ 2768410 h 4890885"/>
                <a:gd name="connsiteX846" fmla="*/ 7936206 w 8213050"/>
                <a:gd name="connsiteY846" fmla="*/ 2952973 h 4890885"/>
                <a:gd name="connsiteX847" fmla="*/ 7751643 w 8213050"/>
                <a:gd name="connsiteY847" fmla="*/ 2952973 h 4890885"/>
                <a:gd name="connsiteX848" fmla="*/ 7474799 w 8213050"/>
                <a:gd name="connsiteY848" fmla="*/ 2768410 h 4890885"/>
                <a:gd name="connsiteX849" fmla="*/ 7659362 w 8213050"/>
                <a:gd name="connsiteY849" fmla="*/ 2768410 h 4890885"/>
                <a:gd name="connsiteX850" fmla="*/ 7659362 w 8213050"/>
                <a:gd name="connsiteY850" fmla="*/ 2952973 h 4890885"/>
                <a:gd name="connsiteX851" fmla="*/ 7474799 w 8213050"/>
                <a:gd name="connsiteY851" fmla="*/ 2952973 h 4890885"/>
                <a:gd name="connsiteX852" fmla="*/ 7197954 w 8213050"/>
                <a:gd name="connsiteY852" fmla="*/ 2768410 h 4890885"/>
                <a:gd name="connsiteX853" fmla="*/ 7382517 w 8213050"/>
                <a:gd name="connsiteY853" fmla="*/ 2768410 h 4890885"/>
                <a:gd name="connsiteX854" fmla="*/ 7382517 w 8213050"/>
                <a:gd name="connsiteY854" fmla="*/ 2952973 h 4890885"/>
                <a:gd name="connsiteX855" fmla="*/ 7197954 w 8213050"/>
                <a:gd name="connsiteY855" fmla="*/ 2952973 h 4890885"/>
                <a:gd name="connsiteX856" fmla="*/ 6921109 w 8213050"/>
                <a:gd name="connsiteY856" fmla="*/ 2768410 h 4890885"/>
                <a:gd name="connsiteX857" fmla="*/ 7105672 w 8213050"/>
                <a:gd name="connsiteY857" fmla="*/ 2768410 h 4890885"/>
                <a:gd name="connsiteX858" fmla="*/ 7105672 w 8213050"/>
                <a:gd name="connsiteY858" fmla="*/ 2952973 h 4890885"/>
                <a:gd name="connsiteX859" fmla="*/ 6921109 w 8213050"/>
                <a:gd name="connsiteY859" fmla="*/ 2952973 h 4890885"/>
                <a:gd name="connsiteX860" fmla="*/ 6644265 w 8213050"/>
                <a:gd name="connsiteY860" fmla="*/ 2768410 h 4890885"/>
                <a:gd name="connsiteX861" fmla="*/ 6828828 w 8213050"/>
                <a:gd name="connsiteY861" fmla="*/ 2768410 h 4890885"/>
                <a:gd name="connsiteX862" fmla="*/ 6828828 w 8213050"/>
                <a:gd name="connsiteY862" fmla="*/ 2952973 h 4890885"/>
                <a:gd name="connsiteX863" fmla="*/ 6644265 w 8213050"/>
                <a:gd name="connsiteY863" fmla="*/ 2952973 h 4890885"/>
                <a:gd name="connsiteX864" fmla="*/ 6367421 w 8213050"/>
                <a:gd name="connsiteY864" fmla="*/ 2768410 h 4890885"/>
                <a:gd name="connsiteX865" fmla="*/ 6551984 w 8213050"/>
                <a:gd name="connsiteY865" fmla="*/ 2768410 h 4890885"/>
                <a:gd name="connsiteX866" fmla="*/ 6551984 w 8213050"/>
                <a:gd name="connsiteY866" fmla="*/ 2952973 h 4890885"/>
                <a:gd name="connsiteX867" fmla="*/ 6367421 w 8213050"/>
                <a:gd name="connsiteY867" fmla="*/ 2952973 h 4890885"/>
                <a:gd name="connsiteX868" fmla="*/ 6090576 w 8213050"/>
                <a:gd name="connsiteY868" fmla="*/ 2768410 h 4890885"/>
                <a:gd name="connsiteX869" fmla="*/ 6275139 w 8213050"/>
                <a:gd name="connsiteY869" fmla="*/ 2768410 h 4890885"/>
                <a:gd name="connsiteX870" fmla="*/ 6275139 w 8213050"/>
                <a:gd name="connsiteY870" fmla="*/ 2952973 h 4890885"/>
                <a:gd name="connsiteX871" fmla="*/ 6090576 w 8213050"/>
                <a:gd name="connsiteY871" fmla="*/ 2952973 h 4890885"/>
                <a:gd name="connsiteX872" fmla="*/ 5813731 w 8213050"/>
                <a:gd name="connsiteY872" fmla="*/ 2768410 h 4890885"/>
                <a:gd name="connsiteX873" fmla="*/ 5998294 w 8213050"/>
                <a:gd name="connsiteY873" fmla="*/ 2768410 h 4890885"/>
                <a:gd name="connsiteX874" fmla="*/ 5998294 w 8213050"/>
                <a:gd name="connsiteY874" fmla="*/ 2952973 h 4890885"/>
                <a:gd name="connsiteX875" fmla="*/ 5813731 w 8213050"/>
                <a:gd name="connsiteY875" fmla="*/ 2952973 h 4890885"/>
                <a:gd name="connsiteX876" fmla="*/ 5536887 w 8213050"/>
                <a:gd name="connsiteY876" fmla="*/ 2768410 h 4890885"/>
                <a:gd name="connsiteX877" fmla="*/ 5721450 w 8213050"/>
                <a:gd name="connsiteY877" fmla="*/ 2768410 h 4890885"/>
                <a:gd name="connsiteX878" fmla="*/ 5721450 w 8213050"/>
                <a:gd name="connsiteY878" fmla="*/ 2952973 h 4890885"/>
                <a:gd name="connsiteX879" fmla="*/ 5536887 w 8213050"/>
                <a:gd name="connsiteY879" fmla="*/ 2952973 h 4890885"/>
                <a:gd name="connsiteX880" fmla="*/ 5260042 w 8213050"/>
                <a:gd name="connsiteY880" fmla="*/ 2768410 h 4890885"/>
                <a:gd name="connsiteX881" fmla="*/ 5444605 w 8213050"/>
                <a:gd name="connsiteY881" fmla="*/ 2768410 h 4890885"/>
                <a:gd name="connsiteX882" fmla="*/ 5444605 w 8213050"/>
                <a:gd name="connsiteY882" fmla="*/ 2952973 h 4890885"/>
                <a:gd name="connsiteX883" fmla="*/ 5260042 w 8213050"/>
                <a:gd name="connsiteY883" fmla="*/ 2952973 h 4890885"/>
                <a:gd name="connsiteX884" fmla="*/ 4983198 w 8213050"/>
                <a:gd name="connsiteY884" fmla="*/ 2768410 h 4890885"/>
                <a:gd name="connsiteX885" fmla="*/ 5167761 w 8213050"/>
                <a:gd name="connsiteY885" fmla="*/ 2768410 h 4890885"/>
                <a:gd name="connsiteX886" fmla="*/ 5167761 w 8213050"/>
                <a:gd name="connsiteY886" fmla="*/ 2952973 h 4890885"/>
                <a:gd name="connsiteX887" fmla="*/ 4983198 w 8213050"/>
                <a:gd name="connsiteY887" fmla="*/ 2952973 h 4890885"/>
                <a:gd name="connsiteX888" fmla="*/ 4706353 w 8213050"/>
                <a:gd name="connsiteY888" fmla="*/ 2768410 h 4890885"/>
                <a:gd name="connsiteX889" fmla="*/ 4890916 w 8213050"/>
                <a:gd name="connsiteY889" fmla="*/ 2768410 h 4890885"/>
                <a:gd name="connsiteX890" fmla="*/ 4890916 w 8213050"/>
                <a:gd name="connsiteY890" fmla="*/ 2952973 h 4890885"/>
                <a:gd name="connsiteX891" fmla="*/ 4706353 w 8213050"/>
                <a:gd name="connsiteY891" fmla="*/ 2952973 h 4890885"/>
                <a:gd name="connsiteX892" fmla="*/ 4429509 w 8213050"/>
                <a:gd name="connsiteY892" fmla="*/ 2768410 h 4890885"/>
                <a:gd name="connsiteX893" fmla="*/ 4614072 w 8213050"/>
                <a:gd name="connsiteY893" fmla="*/ 2768410 h 4890885"/>
                <a:gd name="connsiteX894" fmla="*/ 4614072 w 8213050"/>
                <a:gd name="connsiteY894" fmla="*/ 2952973 h 4890885"/>
                <a:gd name="connsiteX895" fmla="*/ 4429509 w 8213050"/>
                <a:gd name="connsiteY895" fmla="*/ 2952973 h 4890885"/>
                <a:gd name="connsiteX896" fmla="*/ 4152664 w 8213050"/>
                <a:gd name="connsiteY896" fmla="*/ 2768410 h 4890885"/>
                <a:gd name="connsiteX897" fmla="*/ 4337227 w 8213050"/>
                <a:gd name="connsiteY897" fmla="*/ 2768410 h 4890885"/>
                <a:gd name="connsiteX898" fmla="*/ 4337227 w 8213050"/>
                <a:gd name="connsiteY898" fmla="*/ 2952973 h 4890885"/>
                <a:gd name="connsiteX899" fmla="*/ 4152664 w 8213050"/>
                <a:gd name="connsiteY899" fmla="*/ 2952973 h 4890885"/>
                <a:gd name="connsiteX900" fmla="*/ 3875820 w 8213050"/>
                <a:gd name="connsiteY900" fmla="*/ 2768410 h 4890885"/>
                <a:gd name="connsiteX901" fmla="*/ 4060383 w 8213050"/>
                <a:gd name="connsiteY901" fmla="*/ 2768410 h 4890885"/>
                <a:gd name="connsiteX902" fmla="*/ 4060383 w 8213050"/>
                <a:gd name="connsiteY902" fmla="*/ 2952973 h 4890885"/>
                <a:gd name="connsiteX903" fmla="*/ 3875820 w 8213050"/>
                <a:gd name="connsiteY903" fmla="*/ 2952973 h 4890885"/>
                <a:gd name="connsiteX904" fmla="*/ 3598976 w 8213050"/>
                <a:gd name="connsiteY904" fmla="*/ 2768410 h 4890885"/>
                <a:gd name="connsiteX905" fmla="*/ 3783539 w 8213050"/>
                <a:gd name="connsiteY905" fmla="*/ 2768410 h 4890885"/>
                <a:gd name="connsiteX906" fmla="*/ 3783539 w 8213050"/>
                <a:gd name="connsiteY906" fmla="*/ 2952973 h 4890885"/>
                <a:gd name="connsiteX907" fmla="*/ 3598976 w 8213050"/>
                <a:gd name="connsiteY907" fmla="*/ 2952973 h 4890885"/>
                <a:gd name="connsiteX908" fmla="*/ 3322131 w 8213050"/>
                <a:gd name="connsiteY908" fmla="*/ 2768410 h 4890885"/>
                <a:gd name="connsiteX909" fmla="*/ 3506694 w 8213050"/>
                <a:gd name="connsiteY909" fmla="*/ 2768410 h 4890885"/>
                <a:gd name="connsiteX910" fmla="*/ 3506694 w 8213050"/>
                <a:gd name="connsiteY910" fmla="*/ 2952973 h 4890885"/>
                <a:gd name="connsiteX911" fmla="*/ 3322131 w 8213050"/>
                <a:gd name="connsiteY911" fmla="*/ 2952973 h 4890885"/>
                <a:gd name="connsiteX912" fmla="*/ 3045314 w 8213050"/>
                <a:gd name="connsiteY912" fmla="*/ 2768410 h 4890885"/>
                <a:gd name="connsiteX913" fmla="*/ 3229877 w 8213050"/>
                <a:gd name="connsiteY913" fmla="*/ 2768410 h 4890885"/>
                <a:gd name="connsiteX914" fmla="*/ 3229877 w 8213050"/>
                <a:gd name="connsiteY914" fmla="*/ 2952973 h 4890885"/>
                <a:gd name="connsiteX915" fmla="*/ 3045314 w 8213050"/>
                <a:gd name="connsiteY915" fmla="*/ 2952973 h 4890885"/>
                <a:gd name="connsiteX916" fmla="*/ 2768469 w 8213050"/>
                <a:gd name="connsiteY916" fmla="*/ 2768410 h 4890885"/>
                <a:gd name="connsiteX917" fmla="*/ 2953033 w 8213050"/>
                <a:gd name="connsiteY917" fmla="*/ 2768410 h 4890885"/>
                <a:gd name="connsiteX918" fmla="*/ 2953033 w 8213050"/>
                <a:gd name="connsiteY918" fmla="*/ 2952973 h 4890885"/>
                <a:gd name="connsiteX919" fmla="*/ 2768469 w 8213050"/>
                <a:gd name="connsiteY919" fmla="*/ 2952973 h 4890885"/>
                <a:gd name="connsiteX920" fmla="*/ 2491623 w 8213050"/>
                <a:gd name="connsiteY920" fmla="*/ 2768410 h 4890885"/>
                <a:gd name="connsiteX921" fmla="*/ 2676187 w 8213050"/>
                <a:gd name="connsiteY921" fmla="*/ 2768410 h 4890885"/>
                <a:gd name="connsiteX922" fmla="*/ 2676187 w 8213050"/>
                <a:gd name="connsiteY922" fmla="*/ 2952973 h 4890885"/>
                <a:gd name="connsiteX923" fmla="*/ 2491623 w 8213050"/>
                <a:gd name="connsiteY923" fmla="*/ 2952973 h 4890885"/>
                <a:gd name="connsiteX924" fmla="*/ 2214777 w 8213050"/>
                <a:gd name="connsiteY924" fmla="*/ 2768410 h 4890885"/>
                <a:gd name="connsiteX925" fmla="*/ 2399341 w 8213050"/>
                <a:gd name="connsiteY925" fmla="*/ 2768410 h 4890885"/>
                <a:gd name="connsiteX926" fmla="*/ 2399341 w 8213050"/>
                <a:gd name="connsiteY926" fmla="*/ 2952973 h 4890885"/>
                <a:gd name="connsiteX927" fmla="*/ 2214777 w 8213050"/>
                <a:gd name="connsiteY927" fmla="*/ 2952973 h 4890885"/>
                <a:gd name="connsiteX928" fmla="*/ 1937937 w 8213050"/>
                <a:gd name="connsiteY928" fmla="*/ 2768410 h 4890885"/>
                <a:gd name="connsiteX929" fmla="*/ 2122497 w 8213050"/>
                <a:gd name="connsiteY929" fmla="*/ 2768410 h 4890885"/>
                <a:gd name="connsiteX930" fmla="*/ 2122497 w 8213050"/>
                <a:gd name="connsiteY930" fmla="*/ 2952973 h 4890885"/>
                <a:gd name="connsiteX931" fmla="*/ 1937937 w 8213050"/>
                <a:gd name="connsiteY931" fmla="*/ 2952973 h 4890885"/>
                <a:gd name="connsiteX932" fmla="*/ 1661088 w 8213050"/>
                <a:gd name="connsiteY932" fmla="*/ 2768410 h 4890885"/>
                <a:gd name="connsiteX933" fmla="*/ 1845656 w 8213050"/>
                <a:gd name="connsiteY933" fmla="*/ 2768410 h 4890885"/>
                <a:gd name="connsiteX934" fmla="*/ 1845656 w 8213050"/>
                <a:gd name="connsiteY934" fmla="*/ 2952973 h 4890885"/>
                <a:gd name="connsiteX935" fmla="*/ 1661088 w 8213050"/>
                <a:gd name="connsiteY935" fmla="*/ 2952973 h 4890885"/>
                <a:gd name="connsiteX936" fmla="*/ 1384245 w 8213050"/>
                <a:gd name="connsiteY936" fmla="*/ 2768410 h 4890885"/>
                <a:gd name="connsiteX937" fmla="*/ 1568811 w 8213050"/>
                <a:gd name="connsiteY937" fmla="*/ 2768410 h 4890885"/>
                <a:gd name="connsiteX938" fmla="*/ 1568811 w 8213050"/>
                <a:gd name="connsiteY938" fmla="*/ 2952973 h 4890885"/>
                <a:gd name="connsiteX939" fmla="*/ 1384245 w 8213050"/>
                <a:gd name="connsiteY939" fmla="*/ 2952973 h 4890885"/>
                <a:gd name="connsiteX940" fmla="*/ 1107403 w 8213050"/>
                <a:gd name="connsiteY940" fmla="*/ 2768410 h 4890885"/>
                <a:gd name="connsiteX941" fmla="*/ 1291960 w 8213050"/>
                <a:gd name="connsiteY941" fmla="*/ 2768410 h 4890885"/>
                <a:gd name="connsiteX942" fmla="*/ 1291960 w 8213050"/>
                <a:gd name="connsiteY942" fmla="*/ 2952973 h 4890885"/>
                <a:gd name="connsiteX943" fmla="*/ 1107403 w 8213050"/>
                <a:gd name="connsiteY943" fmla="*/ 2952973 h 4890885"/>
                <a:gd name="connsiteX944" fmla="*/ 830559 w 8213050"/>
                <a:gd name="connsiteY944" fmla="*/ 2768410 h 4890885"/>
                <a:gd name="connsiteX945" fmla="*/ 1015122 w 8213050"/>
                <a:gd name="connsiteY945" fmla="*/ 2768410 h 4890885"/>
                <a:gd name="connsiteX946" fmla="*/ 1015122 w 8213050"/>
                <a:gd name="connsiteY946" fmla="*/ 2952973 h 4890885"/>
                <a:gd name="connsiteX947" fmla="*/ 830559 w 8213050"/>
                <a:gd name="connsiteY947" fmla="*/ 2952973 h 4890885"/>
                <a:gd name="connsiteX948" fmla="*/ 553715 w 8213050"/>
                <a:gd name="connsiteY948" fmla="*/ 2768410 h 4890885"/>
                <a:gd name="connsiteX949" fmla="*/ 738278 w 8213050"/>
                <a:gd name="connsiteY949" fmla="*/ 2768410 h 4890885"/>
                <a:gd name="connsiteX950" fmla="*/ 738278 w 8213050"/>
                <a:gd name="connsiteY950" fmla="*/ 2952973 h 4890885"/>
                <a:gd name="connsiteX951" fmla="*/ 553715 w 8213050"/>
                <a:gd name="connsiteY951" fmla="*/ 2952973 h 4890885"/>
                <a:gd name="connsiteX952" fmla="*/ 276870 w 8213050"/>
                <a:gd name="connsiteY952" fmla="*/ 2768410 h 4890885"/>
                <a:gd name="connsiteX953" fmla="*/ 461433 w 8213050"/>
                <a:gd name="connsiteY953" fmla="*/ 2768410 h 4890885"/>
                <a:gd name="connsiteX954" fmla="*/ 461433 w 8213050"/>
                <a:gd name="connsiteY954" fmla="*/ 2952973 h 4890885"/>
                <a:gd name="connsiteX955" fmla="*/ 276870 w 8213050"/>
                <a:gd name="connsiteY955" fmla="*/ 2952973 h 4890885"/>
                <a:gd name="connsiteX956" fmla="*/ 23 w 8213050"/>
                <a:gd name="connsiteY956" fmla="*/ 2768410 h 4890885"/>
                <a:gd name="connsiteX957" fmla="*/ 184590 w 8213050"/>
                <a:gd name="connsiteY957" fmla="*/ 2768410 h 4890885"/>
                <a:gd name="connsiteX958" fmla="*/ 184590 w 8213050"/>
                <a:gd name="connsiteY958" fmla="*/ 2952973 h 4890885"/>
                <a:gd name="connsiteX959" fmla="*/ 23 w 8213050"/>
                <a:gd name="connsiteY959" fmla="*/ 2952973 h 4890885"/>
                <a:gd name="connsiteX960" fmla="*/ 8028487 w 8213050"/>
                <a:gd name="connsiteY960" fmla="*/ 2491565 h 4890885"/>
                <a:gd name="connsiteX961" fmla="*/ 8213050 w 8213050"/>
                <a:gd name="connsiteY961" fmla="*/ 2491565 h 4890885"/>
                <a:gd name="connsiteX962" fmla="*/ 8213050 w 8213050"/>
                <a:gd name="connsiteY962" fmla="*/ 2676128 h 4890885"/>
                <a:gd name="connsiteX963" fmla="*/ 8028487 w 8213050"/>
                <a:gd name="connsiteY963" fmla="*/ 2676128 h 4890885"/>
                <a:gd name="connsiteX964" fmla="*/ 7751643 w 8213050"/>
                <a:gd name="connsiteY964" fmla="*/ 2491565 h 4890885"/>
                <a:gd name="connsiteX965" fmla="*/ 7936206 w 8213050"/>
                <a:gd name="connsiteY965" fmla="*/ 2491565 h 4890885"/>
                <a:gd name="connsiteX966" fmla="*/ 7936206 w 8213050"/>
                <a:gd name="connsiteY966" fmla="*/ 2676128 h 4890885"/>
                <a:gd name="connsiteX967" fmla="*/ 7751643 w 8213050"/>
                <a:gd name="connsiteY967" fmla="*/ 2676128 h 4890885"/>
                <a:gd name="connsiteX968" fmla="*/ 7474799 w 8213050"/>
                <a:gd name="connsiteY968" fmla="*/ 2491565 h 4890885"/>
                <a:gd name="connsiteX969" fmla="*/ 7659362 w 8213050"/>
                <a:gd name="connsiteY969" fmla="*/ 2491565 h 4890885"/>
                <a:gd name="connsiteX970" fmla="*/ 7659362 w 8213050"/>
                <a:gd name="connsiteY970" fmla="*/ 2676128 h 4890885"/>
                <a:gd name="connsiteX971" fmla="*/ 7474799 w 8213050"/>
                <a:gd name="connsiteY971" fmla="*/ 2676128 h 4890885"/>
                <a:gd name="connsiteX972" fmla="*/ 7197954 w 8213050"/>
                <a:gd name="connsiteY972" fmla="*/ 2491565 h 4890885"/>
                <a:gd name="connsiteX973" fmla="*/ 7382517 w 8213050"/>
                <a:gd name="connsiteY973" fmla="*/ 2491565 h 4890885"/>
                <a:gd name="connsiteX974" fmla="*/ 7382517 w 8213050"/>
                <a:gd name="connsiteY974" fmla="*/ 2676128 h 4890885"/>
                <a:gd name="connsiteX975" fmla="*/ 7197954 w 8213050"/>
                <a:gd name="connsiteY975" fmla="*/ 2676128 h 4890885"/>
                <a:gd name="connsiteX976" fmla="*/ 6921109 w 8213050"/>
                <a:gd name="connsiteY976" fmla="*/ 2491565 h 4890885"/>
                <a:gd name="connsiteX977" fmla="*/ 7105672 w 8213050"/>
                <a:gd name="connsiteY977" fmla="*/ 2491565 h 4890885"/>
                <a:gd name="connsiteX978" fmla="*/ 7105672 w 8213050"/>
                <a:gd name="connsiteY978" fmla="*/ 2676128 h 4890885"/>
                <a:gd name="connsiteX979" fmla="*/ 6921109 w 8213050"/>
                <a:gd name="connsiteY979" fmla="*/ 2676128 h 4890885"/>
                <a:gd name="connsiteX980" fmla="*/ 6644265 w 8213050"/>
                <a:gd name="connsiteY980" fmla="*/ 2491565 h 4890885"/>
                <a:gd name="connsiteX981" fmla="*/ 6828828 w 8213050"/>
                <a:gd name="connsiteY981" fmla="*/ 2491565 h 4890885"/>
                <a:gd name="connsiteX982" fmla="*/ 6828828 w 8213050"/>
                <a:gd name="connsiteY982" fmla="*/ 2676128 h 4890885"/>
                <a:gd name="connsiteX983" fmla="*/ 6644265 w 8213050"/>
                <a:gd name="connsiteY983" fmla="*/ 2676128 h 4890885"/>
                <a:gd name="connsiteX984" fmla="*/ 6367421 w 8213050"/>
                <a:gd name="connsiteY984" fmla="*/ 2491565 h 4890885"/>
                <a:gd name="connsiteX985" fmla="*/ 6551984 w 8213050"/>
                <a:gd name="connsiteY985" fmla="*/ 2491565 h 4890885"/>
                <a:gd name="connsiteX986" fmla="*/ 6551984 w 8213050"/>
                <a:gd name="connsiteY986" fmla="*/ 2676128 h 4890885"/>
                <a:gd name="connsiteX987" fmla="*/ 6367421 w 8213050"/>
                <a:gd name="connsiteY987" fmla="*/ 2676128 h 4890885"/>
                <a:gd name="connsiteX988" fmla="*/ 6090576 w 8213050"/>
                <a:gd name="connsiteY988" fmla="*/ 2491565 h 4890885"/>
                <a:gd name="connsiteX989" fmla="*/ 6275139 w 8213050"/>
                <a:gd name="connsiteY989" fmla="*/ 2491565 h 4890885"/>
                <a:gd name="connsiteX990" fmla="*/ 6275139 w 8213050"/>
                <a:gd name="connsiteY990" fmla="*/ 2676128 h 4890885"/>
                <a:gd name="connsiteX991" fmla="*/ 6090576 w 8213050"/>
                <a:gd name="connsiteY991" fmla="*/ 2676128 h 4890885"/>
                <a:gd name="connsiteX992" fmla="*/ 5813731 w 8213050"/>
                <a:gd name="connsiteY992" fmla="*/ 2491565 h 4890885"/>
                <a:gd name="connsiteX993" fmla="*/ 5998294 w 8213050"/>
                <a:gd name="connsiteY993" fmla="*/ 2491565 h 4890885"/>
                <a:gd name="connsiteX994" fmla="*/ 5998294 w 8213050"/>
                <a:gd name="connsiteY994" fmla="*/ 2676128 h 4890885"/>
                <a:gd name="connsiteX995" fmla="*/ 5813731 w 8213050"/>
                <a:gd name="connsiteY995" fmla="*/ 2676128 h 4890885"/>
                <a:gd name="connsiteX996" fmla="*/ 5536887 w 8213050"/>
                <a:gd name="connsiteY996" fmla="*/ 2491565 h 4890885"/>
                <a:gd name="connsiteX997" fmla="*/ 5721450 w 8213050"/>
                <a:gd name="connsiteY997" fmla="*/ 2491565 h 4890885"/>
                <a:gd name="connsiteX998" fmla="*/ 5721450 w 8213050"/>
                <a:gd name="connsiteY998" fmla="*/ 2676128 h 4890885"/>
                <a:gd name="connsiteX999" fmla="*/ 5536887 w 8213050"/>
                <a:gd name="connsiteY999" fmla="*/ 2676128 h 4890885"/>
                <a:gd name="connsiteX1000" fmla="*/ 5260042 w 8213050"/>
                <a:gd name="connsiteY1000" fmla="*/ 2491565 h 4890885"/>
                <a:gd name="connsiteX1001" fmla="*/ 5444605 w 8213050"/>
                <a:gd name="connsiteY1001" fmla="*/ 2491565 h 4890885"/>
                <a:gd name="connsiteX1002" fmla="*/ 5444605 w 8213050"/>
                <a:gd name="connsiteY1002" fmla="*/ 2676128 h 4890885"/>
                <a:gd name="connsiteX1003" fmla="*/ 5260042 w 8213050"/>
                <a:gd name="connsiteY1003" fmla="*/ 2676128 h 4890885"/>
                <a:gd name="connsiteX1004" fmla="*/ 4983198 w 8213050"/>
                <a:gd name="connsiteY1004" fmla="*/ 2491565 h 4890885"/>
                <a:gd name="connsiteX1005" fmla="*/ 5167761 w 8213050"/>
                <a:gd name="connsiteY1005" fmla="*/ 2491565 h 4890885"/>
                <a:gd name="connsiteX1006" fmla="*/ 5167761 w 8213050"/>
                <a:gd name="connsiteY1006" fmla="*/ 2676128 h 4890885"/>
                <a:gd name="connsiteX1007" fmla="*/ 4983198 w 8213050"/>
                <a:gd name="connsiteY1007" fmla="*/ 2676128 h 4890885"/>
                <a:gd name="connsiteX1008" fmla="*/ 4706353 w 8213050"/>
                <a:gd name="connsiteY1008" fmla="*/ 2491565 h 4890885"/>
                <a:gd name="connsiteX1009" fmla="*/ 4890916 w 8213050"/>
                <a:gd name="connsiteY1009" fmla="*/ 2491565 h 4890885"/>
                <a:gd name="connsiteX1010" fmla="*/ 4890916 w 8213050"/>
                <a:gd name="connsiteY1010" fmla="*/ 2676128 h 4890885"/>
                <a:gd name="connsiteX1011" fmla="*/ 4706353 w 8213050"/>
                <a:gd name="connsiteY1011" fmla="*/ 2676128 h 4890885"/>
                <a:gd name="connsiteX1012" fmla="*/ 4429509 w 8213050"/>
                <a:gd name="connsiteY1012" fmla="*/ 2491565 h 4890885"/>
                <a:gd name="connsiteX1013" fmla="*/ 4614072 w 8213050"/>
                <a:gd name="connsiteY1013" fmla="*/ 2491565 h 4890885"/>
                <a:gd name="connsiteX1014" fmla="*/ 4614072 w 8213050"/>
                <a:gd name="connsiteY1014" fmla="*/ 2676128 h 4890885"/>
                <a:gd name="connsiteX1015" fmla="*/ 4429509 w 8213050"/>
                <a:gd name="connsiteY1015" fmla="*/ 2676128 h 4890885"/>
                <a:gd name="connsiteX1016" fmla="*/ 4152664 w 8213050"/>
                <a:gd name="connsiteY1016" fmla="*/ 2491565 h 4890885"/>
                <a:gd name="connsiteX1017" fmla="*/ 4337227 w 8213050"/>
                <a:gd name="connsiteY1017" fmla="*/ 2491565 h 4890885"/>
                <a:gd name="connsiteX1018" fmla="*/ 4337227 w 8213050"/>
                <a:gd name="connsiteY1018" fmla="*/ 2676128 h 4890885"/>
                <a:gd name="connsiteX1019" fmla="*/ 4152664 w 8213050"/>
                <a:gd name="connsiteY1019" fmla="*/ 2676128 h 4890885"/>
                <a:gd name="connsiteX1020" fmla="*/ 3875820 w 8213050"/>
                <a:gd name="connsiteY1020" fmla="*/ 2491565 h 4890885"/>
                <a:gd name="connsiteX1021" fmla="*/ 4060383 w 8213050"/>
                <a:gd name="connsiteY1021" fmla="*/ 2491565 h 4890885"/>
                <a:gd name="connsiteX1022" fmla="*/ 4060383 w 8213050"/>
                <a:gd name="connsiteY1022" fmla="*/ 2676128 h 4890885"/>
                <a:gd name="connsiteX1023" fmla="*/ 3875820 w 8213050"/>
                <a:gd name="connsiteY1023" fmla="*/ 2676128 h 4890885"/>
                <a:gd name="connsiteX1024" fmla="*/ 3598976 w 8213050"/>
                <a:gd name="connsiteY1024" fmla="*/ 2491565 h 4890885"/>
                <a:gd name="connsiteX1025" fmla="*/ 3783539 w 8213050"/>
                <a:gd name="connsiteY1025" fmla="*/ 2491565 h 4890885"/>
                <a:gd name="connsiteX1026" fmla="*/ 3783539 w 8213050"/>
                <a:gd name="connsiteY1026" fmla="*/ 2676128 h 4890885"/>
                <a:gd name="connsiteX1027" fmla="*/ 3598976 w 8213050"/>
                <a:gd name="connsiteY1027" fmla="*/ 2676128 h 4890885"/>
                <a:gd name="connsiteX1028" fmla="*/ 3322131 w 8213050"/>
                <a:gd name="connsiteY1028" fmla="*/ 2491565 h 4890885"/>
                <a:gd name="connsiteX1029" fmla="*/ 3506694 w 8213050"/>
                <a:gd name="connsiteY1029" fmla="*/ 2491565 h 4890885"/>
                <a:gd name="connsiteX1030" fmla="*/ 3506694 w 8213050"/>
                <a:gd name="connsiteY1030" fmla="*/ 2676128 h 4890885"/>
                <a:gd name="connsiteX1031" fmla="*/ 3322131 w 8213050"/>
                <a:gd name="connsiteY1031" fmla="*/ 2676128 h 4890885"/>
                <a:gd name="connsiteX1032" fmla="*/ 3045317 w 8213050"/>
                <a:gd name="connsiteY1032" fmla="*/ 2491565 h 4890885"/>
                <a:gd name="connsiteX1033" fmla="*/ 3229880 w 8213050"/>
                <a:gd name="connsiteY1033" fmla="*/ 2491565 h 4890885"/>
                <a:gd name="connsiteX1034" fmla="*/ 3229880 w 8213050"/>
                <a:gd name="connsiteY1034" fmla="*/ 2676128 h 4890885"/>
                <a:gd name="connsiteX1035" fmla="*/ 3045317 w 8213050"/>
                <a:gd name="connsiteY1035" fmla="*/ 2676128 h 4890885"/>
                <a:gd name="connsiteX1036" fmla="*/ 2768473 w 8213050"/>
                <a:gd name="connsiteY1036" fmla="*/ 2491565 h 4890885"/>
                <a:gd name="connsiteX1037" fmla="*/ 2953037 w 8213050"/>
                <a:gd name="connsiteY1037" fmla="*/ 2491565 h 4890885"/>
                <a:gd name="connsiteX1038" fmla="*/ 2953037 w 8213050"/>
                <a:gd name="connsiteY1038" fmla="*/ 2676128 h 4890885"/>
                <a:gd name="connsiteX1039" fmla="*/ 2768473 w 8213050"/>
                <a:gd name="connsiteY1039" fmla="*/ 2676128 h 4890885"/>
                <a:gd name="connsiteX1040" fmla="*/ 2491626 w 8213050"/>
                <a:gd name="connsiteY1040" fmla="*/ 2491565 h 4890885"/>
                <a:gd name="connsiteX1041" fmla="*/ 2676190 w 8213050"/>
                <a:gd name="connsiteY1041" fmla="*/ 2491565 h 4890885"/>
                <a:gd name="connsiteX1042" fmla="*/ 2676190 w 8213050"/>
                <a:gd name="connsiteY1042" fmla="*/ 2676128 h 4890885"/>
                <a:gd name="connsiteX1043" fmla="*/ 2491626 w 8213050"/>
                <a:gd name="connsiteY1043" fmla="*/ 2676128 h 4890885"/>
                <a:gd name="connsiteX1044" fmla="*/ 2214781 w 8213050"/>
                <a:gd name="connsiteY1044" fmla="*/ 2491565 h 4890885"/>
                <a:gd name="connsiteX1045" fmla="*/ 2399344 w 8213050"/>
                <a:gd name="connsiteY1045" fmla="*/ 2491565 h 4890885"/>
                <a:gd name="connsiteX1046" fmla="*/ 2399344 w 8213050"/>
                <a:gd name="connsiteY1046" fmla="*/ 2676128 h 4890885"/>
                <a:gd name="connsiteX1047" fmla="*/ 2214781 w 8213050"/>
                <a:gd name="connsiteY1047" fmla="*/ 2676128 h 4890885"/>
                <a:gd name="connsiteX1048" fmla="*/ 1937941 w 8213050"/>
                <a:gd name="connsiteY1048" fmla="*/ 2491565 h 4890885"/>
                <a:gd name="connsiteX1049" fmla="*/ 2122501 w 8213050"/>
                <a:gd name="connsiteY1049" fmla="*/ 2491565 h 4890885"/>
                <a:gd name="connsiteX1050" fmla="*/ 2122501 w 8213050"/>
                <a:gd name="connsiteY1050" fmla="*/ 2676128 h 4890885"/>
                <a:gd name="connsiteX1051" fmla="*/ 1937941 w 8213050"/>
                <a:gd name="connsiteY1051" fmla="*/ 2676128 h 4890885"/>
                <a:gd name="connsiteX1052" fmla="*/ 1661092 w 8213050"/>
                <a:gd name="connsiteY1052" fmla="*/ 2491565 h 4890885"/>
                <a:gd name="connsiteX1053" fmla="*/ 1845659 w 8213050"/>
                <a:gd name="connsiteY1053" fmla="*/ 2491565 h 4890885"/>
                <a:gd name="connsiteX1054" fmla="*/ 1845659 w 8213050"/>
                <a:gd name="connsiteY1054" fmla="*/ 2676128 h 4890885"/>
                <a:gd name="connsiteX1055" fmla="*/ 1661092 w 8213050"/>
                <a:gd name="connsiteY1055" fmla="*/ 2676128 h 4890885"/>
                <a:gd name="connsiteX1056" fmla="*/ 1384248 w 8213050"/>
                <a:gd name="connsiteY1056" fmla="*/ 2491565 h 4890885"/>
                <a:gd name="connsiteX1057" fmla="*/ 1568815 w 8213050"/>
                <a:gd name="connsiteY1057" fmla="*/ 2491565 h 4890885"/>
                <a:gd name="connsiteX1058" fmla="*/ 1568815 w 8213050"/>
                <a:gd name="connsiteY1058" fmla="*/ 2676128 h 4890885"/>
                <a:gd name="connsiteX1059" fmla="*/ 1384248 w 8213050"/>
                <a:gd name="connsiteY1059" fmla="*/ 2676128 h 4890885"/>
                <a:gd name="connsiteX1060" fmla="*/ 1107407 w 8213050"/>
                <a:gd name="connsiteY1060" fmla="*/ 2491565 h 4890885"/>
                <a:gd name="connsiteX1061" fmla="*/ 1291963 w 8213050"/>
                <a:gd name="connsiteY1061" fmla="*/ 2491565 h 4890885"/>
                <a:gd name="connsiteX1062" fmla="*/ 1291963 w 8213050"/>
                <a:gd name="connsiteY1062" fmla="*/ 2676128 h 4890885"/>
                <a:gd name="connsiteX1063" fmla="*/ 1107407 w 8213050"/>
                <a:gd name="connsiteY1063" fmla="*/ 2676128 h 4890885"/>
                <a:gd name="connsiteX1064" fmla="*/ 830563 w 8213050"/>
                <a:gd name="connsiteY1064" fmla="*/ 2491565 h 4890885"/>
                <a:gd name="connsiteX1065" fmla="*/ 1015126 w 8213050"/>
                <a:gd name="connsiteY1065" fmla="*/ 2491565 h 4890885"/>
                <a:gd name="connsiteX1066" fmla="*/ 1015126 w 8213050"/>
                <a:gd name="connsiteY1066" fmla="*/ 2676128 h 4890885"/>
                <a:gd name="connsiteX1067" fmla="*/ 830563 w 8213050"/>
                <a:gd name="connsiteY1067" fmla="*/ 2676128 h 4890885"/>
                <a:gd name="connsiteX1068" fmla="*/ 553719 w 8213050"/>
                <a:gd name="connsiteY1068" fmla="*/ 2491565 h 4890885"/>
                <a:gd name="connsiteX1069" fmla="*/ 738282 w 8213050"/>
                <a:gd name="connsiteY1069" fmla="*/ 2491565 h 4890885"/>
                <a:gd name="connsiteX1070" fmla="*/ 738282 w 8213050"/>
                <a:gd name="connsiteY1070" fmla="*/ 2676128 h 4890885"/>
                <a:gd name="connsiteX1071" fmla="*/ 553719 w 8213050"/>
                <a:gd name="connsiteY1071" fmla="*/ 2676128 h 4890885"/>
                <a:gd name="connsiteX1072" fmla="*/ 276874 w 8213050"/>
                <a:gd name="connsiteY1072" fmla="*/ 2491565 h 4890885"/>
                <a:gd name="connsiteX1073" fmla="*/ 461437 w 8213050"/>
                <a:gd name="connsiteY1073" fmla="*/ 2491565 h 4890885"/>
                <a:gd name="connsiteX1074" fmla="*/ 461437 w 8213050"/>
                <a:gd name="connsiteY1074" fmla="*/ 2676128 h 4890885"/>
                <a:gd name="connsiteX1075" fmla="*/ 276874 w 8213050"/>
                <a:gd name="connsiteY1075" fmla="*/ 2676128 h 4890885"/>
                <a:gd name="connsiteX1076" fmla="*/ 27 w 8213050"/>
                <a:gd name="connsiteY1076" fmla="*/ 2491565 h 4890885"/>
                <a:gd name="connsiteX1077" fmla="*/ 184593 w 8213050"/>
                <a:gd name="connsiteY1077" fmla="*/ 2491565 h 4890885"/>
                <a:gd name="connsiteX1078" fmla="*/ 184593 w 8213050"/>
                <a:gd name="connsiteY1078" fmla="*/ 2676128 h 4890885"/>
                <a:gd name="connsiteX1079" fmla="*/ 27 w 8213050"/>
                <a:gd name="connsiteY1079" fmla="*/ 2676128 h 4890885"/>
                <a:gd name="connsiteX1080" fmla="*/ 8028487 w 8213050"/>
                <a:gd name="connsiteY1080" fmla="*/ 2214721 h 4890885"/>
                <a:gd name="connsiteX1081" fmla="*/ 8213050 w 8213050"/>
                <a:gd name="connsiteY1081" fmla="*/ 2214721 h 4890885"/>
                <a:gd name="connsiteX1082" fmla="*/ 8213050 w 8213050"/>
                <a:gd name="connsiteY1082" fmla="*/ 2399284 h 4890885"/>
                <a:gd name="connsiteX1083" fmla="*/ 8028487 w 8213050"/>
                <a:gd name="connsiteY1083" fmla="*/ 2399284 h 4890885"/>
                <a:gd name="connsiteX1084" fmla="*/ 7751643 w 8213050"/>
                <a:gd name="connsiteY1084" fmla="*/ 2214721 h 4890885"/>
                <a:gd name="connsiteX1085" fmla="*/ 7936206 w 8213050"/>
                <a:gd name="connsiteY1085" fmla="*/ 2214721 h 4890885"/>
                <a:gd name="connsiteX1086" fmla="*/ 7936206 w 8213050"/>
                <a:gd name="connsiteY1086" fmla="*/ 2399284 h 4890885"/>
                <a:gd name="connsiteX1087" fmla="*/ 7751643 w 8213050"/>
                <a:gd name="connsiteY1087" fmla="*/ 2399284 h 4890885"/>
                <a:gd name="connsiteX1088" fmla="*/ 7474799 w 8213050"/>
                <a:gd name="connsiteY1088" fmla="*/ 2214721 h 4890885"/>
                <a:gd name="connsiteX1089" fmla="*/ 7659362 w 8213050"/>
                <a:gd name="connsiteY1089" fmla="*/ 2214721 h 4890885"/>
                <a:gd name="connsiteX1090" fmla="*/ 7659362 w 8213050"/>
                <a:gd name="connsiteY1090" fmla="*/ 2399284 h 4890885"/>
                <a:gd name="connsiteX1091" fmla="*/ 7474799 w 8213050"/>
                <a:gd name="connsiteY1091" fmla="*/ 2399284 h 4890885"/>
                <a:gd name="connsiteX1092" fmla="*/ 7197954 w 8213050"/>
                <a:gd name="connsiteY1092" fmla="*/ 2214721 h 4890885"/>
                <a:gd name="connsiteX1093" fmla="*/ 7382517 w 8213050"/>
                <a:gd name="connsiteY1093" fmla="*/ 2214721 h 4890885"/>
                <a:gd name="connsiteX1094" fmla="*/ 7382517 w 8213050"/>
                <a:gd name="connsiteY1094" fmla="*/ 2399284 h 4890885"/>
                <a:gd name="connsiteX1095" fmla="*/ 7197954 w 8213050"/>
                <a:gd name="connsiteY1095" fmla="*/ 2399284 h 4890885"/>
                <a:gd name="connsiteX1096" fmla="*/ 6921109 w 8213050"/>
                <a:gd name="connsiteY1096" fmla="*/ 2214721 h 4890885"/>
                <a:gd name="connsiteX1097" fmla="*/ 7105672 w 8213050"/>
                <a:gd name="connsiteY1097" fmla="*/ 2214721 h 4890885"/>
                <a:gd name="connsiteX1098" fmla="*/ 7105672 w 8213050"/>
                <a:gd name="connsiteY1098" fmla="*/ 2399284 h 4890885"/>
                <a:gd name="connsiteX1099" fmla="*/ 6921109 w 8213050"/>
                <a:gd name="connsiteY1099" fmla="*/ 2399284 h 4890885"/>
                <a:gd name="connsiteX1100" fmla="*/ 6644265 w 8213050"/>
                <a:gd name="connsiteY1100" fmla="*/ 2214721 h 4890885"/>
                <a:gd name="connsiteX1101" fmla="*/ 6828828 w 8213050"/>
                <a:gd name="connsiteY1101" fmla="*/ 2214721 h 4890885"/>
                <a:gd name="connsiteX1102" fmla="*/ 6828828 w 8213050"/>
                <a:gd name="connsiteY1102" fmla="*/ 2399284 h 4890885"/>
                <a:gd name="connsiteX1103" fmla="*/ 6644265 w 8213050"/>
                <a:gd name="connsiteY1103" fmla="*/ 2399284 h 4890885"/>
                <a:gd name="connsiteX1104" fmla="*/ 6367421 w 8213050"/>
                <a:gd name="connsiteY1104" fmla="*/ 2214721 h 4890885"/>
                <a:gd name="connsiteX1105" fmla="*/ 6551984 w 8213050"/>
                <a:gd name="connsiteY1105" fmla="*/ 2214721 h 4890885"/>
                <a:gd name="connsiteX1106" fmla="*/ 6551984 w 8213050"/>
                <a:gd name="connsiteY1106" fmla="*/ 2399284 h 4890885"/>
                <a:gd name="connsiteX1107" fmla="*/ 6367421 w 8213050"/>
                <a:gd name="connsiteY1107" fmla="*/ 2399284 h 4890885"/>
                <a:gd name="connsiteX1108" fmla="*/ 6090576 w 8213050"/>
                <a:gd name="connsiteY1108" fmla="*/ 2214721 h 4890885"/>
                <a:gd name="connsiteX1109" fmla="*/ 6275139 w 8213050"/>
                <a:gd name="connsiteY1109" fmla="*/ 2214721 h 4890885"/>
                <a:gd name="connsiteX1110" fmla="*/ 6275139 w 8213050"/>
                <a:gd name="connsiteY1110" fmla="*/ 2399284 h 4890885"/>
                <a:gd name="connsiteX1111" fmla="*/ 6090576 w 8213050"/>
                <a:gd name="connsiteY1111" fmla="*/ 2399284 h 4890885"/>
                <a:gd name="connsiteX1112" fmla="*/ 5813731 w 8213050"/>
                <a:gd name="connsiteY1112" fmla="*/ 2214721 h 4890885"/>
                <a:gd name="connsiteX1113" fmla="*/ 5998294 w 8213050"/>
                <a:gd name="connsiteY1113" fmla="*/ 2214721 h 4890885"/>
                <a:gd name="connsiteX1114" fmla="*/ 5998294 w 8213050"/>
                <a:gd name="connsiteY1114" fmla="*/ 2399284 h 4890885"/>
                <a:gd name="connsiteX1115" fmla="*/ 5813731 w 8213050"/>
                <a:gd name="connsiteY1115" fmla="*/ 2399284 h 4890885"/>
                <a:gd name="connsiteX1116" fmla="*/ 5536887 w 8213050"/>
                <a:gd name="connsiteY1116" fmla="*/ 2214721 h 4890885"/>
                <a:gd name="connsiteX1117" fmla="*/ 5721450 w 8213050"/>
                <a:gd name="connsiteY1117" fmla="*/ 2214721 h 4890885"/>
                <a:gd name="connsiteX1118" fmla="*/ 5721450 w 8213050"/>
                <a:gd name="connsiteY1118" fmla="*/ 2399284 h 4890885"/>
                <a:gd name="connsiteX1119" fmla="*/ 5536887 w 8213050"/>
                <a:gd name="connsiteY1119" fmla="*/ 2399284 h 4890885"/>
                <a:gd name="connsiteX1120" fmla="*/ 5260042 w 8213050"/>
                <a:gd name="connsiteY1120" fmla="*/ 2214721 h 4890885"/>
                <a:gd name="connsiteX1121" fmla="*/ 5444605 w 8213050"/>
                <a:gd name="connsiteY1121" fmla="*/ 2214721 h 4890885"/>
                <a:gd name="connsiteX1122" fmla="*/ 5444605 w 8213050"/>
                <a:gd name="connsiteY1122" fmla="*/ 2399284 h 4890885"/>
                <a:gd name="connsiteX1123" fmla="*/ 5260042 w 8213050"/>
                <a:gd name="connsiteY1123" fmla="*/ 2399284 h 4890885"/>
                <a:gd name="connsiteX1124" fmla="*/ 4983198 w 8213050"/>
                <a:gd name="connsiteY1124" fmla="*/ 2214721 h 4890885"/>
                <a:gd name="connsiteX1125" fmla="*/ 5167761 w 8213050"/>
                <a:gd name="connsiteY1125" fmla="*/ 2214721 h 4890885"/>
                <a:gd name="connsiteX1126" fmla="*/ 5167761 w 8213050"/>
                <a:gd name="connsiteY1126" fmla="*/ 2399284 h 4890885"/>
                <a:gd name="connsiteX1127" fmla="*/ 4983198 w 8213050"/>
                <a:gd name="connsiteY1127" fmla="*/ 2399284 h 4890885"/>
                <a:gd name="connsiteX1128" fmla="*/ 4706353 w 8213050"/>
                <a:gd name="connsiteY1128" fmla="*/ 2214721 h 4890885"/>
                <a:gd name="connsiteX1129" fmla="*/ 4890916 w 8213050"/>
                <a:gd name="connsiteY1129" fmla="*/ 2214721 h 4890885"/>
                <a:gd name="connsiteX1130" fmla="*/ 4890916 w 8213050"/>
                <a:gd name="connsiteY1130" fmla="*/ 2399284 h 4890885"/>
                <a:gd name="connsiteX1131" fmla="*/ 4706353 w 8213050"/>
                <a:gd name="connsiteY1131" fmla="*/ 2399284 h 4890885"/>
                <a:gd name="connsiteX1132" fmla="*/ 4429509 w 8213050"/>
                <a:gd name="connsiteY1132" fmla="*/ 2214721 h 4890885"/>
                <a:gd name="connsiteX1133" fmla="*/ 4614072 w 8213050"/>
                <a:gd name="connsiteY1133" fmla="*/ 2214721 h 4890885"/>
                <a:gd name="connsiteX1134" fmla="*/ 4614072 w 8213050"/>
                <a:gd name="connsiteY1134" fmla="*/ 2399284 h 4890885"/>
                <a:gd name="connsiteX1135" fmla="*/ 4429509 w 8213050"/>
                <a:gd name="connsiteY1135" fmla="*/ 2399284 h 4890885"/>
                <a:gd name="connsiteX1136" fmla="*/ 4152664 w 8213050"/>
                <a:gd name="connsiteY1136" fmla="*/ 2214721 h 4890885"/>
                <a:gd name="connsiteX1137" fmla="*/ 4337227 w 8213050"/>
                <a:gd name="connsiteY1137" fmla="*/ 2214721 h 4890885"/>
                <a:gd name="connsiteX1138" fmla="*/ 4337227 w 8213050"/>
                <a:gd name="connsiteY1138" fmla="*/ 2399284 h 4890885"/>
                <a:gd name="connsiteX1139" fmla="*/ 4152664 w 8213050"/>
                <a:gd name="connsiteY1139" fmla="*/ 2399284 h 4890885"/>
                <a:gd name="connsiteX1140" fmla="*/ 3875820 w 8213050"/>
                <a:gd name="connsiteY1140" fmla="*/ 2214721 h 4890885"/>
                <a:gd name="connsiteX1141" fmla="*/ 4060383 w 8213050"/>
                <a:gd name="connsiteY1141" fmla="*/ 2214721 h 4890885"/>
                <a:gd name="connsiteX1142" fmla="*/ 4060383 w 8213050"/>
                <a:gd name="connsiteY1142" fmla="*/ 2399284 h 4890885"/>
                <a:gd name="connsiteX1143" fmla="*/ 3875820 w 8213050"/>
                <a:gd name="connsiteY1143" fmla="*/ 2399284 h 4890885"/>
                <a:gd name="connsiteX1144" fmla="*/ 3598976 w 8213050"/>
                <a:gd name="connsiteY1144" fmla="*/ 2214721 h 4890885"/>
                <a:gd name="connsiteX1145" fmla="*/ 3783539 w 8213050"/>
                <a:gd name="connsiteY1145" fmla="*/ 2214721 h 4890885"/>
                <a:gd name="connsiteX1146" fmla="*/ 3783539 w 8213050"/>
                <a:gd name="connsiteY1146" fmla="*/ 2399284 h 4890885"/>
                <a:gd name="connsiteX1147" fmla="*/ 3598976 w 8213050"/>
                <a:gd name="connsiteY1147" fmla="*/ 2399284 h 4890885"/>
                <a:gd name="connsiteX1148" fmla="*/ 3322131 w 8213050"/>
                <a:gd name="connsiteY1148" fmla="*/ 2214721 h 4890885"/>
                <a:gd name="connsiteX1149" fmla="*/ 3506694 w 8213050"/>
                <a:gd name="connsiteY1149" fmla="*/ 2214721 h 4890885"/>
                <a:gd name="connsiteX1150" fmla="*/ 3506694 w 8213050"/>
                <a:gd name="connsiteY1150" fmla="*/ 2399284 h 4890885"/>
                <a:gd name="connsiteX1151" fmla="*/ 3322131 w 8213050"/>
                <a:gd name="connsiteY1151" fmla="*/ 2399284 h 4890885"/>
                <a:gd name="connsiteX1152" fmla="*/ 3045321 w 8213050"/>
                <a:gd name="connsiteY1152" fmla="*/ 2214721 h 4890885"/>
                <a:gd name="connsiteX1153" fmla="*/ 3229885 w 8213050"/>
                <a:gd name="connsiteY1153" fmla="*/ 2214721 h 4890885"/>
                <a:gd name="connsiteX1154" fmla="*/ 3229885 w 8213050"/>
                <a:gd name="connsiteY1154" fmla="*/ 2399284 h 4890885"/>
                <a:gd name="connsiteX1155" fmla="*/ 3045321 w 8213050"/>
                <a:gd name="connsiteY1155" fmla="*/ 2399284 h 4890885"/>
                <a:gd name="connsiteX1156" fmla="*/ 2768476 w 8213050"/>
                <a:gd name="connsiteY1156" fmla="*/ 2214721 h 4890885"/>
                <a:gd name="connsiteX1157" fmla="*/ 2953040 w 8213050"/>
                <a:gd name="connsiteY1157" fmla="*/ 2214721 h 4890885"/>
                <a:gd name="connsiteX1158" fmla="*/ 2953040 w 8213050"/>
                <a:gd name="connsiteY1158" fmla="*/ 2399284 h 4890885"/>
                <a:gd name="connsiteX1159" fmla="*/ 2768476 w 8213050"/>
                <a:gd name="connsiteY1159" fmla="*/ 2399284 h 4890885"/>
                <a:gd name="connsiteX1160" fmla="*/ 2491629 w 8213050"/>
                <a:gd name="connsiteY1160" fmla="*/ 2214721 h 4890885"/>
                <a:gd name="connsiteX1161" fmla="*/ 2676194 w 8213050"/>
                <a:gd name="connsiteY1161" fmla="*/ 2214721 h 4890885"/>
                <a:gd name="connsiteX1162" fmla="*/ 2676194 w 8213050"/>
                <a:gd name="connsiteY1162" fmla="*/ 2399284 h 4890885"/>
                <a:gd name="connsiteX1163" fmla="*/ 2491629 w 8213050"/>
                <a:gd name="connsiteY1163" fmla="*/ 2399284 h 4890885"/>
                <a:gd name="connsiteX1164" fmla="*/ 2214784 w 8213050"/>
                <a:gd name="connsiteY1164" fmla="*/ 2214721 h 4890885"/>
                <a:gd name="connsiteX1165" fmla="*/ 2399347 w 8213050"/>
                <a:gd name="connsiteY1165" fmla="*/ 2214721 h 4890885"/>
                <a:gd name="connsiteX1166" fmla="*/ 2399347 w 8213050"/>
                <a:gd name="connsiteY1166" fmla="*/ 2399284 h 4890885"/>
                <a:gd name="connsiteX1167" fmla="*/ 2214784 w 8213050"/>
                <a:gd name="connsiteY1167" fmla="*/ 2399284 h 4890885"/>
                <a:gd name="connsiteX1168" fmla="*/ 1937945 w 8213050"/>
                <a:gd name="connsiteY1168" fmla="*/ 2214721 h 4890885"/>
                <a:gd name="connsiteX1169" fmla="*/ 2122504 w 8213050"/>
                <a:gd name="connsiteY1169" fmla="*/ 2214721 h 4890885"/>
                <a:gd name="connsiteX1170" fmla="*/ 2122504 w 8213050"/>
                <a:gd name="connsiteY1170" fmla="*/ 2399284 h 4890885"/>
                <a:gd name="connsiteX1171" fmla="*/ 1937945 w 8213050"/>
                <a:gd name="connsiteY1171" fmla="*/ 2399284 h 4890885"/>
                <a:gd name="connsiteX1172" fmla="*/ 1661094 w 8213050"/>
                <a:gd name="connsiteY1172" fmla="*/ 2214721 h 4890885"/>
                <a:gd name="connsiteX1173" fmla="*/ 1845663 w 8213050"/>
                <a:gd name="connsiteY1173" fmla="*/ 2214721 h 4890885"/>
                <a:gd name="connsiteX1174" fmla="*/ 1845663 w 8213050"/>
                <a:gd name="connsiteY1174" fmla="*/ 2399284 h 4890885"/>
                <a:gd name="connsiteX1175" fmla="*/ 1661094 w 8213050"/>
                <a:gd name="connsiteY1175" fmla="*/ 2399284 h 4890885"/>
                <a:gd name="connsiteX1176" fmla="*/ 1384252 w 8213050"/>
                <a:gd name="connsiteY1176" fmla="*/ 2214721 h 4890885"/>
                <a:gd name="connsiteX1177" fmla="*/ 1568819 w 8213050"/>
                <a:gd name="connsiteY1177" fmla="*/ 2214721 h 4890885"/>
                <a:gd name="connsiteX1178" fmla="*/ 1568819 w 8213050"/>
                <a:gd name="connsiteY1178" fmla="*/ 2399284 h 4890885"/>
                <a:gd name="connsiteX1179" fmla="*/ 1384252 w 8213050"/>
                <a:gd name="connsiteY1179" fmla="*/ 2399284 h 4890885"/>
                <a:gd name="connsiteX1180" fmla="*/ 1107411 w 8213050"/>
                <a:gd name="connsiteY1180" fmla="*/ 2214721 h 4890885"/>
                <a:gd name="connsiteX1181" fmla="*/ 1291966 w 8213050"/>
                <a:gd name="connsiteY1181" fmla="*/ 2214721 h 4890885"/>
                <a:gd name="connsiteX1182" fmla="*/ 1291966 w 8213050"/>
                <a:gd name="connsiteY1182" fmla="*/ 2399284 h 4890885"/>
                <a:gd name="connsiteX1183" fmla="*/ 1107411 w 8213050"/>
                <a:gd name="connsiteY1183" fmla="*/ 2399284 h 4890885"/>
                <a:gd name="connsiteX1184" fmla="*/ 830567 w 8213050"/>
                <a:gd name="connsiteY1184" fmla="*/ 2214721 h 4890885"/>
                <a:gd name="connsiteX1185" fmla="*/ 1015129 w 8213050"/>
                <a:gd name="connsiteY1185" fmla="*/ 2214721 h 4890885"/>
                <a:gd name="connsiteX1186" fmla="*/ 1015129 w 8213050"/>
                <a:gd name="connsiteY1186" fmla="*/ 2399284 h 4890885"/>
                <a:gd name="connsiteX1187" fmla="*/ 830567 w 8213050"/>
                <a:gd name="connsiteY1187" fmla="*/ 2399284 h 4890885"/>
                <a:gd name="connsiteX1188" fmla="*/ 553723 w 8213050"/>
                <a:gd name="connsiteY1188" fmla="*/ 2214721 h 4890885"/>
                <a:gd name="connsiteX1189" fmla="*/ 738286 w 8213050"/>
                <a:gd name="connsiteY1189" fmla="*/ 2214721 h 4890885"/>
                <a:gd name="connsiteX1190" fmla="*/ 738286 w 8213050"/>
                <a:gd name="connsiteY1190" fmla="*/ 2399284 h 4890885"/>
                <a:gd name="connsiteX1191" fmla="*/ 553723 w 8213050"/>
                <a:gd name="connsiteY1191" fmla="*/ 2399284 h 4890885"/>
                <a:gd name="connsiteX1192" fmla="*/ 276878 w 8213050"/>
                <a:gd name="connsiteY1192" fmla="*/ 2214721 h 4890885"/>
                <a:gd name="connsiteX1193" fmla="*/ 461441 w 8213050"/>
                <a:gd name="connsiteY1193" fmla="*/ 2214721 h 4890885"/>
                <a:gd name="connsiteX1194" fmla="*/ 461441 w 8213050"/>
                <a:gd name="connsiteY1194" fmla="*/ 2399284 h 4890885"/>
                <a:gd name="connsiteX1195" fmla="*/ 276878 w 8213050"/>
                <a:gd name="connsiteY1195" fmla="*/ 2399284 h 4890885"/>
                <a:gd name="connsiteX1196" fmla="*/ 30 w 8213050"/>
                <a:gd name="connsiteY1196" fmla="*/ 2214721 h 4890885"/>
                <a:gd name="connsiteX1197" fmla="*/ 184597 w 8213050"/>
                <a:gd name="connsiteY1197" fmla="*/ 2214721 h 4890885"/>
                <a:gd name="connsiteX1198" fmla="*/ 184597 w 8213050"/>
                <a:gd name="connsiteY1198" fmla="*/ 2399284 h 4890885"/>
                <a:gd name="connsiteX1199" fmla="*/ 30 w 8213050"/>
                <a:gd name="connsiteY1199" fmla="*/ 2399284 h 4890885"/>
                <a:gd name="connsiteX1200" fmla="*/ 8028487 w 8213050"/>
                <a:gd name="connsiteY1200" fmla="*/ 1937876 h 4890885"/>
                <a:gd name="connsiteX1201" fmla="*/ 8213050 w 8213050"/>
                <a:gd name="connsiteY1201" fmla="*/ 1937876 h 4890885"/>
                <a:gd name="connsiteX1202" fmla="*/ 8213050 w 8213050"/>
                <a:gd name="connsiteY1202" fmla="*/ 2122439 h 4890885"/>
                <a:gd name="connsiteX1203" fmla="*/ 8028487 w 8213050"/>
                <a:gd name="connsiteY1203" fmla="*/ 2122439 h 4890885"/>
                <a:gd name="connsiteX1204" fmla="*/ 7751643 w 8213050"/>
                <a:gd name="connsiteY1204" fmla="*/ 1937876 h 4890885"/>
                <a:gd name="connsiteX1205" fmla="*/ 7936206 w 8213050"/>
                <a:gd name="connsiteY1205" fmla="*/ 1937876 h 4890885"/>
                <a:gd name="connsiteX1206" fmla="*/ 7936206 w 8213050"/>
                <a:gd name="connsiteY1206" fmla="*/ 2122439 h 4890885"/>
                <a:gd name="connsiteX1207" fmla="*/ 7751643 w 8213050"/>
                <a:gd name="connsiteY1207" fmla="*/ 2122439 h 4890885"/>
                <a:gd name="connsiteX1208" fmla="*/ 7474799 w 8213050"/>
                <a:gd name="connsiteY1208" fmla="*/ 1937876 h 4890885"/>
                <a:gd name="connsiteX1209" fmla="*/ 7659362 w 8213050"/>
                <a:gd name="connsiteY1209" fmla="*/ 1937876 h 4890885"/>
                <a:gd name="connsiteX1210" fmla="*/ 7659362 w 8213050"/>
                <a:gd name="connsiteY1210" fmla="*/ 2122439 h 4890885"/>
                <a:gd name="connsiteX1211" fmla="*/ 7474799 w 8213050"/>
                <a:gd name="connsiteY1211" fmla="*/ 2122439 h 4890885"/>
                <a:gd name="connsiteX1212" fmla="*/ 7197954 w 8213050"/>
                <a:gd name="connsiteY1212" fmla="*/ 1937876 h 4890885"/>
                <a:gd name="connsiteX1213" fmla="*/ 7382517 w 8213050"/>
                <a:gd name="connsiteY1213" fmla="*/ 1937876 h 4890885"/>
                <a:gd name="connsiteX1214" fmla="*/ 7382517 w 8213050"/>
                <a:gd name="connsiteY1214" fmla="*/ 2122439 h 4890885"/>
                <a:gd name="connsiteX1215" fmla="*/ 7197954 w 8213050"/>
                <a:gd name="connsiteY1215" fmla="*/ 2122439 h 4890885"/>
                <a:gd name="connsiteX1216" fmla="*/ 6921109 w 8213050"/>
                <a:gd name="connsiteY1216" fmla="*/ 1937876 h 4890885"/>
                <a:gd name="connsiteX1217" fmla="*/ 7105672 w 8213050"/>
                <a:gd name="connsiteY1217" fmla="*/ 1937876 h 4890885"/>
                <a:gd name="connsiteX1218" fmla="*/ 7105672 w 8213050"/>
                <a:gd name="connsiteY1218" fmla="*/ 2122439 h 4890885"/>
                <a:gd name="connsiteX1219" fmla="*/ 6921109 w 8213050"/>
                <a:gd name="connsiteY1219" fmla="*/ 2122439 h 4890885"/>
                <a:gd name="connsiteX1220" fmla="*/ 6644265 w 8213050"/>
                <a:gd name="connsiteY1220" fmla="*/ 1937876 h 4890885"/>
                <a:gd name="connsiteX1221" fmla="*/ 6828828 w 8213050"/>
                <a:gd name="connsiteY1221" fmla="*/ 1937876 h 4890885"/>
                <a:gd name="connsiteX1222" fmla="*/ 6828828 w 8213050"/>
                <a:gd name="connsiteY1222" fmla="*/ 2122439 h 4890885"/>
                <a:gd name="connsiteX1223" fmla="*/ 6644265 w 8213050"/>
                <a:gd name="connsiteY1223" fmla="*/ 2122439 h 4890885"/>
                <a:gd name="connsiteX1224" fmla="*/ 6367421 w 8213050"/>
                <a:gd name="connsiteY1224" fmla="*/ 1937876 h 4890885"/>
                <a:gd name="connsiteX1225" fmla="*/ 6551984 w 8213050"/>
                <a:gd name="connsiteY1225" fmla="*/ 1937876 h 4890885"/>
                <a:gd name="connsiteX1226" fmla="*/ 6551984 w 8213050"/>
                <a:gd name="connsiteY1226" fmla="*/ 2122439 h 4890885"/>
                <a:gd name="connsiteX1227" fmla="*/ 6367421 w 8213050"/>
                <a:gd name="connsiteY1227" fmla="*/ 2122439 h 4890885"/>
                <a:gd name="connsiteX1228" fmla="*/ 6090576 w 8213050"/>
                <a:gd name="connsiteY1228" fmla="*/ 1937876 h 4890885"/>
                <a:gd name="connsiteX1229" fmla="*/ 6275139 w 8213050"/>
                <a:gd name="connsiteY1229" fmla="*/ 1937876 h 4890885"/>
                <a:gd name="connsiteX1230" fmla="*/ 6275139 w 8213050"/>
                <a:gd name="connsiteY1230" fmla="*/ 2122439 h 4890885"/>
                <a:gd name="connsiteX1231" fmla="*/ 6090576 w 8213050"/>
                <a:gd name="connsiteY1231" fmla="*/ 2122439 h 4890885"/>
                <a:gd name="connsiteX1232" fmla="*/ 5813731 w 8213050"/>
                <a:gd name="connsiteY1232" fmla="*/ 1937876 h 4890885"/>
                <a:gd name="connsiteX1233" fmla="*/ 5998294 w 8213050"/>
                <a:gd name="connsiteY1233" fmla="*/ 1937876 h 4890885"/>
                <a:gd name="connsiteX1234" fmla="*/ 5998294 w 8213050"/>
                <a:gd name="connsiteY1234" fmla="*/ 2122439 h 4890885"/>
                <a:gd name="connsiteX1235" fmla="*/ 5813731 w 8213050"/>
                <a:gd name="connsiteY1235" fmla="*/ 2122439 h 4890885"/>
                <a:gd name="connsiteX1236" fmla="*/ 5536887 w 8213050"/>
                <a:gd name="connsiteY1236" fmla="*/ 1937876 h 4890885"/>
                <a:gd name="connsiteX1237" fmla="*/ 5721450 w 8213050"/>
                <a:gd name="connsiteY1237" fmla="*/ 1937876 h 4890885"/>
                <a:gd name="connsiteX1238" fmla="*/ 5721450 w 8213050"/>
                <a:gd name="connsiteY1238" fmla="*/ 2122439 h 4890885"/>
                <a:gd name="connsiteX1239" fmla="*/ 5536887 w 8213050"/>
                <a:gd name="connsiteY1239" fmla="*/ 2122439 h 4890885"/>
                <a:gd name="connsiteX1240" fmla="*/ 5260042 w 8213050"/>
                <a:gd name="connsiteY1240" fmla="*/ 1937876 h 4890885"/>
                <a:gd name="connsiteX1241" fmla="*/ 5444605 w 8213050"/>
                <a:gd name="connsiteY1241" fmla="*/ 1937876 h 4890885"/>
                <a:gd name="connsiteX1242" fmla="*/ 5444605 w 8213050"/>
                <a:gd name="connsiteY1242" fmla="*/ 2122439 h 4890885"/>
                <a:gd name="connsiteX1243" fmla="*/ 5260042 w 8213050"/>
                <a:gd name="connsiteY1243" fmla="*/ 2122439 h 4890885"/>
                <a:gd name="connsiteX1244" fmla="*/ 4983198 w 8213050"/>
                <a:gd name="connsiteY1244" fmla="*/ 1937876 h 4890885"/>
                <a:gd name="connsiteX1245" fmla="*/ 5167761 w 8213050"/>
                <a:gd name="connsiteY1245" fmla="*/ 1937876 h 4890885"/>
                <a:gd name="connsiteX1246" fmla="*/ 5167761 w 8213050"/>
                <a:gd name="connsiteY1246" fmla="*/ 2122439 h 4890885"/>
                <a:gd name="connsiteX1247" fmla="*/ 4983198 w 8213050"/>
                <a:gd name="connsiteY1247" fmla="*/ 2122439 h 4890885"/>
                <a:gd name="connsiteX1248" fmla="*/ 4706353 w 8213050"/>
                <a:gd name="connsiteY1248" fmla="*/ 1937876 h 4890885"/>
                <a:gd name="connsiteX1249" fmla="*/ 4890916 w 8213050"/>
                <a:gd name="connsiteY1249" fmla="*/ 1937876 h 4890885"/>
                <a:gd name="connsiteX1250" fmla="*/ 4890916 w 8213050"/>
                <a:gd name="connsiteY1250" fmla="*/ 2122439 h 4890885"/>
                <a:gd name="connsiteX1251" fmla="*/ 4706353 w 8213050"/>
                <a:gd name="connsiteY1251" fmla="*/ 2122439 h 4890885"/>
                <a:gd name="connsiteX1252" fmla="*/ 4429509 w 8213050"/>
                <a:gd name="connsiteY1252" fmla="*/ 1937876 h 4890885"/>
                <a:gd name="connsiteX1253" fmla="*/ 4614072 w 8213050"/>
                <a:gd name="connsiteY1253" fmla="*/ 1937876 h 4890885"/>
                <a:gd name="connsiteX1254" fmla="*/ 4614072 w 8213050"/>
                <a:gd name="connsiteY1254" fmla="*/ 2122439 h 4890885"/>
                <a:gd name="connsiteX1255" fmla="*/ 4429509 w 8213050"/>
                <a:gd name="connsiteY1255" fmla="*/ 2122439 h 4890885"/>
                <a:gd name="connsiteX1256" fmla="*/ 4152664 w 8213050"/>
                <a:gd name="connsiteY1256" fmla="*/ 1937876 h 4890885"/>
                <a:gd name="connsiteX1257" fmla="*/ 4337227 w 8213050"/>
                <a:gd name="connsiteY1257" fmla="*/ 1937876 h 4890885"/>
                <a:gd name="connsiteX1258" fmla="*/ 4337227 w 8213050"/>
                <a:gd name="connsiteY1258" fmla="*/ 2122439 h 4890885"/>
                <a:gd name="connsiteX1259" fmla="*/ 4152664 w 8213050"/>
                <a:gd name="connsiteY1259" fmla="*/ 2122439 h 4890885"/>
                <a:gd name="connsiteX1260" fmla="*/ 3875820 w 8213050"/>
                <a:gd name="connsiteY1260" fmla="*/ 1937876 h 4890885"/>
                <a:gd name="connsiteX1261" fmla="*/ 4060383 w 8213050"/>
                <a:gd name="connsiteY1261" fmla="*/ 1937876 h 4890885"/>
                <a:gd name="connsiteX1262" fmla="*/ 4060383 w 8213050"/>
                <a:gd name="connsiteY1262" fmla="*/ 2122439 h 4890885"/>
                <a:gd name="connsiteX1263" fmla="*/ 3875820 w 8213050"/>
                <a:gd name="connsiteY1263" fmla="*/ 2122439 h 4890885"/>
                <a:gd name="connsiteX1264" fmla="*/ 3598976 w 8213050"/>
                <a:gd name="connsiteY1264" fmla="*/ 1937876 h 4890885"/>
                <a:gd name="connsiteX1265" fmla="*/ 3783539 w 8213050"/>
                <a:gd name="connsiteY1265" fmla="*/ 1937876 h 4890885"/>
                <a:gd name="connsiteX1266" fmla="*/ 3783539 w 8213050"/>
                <a:gd name="connsiteY1266" fmla="*/ 2122439 h 4890885"/>
                <a:gd name="connsiteX1267" fmla="*/ 3598976 w 8213050"/>
                <a:gd name="connsiteY1267" fmla="*/ 2122439 h 4890885"/>
                <a:gd name="connsiteX1268" fmla="*/ 3322131 w 8213050"/>
                <a:gd name="connsiteY1268" fmla="*/ 1937876 h 4890885"/>
                <a:gd name="connsiteX1269" fmla="*/ 3506694 w 8213050"/>
                <a:gd name="connsiteY1269" fmla="*/ 1937876 h 4890885"/>
                <a:gd name="connsiteX1270" fmla="*/ 3506694 w 8213050"/>
                <a:gd name="connsiteY1270" fmla="*/ 2122439 h 4890885"/>
                <a:gd name="connsiteX1271" fmla="*/ 3322131 w 8213050"/>
                <a:gd name="connsiteY1271" fmla="*/ 2122439 h 4890885"/>
                <a:gd name="connsiteX1272" fmla="*/ 3045325 w 8213050"/>
                <a:gd name="connsiteY1272" fmla="*/ 1937876 h 4890885"/>
                <a:gd name="connsiteX1273" fmla="*/ 3229888 w 8213050"/>
                <a:gd name="connsiteY1273" fmla="*/ 1937876 h 4890885"/>
                <a:gd name="connsiteX1274" fmla="*/ 3229888 w 8213050"/>
                <a:gd name="connsiteY1274" fmla="*/ 2122439 h 4890885"/>
                <a:gd name="connsiteX1275" fmla="*/ 3045325 w 8213050"/>
                <a:gd name="connsiteY1275" fmla="*/ 2122439 h 4890885"/>
                <a:gd name="connsiteX1276" fmla="*/ 2768480 w 8213050"/>
                <a:gd name="connsiteY1276" fmla="*/ 1937876 h 4890885"/>
                <a:gd name="connsiteX1277" fmla="*/ 2953044 w 8213050"/>
                <a:gd name="connsiteY1277" fmla="*/ 1937876 h 4890885"/>
                <a:gd name="connsiteX1278" fmla="*/ 2953044 w 8213050"/>
                <a:gd name="connsiteY1278" fmla="*/ 2122439 h 4890885"/>
                <a:gd name="connsiteX1279" fmla="*/ 2768480 w 8213050"/>
                <a:gd name="connsiteY1279" fmla="*/ 2122439 h 4890885"/>
                <a:gd name="connsiteX1280" fmla="*/ 2491633 w 8213050"/>
                <a:gd name="connsiteY1280" fmla="*/ 1937876 h 4890885"/>
                <a:gd name="connsiteX1281" fmla="*/ 2676198 w 8213050"/>
                <a:gd name="connsiteY1281" fmla="*/ 1937876 h 4890885"/>
                <a:gd name="connsiteX1282" fmla="*/ 2676198 w 8213050"/>
                <a:gd name="connsiteY1282" fmla="*/ 2122439 h 4890885"/>
                <a:gd name="connsiteX1283" fmla="*/ 2491633 w 8213050"/>
                <a:gd name="connsiteY1283" fmla="*/ 2122439 h 4890885"/>
                <a:gd name="connsiteX1284" fmla="*/ 2214787 w 8213050"/>
                <a:gd name="connsiteY1284" fmla="*/ 1937876 h 4890885"/>
                <a:gd name="connsiteX1285" fmla="*/ 2399351 w 8213050"/>
                <a:gd name="connsiteY1285" fmla="*/ 1937876 h 4890885"/>
                <a:gd name="connsiteX1286" fmla="*/ 2399351 w 8213050"/>
                <a:gd name="connsiteY1286" fmla="*/ 2122439 h 4890885"/>
                <a:gd name="connsiteX1287" fmla="*/ 2214787 w 8213050"/>
                <a:gd name="connsiteY1287" fmla="*/ 2122439 h 4890885"/>
                <a:gd name="connsiteX1288" fmla="*/ 1937949 w 8213050"/>
                <a:gd name="connsiteY1288" fmla="*/ 1937876 h 4890885"/>
                <a:gd name="connsiteX1289" fmla="*/ 2122508 w 8213050"/>
                <a:gd name="connsiteY1289" fmla="*/ 1937876 h 4890885"/>
                <a:gd name="connsiteX1290" fmla="*/ 2122508 w 8213050"/>
                <a:gd name="connsiteY1290" fmla="*/ 2122439 h 4890885"/>
                <a:gd name="connsiteX1291" fmla="*/ 1937949 w 8213050"/>
                <a:gd name="connsiteY1291" fmla="*/ 2122439 h 4890885"/>
                <a:gd name="connsiteX1292" fmla="*/ 1661098 w 8213050"/>
                <a:gd name="connsiteY1292" fmla="*/ 1937876 h 4890885"/>
                <a:gd name="connsiteX1293" fmla="*/ 1845666 w 8213050"/>
                <a:gd name="connsiteY1293" fmla="*/ 1937876 h 4890885"/>
                <a:gd name="connsiteX1294" fmla="*/ 1845666 w 8213050"/>
                <a:gd name="connsiteY1294" fmla="*/ 2122439 h 4890885"/>
                <a:gd name="connsiteX1295" fmla="*/ 1661098 w 8213050"/>
                <a:gd name="connsiteY1295" fmla="*/ 2122439 h 4890885"/>
                <a:gd name="connsiteX1296" fmla="*/ 1384255 w 8213050"/>
                <a:gd name="connsiteY1296" fmla="*/ 1937876 h 4890885"/>
                <a:gd name="connsiteX1297" fmla="*/ 1568823 w 8213050"/>
                <a:gd name="connsiteY1297" fmla="*/ 1937876 h 4890885"/>
                <a:gd name="connsiteX1298" fmla="*/ 1568823 w 8213050"/>
                <a:gd name="connsiteY1298" fmla="*/ 2122439 h 4890885"/>
                <a:gd name="connsiteX1299" fmla="*/ 1384255 w 8213050"/>
                <a:gd name="connsiteY1299" fmla="*/ 2122439 h 4890885"/>
                <a:gd name="connsiteX1300" fmla="*/ 1107415 w 8213050"/>
                <a:gd name="connsiteY1300" fmla="*/ 1937876 h 4890885"/>
                <a:gd name="connsiteX1301" fmla="*/ 1291969 w 8213050"/>
                <a:gd name="connsiteY1301" fmla="*/ 1937876 h 4890885"/>
                <a:gd name="connsiteX1302" fmla="*/ 1291969 w 8213050"/>
                <a:gd name="connsiteY1302" fmla="*/ 2122439 h 4890885"/>
                <a:gd name="connsiteX1303" fmla="*/ 1107415 w 8213050"/>
                <a:gd name="connsiteY1303" fmla="*/ 2122439 h 4890885"/>
                <a:gd name="connsiteX1304" fmla="*/ 830571 w 8213050"/>
                <a:gd name="connsiteY1304" fmla="*/ 1937876 h 4890885"/>
                <a:gd name="connsiteX1305" fmla="*/ 1015133 w 8213050"/>
                <a:gd name="connsiteY1305" fmla="*/ 1937876 h 4890885"/>
                <a:gd name="connsiteX1306" fmla="*/ 1015133 w 8213050"/>
                <a:gd name="connsiteY1306" fmla="*/ 2122439 h 4890885"/>
                <a:gd name="connsiteX1307" fmla="*/ 830571 w 8213050"/>
                <a:gd name="connsiteY1307" fmla="*/ 2122439 h 4890885"/>
                <a:gd name="connsiteX1308" fmla="*/ 553726 w 8213050"/>
                <a:gd name="connsiteY1308" fmla="*/ 1937876 h 4890885"/>
                <a:gd name="connsiteX1309" fmla="*/ 738289 w 8213050"/>
                <a:gd name="connsiteY1309" fmla="*/ 1937876 h 4890885"/>
                <a:gd name="connsiteX1310" fmla="*/ 738289 w 8213050"/>
                <a:gd name="connsiteY1310" fmla="*/ 2122439 h 4890885"/>
                <a:gd name="connsiteX1311" fmla="*/ 553726 w 8213050"/>
                <a:gd name="connsiteY1311" fmla="*/ 2122439 h 4890885"/>
                <a:gd name="connsiteX1312" fmla="*/ 276881 w 8213050"/>
                <a:gd name="connsiteY1312" fmla="*/ 1937876 h 4890885"/>
                <a:gd name="connsiteX1313" fmla="*/ 461444 w 8213050"/>
                <a:gd name="connsiteY1313" fmla="*/ 1937876 h 4890885"/>
                <a:gd name="connsiteX1314" fmla="*/ 461444 w 8213050"/>
                <a:gd name="connsiteY1314" fmla="*/ 2122439 h 4890885"/>
                <a:gd name="connsiteX1315" fmla="*/ 276881 w 8213050"/>
                <a:gd name="connsiteY1315" fmla="*/ 2122439 h 4890885"/>
                <a:gd name="connsiteX1316" fmla="*/ 33 w 8213050"/>
                <a:gd name="connsiteY1316" fmla="*/ 1937876 h 4890885"/>
                <a:gd name="connsiteX1317" fmla="*/ 184601 w 8213050"/>
                <a:gd name="connsiteY1317" fmla="*/ 1937876 h 4890885"/>
                <a:gd name="connsiteX1318" fmla="*/ 184601 w 8213050"/>
                <a:gd name="connsiteY1318" fmla="*/ 2122439 h 4890885"/>
                <a:gd name="connsiteX1319" fmla="*/ 33 w 8213050"/>
                <a:gd name="connsiteY1319" fmla="*/ 2122439 h 4890885"/>
                <a:gd name="connsiteX1320" fmla="*/ 553730 w 8213050"/>
                <a:gd name="connsiteY1320" fmla="*/ 1661070 h 4890885"/>
                <a:gd name="connsiteX1321" fmla="*/ 738293 w 8213050"/>
                <a:gd name="connsiteY1321" fmla="*/ 1661070 h 4890885"/>
                <a:gd name="connsiteX1322" fmla="*/ 738293 w 8213050"/>
                <a:gd name="connsiteY1322" fmla="*/ 1845595 h 4890885"/>
                <a:gd name="connsiteX1323" fmla="*/ 553730 w 8213050"/>
                <a:gd name="connsiteY1323" fmla="*/ 1845595 h 4890885"/>
                <a:gd name="connsiteX1324" fmla="*/ 276885 w 8213050"/>
                <a:gd name="connsiteY1324" fmla="*/ 1661070 h 4890885"/>
                <a:gd name="connsiteX1325" fmla="*/ 461448 w 8213050"/>
                <a:gd name="connsiteY1325" fmla="*/ 1661070 h 4890885"/>
                <a:gd name="connsiteX1326" fmla="*/ 461448 w 8213050"/>
                <a:gd name="connsiteY1326" fmla="*/ 1845595 h 4890885"/>
                <a:gd name="connsiteX1327" fmla="*/ 276885 w 8213050"/>
                <a:gd name="connsiteY1327" fmla="*/ 1845595 h 4890885"/>
                <a:gd name="connsiteX1328" fmla="*/ 36 w 8213050"/>
                <a:gd name="connsiteY1328" fmla="*/ 1661070 h 4890885"/>
                <a:gd name="connsiteX1329" fmla="*/ 184605 w 8213050"/>
                <a:gd name="connsiteY1329" fmla="*/ 1661070 h 4890885"/>
                <a:gd name="connsiteX1330" fmla="*/ 184605 w 8213050"/>
                <a:gd name="connsiteY1330" fmla="*/ 1845595 h 4890885"/>
                <a:gd name="connsiteX1331" fmla="*/ 36 w 8213050"/>
                <a:gd name="connsiteY1331" fmla="*/ 1845595 h 4890885"/>
                <a:gd name="connsiteX1332" fmla="*/ 1661101 w 8213050"/>
                <a:gd name="connsiteY1332" fmla="*/ 1661070 h 4890885"/>
                <a:gd name="connsiteX1333" fmla="*/ 1845670 w 8213050"/>
                <a:gd name="connsiteY1333" fmla="*/ 1661070 h 4890885"/>
                <a:gd name="connsiteX1334" fmla="*/ 1845670 w 8213050"/>
                <a:gd name="connsiteY1334" fmla="*/ 1845595 h 4890885"/>
                <a:gd name="connsiteX1335" fmla="*/ 1661101 w 8213050"/>
                <a:gd name="connsiteY1335" fmla="*/ 1845595 h 4890885"/>
                <a:gd name="connsiteX1336" fmla="*/ 1384258 w 8213050"/>
                <a:gd name="connsiteY1336" fmla="*/ 1661070 h 4890885"/>
                <a:gd name="connsiteX1337" fmla="*/ 1568827 w 8213050"/>
                <a:gd name="connsiteY1337" fmla="*/ 1661070 h 4890885"/>
                <a:gd name="connsiteX1338" fmla="*/ 1568827 w 8213050"/>
                <a:gd name="connsiteY1338" fmla="*/ 1845595 h 4890885"/>
                <a:gd name="connsiteX1339" fmla="*/ 1384258 w 8213050"/>
                <a:gd name="connsiteY1339" fmla="*/ 1845595 h 4890885"/>
                <a:gd name="connsiteX1340" fmla="*/ 1107418 w 8213050"/>
                <a:gd name="connsiteY1340" fmla="*/ 1661070 h 4890885"/>
                <a:gd name="connsiteX1341" fmla="*/ 1291972 w 8213050"/>
                <a:gd name="connsiteY1341" fmla="*/ 1661070 h 4890885"/>
                <a:gd name="connsiteX1342" fmla="*/ 1291972 w 8213050"/>
                <a:gd name="connsiteY1342" fmla="*/ 1845595 h 4890885"/>
                <a:gd name="connsiteX1343" fmla="*/ 1107418 w 8213050"/>
                <a:gd name="connsiteY1343" fmla="*/ 1845595 h 4890885"/>
                <a:gd name="connsiteX1344" fmla="*/ 830574 w 8213050"/>
                <a:gd name="connsiteY1344" fmla="*/ 1661070 h 4890885"/>
                <a:gd name="connsiteX1345" fmla="*/ 1015137 w 8213050"/>
                <a:gd name="connsiteY1345" fmla="*/ 1661070 h 4890885"/>
                <a:gd name="connsiteX1346" fmla="*/ 1015137 w 8213050"/>
                <a:gd name="connsiteY1346" fmla="*/ 1845595 h 4890885"/>
                <a:gd name="connsiteX1347" fmla="*/ 830574 w 8213050"/>
                <a:gd name="connsiteY1347" fmla="*/ 1845595 h 4890885"/>
                <a:gd name="connsiteX1348" fmla="*/ 3322131 w 8213050"/>
                <a:gd name="connsiteY1348" fmla="*/ 1661069 h 4890885"/>
                <a:gd name="connsiteX1349" fmla="*/ 3506694 w 8213050"/>
                <a:gd name="connsiteY1349" fmla="*/ 1661069 h 4890885"/>
                <a:gd name="connsiteX1350" fmla="*/ 3506694 w 8213050"/>
                <a:gd name="connsiteY1350" fmla="*/ 1845595 h 4890885"/>
                <a:gd name="connsiteX1351" fmla="*/ 3322131 w 8213050"/>
                <a:gd name="connsiteY1351" fmla="*/ 1845595 h 4890885"/>
                <a:gd name="connsiteX1352" fmla="*/ 3045328 w 8213050"/>
                <a:gd name="connsiteY1352" fmla="*/ 1661069 h 4890885"/>
                <a:gd name="connsiteX1353" fmla="*/ 3229892 w 8213050"/>
                <a:gd name="connsiteY1353" fmla="*/ 1661069 h 4890885"/>
                <a:gd name="connsiteX1354" fmla="*/ 3229892 w 8213050"/>
                <a:gd name="connsiteY1354" fmla="*/ 1845595 h 4890885"/>
                <a:gd name="connsiteX1355" fmla="*/ 3045328 w 8213050"/>
                <a:gd name="connsiteY1355" fmla="*/ 1845595 h 4890885"/>
                <a:gd name="connsiteX1356" fmla="*/ 2768484 w 8213050"/>
                <a:gd name="connsiteY1356" fmla="*/ 1661069 h 4890885"/>
                <a:gd name="connsiteX1357" fmla="*/ 2953048 w 8213050"/>
                <a:gd name="connsiteY1357" fmla="*/ 1661069 h 4890885"/>
                <a:gd name="connsiteX1358" fmla="*/ 2953048 w 8213050"/>
                <a:gd name="connsiteY1358" fmla="*/ 1845595 h 4890885"/>
                <a:gd name="connsiteX1359" fmla="*/ 2768484 w 8213050"/>
                <a:gd name="connsiteY1359" fmla="*/ 1845595 h 4890885"/>
                <a:gd name="connsiteX1360" fmla="*/ 2491637 w 8213050"/>
                <a:gd name="connsiteY1360" fmla="*/ 1661069 h 4890885"/>
                <a:gd name="connsiteX1361" fmla="*/ 2676202 w 8213050"/>
                <a:gd name="connsiteY1361" fmla="*/ 1661069 h 4890885"/>
                <a:gd name="connsiteX1362" fmla="*/ 2676202 w 8213050"/>
                <a:gd name="connsiteY1362" fmla="*/ 1845595 h 4890885"/>
                <a:gd name="connsiteX1363" fmla="*/ 2491637 w 8213050"/>
                <a:gd name="connsiteY1363" fmla="*/ 1845595 h 4890885"/>
                <a:gd name="connsiteX1364" fmla="*/ 2214791 w 8213050"/>
                <a:gd name="connsiteY1364" fmla="*/ 1661069 h 4890885"/>
                <a:gd name="connsiteX1365" fmla="*/ 2399355 w 8213050"/>
                <a:gd name="connsiteY1365" fmla="*/ 1661069 h 4890885"/>
                <a:gd name="connsiteX1366" fmla="*/ 2399355 w 8213050"/>
                <a:gd name="connsiteY1366" fmla="*/ 1845595 h 4890885"/>
                <a:gd name="connsiteX1367" fmla="*/ 2214791 w 8213050"/>
                <a:gd name="connsiteY1367" fmla="*/ 1845595 h 4890885"/>
                <a:gd name="connsiteX1368" fmla="*/ 1937953 w 8213050"/>
                <a:gd name="connsiteY1368" fmla="*/ 1661069 h 4890885"/>
                <a:gd name="connsiteX1369" fmla="*/ 2122512 w 8213050"/>
                <a:gd name="connsiteY1369" fmla="*/ 1661069 h 4890885"/>
                <a:gd name="connsiteX1370" fmla="*/ 2122512 w 8213050"/>
                <a:gd name="connsiteY1370" fmla="*/ 1845595 h 4890885"/>
                <a:gd name="connsiteX1371" fmla="*/ 1937953 w 8213050"/>
                <a:gd name="connsiteY1371" fmla="*/ 1845595 h 4890885"/>
                <a:gd name="connsiteX1372" fmla="*/ 4706353 w 8213050"/>
                <a:gd name="connsiteY1372" fmla="*/ 1661069 h 4890885"/>
                <a:gd name="connsiteX1373" fmla="*/ 4890916 w 8213050"/>
                <a:gd name="connsiteY1373" fmla="*/ 1661069 h 4890885"/>
                <a:gd name="connsiteX1374" fmla="*/ 4890916 w 8213050"/>
                <a:gd name="connsiteY1374" fmla="*/ 1845595 h 4890885"/>
                <a:gd name="connsiteX1375" fmla="*/ 4706353 w 8213050"/>
                <a:gd name="connsiteY1375" fmla="*/ 1845595 h 4890885"/>
                <a:gd name="connsiteX1376" fmla="*/ 4429509 w 8213050"/>
                <a:gd name="connsiteY1376" fmla="*/ 1661069 h 4890885"/>
                <a:gd name="connsiteX1377" fmla="*/ 4614072 w 8213050"/>
                <a:gd name="connsiteY1377" fmla="*/ 1661069 h 4890885"/>
                <a:gd name="connsiteX1378" fmla="*/ 4614072 w 8213050"/>
                <a:gd name="connsiteY1378" fmla="*/ 1845595 h 4890885"/>
                <a:gd name="connsiteX1379" fmla="*/ 4429509 w 8213050"/>
                <a:gd name="connsiteY1379" fmla="*/ 1845595 h 4890885"/>
                <a:gd name="connsiteX1380" fmla="*/ 4152664 w 8213050"/>
                <a:gd name="connsiteY1380" fmla="*/ 1661069 h 4890885"/>
                <a:gd name="connsiteX1381" fmla="*/ 4337227 w 8213050"/>
                <a:gd name="connsiteY1381" fmla="*/ 1661069 h 4890885"/>
                <a:gd name="connsiteX1382" fmla="*/ 4337227 w 8213050"/>
                <a:gd name="connsiteY1382" fmla="*/ 1845595 h 4890885"/>
                <a:gd name="connsiteX1383" fmla="*/ 4152664 w 8213050"/>
                <a:gd name="connsiteY1383" fmla="*/ 1845595 h 4890885"/>
                <a:gd name="connsiteX1384" fmla="*/ 3875820 w 8213050"/>
                <a:gd name="connsiteY1384" fmla="*/ 1661069 h 4890885"/>
                <a:gd name="connsiteX1385" fmla="*/ 4060383 w 8213050"/>
                <a:gd name="connsiteY1385" fmla="*/ 1661069 h 4890885"/>
                <a:gd name="connsiteX1386" fmla="*/ 4060383 w 8213050"/>
                <a:gd name="connsiteY1386" fmla="*/ 1845595 h 4890885"/>
                <a:gd name="connsiteX1387" fmla="*/ 3875820 w 8213050"/>
                <a:gd name="connsiteY1387" fmla="*/ 1845595 h 4890885"/>
                <a:gd name="connsiteX1388" fmla="*/ 3598976 w 8213050"/>
                <a:gd name="connsiteY1388" fmla="*/ 1661069 h 4890885"/>
                <a:gd name="connsiteX1389" fmla="*/ 3783539 w 8213050"/>
                <a:gd name="connsiteY1389" fmla="*/ 1661069 h 4890885"/>
                <a:gd name="connsiteX1390" fmla="*/ 3783539 w 8213050"/>
                <a:gd name="connsiteY1390" fmla="*/ 1845595 h 4890885"/>
                <a:gd name="connsiteX1391" fmla="*/ 3598976 w 8213050"/>
                <a:gd name="connsiteY1391" fmla="*/ 1845595 h 4890885"/>
                <a:gd name="connsiteX1392" fmla="*/ 6090576 w 8213050"/>
                <a:gd name="connsiteY1392" fmla="*/ 1661068 h 4890885"/>
                <a:gd name="connsiteX1393" fmla="*/ 6275139 w 8213050"/>
                <a:gd name="connsiteY1393" fmla="*/ 1661068 h 4890885"/>
                <a:gd name="connsiteX1394" fmla="*/ 6275139 w 8213050"/>
                <a:gd name="connsiteY1394" fmla="*/ 1845595 h 4890885"/>
                <a:gd name="connsiteX1395" fmla="*/ 6090576 w 8213050"/>
                <a:gd name="connsiteY1395" fmla="*/ 1845595 h 4890885"/>
                <a:gd name="connsiteX1396" fmla="*/ 5813731 w 8213050"/>
                <a:gd name="connsiteY1396" fmla="*/ 1661068 h 4890885"/>
                <a:gd name="connsiteX1397" fmla="*/ 5998294 w 8213050"/>
                <a:gd name="connsiteY1397" fmla="*/ 1661068 h 4890885"/>
                <a:gd name="connsiteX1398" fmla="*/ 5998294 w 8213050"/>
                <a:gd name="connsiteY1398" fmla="*/ 1845595 h 4890885"/>
                <a:gd name="connsiteX1399" fmla="*/ 5813731 w 8213050"/>
                <a:gd name="connsiteY1399" fmla="*/ 1845595 h 4890885"/>
                <a:gd name="connsiteX1400" fmla="*/ 5536887 w 8213050"/>
                <a:gd name="connsiteY1400" fmla="*/ 1661068 h 4890885"/>
                <a:gd name="connsiteX1401" fmla="*/ 5721450 w 8213050"/>
                <a:gd name="connsiteY1401" fmla="*/ 1661068 h 4890885"/>
                <a:gd name="connsiteX1402" fmla="*/ 5721450 w 8213050"/>
                <a:gd name="connsiteY1402" fmla="*/ 1845595 h 4890885"/>
                <a:gd name="connsiteX1403" fmla="*/ 5536887 w 8213050"/>
                <a:gd name="connsiteY1403" fmla="*/ 1845595 h 4890885"/>
                <a:gd name="connsiteX1404" fmla="*/ 5260042 w 8213050"/>
                <a:gd name="connsiteY1404" fmla="*/ 1661068 h 4890885"/>
                <a:gd name="connsiteX1405" fmla="*/ 5444605 w 8213050"/>
                <a:gd name="connsiteY1405" fmla="*/ 1661068 h 4890885"/>
                <a:gd name="connsiteX1406" fmla="*/ 5444605 w 8213050"/>
                <a:gd name="connsiteY1406" fmla="*/ 1845595 h 4890885"/>
                <a:gd name="connsiteX1407" fmla="*/ 5260042 w 8213050"/>
                <a:gd name="connsiteY1407" fmla="*/ 1845595 h 4890885"/>
                <a:gd name="connsiteX1408" fmla="*/ 4983198 w 8213050"/>
                <a:gd name="connsiteY1408" fmla="*/ 1661068 h 4890885"/>
                <a:gd name="connsiteX1409" fmla="*/ 5167761 w 8213050"/>
                <a:gd name="connsiteY1409" fmla="*/ 1661068 h 4890885"/>
                <a:gd name="connsiteX1410" fmla="*/ 5167761 w 8213050"/>
                <a:gd name="connsiteY1410" fmla="*/ 1845595 h 4890885"/>
                <a:gd name="connsiteX1411" fmla="*/ 4983198 w 8213050"/>
                <a:gd name="connsiteY1411" fmla="*/ 1845595 h 4890885"/>
                <a:gd name="connsiteX1412" fmla="*/ 6921109 w 8213050"/>
                <a:gd name="connsiteY1412" fmla="*/ 1661068 h 4890885"/>
                <a:gd name="connsiteX1413" fmla="*/ 7105672 w 8213050"/>
                <a:gd name="connsiteY1413" fmla="*/ 1661068 h 4890885"/>
                <a:gd name="connsiteX1414" fmla="*/ 7105672 w 8213050"/>
                <a:gd name="connsiteY1414" fmla="*/ 1845595 h 4890885"/>
                <a:gd name="connsiteX1415" fmla="*/ 6921109 w 8213050"/>
                <a:gd name="connsiteY1415" fmla="*/ 1845595 h 4890885"/>
                <a:gd name="connsiteX1416" fmla="*/ 6644265 w 8213050"/>
                <a:gd name="connsiteY1416" fmla="*/ 1661068 h 4890885"/>
                <a:gd name="connsiteX1417" fmla="*/ 6828828 w 8213050"/>
                <a:gd name="connsiteY1417" fmla="*/ 1661068 h 4890885"/>
                <a:gd name="connsiteX1418" fmla="*/ 6828828 w 8213050"/>
                <a:gd name="connsiteY1418" fmla="*/ 1845595 h 4890885"/>
                <a:gd name="connsiteX1419" fmla="*/ 6644265 w 8213050"/>
                <a:gd name="connsiteY1419" fmla="*/ 1845595 h 4890885"/>
                <a:gd name="connsiteX1420" fmla="*/ 6367421 w 8213050"/>
                <a:gd name="connsiteY1420" fmla="*/ 1661068 h 4890885"/>
                <a:gd name="connsiteX1421" fmla="*/ 6551984 w 8213050"/>
                <a:gd name="connsiteY1421" fmla="*/ 1661068 h 4890885"/>
                <a:gd name="connsiteX1422" fmla="*/ 6551984 w 8213050"/>
                <a:gd name="connsiteY1422" fmla="*/ 1845595 h 4890885"/>
                <a:gd name="connsiteX1423" fmla="*/ 6367421 w 8213050"/>
                <a:gd name="connsiteY1423" fmla="*/ 1845595 h 4890885"/>
                <a:gd name="connsiteX1424" fmla="*/ 8028487 w 8213050"/>
                <a:gd name="connsiteY1424" fmla="*/ 1661067 h 4890885"/>
                <a:gd name="connsiteX1425" fmla="*/ 8213050 w 8213050"/>
                <a:gd name="connsiteY1425" fmla="*/ 1661067 h 4890885"/>
                <a:gd name="connsiteX1426" fmla="*/ 8213050 w 8213050"/>
                <a:gd name="connsiteY1426" fmla="*/ 1845595 h 4890885"/>
                <a:gd name="connsiteX1427" fmla="*/ 8028487 w 8213050"/>
                <a:gd name="connsiteY1427" fmla="*/ 1845595 h 4890885"/>
                <a:gd name="connsiteX1428" fmla="*/ 7751643 w 8213050"/>
                <a:gd name="connsiteY1428" fmla="*/ 1661067 h 4890885"/>
                <a:gd name="connsiteX1429" fmla="*/ 7936206 w 8213050"/>
                <a:gd name="connsiteY1429" fmla="*/ 1661067 h 4890885"/>
                <a:gd name="connsiteX1430" fmla="*/ 7936206 w 8213050"/>
                <a:gd name="connsiteY1430" fmla="*/ 1845595 h 4890885"/>
                <a:gd name="connsiteX1431" fmla="*/ 7751643 w 8213050"/>
                <a:gd name="connsiteY1431" fmla="*/ 1845595 h 4890885"/>
                <a:gd name="connsiteX1432" fmla="*/ 7474799 w 8213050"/>
                <a:gd name="connsiteY1432" fmla="*/ 1661067 h 4890885"/>
                <a:gd name="connsiteX1433" fmla="*/ 7659362 w 8213050"/>
                <a:gd name="connsiteY1433" fmla="*/ 1661067 h 4890885"/>
                <a:gd name="connsiteX1434" fmla="*/ 7659362 w 8213050"/>
                <a:gd name="connsiteY1434" fmla="*/ 1845595 h 4890885"/>
                <a:gd name="connsiteX1435" fmla="*/ 7474799 w 8213050"/>
                <a:gd name="connsiteY1435" fmla="*/ 1845595 h 4890885"/>
                <a:gd name="connsiteX1436" fmla="*/ 7197954 w 8213050"/>
                <a:gd name="connsiteY1436" fmla="*/ 1661067 h 4890885"/>
                <a:gd name="connsiteX1437" fmla="*/ 7382517 w 8213050"/>
                <a:gd name="connsiteY1437" fmla="*/ 1661067 h 4890885"/>
                <a:gd name="connsiteX1438" fmla="*/ 7382517 w 8213050"/>
                <a:gd name="connsiteY1438" fmla="*/ 1845595 h 4890885"/>
                <a:gd name="connsiteX1439" fmla="*/ 7197954 w 8213050"/>
                <a:gd name="connsiteY1439" fmla="*/ 1845595 h 4890885"/>
                <a:gd name="connsiteX1440" fmla="*/ 830578 w 8213050"/>
                <a:gd name="connsiteY1440" fmla="*/ 1384231 h 4890885"/>
                <a:gd name="connsiteX1441" fmla="*/ 1015140 w 8213050"/>
                <a:gd name="connsiteY1441" fmla="*/ 1384231 h 4890885"/>
                <a:gd name="connsiteX1442" fmla="*/ 1015140 w 8213050"/>
                <a:gd name="connsiteY1442" fmla="*/ 1568789 h 4890885"/>
                <a:gd name="connsiteX1443" fmla="*/ 830578 w 8213050"/>
                <a:gd name="connsiteY1443" fmla="*/ 1568789 h 4890885"/>
                <a:gd name="connsiteX1444" fmla="*/ 553734 w 8213050"/>
                <a:gd name="connsiteY1444" fmla="*/ 1384231 h 4890885"/>
                <a:gd name="connsiteX1445" fmla="*/ 738297 w 8213050"/>
                <a:gd name="connsiteY1445" fmla="*/ 1384231 h 4890885"/>
                <a:gd name="connsiteX1446" fmla="*/ 738297 w 8213050"/>
                <a:gd name="connsiteY1446" fmla="*/ 1568789 h 4890885"/>
                <a:gd name="connsiteX1447" fmla="*/ 553734 w 8213050"/>
                <a:gd name="connsiteY1447" fmla="*/ 1568789 h 4890885"/>
                <a:gd name="connsiteX1448" fmla="*/ 276889 w 8213050"/>
                <a:gd name="connsiteY1448" fmla="*/ 1384231 h 4890885"/>
                <a:gd name="connsiteX1449" fmla="*/ 461452 w 8213050"/>
                <a:gd name="connsiteY1449" fmla="*/ 1384231 h 4890885"/>
                <a:gd name="connsiteX1450" fmla="*/ 461452 w 8213050"/>
                <a:gd name="connsiteY1450" fmla="*/ 1568790 h 4890885"/>
                <a:gd name="connsiteX1451" fmla="*/ 276889 w 8213050"/>
                <a:gd name="connsiteY1451" fmla="*/ 1568790 h 4890885"/>
                <a:gd name="connsiteX1452" fmla="*/ 40 w 8213050"/>
                <a:gd name="connsiteY1452" fmla="*/ 1384231 h 4890885"/>
                <a:gd name="connsiteX1453" fmla="*/ 184608 w 8213050"/>
                <a:gd name="connsiteY1453" fmla="*/ 1384231 h 4890885"/>
                <a:gd name="connsiteX1454" fmla="*/ 184608 w 8213050"/>
                <a:gd name="connsiteY1454" fmla="*/ 1568790 h 4890885"/>
                <a:gd name="connsiteX1455" fmla="*/ 40 w 8213050"/>
                <a:gd name="connsiteY1455" fmla="*/ 1568790 h 4890885"/>
                <a:gd name="connsiteX1456" fmla="*/ 1661104 w 8213050"/>
                <a:gd name="connsiteY1456" fmla="*/ 1384230 h 4890885"/>
                <a:gd name="connsiteX1457" fmla="*/ 1845674 w 8213050"/>
                <a:gd name="connsiteY1457" fmla="*/ 1384230 h 4890885"/>
                <a:gd name="connsiteX1458" fmla="*/ 1845674 w 8213050"/>
                <a:gd name="connsiteY1458" fmla="*/ 1568789 h 4890885"/>
                <a:gd name="connsiteX1459" fmla="*/ 1661104 w 8213050"/>
                <a:gd name="connsiteY1459" fmla="*/ 1568789 h 4890885"/>
                <a:gd name="connsiteX1460" fmla="*/ 1384262 w 8213050"/>
                <a:gd name="connsiteY1460" fmla="*/ 1384230 h 4890885"/>
                <a:gd name="connsiteX1461" fmla="*/ 1568831 w 8213050"/>
                <a:gd name="connsiteY1461" fmla="*/ 1384230 h 4890885"/>
                <a:gd name="connsiteX1462" fmla="*/ 1568831 w 8213050"/>
                <a:gd name="connsiteY1462" fmla="*/ 1568789 h 4890885"/>
                <a:gd name="connsiteX1463" fmla="*/ 1384262 w 8213050"/>
                <a:gd name="connsiteY1463" fmla="*/ 1568789 h 4890885"/>
                <a:gd name="connsiteX1464" fmla="*/ 1107422 w 8213050"/>
                <a:gd name="connsiteY1464" fmla="*/ 1384230 h 4890885"/>
                <a:gd name="connsiteX1465" fmla="*/ 1291975 w 8213050"/>
                <a:gd name="connsiteY1465" fmla="*/ 1384230 h 4890885"/>
                <a:gd name="connsiteX1466" fmla="*/ 1291975 w 8213050"/>
                <a:gd name="connsiteY1466" fmla="*/ 1568789 h 4890885"/>
                <a:gd name="connsiteX1467" fmla="*/ 1107422 w 8213050"/>
                <a:gd name="connsiteY1467" fmla="*/ 1568789 h 4890885"/>
                <a:gd name="connsiteX1468" fmla="*/ 2491640 w 8213050"/>
                <a:gd name="connsiteY1468" fmla="*/ 1384230 h 4890885"/>
                <a:gd name="connsiteX1469" fmla="*/ 2676205 w 8213050"/>
                <a:gd name="connsiteY1469" fmla="*/ 1384230 h 4890885"/>
                <a:gd name="connsiteX1470" fmla="*/ 2676205 w 8213050"/>
                <a:gd name="connsiteY1470" fmla="*/ 1568789 h 4890885"/>
                <a:gd name="connsiteX1471" fmla="*/ 2491640 w 8213050"/>
                <a:gd name="connsiteY1471" fmla="*/ 1568789 h 4890885"/>
                <a:gd name="connsiteX1472" fmla="*/ 2214794 w 8213050"/>
                <a:gd name="connsiteY1472" fmla="*/ 1384230 h 4890885"/>
                <a:gd name="connsiteX1473" fmla="*/ 2399357 w 8213050"/>
                <a:gd name="connsiteY1473" fmla="*/ 1384230 h 4890885"/>
                <a:gd name="connsiteX1474" fmla="*/ 2399357 w 8213050"/>
                <a:gd name="connsiteY1474" fmla="*/ 1568789 h 4890885"/>
                <a:gd name="connsiteX1475" fmla="*/ 2214794 w 8213050"/>
                <a:gd name="connsiteY1475" fmla="*/ 1568789 h 4890885"/>
                <a:gd name="connsiteX1476" fmla="*/ 1937957 w 8213050"/>
                <a:gd name="connsiteY1476" fmla="*/ 1384230 h 4890885"/>
                <a:gd name="connsiteX1477" fmla="*/ 2122515 w 8213050"/>
                <a:gd name="connsiteY1477" fmla="*/ 1384230 h 4890885"/>
                <a:gd name="connsiteX1478" fmla="*/ 2122515 w 8213050"/>
                <a:gd name="connsiteY1478" fmla="*/ 1568789 h 4890885"/>
                <a:gd name="connsiteX1479" fmla="*/ 1937957 w 8213050"/>
                <a:gd name="connsiteY1479" fmla="*/ 1568789 h 4890885"/>
                <a:gd name="connsiteX1480" fmla="*/ 3598976 w 8213050"/>
                <a:gd name="connsiteY1480" fmla="*/ 1384230 h 4890885"/>
                <a:gd name="connsiteX1481" fmla="*/ 3783539 w 8213050"/>
                <a:gd name="connsiteY1481" fmla="*/ 1384230 h 4890885"/>
                <a:gd name="connsiteX1482" fmla="*/ 3783539 w 8213050"/>
                <a:gd name="connsiteY1482" fmla="*/ 1568788 h 4890885"/>
                <a:gd name="connsiteX1483" fmla="*/ 3598976 w 8213050"/>
                <a:gd name="connsiteY1483" fmla="*/ 1568788 h 4890885"/>
                <a:gd name="connsiteX1484" fmla="*/ 3322131 w 8213050"/>
                <a:gd name="connsiteY1484" fmla="*/ 1384230 h 4890885"/>
                <a:gd name="connsiteX1485" fmla="*/ 3506694 w 8213050"/>
                <a:gd name="connsiteY1485" fmla="*/ 1384230 h 4890885"/>
                <a:gd name="connsiteX1486" fmla="*/ 3506694 w 8213050"/>
                <a:gd name="connsiteY1486" fmla="*/ 1568788 h 4890885"/>
                <a:gd name="connsiteX1487" fmla="*/ 3322131 w 8213050"/>
                <a:gd name="connsiteY1487" fmla="*/ 1568788 h 4890885"/>
                <a:gd name="connsiteX1488" fmla="*/ 3045332 w 8213050"/>
                <a:gd name="connsiteY1488" fmla="*/ 1384230 h 4890885"/>
                <a:gd name="connsiteX1489" fmla="*/ 3229897 w 8213050"/>
                <a:gd name="connsiteY1489" fmla="*/ 1384230 h 4890885"/>
                <a:gd name="connsiteX1490" fmla="*/ 3229897 w 8213050"/>
                <a:gd name="connsiteY1490" fmla="*/ 1568789 h 4890885"/>
                <a:gd name="connsiteX1491" fmla="*/ 3045332 w 8213050"/>
                <a:gd name="connsiteY1491" fmla="*/ 1568789 h 4890885"/>
                <a:gd name="connsiteX1492" fmla="*/ 2768487 w 8213050"/>
                <a:gd name="connsiteY1492" fmla="*/ 1384230 h 4890885"/>
                <a:gd name="connsiteX1493" fmla="*/ 2953051 w 8213050"/>
                <a:gd name="connsiteY1493" fmla="*/ 1384230 h 4890885"/>
                <a:gd name="connsiteX1494" fmla="*/ 2953051 w 8213050"/>
                <a:gd name="connsiteY1494" fmla="*/ 1568789 h 4890885"/>
                <a:gd name="connsiteX1495" fmla="*/ 2768487 w 8213050"/>
                <a:gd name="connsiteY1495" fmla="*/ 1568789 h 4890885"/>
                <a:gd name="connsiteX1496" fmla="*/ 4983198 w 8213050"/>
                <a:gd name="connsiteY1496" fmla="*/ 1384229 h 4890885"/>
                <a:gd name="connsiteX1497" fmla="*/ 5167761 w 8213050"/>
                <a:gd name="connsiteY1497" fmla="*/ 1384229 h 4890885"/>
                <a:gd name="connsiteX1498" fmla="*/ 5167761 w 8213050"/>
                <a:gd name="connsiteY1498" fmla="*/ 1568788 h 4890885"/>
                <a:gd name="connsiteX1499" fmla="*/ 4983198 w 8213050"/>
                <a:gd name="connsiteY1499" fmla="*/ 1568788 h 4890885"/>
                <a:gd name="connsiteX1500" fmla="*/ 4706353 w 8213050"/>
                <a:gd name="connsiteY1500" fmla="*/ 1384229 h 4890885"/>
                <a:gd name="connsiteX1501" fmla="*/ 4890916 w 8213050"/>
                <a:gd name="connsiteY1501" fmla="*/ 1384229 h 4890885"/>
                <a:gd name="connsiteX1502" fmla="*/ 4890916 w 8213050"/>
                <a:gd name="connsiteY1502" fmla="*/ 1568788 h 4890885"/>
                <a:gd name="connsiteX1503" fmla="*/ 4706353 w 8213050"/>
                <a:gd name="connsiteY1503" fmla="*/ 1568788 h 4890885"/>
                <a:gd name="connsiteX1504" fmla="*/ 4429509 w 8213050"/>
                <a:gd name="connsiteY1504" fmla="*/ 1384229 h 4890885"/>
                <a:gd name="connsiteX1505" fmla="*/ 4614072 w 8213050"/>
                <a:gd name="connsiteY1505" fmla="*/ 1384229 h 4890885"/>
                <a:gd name="connsiteX1506" fmla="*/ 4614072 w 8213050"/>
                <a:gd name="connsiteY1506" fmla="*/ 1568788 h 4890885"/>
                <a:gd name="connsiteX1507" fmla="*/ 4429509 w 8213050"/>
                <a:gd name="connsiteY1507" fmla="*/ 1568788 h 4890885"/>
                <a:gd name="connsiteX1508" fmla="*/ 4152664 w 8213050"/>
                <a:gd name="connsiteY1508" fmla="*/ 1384229 h 4890885"/>
                <a:gd name="connsiteX1509" fmla="*/ 4337227 w 8213050"/>
                <a:gd name="connsiteY1509" fmla="*/ 1384229 h 4890885"/>
                <a:gd name="connsiteX1510" fmla="*/ 4337227 w 8213050"/>
                <a:gd name="connsiteY1510" fmla="*/ 1568788 h 4890885"/>
                <a:gd name="connsiteX1511" fmla="*/ 4152664 w 8213050"/>
                <a:gd name="connsiteY1511" fmla="*/ 1568788 h 4890885"/>
                <a:gd name="connsiteX1512" fmla="*/ 3875820 w 8213050"/>
                <a:gd name="connsiteY1512" fmla="*/ 1384229 h 4890885"/>
                <a:gd name="connsiteX1513" fmla="*/ 4060383 w 8213050"/>
                <a:gd name="connsiteY1513" fmla="*/ 1384229 h 4890885"/>
                <a:gd name="connsiteX1514" fmla="*/ 4060383 w 8213050"/>
                <a:gd name="connsiteY1514" fmla="*/ 1568788 h 4890885"/>
                <a:gd name="connsiteX1515" fmla="*/ 3875820 w 8213050"/>
                <a:gd name="connsiteY1515" fmla="*/ 1568788 h 4890885"/>
                <a:gd name="connsiteX1516" fmla="*/ 5260042 w 8213050"/>
                <a:gd name="connsiteY1516" fmla="*/ 1384229 h 4890885"/>
                <a:gd name="connsiteX1517" fmla="*/ 5444605 w 8213050"/>
                <a:gd name="connsiteY1517" fmla="*/ 1384229 h 4890885"/>
                <a:gd name="connsiteX1518" fmla="*/ 5444605 w 8213050"/>
                <a:gd name="connsiteY1518" fmla="*/ 1568788 h 4890885"/>
                <a:gd name="connsiteX1519" fmla="*/ 5260042 w 8213050"/>
                <a:gd name="connsiteY1519" fmla="*/ 1568788 h 4890885"/>
                <a:gd name="connsiteX1520" fmla="*/ 6921109 w 8213050"/>
                <a:gd name="connsiteY1520" fmla="*/ 1384228 h 4890885"/>
                <a:gd name="connsiteX1521" fmla="*/ 7105672 w 8213050"/>
                <a:gd name="connsiteY1521" fmla="*/ 1384228 h 4890885"/>
                <a:gd name="connsiteX1522" fmla="*/ 7105672 w 8213050"/>
                <a:gd name="connsiteY1522" fmla="*/ 1568787 h 4890885"/>
                <a:gd name="connsiteX1523" fmla="*/ 6921109 w 8213050"/>
                <a:gd name="connsiteY1523" fmla="*/ 1568787 h 4890885"/>
                <a:gd name="connsiteX1524" fmla="*/ 6644265 w 8213050"/>
                <a:gd name="connsiteY1524" fmla="*/ 1384228 h 4890885"/>
                <a:gd name="connsiteX1525" fmla="*/ 6828828 w 8213050"/>
                <a:gd name="connsiteY1525" fmla="*/ 1384228 h 4890885"/>
                <a:gd name="connsiteX1526" fmla="*/ 6828828 w 8213050"/>
                <a:gd name="connsiteY1526" fmla="*/ 1568787 h 4890885"/>
                <a:gd name="connsiteX1527" fmla="*/ 6644265 w 8213050"/>
                <a:gd name="connsiteY1527" fmla="*/ 1568787 h 4890885"/>
                <a:gd name="connsiteX1528" fmla="*/ 6367421 w 8213050"/>
                <a:gd name="connsiteY1528" fmla="*/ 1384228 h 4890885"/>
                <a:gd name="connsiteX1529" fmla="*/ 6551984 w 8213050"/>
                <a:gd name="connsiteY1529" fmla="*/ 1384228 h 4890885"/>
                <a:gd name="connsiteX1530" fmla="*/ 6551984 w 8213050"/>
                <a:gd name="connsiteY1530" fmla="*/ 1568787 h 4890885"/>
                <a:gd name="connsiteX1531" fmla="*/ 6367421 w 8213050"/>
                <a:gd name="connsiteY1531" fmla="*/ 1568787 h 4890885"/>
                <a:gd name="connsiteX1532" fmla="*/ 6090576 w 8213050"/>
                <a:gd name="connsiteY1532" fmla="*/ 1384228 h 4890885"/>
                <a:gd name="connsiteX1533" fmla="*/ 6275139 w 8213050"/>
                <a:gd name="connsiteY1533" fmla="*/ 1384228 h 4890885"/>
                <a:gd name="connsiteX1534" fmla="*/ 6275139 w 8213050"/>
                <a:gd name="connsiteY1534" fmla="*/ 1568788 h 4890885"/>
                <a:gd name="connsiteX1535" fmla="*/ 6090576 w 8213050"/>
                <a:gd name="connsiteY1535" fmla="*/ 1568788 h 4890885"/>
                <a:gd name="connsiteX1536" fmla="*/ 5813731 w 8213050"/>
                <a:gd name="connsiteY1536" fmla="*/ 1384228 h 4890885"/>
                <a:gd name="connsiteX1537" fmla="*/ 5998294 w 8213050"/>
                <a:gd name="connsiteY1537" fmla="*/ 1384228 h 4890885"/>
                <a:gd name="connsiteX1538" fmla="*/ 5998294 w 8213050"/>
                <a:gd name="connsiteY1538" fmla="*/ 1568788 h 4890885"/>
                <a:gd name="connsiteX1539" fmla="*/ 5813731 w 8213050"/>
                <a:gd name="connsiteY1539" fmla="*/ 1568788 h 4890885"/>
                <a:gd name="connsiteX1540" fmla="*/ 5536887 w 8213050"/>
                <a:gd name="connsiteY1540" fmla="*/ 1384228 h 4890885"/>
                <a:gd name="connsiteX1541" fmla="*/ 5721450 w 8213050"/>
                <a:gd name="connsiteY1541" fmla="*/ 1384228 h 4890885"/>
                <a:gd name="connsiteX1542" fmla="*/ 5721450 w 8213050"/>
                <a:gd name="connsiteY1542" fmla="*/ 1568788 h 4890885"/>
                <a:gd name="connsiteX1543" fmla="*/ 5536887 w 8213050"/>
                <a:gd name="connsiteY1543" fmla="*/ 1568788 h 4890885"/>
                <a:gd name="connsiteX1544" fmla="*/ 7474799 w 8213050"/>
                <a:gd name="connsiteY1544" fmla="*/ 1384228 h 4890885"/>
                <a:gd name="connsiteX1545" fmla="*/ 7659362 w 8213050"/>
                <a:gd name="connsiteY1545" fmla="*/ 1384228 h 4890885"/>
                <a:gd name="connsiteX1546" fmla="*/ 7659362 w 8213050"/>
                <a:gd name="connsiteY1546" fmla="*/ 1568787 h 4890885"/>
                <a:gd name="connsiteX1547" fmla="*/ 7474799 w 8213050"/>
                <a:gd name="connsiteY1547" fmla="*/ 1568787 h 4890885"/>
                <a:gd name="connsiteX1548" fmla="*/ 7197954 w 8213050"/>
                <a:gd name="connsiteY1548" fmla="*/ 1384228 h 4890885"/>
                <a:gd name="connsiteX1549" fmla="*/ 7382517 w 8213050"/>
                <a:gd name="connsiteY1549" fmla="*/ 1384228 h 4890885"/>
                <a:gd name="connsiteX1550" fmla="*/ 7382517 w 8213050"/>
                <a:gd name="connsiteY1550" fmla="*/ 1568787 h 4890885"/>
                <a:gd name="connsiteX1551" fmla="*/ 7197954 w 8213050"/>
                <a:gd name="connsiteY1551" fmla="*/ 1568787 h 4890885"/>
                <a:gd name="connsiteX1552" fmla="*/ 8028487 w 8213050"/>
                <a:gd name="connsiteY1552" fmla="*/ 1384227 h 4890885"/>
                <a:gd name="connsiteX1553" fmla="*/ 8213050 w 8213050"/>
                <a:gd name="connsiteY1553" fmla="*/ 1384227 h 4890885"/>
                <a:gd name="connsiteX1554" fmla="*/ 8213050 w 8213050"/>
                <a:gd name="connsiteY1554" fmla="*/ 1568787 h 4890885"/>
                <a:gd name="connsiteX1555" fmla="*/ 8028487 w 8213050"/>
                <a:gd name="connsiteY1555" fmla="*/ 1568787 h 4890885"/>
                <a:gd name="connsiteX1556" fmla="*/ 7751643 w 8213050"/>
                <a:gd name="connsiteY1556" fmla="*/ 1384227 h 4890885"/>
                <a:gd name="connsiteX1557" fmla="*/ 7936206 w 8213050"/>
                <a:gd name="connsiteY1557" fmla="*/ 1384227 h 4890885"/>
                <a:gd name="connsiteX1558" fmla="*/ 7936206 w 8213050"/>
                <a:gd name="connsiteY1558" fmla="*/ 1568787 h 4890885"/>
                <a:gd name="connsiteX1559" fmla="*/ 7751643 w 8213050"/>
                <a:gd name="connsiteY1559" fmla="*/ 1568787 h 4890885"/>
                <a:gd name="connsiteX1560" fmla="*/ 553737 w 8213050"/>
                <a:gd name="connsiteY1560" fmla="*/ 1107394 h 4890885"/>
                <a:gd name="connsiteX1561" fmla="*/ 738300 w 8213050"/>
                <a:gd name="connsiteY1561" fmla="*/ 1107394 h 4890885"/>
                <a:gd name="connsiteX1562" fmla="*/ 738300 w 8213050"/>
                <a:gd name="connsiteY1562" fmla="*/ 1291954 h 4890885"/>
                <a:gd name="connsiteX1563" fmla="*/ 553737 w 8213050"/>
                <a:gd name="connsiteY1563" fmla="*/ 1291954 h 4890885"/>
                <a:gd name="connsiteX1564" fmla="*/ 276893 w 8213050"/>
                <a:gd name="connsiteY1564" fmla="*/ 1107394 h 4890885"/>
                <a:gd name="connsiteX1565" fmla="*/ 461456 w 8213050"/>
                <a:gd name="connsiteY1565" fmla="*/ 1107394 h 4890885"/>
                <a:gd name="connsiteX1566" fmla="*/ 461456 w 8213050"/>
                <a:gd name="connsiteY1566" fmla="*/ 1291954 h 4890885"/>
                <a:gd name="connsiteX1567" fmla="*/ 276893 w 8213050"/>
                <a:gd name="connsiteY1567" fmla="*/ 1291954 h 4890885"/>
                <a:gd name="connsiteX1568" fmla="*/ 43 w 8213050"/>
                <a:gd name="connsiteY1568" fmla="*/ 1107394 h 4890885"/>
                <a:gd name="connsiteX1569" fmla="*/ 184612 w 8213050"/>
                <a:gd name="connsiteY1569" fmla="*/ 1107394 h 4890885"/>
                <a:gd name="connsiteX1570" fmla="*/ 184612 w 8213050"/>
                <a:gd name="connsiteY1570" fmla="*/ 1291954 h 4890885"/>
                <a:gd name="connsiteX1571" fmla="*/ 43 w 8213050"/>
                <a:gd name="connsiteY1571" fmla="*/ 1291954 h 4890885"/>
                <a:gd name="connsiteX1572" fmla="*/ 1384265 w 8213050"/>
                <a:gd name="connsiteY1572" fmla="*/ 1107394 h 4890885"/>
                <a:gd name="connsiteX1573" fmla="*/ 1568835 w 8213050"/>
                <a:gd name="connsiteY1573" fmla="*/ 1107394 h 4890885"/>
                <a:gd name="connsiteX1574" fmla="*/ 1568835 w 8213050"/>
                <a:gd name="connsiteY1574" fmla="*/ 1291954 h 4890885"/>
                <a:gd name="connsiteX1575" fmla="*/ 1384265 w 8213050"/>
                <a:gd name="connsiteY1575" fmla="*/ 1291954 h 4890885"/>
                <a:gd name="connsiteX1576" fmla="*/ 1107426 w 8213050"/>
                <a:gd name="connsiteY1576" fmla="*/ 1107394 h 4890885"/>
                <a:gd name="connsiteX1577" fmla="*/ 1291978 w 8213050"/>
                <a:gd name="connsiteY1577" fmla="*/ 1107394 h 4890885"/>
                <a:gd name="connsiteX1578" fmla="*/ 1291978 w 8213050"/>
                <a:gd name="connsiteY1578" fmla="*/ 1291954 h 4890885"/>
                <a:gd name="connsiteX1579" fmla="*/ 1107426 w 8213050"/>
                <a:gd name="connsiteY1579" fmla="*/ 1291954 h 4890885"/>
                <a:gd name="connsiteX1580" fmla="*/ 830582 w 8213050"/>
                <a:gd name="connsiteY1580" fmla="*/ 1107394 h 4890885"/>
                <a:gd name="connsiteX1581" fmla="*/ 1015144 w 8213050"/>
                <a:gd name="connsiteY1581" fmla="*/ 1107394 h 4890885"/>
                <a:gd name="connsiteX1582" fmla="*/ 1015144 w 8213050"/>
                <a:gd name="connsiteY1582" fmla="*/ 1291954 h 4890885"/>
                <a:gd name="connsiteX1583" fmla="*/ 830582 w 8213050"/>
                <a:gd name="connsiteY1583" fmla="*/ 1291954 h 4890885"/>
                <a:gd name="connsiteX1584" fmla="*/ 2491643 w 8213050"/>
                <a:gd name="connsiteY1584" fmla="*/ 1107393 h 4890885"/>
                <a:gd name="connsiteX1585" fmla="*/ 2676209 w 8213050"/>
                <a:gd name="connsiteY1585" fmla="*/ 1107393 h 4890885"/>
                <a:gd name="connsiteX1586" fmla="*/ 2676209 w 8213050"/>
                <a:gd name="connsiteY1586" fmla="*/ 1291954 h 4890885"/>
                <a:gd name="connsiteX1587" fmla="*/ 2491643 w 8213050"/>
                <a:gd name="connsiteY1587" fmla="*/ 1291954 h 4890885"/>
                <a:gd name="connsiteX1588" fmla="*/ 2214797 w 8213050"/>
                <a:gd name="connsiteY1588" fmla="*/ 1107393 h 4890885"/>
                <a:gd name="connsiteX1589" fmla="*/ 2399361 w 8213050"/>
                <a:gd name="connsiteY1589" fmla="*/ 1107393 h 4890885"/>
                <a:gd name="connsiteX1590" fmla="*/ 2399361 w 8213050"/>
                <a:gd name="connsiteY1590" fmla="*/ 1291954 h 4890885"/>
                <a:gd name="connsiteX1591" fmla="*/ 2214797 w 8213050"/>
                <a:gd name="connsiteY1591" fmla="*/ 1291954 h 4890885"/>
                <a:gd name="connsiteX1592" fmla="*/ 1937961 w 8213050"/>
                <a:gd name="connsiteY1592" fmla="*/ 1107393 h 4890885"/>
                <a:gd name="connsiteX1593" fmla="*/ 2122519 w 8213050"/>
                <a:gd name="connsiteY1593" fmla="*/ 1107393 h 4890885"/>
                <a:gd name="connsiteX1594" fmla="*/ 2122519 w 8213050"/>
                <a:gd name="connsiteY1594" fmla="*/ 1291954 h 4890885"/>
                <a:gd name="connsiteX1595" fmla="*/ 1937961 w 8213050"/>
                <a:gd name="connsiteY1595" fmla="*/ 1291954 h 4890885"/>
                <a:gd name="connsiteX1596" fmla="*/ 1661108 w 8213050"/>
                <a:gd name="connsiteY1596" fmla="*/ 1107393 h 4890885"/>
                <a:gd name="connsiteX1597" fmla="*/ 1845678 w 8213050"/>
                <a:gd name="connsiteY1597" fmla="*/ 1107393 h 4890885"/>
                <a:gd name="connsiteX1598" fmla="*/ 1845678 w 8213050"/>
                <a:gd name="connsiteY1598" fmla="*/ 1291954 h 4890885"/>
                <a:gd name="connsiteX1599" fmla="*/ 1661108 w 8213050"/>
                <a:gd name="connsiteY1599" fmla="*/ 1291954 h 4890885"/>
                <a:gd name="connsiteX1600" fmla="*/ 3598976 w 8213050"/>
                <a:gd name="connsiteY1600" fmla="*/ 1107393 h 4890885"/>
                <a:gd name="connsiteX1601" fmla="*/ 3783539 w 8213050"/>
                <a:gd name="connsiteY1601" fmla="*/ 1107393 h 4890885"/>
                <a:gd name="connsiteX1602" fmla="*/ 3783539 w 8213050"/>
                <a:gd name="connsiteY1602" fmla="*/ 1291954 h 4890885"/>
                <a:gd name="connsiteX1603" fmla="*/ 3598976 w 8213050"/>
                <a:gd name="connsiteY1603" fmla="*/ 1291954 h 4890885"/>
                <a:gd name="connsiteX1604" fmla="*/ 3322131 w 8213050"/>
                <a:gd name="connsiteY1604" fmla="*/ 1107393 h 4890885"/>
                <a:gd name="connsiteX1605" fmla="*/ 3506694 w 8213050"/>
                <a:gd name="connsiteY1605" fmla="*/ 1107393 h 4890885"/>
                <a:gd name="connsiteX1606" fmla="*/ 3506694 w 8213050"/>
                <a:gd name="connsiteY1606" fmla="*/ 1291954 h 4890885"/>
                <a:gd name="connsiteX1607" fmla="*/ 3322131 w 8213050"/>
                <a:gd name="connsiteY1607" fmla="*/ 1291954 h 4890885"/>
                <a:gd name="connsiteX1608" fmla="*/ 3045336 w 8213050"/>
                <a:gd name="connsiteY1608" fmla="*/ 1107393 h 4890885"/>
                <a:gd name="connsiteX1609" fmla="*/ 3229900 w 8213050"/>
                <a:gd name="connsiteY1609" fmla="*/ 1107393 h 4890885"/>
                <a:gd name="connsiteX1610" fmla="*/ 3229900 w 8213050"/>
                <a:gd name="connsiteY1610" fmla="*/ 1291954 h 4890885"/>
                <a:gd name="connsiteX1611" fmla="*/ 3045336 w 8213050"/>
                <a:gd name="connsiteY1611" fmla="*/ 1291954 h 4890885"/>
                <a:gd name="connsiteX1612" fmla="*/ 2768491 w 8213050"/>
                <a:gd name="connsiteY1612" fmla="*/ 1107393 h 4890885"/>
                <a:gd name="connsiteX1613" fmla="*/ 2953055 w 8213050"/>
                <a:gd name="connsiteY1613" fmla="*/ 1107393 h 4890885"/>
                <a:gd name="connsiteX1614" fmla="*/ 2953055 w 8213050"/>
                <a:gd name="connsiteY1614" fmla="*/ 1291954 h 4890885"/>
                <a:gd name="connsiteX1615" fmla="*/ 2768491 w 8213050"/>
                <a:gd name="connsiteY1615" fmla="*/ 1291954 h 4890885"/>
                <a:gd name="connsiteX1616" fmla="*/ 4429509 w 8213050"/>
                <a:gd name="connsiteY1616" fmla="*/ 1107393 h 4890885"/>
                <a:gd name="connsiteX1617" fmla="*/ 4614072 w 8213050"/>
                <a:gd name="connsiteY1617" fmla="*/ 1107393 h 4890885"/>
                <a:gd name="connsiteX1618" fmla="*/ 4614072 w 8213050"/>
                <a:gd name="connsiteY1618" fmla="*/ 1291953 h 4890885"/>
                <a:gd name="connsiteX1619" fmla="*/ 4429509 w 8213050"/>
                <a:gd name="connsiteY1619" fmla="*/ 1291953 h 4890885"/>
                <a:gd name="connsiteX1620" fmla="*/ 4152664 w 8213050"/>
                <a:gd name="connsiteY1620" fmla="*/ 1107393 h 4890885"/>
                <a:gd name="connsiteX1621" fmla="*/ 4337227 w 8213050"/>
                <a:gd name="connsiteY1621" fmla="*/ 1107393 h 4890885"/>
                <a:gd name="connsiteX1622" fmla="*/ 4337227 w 8213050"/>
                <a:gd name="connsiteY1622" fmla="*/ 1291954 h 4890885"/>
                <a:gd name="connsiteX1623" fmla="*/ 4152664 w 8213050"/>
                <a:gd name="connsiteY1623" fmla="*/ 1291954 h 4890885"/>
                <a:gd name="connsiteX1624" fmla="*/ 3875820 w 8213050"/>
                <a:gd name="connsiteY1624" fmla="*/ 1107393 h 4890885"/>
                <a:gd name="connsiteX1625" fmla="*/ 4060383 w 8213050"/>
                <a:gd name="connsiteY1625" fmla="*/ 1107393 h 4890885"/>
                <a:gd name="connsiteX1626" fmla="*/ 4060383 w 8213050"/>
                <a:gd name="connsiteY1626" fmla="*/ 1291954 h 4890885"/>
                <a:gd name="connsiteX1627" fmla="*/ 3875820 w 8213050"/>
                <a:gd name="connsiteY1627" fmla="*/ 1291954 h 4890885"/>
                <a:gd name="connsiteX1628" fmla="*/ 5536887 w 8213050"/>
                <a:gd name="connsiteY1628" fmla="*/ 1107392 h 4890885"/>
                <a:gd name="connsiteX1629" fmla="*/ 5721450 w 8213050"/>
                <a:gd name="connsiteY1629" fmla="*/ 1107392 h 4890885"/>
                <a:gd name="connsiteX1630" fmla="*/ 5721450 w 8213050"/>
                <a:gd name="connsiteY1630" fmla="*/ 1291953 h 4890885"/>
                <a:gd name="connsiteX1631" fmla="*/ 5536887 w 8213050"/>
                <a:gd name="connsiteY1631" fmla="*/ 1291953 h 4890885"/>
                <a:gd name="connsiteX1632" fmla="*/ 5260042 w 8213050"/>
                <a:gd name="connsiteY1632" fmla="*/ 1107392 h 4890885"/>
                <a:gd name="connsiteX1633" fmla="*/ 5444605 w 8213050"/>
                <a:gd name="connsiteY1633" fmla="*/ 1107392 h 4890885"/>
                <a:gd name="connsiteX1634" fmla="*/ 5444605 w 8213050"/>
                <a:gd name="connsiteY1634" fmla="*/ 1291953 h 4890885"/>
                <a:gd name="connsiteX1635" fmla="*/ 5260042 w 8213050"/>
                <a:gd name="connsiteY1635" fmla="*/ 1291953 h 4890885"/>
                <a:gd name="connsiteX1636" fmla="*/ 4983198 w 8213050"/>
                <a:gd name="connsiteY1636" fmla="*/ 1107392 h 4890885"/>
                <a:gd name="connsiteX1637" fmla="*/ 5167761 w 8213050"/>
                <a:gd name="connsiteY1637" fmla="*/ 1107392 h 4890885"/>
                <a:gd name="connsiteX1638" fmla="*/ 5167761 w 8213050"/>
                <a:gd name="connsiteY1638" fmla="*/ 1291953 h 4890885"/>
                <a:gd name="connsiteX1639" fmla="*/ 4983198 w 8213050"/>
                <a:gd name="connsiteY1639" fmla="*/ 1291953 h 4890885"/>
                <a:gd name="connsiteX1640" fmla="*/ 4706353 w 8213050"/>
                <a:gd name="connsiteY1640" fmla="*/ 1107392 h 4890885"/>
                <a:gd name="connsiteX1641" fmla="*/ 4890916 w 8213050"/>
                <a:gd name="connsiteY1641" fmla="*/ 1107392 h 4890885"/>
                <a:gd name="connsiteX1642" fmla="*/ 4890916 w 8213050"/>
                <a:gd name="connsiteY1642" fmla="*/ 1291953 h 4890885"/>
                <a:gd name="connsiteX1643" fmla="*/ 4706353 w 8213050"/>
                <a:gd name="connsiteY1643" fmla="*/ 1291953 h 4890885"/>
                <a:gd name="connsiteX1644" fmla="*/ 6367421 w 8213050"/>
                <a:gd name="connsiteY1644" fmla="*/ 1107392 h 4890885"/>
                <a:gd name="connsiteX1645" fmla="*/ 6551984 w 8213050"/>
                <a:gd name="connsiteY1645" fmla="*/ 1107392 h 4890885"/>
                <a:gd name="connsiteX1646" fmla="*/ 6551984 w 8213050"/>
                <a:gd name="connsiteY1646" fmla="*/ 1291951 h 4890885"/>
                <a:gd name="connsiteX1647" fmla="*/ 6367421 w 8213050"/>
                <a:gd name="connsiteY1647" fmla="*/ 1291951 h 4890885"/>
                <a:gd name="connsiteX1648" fmla="*/ 6090576 w 8213050"/>
                <a:gd name="connsiteY1648" fmla="*/ 1107392 h 4890885"/>
                <a:gd name="connsiteX1649" fmla="*/ 6275139 w 8213050"/>
                <a:gd name="connsiteY1649" fmla="*/ 1107392 h 4890885"/>
                <a:gd name="connsiteX1650" fmla="*/ 6275139 w 8213050"/>
                <a:gd name="connsiteY1650" fmla="*/ 1291951 h 4890885"/>
                <a:gd name="connsiteX1651" fmla="*/ 6090576 w 8213050"/>
                <a:gd name="connsiteY1651" fmla="*/ 1291951 h 4890885"/>
                <a:gd name="connsiteX1652" fmla="*/ 5813731 w 8213050"/>
                <a:gd name="connsiteY1652" fmla="*/ 1107392 h 4890885"/>
                <a:gd name="connsiteX1653" fmla="*/ 5998294 w 8213050"/>
                <a:gd name="connsiteY1653" fmla="*/ 1107392 h 4890885"/>
                <a:gd name="connsiteX1654" fmla="*/ 5998294 w 8213050"/>
                <a:gd name="connsiteY1654" fmla="*/ 1291951 h 4890885"/>
                <a:gd name="connsiteX1655" fmla="*/ 5813731 w 8213050"/>
                <a:gd name="connsiteY1655" fmla="*/ 1291951 h 4890885"/>
                <a:gd name="connsiteX1656" fmla="*/ 7474799 w 8213050"/>
                <a:gd name="connsiteY1656" fmla="*/ 1107391 h 4890885"/>
                <a:gd name="connsiteX1657" fmla="*/ 7659362 w 8213050"/>
                <a:gd name="connsiteY1657" fmla="*/ 1107391 h 4890885"/>
                <a:gd name="connsiteX1658" fmla="*/ 7659362 w 8213050"/>
                <a:gd name="connsiteY1658" fmla="*/ 1291951 h 4890885"/>
                <a:gd name="connsiteX1659" fmla="*/ 7474799 w 8213050"/>
                <a:gd name="connsiteY1659" fmla="*/ 1291951 h 4890885"/>
                <a:gd name="connsiteX1660" fmla="*/ 7197954 w 8213050"/>
                <a:gd name="connsiteY1660" fmla="*/ 1107391 h 4890885"/>
                <a:gd name="connsiteX1661" fmla="*/ 7382517 w 8213050"/>
                <a:gd name="connsiteY1661" fmla="*/ 1107391 h 4890885"/>
                <a:gd name="connsiteX1662" fmla="*/ 7382517 w 8213050"/>
                <a:gd name="connsiteY1662" fmla="*/ 1291951 h 4890885"/>
                <a:gd name="connsiteX1663" fmla="*/ 7197954 w 8213050"/>
                <a:gd name="connsiteY1663" fmla="*/ 1291951 h 4890885"/>
                <a:gd name="connsiteX1664" fmla="*/ 6921109 w 8213050"/>
                <a:gd name="connsiteY1664" fmla="*/ 1107391 h 4890885"/>
                <a:gd name="connsiteX1665" fmla="*/ 7105672 w 8213050"/>
                <a:gd name="connsiteY1665" fmla="*/ 1107391 h 4890885"/>
                <a:gd name="connsiteX1666" fmla="*/ 7105672 w 8213050"/>
                <a:gd name="connsiteY1666" fmla="*/ 1291951 h 4890885"/>
                <a:gd name="connsiteX1667" fmla="*/ 6921109 w 8213050"/>
                <a:gd name="connsiteY1667" fmla="*/ 1291951 h 4890885"/>
                <a:gd name="connsiteX1668" fmla="*/ 6644265 w 8213050"/>
                <a:gd name="connsiteY1668" fmla="*/ 1107391 h 4890885"/>
                <a:gd name="connsiteX1669" fmla="*/ 6828828 w 8213050"/>
                <a:gd name="connsiteY1669" fmla="*/ 1107391 h 4890885"/>
                <a:gd name="connsiteX1670" fmla="*/ 6828828 w 8213050"/>
                <a:gd name="connsiteY1670" fmla="*/ 1291951 h 4890885"/>
                <a:gd name="connsiteX1671" fmla="*/ 6644265 w 8213050"/>
                <a:gd name="connsiteY1671" fmla="*/ 1291951 h 4890885"/>
                <a:gd name="connsiteX1672" fmla="*/ 8028487 w 8213050"/>
                <a:gd name="connsiteY1672" fmla="*/ 1107391 h 4890885"/>
                <a:gd name="connsiteX1673" fmla="*/ 8213050 w 8213050"/>
                <a:gd name="connsiteY1673" fmla="*/ 1107391 h 4890885"/>
                <a:gd name="connsiteX1674" fmla="*/ 8213050 w 8213050"/>
                <a:gd name="connsiteY1674" fmla="*/ 1291951 h 4890885"/>
                <a:gd name="connsiteX1675" fmla="*/ 8028487 w 8213050"/>
                <a:gd name="connsiteY1675" fmla="*/ 1291951 h 4890885"/>
                <a:gd name="connsiteX1676" fmla="*/ 7751643 w 8213050"/>
                <a:gd name="connsiteY1676" fmla="*/ 1107391 h 4890885"/>
                <a:gd name="connsiteX1677" fmla="*/ 7936206 w 8213050"/>
                <a:gd name="connsiteY1677" fmla="*/ 1107391 h 4890885"/>
                <a:gd name="connsiteX1678" fmla="*/ 7936206 w 8213050"/>
                <a:gd name="connsiteY1678" fmla="*/ 1291951 h 4890885"/>
                <a:gd name="connsiteX1679" fmla="*/ 7751643 w 8213050"/>
                <a:gd name="connsiteY1679" fmla="*/ 1291951 h 4890885"/>
                <a:gd name="connsiteX1680" fmla="*/ 830585 w 8213050"/>
                <a:gd name="connsiteY1680" fmla="*/ 830543 h 4890885"/>
                <a:gd name="connsiteX1681" fmla="*/ 1015148 w 8213050"/>
                <a:gd name="connsiteY1681" fmla="*/ 830543 h 4890885"/>
                <a:gd name="connsiteX1682" fmla="*/ 1015148 w 8213050"/>
                <a:gd name="connsiteY1682" fmla="*/ 1015112 h 4890885"/>
                <a:gd name="connsiteX1683" fmla="*/ 830585 w 8213050"/>
                <a:gd name="connsiteY1683" fmla="*/ 1015112 h 4890885"/>
                <a:gd name="connsiteX1684" fmla="*/ 553741 w 8213050"/>
                <a:gd name="connsiteY1684" fmla="*/ 830543 h 4890885"/>
                <a:gd name="connsiteX1685" fmla="*/ 738304 w 8213050"/>
                <a:gd name="connsiteY1685" fmla="*/ 830543 h 4890885"/>
                <a:gd name="connsiteX1686" fmla="*/ 738304 w 8213050"/>
                <a:gd name="connsiteY1686" fmla="*/ 1015112 h 4890885"/>
                <a:gd name="connsiteX1687" fmla="*/ 553741 w 8213050"/>
                <a:gd name="connsiteY1687" fmla="*/ 1015112 h 4890885"/>
                <a:gd name="connsiteX1688" fmla="*/ 276896 w 8213050"/>
                <a:gd name="connsiteY1688" fmla="*/ 830543 h 4890885"/>
                <a:gd name="connsiteX1689" fmla="*/ 461459 w 8213050"/>
                <a:gd name="connsiteY1689" fmla="*/ 830543 h 4890885"/>
                <a:gd name="connsiteX1690" fmla="*/ 461459 w 8213050"/>
                <a:gd name="connsiteY1690" fmla="*/ 1015112 h 4890885"/>
                <a:gd name="connsiteX1691" fmla="*/ 276896 w 8213050"/>
                <a:gd name="connsiteY1691" fmla="*/ 1015112 h 4890885"/>
                <a:gd name="connsiteX1692" fmla="*/ 46 w 8213050"/>
                <a:gd name="connsiteY1692" fmla="*/ 830543 h 4890885"/>
                <a:gd name="connsiteX1693" fmla="*/ 184616 w 8213050"/>
                <a:gd name="connsiteY1693" fmla="*/ 830543 h 4890885"/>
                <a:gd name="connsiteX1694" fmla="*/ 184616 w 8213050"/>
                <a:gd name="connsiteY1694" fmla="*/ 1015112 h 4890885"/>
                <a:gd name="connsiteX1695" fmla="*/ 46 w 8213050"/>
                <a:gd name="connsiteY1695" fmla="*/ 1015112 h 4890885"/>
                <a:gd name="connsiteX1696" fmla="*/ 1937965 w 8213050"/>
                <a:gd name="connsiteY1696" fmla="*/ 830542 h 4890885"/>
                <a:gd name="connsiteX1697" fmla="*/ 2122522 w 8213050"/>
                <a:gd name="connsiteY1697" fmla="*/ 830542 h 4890885"/>
                <a:gd name="connsiteX1698" fmla="*/ 2122522 w 8213050"/>
                <a:gd name="connsiteY1698" fmla="*/ 1015112 h 4890885"/>
                <a:gd name="connsiteX1699" fmla="*/ 1937965 w 8213050"/>
                <a:gd name="connsiteY1699" fmla="*/ 1015112 h 4890885"/>
                <a:gd name="connsiteX1700" fmla="*/ 1661111 w 8213050"/>
                <a:gd name="connsiteY1700" fmla="*/ 830542 h 4890885"/>
                <a:gd name="connsiteX1701" fmla="*/ 1845681 w 8213050"/>
                <a:gd name="connsiteY1701" fmla="*/ 830542 h 4890885"/>
                <a:gd name="connsiteX1702" fmla="*/ 1845681 w 8213050"/>
                <a:gd name="connsiteY1702" fmla="*/ 1015112 h 4890885"/>
                <a:gd name="connsiteX1703" fmla="*/ 1661111 w 8213050"/>
                <a:gd name="connsiteY1703" fmla="*/ 1015112 h 4890885"/>
                <a:gd name="connsiteX1704" fmla="*/ 1384269 w 8213050"/>
                <a:gd name="connsiteY1704" fmla="*/ 830542 h 4890885"/>
                <a:gd name="connsiteX1705" fmla="*/ 1568838 w 8213050"/>
                <a:gd name="connsiteY1705" fmla="*/ 830542 h 4890885"/>
                <a:gd name="connsiteX1706" fmla="*/ 1568838 w 8213050"/>
                <a:gd name="connsiteY1706" fmla="*/ 1015112 h 4890885"/>
                <a:gd name="connsiteX1707" fmla="*/ 1384269 w 8213050"/>
                <a:gd name="connsiteY1707" fmla="*/ 1015112 h 4890885"/>
                <a:gd name="connsiteX1708" fmla="*/ 1107429 w 8213050"/>
                <a:gd name="connsiteY1708" fmla="*/ 830542 h 4890885"/>
                <a:gd name="connsiteX1709" fmla="*/ 1291981 w 8213050"/>
                <a:gd name="connsiteY1709" fmla="*/ 830542 h 4890885"/>
                <a:gd name="connsiteX1710" fmla="*/ 1291981 w 8213050"/>
                <a:gd name="connsiteY1710" fmla="*/ 1015112 h 4890885"/>
                <a:gd name="connsiteX1711" fmla="*/ 1107429 w 8213050"/>
                <a:gd name="connsiteY1711" fmla="*/ 1015112 h 4890885"/>
                <a:gd name="connsiteX1712" fmla="*/ 3322131 w 8213050"/>
                <a:gd name="connsiteY1712" fmla="*/ 830542 h 4890885"/>
                <a:gd name="connsiteX1713" fmla="*/ 3506694 w 8213050"/>
                <a:gd name="connsiteY1713" fmla="*/ 830542 h 4890885"/>
                <a:gd name="connsiteX1714" fmla="*/ 3506694 w 8213050"/>
                <a:gd name="connsiteY1714" fmla="*/ 1015111 h 4890885"/>
                <a:gd name="connsiteX1715" fmla="*/ 3322131 w 8213050"/>
                <a:gd name="connsiteY1715" fmla="*/ 1015111 h 4890885"/>
                <a:gd name="connsiteX1716" fmla="*/ 3045340 w 8213050"/>
                <a:gd name="connsiteY1716" fmla="*/ 830542 h 4890885"/>
                <a:gd name="connsiteX1717" fmla="*/ 3229903 w 8213050"/>
                <a:gd name="connsiteY1717" fmla="*/ 830542 h 4890885"/>
                <a:gd name="connsiteX1718" fmla="*/ 3229903 w 8213050"/>
                <a:gd name="connsiteY1718" fmla="*/ 1015111 h 4890885"/>
                <a:gd name="connsiteX1719" fmla="*/ 3045340 w 8213050"/>
                <a:gd name="connsiteY1719" fmla="*/ 1015111 h 4890885"/>
                <a:gd name="connsiteX1720" fmla="*/ 2768494 w 8213050"/>
                <a:gd name="connsiteY1720" fmla="*/ 830542 h 4890885"/>
                <a:gd name="connsiteX1721" fmla="*/ 2953059 w 8213050"/>
                <a:gd name="connsiteY1721" fmla="*/ 830542 h 4890885"/>
                <a:gd name="connsiteX1722" fmla="*/ 2953059 w 8213050"/>
                <a:gd name="connsiteY1722" fmla="*/ 1015112 h 4890885"/>
                <a:gd name="connsiteX1723" fmla="*/ 2768494 w 8213050"/>
                <a:gd name="connsiteY1723" fmla="*/ 1015112 h 4890885"/>
                <a:gd name="connsiteX1724" fmla="*/ 2491646 w 8213050"/>
                <a:gd name="connsiteY1724" fmla="*/ 830542 h 4890885"/>
                <a:gd name="connsiteX1725" fmla="*/ 2676212 w 8213050"/>
                <a:gd name="connsiteY1725" fmla="*/ 830542 h 4890885"/>
                <a:gd name="connsiteX1726" fmla="*/ 2676212 w 8213050"/>
                <a:gd name="connsiteY1726" fmla="*/ 1015112 h 4890885"/>
                <a:gd name="connsiteX1727" fmla="*/ 2491646 w 8213050"/>
                <a:gd name="connsiteY1727" fmla="*/ 1015112 h 4890885"/>
                <a:gd name="connsiteX1728" fmla="*/ 2214800 w 8213050"/>
                <a:gd name="connsiteY1728" fmla="*/ 830542 h 4890885"/>
                <a:gd name="connsiteX1729" fmla="*/ 2399364 w 8213050"/>
                <a:gd name="connsiteY1729" fmla="*/ 830542 h 4890885"/>
                <a:gd name="connsiteX1730" fmla="*/ 2399364 w 8213050"/>
                <a:gd name="connsiteY1730" fmla="*/ 1015112 h 4890885"/>
                <a:gd name="connsiteX1731" fmla="*/ 2214800 w 8213050"/>
                <a:gd name="connsiteY1731" fmla="*/ 1015112 h 4890885"/>
                <a:gd name="connsiteX1732" fmla="*/ 4429509 w 8213050"/>
                <a:gd name="connsiteY1732" fmla="*/ 830541 h 4890885"/>
                <a:gd name="connsiteX1733" fmla="*/ 4614072 w 8213050"/>
                <a:gd name="connsiteY1733" fmla="*/ 830541 h 4890885"/>
                <a:gd name="connsiteX1734" fmla="*/ 4614072 w 8213050"/>
                <a:gd name="connsiteY1734" fmla="*/ 1015111 h 4890885"/>
                <a:gd name="connsiteX1735" fmla="*/ 4429509 w 8213050"/>
                <a:gd name="connsiteY1735" fmla="*/ 1015111 h 4890885"/>
                <a:gd name="connsiteX1736" fmla="*/ 4152664 w 8213050"/>
                <a:gd name="connsiteY1736" fmla="*/ 830541 h 4890885"/>
                <a:gd name="connsiteX1737" fmla="*/ 4337227 w 8213050"/>
                <a:gd name="connsiteY1737" fmla="*/ 830541 h 4890885"/>
                <a:gd name="connsiteX1738" fmla="*/ 4337227 w 8213050"/>
                <a:gd name="connsiteY1738" fmla="*/ 1015111 h 4890885"/>
                <a:gd name="connsiteX1739" fmla="*/ 4152664 w 8213050"/>
                <a:gd name="connsiteY1739" fmla="*/ 1015111 h 4890885"/>
                <a:gd name="connsiteX1740" fmla="*/ 3875820 w 8213050"/>
                <a:gd name="connsiteY1740" fmla="*/ 830541 h 4890885"/>
                <a:gd name="connsiteX1741" fmla="*/ 4060383 w 8213050"/>
                <a:gd name="connsiteY1741" fmla="*/ 830541 h 4890885"/>
                <a:gd name="connsiteX1742" fmla="*/ 4060383 w 8213050"/>
                <a:gd name="connsiteY1742" fmla="*/ 1015111 h 4890885"/>
                <a:gd name="connsiteX1743" fmla="*/ 3875820 w 8213050"/>
                <a:gd name="connsiteY1743" fmla="*/ 1015111 h 4890885"/>
                <a:gd name="connsiteX1744" fmla="*/ 3598976 w 8213050"/>
                <a:gd name="connsiteY1744" fmla="*/ 830541 h 4890885"/>
                <a:gd name="connsiteX1745" fmla="*/ 3783539 w 8213050"/>
                <a:gd name="connsiteY1745" fmla="*/ 830541 h 4890885"/>
                <a:gd name="connsiteX1746" fmla="*/ 3783539 w 8213050"/>
                <a:gd name="connsiteY1746" fmla="*/ 1015111 h 4890885"/>
                <a:gd name="connsiteX1747" fmla="*/ 3598976 w 8213050"/>
                <a:gd name="connsiteY1747" fmla="*/ 1015111 h 4890885"/>
                <a:gd name="connsiteX1748" fmla="*/ 5536887 w 8213050"/>
                <a:gd name="connsiteY1748" fmla="*/ 830541 h 4890885"/>
                <a:gd name="connsiteX1749" fmla="*/ 5721450 w 8213050"/>
                <a:gd name="connsiteY1749" fmla="*/ 830541 h 4890885"/>
                <a:gd name="connsiteX1750" fmla="*/ 5721450 w 8213050"/>
                <a:gd name="connsiteY1750" fmla="*/ 1015110 h 4890885"/>
                <a:gd name="connsiteX1751" fmla="*/ 5536887 w 8213050"/>
                <a:gd name="connsiteY1751" fmla="*/ 1015110 h 4890885"/>
                <a:gd name="connsiteX1752" fmla="*/ 5260042 w 8213050"/>
                <a:gd name="connsiteY1752" fmla="*/ 830541 h 4890885"/>
                <a:gd name="connsiteX1753" fmla="*/ 5444605 w 8213050"/>
                <a:gd name="connsiteY1753" fmla="*/ 830541 h 4890885"/>
                <a:gd name="connsiteX1754" fmla="*/ 5444605 w 8213050"/>
                <a:gd name="connsiteY1754" fmla="*/ 1015110 h 4890885"/>
                <a:gd name="connsiteX1755" fmla="*/ 5260042 w 8213050"/>
                <a:gd name="connsiteY1755" fmla="*/ 1015110 h 4890885"/>
                <a:gd name="connsiteX1756" fmla="*/ 4983198 w 8213050"/>
                <a:gd name="connsiteY1756" fmla="*/ 830541 h 4890885"/>
                <a:gd name="connsiteX1757" fmla="*/ 5167761 w 8213050"/>
                <a:gd name="connsiteY1757" fmla="*/ 830541 h 4890885"/>
                <a:gd name="connsiteX1758" fmla="*/ 5167761 w 8213050"/>
                <a:gd name="connsiteY1758" fmla="*/ 1015111 h 4890885"/>
                <a:gd name="connsiteX1759" fmla="*/ 4983198 w 8213050"/>
                <a:gd name="connsiteY1759" fmla="*/ 1015111 h 4890885"/>
                <a:gd name="connsiteX1760" fmla="*/ 4706353 w 8213050"/>
                <a:gd name="connsiteY1760" fmla="*/ 830541 h 4890885"/>
                <a:gd name="connsiteX1761" fmla="*/ 4890916 w 8213050"/>
                <a:gd name="connsiteY1761" fmla="*/ 830541 h 4890885"/>
                <a:gd name="connsiteX1762" fmla="*/ 4890916 w 8213050"/>
                <a:gd name="connsiteY1762" fmla="*/ 1015111 h 4890885"/>
                <a:gd name="connsiteX1763" fmla="*/ 4706353 w 8213050"/>
                <a:gd name="connsiteY1763" fmla="*/ 1015111 h 4890885"/>
                <a:gd name="connsiteX1764" fmla="*/ 6921109 w 8213050"/>
                <a:gd name="connsiteY1764" fmla="*/ 830540 h 4890885"/>
                <a:gd name="connsiteX1765" fmla="*/ 7105672 w 8213050"/>
                <a:gd name="connsiteY1765" fmla="*/ 830540 h 4890885"/>
                <a:gd name="connsiteX1766" fmla="*/ 7105672 w 8213050"/>
                <a:gd name="connsiteY1766" fmla="*/ 1015110 h 4890885"/>
                <a:gd name="connsiteX1767" fmla="*/ 6921109 w 8213050"/>
                <a:gd name="connsiteY1767" fmla="*/ 1015110 h 4890885"/>
                <a:gd name="connsiteX1768" fmla="*/ 6644265 w 8213050"/>
                <a:gd name="connsiteY1768" fmla="*/ 830540 h 4890885"/>
                <a:gd name="connsiteX1769" fmla="*/ 6828828 w 8213050"/>
                <a:gd name="connsiteY1769" fmla="*/ 830540 h 4890885"/>
                <a:gd name="connsiteX1770" fmla="*/ 6828828 w 8213050"/>
                <a:gd name="connsiteY1770" fmla="*/ 1015110 h 4890885"/>
                <a:gd name="connsiteX1771" fmla="*/ 6644265 w 8213050"/>
                <a:gd name="connsiteY1771" fmla="*/ 1015110 h 4890885"/>
                <a:gd name="connsiteX1772" fmla="*/ 6367421 w 8213050"/>
                <a:gd name="connsiteY1772" fmla="*/ 830540 h 4890885"/>
                <a:gd name="connsiteX1773" fmla="*/ 6551984 w 8213050"/>
                <a:gd name="connsiteY1773" fmla="*/ 830540 h 4890885"/>
                <a:gd name="connsiteX1774" fmla="*/ 6551984 w 8213050"/>
                <a:gd name="connsiteY1774" fmla="*/ 1015110 h 4890885"/>
                <a:gd name="connsiteX1775" fmla="*/ 6367421 w 8213050"/>
                <a:gd name="connsiteY1775" fmla="*/ 1015110 h 4890885"/>
                <a:gd name="connsiteX1776" fmla="*/ 6090576 w 8213050"/>
                <a:gd name="connsiteY1776" fmla="*/ 830540 h 4890885"/>
                <a:gd name="connsiteX1777" fmla="*/ 6275139 w 8213050"/>
                <a:gd name="connsiteY1777" fmla="*/ 830540 h 4890885"/>
                <a:gd name="connsiteX1778" fmla="*/ 6275139 w 8213050"/>
                <a:gd name="connsiteY1778" fmla="*/ 1015110 h 4890885"/>
                <a:gd name="connsiteX1779" fmla="*/ 6090576 w 8213050"/>
                <a:gd name="connsiteY1779" fmla="*/ 1015110 h 4890885"/>
                <a:gd name="connsiteX1780" fmla="*/ 5813731 w 8213050"/>
                <a:gd name="connsiteY1780" fmla="*/ 830540 h 4890885"/>
                <a:gd name="connsiteX1781" fmla="*/ 5998294 w 8213050"/>
                <a:gd name="connsiteY1781" fmla="*/ 830540 h 4890885"/>
                <a:gd name="connsiteX1782" fmla="*/ 5998294 w 8213050"/>
                <a:gd name="connsiteY1782" fmla="*/ 1015110 h 4890885"/>
                <a:gd name="connsiteX1783" fmla="*/ 5813731 w 8213050"/>
                <a:gd name="connsiteY1783" fmla="*/ 1015110 h 4890885"/>
                <a:gd name="connsiteX1784" fmla="*/ 8028487 w 8213050"/>
                <a:gd name="connsiteY1784" fmla="*/ 830540 h 4890885"/>
                <a:gd name="connsiteX1785" fmla="*/ 8213050 w 8213050"/>
                <a:gd name="connsiteY1785" fmla="*/ 830540 h 4890885"/>
                <a:gd name="connsiteX1786" fmla="*/ 8213050 w 8213050"/>
                <a:gd name="connsiteY1786" fmla="*/ 1015109 h 4890885"/>
                <a:gd name="connsiteX1787" fmla="*/ 8028487 w 8213050"/>
                <a:gd name="connsiteY1787" fmla="*/ 1015109 h 4890885"/>
                <a:gd name="connsiteX1788" fmla="*/ 7751643 w 8213050"/>
                <a:gd name="connsiteY1788" fmla="*/ 830540 h 4890885"/>
                <a:gd name="connsiteX1789" fmla="*/ 7936206 w 8213050"/>
                <a:gd name="connsiteY1789" fmla="*/ 830540 h 4890885"/>
                <a:gd name="connsiteX1790" fmla="*/ 7936206 w 8213050"/>
                <a:gd name="connsiteY1790" fmla="*/ 1015109 h 4890885"/>
                <a:gd name="connsiteX1791" fmla="*/ 7751643 w 8213050"/>
                <a:gd name="connsiteY1791" fmla="*/ 1015109 h 4890885"/>
                <a:gd name="connsiteX1792" fmla="*/ 7474799 w 8213050"/>
                <a:gd name="connsiteY1792" fmla="*/ 830540 h 4890885"/>
                <a:gd name="connsiteX1793" fmla="*/ 7659362 w 8213050"/>
                <a:gd name="connsiteY1793" fmla="*/ 830540 h 4890885"/>
                <a:gd name="connsiteX1794" fmla="*/ 7659362 w 8213050"/>
                <a:gd name="connsiteY1794" fmla="*/ 1015109 h 4890885"/>
                <a:gd name="connsiteX1795" fmla="*/ 7474799 w 8213050"/>
                <a:gd name="connsiteY1795" fmla="*/ 1015109 h 4890885"/>
                <a:gd name="connsiteX1796" fmla="*/ 7197954 w 8213050"/>
                <a:gd name="connsiteY1796" fmla="*/ 830540 h 4890885"/>
                <a:gd name="connsiteX1797" fmla="*/ 7382517 w 8213050"/>
                <a:gd name="connsiteY1797" fmla="*/ 830540 h 4890885"/>
                <a:gd name="connsiteX1798" fmla="*/ 7382517 w 8213050"/>
                <a:gd name="connsiteY1798" fmla="*/ 1015110 h 4890885"/>
                <a:gd name="connsiteX1799" fmla="*/ 7197954 w 8213050"/>
                <a:gd name="connsiteY1799" fmla="*/ 1015110 h 4890885"/>
                <a:gd name="connsiteX1800" fmla="*/ 553745 w 8213050"/>
                <a:gd name="connsiteY1800" fmla="*/ 553691 h 4890885"/>
                <a:gd name="connsiteX1801" fmla="*/ 738307 w 8213050"/>
                <a:gd name="connsiteY1801" fmla="*/ 553691 h 4890885"/>
                <a:gd name="connsiteX1802" fmla="*/ 738307 w 8213050"/>
                <a:gd name="connsiteY1802" fmla="*/ 738261 h 4890885"/>
                <a:gd name="connsiteX1803" fmla="*/ 553745 w 8213050"/>
                <a:gd name="connsiteY1803" fmla="*/ 738261 h 4890885"/>
                <a:gd name="connsiteX1804" fmla="*/ 276900 w 8213050"/>
                <a:gd name="connsiteY1804" fmla="*/ 553691 h 4890885"/>
                <a:gd name="connsiteX1805" fmla="*/ 461463 w 8213050"/>
                <a:gd name="connsiteY1805" fmla="*/ 553691 h 4890885"/>
                <a:gd name="connsiteX1806" fmla="*/ 461463 w 8213050"/>
                <a:gd name="connsiteY1806" fmla="*/ 738261 h 4890885"/>
                <a:gd name="connsiteX1807" fmla="*/ 276900 w 8213050"/>
                <a:gd name="connsiteY1807" fmla="*/ 738261 h 4890885"/>
                <a:gd name="connsiteX1808" fmla="*/ 50 w 8213050"/>
                <a:gd name="connsiteY1808" fmla="*/ 553691 h 4890885"/>
                <a:gd name="connsiteX1809" fmla="*/ 184620 w 8213050"/>
                <a:gd name="connsiteY1809" fmla="*/ 553691 h 4890885"/>
                <a:gd name="connsiteX1810" fmla="*/ 184620 w 8213050"/>
                <a:gd name="connsiteY1810" fmla="*/ 738261 h 4890885"/>
                <a:gd name="connsiteX1811" fmla="*/ 50 w 8213050"/>
                <a:gd name="connsiteY1811" fmla="*/ 738261 h 4890885"/>
                <a:gd name="connsiteX1812" fmla="*/ 2214804 w 8213050"/>
                <a:gd name="connsiteY1812" fmla="*/ 553690 h 4890885"/>
                <a:gd name="connsiteX1813" fmla="*/ 2399367 w 8213050"/>
                <a:gd name="connsiteY1813" fmla="*/ 553690 h 4890885"/>
                <a:gd name="connsiteX1814" fmla="*/ 2399367 w 8213050"/>
                <a:gd name="connsiteY1814" fmla="*/ 738260 h 4890885"/>
                <a:gd name="connsiteX1815" fmla="*/ 2214804 w 8213050"/>
                <a:gd name="connsiteY1815" fmla="*/ 738260 h 4890885"/>
                <a:gd name="connsiteX1816" fmla="*/ 1937969 w 8213050"/>
                <a:gd name="connsiteY1816" fmla="*/ 553690 h 4890885"/>
                <a:gd name="connsiteX1817" fmla="*/ 2122526 w 8213050"/>
                <a:gd name="connsiteY1817" fmla="*/ 553690 h 4890885"/>
                <a:gd name="connsiteX1818" fmla="*/ 2122526 w 8213050"/>
                <a:gd name="connsiteY1818" fmla="*/ 738260 h 4890885"/>
                <a:gd name="connsiteX1819" fmla="*/ 1937969 w 8213050"/>
                <a:gd name="connsiteY1819" fmla="*/ 738260 h 4890885"/>
                <a:gd name="connsiteX1820" fmla="*/ 1661115 w 8213050"/>
                <a:gd name="connsiteY1820" fmla="*/ 553690 h 4890885"/>
                <a:gd name="connsiteX1821" fmla="*/ 1845685 w 8213050"/>
                <a:gd name="connsiteY1821" fmla="*/ 553690 h 4890885"/>
                <a:gd name="connsiteX1822" fmla="*/ 1845685 w 8213050"/>
                <a:gd name="connsiteY1822" fmla="*/ 738260 h 4890885"/>
                <a:gd name="connsiteX1823" fmla="*/ 1661115 w 8213050"/>
                <a:gd name="connsiteY1823" fmla="*/ 738260 h 4890885"/>
                <a:gd name="connsiteX1824" fmla="*/ 1384272 w 8213050"/>
                <a:gd name="connsiteY1824" fmla="*/ 553690 h 4890885"/>
                <a:gd name="connsiteX1825" fmla="*/ 1568843 w 8213050"/>
                <a:gd name="connsiteY1825" fmla="*/ 553690 h 4890885"/>
                <a:gd name="connsiteX1826" fmla="*/ 1568843 w 8213050"/>
                <a:gd name="connsiteY1826" fmla="*/ 738261 h 4890885"/>
                <a:gd name="connsiteX1827" fmla="*/ 1384272 w 8213050"/>
                <a:gd name="connsiteY1827" fmla="*/ 738261 h 4890885"/>
                <a:gd name="connsiteX1828" fmla="*/ 1107433 w 8213050"/>
                <a:gd name="connsiteY1828" fmla="*/ 553690 h 4890885"/>
                <a:gd name="connsiteX1829" fmla="*/ 1291984 w 8213050"/>
                <a:gd name="connsiteY1829" fmla="*/ 553690 h 4890885"/>
                <a:gd name="connsiteX1830" fmla="*/ 1291984 w 8213050"/>
                <a:gd name="connsiteY1830" fmla="*/ 738261 h 4890885"/>
                <a:gd name="connsiteX1831" fmla="*/ 1107433 w 8213050"/>
                <a:gd name="connsiteY1831" fmla="*/ 738261 h 4890885"/>
                <a:gd name="connsiteX1832" fmla="*/ 830589 w 8213050"/>
                <a:gd name="connsiteY1832" fmla="*/ 553690 h 4890885"/>
                <a:gd name="connsiteX1833" fmla="*/ 1015152 w 8213050"/>
                <a:gd name="connsiteY1833" fmla="*/ 553690 h 4890885"/>
                <a:gd name="connsiteX1834" fmla="*/ 1015152 w 8213050"/>
                <a:gd name="connsiteY1834" fmla="*/ 738261 h 4890885"/>
                <a:gd name="connsiteX1835" fmla="*/ 830589 w 8213050"/>
                <a:gd name="connsiteY1835" fmla="*/ 738261 h 4890885"/>
                <a:gd name="connsiteX1836" fmla="*/ 3598976 w 8213050"/>
                <a:gd name="connsiteY1836" fmla="*/ 553690 h 4890885"/>
                <a:gd name="connsiteX1837" fmla="*/ 3783539 w 8213050"/>
                <a:gd name="connsiteY1837" fmla="*/ 553690 h 4890885"/>
                <a:gd name="connsiteX1838" fmla="*/ 3783539 w 8213050"/>
                <a:gd name="connsiteY1838" fmla="*/ 738260 h 4890885"/>
                <a:gd name="connsiteX1839" fmla="*/ 3598976 w 8213050"/>
                <a:gd name="connsiteY1839" fmla="*/ 738260 h 4890885"/>
                <a:gd name="connsiteX1840" fmla="*/ 3322131 w 8213050"/>
                <a:gd name="connsiteY1840" fmla="*/ 553690 h 4890885"/>
                <a:gd name="connsiteX1841" fmla="*/ 3506694 w 8213050"/>
                <a:gd name="connsiteY1841" fmla="*/ 553690 h 4890885"/>
                <a:gd name="connsiteX1842" fmla="*/ 3506694 w 8213050"/>
                <a:gd name="connsiteY1842" fmla="*/ 738260 h 4890885"/>
                <a:gd name="connsiteX1843" fmla="*/ 3322131 w 8213050"/>
                <a:gd name="connsiteY1843" fmla="*/ 738260 h 4890885"/>
                <a:gd name="connsiteX1844" fmla="*/ 3045344 w 8213050"/>
                <a:gd name="connsiteY1844" fmla="*/ 553690 h 4890885"/>
                <a:gd name="connsiteX1845" fmla="*/ 3229906 w 8213050"/>
                <a:gd name="connsiteY1845" fmla="*/ 553690 h 4890885"/>
                <a:gd name="connsiteX1846" fmla="*/ 3229906 w 8213050"/>
                <a:gd name="connsiteY1846" fmla="*/ 738260 h 4890885"/>
                <a:gd name="connsiteX1847" fmla="*/ 3045344 w 8213050"/>
                <a:gd name="connsiteY1847" fmla="*/ 738260 h 4890885"/>
                <a:gd name="connsiteX1848" fmla="*/ 2768498 w 8213050"/>
                <a:gd name="connsiteY1848" fmla="*/ 553690 h 4890885"/>
                <a:gd name="connsiteX1849" fmla="*/ 2953063 w 8213050"/>
                <a:gd name="connsiteY1849" fmla="*/ 553690 h 4890885"/>
                <a:gd name="connsiteX1850" fmla="*/ 2953063 w 8213050"/>
                <a:gd name="connsiteY1850" fmla="*/ 738260 h 4890885"/>
                <a:gd name="connsiteX1851" fmla="*/ 2768498 w 8213050"/>
                <a:gd name="connsiteY1851" fmla="*/ 738260 h 4890885"/>
                <a:gd name="connsiteX1852" fmla="*/ 2491650 w 8213050"/>
                <a:gd name="connsiteY1852" fmla="*/ 553690 h 4890885"/>
                <a:gd name="connsiteX1853" fmla="*/ 2676215 w 8213050"/>
                <a:gd name="connsiteY1853" fmla="*/ 553690 h 4890885"/>
                <a:gd name="connsiteX1854" fmla="*/ 2676215 w 8213050"/>
                <a:gd name="connsiteY1854" fmla="*/ 738260 h 4890885"/>
                <a:gd name="connsiteX1855" fmla="*/ 2491650 w 8213050"/>
                <a:gd name="connsiteY1855" fmla="*/ 738260 h 4890885"/>
                <a:gd name="connsiteX1856" fmla="*/ 5260042 w 8213050"/>
                <a:gd name="connsiteY1856" fmla="*/ 553689 h 4890885"/>
                <a:gd name="connsiteX1857" fmla="*/ 5444605 w 8213050"/>
                <a:gd name="connsiteY1857" fmla="*/ 553689 h 4890885"/>
                <a:gd name="connsiteX1858" fmla="*/ 5444605 w 8213050"/>
                <a:gd name="connsiteY1858" fmla="*/ 738259 h 4890885"/>
                <a:gd name="connsiteX1859" fmla="*/ 5260042 w 8213050"/>
                <a:gd name="connsiteY1859" fmla="*/ 738259 h 4890885"/>
                <a:gd name="connsiteX1860" fmla="*/ 4983198 w 8213050"/>
                <a:gd name="connsiteY1860" fmla="*/ 553689 h 4890885"/>
                <a:gd name="connsiteX1861" fmla="*/ 5167761 w 8213050"/>
                <a:gd name="connsiteY1861" fmla="*/ 553689 h 4890885"/>
                <a:gd name="connsiteX1862" fmla="*/ 5167761 w 8213050"/>
                <a:gd name="connsiteY1862" fmla="*/ 738259 h 4890885"/>
                <a:gd name="connsiteX1863" fmla="*/ 4983198 w 8213050"/>
                <a:gd name="connsiteY1863" fmla="*/ 738259 h 4890885"/>
                <a:gd name="connsiteX1864" fmla="*/ 4706353 w 8213050"/>
                <a:gd name="connsiteY1864" fmla="*/ 553689 h 4890885"/>
                <a:gd name="connsiteX1865" fmla="*/ 4890916 w 8213050"/>
                <a:gd name="connsiteY1865" fmla="*/ 553689 h 4890885"/>
                <a:gd name="connsiteX1866" fmla="*/ 4890916 w 8213050"/>
                <a:gd name="connsiteY1866" fmla="*/ 738259 h 4890885"/>
                <a:gd name="connsiteX1867" fmla="*/ 4706353 w 8213050"/>
                <a:gd name="connsiteY1867" fmla="*/ 738259 h 4890885"/>
                <a:gd name="connsiteX1868" fmla="*/ 4429509 w 8213050"/>
                <a:gd name="connsiteY1868" fmla="*/ 553689 h 4890885"/>
                <a:gd name="connsiteX1869" fmla="*/ 4614072 w 8213050"/>
                <a:gd name="connsiteY1869" fmla="*/ 553689 h 4890885"/>
                <a:gd name="connsiteX1870" fmla="*/ 4614072 w 8213050"/>
                <a:gd name="connsiteY1870" fmla="*/ 738259 h 4890885"/>
                <a:gd name="connsiteX1871" fmla="*/ 4429509 w 8213050"/>
                <a:gd name="connsiteY1871" fmla="*/ 738259 h 4890885"/>
                <a:gd name="connsiteX1872" fmla="*/ 4152664 w 8213050"/>
                <a:gd name="connsiteY1872" fmla="*/ 553689 h 4890885"/>
                <a:gd name="connsiteX1873" fmla="*/ 4337227 w 8213050"/>
                <a:gd name="connsiteY1873" fmla="*/ 553689 h 4890885"/>
                <a:gd name="connsiteX1874" fmla="*/ 4337227 w 8213050"/>
                <a:gd name="connsiteY1874" fmla="*/ 738259 h 4890885"/>
                <a:gd name="connsiteX1875" fmla="*/ 4152664 w 8213050"/>
                <a:gd name="connsiteY1875" fmla="*/ 738259 h 4890885"/>
                <a:gd name="connsiteX1876" fmla="*/ 3875820 w 8213050"/>
                <a:gd name="connsiteY1876" fmla="*/ 553689 h 4890885"/>
                <a:gd name="connsiteX1877" fmla="*/ 4060383 w 8213050"/>
                <a:gd name="connsiteY1877" fmla="*/ 553689 h 4890885"/>
                <a:gd name="connsiteX1878" fmla="*/ 4060383 w 8213050"/>
                <a:gd name="connsiteY1878" fmla="*/ 738260 h 4890885"/>
                <a:gd name="connsiteX1879" fmla="*/ 3875820 w 8213050"/>
                <a:gd name="connsiteY1879" fmla="*/ 738260 h 4890885"/>
                <a:gd name="connsiteX1880" fmla="*/ 6921109 w 8213050"/>
                <a:gd name="connsiteY1880" fmla="*/ 553689 h 4890885"/>
                <a:gd name="connsiteX1881" fmla="*/ 7105672 w 8213050"/>
                <a:gd name="connsiteY1881" fmla="*/ 553689 h 4890885"/>
                <a:gd name="connsiteX1882" fmla="*/ 7105672 w 8213050"/>
                <a:gd name="connsiteY1882" fmla="*/ 738259 h 4890885"/>
                <a:gd name="connsiteX1883" fmla="*/ 6921109 w 8213050"/>
                <a:gd name="connsiteY1883" fmla="*/ 738259 h 4890885"/>
                <a:gd name="connsiteX1884" fmla="*/ 6644265 w 8213050"/>
                <a:gd name="connsiteY1884" fmla="*/ 553689 h 4890885"/>
                <a:gd name="connsiteX1885" fmla="*/ 6828828 w 8213050"/>
                <a:gd name="connsiteY1885" fmla="*/ 553689 h 4890885"/>
                <a:gd name="connsiteX1886" fmla="*/ 6828828 w 8213050"/>
                <a:gd name="connsiteY1886" fmla="*/ 738259 h 4890885"/>
                <a:gd name="connsiteX1887" fmla="*/ 6644265 w 8213050"/>
                <a:gd name="connsiteY1887" fmla="*/ 738259 h 4890885"/>
                <a:gd name="connsiteX1888" fmla="*/ 6367421 w 8213050"/>
                <a:gd name="connsiteY1888" fmla="*/ 553689 h 4890885"/>
                <a:gd name="connsiteX1889" fmla="*/ 6551984 w 8213050"/>
                <a:gd name="connsiteY1889" fmla="*/ 553689 h 4890885"/>
                <a:gd name="connsiteX1890" fmla="*/ 6551984 w 8213050"/>
                <a:gd name="connsiteY1890" fmla="*/ 738259 h 4890885"/>
                <a:gd name="connsiteX1891" fmla="*/ 6367421 w 8213050"/>
                <a:gd name="connsiteY1891" fmla="*/ 738259 h 4890885"/>
                <a:gd name="connsiteX1892" fmla="*/ 6090576 w 8213050"/>
                <a:gd name="connsiteY1892" fmla="*/ 553689 h 4890885"/>
                <a:gd name="connsiteX1893" fmla="*/ 6275139 w 8213050"/>
                <a:gd name="connsiteY1893" fmla="*/ 553689 h 4890885"/>
                <a:gd name="connsiteX1894" fmla="*/ 6275139 w 8213050"/>
                <a:gd name="connsiteY1894" fmla="*/ 738259 h 4890885"/>
                <a:gd name="connsiteX1895" fmla="*/ 6090576 w 8213050"/>
                <a:gd name="connsiteY1895" fmla="*/ 738259 h 4890885"/>
                <a:gd name="connsiteX1896" fmla="*/ 5813731 w 8213050"/>
                <a:gd name="connsiteY1896" fmla="*/ 553689 h 4890885"/>
                <a:gd name="connsiteX1897" fmla="*/ 5998294 w 8213050"/>
                <a:gd name="connsiteY1897" fmla="*/ 553689 h 4890885"/>
                <a:gd name="connsiteX1898" fmla="*/ 5998294 w 8213050"/>
                <a:gd name="connsiteY1898" fmla="*/ 738259 h 4890885"/>
                <a:gd name="connsiteX1899" fmla="*/ 5813731 w 8213050"/>
                <a:gd name="connsiteY1899" fmla="*/ 738259 h 4890885"/>
                <a:gd name="connsiteX1900" fmla="*/ 5536887 w 8213050"/>
                <a:gd name="connsiteY1900" fmla="*/ 553689 h 4890885"/>
                <a:gd name="connsiteX1901" fmla="*/ 5721450 w 8213050"/>
                <a:gd name="connsiteY1901" fmla="*/ 553689 h 4890885"/>
                <a:gd name="connsiteX1902" fmla="*/ 5721450 w 8213050"/>
                <a:gd name="connsiteY1902" fmla="*/ 738259 h 4890885"/>
                <a:gd name="connsiteX1903" fmla="*/ 5536887 w 8213050"/>
                <a:gd name="connsiteY1903" fmla="*/ 738259 h 4890885"/>
                <a:gd name="connsiteX1904" fmla="*/ 8028487 w 8213050"/>
                <a:gd name="connsiteY1904" fmla="*/ 553688 h 4890885"/>
                <a:gd name="connsiteX1905" fmla="*/ 8213050 w 8213050"/>
                <a:gd name="connsiteY1905" fmla="*/ 553688 h 4890885"/>
                <a:gd name="connsiteX1906" fmla="*/ 8213050 w 8213050"/>
                <a:gd name="connsiteY1906" fmla="*/ 738259 h 4890885"/>
                <a:gd name="connsiteX1907" fmla="*/ 8028487 w 8213050"/>
                <a:gd name="connsiteY1907" fmla="*/ 738259 h 4890885"/>
                <a:gd name="connsiteX1908" fmla="*/ 7751643 w 8213050"/>
                <a:gd name="connsiteY1908" fmla="*/ 553688 h 4890885"/>
                <a:gd name="connsiteX1909" fmla="*/ 7936206 w 8213050"/>
                <a:gd name="connsiteY1909" fmla="*/ 553688 h 4890885"/>
                <a:gd name="connsiteX1910" fmla="*/ 7936206 w 8213050"/>
                <a:gd name="connsiteY1910" fmla="*/ 738259 h 4890885"/>
                <a:gd name="connsiteX1911" fmla="*/ 7751643 w 8213050"/>
                <a:gd name="connsiteY1911" fmla="*/ 738259 h 4890885"/>
                <a:gd name="connsiteX1912" fmla="*/ 7474799 w 8213050"/>
                <a:gd name="connsiteY1912" fmla="*/ 553688 h 4890885"/>
                <a:gd name="connsiteX1913" fmla="*/ 7659362 w 8213050"/>
                <a:gd name="connsiteY1913" fmla="*/ 553688 h 4890885"/>
                <a:gd name="connsiteX1914" fmla="*/ 7659362 w 8213050"/>
                <a:gd name="connsiteY1914" fmla="*/ 738259 h 4890885"/>
                <a:gd name="connsiteX1915" fmla="*/ 7474799 w 8213050"/>
                <a:gd name="connsiteY1915" fmla="*/ 738259 h 4890885"/>
                <a:gd name="connsiteX1916" fmla="*/ 7197954 w 8213050"/>
                <a:gd name="connsiteY1916" fmla="*/ 553688 h 4890885"/>
                <a:gd name="connsiteX1917" fmla="*/ 7382517 w 8213050"/>
                <a:gd name="connsiteY1917" fmla="*/ 553688 h 4890885"/>
                <a:gd name="connsiteX1918" fmla="*/ 7382517 w 8213050"/>
                <a:gd name="connsiteY1918" fmla="*/ 738259 h 4890885"/>
                <a:gd name="connsiteX1919" fmla="*/ 7197954 w 8213050"/>
                <a:gd name="connsiteY1919" fmla="*/ 738259 h 4890885"/>
                <a:gd name="connsiteX1920" fmla="*/ 53 w 8213050"/>
                <a:gd name="connsiteY1920" fmla="*/ 276843 h 4890885"/>
                <a:gd name="connsiteX1921" fmla="*/ 184623 w 8213050"/>
                <a:gd name="connsiteY1921" fmla="*/ 276843 h 4890885"/>
                <a:gd name="connsiteX1922" fmla="*/ 184623 w 8213050"/>
                <a:gd name="connsiteY1922" fmla="*/ 461407 h 4890885"/>
                <a:gd name="connsiteX1923" fmla="*/ 53 w 8213050"/>
                <a:gd name="connsiteY1923" fmla="*/ 461407 h 4890885"/>
                <a:gd name="connsiteX1924" fmla="*/ 553749 w 8213050"/>
                <a:gd name="connsiteY1924" fmla="*/ 276843 h 4890885"/>
                <a:gd name="connsiteX1925" fmla="*/ 738311 w 8213050"/>
                <a:gd name="connsiteY1925" fmla="*/ 276843 h 4890885"/>
                <a:gd name="connsiteX1926" fmla="*/ 738311 w 8213050"/>
                <a:gd name="connsiteY1926" fmla="*/ 461407 h 4890885"/>
                <a:gd name="connsiteX1927" fmla="*/ 553749 w 8213050"/>
                <a:gd name="connsiteY1927" fmla="*/ 461407 h 4890885"/>
                <a:gd name="connsiteX1928" fmla="*/ 276904 w 8213050"/>
                <a:gd name="connsiteY1928" fmla="*/ 276843 h 4890885"/>
                <a:gd name="connsiteX1929" fmla="*/ 461467 w 8213050"/>
                <a:gd name="connsiteY1929" fmla="*/ 276843 h 4890885"/>
                <a:gd name="connsiteX1930" fmla="*/ 461467 w 8213050"/>
                <a:gd name="connsiteY1930" fmla="*/ 461407 h 4890885"/>
                <a:gd name="connsiteX1931" fmla="*/ 276904 w 8213050"/>
                <a:gd name="connsiteY1931" fmla="*/ 461407 h 4890885"/>
                <a:gd name="connsiteX1932" fmla="*/ 830593 w 8213050"/>
                <a:gd name="connsiteY1932" fmla="*/ 276842 h 4890885"/>
                <a:gd name="connsiteX1933" fmla="*/ 1015155 w 8213050"/>
                <a:gd name="connsiteY1933" fmla="*/ 276842 h 4890885"/>
                <a:gd name="connsiteX1934" fmla="*/ 1015155 w 8213050"/>
                <a:gd name="connsiteY1934" fmla="*/ 461406 h 4890885"/>
                <a:gd name="connsiteX1935" fmla="*/ 830593 w 8213050"/>
                <a:gd name="connsiteY1935" fmla="*/ 461406 h 4890885"/>
                <a:gd name="connsiteX1936" fmla="*/ 1107437 w 8213050"/>
                <a:gd name="connsiteY1936" fmla="*/ 276842 h 4890885"/>
                <a:gd name="connsiteX1937" fmla="*/ 1291986 w 8213050"/>
                <a:gd name="connsiteY1937" fmla="*/ 276842 h 4890885"/>
                <a:gd name="connsiteX1938" fmla="*/ 1291986 w 8213050"/>
                <a:gd name="connsiteY1938" fmla="*/ 461406 h 4890885"/>
                <a:gd name="connsiteX1939" fmla="*/ 1107437 w 8213050"/>
                <a:gd name="connsiteY1939" fmla="*/ 461406 h 4890885"/>
                <a:gd name="connsiteX1940" fmla="*/ 1384275 w 8213050"/>
                <a:gd name="connsiteY1940" fmla="*/ 276842 h 4890885"/>
                <a:gd name="connsiteX1941" fmla="*/ 1568847 w 8213050"/>
                <a:gd name="connsiteY1941" fmla="*/ 276842 h 4890885"/>
                <a:gd name="connsiteX1942" fmla="*/ 1568847 w 8213050"/>
                <a:gd name="connsiteY1942" fmla="*/ 461406 h 4890885"/>
                <a:gd name="connsiteX1943" fmla="*/ 1384275 w 8213050"/>
                <a:gd name="connsiteY1943" fmla="*/ 461406 h 4890885"/>
                <a:gd name="connsiteX1944" fmla="*/ 1661118 w 8213050"/>
                <a:gd name="connsiteY1944" fmla="*/ 276842 h 4890885"/>
                <a:gd name="connsiteX1945" fmla="*/ 1845689 w 8213050"/>
                <a:gd name="connsiteY1945" fmla="*/ 276842 h 4890885"/>
                <a:gd name="connsiteX1946" fmla="*/ 1845689 w 8213050"/>
                <a:gd name="connsiteY1946" fmla="*/ 461406 h 4890885"/>
                <a:gd name="connsiteX1947" fmla="*/ 1661118 w 8213050"/>
                <a:gd name="connsiteY1947" fmla="*/ 461406 h 4890885"/>
                <a:gd name="connsiteX1948" fmla="*/ 2214806 w 8213050"/>
                <a:gd name="connsiteY1948" fmla="*/ 276842 h 4890885"/>
                <a:gd name="connsiteX1949" fmla="*/ 2399370 w 8213050"/>
                <a:gd name="connsiteY1949" fmla="*/ 276842 h 4890885"/>
                <a:gd name="connsiteX1950" fmla="*/ 2399370 w 8213050"/>
                <a:gd name="connsiteY1950" fmla="*/ 461406 h 4890885"/>
                <a:gd name="connsiteX1951" fmla="*/ 2214806 w 8213050"/>
                <a:gd name="connsiteY1951" fmla="*/ 461406 h 4890885"/>
                <a:gd name="connsiteX1952" fmla="*/ 1937973 w 8213050"/>
                <a:gd name="connsiteY1952" fmla="*/ 276842 h 4890885"/>
                <a:gd name="connsiteX1953" fmla="*/ 2122529 w 8213050"/>
                <a:gd name="connsiteY1953" fmla="*/ 276842 h 4890885"/>
                <a:gd name="connsiteX1954" fmla="*/ 2122529 w 8213050"/>
                <a:gd name="connsiteY1954" fmla="*/ 461406 h 4890885"/>
                <a:gd name="connsiteX1955" fmla="*/ 1937973 w 8213050"/>
                <a:gd name="connsiteY1955" fmla="*/ 461406 h 4890885"/>
                <a:gd name="connsiteX1956" fmla="*/ 2768502 w 8213050"/>
                <a:gd name="connsiteY1956" fmla="*/ 276842 h 4890885"/>
                <a:gd name="connsiteX1957" fmla="*/ 2953066 w 8213050"/>
                <a:gd name="connsiteY1957" fmla="*/ 276842 h 4890885"/>
                <a:gd name="connsiteX1958" fmla="*/ 2953066 w 8213050"/>
                <a:gd name="connsiteY1958" fmla="*/ 461406 h 4890885"/>
                <a:gd name="connsiteX1959" fmla="*/ 2768502 w 8213050"/>
                <a:gd name="connsiteY1959" fmla="*/ 461406 h 4890885"/>
                <a:gd name="connsiteX1960" fmla="*/ 2491653 w 8213050"/>
                <a:gd name="connsiteY1960" fmla="*/ 276842 h 4890885"/>
                <a:gd name="connsiteX1961" fmla="*/ 2676219 w 8213050"/>
                <a:gd name="connsiteY1961" fmla="*/ 276842 h 4890885"/>
                <a:gd name="connsiteX1962" fmla="*/ 2676219 w 8213050"/>
                <a:gd name="connsiteY1962" fmla="*/ 461406 h 4890885"/>
                <a:gd name="connsiteX1963" fmla="*/ 2491653 w 8213050"/>
                <a:gd name="connsiteY1963" fmla="*/ 461406 h 4890885"/>
                <a:gd name="connsiteX1964" fmla="*/ 3045348 w 8213050"/>
                <a:gd name="connsiteY1964" fmla="*/ 276842 h 4890885"/>
                <a:gd name="connsiteX1965" fmla="*/ 3229910 w 8213050"/>
                <a:gd name="connsiteY1965" fmla="*/ 276842 h 4890885"/>
                <a:gd name="connsiteX1966" fmla="*/ 3229910 w 8213050"/>
                <a:gd name="connsiteY1966" fmla="*/ 461406 h 4890885"/>
                <a:gd name="connsiteX1967" fmla="*/ 3045348 w 8213050"/>
                <a:gd name="connsiteY1967" fmla="*/ 461406 h 4890885"/>
                <a:gd name="connsiteX1968" fmla="*/ 3322131 w 8213050"/>
                <a:gd name="connsiteY1968" fmla="*/ 276842 h 4890885"/>
                <a:gd name="connsiteX1969" fmla="*/ 3506694 w 8213050"/>
                <a:gd name="connsiteY1969" fmla="*/ 276842 h 4890885"/>
                <a:gd name="connsiteX1970" fmla="*/ 3506694 w 8213050"/>
                <a:gd name="connsiteY1970" fmla="*/ 461406 h 4890885"/>
                <a:gd name="connsiteX1971" fmla="*/ 3322131 w 8213050"/>
                <a:gd name="connsiteY1971" fmla="*/ 461406 h 4890885"/>
                <a:gd name="connsiteX1972" fmla="*/ 3598976 w 8213050"/>
                <a:gd name="connsiteY1972" fmla="*/ 276842 h 4890885"/>
                <a:gd name="connsiteX1973" fmla="*/ 3783539 w 8213050"/>
                <a:gd name="connsiteY1973" fmla="*/ 276842 h 4890885"/>
                <a:gd name="connsiteX1974" fmla="*/ 3783539 w 8213050"/>
                <a:gd name="connsiteY1974" fmla="*/ 461406 h 4890885"/>
                <a:gd name="connsiteX1975" fmla="*/ 3598976 w 8213050"/>
                <a:gd name="connsiteY1975" fmla="*/ 461406 h 4890885"/>
                <a:gd name="connsiteX1976" fmla="*/ 3875820 w 8213050"/>
                <a:gd name="connsiteY1976" fmla="*/ 276842 h 4890885"/>
                <a:gd name="connsiteX1977" fmla="*/ 4060383 w 8213050"/>
                <a:gd name="connsiteY1977" fmla="*/ 276842 h 4890885"/>
                <a:gd name="connsiteX1978" fmla="*/ 4060383 w 8213050"/>
                <a:gd name="connsiteY1978" fmla="*/ 461406 h 4890885"/>
                <a:gd name="connsiteX1979" fmla="*/ 3875820 w 8213050"/>
                <a:gd name="connsiteY1979" fmla="*/ 461406 h 4890885"/>
                <a:gd name="connsiteX1980" fmla="*/ 4152664 w 8213050"/>
                <a:gd name="connsiteY1980" fmla="*/ 276842 h 4890885"/>
                <a:gd name="connsiteX1981" fmla="*/ 4337227 w 8213050"/>
                <a:gd name="connsiteY1981" fmla="*/ 276842 h 4890885"/>
                <a:gd name="connsiteX1982" fmla="*/ 4337227 w 8213050"/>
                <a:gd name="connsiteY1982" fmla="*/ 461406 h 4890885"/>
                <a:gd name="connsiteX1983" fmla="*/ 4152664 w 8213050"/>
                <a:gd name="connsiteY1983" fmla="*/ 461406 h 4890885"/>
                <a:gd name="connsiteX1984" fmla="*/ 4983198 w 8213050"/>
                <a:gd name="connsiteY1984" fmla="*/ 276842 h 4890885"/>
                <a:gd name="connsiteX1985" fmla="*/ 5167761 w 8213050"/>
                <a:gd name="connsiteY1985" fmla="*/ 276842 h 4890885"/>
                <a:gd name="connsiteX1986" fmla="*/ 5167761 w 8213050"/>
                <a:gd name="connsiteY1986" fmla="*/ 461406 h 4890885"/>
                <a:gd name="connsiteX1987" fmla="*/ 4983198 w 8213050"/>
                <a:gd name="connsiteY1987" fmla="*/ 461406 h 4890885"/>
                <a:gd name="connsiteX1988" fmla="*/ 4706353 w 8213050"/>
                <a:gd name="connsiteY1988" fmla="*/ 276842 h 4890885"/>
                <a:gd name="connsiteX1989" fmla="*/ 4890916 w 8213050"/>
                <a:gd name="connsiteY1989" fmla="*/ 276842 h 4890885"/>
                <a:gd name="connsiteX1990" fmla="*/ 4890916 w 8213050"/>
                <a:gd name="connsiteY1990" fmla="*/ 461406 h 4890885"/>
                <a:gd name="connsiteX1991" fmla="*/ 4706353 w 8213050"/>
                <a:gd name="connsiteY1991" fmla="*/ 461406 h 4890885"/>
                <a:gd name="connsiteX1992" fmla="*/ 4429509 w 8213050"/>
                <a:gd name="connsiteY1992" fmla="*/ 276842 h 4890885"/>
                <a:gd name="connsiteX1993" fmla="*/ 4614072 w 8213050"/>
                <a:gd name="connsiteY1993" fmla="*/ 276842 h 4890885"/>
                <a:gd name="connsiteX1994" fmla="*/ 4614072 w 8213050"/>
                <a:gd name="connsiteY1994" fmla="*/ 461406 h 4890885"/>
                <a:gd name="connsiteX1995" fmla="*/ 4429509 w 8213050"/>
                <a:gd name="connsiteY1995" fmla="*/ 461406 h 4890885"/>
                <a:gd name="connsiteX1996" fmla="*/ 5260042 w 8213050"/>
                <a:gd name="connsiteY1996" fmla="*/ 276841 h 4890885"/>
                <a:gd name="connsiteX1997" fmla="*/ 5444605 w 8213050"/>
                <a:gd name="connsiteY1997" fmla="*/ 276841 h 4890885"/>
                <a:gd name="connsiteX1998" fmla="*/ 5444605 w 8213050"/>
                <a:gd name="connsiteY1998" fmla="*/ 461406 h 4890885"/>
                <a:gd name="connsiteX1999" fmla="*/ 5260042 w 8213050"/>
                <a:gd name="connsiteY1999" fmla="*/ 461406 h 4890885"/>
                <a:gd name="connsiteX2000" fmla="*/ 5536887 w 8213050"/>
                <a:gd name="connsiteY2000" fmla="*/ 276841 h 4890885"/>
                <a:gd name="connsiteX2001" fmla="*/ 5721450 w 8213050"/>
                <a:gd name="connsiteY2001" fmla="*/ 276841 h 4890885"/>
                <a:gd name="connsiteX2002" fmla="*/ 5721450 w 8213050"/>
                <a:gd name="connsiteY2002" fmla="*/ 461406 h 4890885"/>
                <a:gd name="connsiteX2003" fmla="*/ 5536887 w 8213050"/>
                <a:gd name="connsiteY2003" fmla="*/ 461406 h 4890885"/>
                <a:gd name="connsiteX2004" fmla="*/ 5813731 w 8213050"/>
                <a:gd name="connsiteY2004" fmla="*/ 276841 h 4890885"/>
                <a:gd name="connsiteX2005" fmla="*/ 5998294 w 8213050"/>
                <a:gd name="connsiteY2005" fmla="*/ 276841 h 4890885"/>
                <a:gd name="connsiteX2006" fmla="*/ 5998294 w 8213050"/>
                <a:gd name="connsiteY2006" fmla="*/ 461406 h 4890885"/>
                <a:gd name="connsiteX2007" fmla="*/ 5813731 w 8213050"/>
                <a:gd name="connsiteY2007" fmla="*/ 461406 h 4890885"/>
                <a:gd name="connsiteX2008" fmla="*/ 6090576 w 8213050"/>
                <a:gd name="connsiteY2008" fmla="*/ 276841 h 4890885"/>
                <a:gd name="connsiteX2009" fmla="*/ 6275139 w 8213050"/>
                <a:gd name="connsiteY2009" fmla="*/ 276841 h 4890885"/>
                <a:gd name="connsiteX2010" fmla="*/ 6275139 w 8213050"/>
                <a:gd name="connsiteY2010" fmla="*/ 461405 h 4890885"/>
                <a:gd name="connsiteX2011" fmla="*/ 6090576 w 8213050"/>
                <a:gd name="connsiteY2011" fmla="*/ 461405 h 4890885"/>
                <a:gd name="connsiteX2012" fmla="*/ 6367421 w 8213050"/>
                <a:gd name="connsiteY2012" fmla="*/ 276841 h 4890885"/>
                <a:gd name="connsiteX2013" fmla="*/ 6551984 w 8213050"/>
                <a:gd name="connsiteY2013" fmla="*/ 276841 h 4890885"/>
                <a:gd name="connsiteX2014" fmla="*/ 6551984 w 8213050"/>
                <a:gd name="connsiteY2014" fmla="*/ 461405 h 4890885"/>
                <a:gd name="connsiteX2015" fmla="*/ 6367421 w 8213050"/>
                <a:gd name="connsiteY2015" fmla="*/ 461405 h 4890885"/>
                <a:gd name="connsiteX2016" fmla="*/ 7197954 w 8213050"/>
                <a:gd name="connsiteY2016" fmla="*/ 276841 h 4890885"/>
                <a:gd name="connsiteX2017" fmla="*/ 7382517 w 8213050"/>
                <a:gd name="connsiteY2017" fmla="*/ 276841 h 4890885"/>
                <a:gd name="connsiteX2018" fmla="*/ 7382517 w 8213050"/>
                <a:gd name="connsiteY2018" fmla="*/ 461405 h 4890885"/>
                <a:gd name="connsiteX2019" fmla="*/ 7197954 w 8213050"/>
                <a:gd name="connsiteY2019" fmla="*/ 461405 h 4890885"/>
                <a:gd name="connsiteX2020" fmla="*/ 6921109 w 8213050"/>
                <a:gd name="connsiteY2020" fmla="*/ 276841 h 4890885"/>
                <a:gd name="connsiteX2021" fmla="*/ 7105672 w 8213050"/>
                <a:gd name="connsiteY2021" fmla="*/ 276841 h 4890885"/>
                <a:gd name="connsiteX2022" fmla="*/ 7105672 w 8213050"/>
                <a:gd name="connsiteY2022" fmla="*/ 461405 h 4890885"/>
                <a:gd name="connsiteX2023" fmla="*/ 6921109 w 8213050"/>
                <a:gd name="connsiteY2023" fmla="*/ 461405 h 4890885"/>
                <a:gd name="connsiteX2024" fmla="*/ 6644265 w 8213050"/>
                <a:gd name="connsiteY2024" fmla="*/ 276841 h 4890885"/>
                <a:gd name="connsiteX2025" fmla="*/ 6828828 w 8213050"/>
                <a:gd name="connsiteY2025" fmla="*/ 276841 h 4890885"/>
                <a:gd name="connsiteX2026" fmla="*/ 6828828 w 8213050"/>
                <a:gd name="connsiteY2026" fmla="*/ 461405 h 4890885"/>
                <a:gd name="connsiteX2027" fmla="*/ 6644265 w 8213050"/>
                <a:gd name="connsiteY2027" fmla="*/ 461405 h 4890885"/>
                <a:gd name="connsiteX2028" fmla="*/ 7474799 w 8213050"/>
                <a:gd name="connsiteY2028" fmla="*/ 276841 h 4890885"/>
                <a:gd name="connsiteX2029" fmla="*/ 7659362 w 8213050"/>
                <a:gd name="connsiteY2029" fmla="*/ 276841 h 4890885"/>
                <a:gd name="connsiteX2030" fmla="*/ 7659362 w 8213050"/>
                <a:gd name="connsiteY2030" fmla="*/ 461405 h 4890885"/>
                <a:gd name="connsiteX2031" fmla="*/ 7474799 w 8213050"/>
                <a:gd name="connsiteY2031" fmla="*/ 461405 h 4890885"/>
                <a:gd name="connsiteX2032" fmla="*/ 7751643 w 8213050"/>
                <a:gd name="connsiteY2032" fmla="*/ 276841 h 4890885"/>
                <a:gd name="connsiteX2033" fmla="*/ 7936206 w 8213050"/>
                <a:gd name="connsiteY2033" fmla="*/ 276841 h 4890885"/>
                <a:gd name="connsiteX2034" fmla="*/ 7936206 w 8213050"/>
                <a:gd name="connsiteY2034" fmla="*/ 461405 h 4890885"/>
                <a:gd name="connsiteX2035" fmla="*/ 7751643 w 8213050"/>
                <a:gd name="connsiteY2035" fmla="*/ 461405 h 4890885"/>
                <a:gd name="connsiteX2036" fmla="*/ 8028487 w 8213050"/>
                <a:gd name="connsiteY2036" fmla="*/ 276841 h 4890885"/>
                <a:gd name="connsiteX2037" fmla="*/ 8213050 w 8213050"/>
                <a:gd name="connsiteY2037" fmla="*/ 276841 h 4890885"/>
                <a:gd name="connsiteX2038" fmla="*/ 8213050 w 8213050"/>
                <a:gd name="connsiteY2038" fmla="*/ 461405 h 4890885"/>
                <a:gd name="connsiteX2039" fmla="*/ 8028487 w 8213050"/>
                <a:gd name="connsiteY2039" fmla="*/ 461405 h 4890885"/>
                <a:gd name="connsiteX2040" fmla="*/ 56 w 8213050"/>
                <a:gd name="connsiteY2040" fmla="*/ 2 h 4890885"/>
                <a:gd name="connsiteX2041" fmla="*/ 184627 w 8213050"/>
                <a:gd name="connsiteY2041" fmla="*/ 2 h 4890885"/>
                <a:gd name="connsiteX2042" fmla="*/ 184627 w 8213050"/>
                <a:gd name="connsiteY2042" fmla="*/ 184564 h 4890885"/>
                <a:gd name="connsiteX2043" fmla="*/ 56 w 8213050"/>
                <a:gd name="connsiteY2043" fmla="*/ 184564 h 4890885"/>
                <a:gd name="connsiteX2044" fmla="*/ 276907 w 8213050"/>
                <a:gd name="connsiteY2044" fmla="*/ 2 h 4890885"/>
                <a:gd name="connsiteX2045" fmla="*/ 461470 w 8213050"/>
                <a:gd name="connsiteY2045" fmla="*/ 2 h 4890885"/>
                <a:gd name="connsiteX2046" fmla="*/ 461470 w 8213050"/>
                <a:gd name="connsiteY2046" fmla="*/ 184564 h 4890885"/>
                <a:gd name="connsiteX2047" fmla="*/ 276907 w 8213050"/>
                <a:gd name="connsiteY2047" fmla="*/ 184564 h 4890885"/>
                <a:gd name="connsiteX2048" fmla="*/ 553752 w 8213050"/>
                <a:gd name="connsiteY2048" fmla="*/ 2 h 4890885"/>
                <a:gd name="connsiteX2049" fmla="*/ 738315 w 8213050"/>
                <a:gd name="connsiteY2049" fmla="*/ 2 h 4890885"/>
                <a:gd name="connsiteX2050" fmla="*/ 738315 w 8213050"/>
                <a:gd name="connsiteY2050" fmla="*/ 184564 h 4890885"/>
                <a:gd name="connsiteX2051" fmla="*/ 553752 w 8213050"/>
                <a:gd name="connsiteY2051" fmla="*/ 184564 h 4890885"/>
                <a:gd name="connsiteX2052" fmla="*/ 830597 w 8213050"/>
                <a:gd name="connsiteY2052" fmla="*/ 2 h 4890885"/>
                <a:gd name="connsiteX2053" fmla="*/ 1015159 w 8213050"/>
                <a:gd name="connsiteY2053" fmla="*/ 2 h 4890885"/>
                <a:gd name="connsiteX2054" fmla="*/ 1015159 w 8213050"/>
                <a:gd name="connsiteY2054" fmla="*/ 184564 h 4890885"/>
                <a:gd name="connsiteX2055" fmla="*/ 830597 w 8213050"/>
                <a:gd name="connsiteY2055" fmla="*/ 184564 h 4890885"/>
                <a:gd name="connsiteX2056" fmla="*/ 1107440 w 8213050"/>
                <a:gd name="connsiteY2056" fmla="*/ 1 h 4890885"/>
                <a:gd name="connsiteX2057" fmla="*/ 1291990 w 8213050"/>
                <a:gd name="connsiteY2057" fmla="*/ 1 h 4890885"/>
                <a:gd name="connsiteX2058" fmla="*/ 1291990 w 8213050"/>
                <a:gd name="connsiteY2058" fmla="*/ 184564 h 4890885"/>
                <a:gd name="connsiteX2059" fmla="*/ 1107440 w 8213050"/>
                <a:gd name="connsiteY2059" fmla="*/ 184564 h 4890885"/>
                <a:gd name="connsiteX2060" fmla="*/ 1384279 w 8213050"/>
                <a:gd name="connsiteY2060" fmla="*/ 1 h 4890885"/>
                <a:gd name="connsiteX2061" fmla="*/ 1568850 w 8213050"/>
                <a:gd name="connsiteY2061" fmla="*/ 1 h 4890885"/>
                <a:gd name="connsiteX2062" fmla="*/ 1568850 w 8213050"/>
                <a:gd name="connsiteY2062" fmla="*/ 184564 h 4890885"/>
                <a:gd name="connsiteX2063" fmla="*/ 1384279 w 8213050"/>
                <a:gd name="connsiteY2063" fmla="*/ 184564 h 4890885"/>
                <a:gd name="connsiteX2064" fmla="*/ 1661122 w 8213050"/>
                <a:gd name="connsiteY2064" fmla="*/ 1 h 4890885"/>
                <a:gd name="connsiteX2065" fmla="*/ 1845692 w 8213050"/>
                <a:gd name="connsiteY2065" fmla="*/ 1 h 4890885"/>
                <a:gd name="connsiteX2066" fmla="*/ 1845692 w 8213050"/>
                <a:gd name="connsiteY2066" fmla="*/ 184564 h 4890885"/>
                <a:gd name="connsiteX2067" fmla="*/ 1661122 w 8213050"/>
                <a:gd name="connsiteY2067" fmla="*/ 184564 h 4890885"/>
                <a:gd name="connsiteX2068" fmla="*/ 1937976 w 8213050"/>
                <a:gd name="connsiteY2068" fmla="*/ 1 h 4890885"/>
                <a:gd name="connsiteX2069" fmla="*/ 2122532 w 8213050"/>
                <a:gd name="connsiteY2069" fmla="*/ 1 h 4890885"/>
                <a:gd name="connsiteX2070" fmla="*/ 2122532 w 8213050"/>
                <a:gd name="connsiteY2070" fmla="*/ 184564 h 4890885"/>
                <a:gd name="connsiteX2071" fmla="*/ 1937976 w 8213050"/>
                <a:gd name="connsiteY2071" fmla="*/ 184564 h 4890885"/>
                <a:gd name="connsiteX2072" fmla="*/ 2214810 w 8213050"/>
                <a:gd name="connsiteY2072" fmla="*/ 1 h 4890885"/>
                <a:gd name="connsiteX2073" fmla="*/ 2399373 w 8213050"/>
                <a:gd name="connsiteY2073" fmla="*/ 1 h 4890885"/>
                <a:gd name="connsiteX2074" fmla="*/ 2399373 w 8213050"/>
                <a:gd name="connsiteY2074" fmla="*/ 184564 h 4890885"/>
                <a:gd name="connsiteX2075" fmla="*/ 2214810 w 8213050"/>
                <a:gd name="connsiteY2075" fmla="*/ 184564 h 4890885"/>
                <a:gd name="connsiteX2076" fmla="*/ 2491657 w 8213050"/>
                <a:gd name="connsiteY2076" fmla="*/ 1 h 4890885"/>
                <a:gd name="connsiteX2077" fmla="*/ 2676223 w 8213050"/>
                <a:gd name="connsiteY2077" fmla="*/ 1 h 4890885"/>
                <a:gd name="connsiteX2078" fmla="*/ 2676223 w 8213050"/>
                <a:gd name="connsiteY2078" fmla="*/ 184564 h 4890885"/>
                <a:gd name="connsiteX2079" fmla="*/ 2491657 w 8213050"/>
                <a:gd name="connsiteY2079" fmla="*/ 184564 h 4890885"/>
                <a:gd name="connsiteX2080" fmla="*/ 2768505 w 8213050"/>
                <a:gd name="connsiteY2080" fmla="*/ 1 h 4890885"/>
                <a:gd name="connsiteX2081" fmla="*/ 2953069 w 8213050"/>
                <a:gd name="connsiteY2081" fmla="*/ 1 h 4890885"/>
                <a:gd name="connsiteX2082" fmla="*/ 2953069 w 8213050"/>
                <a:gd name="connsiteY2082" fmla="*/ 184564 h 4890885"/>
                <a:gd name="connsiteX2083" fmla="*/ 2768505 w 8213050"/>
                <a:gd name="connsiteY2083" fmla="*/ 184564 h 4890885"/>
                <a:gd name="connsiteX2084" fmla="*/ 3045351 w 8213050"/>
                <a:gd name="connsiteY2084" fmla="*/ 1 h 4890885"/>
                <a:gd name="connsiteX2085" fmla="*/ 3229914 w 8213050"/>
                <a:gd name="connsiteY2085" fmla="*/ 1 h 4890885"/>
                <a:gd name="connsiteX2086" fmla="*/ 3229914 w 8213050"/>
                <a:gd name="connsiteY2086" fmla="*/ 184564 h 4890885"/>
                <a:gd name="connsiteX2087" fmla="*/ 3045351 w 8213050"/>
                <a:gd name="connsiteY2087" fmla="*/ 184564 h 4890885"/>
                <a:gd name="connsiteX2088" fmla="*/ 3322131 w 8213050"/>
                <a:gd name="connsiteY2088" fmla="*/ 1 h 4890885"/>
                <a:gd name="connsiteX2089" fmla="*/ 3506694 w 8213050"/>
                <a:gd name="connsiteY2089" fmla="*/ 1 h 4890885"/>
                <a:gd name="connsiteX2090" fmla="*/ 3506694 w 8213050"/>
                <a:gd name="connsiteY2090" fmla="*/ 184564 h 4890885"/>
                <a:gd name="connsiteX2091" fmla="*/ 3322131 w 8213050"/>
                <a:gd name="connsiteY2091" fmla="*/ 184564 h 4890885"/>
                <a:gd name="connsiteX2092" fmla="*/ 3598976 w 8213050"/>
                <a:gd name="connsiteY2092" fmla="*/ 1 h 4890885"/>
                <a:gd name="connsiteX2093" fmla="*/ 3783539 w 8213050"/>
                <a:gd name="connsiteY2093" fmla="*/ 1 h 4890885"/>
                <a:gd name="connsiteX2094" fmla="*/ 3783539 w 8213050"/>
                <a:gd name="connsiteY2094" fmla="*/ 184563 h 4890885"/>
                <a:gd name="connsiteX2095" fmla="*/ 3598976 w 8213050"/>
                <a:gd name="connsiteY2095" fmla="*/ 184563 h 4890885"/>
                <a:gd name="connsiteX2096" fmla="*/ 3875820 w 8213050"/>
                <a:gd name="connsiteY2096" fmla="*/ 1 h 4890885"/>
                <a:gd name="connsiteX2097" fmla="*/ 4060383 w 8213050"/>
                <a:gd name="connsiteY2097" fmla="*/ 1 h 4890885"/>
                <a:gd name="connsiteX2098" fmla="*/ 4060383 w 8213050"/>
                <a:gd name="connsiteY2098" fmla="*/ 184563 h 4890885"/>
                <a:gd name="connsiteX2099" fmla="*/ 3875820 w 8213050"/>
                <a:gd name="connsiteY2099" fmla="*/ 184563 h 4890885"/>
                <a:gd name="connsiteX2100" fmla="*/ 4152664 w 8213050"/>
                <a:gd name="connsiteY2100" fmla="*/ 1 h 4890885"/>
                <a:gd name="connsiteX2101" fmla="*/ 4337227 w 8213050"/>
                <a:gd name="connsiteY2101" fmla="*/ 1 h 4890885"/>
                <a:gd name="connsiteX2102" fmla="*/ 4337227 w 8213050"/>
                <a:gd name="connsiteY2102" fmla="*/ 184563 h 4890885"/>
                <a:gd name="connsiteX2103" fmla="*/ 4152664 w 8213050"/>
                <a:gd name="connsiteY2103" fmla="*/ 184563 h 4890885"/>
                <a:gd name="connsiteX2104" fmla="*/ 4429509 w 8213050"/>
                <a:gd name="connsiteY2104" fmla="*/ 1 h 4890885"/>
                <a:gd name="connsiteX2105" fmla="*/ 4614072 w 8213050"/>
                <a:gd name="connsiteY2105" fmla="*/ 1 h 4890885"/>
                <a:gd name="connsiteX2106" fmla="*/ 4614072 w 8213050"/>
                <a:gd name="connsiteY2106" fmla="*/ 184563 h 4890885"/>
                <a:gd name="connsiteX2107" fmla="*/ 4429509 w 8213050"/>
                <a:gd name="connsiteY2107" fmla="*/ 184563 h 4890885"/>
                <a:gd name="connsiteX2108" fmla="*/ 4706353 w 8213050"/>
                <a:gd name="connsiteY2108" fmla="*/ 0 h 4890885"/>
                <a:gd name="connsiteX2109" fmla="*/ 4890916 w 8213050"/>
                <a:gd name="connsiteY2109" fmla="*/ 0 h 4890885"/>
                <a:gd name="connsiteX2110" fmla="*/ 4890916 w 8213050"/>
                <a:gd name="connsiteY2110" fmla="*/ 184563 h 4890885"/>
                <a:gd name="connsiteX2111" fmla="*/ 4706353 w 8213050"/>
                <a:gd name="connsiteY2111" fmla="*/ 184563 h 4890885"/>
                <a:gd name="connsiteX2112" fmla="*/ 4983198 w 8213050"/>
                <a:gd name="connsiteY2112" fmla="*/ 0 h 4890885"/>
                <a:gd name="connsiteX2113" fmla="*/ 5167761 w 8213050"/>
                <a:gd name="connsiteY2113" fmla="*/ 0 h 4890885"/>
                <a:gd name="connsiteX2114" fmla="*/ 5167761 w 8213050"/>
                <a:gd name="connsiteY2114" fmla="*/ 184563 h 4890885"/>
                <a:gd name="connsiteX2115" fmla="*/ 4983198 w 8213050"/>
                <a:gd name="connsiteY2115" fmla="*/ 184563 h 4890885"/>
                <a:gd name="connsiteX2116" fmla="*/ 5260042 w 8213050"/>
                <a:gd name="connsiteY2116" fmla="*/ 0 h 4890885"/>
                <a:gd name="connsiteX2117" fmla="*/ 5444605 w 8213050"/>
                <a:gd name="connsiteY2117" fmla="*/ 0 h 4890885"/>
                <a:gd name="connsiteX2118" fmla="*/ 5444605 w 8213050"/>
                <a:gd name="connsiteY2118" fmla="*/ 184563 h 4890885"/>
                <a:gd name="connsiteX2119" fmla="*/ 5260042 w 8213050"/>
                <a:gd name="connsiteY2119" fmla="*/ 184563 h 4890885"/>
                <a:gd name="connsiteX2120" fmla="*/ 5536887 w 8213050"/>
                <a:gd name="connsiteY2120" fmla="*/ 0 h 4890885"/>
                <a:gd name="connsiteX2121" fmla="*/ 5721450 w 8213050"/>
                <a:gd name="connsiteY2121" fmla="*/ 0 h 4890885"/>
                <a:gd name="connsiteX2122" fmla="*/ 5721450 w 8213050"/>
                <a:gd name="connsiteY2122" fmla="*/ 184563 h 4890885"/>
                <a:gd name="connsiteX2123" fmla="*/ 5536887 w 8213050"/>
                <a:gd name="connsiteY2123" fmla="*/ 184563 h 4890885"/>
                <a:gd name="connsiteX2124" fmla="*/ 5813731 w 8213050"/>
                <a:gd name="connsiteY2124" fmla="*/ 0 h 4890885"/>
                <a:gd name="connsiteX2125" fmla="*/ 5998294 w 8213050"/>
                <a:gd name="connsiteY2125" fmla="*/ 0 h 4890885"/>
                <a:gd name="connsiteX2126" fmla="*/ 5998294 w 8213050"/>
                <a:gd name="connsiteY2126" fmla="*/ 184563 h 4890885"/>
                <a:gd name="connsiteX2127" fmla="*/ 5813731 w 8213050"/>
                <a:gd name="connsiteY2127" fmla="*/ 184563 h 4890885"/>
                <a:gd name="connsiteX2128" fmla="*/ 6090576 w 8213050"/>
                <a:gd name="connsiteY2128" fmla="*/ 0 h 4890885"/>
                <a:gd name="connsiteX2129" fmla="*/ 6275139 w 8213050"/>
                <a:gd name="connsiteY2129" fmla="*/ 0 h 4890885"/>
                <a:gd name="connsiteX2130" fmla="*/ 6275139 w 8213050"/>
                <a:gd name="connsiteY2130" fmla="*/ 184563 h 4890885"/>
                <a:gd name="connsiteX2131" fmla="*/ 6090576 w 8213050"/>
                <a:gd name="connsiteY2131" fmla="*/ 184563 h 4890885"/>
                <a:gd name="connsiteX2132" fmla="*/ 6367421 w 8213050"/>
                <a:gd name="connsiteY2132" fmla="*/ 0 h 4890885"/>
                <a:gd name="connsiteX2133" fmla="*/ 6551984 w 8213050"/>
                <a:gd name="connsiteY2133" fmla="*/ 0 h 4890885"/>
                <a:gd name="connsiteX2134" fmla="*/ 6551984 w 8213050"/>
                <a:gd name="connsiteY2134" fmla="*/ 184563 h 4890885"/>
                <a:gd name="connsiteX2135" fmla="*/ 6367421 w 8213050"/>
                <a:gd name="connsiteY2135" fmla="*/ 184563 h 4890885"/>
                <a:gd name="connsiteX2136" fmla="*/ 6644265 w 8213050"/>
                <a:gd name="connsiteY2136" fmla="*/ 0 h 4890885"/>
                <a:gd name="connsiteX2137" fmla="*/ 6828828 w 8213050"/>
                <a:gd name="connsiteY2137" fmla="*/ 0 h 4890885"/>
                <a:gd name="connsiteX2138" fmla="*/ 6828828 w 8213050"/>
                <a:gd name="connsiteY2138" fmla="*/ 184563 h 4890885"/>
                <a:gd name="connsiteX2139" fmla="*/ 6644265 w 8213050"/>
                <a:gd name="connsiteY2139" fmla="*/ 184563 h 4890885"/>
                <a:gd name="connsiteX2140" fmla="*/ 6921109 w 8213050"/>
                <a:gd name="connsiteY2140" fmla="*/ 0 h 4890885"/>
                <a:gd name="connsiteX2141" fmla="*/ 7105672 w 8213050"/>
                <a:gd name="connsiteY2141" fmla="*/ 0 h 4890885"/>
                <a:gd name="connsiteX2142" fmla="*/ 7105672 w 8213050"/>
                <a:gd name="connsiteY2142" fmla="*/ 184562 h 4890885"/>
                <a:gd name="connsiteX2143" fmla="*/ 6921109 w 8213050"/>
                <a:gd name="connsiteY2143" fmla="*/ 184562 h 4890885"/>
                <a:gd name="connsiteX2144" fmla="*/ 7197954 w 8213050"/>
                <a:gd name="connsiteY2144" fmla="*/ 0 h 4890885"/>
                <a:gd name="connsiteX2145" fmla="*/ 7382517 w 8213050"/>
                <a:gd name="connsiteY2145" fmla="*/ 0 h 4890885"/>
                <a:gd name="connsiteX2146" fmla="*/ 7382517 w 8213050"/>
                <a:gd name="connsiteY2146" fmla="*/ 184562 h 4890885"/>
                <a:gd name="connsiteX2147" fmla="*/ 7197954 w 8213050"/>
                <a:gd name="connsiteY2147" fmla="*/ 184562 h 4890885"/>
                <a:gd name="connsiteX2148" fmla="*/ 7474799 w 8213050"/>
                <a:gd name="connsiteY2148" fmla="*/ 0 h 4890885"/>
                <a:gd name="connsiteX2149" fmla="*/ 7659362 w 8213050"/>
                <a:gd name="connsiteY2149" fmla="*/ 0 h 4890885"/>
                <a:gd name="connsiteX2150" fmla="*/ 7659362 w 8213050"/>
                <a:gd name="connsiteY2150" fmla="*/ 184562 h 4890885"/>
                <a:gd name="connsiteX2151" fmla="*/ 7474799 w 8213050"/>
                <a:gd name="connsiteY2151" fmla="*/ 184562 h 4890885"/>
                <a:gd name="connsiteX2152" fmla="*/ 7751643 w 8213050"/>
                <a:gd name="connsiteY2152" fmla="*/ 0 h 4890885"/>
                <a:gd name="connsiteX2153" fmla="*/ 7936206 w 8213050"/>
                <a:gd name="connsiteY2153" fmla="*/ 0 h 4890885"/>
                <a:gd name="connsiteX2154" fmla="*/ 7936206 w 8213050"/>
                <a:gd name="connsiteY2154" fmla="*/ 184562 h 4890885"/>
                <a:gd name="connsiteX2155" fmla="*/ 7751643 w 8213050"/>
                <a:gd name="connsiteY2155" fmla="*/ 184562 h 4890885"/>
                <a:gd name="connsiteX2156" fmla="*/ 8028487 w 8213050"/>
                <a:gd name="connsiteY2156" fmla="*/ 0 h 4890885"/>
                <a:gd name="connsiteX2157" fmla="*/ 8213050 w 8213050"/>
                <a:gd name="connsiteY2157" fmla="*/ 0 h 4890885"/>
                <a:gd name="connsiteX2158" fmla="*/ 8213050 w 8213050"/>
                <a:gd name="connsiteY2158" fmla="*/ 184562 h 4890885"/>
                <a:gd name="connsiteX2159" fmla="*/ 8028487 w 8213050"/>
                <a:gd name="connsiteY2159" fmla="*/ 184562 h 48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Lst>
              <a:rect l="l" t="t" r="r" b="b"/>
              <a:pathLst>
                <a:path w="8213050" h="4890885">
                  <a:moveTo>
                    <a:pt x="8028487" y="4706322"/>
                  </a:moveTo>
                  <a:lnTo>
                    <a:pt x="8213050" y="4706322"/>
                  </a:lnTo>
                  <a:lnTo>
                    <a:pt x="8213050" y="4890885"/>
                  </a:lnTo>
                  <a:lnTo>
                    <a:pt x="8028487" y="4890885"/>
                  </a:lnTo>
                  <a:close/>
                  <a:moveTo>
                    <a:pt x="7751643" y="4706322"/>
                  </a:moveTo>
                  <a:lnTo>
                    <a:pt x="7936206" y="4706322"/>
                  </a:lnTo>
                  <a:lnTo>
                    <a:pt x="7936206" y="4890885"/>
                  </a:lnTo>
                  <a:lnTo>
                    <a:pt x="7751643" y="4890885"/>
                  </a:lnTo>
                  <a:close/>
                  <a:moveTo>
                    <a:pt x="7474799" y="4706322"/>
                  </a:moveTo>
                  <a:lnTo>
                    <a:pt x="7659362" y="4706322"/>
                  </a:lnTo>
                  <a:lnTo>
                    <a:pt x="7659362" y="4890885"/>
                  </a:lnTo>
                  <a:lnTo>
                    <a:pt x="7474799" y="4890885"/>
                  </a:lnTo>
                  <a:close/>
                  <a:moveTo>
                    <a:pt x="7197954" y="4706322"/>
                  </a:moveTo>
                  <a:lnTo>
                    <a:pt x="7382517" y="4706322"/>
                  </a:lnTo>
                  <a:lnTo>
                    <a:pt x="7382517" y="4890885"/>
                  </a:lnTo>
                  <a:lnTo>
                    <a:pt x="7197954" y="4890885"/>
                  </a:lnTo>
                  <a:close/>
                  <a:moveTo>
                    <a:pt x="6921109" y="4706322"/>
                  </a:moveTo>
                  <a:lnTo>
                    <a:pt x="7105672" y="4706322"/>
                  </a:lnTo>
                  <a:lnTo>
                    <a:pt x="7105672" y="4890885"/>
                  </a:lnTo>
                  <a:lnTo>
                    <a:pt x="6921109" y="4890885"/>
                  </a:lnTo>
                  <a:close/>
                  <a:moveTo>
                    <a:pt x="6644265" y="4706322"/>
                  </a:moveTo>
                  <a:lnTo>
                    <a:pt x="6828828" y="4706322"/>
                  </a:lnTo>
                  <a:lnTo>
                    <a:pt x="6828828" y="4890885"/>
                  </a:lnTo>
                  <a:lnTo>
                    <a:pt x="6644265" y="4890885"/>
                  </a:lnTo>
                  <a:close/>
                  <a:moveTo>
                    <a:pt x="6367421" y="4706322"/>
                  </a:moveTo>
                  <a:lnTo>
                    <a:pt x="6551984" y="4706322"/>
                  </a:lnTo>
                  <a:lnTo>
                    <a:pt x="6551984" y="4890885"/>
                  </a:lnTo>
                  <a:lnTo>
                    <a:pt x="6367421" y="4890885"/>
                  </a:lnTo>
                  <a:close/>
                  <a:moveTo>
                    <a:pt x="6090576" y="4706322"/>
                  </a:moveTo>
                  <a:lnTo>
                    <a:pt x="6275139" y="4706322"/>
                  </a:lnTo>
                  <a:lnTo>
                    <a:pt x="6275139" y="4890885"/>
                  </a:lnTo>
                  <a:lnTo>
                    <a:pt x="6090576" y="4890885"/>
                  </a:lnTo>
                  <a:close/>
                  <a:moveTo>
                    <a:pt x="5813731" y="4706322"/>
                  </a:moveTo>
                  <a:lnTo>
                    <a:pt x="5998294" y="4706322"/>
                  </a:lnTo>
                  <a:lnTo>
                    <a:pt x="5998294" y="4890885"/>
                  </a:lnTo>
                  <a:lnTo>
                    <a:pt x="5813731" y="4890885"/>
                  </a:lnTo>
                  <a:close/>
                  <a:moveTo>
                    <a:pt x="5536887" y="4706322"/>
                  </a:moveTo>
                  <a:lnTo>
                    <a:pt x="5721450" y="4706322"/>
                  </a:lnTo>
                  <a:lnTo>
                    <a:pt x="5721450" y="4890885"/>
                  </a:lnTo>
                  <a:lnTo>
                    <a:pt x="5536887" y="4890885"/>
                  </a:lnTo>
                  <a:close/>
                  <a:moveTo>
                    <a:pt x="5260042" y="4706322"/>
                  </a:moveTo>
                  <a:lnTo>
                    <a:pt x="5444605" y="4706322"/>
                  </a:lnTo>
                  <a:lnTo>
                    <a:pt x="5444605" y="4890885"/>
                  </a:lnTo>
                  <a:lnTo>
                    <a:pt x="5260042" y="4890885"/>
                  </a:lnTo>
                  <a:close/>
                  <a:moveTo>
                    <a:pt x="4983198" y="4706322"/>
                  </a:moveTo>
                  <a:lnTo>
                    <a:pt x="5167761" y="4706322"/>
                  </a:lnTo>
                  <a:lnTo>
                    <a:pt x="5167761" y="4890885"/>
                  </a:lnTo>
                  <a:lnTo>
                    <a:pt x="4983198" y="4890885"/>
                  </a:lnTo>
                  <a:close/>
                  <a:moveTo>
                    <a:pt x="4706353" y="4706322"/>
                  </a:moveTo>
                  <a:lnTo>
                    <a:pt x="4890916" y="4706322"/>
                  </a:lnTo>
                  <a:lnTo>
                    <a:pt x="4890916" y="4890885"/>
                  </a:lnTo>
                  <a:lnTo>
                    <a:pt x="4706353" y="4890885"/>
                  </a:lnTo>
                  <a:close/>
                  <a:moveTo>
                    <a:pt x="4429509" y="4706322"/>
                  </a:moveTo>
                  <a:lnTo>
                    <a:pt x="4614072" y="4706322"/>
                  </a:lnTo>
                  <a:lnTo>
                    <a:pt x="4614072" y="4890885"/>
                  </a:lnTo>
                  <a:lnTo>
                    <a:pt x="4429509" y="4890885"/>
                  </a:lnTo>
                  <a:close/>
                  <a:moveTo>
                    <a:pt x="4152664" y="4706322"/>
                  </a:moveTo>
                  <a:lnTo>
                    <a:pt x="4337227" y="4706322"/>
                  </a:lnTo>
                  <a:lnTo>
                    <a:pt x="4337227" y="4890885"/>
                  </a:lnTo>
                  <a:lnTo>
                    <a:pt x="4152664" y="4890885"/>
                  </a:lnTo>
                  <a:close/>
                  <a:moveTo>
                    <a:pt x="3875820" y="4706322"/>
                  </a:moveTo>
                  <a:lnTo>
                    <a:pt x="4060383" y="4706322"/>
                  </a:lnTo>
                  <a:lnTo>
                    <a:pt x="4060383" y="4890885"/>
                  </a:lnTo>
                  <a:lnTo>
                    <a:pt x="3875820" y="4890885"/>
                  </a:lnTo>
                  <a:close/>
                  <a:moveTo>
                    <a:pt x="3598976" y="4706322"/>
                  </a:moveTo>
                  <a:lnTo>
                    <a:pt x="3783539" y="4706322"/>
                  </a:lnTo>
                  <a:lnTo>
                    <a:pt x="3783539" y="4890885"/>
                  </a:lnTo>
                  <a:lnTo>
                    <a:pt x="3598976" y="4890885"/>
                  </a:lnTo>
                  <a:close/>
                  <a:moveTo>
                    <a:pt x="3322131" y="4706322"/>
                  </a:moveTo>
                  <a:lnTo>
                    <a:pt x="3506694" y="4706322"/>
                  </a:lnTo>
                  <a:lnTo>
                    <a:pt x="3506694" y="4890885"/>
                  </a:lnTo>
                  <a:lnTo>
                    <a:pt x="3322131" y="4890885"/>
                  </a:lnTo>
                  <a:close/>
                  <a:moveTo>
                    <a:pt x="3045288" y="4706322"/>
                  </a:moveTo>
                  <a:lnTo>
                    <a:pt x="3229851" y="4706322"/>
                  </a:lnTo>
                  <a:lnTo>
                    <a:pt x="3229851" y="4890885"/>
                  </a:lnTo>
                  <a:lnTo>
                    <a:pt x="3045288" y="4890885"/>
                  </a:lnTo>
                  <a:close/>
                  <a:moveTo>
                    <a:pt x="2768444" y="4706322"/>
                  </a:moveTo>
                  <a:lnTo>
                    <a:pt x="2953007" y="4706322"/>
                  </a:lnTo>
                  <a:lnTo>
                    <a:pt x="2953007" y="4890885"/>
                  </a:lnTo>
                  <a:lnTo>
                    <a:pt x="2768444" y="4890885"/>
                  </a:lnTo>
                  <a:close/>
                  <a:moveTo>
                    <a:pt x="2491599" y="4706322"/>
                  </a:moveTo>
                  <a:lnTo>
                    <a:pt x="2676162" y="4706322"/>
                  </a:lnTo>
                  <a:lnTo>
                    <a:pt x="2676162" y="4890885"/>
                  </a:lnTo>
                  <a:lnTo>
                    <a:pt x="2491599" y="4890885"/>
                  </a:lnTo>
                  <a:close/>
                  <a:moveTo>
                    <a:pt x="2214755" y="4706322"/>
                  </a:moveTo>
                  <a:lnTo>
                    <a:pt x="2399318" y="4706322"/>
                  </a:lnTo>
                  <a:lnTo>
                    <a:pt x="2399318" y="4890885"/>
                  </a:lnTo>
                  <a:lnTo>
                    <a:pt x="2214755" y="4890885"/>
                  </a:lnTo>
                  <a:close/>
                  <a:moveTo>
                    <a:pt x="1937910" y="4706322"/>
                  </a:moveTo>
                  <a:lnTo>
                    <a:pt x="2122473" y="4706322"/>
                  </a:lnTo>
                  <a:lnTo>
                    <a:pt x="2122473" y="4890885"/>
                  </a:lnTo>
                  <a:lnTo>
                    <a:pt x="1937910" y="4890885"/>
                  </a:lnTo>
                  <a:close/>
                  <a:moveTo>
                    <a:pt x="1661067" y="4706322"/>
                  </a:moveTo>
                  <a:lnTo>
                    <a:pt x="1845630" y="4706322"/>
                  </a:lnTo>
                  <a:lnTo>
                    <a:pt x="1845630" y="4890885"/>
                  </a:lnTo>
                  <a:lnTo>
                    <a:pt x="1661067" y="4890885"/>
                  </a:lnTo>
                  <a:close/>
                  <a:moveTo>
                    <a:pt x="1384221" y="4706322"/>
                  </a:moveTo>
                  <a:lnTo>
                    <a:pt x="1568785" y="4706322"/>
                  </a:lnTo>
                  <a:lnTo>
                    <a:pt x="1568785" y="4890885"/>
                  </a:lnTo>
                  <a:lnTo>
                    <a:pt x="1384221" y="4890885"/>
                  </a:lnTo>
                  <a:close/>
                  <a:moveTo>
                    <a:pt x="1107378" y="4706322"/>
                  </a:moveTo>
                  <a:lnTo>
                    <a:pt x="1291941" y="4706322"/>
                  </a:lnTo>
                  <a:lnTo>
                    <a:pt x="1291941" y="4890885"/>
                  </a:lnTo>
                  <a:lnTo>
                    <a:pt x="1107378" y="4890885"/>
                  </a:lnTo>
                  <a:close/>
                  <a:moveTo>
                    <a:pt x="830533" y="4706322"/>
                  </a:moveTo>
                  <a:lnTo>
                    <a:pt x="1015096" y="4706322"/>
                  </a:lnTo>
                  <a:lnTo>
                    <a:pt x="1015096" y="4890885"/>
                  </a:lnTo>
                  <a:lnTo>
                    <a:pt x="830533" y="4890885"/>
                  </a:lnTo>
                  <a:close/>
                  <a:moveTo>
                    <a:pt x="553689" y="4706322"/>
                  </a:moveTo>
                  <a:lnTo>
                    <a:pt x="738252" y="4706322"/>
                  </a:lnTo>
                  <a:lnTo>
                    <a:pt x="738252" y="4890885"/>
                  </a:lnTo>
                  <a:lnTo>
                    <a:pt x="553689" y="4890885"/>
                  </a:lnTo>
                  <a:close/>
                  <a:moveTo>
                    <a:pt x="276844" y="4706322"/>
                  </a:moveTo>
                  <a:lnTo>
                    <a:pt x="461407" y="4706322"/>
                  </a:lnTo>
                  <a:lnTo>
                    <a:pt x="461407" y="4890885"/>
                  </a:lnTo>
                  <a:lnTo>
                    <a:pt x="276844" y="4890885"/>
                  </a:lnTo>
                  <a:close/>
                  <a:moveTo>
                    <a:pt x="0" y="4706322"/>
                  </a:moveTo>
                  <a:lnTo>
                    <a:pt x="184564" y="4706322"/>
                  </a:lnTo>
                  <a:lnTo>
                    <a:pt x="184564" y="4890885"/>
                  </a:lnTo>
                  <a:lnTo>
                    <a:pt x="0" y="4890885"/>
                  </a:lnTo>
                  <a:close/>
                  <a:moveTo>
                    <a:pt x="8028487" y="4429477"/>
                  </a:moveTo>
                  <a:lnTo>
                    <a:pt x="8213050" y="4429477"/>
                  </a:lnTo>
                  <a:lnTo>
                    <a:pt x="8213050" y="4614040"/>
                  </a:lnTo>
                  <a:lnTo>
                    <a:pt x="8028487" y="4614040"/>
                  </a:lnTo>
                  <a:close/>
                  <a:moveTo>
                    <a:pt x="7751643" y="4429477"/>
                  </a:moveTo>
                  <a:lnTo>
                    <a:pt x="7936206" y="4429477"/>
                  </a:lnTo>
                  <a:lnTo>
                    <a:pt x="7936206" y="4614040"/>
                  </a:lnTo>
                  <a:lnTo>
                    <a:pt x="7751643" y="4614040"/>
                  </a:lnTo>
                  <a:close/>
                  <a:moveTo>
                    <a:pt x="7474799" y="4429477"/>
                  </a:moveTo>
                  <a:lnTo>
                    <a:pt x="7659362" y="4429477"/>
                  </a:lnTo>
                  <a:lnTo>
                    <a:pt x="7659362" y="4614040"/>
                  </a:lnTo>
                  <a:lnTo>
                    <a:pt x="7474799" y="4614040"/>
                  </a:lnTo>
                  <a:close/>
                  <a:moveTo>
                    <a:pt x="7197954" y="4429477"/>
                  </a:moveTo>
                  <a:lnTo>
                    <a:pt x="7382517" y="4429477"/>
                  </a:lnTo>
                  <a:lnTo>
                    <a:pt x="7382517" y="4614040"/>
                  </a:lnTo>
                  <a:lnTo>
                    <a:pt x="7197954" y="4614040"/>
                  </a:lnTo>
                  <a:close/>
                  <a:moveTo>
                    <a:pt x="6921109" y="4429477"/>
                  </a:moveTo>
                  <a:lnTo>
                    <a:pt x="7105672" y="4429477"/>
                  </a:lnTo>
                  <a:lnTo>
                    <a:pt x="7105672" y="4614040"/>
                  </a:lnTo>
                  <a:lnTo>
                    <a:pt x="6921109" y="4614040"/>
                  </a:lnTo>
                  <a:close/>
                  <a:moveTo>
                    <a:pt x="6644265" y="4429477"/>
                  </a:moveTo>
                  <a:lnTo>
                    <a:pt x="6828828" y="4429477"/>
                  </a:lnTo>
                  <a:lnTo>
                    <a:pt x="6828828" y="4614040"/>
                  </a:lnTo>
                  <a:lnTo>
                    <a:pt x="6644265" y="4614040"/>
                  </a:lnTo>
                  <a:close/>
                  <a:moveTo>
                    <a:pt x="6367421" y="4429477"/>
                  </a:moveTo>
                  <a:lnTo>
                    <a:pt x="6551984" y="4429477"/>
                  </a:lnTo>
                  <a:lnTo>
                    <a:pt x="6551984" y="4614040"/>
                  </a:lnTo>
                  <a:lnTo>
                    <a:pt x="6367421" y="4614040"/>
                  </a:lnTo>
                  <a:close/>
                  <a:moveTo>
                    <a:pt x="6090576" y="4429477"/>
                  </a:moveTo>
                  <a:lnTo>
                    <a:pt x="6275139" y="4429477"/>
                  </a:lnTo>
                  <a:lnTo>
                    <a:pt x="6275139" y="4614040"/>
                  </a:lnTo>
                  <a:lnTo>
                    <a:pt x="6090576" y="4614040"/>
                  </a:lnTo>
                  <a:close/>
                  <a:moveTo>
                    <a:pt x="5813731" y="4429477"/>
                  </a:moveTo>
                  <a:lnTo>
                    <a:pt x="5998294" y="4429477"/>
                  </a:lnTo>
                  <a:lnTo>
                    <a:pt x="5998294" y="4614040"/>
                  </a:lnTo>
                  <a:lnTo>
                    <a:pt x="5813731" y="4614040"/>
                  </a:lnTo>
                  <a:close/>
                  <a:moveTo>
                    <a:pt x="5536887" y="4429477"/>
                  </a:moveTo>
                  <a:lnTo>
                    <a:pt x="5721450" y="4429477"/>
                  </a:lnTo>
                  <a:lnTo>
                    <a:pt x="5721450" y="4614040"/>
                  </a:lnTo>
                  <a:lnTo>
                    <a:pt x="5536887" y="4614040"/>
                  </a:lnTo>
                  <a:close/>
                  <a:moveTo>
                    <a:pt x="5260042" y="4429477"/>
                  </a:moveTo>
                  <a:lnTo>
                    <a:pt x="5444605" y="4429477"/>
                  </a:lnTo>
                  <a:lnTo>
                    <a:pt x="5444605" y="4614040"/>
                  </a:lnTo>
                  <a:lnTo>
                    <a:pt x="5260042" y="4614040"/>
                  </a:lnTo>
                  <a:close/>
                  <a:moveTo>
                    <a:pt x="4983198" y="4429477"/>
                  </a:moveTo>
                  <a:lnTo>
                    <a:pt x="5167761" y="4429477"/>
                  </a:lnTo>
                  <a:lnTo>
                    <a:pt x="5167761" y="4614040"/>
                  </a:lnTo>
                  <a:lnTo>
                    <a:pt x="4983198" y="4614040"/>
                  </a:lnTo>
                  <a:close/>
                  <a:moveTo>
                    <a:pt x="4706353" y="4429477"/>
                  </a:moveTo>
                  <a:lnTo>
                    <a:pt x="4890916" y="4429477"/>
                  </a:lnTo>
                  <a:lnTo>
                    <a:pt x="4890916" y="4614040"/>
                  </a:lnTo>
                  <a:lnTo>
                    <a:pt x="4706353" y="4614040"/>
                  </a:lnTo>
                  <a:close/>
                  <a:moveTo>
                    <a:pt x="4429509" y="4429477"/>
                  </a:moveTo>
                  <a:lnTo>
                    <a:pt x="4614072" y="4429477"/>
                  </a:lnTo>
                  <a:lnTo>
                    <a:pt x="4614072" y="4614040"/>
                  </a:lnTo>
                  <a:lnTo>
                    <a:pt x="4429509" y="4614040"/>
                  </a:lnTo>
                  <a:close/>
                  <a:moveTo>
                    <a:pt x="4152664" y="4429477"/>
                  </a:moveTo>
                  <a:lnTo>
                    <a:pt x="4337227" y="4429477"/>
                  </a:lnTo>
                  <a:lnTo>
                    <a:pt x="4337227" y="4614040"/>
                  </a:lnTo>
                  <a:lnTo>
                    <a:pt x="4152664" y="4614040"/>
                  </a:lnTo>
                  <a:close/>
                  <a:moveTo>
                    <a:pt x="3875820" y="4429477"/>
                  </a:moveTo>
                  <a:lnTo>
                    <a:pt x="4060383" y="4429477"/>
                  </a:lnTo>
                  <a:lnTo>
                    <a:pt x="4060383" y="4614040"/>
                  </a:lnTo>
                  <a:lnTo>
                    <a:pt x="3875820" y="4614040"/>
                  </a:lnTo>
                  <a:close/>
                  <a:moveTo>
                    <a:pt x="3598976" y="4429477"/>
                  </a:moveTo>
                  <a:lnTo>
                    <a:pt x="3783539" y="4429477"/>
                  </a:lnTo>
                  <a:lnTo>
                    <a:pt x="3783539" y="4614040"/>
                  </a:lnTo>
                  <a:lnTo>
                    <a:pt x="3598976" y="4614040"/>
                  </a:lnTo>
                  <a:close/>
                  <a:moveTo>
                    <a:pt x="3322131" y="4429477"/>
                  </a:moveTo>
                  <a:lnTo>
                    <a:pt x="3506694" y="4429477"/>
                  </a:lnTo>
                  <a:lnTo>
                    <a:pt x="3506694" y="4614040"/>
                  </a:lnTo>
                  <a:lnTo>
                    <a:pt x="3322131" y="4614040"/>
                  </a:lnTo>
                  <a:close/>
                  <a:moveTo>
                    <a:pt x="3045292" y="4429477"/>
                  </a:moveTo>
                  <a:lnTo>
                    <a:pt x="3229855" y="4429477"/>
                  </a:lnTo>
                  <a:lnTo>
                    <a:pt x="3229855" y="4614040"/>
                  </a:lnTo>
                  <a:lnTo>
                    <a:pt x="3045292" y="4614040"/>
                  </a:lnTo>
                  <a:close/>
                  <a:moveTo>
                    <a:pt x="2768447" y="4429477"/>
                  </a:moveTo>
                  <a:lnTo>
                    <a:pt x="2953011" y="4429477"/>
                  </a:lnTo>
                  <a:lnTo>
                    <a:pt x="2953011" y="4614040"/>
                  </a:lnTo>
                  <a:lnTo>
                    <a:pt x="2768447" y="4614040"/>
                  </a:lnTo>
                  <a:close/>
                  <a:moveTo>
                    <a:pt x="2491602" y="4429477"/>
                  </a:moveTo>
                  <a:lnTo>
                    <a:pt x="2676166" y="4429477"/>
                  </a:lnTo>
                  <a:lnTo>
                    <a:pt x="2676166" y="4614040"/>
                  </a:lnTo>
                  <a:lnTo>
                    <a:pt x="2491602" y="4614040"/>
                  </a:lnTo>
                  <a:close/>
                  <a:moveTo>
                    <a:pt x="2214758" y="4429477"/>
                  </a:moveTo>
                  <a:lnTo>
                    <a:pt x="2399322" y="4429477"/>
                  </a:lnTo>
                  <a:lnTo>
                    <a:pt x="2399322" y="4614040"/>
                  </a:lnTo>
                  <a:lnTo>
                    <a:pt x="2214758" y="4614040"/>
                  </a:lnTo>
                  <a:close/>
                  <a:moveTo>
                    <a:pt x="1937914" y="4429477"/>
                  </a:moveTo>
                  <a:lnTo>
                    <a:pt x="2122477" y="4429477"/>
                  </a:lnTo>
                  <a:lnTo>
                    <a:pt x="2122477" y="4614040"/>
                  </a:lnTo>
                  <a:lnTo>
                    <a:pt x="1937914" y="4614040"/>
                  </a:lnTo>
                  <a:close/>
                  <a:moveTo>
                    <a:pt x="1661070" y="4429477"/>
                  </a:moveTo>
                  <a:lnTo>
                    <a:pt x="1845633" y="4429477"/>
                  </a:lnTo>
                  <a:lnTo>
                    <a:pt x="1845633" y="4614040"/>
                  </a:lnTo>
                  <a:lnTo>
                    <a:pt x="1661070" y="4614040"/>
                  </a:lnTo>
                  <a:close/>
                  <a:moveTo>
                    <a:pt x="1384225" y="4429477"/>
                  </a:moveTo>
                  <a:lnTo>
                    <a:pt x="1568789" y="4429477"/>
                  </a:lnTo>
                  <a:lnTo>
                    <a:pt x="1568789" y="4614040"/>
                  </a:lnTo>
                  <a:lnTo>
                    <a:pt x="1384225" y="4614040"/>
                  </a:lnTo>
                  <a:close/>
                  <a:moveTo>
                    <a:pt x="1107382" y="4429477"/>
                  </a:moveTo>
                  <a:lnTo>
                    <a:pt x="1291943" y="4429477"/>
                  </a:lnTo>
                  <a:lnTo>
                    <a:pt x="1291943" y="4614040"/>
                  </a:lnTo>
                  <a:lnTo>
                    <a:pt x="1107382" y="4614040"/>
                  </a:lnTo>
                  <a:close/>
                  <a:moveTo>
                    <a:pt x="830537" y="4429477"/>
                  </a:moveTo>
                  <a:lnTo>
                    <a:pt x="1015100" y="4429477"/>
                  </a:lnTo>
                  <a:lnTo>
                    <a:pt x="1015100" y="4614040"/>
                  </a:lnTo>
                  <a:lnTo>
                    <a:pt x="830537" y="4614040"/>
                  </a:lnTo>
                  <a:close/>
                  <a:moveTo>
                    <a:pt x="553693" y="4429477"/>
                  </a:moveTo>
                  <a:lnTo>
                    <a:pt x="738256" y="4429477"/>
                  </a:lnTo>
                  <a:lnTo>
                    <a:pt x="738256" y="4614040"/>
                  </a:lnTo>
                  <a:lnTo>
                    <a:pt x="553693" y="4614040"/>
                  </a:lnTo>
                  <a:close/>
                  <a:moveTo>
                    <a:pt x="276848" y="4429477"/>
                  </a:moveTo>
                  <a:lnTo>
                    <a:pt x="461411" y="4429477"/>
                  </a:lnTo>
                  <a:lnTo>
                    <a:pt x="461411" y="4614040"/>
                  </a:lnTo>
                  <a:lnTo>
                    <a:pt x="276848" y="4614040"/>
                  </a:lnTo>
                  <a:close/>
                  <a:moveTo>
                    <a:pt x="3" y="4429477"/>
                  </a:moveTo>
                  <a:lnTo>
                    <a:pt x="184567" y="4429477"/>
                  </a:lnTo>
                  <a:lnTo>
                    <a:pt x="184567" y="4614040"/>
                  </a:lnTo>
                  <a:lnTo>
                    <a:pt x="3" y="4614040"/>
                  </a:lnTo>
                  <a:close/>
                  <a:moveTo>
                    <a:pt x="8028487" y="4152633"/>
                  </a:moveTo>
                  <a:lnTo>
                    <a:pt x="8213050" y="4152633"/>
                  </a:lnTo>
                  <a:lnTo>
                    <a:pt x="8213050" y="4337196"/>
                  </a:lnTo>
                  <a:lnTo>
                    <a:pt x="8028487" y="4337196"/>
                  </a:lnTo>
                  <a:close/>
                  <a:moveTo>
                    <a:pt x="7751643" y="4152633"/>
                  </a:moveTo>
                  <a:lnTo>
                    <a:pt x="7936206" y="4152633"/>
                  </a:lnTo>
                  <a:lnTo>
                    <a:pt x="7936206" y="4337196"/>
                  </a:lnTo>
                  <a:lnTo>
                    <a:pt x="7751643" y="4337196"/>
                  </a:lnTo>
                  <a:close/>
                  <a:moveTo>
                    <a:pt x="7474799" y="4152633"/>
                  </a:moveTo>
                  <a:lnTo>
                    <a:pt x="7659362" y="4152633"/>
                  </a:lnTo>
                  <a:lnTo>
                    <a:pt x="7659362" y="4337196"/>
                  </a:lnTo>
                  <a:lnTo>
                    <a:pt x="7474799" y="4337196"/>
                  </a:lnTo>
                  <a:close/>
                  <a:moveTo>
                    <a:pt x="7197954" y="4152633"/>
                  </a:moveTo>
                  <a:lnTo>
                    <a:pt x="7382517" y="4152633"/>
                  </a:lnTo>
                  <a:lnTo>
                    <a:pt x="7382517" y="4337196"/>
                  </a:lnTo>
                  <a:lnTo>
                    <a:pt x="7197954" y="4337196"/>
                  </a:lnTo>
                  <a:close/>
                  <a:moveTo>
                    <a:pt x="6921109" y="4152633"/>
                  </a:moveTo>
                  <a:lnTo>
                    <a:pt x="7105672" y="4152633"/>
                  </a:lnTo>
                  <a:lnTo>
                    <a:pt x="7105672" y="4337196"/>
                  </a:lnTo>
                  <a:lnTo>
                    <a:pt x="6921109" y="4337196"/>
                  </a:lnTo>
                  <a:close/>
                  <a:moveTo>
                    <a:pt x="6644265" y="4152633"/>
                  </a:moveTo>
                  <a:lnTo>
                    <a:pt x="6828828" y="4152633"/>
                  </a:lnTo>
                  <a:lnTo>
                    <a:pt x="6828828" y="4337196"/>
                  </a:lnTo>
                  <a:lnTo>
                    <a:pt x="6644265" y="4337196"/>
                  </a:lnTo>
                  <a:close/>
                  <a:moveTo>
                    <a:pt x="6367421" y="4152633"/>
                  </a:moveTo>
                  <a:lnTo>
                    <a:pt x="6551984" y="4152633"/>
                  </a:lnTo>
                  <a:lnTo>
                    <a:pt x="6551984" y="4337196"/>
                  </a:lnTo>
                  <a:lnTo>
                    <a:pt x="6367421" y="4337196"/>
                  </a:lnTo>
                  <a:close/>
                  <a:moveTo>
                    <a:pt x="6090576" y="4152633"/>
                  </a:moveTo>
                  <a:lnTo>
                    <a:pt x="6275139" y="4152633"/>
                  </a:lnTo>
                  <a:lnTo>
                    <a:pt x="6275139" y="4337196"/>
                  </a:lnTo>
                  <a:lnTo>
                    <a:pt x="6090576" y="4337196"/>
                  </a:lnTo>
                  <a:close/>
                  <a:moveTo>
                    <a:pt x="5813731" y="4152633"/>
                  </a:moveTo>
                  <a:lnTo>
                    <a:pt x="5998294" y="4152633"/>
                  </a:lnTo>
                  <a:lnTo>
                    <a:pt x="5998294" y="4337196"/>
                  </a:lnTo>
                  <a:lnTo>
                    <a:pt x="5813731" y="4337196"/>
                  </a:lnTo>
                  <a:close/>
                  <a:moveTo>
                    <a:pt x="5536887" y="4152633"/>
                  </a:moveTo>
                  <a:lnTo>
                    <a:pt x="5721450" y="4152633"/>
                  </a:lnTo>
                  <a:lnTo>
                    <a:pt x="5721450" y="4337196"/>
                  </a:lnTo>
                  <a:lnTo>
                    <a:pt x="5536887" y="4337196"/>
                  </a:lnTo>
                  <a:close/>
                  <a:moveTo>
                    <a:pt x="5260042" y="4152633"/>
                  </a:moveTo>
                  <a:lnTo>
                    <a:pt x="5444605" y="4152633"/>
                  </a:lnTo>
                  <a:lnTo>
                    <a:pt x="5444605" y="4337196"/>
                  </a:lnTo>
                  <a:lnTo>
                    <a:pt x="5260042" y="4337196"/>
                  </a:lnTo>
                  <a:close/>
                  <a:moveTo>
                    <a:pt x="4983198" y="4152633"/>
                  </a:moveTo>
                  <a:lnTo>
                    <a:pt x="5167761" y="4152633"/>
                  </a:lnTo>
                  <a:lnTo>
                    <a:pt x="5167761" y="4337196"/>
                  </a:lnTo>
                  <a:lnTo>
                    <a:pt x="4983198" y="4337196"/>
                  </a:lnTo>
                  <a:close/>
                  <a:moveTo>
                    <a:pt x="4706353" y="4152633"/>
                  </a:moveTo>
                  <a:lnTo>
                    <a:pt x="4890916" y="4152633"/>
                  </a:lnTo>
                  <a:lnTo>
                    <a:pt x="4890916" y="4337196"/>
                  </a:lnTo>
                  <a:lnTo>
                    <a:pt x="4706353" y="4337196"/>
                  </a:lnTo>
                  <a:close/>
                  <a:moveTo>
                    <a:pt x="4429509" y="4152633"/>
                  </a:moveTo>
                  <a:lnTo>
                    <a:pt x="4614072" y="4152633"/>
                  </a:lnTo>
                  <a:lnTo>
                    <a:pt x="4614072" y="4337196"/>
                  </a:lnTo>
                  <a:lnTo>
                    <a:pt x="4429509" y="4337196"/>
                  </a:lnTo>
                  <a:close/>
                  <a:moveTo>
                    <a:pt x="4152664" y="4152633"/>
                  </a:moveTo>
                  <a:lnTo>
                    <a:pt x="4337227" y="4152633"/>
                  </a:lnTo>
                  <a:lnTo>
                    <a:pt x="4337227" y="4337196"/>
                  </a:lnTo>
                  <a:lnTo>
                    <a:pt x="4152664" y="4337196"/>
                  </a:lnTo>
                  <a:close/>
                  <a:moveTo>
                    <a:pt x="3875820" y="4152633"/>
                  </a:moveTo>
                  <a:lnTo>
                    <a:pt x="4060383" y="4152633"/>
                  </a:lnTo>
                  <a:lnTo>
                    <a:pt x="4060383" y="4337196"/>
                  </a:lnTo>
                  <a:lnTo>
                    <a:pt x="3875820" y="4337196"/>
                  </a:lnTo>
                  <a:close/>
                  <a:moveTo>
                    <a:pt x="3598976" y="4152633"/>
                  </a:moveTo>
                  <a:lnTo>
                    <a:pt x="3783539" y="4152633"/>
                  </a:lnTo>
                  <a:lnTo>
                    <a:pt x="3783539" y="4337196"/>
                  </a:lnTo>
                  <a:lnTo>
                    <a:pt x="3598976" y="4337196"/>
                  </a:lnTo>
                  <a:close/>
                  <a:moveTo>
                    <a:pt x="3322131" y="4152633"/>
                  </a:moveTo>
                  <a:lnTo>
                    <a:pt x="3506694" y="4152633"/>
                  </a:lnTo>
                  <a:lnTo>
                    <a:pt x="3506694" y="4337196"/>
                  </a:lnTo>
                  <a:lnTo>
                    <a:pt x="3322131" y="4337196"/>
                  </a:lnTo>
                  <a:close/>
                  <a:moveTo>
                    <a:pt x="3045295" y="4152633"/>
                  </a:moveTo>
                  <a:lnTo>
                    <a:pt x="3229858" y="4152633"/>
                  </a:lnTo>
                  <a:lnTo>
                    <a:pt x="3229858" y="4337196"/>
                  </a:lnTo>
                  <a:lnTo>
                    <a:pt x="3045295" y="4337196"/>
                  </a:lnTo>
                  <a:close/>
                  <a:moveTo>
                    <a:pt x="2768451" y="4152633"/>
                  </a:moveTo>
                  <a:lnTo>
                    <a:pt x="2953015" y="4152633"/>
                  </a:lnTo>
                  <a:lnTo>
                    <a:pt x="2953015" y="4337196"/>
                  </a:lnTo>
                  <a:lnTo>
                    <a:pt x="2768451" y="4337196"/>
                  </a:lnTo>
                  <a:close/>
                  <a:moveTo>
                    <a:pt x="2491605" y="4152633"/>
                  </a:moveTo>
                  <a:lnTo>
                    <a:pt x="2676169" y="4152633"/>
                  </a:lnTo>
                  <a:lnTo>
                    <a:pt x="2676169" y="4337196"/>
                  </a:lnTo>
                  <a:lnTo>
                    <a:pt x="2491605" y="4337196"/>
                  </a:lnTo>
                  <a:close/>
                  <a:moveTo>
                    <a:pt x="2214762" y="4152633"/>
                  </a:moveTo>
                  <a:lnTo>
                    <a:pt x="2399325" y="4152633"/>
                  </a:lnTo>
                  <a:lnTo>
                    <a:pt x="2399325" y="4337196"/>
                  </a:lnTo>
                  <a:lnTo>
                    <a:pt x="2214762" y="4337196"/>
                  </a:lnTo>
                  <a:close/>
                  <a:moveTo>
                    <a:pt x="1937918" y="4152633"/>
                  </a:moveTo>
                  <a:lnTo>
                    <a:pt x="2122480" y="4152633"/>
                  </a:lnTo>
                  <a:lnTo>
                    <a:pt x="2122480" y="4337196"/>
                  </a:lnTo>
                  <a:lnTo>
                    <a:pt x="1937918" y="4337196"/>
                  </a:lnTo>
                  <a:close/>
                  <a:moveTo>
                    <a:pt x="1661073" y="4152633"/>
                  </a:moveTo>
                  <a:lnTo>
                    <a:pt x="1845636" y="4152633"/>
                  </a:lnTo>
                  <a:lnTo>
                    <a:pt x="1845636" y="4337196"/>
                  </a:lnTo>
                  <a:lnTo>
                    <a:pt x="1661073" y="4337196"/>
                  </a:lnTo>
                  <a:close/>
                  <a:moveTo>
                    <a:pt x="1384228" y="4152633"/>
                  </a:moveTo>
                  <a:lnTo>
                    <a:pt x="1568792" y="4152633"/>
                  </a:lnTo>
                  <a:lnTo>
                    <a:pt x="1568792" y="4337196"/>
                  </a:lnTo>
                  <a:lnTo>
                    <a:pt x="1384228" y="4337196"/>
                  </a:lnTo>
                  <a:close/>
                  <a:moveTo>
                    <a:pt x="1107385" y="4152633"/>
                  </a:moveTo>
                  <a:lnTo>
                    <a:pt x="1291946" y="4152633"/>
                  </a:lnTo>
                  <a:lnTo>
                    <a:pt x="1291946" y="4337196"/>
                  </a:lnTo>
                  <a:lnTo>
                    <a:pt x="1107385" y="4337196"/>
                  </a:lnTo>
                  <a:close/>
                  <a:moveTo>
                    <a:pt x="830541" y="4152633"/>
                  </a:moveTo>
                  <a:lnTo>
                    <a:pt x="1015104" y="4152633"/>
                  </a:lnTo>
                  <a:lnTo>
                    <a:pt x="1015104" y="4337196"/>
                  </a:lnTo>
                  <a:lnTo>
                    <a:pt x="830541" y="4337196"/>
                  </a:lnTo>
                  <a:close/>
                  <a:moveTo>
                    <a:pt x="553697" y="4152633"/>
                  </a:moveTo>
                  <a:lnTo>
                    <a:pt x="738260" y="4152633"/>
                  </a:lnTo>
                  <a:lnTo>
                    <a:pt x="738260" y="4337196"/>
                  </a:lnTo>
                  <a:lnTo>
                    <a:pt x="553697" y="4337196"/>
                  </a:lnTo>
                  <a:close/>
                  <a:moveTo>
                    <a:pt x="276852" y="4152633"/>
                  </a:moveTo>
                  <a:lnTo>
                    <a:pt x="461415" y="4152633"/>
                  </a:lnTo>
                  <a:lnTo>
                    <a:pt x="461415" y="4337196"/>
                  </a:lnTo>
                  <a:lnTo>
                    <a:pt x="276852" y="4337196"/>
                  </a:lnTo>
                  <a:close/>
                  <a:moveTo>
                    <a:pt x="7" y="4152633"/>
                  </a:moveTo>
                  <a:lnTo>
                    <a:pt x="184571" y="4152633"/>
                  </a:lnTo>
                  <a:lnTo>
                    <a:pt x="184571" y="4337196"/>
                  </a:lnTo>
                  <a:lnTo>
                    <a:pt x="7" y="4337196"/>
                  </a:lnTo>
                  <a:close/>
                  <a:moveTo>
                    <a:pt x="8028487" y="3875788"/>
                  </a:moveTo>
                  <a:lnTo>
                    <a:pt x="8213050" y="3875788"/>
                  </a:lnTo>
                  <a:lnTo>
                    <a:pt x="8213050" y="4060351"/>
                  </a:lnTo>
                  <a:lnTo>
                    <a:pt x="8028487" y="4060351"/>
                  </a:lnTo>
                  <a:close/>
                  <a:moveTo>
                    <a:pt x="7751643" y="3875788"/>
                  </a:moveTo>
                  <a:lnTo>
                    <a:pt x="7936206" y="3875788"/>
                  </a:lnTo>
                  <a:lnTo>
                    <a:pt x="7936206" y="4060351"/>
                  </a:lnTo>
                  <a:lnTo>
                    <a:pt x="7751643" y="4060351"/>
                  </a:lnTo>
                  <a:close/>
                  <a:moveTo>
                    <a:pt x="7474799" y="3875788"/>
                  </a:moveTo>
                  <a:lnTo>
                    <a:pt x="7659362" y="3875788"/>
                  </a:lnTo>
                  <a:lnTo>
                    <a:pt x="7659362" y="4060351"/>
                  </a:lnTo>
                  <a:lnTo>
                    <a:pt x="7474799" y="4060351"/>
                  </a:lnTo>
                  <a:close/>
                  <a:moveTo>
                    <a:pt x="7197954" y="3875788"/>
                  </a:moveTo>
                  <a:lnTo>
                    <a:pt x="7382517" y="3875788"/>
                  </a:lnTo>
                  <a:lnTo>
                    <a:pt x="7382517" y="4060351"/>
                  </a:lnTo>
                  <a:lnTo>
                    <a:pt x="7197954" y="4060351"/>
                  </a:lnTo>
                  <a:close/>
                  <a:moveTo>
                    <a:pt x="6921109" y="3875788"/>
                  </a:moveTo>
                  <a:lnTo>
                    <a:pt x="7105672" y="3875788"/>
                  </a:lnTo>
                  <a:lnTo>
                    <a:pt x="7105672" y="4060351"/>
                  </a:lnTo>
                  <a:lnTo>
                    <a:pt x="6921109" y="4060351"/>
                  </a:lnTo>
                  <a:close/>
                  <a:moveTo>
                    <a:pt x="6644265" y="3875788"/>
                  </a:moveTo>
                  <a:lnTo>
                    <a:pt x="6828828" y="3875788"/>
                  </a:lnTo>
                  <a:lnTo>
                    <a:pt x="6828828" y="4060351"/>
                  </a:lnTo>
                  <a:lnTo>
                    <a:pt x="6644265" y="4060351"/>
                  </a:lnTo>
                  <a:close/>
                  <a:moveTo>
                    <a:pt x="6367421" y="3875788"/>
                  </a:moveTo>
                  <a:lnTo>
                    <a:pt x="6551984" y="3875788"/>
                  </a:lnTo>
                  <a:lnTo>
                    <a:pt x="6551984" y="4060351"/>
                  </a:lnTo>
                  <a:lnTo>
                    <a:pt x="6367421" y="4060351"/>
                  </a:lnTo>
                  <a:close/>
                  <a:moveTo>
                    <a:pt x="6090576" y="3875788"/>
                  </a:moveTo>
                  <a:lnTo>
                    <a:pt x="6275139" y="3875788"/>
                  </a:lnTo>
                  <a:lnTo>
                    <a:pt x="6275139" y="4060351"/>
                  </a:lnTo>
                  <a:lnTo>
                    <a:pt x="6090576" y="4060351"/>
                  </a:lnTo>
                  <a:close/>
                  <a:moveTo>
                    <a:pt x="5813731" y="3875788"/>
                  </a:moveTo>
                  <a:lnTo>
                    <a:pt x="5998294" y="3875788"/>
                  </a:lnTo>
                  <a:lnTo>
                    <a:pt x="5998294" y="4060351"/>
                  </a:lnTo>
                  <a:lnTo>
                    <a:pt x="5813731" y="4060351"/>
                  </a:lnTo>
                  <a:close/>
                  <a:moveTo>
                    <a:pt x="5536887" y="3875788"/>
                  </a:moveTo>
                  <a:lnTo>
                    <a:pt x="5721450" y="3875788"/>
                  </a:lnTo>
                  <a:lnTo>
                    <a:pt x="5721450" y="4060351"/>
                  </a:lnTo>
                  <a:lnTo>
                    <a:pt x="5536887" y="4060351"/>
                  </a:lnTo>
                  <a:close/>
                  <a:moveTo>
                    <a:pt x="5260042" y="3875788"/>
                  </a:moveTo>
                  <a:lnTo>
                    <a:pt x="5444605" y="3875788"/>
                  </a:lnTo>
                  <a:lnTo>
                    <a:pt x="5444605" y="4060351"/>
                  </a:lnTo>
                  <a:lnTo>
                    <a:pt x="5260042" y="4060351"/>
                  </a:lnTo>
                  <a:close/>
                  <a:moveTo>
                    <a:pt x="4983198" y="3875788"/>
                  </a:moveTo>
                  <a:lnTo>
                    <a:pt x="5167761" y="3875788"/>
                  </a:lnTo>
                  <a:lnTo>
                    <a:pt x="5167761" y="4060351"/>
                  </a:lnTo>
                  <a:lnTo>
                    <a:pt x="4983198" y="4060351"/>
                  </a:lnTo>
                  <a:close/>
                  <a:moveTo>
                    <a:pt x="4706353" y="3875788"/>
                  </a:moveTo>
                  <a:lnTo>
                    <a:pt x="4890916" y="3875788"/>
                  </a:lnTo>
                  <a:lnTo>
                    <a:pt x="4890916" y="4060351"/>
                  </a:lnTo>
                  <a:lnTo>
                    <a:pt x="4706353" y="4060351"/>
                  </a:lnTo>
                  <a:close/>
                  <a:moveTo>
                    <a:pt x="4429509" y="3875788"/>
                  </a:moveTo>
                  <a:lnTo>
                    <a:pt x="4614072" y="3875788"/>
                  </a:lnTo>
                  <a:lnTo>
                    <a:pt x="4614072" y="4060351"/>
                  </a:lnTo>
                  <a:lnTo>
                    <a:pt x="4429509" y="4060351"/>
                  </a:lnTo>
                  <a:close/>
                  <a:moveTo>
                    <a:pt x="4152664" y="3875788"/>
                  </a:moveTo>
                  <a:lnTo>
                    <a:pt x="4337227" y="3875788"/>
                  </a:lnTo>
                  <a:lnTo>
                    <a:pt x="4337227" y="4060351"/>
                  </a:lnTo>
                  <a:lnTo>
                    <a:pt x="4152664" y="4060351"/>
                  </a:lnTo>
                  <a:close/>
                  <a:moveTo>
                    <a:pt x="3875820" y="3875788"/>
                  </a:moveTo>
                  <a:lnTo>
                    <a:pt x="4060383" y="3875788"/>
                  </a:lnTo>
                  <a:lnTo>
                    <a:pt x="4060383" y="4060351"/>
                  </a:lnTo>
                  <a:lnTo>
                    <a:pt x="3875820" y="4060351"/>
                  </a:lnTo>
                  <a:close/>
                  <a:moveTo>
                    <a:pt x="3598976" y="3875788"/>
                  </a:moveTo>
                  <a:lnTo>
                    <a:pt x="3783539" y="3875788"/>
                  </a:lnTo>
                  <a:lnTo>
                    <a:pt x="3783539" y="4060351"/>
                  </a:lnTo>
                  <a:lnTo>
                    <a:pt x="3598976" y="4060351"/>
                  </a:lnTo>
                  <a:close/>
                  <a:moveTo>
                    <a:pt x="3322131" y="3875788"/>
                  </a:moveTo>
                  <a:lnTo>
                    <a:pt x="3506694" y="3875788"/>
                  </a:lnTo>
                  <a:lnTo>
                    <a:pt x="3506694" y="4060351"/>
                  </a:lnTo>
                  <a:lnTo>
                    <a:pt x="3322131" y="4060351"/>
                  </a:lnTo>
                  <a:close/>
                  <a:moveTo>
                    <a:pt x="3045299" y="3875788"/>
                  </a:moveTo>
                  <a:lnTo>
                    <a:pt x="3229863" y="3875788"/>
                  </a:lnTo>
                  <a:lnTo>
                    <a:pt x="3229863" y="4060351"/>
                  </a:lnTo>
                  <a:lnTo>
                    <a:pt x="3045299" y="4060351"/>
                  </a:lnTo>
                  <a:close/>
                  <a:moveTo>
                    <a:pt x="2768455" y="3875788"/>
                  </a:moveTo>
                  <a:lnTo>
                    <a:pt x="2953018" y="3875788"/>
                  </a:lnTo>
                  <a:lnTo>
                    <a:pt x="2953018" y="4060351"/>
                  </a:lnTo>
                  <a:lnTo>
                    <a:pt x="2768455" y="4060351"/>
                  </a:lnTo>
                  <a:close/>
                  <a:moveTo>
                    <a:pt x="2491609" y="3875788"/>
                  </a:moveTo>
                  <a:lnTo>
                    <a:pt x="2676173" y="3875788"/>
                  </a:lnTo>
                  <a:lnTo>
                    <a:pt x="2676173" y="4060351"/>
                  </a:lnTo>
                  <a:lnTo>
                    <a:pt x="2491609" y="4060351"/>
                  </a:lnTo>
                  <a:close/>
                  <a:moveTo>
                    <a:pt x="2214765" y="3875788"/>
                  </a:moveTo>
                  <a:lnTo>
                    <a:pt x="2399328" y="3875788"/>
                  </a:lnTo>
                  <a:lnTo>
                    <a:pt x="2399328" y="4060351"/>
                  </a:lnTo>
                  <a:lnTo>
                    <a:pt x="2214765" y="4060351"/>
                  </a:lnTo>
                  <a:close/>
                  <a:moveTo>
                    <a:pt x="1937922" y="3875788"/>
                  </a:moveTo>
                  <a:lnTo>
                    <a:pt x="2122483" y="3875788"/>
                  </a:lnTo>
                  <a:lnTo>
                    <a:pt x="2122483" y="4060351"/>
                  </a:lnTo>
                  <a:lnTo>
                    <a:pt x="1937922" y="4060351"/>
                  </a:lnTo>
                  <a:close/>
                  <a:moveTo>
                    <a:pt x="1661075" y="3875788"/>
                  </a:moveTo>
                  <a:lnTo>
                    <a:pt x="1845640" y="3875788"/>
                  </a:lnTo>
                  <a:lnTo>
                    <a:pt x="1845640" y="4060351"/>
                  </a:lnTo>
                  <a:lnTo>
                    <a:pt x="1661075" y="4060351"/>
                  </a:lnTo>
                  <a:close/>
                  <a:moveTo>
                    <a:pt x="1384231" y="3875788"/>
                  </a:moveTo>
                  <a:lnTo>
                    <a:pt x="1568796" y="3875788"/>
                  </a:lnTo>
                  <a:lnTo>
                    <a:pt x="1568796" y="4060351"/>
                  </a:lnTo>
                  <a:lnTo>
                    <a:pt x="1384231" y="4060351"/>
                  </a:lnTo>
                  <a:close/>
                  <a:moveTo>
                    <a:pt x="1107389" y="3875788"/>
                  </a:moveTo>
                  <a:lnTo>
                    <a:pt x="1291949" y="3875788"/>
                  </a:lnTo>
                  <a:lnTo>
                    <a:pt x="1291949" y="4060351"/>
                  </a:lnTo>
                  <a:lnTo>
                    <a:pt x="1107389" y="4060351"/>
                  </a:lnTo>
                  <a:close/>
                  <a:moveTo>
                    <a:pt x="830544" y="3875788"/>
                  </a:moveTo>
                  <a:lnTo>
                    <a:pt x="1015107" y="3875788"/>
                  </a:lnTo>
                  <a:lnTo>
                    <a:pt x="1015107" y="4060351"/>
                  </a:lnTo>
                  <a:lnTo>
                    <a:pt x="830544" y="4060351"/>
                  </a:lnTo>
                  <a:close/>
                  <a:moveTo>
                    <a:pt x="553700" y="3875788"/>
                  </a:moveTo>
                  <a:lnTo>
                    <a:pt x="738263" y="3875788"/>
                  </a:lnTo>
                  <a:lnTo>
                    <a:pt x="738263" y="4060351"/>
                  </a:lnTo>
                  <a:lnTo>
                    <a:pt x="553700" y="4060351"/>
                  </a:lnTo>
                  <a:close/>
                  <a:moveTo>
                    <a:pt x="276856" y="3875788"/>
                  </a:moveTo>
                  <a:lnTo>
                    <a:pt x="461419" y="3875788"/>
                  </a:lnTo>
                  <a:lnTo>
                    <a:pt x="461419" y="4060351"/>
                  </a:lnTo>
                  <a:lnTo>
                    <a:pt x="276856" y="4060351"/>
                  </a:lnTo>
                  <a:close/>
                  <a:moveTo>
                    <a:pt x="10" y="3875788"/>
                  </a:moveTo>
                  <a:lnTo>
                    <a:pt x="184575" y="3875788"/>
                  </a:lnTo>
                  <a:lnTo>
                    <a:pt x="184575" y="4060351"/>
                  </a:lnTo>
                  <a:lnTo>
                    <a:pt x="10" y="4060351"/>
                  </a:lnTo>
                  <a:close/>
                  <a:moveTo>
                    <a:pt x="8028487" y="3598943"/>
                  </a:moveTo>
                  <a:lnTo>
                    <a:pt x="8213050" y="3598943"/>
                  </a:lnTo>
                  <a:lnTo>
                    <a:pt x="8213050" y="3783506"/>
                  </a:lnTo>
                  <a:lnTo>
                    <a:pt x="8028487" y="3783506"/>
                  </a:lnTo>
                  <a:close/>
                  <a:moveTo>
                    <a:pt x="7751643" y="3598943"/>
                  </a:moveTo>
                  <a:lnTo>
                    <a:pt x="7936206" y="3598943"/>
                  </a:lnTo>
                  <a:lnTo>
                    <a:pt x="7936206" y="3783506"/>
                  </a:lnTo>
                  <a:lnTo>
                    <a:pt x="7751643" y="3783506"/>
                  </a:lnTo>
                  <a:close/>
                  <a:moveTo>
                    <a:pt x="7474799" y="3598943"/>
                  </a:moveTo>
                  <a:lnTo>
                    <a:pt x="7659362" y="3598943"/>
                  </a:lnTo>
                  <a:lnTo>
                    <a:pt x="7659362" y="3783506"/>
                  </a:lnTo>
                  <a:lnTo>
                    <a:pt x="7474799" y="3783506"/>
                  </a:lnTo>
                  <a:close/>
                  <a:moveTo>
                    <a:pt x="7197954" y="3598943"/>
                  </a:moveTo>
                  <a:lnTo>
                    <a:pt x="7382517" y="3598943"/>
                  </a:lnTo>
                  <a:lnTo>
                    <a:pt x="7382517" y="3783506"/>
                  </a:lnTo>
                  <a:lnTo>
                    <a:pt x="7197954" y="3783506"/>
                  </a:lnTo>
                  <a:close/>
                  <a:moveTo>
                    <a:pt x="6921109" y="3598943"/>
                  </a:moveTo>
                  <a:lnTo>
                    <a:pt x="7105672" y="3598943"/>
                  </a:lnTo>
                  <a:lnTo>
                    <a:pt x="7105672" y="3783506"/>
                  </a:lnTo>
                  <a:lnTo>
                    <a:pt x="6921109" y="3783506"/>
                  </a:lnTo>
                  <a:close/>
                  <a:moveTo>
                    <a:pt x="6644265" y="3598943"/>
                  </a:moveTo>
                  <a:lnTo>
                    <a:pt x="6828828" y="3598943"/>
                  </a:lnTo>
                  <a:lnTo>
                    <a:pt x="6828828" y="3783506"/>
                  </a:lnTo>
                  <a:lnTo>
                    <a:pt x="6644265" y="3783506"/>
                  </a:lnTo>
                  <a:close/>
                  <a:moveTo>
                    <a:pt x="6367421" y="3598943"/>
                  </a:moveTo>
                  <a:lnTo>
                    <a:pt x="6551984" y="3598943"/>
                  </a:lnTo>
                  <a:lnTo>
                    <a:pt x="6551984" y="3783506"/>
                  </a:lnTo>
                  <a:lnTo>
                    <a:pt x="6367421" y="3783506"/>
                  </a:lnTo>
                  <a:close/>
                  <a:moveTo>
                    <a:pt x="6090576" y="3598943"/>
                  </a:moveTo>
                  <a:lnTo>
                    <a:pt x="6275139" y="3598943"/>
                  </a:lnTo>
                  <a:lnTo>
                    <a:pt x="6275139" y="3783506"/>
                  </a:lnTo>
                  <a:lnTo>
                    <a:pt x="6090576" y="3783506"/>
                  </a:lnTo>
                  <a:close/>
                  <a:moveTo>
                    <a:pt x="5813731" y="3598943"/>
                  </a:moveTo>
                  <a:lnTo>
                    <a:pt x="5998294" y="3598943"/>
                  </a:lnTo>
                  <a:lnTo>
                    <a:pt x="5998294" y="3783506"/>
                  </a:lnTo>
                  <a:lnTo>
                    <a:pt x="5813731" y="3783506"/>
                  </a:lnTo>
                  <a:close/>
                  <a:moveTo>
                    <a:pt x="5536887" y="3598943"/>
                  </a:moveTo>
                  <a:lnTo>
                    <a:pt x="5721450" y="3598943"/>
                  </a:lnTo>
                  <a:lnTo>
                    <a:pt x="5721450" y="3783506"/>
                  </a:lnTo>
                  <a:lnTo>
                    <a:pt x="5536887" y="3783506"/>
                  </a:lnTo>
                  <a:close/>
                  <a:moveTo>
                    <a:pt x="5260042" y="3598943"/>
                  </a:moveTo>
                  <a:lnTo>
                    <a:pt x="5444605" y="3598943"/>
                  </a:lnTo>
                  <a:lnTo>
                    <a:pt x="5444605" y="3783506"/>
                  </a:lnTo>
                  <a:lnTo>
                    <a:pt x="5260042" y="3783506"/>
                  </a:lnTo>
                  <a:close/>
                  <a:moveTo>
                    <a:pt x="4983198" y="3598943"/>
                  </a:moveTo>
                  <a:lnTo>
                    <a:pt x="5167761" y="3598943"/>
                  </a:lnTo>
                  <a:lnTo>
                    <a:pt x="5167761" y="3783506"/>
                  </a:lnTo>
                  <a:lnTo>
                    <a:pt x="4983198" y="3783506"/>
                  </a:lnTo>
                  <a:close/>
                  <a:moveTo>
                    <a:pt x="4706353" y="3598943"/>
                  </a:moveTo>
                  <a:lnTo>
                    <a:pt x="4890916" y="3598943"/>
                  </a:lnTo>
                  <a:lnTo>
                    <a:pt x="4890916" y="3783506"/>
                  </a:lnTo>
                  <a:lnTo>
                    <a:pt x="4706353" y="3783506"/>
                  </a:lnTo>
                  <a:close/>
                  <a:moveTo>
                    <a:pt x="4429509" y="3598943"/>
                  </a:moveTo>
                  <a:lnTo>
                    <a:pt x="4614072" y="3598943"/>
                  </a:lnTo>
                  <a:lnTo>
                    <a:pt x="4614072" y="3783506"/>
                  </a:lnTo>
                  <a:lnTo>
                    <a:pt x="4429509" y="3783506"/>
                  </a:lnTo>
                  <a:close/>
                  <a:moveTo>
                    <a:pt x="4152664" y="3598943"/>
                  </a:moveTo>
                  <a:lnTo>
                    <a:pt x="4337227" y="3598943"/>
                  </a:lnTo>
                  <a:lnTo>
                    <a:pt x="4337227" y="3783506"/>
                  </a:lnTo>
                  <a:lnTo>
                    <a:pt x="4152664" y="3783506"/>
                  </a:lnTo>
                  <a:close/>
                  <a:moveTo>
                    <a:pt x="3875820" y="3598943"/>
                  </a:moveTo>
                  <a:lnTo>
                    <a:pt x="4060383" y="3598943"/>
                  </a:lnTo>
                  <a:lnTo>
                    <a:pt x="4060383" y="3783506"/>
                  </a:lnTo>
                  <a:lnTo>
                    <a:pt x="3875820" y="3783506"/>
                  </a:lnTo>
                  <a:close/>
                  <a:moveTo>
                    <a:pt x="3598976" y="3598943"/>
                  </a:moveTo>
                  <a:lnTo>
                    <a:pt x="3783539" y="3598943"/>
                  </a:lnTo>
                  <a:lnTo>
                    <a:pt x="3783539" y="3783506"/>
                  </a:lnTo>
                  <a:lnTo>
                    <a:pt x="3598976" y="3783506"/>
                  </a:lnTo>
                  <a:close/>
                  <a:moveTo>
                    <a:pt x="3322131" y="3598943"/>
                  </a:moveTo>
                  <a:lnTo>
                    <a:pt x="3506694" y="3598943"/>
                  </a:lnTo>
                  <a:lnTo>
                    <a:pt x="3506694" y="3783506"/>
                  </a:lnTo>
                  <a:lnTo>
                    <a:pt x="3322131" y="3783506"/>
                  </a:lnTo>
                  <a:close/>
                  <a:moveTo>
                    <a:pt x="3045303" y="3598943"/>
                  </a:moveTo>
                  <a:lnTo>
                    <a:pt x="3229867" y="3598943"/>
                  </a:lnTo>
                  <a:lnTo>
                    <a:pt x="3229867" y="3783506"/>
                  </a:lnTo>
                  <a:lnTo>
                    <a:pt x="3045303" y="3783506"/>
                  </a:lnTo>
                  <a:close/>
                  <a:moveTo>
                    <a:pt x="2768459" y="3598943"/>
                  </a:moveTo>
                  <a:lnTo>
                    <a:pt x="2953022" y="3598943"/>
                  </a:lnTo>
                  <a:lnTo>
                    <a:pt x="2953022" y="3783506"/>
                  </a:lnTo>
                  <a:lnTo>
                    <a:pt x="2768459" y="3783506"/>
                  </a:lnTo>
                  <a:close/>
                  <a:moveTo>
                    <a:pt x="2491612" y="3598943"/>
                  </a:moveTo>
                  <a:lnTo>
                    <a:pt x="2676176" y="3598943"/>
                  </a:lnTo>
                  <a:lnTo>
                    <a:pt x="2676176" y="3783506"/>
                  </a:lnTo>
                  <a:lnTo>
                    <a:pt x="2491612" y="3783506"/>
                  </a:lnTo>
                  <a:close/>
                  <a:moveTo>
                    <a:pt x="2214768" y="3598943"/>
                  </a:moveTo>
                  <a:lnTo>
                    <a:pt x="2399332" y="3598943"/>
                  </a:lnTo>
                  <a:lnTo>
                    <a:pt x="2399332" y="3783506"/>
                  </a:lnTo>
                  <a:lnTo>
                    <a:pt x="2214768" y="3783506"/>
                  </a:lnTo>
                  <a:close/>
                  <a:moveTo>
                    <a:pt x="1937926" y="3598943"/>
                  </a:moveTo>
                  <a:lnTo>
                    <a:pt x="2122487" y="3598943"/>
                  </a:lnTo>
                  <a:lnTo>
                    <a:pt x="2122487" y="3783506"/>
                  </a:lnTo>
                  <a:lnTo>
                    <a:pt x="1937926" y="3783506"/>
                  </a:lnTo>
                  <a:close/>
                  <a:moveTo>
                    <a:pt x="1661079" y="3598943"/>
                  </a:moveTo>
                  <a:lnTo>
                    <a:pt x="1845644" y="3598943"/>
                  </a:lnTo>
                  <a:lnTo>
                    <a:pt x="1845644" y="3783506"/>
                  </a:lnTo>
                  <a:lnTo>
                    <a:pt x="1661079" y="3783506"/>
                  </a:lnTo>
                  <a:close/>
                  <a:moveTo>
                    <a:pt x="1384235" y="3598943"/>
                  </a:moveTo>
                  <a:lnTo>
                    <a:pt x="1568800" y="3598943"/>
                  </a:lnTo>
                  <a:lnTo>
                    <a:pt x="1568800" y="3783506"/>
                  </a:lnTo>
                  <a:lnTo>
                    <a:pt x="1384235" y="3783506"/>
                  </a:lnTo>
                  <a:close/>
                  <a:moveTo>
                    <a:pt x="1107392" y="3598943"/>
                  </a:moveTo>
                  <a:lnTo>
                    <a:pt x="1291951" y="3598943"/>
                  </a:lnTo>
                  <a:lnTo>
                    <a:pt x="1291951" y="3783506"/>
                  </a:lnTo>
                  <a:lnTo>
                    <a:pt x="1107392" y="3783506"/>
                  </a:lnTo>
                  <a:close/>
                  <a:moveTo>
                    <a:pt x="830548" y="3598943"/>
                  </a:moveTo>
                  <a:lnTo>
                    <a:pt x="1015111" y="3598943"/>
                  </a:lnTo>
                  <a:lnTo>
                    <a:pt x="1015111" y="3783506"/>
                  </a:lnTo>
                  <a:lnTo>
                    <a:pt x="830548" y="3783506"/>
                  </a:lnTo>
                  <a:close/>
                  <a:moveTo>
                    <a:pt x="553704" y="3598943"/>
                  </a:moveTo>
                  <a:lnTo>
                    <a:pt x="738267" y="3598943"/>
                  </a:lnTo>
                  <a:lnTo>
                    <a:pt x="738267" y="3783506"/>
                  </a:lnTo>
                  <a:lnTo>
                    <a:pt x="553704" y="3783506"/>
                  </a:lnTo>
                  <a:close/>
                  <a:moveTo>
                    <a:pt x="276859" y="3598943"/>
                  </a:moveTo>
                  <a:lnTo>
                    <a:pt x="461422" y="3598943"/>
                  </a:lnTo>
                  <a:lnTo>
                    <a:pt x="461422" y="3783506"/>
                  </a:lnTo>
                  <a:lnTo>
                    <a:pt x="276859" y="3783506"/>
                  </a:lnTo>
                  <a:close/>
                  <a:moveTo>
                    <a:pt x="13" y="3598943"/>
                  </a:moveTo>
                  <a:lnTo>
                    <a:pt x="184579" y="3598943"/>
                  </a:lnTo>
                  <a:lnTo>
                    <a:pt x="184579" y="3783506"/>
                  </a:lnTo>
                  <a:lnTo>
                    <a:pt x="13" y="3783506"/>
                  </a:lnTo>
                  <a:close/>
                  <a:moveTo>
                    <a:pt x="8028487" y="3322099"/>
                  </a:moveTo>
                  <a:lnTo>
                    <a:pt x="8213050" y="3322099"/>
                  </a:lnTo>
                  <a:lnTo>
                    <a:pt x="8213050" y="3506662"/>
                  </a:lnTo>
                  <a:lnTo>
                    <a:pt x="8028487" y="3506662"/>
                  </a:lnTo>
                  <a:close/>
                  <a:moveTo>
                    <a:pt x="7751643" y="3322099"/>
                  </a:moveTo>
                  <a:lnTo>
                    <a:pt x="7936206" y="3322099"/>
                  </a:lnTo>
                  <a:lnTo>
                    <a:pt x="7936206" y="3506662"/>
                  </a:lnTo>
                  <a:lnTo>
                    <a:pt x="7751643" y="3506662"/>
                  </a:lnTo>
                  <a:close/>
                  <a:moveTo>
                    <a:pt x="7474799" y="3322099"/>
                  </a:moveTo>
                  <a:lnTo>
                    <a:pt x="7659362" y="3322099"/>
                  </a:lnTo>
                  <a:lnTo>
                    <a:pt x="7659362" y="3506662"/>
                  </a:lnTo>
                  <a:lnTo>
                    <a:pt x="7474799" y="3506662"/>
                  </a:lnTo>
                  <a:close/>
                  <a:moveTo>
                    <a:pt x="7197954" y="3322099"/>
                  </a:moveTo>
                  <a:lnTo>
                    <a:pt x="7382517" y="3322099"/>
                  </a:lnTo>
                  <a:lnTo>
                    <a:pt x="7382517" y="3506662"/>
                  </a:lnTo>
                  <a:lnTo>
                    <a:pt x="7197954" y="3506662"/>
                  </a:lnTo>
                  <a:close/>
                  <a:moveTo>
                    <a:pt x="6921109" y="3322099"/>
                  </a:moveTo>
                  <a:lnTo>
                    <a:pt x="7105672" y="3322099"/>
                  </a:lnTo>
                  <a:lnTo>
                    <a:pt x="7105672" y="3506662"/>
                  </a:lnTo>
                  <a:lnTo>
                    <a:pt x="6921109" y="3506662"/>
                  </a:lnTo>
                  <a:close/>
                  <a:moveTo>
                    <a:pt x="6644265" y="3322099"/>
                  </a:moveTo>
                  <a:lnTo>
                    <a:pt x="6828828" y="3322099"/>
                  </a:lnTo>
                  <a:lnTo>
                    <a:pt x="6828828" y="3506662"/>
                  </a:lnTo>
                  <a:lnTo>
                    <a:pt x="6644265" y="3506662"/>
                  </a:lnTo>
                  <a:close/>
                  <a:moveTo>
                    <a:pt x="6367421" y="3322099"/>
                  </a:moveTo>
                  <a:lnTo>
                    <a:pt x="6551984" y="3322099"/>
                  </a:lnTo>
                  <a:lnTo>
                    <a:pt x="6551984" y="3506662"/>
                  </a:lnTo>
                  <a:lnTo>
                    <a:pt x="6367421" y="3506662"/>
                  </a:lnTo>
                  <a:close/>
                  <a:moveTo>
                    <a:pt x="6090576" y="3322099"/>
                  </a:moveTo>
                  <a:lnTo>
                    <a:pt x="6275139" y="3322099"/>
                  </a:lnTo>
                  <a:lnTo>
                    <a:pt x="6275139" y="3506662"/>
                  </a:lnTo>
                  <a:lnTo>
                    <a:pt x="6090576" y="3506662"/>
                  </a:lnTo>
                  <a:close/>
                  <a:moveTo>
                    <a:pt x="5813731" y="3322099"/>
                  </a:moveTo>
                  <a:lnTo>
                    <a:pt x="5998294" y="3322099"/>
                  </a:lnTo>
                  <a:lnTo>
                    <a:pt x="5998294" y="3506662"/>
                  </a:lnTo>
                  <a:lnTo>
                    <a:pt x="5813731" y="3506662"/>
                  </a:lnTo>
                  <a:close/>
                  <a:moveTo>
                    <a:pt x="5536887" y="3322099"/>
                  </a:moveTo>
                  <a:lnTo>
                    <a:pt x="5721450" y="3322099"/>
                  </a:lnTo>
                  <a:lnTo>
                    <a:pt x="5721450" y="3506662"/>
                  </a:lnTo>
                  <a:lnTo>
                    <a:pt x="5536887" y="3506662"/>
                  </a:lnTo>
                  <a:close/>
                  <a:moveTo>
                    <a:pt x="5260042" y="3322099"/>
                  </a:moveTo>
                  <a:lnTo>
                    <a:pt x="5444605" y="3322099"/>
                  </a:lnTo>
                  <a:lnTo>
                    <a:pt x="5444605" y="3506662"/>
                  </a:lnTo>
                  <a:lnTo>
                    <a:pt x="5260042" y="3506662"/>
                  </a:lnTo>
                  <a:close/>
                  <a:moveTo>
                    <a:pt x="4983198" y="3322099"/>
                  </a:moveTo>
                  <a:lnTo>
                    <a:pt x="5167761" y="3322099"/>
                  </a:lnTo>
                  <a:lnTo>
                    <a:pt x="5167761" y="3506662"/>
                  </a:lnTo>
                  <a:lnTo>
                    <a:pt x="4983198" y="3506662"/>
                  </a:lnTo>
                  <a:close/>
                  <a:moveTo>
                    <a:pt x="4706353" y="3322099"/>
                  </a:moveTo>
                  <a:lnTo>
                    <a:pt x="4890916" y="3322099"/>
                  </a:lnTo>
                  <a:lnTo>
                    <a:pt x="4890916" y="3506662"/>
                  </a:lnTo>
                  <a:lnTo>
                    <a:pt x="4706353" y="3506662"/>
                  </a:lnTo>
                  <a:close/>
                  <a:moveTo>
                    <a:pt x="4429509" y="3322099"/>
                  </a:moveTo>
                  <a:lnTo>
                    <a:pt x="4614072" y="3322099"/>
                  </a:lnTo>
                  <a:lnTo>
                    <a:pt x="4614072" y="3506662"/>
                  </a:lnTo>
                  <a:lnTo>
                    <a:pt x="4429509" y="3506662"/>
                  </a:lnTo>
                  <a:close/>
                  <a:moveTo>
                    <a:pt x="4152664" y="3322099"/>
                  </a:moveTo>
                  <a:lnTo>
                    <a:pt x="4337227" y="3322099"/>
                  </a:lnTo>
                  <a:lnTo>
                    <a:pt x="4337227" y="3506662"/>
                  </a:lnTo>
                  <a:lnTo>
                    <a:pt x="4152664" y="3506662"/>
                  </a:lnTo>
                  <a:close/>
                  <a:moveTo>
                    <a:pt x="3875820" y="3322099"/>
                  </a:moveTo>
                  <a:lnTo>
                    <a:pt x="4060383" y="3322099"/>
                  </a:lnTo>
                  <a:lnTo>
                    <a:pt x="4060383" y="3506662"/>
                  </a:lnTo>
                  <a:lnTo>
                    <a:pt x="3875820" y="3506662"/>
                  </a:lnTo>
                  <a:close/>
                  <a:moveTo>
                    <a:pt x="3598976" y="3322099"/>
                  </a:moveTo>
                  <a:lnTo>
                    <a:pt x="3783539" y="3322099"/>
                  </a:lnTo>
                  <a:lnTo>
                    <a:pt x="3783539" y="3506662"/>
                  </a:lnTo>
                  <a:lnTo>
                    <a:pt x="3598976" y="3506662"/>
                  </a:lnTo>
                  <a:close/>
                  <a:moveTo>
                    <a:pt x="3322131" y="3322099"/>
                  </a:moveTo>
                  <a:lnTo>
                    <a:pt x="3506694" y="3322099"/>
                  </a:lnTo>
                  <a:lnTo>
                    <a:pt x="3506694" y="3506662"/>
                  </a:lnTo>
                  <a:lnTo>
                    <a:pt x="3322131" y="3506662"/>
                  </a:lnTo>
                  <a:close/>
                  <a:moveTo>
                    <a:pt x="3045306" y="3322099"/>
                  </a:moveTo>
                  <a:lnTo>
                    <a:pt x="3229870" y="3322099"/>
                  </a:lnTo>
                  <a:lnTo>
                    <a:pt x="3229870" y="3506662"/>
                  </a:lnTo>
                  <a:lnTo>
                    <a:pt x="3045306" y="3506662"/>
                  </a:lnTo>
                  <a:close/>
                  <a:moveTo>
                    <a:pt x="2768462" y="3322099"/>
                  </a:moveTo>
                  <a:lnTo>
                    <a:pt x="2953026" y="3322099"/>
                  </a:lnTo>
                  <a:lnTo>
                    <a:pt x="2953026" y="3506662"/>
                  </a:lnTo>
                  <a:lnTo>
                    <a:pt x="2768462" y="3506662"/>
                  </a:lnTo>
                  <a:close/>
                  <a:moveTo>
                    <a:pt x="2491616" y="3322099"/>
                  </a:moveTo>
                  <a:lnTo>
                    <a:pt x="2676180" y="3322099"/>
                  </a:lnTo>
                  <a:lnTo>
                    <a:pt x="2676180" y="3506662"/>
                  </a:lnTo>
                  <a:lnTo>
                    <a:pt x="2491616" y="3506662"/>
                  </a:lnTo>
                  <a:close/>
                  <a:moveTo>
                    <a:pt x="2214771" y="3322099"/>
                  </a:moveTo>
                  <a:lnTo>
                    <a:pt x="2399335" y="3322099"/>
                  </a:lnTo>
                  <a:lnTo>
                    <a:pt x="2399335" y="3506662"/>
                  </a:lnTo>
                  <a:lnTo>
                    <a:pt x="2214771" y="3506662"/>
                  </a:lnTo>
                  <a:close/>
                  <a:moveTo>
                    <a:pt x="1937929" y="3322099"/>
                  </a:moveTo>
                  <a:lnTo>
                    <a:pt x="2122491" y="3322099"/>
                  </a:lnTo>
                  <a:lnTo>
                    <a:pt x="2122491" y="3506662"/>
                  </a:lnTo>
                  <a:lnTo>
                    <a:pt x="1937929" y="3506662"/>
                  </a:lnTo>
                  <a:close/>
                  <a:moveTo>
                    <a:pt x="1661082" y="3322099"/>
                  </a:moveTo>
                  <a:lnTo>
                    <a:pt x="1845648" y="3322099"/>
                  </a:lnTo>
                  <a:lnTo>
                    <a:pt x="1845648" y="3506662"/>
                  </a:lnTo>
                  <a:lnTo>
                    <a:pt x="1661082" y="3506662"/>
                  </a:lnTo>
                  <a:close/>
                  <a:moveTo>
                    <a:pt x="1384239" y="3322099"/>
                  </a:moveTo>
                  <a:lnTo>
                    <a:pt x="1568803" y="3322099"/>
                  </a:lnTo>
                  <a:lnTo>
                    <a:pt x="1568803" y="3506662"/>
                  </a:lnTo>
                  <a:lnTo>
                    <a:pt x="1384239" y="3506662"/>
                  </a:lnTo>
                  <a:close/>
                  <a:moveTo>
                    <a:pt x="1107396" y="3322099"/>
                  </a:moveTo>
                  <a:lnTo>
                    <a:pt x="1291954" y="3322099"/>
                  </a:lnTo>
                  <a:lnTo>
                    <a:pt x="1291954" y="3506662"/>
                  </a:lnTo>
                  <a:lnTo>
                    <a:pt x="1107396" y="3506662"/>
                  </a:lnTo>
                  <a:close/>
                  <a:moveTo>
                    <a:pt x="830552" y="3322099"/>
                  </a:moveTo>
                  <a:lnTo>
                    <a:pt x="1015115" y="3322099"/>
                  </a:lnTo>
                  <a:lnTo>
                    <a:pt x="1015115" y="3506662"/>
                  </a:lnTo>
                  <a:lnTo>
                    <a:pt x="830552" y="3506662"/>
                  </a:lnTo>
                  <a:close/>
                  <a:moveTo>
                    <a:pt x="553708" y="3322099"/>
                  </a:moveTo>
                  <a:lnTo>
                    <a:pt x="738271" y="3322099"/>
                  </a:lnTo>
                  <a:lnTo>
                    <a:pt x="738271" y="3506662"/>
                  </a:lnTo>
                  <a:lnTo>
                    <a:pt x="553708" y="3506662"/>
                  </a:lnTo>
                  <a:close/>
                  <a:moveTo>
                    <a:pt x="276863" y="3322099"/>
                  </a:moveTo>
                  <a:lnTo>
                    <a:pt x="461426" y="3322099"/>
                  </a:lnTo>
                  <a:lnTo>
                    <a:pt x="461426" y="3506662"/>
                  </a:lnTo>
                  <a:lnTo>
                    <a:pt x="276863" y="3506662"/>
                  </a:lnTo>
                  <a:close/>
                  <a:moveTo>
                    <a:pt x="17" y="3322099"/>
                  </a:moveTo>
                  <a:lnTo>
                    <a:pt x="184582" y="3322099"/>
                  </a:lnTo>
                  <a:lnTo>
                    <a:pt x="184582" y="3506662"/>
                  </a:lnTo>
                  <a:lnTo>
                    <a:pt x="17" y="3506662"/>
                  </a:lnTo>
                  <a:close/>
                  <a:moveTo>
                    <a:pt x="8028487" y="3045254"/>
                  </a:moveTo>
                  <a:lnTo>
                    <a:pt x="8213050" y="3045254"/>
                  </a:lnTo>
                  <a:lnTo>
                    <a:pt x="8213050" y="3229817"/>
                  </a:lnTo>
                  <a:lnTo>
                    <a:pt x="8028487" y="3229817"/>
                  </a:lnTo>
                  <a:close/>
                  <a:moveTo>
                    <a:pt x="7751643" y="3045254"/>
                  </a:moveTo>
                  <a:lnTo>
                    <a:pt x="7936206" y="3045254"/>
                  </a:lnTo>
                  <a:lnTo>
                    <a:pt x="7936206" y="3229817"/>
                  </a:lnTo>
                  <a:lnTo>
                    <a:pt x="7751643" y="3229817"/>
                  </a:lnTo>
                  <a:close/>
                  <a:moveTo>
                    <a:pt x="7474799" y="3045254"/>
                  </a:moveTo>
                  <a:lnTo>
                    <a:pt x="7659362" y="3045254"/>
                  </a:lnTo>
                  <a:lnTo>
                    <a:pt x="7659362" y="3229817"/>
                  </a:lnTo>
                  <a:lnTo>
                    <a:pt x="7474799" y="3229817"/>
                  </a:lnTo>
                  <a:close/>
                  <a:moveTo>
                    <a:pt x="7197954" y="3045254"/>
                  </a:moveTo>
                  <a:lnTo>
                    <a:pt x="7382517" y="3045254"/>
                  </a:lnTo>
                  <a:lnTo>
                    <a:pt x="7382517" y="3229817"/>
                  </a:lnTo>
                  <a:lnTo>
                    <a:pt x="7197954" y="3229817"/>
                  </a:lnTo>
                  <a:close/>
                  <a:moveTo>
                    <a:pt x="6921109" y="3045254"/>
                  </a:moveTo>
                  <a:lnTo>
                    <a:pt x="7105672" y="3045254"/>
                  </a:lnTo>
                  <a:lnTo>
                    <a:pt x="7105672" y="3229817"/>
                  </a:lnTo>
                  <a:lnTo>
                    <a:pt x="6921109" y="3229817"/>
                  </a:lnTo>
                  <a:close/>
                  <a:moveTo>
                    <a:pt x="6644265" y="3045254"/>
                  </a:moveTo>
                  <a:lnTo>
                    <a:pt x="6828828" y="3045254"/>
                  </a:lnTo>
                  <a:lnTo>
                    <a:pt x="6828828" y="3229817"/>
                  </a:lnTo>
                  <a:lnTo>
                    <a:pt x="6644265" y="3229817"/>
                  </a:lnTo>
                  <a:close/>
                  <a:moveTo>
                    <a:pt x="6367421" y="3045254"/>
                  </a:moveTo>
                  <a:lnTo>
                    <a:pt x="6551984" y="3045254"/>
                  </a:lnTo>
                  <a:lnTo>
                    <a:pt x="6551984" y="3229817"/>
                  </a:lnTo>
                  <a:lnTo>
                    <a:pt x="6367421" y="3229817"/>
                  </a:lnTo>
                  <a:close/>
                  <a:moveTo>
                    <a:pt x="6090576" y="3045254"/>
                  </a:moveTo>
                  <a:lnTo>
                    <a:pt x="6275139" y="3045254"/>
                  </a:lnTo>
                  <a:lnTo>
                    <a:pt x="6275139" y="3229817"/>
                  </a:lnTo>
                  <a:lnTo>
                    <a:pt x="6090576" y="3229817"/>
                  </a:lnTo>
                  <a:close/>
                  <a:moveTo>
                    <a:pt x="5813731" y="3045254"/>
                  </a:moveTo>
                  <a:lnTo>
                    <a:pt x="5998294" y="3045254"/>
                  </a:lnTo>
                  <a:lnTo>
                    <a:pt x="5998294" y="3229817"/>
                  </a:lnTo>
                  <a:lnTo>
                    <a:pt x="5813731" y="3229817"/>
                  </a:lnTo>
                  <a:close/>
                  <a:moveTo>
                    <a:pt x="5536887" y="3045254"/>
                  </a:moveTo>
                  <a:lnTo>
                    <a:pt x="5721450" y="3045254"/>
                  </a:lnTo>
                  <a:lnTo>
                    <a:pt x="5721450" y="3229817"/>
                  </a:lnTo>
                  <a:lnTo>
                    <a:pt x="5536887" y="3229817"/>
                  </a:lnTo>
                  <a:close/>
                  <a:moveTo>
                    <a:pt x="5260042" y="3045254"/>
                  </a:moveTo>
                  <a:lnTo>
                    <a:pt x="5444605" y="3045254"/>
                  </a:lnTo>
                  <a:lnTo>
                    <a:pt x="5444605" y="3229817"/>
                  </a:lnTo>
                  <a:lnTo>
                    <a:pt x="5260042" y="3229817"/>
                  </a:lnTo>
                  <a:close/>
                  <a:moveTo>
                    <a:pt x="4983198" y="3045254"/>
                  </a:moveTo>
                  <a:lnTo>
                    <a:pt x="5167761" y="3045254"/>
                  </a:lnTo>
                  <a:lnTo>
                    <a:pt x="5167761" y="3229817"/>
                  </a:lnTo>
                  <a:lnTo>
                    <a:pt x="4983198" y="3229817"/>
                  </a:lnTo>
                  <a:close/>
                  <a:moveTo>
                    <a:pt x="4706353" y="3045254"/>
                  </a:moveTo>
                  <a:lnTo>
                    <a:pt x="4890916" y="3045254"/>
                  </a:lnTo>
                  <a:lnTo>
                    <a:pt x="4890916" y="3229817"/>
                  </a:lnTo>
                  <a:lnTo>
                    <a:pt x="4706353" y="3229817"/>
                  </a:lnTo>
                  <a:close/>
                  <a:moveTo>
                    <a:pt x="4429509" y="3045254"/>
                  </a:moveTo>
                  <a:lnTo>
                    <a:pt x="4614072" y="3045254"/>
                  </a:lnTo>
                  <a:lnTo>
                    <a:pt x="4614072" y="3229817"/>
                  </a:lnTo>
                  <a:lnTo>
                    <a:pt x="4429509" y="3229817"/>
                  </a:lnTo>
                  <a:close/>
                  <a:moveTo>
                    <a:pt x="4152664" y="3045254"/>
                  </a:moveTo>
                  <a:lnTo>
                    <a:pt x="4337227" y="3045254"/>
                  </a:lnTo>
                  <a:lnTo>
                    <a:pt x="4337227" y="3229817"/>
                  </a:lnTo>
                  <a:lnTo>
                    <a:pt x="4152664" y="3229817"/>
                  </a:lnTo>
                  <a:close/>
                  <a:moveTo>
                    <a:pt x="3875820" y="3045254"/>
                  </a:moveTo>
                  <a:lnTo>
                    <a:pt x="4060383" y="3045254"/>
                  </a:lnTo>
                  <a:lnTo>
                    <a:pt x="4060383" y="3229817"/>
                  </a:lnTo>
                  <a:lnTo>
                    <a:pt x="3875820" y="3229817"/>
                  </a:lnTo>
                  <a:close/>
                  <a:moveTo>
                    <a:pt x="3598976" y="3045254"/>
                  </a:moveTo>
                  <a:lnTo>
                    <a:pt x="3783539" y="3045254"/>
                  </a:lnTo>
                  <a:lnTo>
                    <a:pt x="3783539" y="3229817"/>
                  </a:lnTo>
                  <a:lnTo>
                    <a:pt x="3598976" y="3229817"/>
                  </a:lnTo>
                  <a:close/>
                  <a:moveTo>
                    <a:pt x="3322131" y="3045254"/>
                  </a:moveTo>
                  <a:lnTo>
                    <a:pt x="3506694" y="3045254"/>
                  </a:lnTo>
                  <a:lnTo>
                    <a:pt x="3506694" y="3229817"/>
                  </a:lnTo>
                  <a:lnTo>
                    <a:pt x="3322131" y="3229817"/>
                  </a:lnTo>
                  <a:close/>
                  <a:moveTo>
                    <a:pt x="3045310" y="3045254"/>
                  </a:moveTo>
                  <a:lnTo>
                    <a:pt x="3229874" y="3045254"/>
                  </a:lnTo>
                  <a:lnTo>
                    <a:pt x="3229874" y="3229817"/>
                  </a:lnTo>
                  <a:lnTo>
                    <a:pt x="3045310" y="3229817"/>
                  </a:lnTo>
                  <a:close/>
                  <a:moveTo>
                    <a:pt x="2768466" y="3045254"/>
                  </a:moveTo>
                  <a:lnTo>
                    <a:pt x="2953029" y="3045254"/>
                  </a:lnTo>
                  <a:lnTo>
                    <a:pt x="2953029" y="3229817"/>
                  </a:lnTo>
                  <a:lnTo>
                    <a:pt x="2768466" y="3229817"/>
                  </a:lnTo>
                  <a:close/>
                  <a:moveTo>
                    <a:pt x="2491619" y="3045254"/>
                  </a:moveTo>
                  <a:lnTo>
                    <a:pt x="2676184" y="3045254"/>
                  </a:lnTo>
                  <a:lnTo>
                    <a:pt x="2676184" y="3229817"/>
                  </a:lnTo>
                  <a:lnTo>
                    <a:pt x="2491619" y="3229817"/>
                  </a:lnTo>
                  <a:close/>
                  <a:moveTo>
                    <a:pt x="2214774" y="3045254"/>
                  </a:moveTo>
                  <a:lnTo>
                    <a:pt x="2399338" y="3045254"/>
                  </a:lnTo>
                  <a:lnTo>
                    <a:pt x="2399338" y="3229817"/>
                  </a:lnTo>
                  <a:lnTo>
                    <a:pt x="2214774" y="3229817"/>
                  </a:lnTo>
                  <a:close/>
                  <a:moveTo>
                    <a:pt x="1937933" y="3045254"/>
                  </a:moveTo>
                  <a:lnTo>
                    <a:pt x="2122494" y="3045254"/>
                  </a:lnTo>
                  <a:lnTo>
                    <a:pt x="2122494" y="3229817"/>
                  </a:lnTo>
                  <a:lnTo>
                    <a:pt x="1937933" y="3229817"/>
                  </a:lnTo>
                  <a:close/>
                  <a:moveTo>
                    <a:pt x="1661086" y="3045254"/>
                  </a:moveTo>
                  <a:lnTo>
                    <a:pt x="1845652" y="3045254"/>
                  </a:lnTo>
                  <a:lnTo>
                    <a:pt x="1845652" y="3229817"/>
                  </a:lnTo>
                  <a:lnTo>
                    <a:pt x="1661086" y="3229817"/>
                  </a:lnTo>
                  <a:close/>
                  <a:moveTo>
                    <a:pt x="1384241" y="3045254"/>
                  </a:moveTo>
                  <a:lnTo>
                    <a:pt x="1568807" y="3045254"/>
                  </a:lnTo>
                  <a:lnTo>
                    <a:pt x="1568807" y="3229817"/>
                  </a:lnTo>
                  <a:lnTo>
                    <a:pt x="1384241" y="3229817"/>
                  </a:lnTo>
                  <a:close/>
                  <a:moveTo>
                    <a:pt x="1107400" y="3045254"/>
                  </a:moveTo>
                  <a:lnTo>
                    <a:pt x="1291957" y="3045254"/>
                  </a:lnTo>
                  <a:lnTo>
                    <a:pt x="1291957" y="3229817"/>
                  </a:lnTo>
                  <a:lnTo>
                    <a:pt x="1107400" y="3229817"/>
                  </a:lnTo>
                  <a:close/>
                  <a:moveTo>
                    <a:pt x="830556" y="3045254"/>
                  </a:moveTo>
                  <a:lnTo>
                    <a:pt x="1015118" y="3045254"/>
                  </a:lnTo>
                  <a:lnTo>
                    <a:pt x="1015118" y="3229817"/>
                  </a:lnTo>
                  <a:lnTo>
                    <a:pt x="830556" y="3229817"/>
                  </a:lnTo>
                  <a:close/>
                  <a:moveTo>
                    <a:pt x="553711" y="3045254"/>
                  </a:moveTo>
                  <a:lnTo>
                    <a:pt x="738275" y="3045254"/>
                  </a:lnTo>
                  <a:lnTo>
                    <a:pt x="738275" y="3229817"/>
                  </a:lnTo>
                  <a:lnTo>
                    <a:pt x="553711" y="3229817"/>
                  </a:lnTo>
                  <a:close/>
                  <a:moveTo>
                    <a:pt x="276867" y="3045254"/>
                  </a:moveTo>
                  <a:lnTo>
                    <a:pt x="461429" y="3045254"/>
                  </a:lnTo>
                  <a:lnTo>
                    <a:pt x="461429" y="3229817"/>
                  </a:lnTo>
                  <a:lnTo>
                    <a:pt x="276867" y="3229817"/>
                  </a:lnTo>
                  <a:close/>
                  <a:moveTo>
                    <a:pt x="20" y="3045254"/>
                  </a:moveTo>
                  <a:lnTo>
                    <a:pt x="184586" y="3045254"/>
                  </a:lnTo>
                  <a:lnTo>
                    <a:pt x="184586" y="3229817"/>
                  </a:lnTo>
                  <a:lnTo>
                    <a:pt x="20" y="3229817"/>
                  </a:lnTo>
                  <a:close/>
                  <a:moveTo>
                    <a:pt x="8028487" y="2768410"/>
                  </a:moveTo>
                  <a:lnTo>
                    <a:pt x="8213050" y="2768410"/>
                  </a:lnTo>
                  <a:lnTo>
                    <a:pt x="8213050" y="2952973"/>
                  </a:lnTo>
                  <a:lnTo>
                    <a:pt x="8028487" y="2952973"/>
                  </a:lnTo>
                  <a:close/>
                  <a:moveTo>
                    <a:pt x="7751643" y="2768410"/>
                  </a:moveTo>
                  <a:lnTo>
                    <a:pt x="7936206" y="2768410"/>
                  </a:lnTo>
                  <a:lnTo>
                    <a:pt x="7936206" y="2952973"/>
                  </a:lnTo>
                  <a:lnTo>
                    <a:pt x="7751643" y="2952973"/>
                  </a:lnTo>
                  <a:close/>
                  <a:moveTo>
                    <a:pt x="7474799" y="2768410"/>
                  </a:moveTo>
                  <a:lnTo>
                    <a:pt x="7659362" y="2768410"/>
                  </a:lnTo>
                  <a:lnTo>
                    <a:pt x="7659362" y="2952973"/>
                  </a:lnTo>
                  <a:lnTo>
                    <a:pt x="7474799" y="2952973"/>
                  </a:lnTo>
                  <a:close/>
                  <a:moveTo>
                    <a:pt x="7197954" y="2768410"/>
                  </a:moveTo>
                  <a:lnTo>
                    <a:pt x="7382517" y="2768410"/>
                  </a:lnTo>
                  <a:lnTo>
                    <a:pt x="7382517" y="2952973"/>
                  </a:lnTo>
                  <a:lnTo>
                    <a:pt x="7197954" y="2952973"/>
                  </a:lnTo>
                  <a:close/>
                  <a:moveTo>
                    <a:pt x="6921109" y="2768410"/>
                  </a:moveTo>
                  <a:lnTo>
                    <a:pt x="7105672" y="2768410"/>
                  </a:lnTo>
                  <a:lnTo>
                    <a:pt x="7105672" y="2952973"/>
                  </a:lnTo>
                  <a:lnTo>
                    <a:pt x="6921109" y="2952973"/>
                  </a:lnTo>
                  <a:close/>
                  <a:moveTo>
                    <a:pt x="6644265" y="2768410"/>
                  </a:moveTo>
                  <a:lnTo>
                    <a:pt x="6828828" y="2768410"/>
                  </a:lnTo>
                  <a:lnTo>
                    <a:pt x="6828828" y="2952973"/>
                  </a:lnTo>
                  <a:lnTo>
                    <a:pt x="6644265" y="2952973"/>
                  </a:lnTo>
                  <a:close/>
                  <a:moveTo>
                    <a:pt x="6367421" y="2768410"/>
                  </a:moveTo>
                  <a:lnTo>
                    <a:pt x="6551984" y="2768410"/>
                  </a:lnTo>
                  <a:lnTo>
                    <a:pt x="6551984" y="2952973"/>
                  </a:lnTo>
                  <a:lnTo>
                    <a:pt x="6367421" y="2952973"/>
                  </a:lnTo>
                  <a:close/>
                  <a:moveTo>
                    <a:pt x="6090576" y="2768410"/>
                  </a:moveTo>
                  <a:lnTo>
                    <a:pt x="6275139" y="2768410"/>
                  </a:lnTo>
                  <a:lnTo>
                    <a:pt x="6275139" y="2952973"/>
                  </a:lnTo>
                  <a:lnTo>
                    <a:pt x="6090576" y="2952973"/>
                  </a:lnTo>
                  <a:close/>
                  <a:moveTo>
                    <a:pt x="5813731" y="2768410"/>
                  </a:moveTo>
                  <a:lnTo>
                    <a:pt x="5998294" y="2768410"/>
                  </a:lnTo>
                  <a:lnTo>
                    <a:pt x="5998294" y="2952973"/>
                  </a:lnTo>
                  <a:lnTo>
                    <a:pt x="5813731" y="2952973"/>
                  </a:lnTo>
                  <a:close/>
                  <a:moveTo>
                    <a:pt x="5536887" y="2768410"/>
                  </a:moveTo>
                  <a:lnTo>
                    <a:pt x="5721450" y="2768410"/>
                  </a:lnTo>
                  <a:lnTo>
                    <a:pt x="5721450" y="2952973"/>
                  </a:lnTo>
                  <a:lnTo>
                    <a:pt x="5536887" y="2952973"/>
                  </a:lnTo>
                  <a:close/>
                  <a:moveTo>
                    <a:pt x="5260042" y="2768410"/>
                  </a:moveTo>
                  <a:lnTo>
                    <a:pt x="5444605" y="2768410"/>
                  </a:lnTo>
                  <a:lnTo>
                    <a:pt x="5444605" y="2952973"/>
                  </a:lnTo>
                  <a:lnTo>
                    <a:pt x="5260042" y="2952973"/>
                  </a:lnTo>
                  <a:close/>
                  <a:moveTo>
                    <a:pt x="4983198" y="2768410"/>
                  </a:moveTo>
                  <a:lnTo>
                    <a:pt x="5167761" y="2768410"/>
                  </a:lnTo>
                  <a:lnTo>
                    <a:pt x="5167761" y="2952973"/>
                  </a:lnTo>
                  <a:lnTo>
                    <a:pt x="4983198" y="2952973"/>
                  </a:lnTo>
                  <a:close/>
                  <a:moveTo>
                    <a:pt x="4706353" y="2768410"/>
                  </a:moveTo>
                  <a:lnTo>
                    <a:pt x="4890916" y="2768410"/>
                  </a:lnTo>
                  <a:lnTo>
                    <a:pt x="4890916" y="2952973"/>
                  </a:lnTo>
                  <a:lnTo>
                    <a:pt x="4706353" y="2952973"/>
                  </a:lnTo>
                  <a:close/>
                  <a:moveTo>
                    <a:pt x="4429509" y="2768410"/>
                  </a:moveTo>
                  <a:lnTo>
                    <a:pt x="4614072" y="2768410"/>
                  </a:lnTo>
                  <a:lnTo>
                    <a:pt x="4614072" y="2952973"/>
                  </a:lnTo>
                  <a:lnTo>
                    <a:pt x="4429509" y="2952973"/>
                  </a:lnTo>
                  <a:close/>
                  <a:moveTo>
                    <a:pt x="4152664" y="2768410"/>
                  </a:moveTo>
                  <a:lnTo>
                    <a:pt x="4337227" y="2768410"/>
                  </a:lnTo>
                  <a:lnTo>
                    <a:pt x="4337227" y="2952973"/>
                  </a:lnTo>
                  <a:lnTo>
                    <a:pt x="4152664" y="2952973"/>
                  </a:lnTo>
                  <a:close/>
                  <a:moveTo>
                    <a:pt x="3875820" y="2768410"/>
                  </a:moveTo>
                  <a:lnTo>
                    <a:pt x="4060383" y="2768410"/>
                  </a:lnTo>
                  <a:lnTo>
                    <a:pt x="4060383" y="2952973"/>
                  </a:lnTo>
                  <a:lnTo>
                    <a:pt x="3875820" y="2952973"/>
                  </a:lnTo>
                  <a:close/>
                  <a:moveTo>
                    <a:pt x="3598976" y="2768410"/>
                  </a:moveTo>
                  <a:lnTo>
                    <a:pt x="3783539" y="2768410"/>
                  </a:lnTo>
                  <a:lnTo>
                    <a:pt x="3783539" y="2952973"/>
                  </a:lnTo>
                  <a:lnTo>
                    <a:pt x="3598976" y="2952973"/>
                  </a:lnTo>
                  <a:close/>
                  <a:moveTo>
                    <a:pt x="3322131" y="2768410"/>
                  </a:moveTo>
                  <a:lnTo>
                    <a:pt x="3506694" y="2768410"/>
                  </a:lnTo>
                  <a:lnTo>
                    <a:pt x="3506694" y="2952973"/>
                  </a:lnTo>
                  <a:lnTo>
                    <a:pt x="3322131" y="2952973"/>
                  </a:lnTo>
                  <a:close/>
                  <a:moveTo>
                    <a:pt x="3045314" y="2768410"/>
                  </a:moveTo>
                  <a:lnTo>
                    <a:pt x="3229877" y="2768410"/>
                  </a:lnTo>
                  <a:lnTo>
                    <a:pt x="3229877" y="2952973"/>
                  </a:lnTo>
                  <a:lnTo>
                    <a:pt x="3045314" y="2952973"/>
                  </a:lnTo>
                  <a:close/>
                  <a:moveTo>
                    <a:pt x="2768469" y="2768410"/>
                  </a:moveTo>
                  <a:lnTo>
                    <a:pt x="2953033" y="2768410"/>
                  </a:lnTo>
                  <a:lnTo>
                    <a:pt x="2953033" y="2952973"/>
                  </a:lnTo>
                  <a:lnTo>
                    <a:pt x="2768469" y="2952973"/>
                  </a:lnTo>
                  <a:close/>
                  <a:moveTo>
                    <a:pt x="2491623" y="2768410"/>
                  </a:moveTo>
                  <a:lnTo>
                    <a:pt x="2676187" y="2768410"/>
                  </a:lnTo>
                  <a:lnTo>
                    <a:pt x="2676187" y="2952973"/>
                  </a:lnTo>
                  <a:lnTo>
                    <a:pt x="2491623" y="2952973"/>
                  </a:lnTo>
                  <a:close/>
                  <a:moveTo>
                    <a:pt x="2214777" y="2768410"/>
                  </a:moveTo>
                  <a:lnTo>
                    <a:pt x="2399341" y="2768410"/>
                  </a:lnTo>
                  <a:lnTo>
                    <a:pt x="2399341" y="2952973"/>
                  </a:lnTo>
                  <a:lnTo>
                    <a:pt x="2214777" y="2952973"/>
                  </a:lnTo>
                  <a:close/>
                  <a:moveTo>
                    <a:pt x="1937937" y="2768410"/>
                  </a:moveTo>
                  <a:lnTo>
                    <a:pt x="2122497" y="2768410"/>
                  </a:lnTo>
                  <a:lnTo>
                    <a:pt x="2122497" y="2952973"/>
                  </a:lnTo>
                  <a:lnTo>
                    <a:pt x="1937937" y="2952973"/>
                  </a:lnTo>
                  <a:close/>
                  <a:moveTo>
                    <a:pt x="1661088" y="2768410"/>
                  </a:moveTo>
                  <a:lnTo>
                    <a:pt x="1845656" y="2768410"/>
                  </a:lnTo>
                  <a:lnTo>
                    <a:pt x="1845656" y="2952973"/>
                  </a:lnTo>
                  <a:lnTo>
                    <a:pt x="1661088" y="2952973"/>
                  </a:lnTo>
                  <a:close/>
                  <a:moveTo>
                    <a:pt x="1384245" y="2768410"/>
                  </a:moveTo>
                  <a:lnTo>
                    <a:pt x="1568811" y="2768410"/>
                  </a:lnTo>
                  <a:lnTo>
                    <a:pt x="1568811" y="2952973"/>
                  </a:lnTo>
                  <a:lnTo>
                    <a:pt x="1384245" y="2952973"/>
                  </a:lnTo>
                  <a:close/>
                  <a:moveTo>
                    <a:pt x="1107403" y="2768410"/>
                  </a:moveTo>
                  <a:lnTo>
                    <a:pt x="1291960" y="2768410"/>
                  </a:lnTo>
                  <a:lnTo>
                    <a:pt x="1291960" y="2952973"/>
                  </a:lnTo>
                  <a:lnTo>
                    <a:pt x="1107403" y="2952973"/>
                  </a:lnTo>
                  <a:close/>
                  <a:moveTo>
                    <a:pt x="830559" y="2768410"/>
                  </a:moveTo>
                  <a:lnTo>
                    <a:pt x="1015122" y="2768410"/>
                  </a:lnTo>
                  <a:lnTo>
                    <a:pt x="1015122" y="2952973"/>
                  </a:lnTo>
                  <a:lnTo>
                    <a:pt x="830559" y="2952973"/>
                  </a:lnTo>
                  <a:close/>
                  <a:moveTo>
                    <a:pt x="553715" y="2768410"/>
                  </a:moveTo>
                  <a:lnTo>
                    <a:pt x="738278" y="2768410"/>
                  </a:lnTo>
                  <a:lnTo>
                    <a:pt x="738278" y="2952973"/>
                  </a:lnTo>
                  <a:lnTo>
                    <a:pt x="553715" y="2952973"/>
                  </a:lnTo>
                  <a:close/>
                  <a:moveTo>
                    <a:pt x="276870" y="2768410"/>
                  </a:moveTo>
                  <a:lnTo>
                    <a:pt x="461433" y="2768410"/>
                  </a:lnTo>
                  <a:lnTo>
                    <a:pt x="461433" y="2952973"/>
                  </a:lnTo>
                  <a:lnTo>
                    <a:pt x="276870" y="2952973"/>
                  </a:lnTo>
                  <a:close/>
                  <a:moveTo>
                    <a:pt x="23" y="2768410"/>
                  </a:moveTo>
                  <a:lnTo>
                    <a:pt x="184590" y="2768410"/>
                  </a:lnTo>
                  <a:lnTo>
                    <a:pt x="184590" y="2952973"/>
                  </a:lnTo>
                  <a:lnTo>
                    <a:pt x="23" y="2952973"/>
                  </a:lnTo>
                  <a:close/>
                  <a:moveTo>
                    <a:pt x="8028487" y="2491565"/>
                  </a:moveTo>
                  <a:lnTo>
                    <a:pt x="8213050" y="2491565"/>
                  </a:lnTo>
                  <a:lnTo>
                    <a:pt x="8213050" y="2676128"/>
                  </a:lnTo>
                  <a:lnTo>
                    <a:pt x="8028487" y="2676128"/>
                  </a:lnTo>
                  <a:close/>
                  <a:moveTo>
                    <a:pt x="7751643" y="2491565"/>
                  </a:moveTo>
                  <a:lnTo>
                    <a:pt x="7936206" y="2491565"/>
                  </a:lnTo>
                  <a:lnTo>
                    <a:pt x="7936206" y="2676128"/>
                  </a:lnTo>
                  <a:lnTo>
                    <a:pt x="7751643" y="2676128"/>
                  </a:lnTo>
                  <a:close/>
                  <a:moveTo>
                    <a:pt x="7474799" y="2491565"/>
                  </a:moveTo>
                  <a:lnTo>
                    <a:pt x="7659362" y="2491565"/>
                  </a:lnTo>
                  <a:lnTo>
                    <a:pt x="7659362" y="2676128"/>
                  </a:lnTo>
                  <a:lnTo>
                    <a:pt x="7474799" y="2676128"/>
                  </a:lnTo>
                  <a:close/>
                  <a:moveTo>
                    <a:pt x="7197954" y="2491565"/>
                  </a:moveTo>
                  <a:lnTo>
                    <a:pt x="7382517" y="2491565"/>
                  </a:lnTo>
                  <a:lnTo>
                    <a:pt x="7382517" y="2676128"/>
                  </a:lnTo>
                  <a:lnTo>
                    <a:pt x="7197954" y="2676128"/>
                  </a:lnTo>
                  <a:close/>
                  <a:moveTo>
                    <a:pt x="6921109" y="2491565"/>
                  </a:moveTo>
                  <a:lnTo>
                    <a:pt x="7105672" y="2491565"/>
                  </a:lnTo>
                  <a:lnTo>
                    <a:pt x="7105672" y="2676128"/>
                  </a:lnTo>
                  <a:lnTo>
                    <a:pt x="6921109" y="2676128"/>
                  </a:lnTo>
                  <a:close/>
                  <a:moveTo>
                    <a:pt x="6644265" y="2491565"/>
                  </a:moveTo>
                  <a:lnTo>
                    <a:pt x="6828828" y="2491565"/>
                  </a:lnTo>
                  <a:lnTo>
                    <a:pt x="6828828" y="2676128"/>
                  </a:lnTo>
                  <a:lnTo>
                    <a:pt x="6644265" y="2676128"/>
                  </a:lnTo>
                  <a:close/>
                  <a:moveTo>
                    <a:pt x="6367421" y="2491565"/>
                  </a:moveTo>
                  <a:lnTo>
                    <a:pt x="6551984" y="2491565"/>
                  </a:lnTo>
                  <a:lnTo>
                    <a:pt x="6551984" y="2676128"/>
                  </a:lnTo>
                  <a:lnTo>
                    <a:pt x="6367421" y="2676128"/>
                  </a:lnTo>
                  <a:close/>
                  <a:moveTo>
                    <a:pt x="6090576" y="2491565"/>
                  </a:moveTo>
                  <a:lnTo>
                    <a:pt x="6275139" y="2491565"/>
                  </a:lnTo>
                  <a:lnTo>
                    <a:pt x="6275139" y="2676128"/>
                  </a:lnTo>
                  <a:lnTo>
                    <a:pt x="6090576" y="2676128"/>
                  </a:lnTo>
                  <a:close/>
                  <a:moveTo>
                    <a:pt x="5813731" y="2491565"/>
                  </a:moveTo>
                  <a:lnTo>
                    <a:pt x="5998294" y="2491565"/>
                  </a:lnTo>
                  <a:lnTo>
                    <a:pt x="5998294" y="2676128"/>
                  </a:lnTo>
                  <a:lnTo>
                    <a:pt x="5813731" y="2676128"/>
                  </a:lnTo>
                  <a:close/>
                  <a:moveTo>
                    <a:pt x="5536887" y="2491565"/>
                  </a:moveTo>
                  <a:lnTo>
                    <a:pt x="5721450" y="2491565"/>
                  </a:lnTo>
                  <a:lnTo>
                    <a:pt x="5721450" y="2676128"/>
                  </a:lnTo>
                  <a:lnTo>
                    <a:pt x="5536887" y="2676128"/>
                  </a:lnTo>
                  <a:close/>
                  <a:moveTo>
                    <a:pt x="5260042" y="2491565"/>
                  </a:moveTo>
                  <a:lnTo>
                    <a:pt x="5444605" y="2491565"/>
                  </a:lnTo>
                  <a:lnTo>
                    <a:pt x="5444605" y="2676128"/>
                  </a:lnTo>
                  <a:lnTo>
                    <a:pt x="5260042" y="2676128"/>
                  </a:lnTo>
                  <a:close/>
                  <a:moveTo>
                    <a:pt x="4983198" y="2491565"/>
                  </a:moveTo>
                  <a:lnTo>
                    <a:pt x="5167761" y="2491565"/>
                  </a:lnTo>
                  <a:lnTo>
                    <a:pt x="5167761" y="2676128"/>
                  </a:lnTo>
                  <a:lnTo>
                    <a:pt x="4983198" y="2676128"/>
                  </a:lnTo>
                  <a:close/>
                  <a:moveTo>
                    <a:pt x="4706353" y="2491565"/>
                  </a:moveTo>
                  <a:lnTo>
                    <a:pt x="4890916" y="2491565"/>
                  </a:lnTo>
                  <a:lnTo>
                    <a:pt x="4890916" y="2676128"/>
                  </a:lnTo>
                  <a:lnTo>
                    <a:pt x="4706353" y="2676128"/>
                  </a:lnTo>
                  <a:close/>
                  <a:moveTo>
                    <a:pt x="4429509" y="2491565"/>
                  </a:moveTo>
                  <a:lnTo>
                    <a:pt x="4614072" y="2491565"/>
                  </a:lnTo>
                  <a:lnTo>
                    <a:pt x="4614072" y="2676128"/>
                  </a:lnTo>
                  <a:lnTo>
                    <a:pt x="4429509" y="2676128"/>
                  </a:lnTo>
                  <a:close/>
                  <a:moveTo>
                    <a:pt x="4152664" y="2491565"/>
                  </a:moveTo>
                  <a:lnTo>
                    <a:pt x="4337227" y="2491565"/>
                  </a:lnTo>
                  <a:lnTo>
                    <a:pt x="4337227" y="2676128"/>
                  </a:lnTo>
                  <a:lnTo>
                    <a:pt x="4152664" y="2676128"/>
                  </a:lnTo>
                  <a:close/>
                  <a:moveTo>
                    <a:pt x="3875820" y="2491565"/>
                  </a:moveTo>
                  <a:lnTo>
                    <a:pt x="4060383" y="2491565"/>
                  </a:lnTo>
                  <a:lnTo>
                    <a:pt x="4060383" y="2676128"/>
                  </a:lnTo>
                  <a:lnTo>
                    <a:pt x="3875820" y="2676128"/>
                  </a:lnTo>
                  <a:close/>
                  <a:moveTo>
                    <a:pt x="3598976" y="2491565"/>
                  </a:moveTo>
                  <a:lnTo>
                    <a:pt x="3783539" y="2491565"/>
                  </a:lnTo>
                  <a:lnTo>
                    <a:pt x="3783539" y="2676128"/>
                  </a:lnTo>
                  <a:lnTo>
                    <a:pt x="3598976" y="2676128"/>
                  </a:lnTo>
                  <a:close/>
                  <a:moveTo>
                    <a:pt x="3322131" y="2491565"/>
                  </a:moveTo>
                  <a:lnTo>
                    <a:pt x="3506694" y="2491565"/>
                  </a:lnTo>
                  <a:lnTo>
                    <a:pt x="3506694" y="2676128"/>
                  </a:lnTo>
                  <a:lnTo>
                    <a:pt x="3322131" y="2676128"/>
                  </a:lnTo>
                  <a:close/>
                  <a:moveTo>
                    <a:pt x="3045317" y="2491565"/>
                  </a:moveTo>
                  <a:lnTo>
                    <a:pt x="3229880" y="2491565"/>
                  </a:lnTo>
                  <a:lnTo>
                    <a:pt x="3229880" y="2676128"/>
                  </a:lnTo>
                  <a:lnTo>
                    <a:pt x="3045317" y="2676128"/>
                  </a:lnTo>
                  <a:close/>
                  <a:moveTo>
                    <a:pt x="2768473" y="2491565"/>
                  </a:moveTo>
                  <a:lnTo>
                    <a:pt x="2953037" y="2491565"/>
                  </a:lnTo>
                  <a:lnTo>
                    <a:pt x="2953037" y="2676128"/>
                  </a:lnTo>
                  <a:lnTo>
                    <a:pt x="2768473" y="2676128"/>
                  </a:lnTo>
                  <a:close/>
                  <a:moveTo>
                    <a:pt x="2491626" y="2491565"/>
                  </a:moveTo>
                  <a:lnTo>
                    <a:pt x="2676190" y="2491565"/>
                  </a:lnTo>
                  <a:lnTo>
                    <a:pt x="2676190" y="2676128"/>
                  </a:lnTo>
                  <a:lnTo>
                    <a:pt x="2491626" y="2676128"/>
                  </a:lnTo>
                  <a:close/>
                  <a:moveTo>
                    <a:pt x="2214781" y="2491565"/>
                  </a:moveTo>
                  <a:lnTo>
                    <a:pt x="2399344" y="2491565"/>
                  </a:lnTo>
                  <a:lnTo>
                    <a:pt x="2399344" y="2676128"/>
                  </a:lnTo>
                  <a:lnTo>
                    <a:pt x="2214781" y="2676128"/>
                  </a:lnTo>
                  <a:close/>
                  <a:moveTo>
                    <a:pt x="1937941" y="2491565"/>
                  </a:moveTo>
                  <a:lnTo>
                    <a:pt x="2122501" y="2491565"/>
                  </a:lnTo>
                  <a:lnTo>
                    <a:pt x="2122501" y="2676128"/>
                  </a:lnTo>
                  <a:lnTo>
                    <a:pt x="1937941" y="2676128"/>
                  </a:lnTo>
                  <a:close/>
                  <a:moveTo>
                    <a:pt x="1661092" y="2491565"/>
                  </a:moveTo>
                  <a:lnTo>
                    <a:pt x="1845659" y="2491565"/>
                  </a:lnTo>
                  <a:lnTo>
                    <a:pt x="1845659" y="2676128"/>
                  </a:lnTo>
                  <a:lnTo>
                    <a:pt x="1661092" y="2676128"/>
                  </a:lnTo>
                  <a:close/>
                  <a:moveTo>
                    <a:pt x="1384248" y="2491565"/>
                  </a:moveTo>
                  <a:lnTo>
                    <a:pt x="1568815" y="2491565"/>
                  </a:lnTo>
                  <a:lnTo>
                    <a:pt x="1568815" y="2676128"/>
                  </a:lnTo>
                  <a:lnTo>
                    <a:pt x="1384248" y="2676128"/>
                  </a:lnTo>
                  <a:close/>
                  <a:moveTo>
                    <a:pt x="1107407" y="2491565"/>
                  </a:moveTo>
                  <a:lnTo>
                    <a:pt x="1291963" y="2491565"/>
                  </a:lnTo>
                  <a:lnTo>
                    <a:pt x="1291963" y="2676128"/>
                  </a:lnTo>
                  <a:lnTo>
                    <a:pt x="1107407" y="2676128"/>
                  </a:lnTo>
                  <a:close/>
                  <a:moveTo>
                    <a:pt x="830563" y="2491565"/>
                  </a:moveTo>
                  <a:lnTo>
                    <a:pt x="1015126" y="2491565"/>
                  </a:lnTo>
                  <a:lnTo>
                    <a:pt x="1015126" y="2676128"/>
                  </a:lnTo>
                  <a:lnTo>
                    <a:pt x="830563" y="2676128"/>
                  </a:lnTo>
                  <a:close/>
                  <a:moveTo>
                    <a:pt x="553719" y="2491565"/>
                  </a:moveTo>
                  <a:lnTo>
                    <a:pt x="738282" y="2491565"/>
                  </a:lnTo>
                  <a:lnTo>
                    <a:pt x="738282" y="2676128"/>
                  </a:lnTo>
                  <a:lnTo>
                    <a:pt x="553719" y="2676128"/>
                  </a:lnTo>
                  <a:close/>
                  <a:moveTo>
                    <a:pt x="276874" y="2491565"/>
                  </a:moveTo>
                  <a:lnTo>
                    <a:pt x="461437" y="2491565"/>
                  </a:lnTo>
                  <a:lnTo>
                    <a:pt x="461437" y="2676128"/>
                  </a:lnTo>
                  <a:lnTo>
                    <a:pt x="276874" y="2676128"/>
                  </a:lnTo>
                  <a:close/>
                  <a:moveTo>
                    <a:pt x="27" y="2491565"/>
                  </a:moveTo>
                  <a:lnTo>
                    <a:pt x="184593" y="2491565"/>
                  </a:lnTo>
                  <a:lnTo>
                    <a:pt x="184593" y="2676128"/>
                  </a:lnTo>
                  <a:lnTo>
                    <a:pt x="27" y="2676128"/>
                  </a:lnTo>
                  <a:close/>
                  <a:moveTo>
                    <a:pt x="8028487" y="2214721"/>
                  </a:moveTo>
                  <a:lnTo>
                    <a:pt x="8213050" y="2214721"/>
                  </a:lnTo>
                  <a:lnTo>
                    <a:pt x="8213050" y="2399284"/>
                  </a:lnTo>
                  <a:lnTo>
                    <a:pt x="8028487" y="2399284"/>
                  </a:lnTo>
                  <a:close/>
                  <a:moveTo>
                    <a:pt x="7751643" y="2214721"/>
                  </a:moveTo>
                  <a:lnTo>
                    <a:pt x="7936206" y="2214721"/>
                  </a:lnTo>
                  <a:lnTo>
                    <a:pt x="7936206" y="2399284"/>
                  </a:lnTo>
                  <a:lnTo>
                    <a:pt x="7751643" y="2399284"/>
                  </a:lnTo>
                  <a:close/>
                  <a:moveTo>
                    <a:pt x="7474799" y="2214721"/>
                  </a:moveTo>
                  <a:lnTo>
                    <a:pt x="7659362" y="2214721"/>
                  </a:lnTo>
                  <a:lnTo>
                    <a:pt x="7659362" y="2399284"/>
                  </a:lnTo>
                  <a:lnTo>
                    <a:pt x="7474799" y="2399284"/>
                  </a:lnTo>
                  <a:close/>
                  <a:moveTo>
                    <a:pt x="7197954" y="2214721"/>
                  </a:moveTo>
                  <a:lnTo>
                    <a:pt x="7382517" y="2214721"/>
                  </a:lnTo>
                  <a:lnTo>
                    <a:pt x="7382517" y="2399284"/>
                  </a:lnTo>
                  <a:lnTo>
                    <a:pt x="7197954" y="2399284"/>
                  </a:lnTo>
                  <a:close/>
                  <a:moveTo>
                    <a:pt x="6921109" y="2214721"/>
                  </a:moveTo>
                  <a:lnTo>
                    <a:pt x="7105672" y="2214721"/>
                  </a:lnTo>
                  <a:lnTo>
                    <a:pt x="7105672" y="2399284"/>
                  </a:lnTo>
                  <a:lnTo>
                    <a:pt x="6921109" y="2399284"/>
                  </a:lnTo>
                  <a:close/>
                  <a:moveTo>
                    <a:pt x="6644265" y="2214721"/>
                  </a:moveTo>
                  <a:lnTo>
                    <a:pt x="6828828" y="2214721"/>
                  </a:lnTo>
                  <a:lnTo>
                    <a:pt x="6828828" y="2399284"/>
                  </a:lnTo>
                  <a:lnTo>
                    <a:pt x="6644265" y="2399284"/>
                  </a:lnTo>
                  <a:close/>
                  <a:moveTo>
                    <a:pt x="6367421" y="2214721"/>
                  </a:moveTo>
                  <a:lnTo>
                    <a:pt x="6551984" y="2214721"/>
                  </a:lnTo>
                  <a:lnTo>
                    <a:pt x="6551984" y="2399284"/>
                  </a:lnTo>
                  <a:lnTo>
                    <a:pt x="6367421" y="2399284"/>
                  </a:lnTo>
                  <a:close/>
                  <a:moveTo>
                    <a:pt x="6090576" y="2214721"/>
                  </a:moveTo>
                  <a:lnTo>
                    <a:pt x="6275139" y="2214721"/>
                  </a:lnTo>
                  <a:lnTo>
                    <a:pt x="6275139" y="2399284"/>
                  </a:lnTo>
                  <a:lnTo>
                    <a:pt x="6090576" y="2399284"/>
                  </a:lnTo>
                  <a:close/>
                  <a:moveTo>
                    <a:pt x="5813731" y="2214721"/>
                  </a:moveTo>
                  <a:lnTo>
                    <a:pt x="5998294" y="2214721"/>
                  </a:lnTo>
                  <a:lnTo>
                    <a:pt x="5998294" y="2399284"/>
                  </a:lnTo>
                  <a:lnTo>
                    <a:pt x="5813731" y="2399284"/>
                  </a:lnTo>
                  <a:close/>
                  <a:moveTo>
                    <a:pt x="5536887" y="2214721"/>
                  </a:moveTo>
                  <a:lnTo>
                    <a:pt x="5721450" y="2214721"/>
                  </a:lnTo>
                  <a:lnTo>
                    <a:pt x="5721450" y="2399284"/>
                  </a:lnTo>
                  <a:lnTo>
                    <a:pt x="5536887" y="2399284"/>
                  </a:lnTo>
                  <a:close/>
                  <a:moveTo>
                    <a:pt x="5260042" y="2214721"/>
                  </a:moveTo>
                  <a:lnTo>
                    <a:pt x="5444605" y="2214721"/>
                  </a:lnTo>
                  <a:lnTo>
                    <a:pt x="5444605" y="2399284"/>
                  </a:lnTo>
                  <a:lnTo>
                    <a:pt x="5260042" y="2399284"/>
                  </a:lnTo>
                  <a:close/>
                  <a:moveTo>
                    <a:pt x="4983198" y="2214721"/>
                  </a:moveTo>
                  <a:lnTo>
                    <a:pt x="5167761" y="2214721"/>
                  </a:lnTo>
                  <a:lnTo>
                    <a:pt x="5167761" y="2399284"/>
                  </a:lnTo>
                  <a:lnTo>
                    <a:pt x="4983198" y="2399284"/>
                  </a:lnTo>
                  <a:close/>
                  <a:moveTo>
                    <a:pt x="4706353" y="2214721"/>
                  </a:moveTo>
                  <a:lnTo>
                    <a:pt x="4890916" y="2214721"/>
                  </a:lnTo>
                  <a:lnTo>
                    <a:pt x="4890916" y="2399284"/>
                  </a:lnTo>
                  <a:lnTo>
                    <a:pt x="4706353" y="2399284"/>
                  </a:lnTo>
                  <a:close/>
                  <a:moveTo>
                    <a:pt x="4429509" y="2214721"/>
                  </a:moveTo>
                  <a:lnTo>
                    <a:pt x="4614072" y="2214721"/>
                  </a:lnTo>
                  <a:lnTo>
                    <a:pt x="4614072" y="2399284"/>
                  </a:lnTo>
                  <a:lnTo>
                    <a:pt x="4429509" y="2399284"/>
                  </a:lnTo>
                  <a:close/>
                  <a:moveTo>
                    <a:pt x="4152664" y="2214721"/>
                  </a:moveTo>
                  <a:lnTo>
                    <a:pt x="4337227" y="2214721"/>
                  </a:lnTo>
                  <a:lnTo>
                    <a:pt x="4337227" y="2399284"/>
                  </a:lnTo>
                  <a:lnTo>
                    <a:pt x="4152664" y="2399284"/>
                  </a:lnTo>
                  <a:close/>
                  <a:moveTo>
                    <a:pt x="3875820" y="2214721"/>
                  </a:moveTo>
                  <a:lnTo>
                    <a:pt x="4060383" y="2214721"/>
                  </a:lnTo>
                  <a:lnTo>
                    <a:pt x="4060383" y="2399284"/>
                  </a:lnTo>
                  <a:lnTo>
                    <a:pt x="3875820" y="2399284"/>
                  </a:lnTo>
                  <a:close/>
                  <a:moveTo>
                    <a:pt x="3598976" y="2214721"/>
                  </a:moveTo>
                  <a:lnTo>
                    <a:pt x="3783539" y="2214721"/>
                  </a:lnTo>
                  <a:lnTo>
                    <a:pt x="3783539" y="2399284"/>
                  </a:lnTo>
                  <a:lnTo>
                    <a:pt x="3598976" y="2399284"/>
                  </a:lnTo>
                  <a:close/>
                  <a:moveTo>
                    <a:pt x="3322131" y="2214721"/>
                  </a:moveTo>
                  <a:lnTo>
                    <a:pt x="3506694" y="2214721"/>
                  </a:lnTo>
                  <a:lnTo>
                    <a:pt x="3506694" y="2399284"/>
                  </a:lnTo>
                  <a:lnTo>
                    <a:pt x="3322131" y="2399284"/>
                  </a:lnTo>
                  <a:close/>
                  <a:moveTo>
                    <a:pt x="3045321" y="2214721"/>
                  </a:moveTo>
                  <a:lnTo>
                    <a:pt x="3229885" y="2214721"/>
                  </a:lnTo>
                  <a:lnTo>
                    <a:pt x="3229885" y="2399284"/>
                  </a:lnTo>
                  <a:lnTo>
                    <a:pt x="3045321" y="2399284"/>
                  </a:lnTo>
                  <a:close/>
                  <a:moveTo>
                    <a:pt x="2768476" y="2214721"/>
                  </a:moveTo>
                  <a:lnTo>
                    <a:pt x="2953040" y="2214721"/>
                  </a:lnTo>
                  <a:lnTo>
                    <a:pt x="2953040" y="2399284"/>
                  </a:lnTo>
                  <a:lnTo>
                    <a:pt x="2768476" y="2399284"/>
                  </a:lnTo>
                  <a:close/>
                  <a:moveTo>
                    <a:pt x="2491629" y="2214721"/>
                  </a:moveTo>
                  <a:lnTo>
                    <a:pt x="2676194" y="2214721"/>
                  </a:lnTo>
                  <a:lnTo>
                    <a:pt x="2676194" y="2399284"/>
                  </a:lnTo>
                  <a:lnTo>
                    <a:pt x="2491629" y="2399284"/>
                  </a:lnTo>
                  <a:close/>
                  <a:moveTo>
                    <a:pt x="2214784" y="2214721"/>
                  </a:moveTo>
                  <a:lnTo>
                    <a:pt x="2399347" y="2214721"/>
                  </a:lnTo>
                  <a:lnTo>
                    <a:pt x="2399347" y="2399284"/>
                  </a:lnTo>
                  <a:lnTo>
                    <a:pt x="2214784" y="2399284"/>
                  </a:lnTo>
                  <a:close/>
                  <a:moveTo>
                    <a:pt x="1937945" y="2214721"/>
                  </a:moveTo>
                  <a:lnTo>
                    <a:pt x="2122504" y="2214721"/>
                  </a:lnTo>
                  <a:lnTo>
                    <a:pt x="2122504" y="2399284"/>
                  </a:lnTo>
                  <a:lnTo>
                    <a:pt x="1937945" y="2399284"/>
                  </a:lnTo>
                  <a:close/>
                  <a:moveTo>
                    <a:pt x="1661094" y="2214721"/>
                  </a:moveTo>
                  <a:lnTo>
                    <a:pt x="1845663" y="2214721"/>
                  </a:lnTo>
                  <a:lnTo>
                    <a:pt x="1845663" y="2399284"/>
                  </a:lnTo>
                  <a:lnTo>
                    <a:pt x="1661094" y="2399284"/>
                  </a:lnTo>
                  <a:close/>
                  <a:moveTo>
                    <a:pt x="1384252" y="2214721"/>
                  </a:moveTo>
                  <a:lnTo>
                    <a:pt x="1568819" y="2214721"/>
                  </a:lnTo>
                  <a:lnTo>
                    <a:pt x="1568819" y="2399284"/>
                  </a:lnTo>
                  <a:lnTo>
                    <a:pt x="1384252" y="2399284"/>
                  </a:lnTo>
                  <a:close/>
                  <a:moveTo>
                    <a:pt x="1107411" y="2214721"/>
                  </a:moveTo>
                  <a:lnTo>
                    <a:pt x="1291966" y="2214721"/>
                  </a:lnTo>
                  <a:lnTo>
                    <a:pt x="1291966" y="2399284"/>
                  </a:lnTo>
                  <a:lnTo>
                    <a:pt x="1107411" y="2399284"/>
                  </a:lnTo>
                  <a:close/>
                  <a:moveTo>
                    <a:pt x="830567" y="2214721"/>
                  </a:moveTo>
                  <a:lnTo>
                    <a:pt x="1015129" y="2214721"/>
                  </a:lnTo>
                  <a:lnTo>
                    <a:pt x="1015129" y="2399284"/>
                  </a:lnTo>
                  <a:lnTo>
                    <a:pt x="830567" y="2399284"/>
                  </a:lnTo>
                  <a:close/>
                  <a:moveTo>
                    <a:pt x="553723" y="2214721"/>
                  </a:moveTo>
                  <a:lnTo>
                    <a:pt x="738286" y="2214721"/>
                  </a:lnTo>
                  <a:lnTo>
                    <a:pt x="738286" y="2399284"/>
                  </a:lnTo>
                  <a:lnTo>
                    <a:pt x="553723" y="2399284"/>
                  </a:lnTo>
                  <a:close/>
                  <a:moveTo>
                    <a:pt x="276878" y="2214721"/>
                  </a:moveTo>
                  <a:lnTo>
                    <a:pt x="461441" y="2214721"/>
                  </a:lnTo>
                  <a:lnTo>
                    <a:pt x="461441" y="2399284"/>
                  </a:lnTo>
                  <a:lnTo>
                    <a:pt x="276878" y="2399284"/>
                  </a:lnTo>
                  <a:close/>
                  <a:moveTo>
                    <a:pt x="30" y="2214721"/>
                  </a:moveTo>
                  <a:lnTo>
                    <a:pt x="184597" y="2214721"/>
                  </a:lnTo>
                  <a:lnTo>
                    <a:pt x="184597" y="2399284"/>
                  </a:lnTo>
                  <a:lnTo>
                    <a:pt x="30" y="2399284"/>
                  </a:lnTo>
                  <a:close/>
                  <a:moveTo>
                    <a:pt x="8028487" y="1937876"/>
                  </a:moveTo>
                  <a:lnTo>
                    <a:pt x="8213050" y="1937876"/>
                  </a:lnTo>
                  <a:lnTo>
                    <a:pt x="8213050" y="2122439"/>
                  </a:lnTo>
                  <a:lnTo>
                    <a:pt x="8028487" y="2122439"/>
                  </a:lnTo>
                  <a:close/>
                  <a:moveTo>
                    <a:pt x="7751643" y="1937876"/>
                  </a:moveTo>
                  <a:lnTo>
                    <a:pt x="7936206" y="1937876"/>
                  </a:lnTo>
                  <a:lnTo>
                    <a:pt x="7936206" y="2122439"/>
                  </a:lnTo>
                  <a:lnTo>
                    <a:pt x="7751643" y="2122439"/>
                  </a:lnTo>
                  <a:close/>
                  <a:moveTo>
                    <a:pt x="7474799" y="1937876"/>
                  </a:moveTo>
                  <a:lnTo>
                    <a:pt x="7659362" y="1937876"/>
                  </a:lnTo>
                  <a:lnTo>
                    <a:pt x="7659362" y="2122439"/>
                  </a:lnTo>
                  <a:lnTo>
                    <a:pt x="7474799" y="2122439"/>
                  </a:lnTo>
                  <a:close/>
                  <a:moveTo>
                    <a:pt x="7197954" y="1937876"/>
                  </a:moveTo>
                  <a:lnTo>
                    <a:pt x="7382517" y="1937876"/>
                  </a:lnTo>
                  <a:lnTo>
                    <a:pt x="7382517" y="2122439"/>
                  </a:lnTo>
                  <a:lnTo>
                    <a:pt x="7197954" y="2122439"/>
                  </a:lnTo>
                  <a:close/>
                  <a:moveTo>
                    <a:pt x="6921109" y="1937876"/>
                  </a:moveTo>
                  <a:lnTo>
                    <a:pt x="7105672" y="1937876"/>
                  </a:lnTo>
                  <a:lnTo>
                    <a:pt x="7105672" y="2122439"/>
                  </a:lnTo>
                  <a:lnTo>
                    <a:pt x="6921109" y="2122439"/>
                  </a:lnTo>
                  <a:close/>
                  <a:moveTo>
                    <a:pt x="6644265" y="1937876"/>
                  </a:moveTo>
                  <a:lnTo>
                    <a:pt x="6828828" y="1937876"/>
                  </a:lnTo>
                  <a:lnTo>
                    <a:pt x="6828828" y="2122439"/>
                  </a:lnTo>
                  <a:lnTo>
                    <a:pt x="6644265" y="2122439"/>
                  </a:lnTo>
                  <a:close/>
                  <a:moveTo>
                    <a:pt x="6367421" y="1937876"/>
                  </a:moveTo>
                  <a:lnTo>
                    <a:pt x="6551984" y="1937876"/>
                  </a:lnTo>
                  <a:lnTo>
                    <a:pt x="6551984" y="2122439"/>
                  </a:lnTo>
                  <a:lnTo>
                    <a:pt x="6367421" y="2122439"/>
                  </a:lnTo>
                  <a:close/>
                  <a:moveTo>
                    <a:pt x="6090576" y="1937876"/>
                  </a:moveTo>
                  <a:lnTo>
                    <a:pt x="6275139" y="1937876"/>
                  </a:lnTo>
                  <a:lnTo>
                    <a:pt x="6275139" y="2122439"/>
                  </a:lnTo>
                  <a:lnTo>
                    <a:pt x="6090576" y="2122439"/>
                  </a:lnTo>
                  <a:close/>
                  <a:moveTo>
                    <a:pt x="5813731" y="1937876"/>
                  </a:moveTo>
                  <a:lnTo>
                    <a:pt x="5998294" y="1937876"/>
                  </a:lnTo>
                  <a:lnTo>
                    <a:pt x="5998294" y="2122439"/>
                  </a:lnTo>
                  <a:lnTo>
                    <a:pt x="5813731" y="2122439"/>
                  </a:lnTo>
                  <a:close/>
                  <a:moveTo>
                    <a:pt x="5536887" y="1937876"/>
                  </a:moveTo>
                  <a:lnTo>
                    <a:pt x="5721450" y="1937876"/>
                  </a:lnTo>
                  <a:lnTo>
                    <a:pt x="5721450" y="2122439"/>
                  </a:lnTo>
                  <a:lnTo>
                    <a:pt x="5536887" y="2122439"/>
                  </a:lnTo>
                  <a:close/>
                  <a:moveTo>
                    <a:pt x="5260042" y="1937876"/>
                  </a:moveTo>
                  <a:lnTo>
                    <a:pt x="5444605" y="1937876"/>
                  </a:lnTo>
                  <a:lnTo>
                    <a:pt x="5444605" y="2122439"/>
                  </a:lnTo>
                  <a:lnTo>
                    <a:pt x="5260042" y="2122439"/>
                  </a:lnTo>
                  <a:close/>
                  <a:moveTo>
                    <a:pt x="4983198" y="1937876"/>
                  </a:moveTo>
                  <a:lnTo>
                    <a:pt x="5167761" y="1937876"/>
                  </a:lnTo>
                  <a:lnTo>
                    <a:pt x="5167761" y="2122439"/>
                  </a:lnTo>
                  <a:lnTo>
                    <a:pt x="4983198" y="2122439"/>
                  </a:lnTo>
                  <a:close/>
                  <a:moveTo>
                    <a:pt x="4706353" y="1937876"/>
                  </a:moveTo>
                  <a:lnTo>
                    <a:pt x="4890916" y="1937876"/>
                  </a:lnTo>
                  <a:lnTo>
                    <a:pt x="4890916" y="2122439"/>
                  </a:lnTo>
                  <a:lnTo>
                    <a:pt x="4706353" y="2122439"/>
                  </a:lnTo>
                  <a:close/>
                  <a:moveTo>
                    <a:pt x="4429509" y="1937876"/>
                  </a:moveTo>
                  <a:lnTo>
                    <a:pt x="4614072" y="1937876"/>
                  </a:lnTo>
                  <a:lnTo>
                    <a:pt x="4614072" y="2122439"/>
                  </a:lnTo>
                  <a:lnTo>
                    <a:pt x="4429509" y="2122439"/>
                  </a:lnTo>
                  <a:close/>
                  <a:moveTo>
                    <a:pt x="4152664" y="1937876"/>
                  </a:moveTo>
                  <a:lnTo>
                    <a:pt x="4337227" y="1937876"/>
                  </a:lnTo>
                  <a:lnTo>
                    <a:pt x="4337227" y="2122439"/>
                  </a:lnTo>
                  <a:lnTo>
                    <a:pt x="4152664" y="2122439"/>
                  </a:lnTo>
                  <a:close/>
                  <a:moveTo>
                    <a:pt x="3875820" y="1937876"/>
                  </a:moveTo>
                  <a:lnTo>
                    <a:pt x="4060383" y="1937876"/>
                  </a:lnTo>
                  <a:lnTo>
                    <a:pt x="4060383" y="2122439"/>
                  </a:lnTo>
                  <a:lnTo>
                    <a:pt x="3875820" y="2122439"/>
                  </a:lnTo>
                  <a:close/>
                  <a:moveTo>
                    <a:pt x="3598976" y="1937876"/>
                  </a:moveTo>
                  <a:lnTo>
                    <a:pt x="3783539" y="1937876"/>
                  </a:lnTo>
                  <a:lnTo>
                    <a:pt x="3783539" y="2122439"/>
                  </a:lnTo>
                  <a:lnTo>
                    <a:pt x="3598976" y="2122439"/>
                  </a:lnTo>
                  <a:close/>
                  <a:moveTo>
                    <a:pt x="3322131" y="1937876"/>
                  </a:moveTo>
                  <a:lnTo>
                    <a:pt x="3506694" y="1937876"/>
                  </a:lnTo>
                  <a:lnTo>
                    <a:pt x="3506694" y="2122439"/>
                  </a:lnTo>
                  <a:lnTo>
                    <a:pt x="3322131" y="2122439"/>
                  </a:lnTo>
                  <a:close/>
                  <a:moveTo>
                    <a:pt x="3045325" y="1937876"/>
                  </a:moveTo>
                  <a:lnTo>
                    <a:pt x="3229888" y="1937876"/>
                  </a:lnTo>
                  <a:lnTo>
                    <a:pt x="3229888" y="2122439"/>
                  </a:lnTo>
                  <a:lnTo>
                    <a:pt x="3045325" y="2122439"/>
                  </a:lnTo>
                  <a:close/>
                  <a:moveTo>
                    <a:pt x="2768480" y="1937876"/>
                  </a:moveTo>
                  <a:lnTo>
                    <a:pt x="2953044" y="1937876"/>
                  </a:lnTo>
                  <a:lnTo>
                    <a:pt x="2953044" y="2122439"/>
                  </a:lnTo>
                  <a:lnTo>
                    <a:pt x="2768480" y="2122439"/>
                  </a:lnTo>
                  <a:close/>
                  <a:moveTo>
                    <a:pt x="2491633" y="1937876"/>
                  </a:moveTo>
                  <a:lnTo>
                    <a:pt x="2676198" y="1937876"/>
                  </a:lnTo>
                  <a:lnTo>
                    <a:pt x="2676198" y="2122439"/>
                  </a:lnTo>
                  <a:lnTo>
                    <a:pt x="2491633" y="2122439"/>
                  </a:lnTo>
                  <a:close/>
                  <a:moveTo>
                    <a:pt x="2214787" y="1937876"/>
                  </a:moveTo>
                  <a:lnTo>
                    <a:pt x="2399351" y="1937876"/>
                  </a:lnTo>
                  <a:lnTo>
                    <a:pt x="2399351" y="2122439"/>
                  </a:lnTo>
                  <a:lnTo>
                    <a:pt x="2214787" y="2122439"/>
                  </a:lnTo>
                  <a:close/>
                  <a:moveTo>
                    <a:pt x="1937949" y="1937876"/>
                  </a:moveTo>
                  <a:lnTo>
                    <a:pt x="2122508" y="1937876"/>
                  </a:lnTo>
                  <a:lnTo>
                    <a:pt x="2122508" y="2122439"/>
                  </a:lnTo>
                  <a:lnTo>
                    <a:pt x="1937949" y="2122439"/>
                  </a:lnTo>
                  <a:close/>
                  <a:moveTo>
                    <a:pt x="1661098" y="1937876"/>
                  </a:moveTo>
                  <a:lnTo>
                    <a:pt x="1845666" y="1937876"/>
                  </a:lnTo>
                  <a:lnTo>
                    <a:pt x="1845666" y="2122439"/>
                  </a:lnTo>
                  <a:lnTo>
                    <a:pt x="1661098" y="2122439"/>
                  </a:lnTo>
                  <a:close/>
                  <a:moveTo>
                    <a:pt x="1384255" y="1937876"/>
                  </a:moveTo>
                  <a:lnTo>
                    <a:pt x="1568823" y="1937876"/>
                  </a:lnTo>
                  <a:lnTo>
                    <a:pt x="1568823" y="2122439"/>
                  </a:lnTo>
                  <a:lnTo>
                    <a:pt x="1384255" y="2122439"/>
                  </a:lnTo>
                  <a:close/>
                  <a:moveTo>
                    <a:pt x="1107415" y="1937876"/>
                  </a:moveTo>
                  <a:lnTo>
                    <a:pt x="1291969" y="1937876"/>
                  </a:lnTo>
                  <a:lnTo>
                    <a:pt x="1291969" y="2122439"/>
                  </a:lnTo>
                  <a:lnTo>
                    <a:pt x="1107415" y="2122439"/>
                  </a:lnTo>
                  <a:close/>
                  <a:moveTo>
                    <a:pt x="830571" y="1937876"/>
                  </a:moveTo>
                  <a:lnTo>
                    <a:pt x="1015133" y="1937876"/>
                  </a:lnTo>
                  <a:lnTo>
                    <a:pt x="1015133" y="2122439"/>
                  </a:lnTo>
                  <a:lnTo>
                    <a:pt x="830571" y="2122439"/>
                  </a:lnTo>
                  <a:close/>
                  <a:moveTo>
                    <a:pt x="553726" y="1937876"/>
                  </a:moveTo>
                  <a:lnTo>
                    <a:pt x="738289" y="1937876"/>
                  </a:lnTo>
                  <a:lnTo>
                    <a:pt x="738289" y="2122439"/>
                  </a:lnTo>
                  <a:lnTo>
                    <a:pt x="553726" y="2122439"/>
                  </a:lnTo>
                  <a:close/>
                  <a:moveTo>
                    <a:pt x="276881" y="1937876"/>
                  </a:moveTo>
                  <a:lnTo>
                    <a:pt x="461444" y="1937876"/>
                  </a:lnTo>
                  <a:lnTo>
                    <a:pt x="461444" y="2122439"/>
                  </a:lnTo>
                  <a:lnTo>
                    <a:pt x="276881" y="2122439"/>
                  </a:lnTo>
                  <a:close/>
                  <a:moveTo>
                    <a:pt x="33" y="1937876"/>
                  </a:moveTo>
                  <a:lnTo>
                    <a:pt x="184601" y="1937876"/>
                  </a:lnTo>
                  <a:lnTo>
                    <a:pt x="184601" y="2122439"/>
                  </a:lnTo>
                  <a:lnTo>
                    <a:pt x="33" y="2122439"/>
                  </a:lnTo>
                  <a:close/>
                  <a:moveTo>
                    <a:pt x="553730" y="1661070"/>
                  </a:moveTo>
                  <a:lnTo>
                    <a:pt x="738293" y="1661070"/>
                  </a:lnTo>
                  <a:lnTo>
                    <a:pt x="738293" y="1845595"/>
                  </a:lnTo>
                  <a:lnTo>
                    <a:pt x="553730" y="1845595"/>
                  </a:lnTo>
                  <a:close/>
                  <a:moveTo>
                    <a:pt x="276885" y="1661070"/>
                  </a:moveTo>
                  <a:lnTo>
                    <a:pt x="461448" y="1661070"/>
                  </a:lnTo>
                  <a:lnTo>
                    <a:pt x="461448" y="1845595"/>
                  </a:lnTo>
                  <a:lnTo>
                    <a:pt x="276885" y="1845595"/>
                  </a:lnTo>
                  <a:close/>
                  <a:moveTo>
                    <a:pt x="36" y="1661070"/>
                  </a:moveTo>
                  <a:lnTo>
                    <a:pt x="184605" y="1661070"/>
                  </a:lnTo>
                  <a:lnTo>
                    <a:pt x="184605" y="1845595"/>
                  </a:lnTo>
                  <a:lnTo>
                    <a:pt x="36" y="1845595"/>
                  </a:lnTo>
                  <a:close/>
                  <a:moveTo>
                    <a:pt x="1661101" y="1661070"/>
                  </a:moveTo>
                  <a:lnTo>
                    <a:pt x="1845670" y="1661070"/>
                  </a:lnTo>
                  <a:lnTo>
                    <a:pt x="1845670" y="1845595"/>
                  </a:lnTo>
                  <a:lnTo>
                    <a:pt x="1661101" y="1845595"/>
                  </a:lnTo>
                  <a:close/>
                  <a:moveTo>
                    <a:pt x="1384258" y="1661070"/>
                  </a:moveTo>
                  <a:lnTo>
                    <a:pt x="1568827" y="1661070"/>
                  </a:lnTo>
                  <a:lnTo>
                    <a:pt x="1568827" y="1845595"/>
                  </a:lnTo>
                  <a:lnTo>
                    <a:pt x="1384258" y="1845595"/>
                  </a:lnTo>
                  <a:close/>
                  <a:moveTo>
                    <a:pt x="1107418" y="1661070"/>
                  </a:moveTo>
                  <a:lnTo>
                    <a:pt x="1291972" y="1661070"/>
                  </a:lnTo>
                  <a:lnTo>
                    <a:pt x="1291972" y="1845595"/>
                  </a:lnTo>
                  <a:lnTo>
                    <a:pt x="1107418" y="1845595"/>
                  </a:lnTo>
                  <a:close/>
                  <a:moveTo>
                    <a:pt x="830574" y="1661070"/>
                  </a:moveTo>
                  <a:lnTo>
                    <a:pt x="1015137" y="1661070"/>
                  </a:lnTo>
                  <a:lnTo>
                    <a:pt x="1015137" y="1845595"/>
                  </a:lnTo>
                  <a:lnTo>
                    <a:pt x="830574" y="1845595"/>
                  </a:lnTo>
                  <a:close/>
                  <a:moveTo>
                    <a:pt x="3322131" y="1661069"/>
                  </a:moveTo>
                  <a:lnTo>
                    <a:pt x="3506694" y="1661069"/>
                  </a:lnTo>
                  <a:lnTo>
                    <a:pt x="3506694" y="1845595"/>
                  </a:lnTo>
                  <a:lnTo>
                    <a:pt x="3322131" y="1845595"/>
                  </a:lnTo>
                  <a:close/>
                  <a:moveTo>
                    <a:pt x="3045328" y="1661069"/>
                  </a:moveTo>
                  <a:lnTo>
                    <a:pt x="3229892" y="1661069"/>
                  </a:lnTo>
                  <a:lnTo>
                    <a:pt x="3229892" y="1845595"/>
                  </a:lnTo>
                  <a:lnTo>
                    <a:pt x="3045328" y="1845595"/>
                  </a:lnTo>
                  <a:close/>
                  <a:moveTo>
                    <a:pt x="2768484" y="1661069"/>
                  </a:moveTo>
                  <a:lnTo>
                    <a:pt x="2953048" y="1661069"/>
                  </a:lnTo>
                  <a:lnTo>
                    <a:pt x="2953048" y="1845595"/>
                  </a:lnTo>
                  <a:lnTo>
                    <a:pt x="2768484" y="1845595"/>
                  </a:lnTo>
                  <a:close/>
                  <a:moveTo>
                    <a:pt x="2491637" y="1661069"/>
                  </a:moveTo>
                  <a:lnTo>
                    <a:pt x="2676202" y="1661069"/>
                  </a:lnTo>
                  <a:lnTo>
                    <a:pt x="2676202" y="1845595"/>
                  </a:lnTo>
                  <a:lnTo>
                    <a:pt x="2491637" y="1845595"/>
                  </a:lnTo>
                  <a:close/>
                  <a:moveTo>
                    <a:pt x="2214791" y="1661069"/>
                  </a:moveTo>
                  <a:lnTo>
                    <a:pt x="2399355" y="1661069"/>
                  </a:lnTo>
                  <a:lnTo>
                    <a:pt x="2399355" y="1845595"/>
                  </a:lnTo>
                  <a:lnTo>
                    <a:pt x="2214791" y="1845595"/>
                  </a:lnTo>
                  <a:close/>
                  <a:moveTo>
                    <a:pt x="1937953" y="1661069"/>
                  </a:moveTo>
                  <a:lnTo>
                    <a:pt x="2122512" y="1661069"/>
                  </a:lnTo>
                  <a:lnTo>
                    <a:pt x="2122512" y="1845595"/>
                  </a:lnTo>
                  <a:lnTo>
                    <a:pt x="1937953" y="1845595"/>
                  </a:lnTo>
                  <a:close/>
                  <a:moveTo>
                    <a:pt x="4706353" y="1661069"/>
                  </a:moveTo>
                  <a:lnTo>
                    <a:pt x="4890916" y="1661069"/>
                  </a:lnTo>
                  <a:lnTo>
                    <a:pt x="4890916" y="1845595"/>
                  </a:lnTo>
                  <a:lnTo>
                    <a:pt x="4706353" y="1845595"/>
                  </a:lnTo>
                  <a:close/>
                  <a:moveTo>
                    <a:pt x="4429509" y="1661069"/>
                  </a:moveTo>
                  <a:lnTo>
                    <a:pt x="4614072" y="1661069"/>
                  </a:lnTo>
                  <a:lnTo>
                    <a:pt x="4614072" y="1845595"/>
                  </a:lnTo>
                  <a:lnTo>
                    <a:pt x="4429509" y="1845595"/>
                  </a:lnTo>
                  <a:close/>
                  <a:moveTo>
                    <a:pt x="4152664" y="1661069"/>
                  </a:moveTo>
                  <a:lnTo>
                    <a:pt x="4337227" y="1661069"/>
                  </a:lnTo>
                  <a:lnTo>
                    <a:pt x="4337227" y="1845595"/>
                  </a:lnTo>
                  <a:lnTo>
                    <a:pt x="4152664" y="1845595"/>
                  </a:lnTo>
                  <a:close/>
                  <a:moveTo>
                    <a:pt x="3875820" y="1661069"/>
                  </a:moveTo>
                  <a:lnTo>
                    <a:pt x="4060383" y="1661069"/>
                  </a:lnTo>
                  <a:lnTo>
                    <a:pt x="4060383" y="1845595"/>
                  </a:lnTo>
                  <a:lnTo>
                    <a:pt x="3875820" y="1845595"/>
                  </a:lnTo>
                  <a:close/>
                  <a:moveTo>
                    <a:pt x="3598976" y="1661069"/>
                  </a:moveTo>
                  <a:lnTo>
                    <a:pt x="3783539" y="1661069"/>
                  </a:lnTo>
                  <a:lnTo>
                    <a:pt x="3783539" y="1845595"/>
                  </a:lnTo>
                  <a:lnTo>
                    <a:pt x="3598976" y="1845595"/>
                  </a:lnTo>
                  <a:close/>
                  <a:moveTo>
                    <a:pt x="6090576" y="1661068"/>
                  </a:moveTo>
                  <a:lnTo>
                    <a:pt x="6275139" y="1661068"/>
                  </a:lnTo>
                  <a:lnTo>
                    <a:pt x="6275139" y="1845595"/>
                  </a:lnTo>
                  <a:lnTo>
                    <a:pt x="6090576" y="1845595"/>
                  </a:lnTo>
                  <a:close/>
                  <a:moveTo>
                    <a:pt x="5813731" y="1661068"/>
                  </a:moveTo>
                  <a:lnTo>
                    <a:pt x="5998294" y="1661068"/>
                  </a:lnTo>
                  <a:lnTo>
                    <a:pt x="5998294" y="1845595"/>
                  </a:lnTo>
                  <a:lnTo>
                    <a:pt x="5813731" y="1845595"/>
                  </a:lnTo>
                  <a:close/>
                  <a:moveTo>
                    <a:pt x="5536887" y="1661068"/>
                  </a:moveTo>
                  <a:lnTo>
                    <a:pt x="5721450" y="1661068"/>
                  </a:lnTo>
                  <a:lnTo>
                    <a:pt x="5721450" y="1845595"/>
                  </a:lnTo>
                  <a:lnTo>
                    <a:pt x="5536887" y="1845595"/>
                  </a:lnTo>
                  <a:close/>
                  <a:moveTo>
                    <a:pt x="5260042" y="1661068"/>
                  </a:moveTo>
                  <a:lnTo>
                    <a:pt x="5444605" y="1661068"/>
                  </a:lnTo>
                  <a:lnTo>
                    <a:pt x="5444605" y="1845595"/>
                  </a:lnTo>
                  <a:lnTo>
                    <a:pt x="5260042" y="1845595"/>
                  </a:lnTo>
                  <a:close/>
                  <a:moveTo>
                    <a:pt x="4983198" y="1661068"/>
                  </a:moveTo>
                  <a:lnTo>
                    <a:pt x="5167761" y="1661068"/>
                  </a:lnTo>
                  <a:lnTo>
                    <a:pt x="5167761" y="1845595"/>
                  </a:lnTo>
                  <a:lnTo>
                    <a:pt x="4983198" y="1845595"/>
                  </a:lnTo>
                  <a:close/>
                  <a:moveTo>
                    <a:pt x="6921109" y="1661068"/>
                  </a:moveTo>
                  <a:lnTo>
                    <a:pt x="7105672" y="1661068"/>
                  </a:lnTo>
                  <a:lnTo>
                    <a:pt x="7105672" y="1845595"/>
                  </a:lnTo>
                  <a:lnTo>
                    <a:pt x="6921109" y="1845595"/>
                  </a:lnTo>
                  <a:close/>
                  <a:moveTo>
                    <a:pt x="6644265" y="1661068"/>
                  </a:moveTo>
                  <a:lnTo>
                    <a:pt x="6828828" y="1661068"/>
                  </a:lnTo>
                  <a:lnTo>
                    <a:pt x="6828828" y="1845595"/>
                  </a:lnTo>
                  <a:lnTo>
                    <a:pt x="6644265" y="1845595"/>
                  </a:lnTo>
                  <a:close/>
                  <a:moveTo>
                    <a:pt x="6367421" y="1661068"/>
                  </a:moveTo>
                  <a:lnTo>
                    <a:pt x="6551984" y="1661068"/>
                  </a:lnTo>
                  <a:lnTo>
                    <a:pt x="6551984" y="1845595"/>
                  </a:lnTo>
                  <a:lnTo>
                    <a:pt x="6367421" y="1845595"/>
                  </a:lnTo>
                  <a:close/>
                  <a:moveTo>
                    <a:pt x="8028487" y="1661067"/>
                  </a:moveTo>
                  <a:lnTo>
                    <a:pt x="8213050" y="1661067"/>
                  </a:lnTo>
                  <a:lnTo>
                    <a:pt x="8213050" y="1845595"/>
                  </a:lnTo>
                  <a:lnTo>
                    <a:pt x="8028487" y="1845595"/>
                  </a:lnTo>
                  <a:close/>
                  <a:moveTo>
                    <a:pt x="7751643" y="1661067"/>
                  </a:moveTo>
                  <a:lnTo>
                    <a:pt x="7936206" y="1661067"/>
                  </a:lnTo>
                  <a:lnTo>
                    <a:pt x="7936206" y="1845595"/>
                  </a:lnTo>
                  <a:lnTo>
                    <a:pt x="7751643" y="1845595"/>
                  </a:lnTo>
                  <a:close/>
                  <a:moveTo>
                    <a:pt x="7474799" y="1661067"/>
                  </a:moveTo>
                  <a:lnTo>
                    <a:pt x="7659362" y="1661067"/>
                  </a:lnTo>
                  <a:lnTo>
                    <a:pt x="7659362" y="1845595"/>
                  </a:lnTo>
                  <a:lnTo>
                    <a:pt x="7474799" y="1845595"/>
                  </a:lnTo>
                  <a:close/>
                  <a:moveTo>
                    <a:pt x="7197954" y="1661067"/>
                  </a:moveTo>
                  <a:lnTo>
                    <a:pt x="7382517" y="1661067"/>
                  </a:lnTo>
                  <a:lnTo>
                    <a:pt x="7382517" y="1845595"/>
                  </a:lnTo>
                  <a:lnTo>
                    <a:pt x="7197954" y="1845595"/>
                  </a:lnTo>
                  <a:close/>
                  <a:moveTo>
                    <a:pt x="830578" y="1384231"/>
                  </a:moveTo>
                  <a:lnTo>
                    <a:pt x="1015140" y="1384231"/>
                  </a:lnTo>
                  <a:lnTo>
                    <a:pt x="1015140" y="1568789"/>
                  </a:lnTo>
                  <a:lnTo>
                    <a:pt x="830578" y="1568789"/>
                  </a:lnTo>
                  <a:close/>
                  <a:moveTo>
                    <a:pt x="553734" y="1384231"/>
                  </a:moveTo>
                  <a:lnTo>
                    <a:pt x="738297" y="1384231"/>
                  </a:lnTo>
                  <a:lnTo>
                    <a:pt x="738297" y="1568789"/>
                  </a:lnTo>
                  <a:lnTo>
                    <a:pt x="553734" y="1568789"/>
                  </a:lnTo>
                  <a:close/>
                  <a:moveTo>
                    <a:pt x="276889" y="1384231"/>
                  </a:moveTo>
                  <a:lnTo>
                    <a:pt x="461452" y="1384231"/>
                  </a:lnTo>
                  <a:lnTo>
                    <a:pt x="461452" y="1568790"/>
                  </a:lnTo>
                  <a:lnTo>
                    <a:pt x="276889" y="1568790"/>
                  </a:lnTo>
                  <a:close/>
                  <a:moveTo>
                    <a:pt x="40" y="1384231"/>
                  </a:moveTo>
                  <a:lnTo>
                    <a:pt x="184608" y="1384231"/>
                  </a:lnTo>
                  <a:lnTo>
                    <a:pt x="184608" y="1568790"/>
                  </a:lnTo>
                  <a:lnTo>
                    <a:pt x="40" y="1568790"/>
                  </a:lnTo>
                  <a:close/>
                  <a:moveTo>
                    <a:pt x="1661104" y="1384230"/>
                  </a:moveTo>
                  <a:lnTo>
                    <a:pt x="1845674" y="1384230"/>
                  </a:lnTo>
                  <a:lnTo>
                    <a:pt x="1845674" y="1568789"/>
                  </a:lnTo>
                  <a:lnTo>
                    <a:pt x="1661104" y="1568789"/>
                  </a:lnTo>
                  <a:close/>
                  <a:moveTo>
                    <a:pt x="1384262" y="1384230"/>
                  </a:moveTo>
                  <a:lnTo>
                    <a:pt x="1568831" y="1384230"/>
                  </a:lnTo>
                  <a:lnTo>
                    <a:pt x="1568831" y="1568789"/>
                  </a:lnTo>
                  <a:lnTo>
                    <a:pt x="1384262" y="1568789"/>
                  </a:lnTo>
                  <a:close/>
                  <a:moveTo>
                    <a:pt x="1107422" y="1384230"/>
                  </a:moveTo>
                  <a:lnTo>
                    <a:pt x="1291975" y="1384230"/>
                  </a:lnTo>
                  <a:lnTo>
                    <a:pt x="1291975" y="1568789"/>
                  </a:lnTo>
                  <a:lnTo>
                    <a:pt x="1107422" y="1568789"/>
                  </a:lnTo>
                  <a:close/>
                  <a:moveTo>
                    <a:pt x="2491640" y="1384230"/>
                  </a:moveTo>
                  <a:lnTo>
                    <a:pt x="2676205" y="1384230"/>
                  </a:lnTo>
                  <a:lnTo>
                    <a:pt x="2676205" y="1568789"/>
                  </a:lnTo>
                  <a:lnTo>
                    <a:pt x="2491640" y="1568789"/>
                  </a:lnTo>
                  <a:close/>
                  <a:moveTo>
                    <a:pt x="2214794" y="1384230"/>
                  </a:moveTo>
                  <a:lnTo>
                    <a:pt x="2399357" y="1384230"/>
                  </a:lnTo>
                  <a:lnTo>
                    <a:pt x="2399357" y="1568789"/>
                  </a:lnTo>
                  <a:lnTo>
                    <a:pt x="2214794" y="1568789"/>
                  </a:lnTo>
                  <a:close/>
                  <a:moveTo>
                    <a:pt x="1937957" y="1384230"/>
                  </a:moveTo>
                  <a:lnTo>
                    <a:pt x="2122515" y="1384230"/>
                  </a:lnTo>
                  <a:lnTo>
                    <a:pt x="2122515" y="1568789"/>
                  </a:lnTo>
                  <a:lnTo>
                    <a:pt x="1937957" y="1568789"/>
                  </a:lnTo>
                  <a:close/>
                  <a:moveTo>
                    <a:pt x="3598976" y="1384230"/>
                  </a:moveTo>
                  <a:lnTo>
                    <a:pt x="3783539" y="1384230"/>
                  </a:lnTo>
                  <a:lnTo>
                    <a:pt x="3783539" y="1568788"/>
                  </a:lnTo>
                  <a:lnTo>
                    <a:pt x="3598976" y="1568788"/>
                  </a:lnTo>
                  <a:close/>
                  <a:moveTo>
                    <a:pt x="3322131" y="1384230"/>
                  </a:moveTo>
                  <a:lnTo>
                    <a:pt x="3506694" y="1384230"/>
                  </a:lnTo>
                  <a:lnTo>
                    <a:pt x="3506694" y="1568788"/>
                  </a:lnTo>
                  <a:lnTo>
                    <a:pt x="3322131" y="1568788"/>
                  </a:lnTo>
                  <a:close/>
                  <a:moveTo>
                    <a:pt x="3045332" y="1384230"/>
                  </a:moveTo>
                  <a:lnTo>
                    <a:pt x="3229897" y="1384230"/>
                  </a:lnTo>
                  <a:lnTo>
                    <a:pt x="3229897" y="1568789"/>
                  </a:lnTo>
                  <a:lnTo>
                    <a:pt x="3045332" y="1568789"/>
                  </a:lnTo>
                  <a:close/>
                  <a:moveTo>
                    <a:pt x="2768487" y="1384230"/>
                  </a:moveTo>
                  <a:lnTo>
                    <a:pt x="2953051" y="1384230"/>
                  </a:lnTo>
                  <a:lnTo>
                    <a:pt x="2953051" y="1568789"/>
                  </a:lnTo>
                  <a:lnTo>
                    <a:pt x="2768487" y="1568789"/>
                  </a:lnTo>
                  <a:close/>
                  <a:moveTo>
                    <a:pt x="4983198" y="1384229"/>
                  </a:moveTo>
                  <a:lnTo>
                    <a:pt x="5167761" y="1384229"/>
                  </a:lnTo>
                  <a:lnTo>
                    <a:pt x="5167761" y="1568788"/>
                  </a:lnTo>
                  <a:lnTo>
                    <a:pt x="4983198" y="1568788"/>
                  </a:lnTo>
                  <a:close/>
                  <a:moveTo>
                    <a:pt x="4706353" y="1384229"/>
                  </a:moveTo>
                  <a:lnTo>
                    <a:pt x="4890916" y="1384229"/>
                  </a:lnTo>
                  <a:lnTo>
                    <a:pt x="4890916" y="1568788"/>
                  </a:lnTo>
                  <a:lnTo>
                    <a:pt x="4706353" y="1568788"/>
                  </a:lnTo>
                  <a:close/>
                  <a:moveTo>
                    <a:pt x="4429509" y="1384229"/>
                  </a:moveTo>
                  <a:lnTo>
                    <a:pt x="4614072" y="1384229"/>
                  </a:lnTo>
                  <a:lnTo>
                    <a:pt x="4614072" y="1568788"/>
                  </a:lnTo>
                  <a:lnTo>
                    <a:pt x="4429509" y="1568788"/>
                  </a:lnTo>
                  <a:close/>
                  <a:moveTo>
                    <a:pt x="4152664" y="1384229"/>
                  </a:moveTo>
                  <a:lnTo>
                    <a:pt x="4337227" y="1384229"/>
                  </a:lnTo>
                  <a:lnTo>
                    <a:pt x="4337227" y="1568788"/>
                  </a:lnTo>
                  <a:lnTo>
                    <a:pt x="4152664" y="1568788"/>
                  </a:lnTo>
                  <a:close/>
                  <a:moveTo>
                    <a:pt x="3875820" y="1384229"/>
                  </a:moveTo>
                  <a:lnTo>
                    <a:pt x="4060383" y="1384229"/>
                  </a:lnTo>
                  <a:lnTo>
                    <a:pt x="4060383" y="1568788"/>
                  </a:lnTo>
                  <a:lnTo>
                    <a:pt x="3875820" y="1568788"/>
                  </a:lnTo>
                  <a:close/>
                  <a:moveTo>
                    <a:pt x="5260042" y="1384229"/>
                  </a:moveTo>
                  <a:lnTo>
                    <a:pt x="5444605" y="1384229"/>
                  </a:lnTo>
                  <a:lnTo>
                    <a:pt x="5444605" y="1568788"/>
                  </a:lnTo>
                  <a:lnTo>
                    <a:pt x="5260042" y="1568788"/>
                  </a:lnTo>
                  <a:close/>
                  <a:moveTo>
                    <a:pt x="6921109" y="1384228"/>
                  </a:moveTo>
                  <a:lnTo>
                    <a:pt x="7105672" y="1384228"/>
                  </a:lnTo>
                  <a:lnTo>
                    <a:pt x="7105672" y="1568787"/>
                  </a:lnTo>
                  <a:lnTo>
                    <a:pt x="6921109" y="1568787"/>
                  </a:lnTo>
                  <a:close/>
                  <a:moveTo>
                    <a:pt x="6644265" y="1384228"/>
                  </a:moveTo>
                  <a:lnTo>
                    <a:pt x="6828828" y="1384228"/>
                  </a:lnTo>
                  <a:lnTo>
                    <a:pt x="6828828" y="1568787"/>
                  </a:lnTo>
                  <a:lnTo>
                    <a:pt x="6644265" y="1568787"/>
                  </a:lnTo>
                  <a:close/>
                  <a:moveTo>
                    <a:pt x="6367421" y="1384228"/>
                  </a:moveTo>
                  <a:lnTo>
                    <a:pt x="6551984" y="1384228"/>
                  </a:lnTo>
                  <a:lnTo>
                    <a:pt x="6551984" y="1568787"/>
                  </a:lnTo>
                  <a:lnTo>
                    <a:pt x="6367421" y="1568787"/>
                  </a:lnTo>
                  <a:close/>
                  <a:moveTo>
                    <a:pt x="6090576" y="1384228"/>
                  </a:moveTo>
                  <a:lnTo>
                    <a:pt x="6275139" y="1384228"/>
                  </a:lnTo>
                  <a:lnTo>
                    <a:pt x="6275139" y="1568788"/>
                  </a:lnTo>
                  <a:lnTo>
                    <a:pt x="6090576" y="1568788"/>
                  </a:lnTo>
                  <a:close/>
                  <a:moveTo>
                    <a:pt x="5813731" y="1384228"/>
                  </a:moveTo>
                  <a:lnTo>
                    <a:pt x="5998294" y="1384228"/>
                  </a:lnTo>
                  <a:lnTo>
                    <a:pt x="5998294" y="1568788"/>
                  </a:lnTo>
                  <a:lnTo>
                    <a:pt x="5813731" y="1568788"/>
                  </a:lnTo>
                  <a:close/>
                  <a:moveTo>
                    <a:pt x="5536887" y="1384228"/>
                  </a:moveTo>
                  <a:lnTo>
                    <a:pt x="5721450" y="1384228"/>
                  </a:lnTo>
                  <a:lnTo>
                    <a:pt x="5721450" y="1568788"/>
                  </a:lnTo>
                  <a:lnTo>
                    <a:pt x="5536887" y="1568788"/>
                  </a:lnTo>
                  <a:close/>
                  <a:moveTo>
                    <a:pt x="7474799" y="1384228"/>
                  </a:moveTo>
                  <a:lnTo>
                    <a:pt x="7659362" y="1384228"/>
                  </a:lnTo>
                  <a:lnTo>
                    <a:pt x="7659362" y="1568787"/>
                  </a:lnTo>
                  <a:lnTo>
                    <a:pt x="7474799" y="1568787"/>
                  </a:lnTo>
                  <a:close/>
                  <a:moveTo>
                    <a:pt x="7197954" y="1384228"/>
                  </a:moveTo>
                  <a:lnTo>
                    <a:pt x="7382517" y="1384228"/>
                  </a:lnTo>
                  <a:lnTo>
                    <a:pt x="7382517" y="1568787"/>
                  </a:lnTo>
                  <a:lnTo>
                    <a:pt x="7197954" y="1568787"/>
                  </a:lnTo>
                  <a:close/>
                  <a:moveTo>
                    <a:pt x="8028487" y="1384227"/>
                  </a:moveTo>
                  <a:lnTo>
                    <a:pt x="8213050" y="1384227"/>
                  </a:lnTo>
                  <a:lnTo>
                    <a:pt x="8213050" y="1568787"/>
                  </a:lnTo>
                  <a:lnTo>
                    <a:pt x="8028487" y="1568787"/>
                  </a:lnTo>
                  <a:close/>
                  <a:moveTo>
                    <a:pt x="7751643" y="1384227"/>
                  </a:moveTo>
                  <a:lnTo>
                    <a:pt x="7936206" y="1384227"/>
                  </a:lnTo>
                  <a:lnTo>
                    <a:pt x="7936206" y="1568787"/>
                  </a:lnTo>
                  <a:lnTo>
                    <a:pt x="7751643" y="1568787"/>
                  </a:lnTo>
                  <a:close/>
                  <a:moveTo>
                    <a:pt x="553737" y="1107394"/>
                  </a:moveTo>
                  <a:lnTo>
                    <a:pt x="738300" y="1107394"/>
                  </a:lnTo>
                  <a:lnTo>
                    <a:pt x="738300" y="1291954"/>
                  </a:lnTo>
                  <a:lnTo>
                    <a:pt x="553737" y="1291954"/>
                  </a:lnTo>
                  <a:close/>
                  <a:moveTo>
                    <a:pt x="276893" y="1107394"/>
                  </a:moveTo>
                  <a:lnTo>
                    <a:pt x="461456" y="1107394"/>
                  </a:lnTo>
                  <a:lnTo>
                    <a:pt x="461456" y="1291954"/>
                  </a:lnTo>
                  <a:lnTo>
                    <a:pt x="276893" y="1291954"/>
                  </a:lnTo>
                  <a:close/>
                  <a:moveTo>
                    <a:pt x="43" y="1107394"/>
                  </a:moveTo>
                  <a:lnTo>
                    <a:pt x="184612" y="1107394"/>
                  </a:lnTo>
                  <a:lnTo>
                    <a:pt x="184612" y="1291954"/>
                  </a:lnTo>
                  <a:lnTo>
                    <a:pt x="43" y="1291954"/>
                  </a:lnTo>
                  <a:close/>
                  <a:moveTo>
                    <a:pt x="1384265" y="1107394"/>
                  </a:moveTo>
                  <a:lnTo>
                    <a:pt x="1568835" y="1107394"/>
                  </a:lnTo>
                  <a:lnTo>
                    <a:pt x="1568835" y="1291954"/>
                  </a:lnTo>
                  <a:lnTo>
                    <a:pt x="1384265" y="1291954"/>
                  </a:lnTo>
                  <a:close/>
                  <a:moveTo>
                    <a:pt x="1107426" y="1107394"/>
                  </a:moveTo>
                  <a:lnTo>
                    <a:pt x="1291978" y="1107394"/>
                  </a:lnTo>
                  <a:lnTo>
                    <a:pt x="1291978" y="1291954"/>
                  </a:lnTo>
                  <a:lnTo>
                    <a:pt x="1107426" y="1291954"/>
                  </a:lnTo>
                  <a:close/>
                  <a:moveTo>
                    <a:pt x="830582" y="1107394"/>
                  </a:moveTo>
                  <a:lnTo>
                    <a:pt x="1015144" y="1107394"/>
                  </a:lnTo>
                  <a:lnTo>
                    <a:pt x="1015144" y="1291954"/>
                  </a:lnTo>
                  <a:lnTo>
                    <a:pt x="830582" y="1291954"/>
                  </a:lnTo>
                  <a:close/>
                  <a:moveTo>
                    <a:pt x="2491643" y="1107393"/>
                  </a:moveTo>
                  <a:lnTo>
                    <a:pt x="2676209" y="1107393"/>
                  </a:lnTo>
                  <a:lnTo>
                    <a:pt x="2676209" y="1291954"/>
                  </a:lnTo>
                  <a:lnTo>
                    <a:pt x="2491643" y="1291954"/>
                  </a:lnTo>
                  <a:close/>
                  <a:moveTo>
                    <a:pt x="2214797" y="1107393"/>
                  </a:moveTo>
                  <a:lnTo>
                    <a:pt x="2399361" y="1107393"/>
                  </a:lnTo>
                  <a:lnTo>
                    <a:pt x="2399361" y="1291954"/>
                  </a:lnTo>
                  <a:lnTo>
                    <a:pt x="2214797" y="1291954"/>
                  </a:lnTo>
                  <a:close/>
                  <a:moveTo>
                    <a:pt x="1937961" y="1107393"/>
                  </a:moveTo>
                  <a:lnTo>
                    <a:pt x="2122519" y="1107393"/>
                  </a:lnTo>
                  <a:lnTo>
                    <a:pt x="2122519" y="1291954"/>
                  </a:lnTo>
                  <a:lnTo>
                    <a:pt x="1937961" y="1291954"/>
                  </a:lnTo>
                  <a:close/>
                  <a:moveTo>
                    <a:pt x="1661108" y="1107393"/>
                  </a:moveTo>
                  <a:lnTo>
                    <a:pt x="1845678" y="1107393"/>
                  </a:lnTo>
                  <a:lnTo>
                    <a:pt x="1845678" y="1291954"/>
                  </a:lnTo>
                  <a:lnTo>
                    <a:pt x="1661108" y="1291954"/>
                  </a:lnTo>
                  <a:close/>
                  <a:moveTo>
                    <a:pt x="3598976" y="1107393"/>
                  </a:moveTo>
                  <a:lnTo>
                    <a:pt x="3783539" y="1107393"/>
                  </a:lnTo>
                  <a:lnTo>
                    <a:pt x="3783539" y="1291954"/>
                  </a:lnTo>
                  <a:lnTo>
                    <a:pt x="3598976" y="1291954"/>
                  </a:lnTo>
                  <a:close/>
                  <a:moveTo>
                    <a:pt x="3322131" y="1107393"/>
                  </a:moveTo>
                  <a:lnTo>
                    <a:pt x="3506694" y="1107393"/>
                  </a:lnTo>
                  <a:lnTo>
                    <a:pt x="3506694" y="1291954"/>
                  </a:lnTo>
                  <a:lnTo>
                    <a:pt x="3322131" y="1291954"/>
                  </a:lnTo>
                  <a:close/>
                  <a:moveTo>
                    <a:pt x="3045336" y="1107393"/>
                  </a:moveTo>
                  <a:lnTo>
                    <a:pt x="3229900" y="1107393"/>
                  </a:lnTo>
                  <a:lnTo>
                    <a:pt x="3229900" y="1291954"/>
                  </a:lnTo>
                  <a:lnTo>
                    <a:pt x="3045336" y="1291954"/>
                  </a:lnTo>
                  <a:close/>
                  <a:moveTo>
                    <a:pt x="2768491" y="1107393"/>
                  </a:moveTo>
                  <a:lnTo>
                    <a:pt x="2953055" y="1107393"/>
                  </a:lnTo>
                  <a:lnTo>
                    <a:pt x="2953055" y="1291954"/>
                  </a:lnTo>
                  <a:lnTo>
                    <a:pt x="2768491" y="1291954"/>
                  </a:lnTo>
                  <a:close/>
                  <a:moveTo>
                    <a:pt x="4429509" y="1107393"/>
                  </a:moveTo>
                  <a:lnTo>
                    <a:pt x="4614072" y="1107393"/>
                  </a:lnTo>
                  <a:lnTo>
                    <a:pt x="4614072" y="1291953"/>
                  </a:lnTo>
                  <a:lnTo>
                    <a:pt x="4429509" y="1291953"/>
                  </a:lnTo>
                  <a:close/>
                  <a:moveTo>
                    <a:pt x="4152664" y="1107393"/>
                  </a:moveTo>
                  <a:lnTo>
                    <a:pt x="4337227" y="1107393"/>
                  </a:lnTo>
                  <a:lnTo>
                    <a:pt x="4337227" y="1291954"/>
                  </a:lnTo>
                  <a:lnTo>
                    <a:pt x="4152664" y="1291954"/>
                  </a:lnTo>
                  <a:close/>
                  <a:moveTo>
                    <a:pt x="3875820" y="1107393"/>
                  </a:moveTo>
                  <a:lnTo>
                    <a:pt x="4060383" y="1107393"/>
                  </a:lnTo>
                  <a:lnTo>
                    <a:pt x="4060383" y="1291954"/>
                  </a:lnTo>
                  <a:lnTo>
                    <a:pt x="3875820" y="1291954"/>
                  </a:lnTo>
                  <a:close/>
                  <a:moveTo>
                    <a:pt x="5536887" y="1107392"/>
                  </a:moveTo>
                  <a:lnTo>
                    <a:pt x="5721450" y="1107392"/>
                  </a:lnTo>
                  <a:lnTo>
                    <a:pt x="5721450" y="1291953"/>
                  </a:lnTo>
                  <a:lnTo>
                    <a:pt x="5536887" y="1291953"/>
                  </a:lnTo>
                  <a:close/>
                  <a:moveTo>
                    <a:pt x="5260042" y="1107392"/>
                  </a:moveTo>
                  <a:lnTo>
                    <a:pt x="5444605" y="1107392"/>
                  </a:lnTo>
                  <a:lnTo>
                    <a:pt x="5444605" y="1291953"/>
                  </a:lnTo>
                  <a:lnTo>
                    <a:pt x="5260042" y="1291953"/>
                  </a:lnTo>
                  <a:close/>
                  <a:moveTo>
                    <a:pt x="4983198" y="1107392"/>
                  </a:moveTo>
                  <a:lnTo>
                    <a:pt x="5167761" y="1107392"/>
                  </a:lnTo>
                  <a:lnTo>
                    <a:pt x="5167761" y="1291953"/>
                  </a:lnTo>
                  <a:lnTo>
                    <a:pt x="4983198" y="1291953"/>
                  </a:lnTo>
                  <a:close/>
                  <a:moveTo>
                    <a:pt x="4706353" y="1107392"/>
                  </a:moveTo>
                  <a:lnTo>
                    <a:pt x="4890916" y="1107392"/>
                  </a:lnTo>
                  <a:lnTo>
                    <a:pt x="4890916" y="1291953"/>
                  </a:lnTo>
                  <a:lnTo>
                    <a:pt x="4706353" y="1291953"/>
                  </a:lnTo>
                  <a:close/>
                  <a:moveTo>
                    <a:pt x="6367421" y="1107392"/>
                  </a:moveTo>
                  <a:lnTo>
                    <a:pt x="6551984" y="1107392"/>
                  </a:lnTo>
                  <a:lnTo>
                    <a:pt x="6551984" y="1291951"/>
                  </a:lnTo>
                  <a:lnTo>
                    <a:pt x="6367421" y="1291951"/>
                  </a:lnTo>
                  <a:close/>
                  <a:moveTo>
                    <a:pt x="6090576" y="1107392"/>
                  </a:moveTo>
                  <a:lnTo>
                    <a:pt x="6275139" y="1107392"/>
                  </a:lnTo>
                  <a:lnTo>
                    <a:pt x="6275139" y="1291951"/>
                  </a:lnTo>
                  <a:lnTo>
                    <a:pt x="6090576" y="1291951"/>
                  </a:lnTo>
                  <a:close/>
                  <a:moveTo>
                    <a:pt x="5813731" y="1107392"/>
                  </a:moveTo>
                  <a:lnTo>
                    <a:pt x="5998294" y="1107392"/>
                  </a:lnTo>
                  <a:lnTo>
                    <a:pt x="5998294" y="1291951"/>
                  </a:lnTo>
                  <a:lnTo>
                    <a:pt x="5813731" y="1291951"/>
                  </a:lnTo>
                  <a:close/>
                  <a:moveTo>
                    <a:pt x="7474799" y="1107391"/>
                  </a:moveTo>
                  <a:lnTo>
                    <a:pt x="7659362" y="1107391"/>
                  </a:lnTo>
                  <a:lnTo>
                    <a:pt x="7659362" y="1291951"/>
                  </a:lnTo>
                  <a:lnTo>
                    <a:pt x="7474799" y="1291951"/>
                  </a:lnTo>
                  <a:close/>
                  <a:moveTo>
                    <a:pt x="7197954" y="1107391"/>
                  </a:moveTo>
                  <a:lnTo>
                    <a:pt x="7382517" y="1107391"/>
                  </a:lnTo>
                  <a:lnTo>
                    <a:pt x="7382517" y="1291951"/>
                  </a:lnTo>
                  <a:lnTo>
                    <a:pt x="7197954" y="1291951"/>
                  </a:lnTo>
                  <a:close/>
                  <a:moveTo>
                    <a:pt x="6921109" y="1107391"/>
                  </a:moveTo>
                  <a:lnTo>
                    <a:pt x="7105672" y="1107391"/>
                  </a:lnTo>
                  <a:lnTo>
                    <a:pt x="7105672" y="1291951"/>
                  </a:lnTo>
                  <a:lnTo>
                    <a:pt x="6921109" y="1291951"/>
                  </a:lnTo>
                  <a:close/>
                  <a:moveTo>
                    <a:pt x="6644265" y="1107391"/>
                  </a:moveTo>
                  <a:lnTo>
                    <a:pt x="6828828" y="1107391"/>
                  </a:lnTo>
                  <a:lnTo>
                    <a:pt x="6828828" y="1291951"/>
                  </a:lnTo>
                  <a:lnTo>
                    <a:pt x="6644265" y="1291951"/>
                  </a:lnTo>
                  <a:close/>
                  <a:moveTo>
                    <a:pt x="8028487" y="1107391"/>
                  </a:moveTo>
                  <a:lnTo>
                    <a:pt x="8213050" y="1107391"/>
                  </a:lnTo>
                  <a:lnTo>
                    <a:pt x="8213050" y="1291951"/>
                  </a:lnTo>
                  <a:lnTo>
                    <a:pt x="8028487" y="1291951"/>
                  </a:lnTo>
                  <a:close/>
                  <a:moveTo>
                    <a:pt x="7751643" y="1107391"/>
                  </a:moveTo>
                  <a:lnTo>
                    <a:pt x="7936206" y="1107391"/>
                  </a:lnTo>
                  <a:lnTo>
                    <a:pt x="7936206" y="1291951"/>
                  </a:lnTo>
                  <a:lnTo>
                    <a:pt x="7751643" y="1291951"/>
                  </a:lnTo>
                  <a:close/>
                  <a:moveTo>
                    <a:pt x="830585" y="830543"/>
                  </a:moveTo>
                  <a:lnTo>
                    <a:pt x="1015148" y="830543"/>
                  </a:lnTo>
                  <a:lnTo>
                    <a:pt x="1015148" y="1015112"/>
                  </a:lnTo>
                  <a:lnTo>
                    <a:pt x="830585" y="1015112"/>
                  </a:lnTo>
                  <a:close/>
                  <a:moveTo>
                    <a:pt x="553741" y="830543"/>
                  </a:moveTo>
                  <a:lnTo>
                    <a:pt x="738304" y="830543"/>
                  </a:lnTo>
                  <a:lnTo>
                    <a:pt x="738304" y="1015112"/>
                  </a:lnTo>
                  <a:lnTo>
                    <a:pt x="553741" y="1015112"/>
                  </a:lnTo>
                  <a:close/>
                  <a:moveTo>
                    <a:pt x="276896" y="830543"/>
                  </a:moveTo>
                  <a:lnTo>
                    <a:pt x="461459" y="830543"/>
                  </a:lnTo>
                  <a:lnTo>
                    <a:pt x="461459" y="1015112"/>
                  </a:lnTo>
                  <a:lnTo>
                    <a:pt x="276896" y="1015112"/>
                  </a:lnTo>
                  <a:close/>
                  <a:moveTo>
                    <a:pt x="46" y="830543"/>
                  </a:moveTo>
                  <a:lnTo>
                    <a:pt x="184616" y="830543"/>
                  </a:lnTo>
                  <a:lnTo>
                    <a:pt x="184616" y="1015112"/>
                  </a:lnTo>
                  <a:lnTo>
                    <a:pt x="46" y="1015112"/>
                  </a:lnTo>
                  <a:close/>
                  <a:moveTo>
                    <a:pt x="1937965" y="830542"/>
                  </a:moveTo>
                  <a:lnTo>
                    <a:pt x="2122522" y="830542"/>
                  </a:lnTo>
                  <a:lnTo>
                    <a:pt x="2122522" y="1015112"/>
                  </a:lnTo>
                  <a:lnTo>
                    <a:pt x="1937965" y="1015112"/>
                  </a:lnTo>
                  <a:close/>
                  <a:moveTo>
                    <a:pt x="1661111" y="830542"/>
                  </a:moveTo>
                  <a:lnTo>
                    <a:pt x="1845681" y="830542"/>
                  </a:lnTo>
                  <a:lnTo>
                    <a:pt x="1845681" y="1015112"/>
                  </a:lnTo>
                  <a:lnTo>
                    <a:pt x="1661111" y="1015112"/>
                  </a:lnTo>
                  <a:close/>
                  <a:moveTo>
                    <a:pt x="1384269" y="830542"/>
                  </a:moveTo>
                  <a:lnTo>
                    <a:pt x="1568838" y="830542"/>
                  </a:lnTo>
                  <a:lnTo>
                    <a:pt x="1568838" y="1015112"/>
                  </a:lnTo>
                  <a:lnTo>
                    <a:pt x="1384269" y="1015112"/>
                  </a:lnTo>
                  <a:close/>
                  <a:moveTo>
                    <a:pt x="1107429" y="830542"/>
                  </a:moveTo>
                  <a:lnTo>
                    <a:pt x="1291981" y="830542"/>
                  </a:lnTo>
                  <a:lnTo>
                    <a:pt x="1291981" y="1015112"/>
                  </a:lnTo>
                  <a:lnTo>
                    <a:pt x="1107429" y="1015112"/>
                  </a:lnTo>
                  <a:close/>
                  <a:moveTo>
                    <a:pt x="3322131" y="830542"/>
                  </a:moveTo>
                  <a:lnTo>
                    <a:pt x="3506694" y="830542"/>
                  </a:lnTo>
                  <a:lnTo>
                    <a:pt x="3506694" y="1015111"/>
                  </a:lnTo>
                  <a:lnTo>
                    <a:pt x="3322131" y="1015111"/>
                  </a:lnTo>
                  <a:close/>
                  <a:moveTo>
                    <a:pt x="3045340" y="830542"/>
                  </a:moveTo>
                  <a:lnTo>
                    <a:pt x="3229903" y="830542"/>
                  </a:lnTo>
                  <a:lnTo>
                    <a:pt x="3229903" y="1015111"/>
                  </a:lnTo>
                  <a:lnTo>
                    <a:pt x="3045340" y="1015111"/>
                  </a:lnTo>
                  <a:close/>
                  <a:moveTo>
                    <a:pt x="2768494" y="830542"/>
                  </a:moveTo>
                  <a:lnTo>
                    <a:pt x="2953059" y="830542"/>
                  </a:lnTo>
                  <a:lnTo>
                    <a:pt x="2953059" y="1015112"/>
                  </a:lnTo>
                  <a:lnTo>
                    <a:pt x="2768494" y="1015112"/>
                  </a:lnTo>
                  <a:close/>
                  <a:moveTo>
                    <a:pt x="2491646" y="830542"/>
                  </a:moveTo>
                  <a:lnTo>
                    <a:pt x="2676212" y="830542"/>
                  </a:lnTo>
                  <a:lnTo>
                    <a:pt x="2676212" y="1015112"/>
                  </a:lnTo>
                  <a:lnTo>
                    <a:pt x="2491646" y="1015112"/>
                  </a:lnTo>
                  <a:close/>
                  <a:moveTo>
                    <a:pt x="2214800" y="830542"/>
                  </a:moveTo>
                  <a:lnTo>
                    <a:pt x="2399364" y="830542"/>
                  </a:lnTo>
                  <a:lnTo>
                    <a:pt x="2399364" y="1015112"/>
                  </a:lnTo>
                  <a:lnTo>
                    <a:pt x="2214800" y="1015112"/>
                  </a:lnTo>
                  <a:close/>
                  <a:moveTo>
                    <a:pt x="4429509" y="830541"/>
                  </a:moveTo>
                  <a:lnTo>
                    <a:pt x="4614072" y="830541"/>
                  </a:lnTo>
                  <a:lnTo>
                    <a:pt x="4614072" y="1015111"/>
                  </a:lnTo>
                  <a:lnTo>
                    <a:pt x="4429509" y="1015111"/>
                  </a:lnTo>
                  <a:close/>
                  <a:moveTo>
                    <a:pt x="4152664" y="830541"/>
                  </a:moveTo>
                  <a:lnTo>
                    <a:pt x="4337227" y="830541"/>
                  </a:lnTo>
                  <a:lnTo>
                    <a:pt x="4337227" y="1015111"/>
                  </a:lnTo>
                  <a:lnTo>
                    <a:pt x="4152664" y="1015111"/>
                  </a:lnTo>
                  <a:close/>
                  <a:moveTo>
                    <a:pt x="3875820" y="830541"/>
                  </a:moveTo>
                  <a:lnTo>
                    <a:pt x="4060383" y="830541"/>
                  </a:lnTo>
                  <a:lnTo>
                    <a:pt x="4060383" y="1015111"/>
                  </a:lnTo>
                  <a:lnTo>
                    <a:pt x="3875820" y="1015111"/>
                  </a:lnTo>
                  <a:close/>
                  <a:moveTo>
                    <a:pt x="3598976" y="830541"/>
                  </a:moveTo>
                  <a:lnTo>
                    <a:pt x="3783539" y="830541"/>
                  </a:lnTo>
                  <a:lnTo>
                    <a:pt x="3783539" y="1015111"/>
                  </a:lnTo>
                  <a:lnTo>
                    <a:pt x="3598976" y="1015111"/>
                  </a:lnTo>
                  <a:close/>
                  <a:moveTo>
                    <a:pt x="5536887" y="830541"/>
                  </a:moveTo>
                  <a:lnTo>
                    <a:pt x="5721450" y="830541"/>
                  </a:lnTo>
                  <a:lnTo>
                    <a:pt x="5721450" y="1015110"/>
                  </a:lnTo>
                  <a:lnTo>
                    <a:pt x="5536887" y="1015110"/>
                  </a:lnTo>
                  <a:close/>
                  <a:moveTo>
                    <a:pt x="5260042" y="830541"/>
                  </a:moveTo>
                  <a:lnTo>
                    <a:pt x="5444605" y="830541"/>
                  </a:lnTo>
                  <a:lnTo>
                    <a:pt x="5444605" y="1015110"/>
                  </a:lnTo>
                  <a:lnTo>
                    <a:pt x="5260042" y="1015110"/>
                  </a:lnTo>
                  <a:close/>
                  <a:moveTo>
                    <a:pt x="4983198" y="830541"/>
                  </a:moveTo>
                  <a:lnTo>
                    <a:pt x="5167761" y="830541"/>
                  </a:lnTo>
                  <a:lnTo>
                    <a:pt x="5167761" y="1015111"/>
                  </a:lnTo>
                  <a:lnTo>
                    <a:pt x="4983198" y="1015111"/>
                  </a:lnTo>
                  <a:close/>
                  <a:moveTo>
                    <a:pt x="4706353" y="830541"/>
                  </a:moveTo>
                  <a:lnTo>
                    <a:pt x="4890916" y="830541"/>
                  </a:lnTo>
                  <a:lnTo>
                    <a:pt x="4890916" y="1015111"/>
                  </a:lnTo>
                  <a:lnTo>
                    <a:pt x="4706353" y="1015111"/>
                  </a:lnTo>
                  <a:close/>
                  <a:moveTo>
                    <a:pt x="6921109" y="830540"/>
                  </a:moveTo>
                  <a:lnTo>
                    <a:pt x="7105672" y="830540"/>
                  </a:lnTo>
                  <a:lnTo>
                    <a:pt x="7105672" y="1015110"/>
                  </a:lnTo>
                  <a:lnTo>
                    <a:pt x="6921109" y="1015110"/>
                  </a:lnTo>
                  <a:close/>
                  <a:moveTo>
                    <a:pt x="6644265" y="830540"/>
                  </a:moveTo>
                  <a:lnTo>
                    <a:pt x="6828828" y="830540"/>
                  </a:lnTo>
                  <a:lnTo>
                    <a:pt x="6828828" y="1015110"/>
                  </a:lnTo>
                  <a:lnTo>
                    <a:pt x="6644265" y="1015110"/>
                  </a:lnTo>
                  <a:close/>
                  <a:moveTo>
                    <a:pt x="6367421" y="830540"/>
                  </a:moveTo>
                  <a:lnTo>
                    <a:pt x="6551984" y="830540"/>
                  </a:lnTo>
                  <a:lnTo>
                    <a:pt x="6551984" y="1015110"/>
                  </a:lnTo>
                  <a:lnTo>
                    <a:pt x="6367421" y="1015110"/>
                  </a:lnTo>
                  <a:close/>
                  <a:moveTo>
                    <a:pt x="6090576" y="830540"/>
                  </a:moveTo>
                  <a:lnTo>
                    <a:pt x="6275139" y="830540"/>
                  </a:lnTo>
                  <a:lnTo>
                    <a:pt x="6275139" y="1015110"/>
                  </a:lnTo>
                  <a:lnTo>
                    <a:pt x="6090576" y="1015110"/>
                  </a:lnTo>
                  <a:close/>
                  <a:moveTo>
                    <a:pt x="5813731" y="830540"/>
                  </a:moveTo>
                  <a:lnTo>
                    <a:pt x="5998294" y="830540"/>
                  </a:lnTo>
                  <a:lnTo>
                    <a:pt x="5998294" y="1015110"/>
                  </a:lnTo>
                  <a:lnTo>
                    <a:pt x="5813731" y="1015110"/>
                  </a:lnTo>
                  <a:close/>
                  <a:moveTo>
                    <a:pt x="8028487" y="830540"/>
                  </a:moveTo>
                  <a:lnTo>
                    <a:pt x="8213050" y="830540"/>
                  </a:lnTo>
                  <a:lnTo>
                    <a:pt x="8213050" y="1015109"/>
                  </a:lnTo>
                  <a:lnTo>
                    <a:pt x="8028487" y="1015109"/>
                  </a:lnTo>
                  <a:close/>
                  <a:moveTo>
                    <a:pt x="7751643" y="830540"/>
                  </a:moveTo>
                  <a:lnTo>
                    <a:pt x="7936206" y="830540"/>
                  </a:lnTo>
                  <a:lnTo>
                    <a:pt x="7936206" y="1015109"/>
                  </a:lnTo>
                  <a:lnTo>
                    <a:pt x="7751643" y="1015109"/>
                  </a:lnTo>
                  <a:close/>
                  <a:moveTo>
                    <a:pt x="7474799" y="830540"/>
                  </a:moveTo>
                  <a:lnTo>
                    <a:pt x="7659362" y="830540"/>
                  </a:lnTo>
                  <a:lnTo>
                    <a:pt x="7659362" y="1015109"/>
                  </a:lnTo>
                  <a:lnTo>
                    <a:pt x="7474799" y="1015109"/>
                  </a:lnTo>
                  <a:close/>
                  <a:moveTo>
                    <a:pt x="7197954" y="830540"/>
                  </a:moveTo>
                  <a:lnTo>
                    <a:pt x="7382517" y="830540"/>
                  </a:lnTo>
                  <a:lnTo>
                    <a:pt x="7382517" y="1015110"/>
                  </a:lnTo>
                  <a:lnTo>
                    <a:pt x="7197954" y="1015110"/>
                  </a:lnTo>
                  <a:close/>
                  <a:moveTo>
                    <a:pt x="553745" y="553691"/>
                  </a:moveTo>
                  <a:lnTo>
                    <a:pt x="738307" y="553691"/>
                  </a:lnTo>
                  <a:lnTo>
                    <a:pt x="738307" y="738261"/>
                  </a:lnTo>
                  <a:lnTo>
                    <a:pt x="553745" y="738261"/>
                  </a:lnTo>
                  <a:close/>
                  <a:moveTo>
                    <a:pt x="276900" y="553691"/>
                  </a:moveTo>
                  <a:lnTo>
                    <a:pt x="461463" y="553691"/>
                  </a:lnTo>
                  <a:lnTo>
                    <a:pt x="461463" y="738261"/>
                  </a:lnTo>
                  <a:lnTo>
                    <a:pt x="276900" y="738261"/>
                  </a:lnTo>
                  <a:close/>
                  <a:moveTo>
                    <a:pt x="50" y="553691"/>
                  </a:moveTo>
                  <a:lnTo>
                    <a:pt x="184620" y="553691"/>
                  </a:lnTo>
                  <a:lnTo>
                    <a:pt x="184620" y="738261"/>
                  </a:lnTo>
                  <a:lnTo>
                    <a:pt x="50" y="738261"/>
                  </a:lnTo>
                  <a:close/>
                  <a:moveTo>
                    <a:pt x="2214804" y="553690"/>
                  </a:moveTo>
                  <a:lnTo>
                    <a:pt x="2399367" y="553690"/>
                  </a:lnTo>
                  <a:lnTo>
                    <a:pt x="2399367" y="738260"/>
                  </a:lnTo>
                  <a:lnTo>
                    <a:pt x="2214804" y="738260"/>
                  </a:lnTo>
                  <a:close/>
                  <a:moveTo>
                    <a:pt x="1937969" y="553690"/>
                  </a:moveTo>
                  <a:lnTo>
                    <a:pt x="2122526" y="553690"/>
                  </a:lnTo>
                  <a:lnTo>
                    <a:pt x="2122526" y="738260"/>
                  </a:lnTo>
                  <a:lnTo>
                    <a:pt x="1937969" y="738260"/>
                  </a:lnTo>
                  <a:close/>
                  <a:moveTo>
                    <a:pt x="1661115" y="553690"/>
                  </a:moveTo>
                  <a:lnTo>
                    <a:pt x="1845685" y="553690"/>
                  </a:lnTo>
                  <a:lnTo>
                    <a:pt x="1845685" y="738260"/>
                  </a:lnTo>
                  <a:lnTo>
                    <a:pt x="1661115" y="738260"/>
                  </a:lnTo>
                  <a:close/>
                  <a:moveTo>
                    <a:pt x="1384272" y="553690"/>
                  </a:moveTo>
                  <a:lnTo>
                    <a:pt x="1568843" y="553690"/>
                  </a:lnTo>
                  <a:lnTo>
                    <a:pt x="1568843" y="738261"/>
                  </a:lnTo>
                  <a:lnTo>
                    <a:pt x="1384272" y="738261"/>
                  </a:lnTo>
                  <a:close/>
                  <a:moveTo>
                    <a:pt x="1107433" y="553690"/>
                  </a:moveTo>
                  <a:lnTo>
                    <a:pt x="1291984" y="553690"/>
                  </a:lnTo>
                  <a:lnTo>
                    <a:pt x="1291984" y="738261"/>
                  </a:lnTo>
                  <a:lnTo>
                    <a:pt x="1107433" y="738261"/>
                  </a:lnTo>
                  <a:close/>
                  <a:moveTo>
                    <a:pt x="830589" y="553690"/>
                  </a:moveTo>
                  <a:lnTo>
                    <a:pt x="1015152" y="553690"/>
                  </a:lnTo>
                  <a:lnTo>
                    <a:pt x="1015152" y="738261"/>
                  </a:lnTo>
                  <a:lnTo>
                    <a:pt x="830589" y="738261"/>
                  </a:lnTo>
                  <a:close/>
                  <a:moveTo>
                    <a:pt x="3598976" y="553690"/>
                  </a:moveTo>
                  <a:lnTo>
                    <a:pt x="3783539" y="553690"/>
                  </a:lnTo>
                  <a:lnTo>
                    <a:pt x="3783539" y="738260"/>
                  </a:lnTo>
                  <a:lnTo>
                    <a:pt x="3598976" y="738260"/>
                  </a:lnTo>
                  <a:close/>
                  <a:moveTo>
                    <a:pt x="3322131" y="553690"/>
                  </a:moveTo>
                  <a:lnTo>
                    <a:pt x="3506694" y="553690"/>
                  </a:lnTo>
                  <a:lnTo>
                    <a:pt x="3506694" y="738260"/>
                  </a:lnTo>
                  <a:lnTo>
                    <a:pt x="3322131" y="738260"/>
                  </a:lnTo>
                  <a:close/>
                  <a:moveTo>
                    <a:pt x="3045344" y="553690"/>
                  </a:moveTo>
                  <a:lnTo>
                    <a:pt x="3229906" y="553690"/>
                  </a:lnTo>
                  <a:lnTo>
                    <a:pt x="3229906" y="738260"/>
                  </a:lnTo>
                  <a:lnTo>
                    <a:pt x="3045344" y="738260"/>
                  </a:lnTo>
                  <a:close/>
                  <a:moveTo>
                    <a:pt x="2768498" y="553690"/>
                  </a:moveTo>
                  <a:lnTo>
                    <a:pt x="2953063" y="553690"/>
                  </a:lnTo>
                  <a:lnTo>
                    <a:pt x="2953063" y="738260"/>
                  </a:lnTo>
                  <a:lnTo>
                    <a:pt x="2768498" y="738260"/>
                  </a:lnTo>
                  <a:close/>
                  <a:moveTo>
                    <a:pt x="2491650" y="553690"/>
                  </a:moveTo>
                  <a:lnTo>
                    <a:pt x="2676215" y="553690"/>
                  </a:lnTo>
                  <a:lnTo>
                    <a:pt x="2676215" y="738260"/>
                  </a:lnTo>
                  <a:lnTo>
                    <a:pt x="2491650" y="738260"/>
                  </a:lnTo>
                  <a:close/>
                  <a:moveTo>
                    <a:pt x="5260042" y="553689"/>
                  </a:moveTo>
                  <a:lnTo>
                    <a:pt x="5444605" y="553689"/>
                  </a:lnTo>
                  <a:lnTo>
                    <a:pt x="5444605" y="738259"/>
                  </a:lnTo>
                  <a:lnTo>
                    <a:pt x="5260042" y="738259"/>
                  </a:lnTo>
                  <a:close/>
                  <a:moveTo>
                    <a:pt x="4983198" y="553689"/>
                  </a:moveTo>
                  <a:lnTo>
                    <a:pt x="5167761" y="553689"/>
                  </a:lnTo>
                  <a:lnTo>
                    <a:pt x="5167761" y="738259"/>
                  </a:lnTo>
                  <a:lnTo>
                    <a:pt x="4983198" y="738259"/>
                  </a:lnTo>
                  <a:close/>
                  <a:moveTo>
                    <a:pt x="4706353" y="553689"/>
                  </a:moveTo>
                  <a:lnTo>
                    <a:pt x="4890916" y="553689"/>
                  </a:lnTo>
                  <a:lnTo>
                    <a:pt x="4890916" y="738259"/>
                  </a:lnTo>
                  <a:lnTo>
                    <a:pt x="4706353" y="738259"/>
                  </a:lnTo>
                  <a:close/>
                  <a:moveTo>
                    <a:pt x="4429509" y="553689"/>
                  </a:moveTo>
                  <a:lnTo>
                    <a:pt x="4614072" y="553689"/>
                  </a:lnTo>
                  <a:lnTo>
                    <a:pt x="4614072" y="738259"/>
                  </a:lnTo>
                  <a:lnTo>
                    <a:pt x="4429509" y="738259"/>
                  </a:lnTo>
                  <a:close/>
                  <a:moveTo>
                    <a:pt x="4152664" y="553689"/>
                  </a:moveTo>
                  <a:lnTo>
                    <a:pt x="4337227" y="553689"/>
                  </a:lnTo>
                  <a:lnTo>
                    <a:pt x="4337227" y="738259"/>
                  </a:lnTo>
                  <a:lnTo>
                    <a:pt x="4152664" y="738259"/>
                  </a:lnTo>
                  <a:close/>
                  <a:moveTo>
                    <a:pt x="3875820" y="553689"/>
                  </a:moveTo>
                  <a:lnTo>
                    <a:pt x="4060383" y="553689"/>
                  </a:lnTo>
                  <a:lnTo>
                    <a:pt x="4060383" y="738260"/>
                  </a:lnTo>
                  <a:lnTo>
                    <a:pt x="3875820" y="738260"/>
                  </a:lnTo>
                  <a:close/>
                  <a:moveTo>
                    <a:pt x="6921109" y="553689"/>
                  </a:moveTo>
                  <a:lnTo>
                    <a:pt x="7105672" y="553689"/>
                  </a:lnTo>
                  <a:lnTo>
                    <a:pt x="7105672" y="738259"/>
                  </a:lnTo>
                  <a:lnTo>
                    <a:pt x="6921109" y="738259"/>
                  </a:lnTo>
                  <a:close/>
                  <a:moveTo>
                    <a:pt x="6644265" y="553689"/>
                  </a:moveTo>
                  <a:lnTo>
                    <a:pt x="6828828" y="553689"/>
                  </a:lnTo>
                  <a:lnTo>
                    <a:pt x="6828828" y="738259"/>
                  </a:lnTo>
                  <a:lnTo>
                    <a:pt x="6644265" y="738259"/>
                  </a:lnTo>
                  <a:close/>
                  <a:moveTo>
                    <a:pt x="6367421" y="553689"/>
                  </a:moveTo>
                  <a:lnTo>
                    <a:pt x="6551984" y="553689"/>
                  </a:lnTo>
                  <a:lnTo>
                    <a:pt x="6551984" y="738259"/>
                  </a:lnTo>
                  <a:lnTo>
                    <a:pt x="6367421" y="738259"/>
                  </a:lnTo>
                  <a:close/>
                  <a:moveTo>
                    <a:pt x="6090576" y="553689"/>
                  </a:moveTo>
                  <a:lnTo>
                    <a:pt x="6275139" y="553689"/>
                  </a:lnTo>
                  <a:lnTo>
                    <a:pt x="6275139" y="738259"/>
                  </a:lnTo>
                  <a:lnTo>
                    <a:pt x="6090576" y="738259"/>
                  </a:lnTo>
                  <a:close/>
                  <a:moveTo>
                    <a:pt x="5813731" y="553689"/>
                  </a:moveTo>
                  <a:lnTo>
                    <a:pt x="5998294" y="553689"/>
                  </a:lnTo>
                  <a:lnTo>
                    <a:pt x="5998294" y="738259"/>
                  </a:lnTo>
                  <a:lnTo>
                    <a:pt x="5813731" y="738259"/>
                  </a:lnTo>
                  <a:close/>
                  <a:moveTo>
                    <a:pt x="5536887" y="553689"/>
                  </a:moveTo>
                  <a:lnTo>
                    <a:pt x="5721450" y="553689"/>
                  </a:lnTo>
                  <a:lnTo>
                    <a:pt x="5721450" y="738259"/>
                  </a:lnTo>
                  <a:lnTo>
                    <a:pt x="5536887" y="738259"/>
                  </a:lnTo>
                  <a:close/>
                  <a:moveTo>
                    <a:pt x="8028487" y="553688"/>
                  </a:moveTo>
                  <a:lnTo>
                    <a:pt x="8213050" y="553688"/>
                  </a:lnTo>
                  <a:lnTo>
                    <a:pt x="8213050" y="738259"/>
                  </a:lnTo>
                  <a:lnTo>
                    <a:pt x="8028487" y="738259"/>
                  </a:lnTo>
                  <a:close/>
                  <a:moveTo>
                    <a:pt x="7751643" y="553688"/>
                  </a:moveTo>
                  <a:lnTo>
                    <a:pt x="7936206" y="553688"/>
                  </a:lnTo>
                  <a:lnTo>
                    <a:pt x="7936206" y="738259"/>
                  </a:lnTo>
                  <a:lnTo>
                    <a:pt x="7751643" y="738259"/>
                  </a:lnTo>
                  <a:close/>
                  <a:moveTo>
                    <a:pt x="7474799" y="553688"/>
                  </a:moveTo>
                  <a:lnTo>
                    <a:pt x="7659362" y="553688"/>
                  </a:lnTo>
                  <a:lnTo>
                    <a:pt x="7659362" y="738259"/>
                  </a:lnTo>
                  <a:lnTo>
                    <a:pt x="7474799" y="738259"/>
                  </a:lnTo>
                  <a:close/>
                  <a:moveTo>
                    <a:pt x="7197954" y="553688"/>
                  </a:moveTo>
                  <a:lnTo>
                    <a:pt x="7382517" y="553688"/>
                  </a:lnTo>
                  <a:lnTo>
                    <a:pt x="7382517" y="738259"/>
                  </a:lnTo>
                  <a:lnTo>
                    <a:pt x="7197954" y="738259"/>
                  </a:lnTo>
                  <a:close/>
                  <a:moveTo>
                    <a:pt x="53" y="276843"/>
                  </a:moveTo>
                  <a:lnTo>
                    <a:pt x="184623" y="276843"/>
                  </a:lnTo>
                  <a:lnTo>
                    <a:pt x="184623" y="461407"/>
                  </a:lnTo>
                  <a:lnTo>
                    <a:pt x="53" y="461407"/>
                  </a:lnTo>
                  <a:close/>
                  <a:moveTo>
                    <a:pt x="553749" y="276843"/>
                  </a:moveTo>
                  <a:lnTo>
                    <a:pt x="738311" y="276843"/>
                  </a:lnTo>
                  <a:lnTo>
                    <a:pt x="738311" y="461407"/>
                  </a:lnTo>
                  <a:lnTo>
                    <a:pt x="553749" y="461407"/>
                  </a:lnTo>
                  <a:close/>
                  <a:moveTo>
                    <a:pt x="276904" y="276843"/>
                  </a:moveTo>
                  <a:lnTo>
                    <a:pt x="461467" y="276843"/>
                  </a:lnTo>
                  <a:lnTo>
                    <a:pt x="461467" y="461407"/>
                  </a:lnTo>
                  <a:lnTo>
                    <a:pt x="276904" y="461407"/>
                  </a:lnTo>
                  <a:close/>
                  <a:moveTo>
                    <a:pt x="830593" y="276842"/>
                  </a:moveTo>
                  <a:lnTo>
                    <a:pt x="1015155" y="276842"/>
                  </a:lnTo>
                  <a:lnTo>
                    <a:pt x="1015155" y="461406"/>
                  </a:lnTo>
                  <a:lnTo>
                    <a:pt x="830593" y="461406"/>
                  </a:lnTo>
                  <a:close/>
                  <a:moveTo>
                    <a:pt x="1107437" y="276842"/>
                  </a:moveTo>
                  <a:lnTo>
                    <a:pt x="1291986" y="276842"/>
                  </a:lnTo>
                  <a:lnTo>
                    <a:pt x="1291986" y="461406"/>
                  </a:lnTo>
                  <a:lnTo>
                    <a:pt x="1107437" y="461406"/>
                  </a:lnTo>
                  <a:close/>
                  <a:moveTo>
                    <a:pt x="1384275" y="276842"/>
                  </a:moveTo>
                  <a:lnTo>
                    <a:pt x="1568847" y="276842"/>
                  </a:lnTo>
                  <a:lnTo>
                    <a:pt x="1568847" y="461406"/>
                  </a:lnTo>
                  <a:lnTo>
                    <a:pt x="1384275" y="461406"/>
                  </a:lnTo>
                  <a:close/>
                  <a:moveTo>
                    <a:pt x="1661118" y="276842"/>
                  </a:moveTo>
                  <a:lnTo>
                    <a:pt x="1845689" y="276842"/>
                  </a:lnTo>
                  <a:lnTo>
                    <a:pt x="1845689" y="461406"/>
                  </a:lnTo>
                  <a:lnTo>
                    <a:pt x="1661118" y="461406"/>
                  </a:lnTo>
                  <a:close/>
                  <a:moveTo>
                    <a:pt x="2214806" y="276842"/>
                  </a:moveTo>
                  <a:lnTo>
                    <a:pt x="2399370" y="276842"/>
                  </a:lnTo>
                  <a:lnTo>
                    <a:pt x="2399370" y="461406"/>
                  </a:lnTo>
                  <a:lnTo>
                    <a:pt x="2214806" y="461406"/>
                  </a:lnTo>
                  <a:close/>
                  <a:moveTo>
                    <a:pt x="1937973" y="276842"/>
                  </a:moveTo>
                  <a:lnTo>
                    <a:pt x="2122529" y="276842"/>
                  </a:lnTo>
                  <a:lnTo>
                    <a:pt x="2122529" y="461406"/>
                  </a:lnTo>
                  <a:lnTo>
                    <a:pt x="1937973" y="461406"/>
                  </a:lnTo>
                  <a:close/>
                  <a:moveTo>
                    <a:pt x="2768502" y="276842"/>
                  </a:moveTo>
                  <a:lnTo>
                    <a:pt x="2953066" y="276842"/>
                  </a:lnTo>
                  <a:lnTo>
                    <a:pt x="2953066" y="461406"/>
                  </a:lnTo>
                  <a:lnTo>
                    <a:pt x="2768502" y="461406"/>
                  </a:lnTo>
                  <a:close/>
                  <a:moveTo>
                    <a:pt x="2491653" y="276842"/>
                  </a:moveTo>
                  <a:lnTo>
                    <a:pt x="2676219" y="276842"/>
                  </a:lnTo>
                  <a:lnTo>
                    <a:pt x="2676219" y="461406"/>
                  </a:lnTo>
                  <a:lnTo>
                    <a:pt x="2491653" y="461406"/>
                  </a:lnTo>
                  <a:close/>
                  <a:moveTo>
                    <a:pt x="3045348" y="276842"/>
                  </a:moveTo>
                  <a:lnTo>
                    <a:pt x="3229910" y="276842"/>
                  </a:lnTo>
                  <a:lnTo>
                    <a:pt x="3229910" y="461406"/>
                  </a:lnTo>
                  <a:lnTo>
                    <a:pt x="3045348" y="461406"/>
                  </a:lnTo>
                  <a:close/>
                  <a:moveTo>
                    <a:pt x="3322131" y="276842"/>
                  </a:moveTo>
                  <a:lnTo>
                    <a:pt x="3506694" y="276842"/>
                  </a:lnTo>
                  <a:lnTo>
                    <a:pt x="3506694" y="461406"/>
                  </a:lnTo>
                  <a:lnTo>
                    <a:pt x="3322131" y="461406"/>
                  </a:lnTo>
                  <a:close/>
                  <a:moveTo>
                    <a:pt x="3598976" y="276842"/>
                  </a:moveTo>
                  <a:lnTo>
                    <a:pt x="3783539" y="276842"/>
                  </a:lnTo>
                  <a:lnTo>
                    <a:pt x="3783539" y="461406"/>
                  </a:lnTo>
                  <a:lnTo>
                    <a:pt x="3598976" y="461406"/>
                  </a:lnTo>
                  <a:close/>
                  <a:moveTo>
                    <a:pt x="3875820" y="276842"/>
                  </a:moveTo>
                  <a:lnTo>
                    <a:pt x="4060383" y="276842"/>
                  </a:lnTo>
                  <a:lnTo>
                    <a:pt x="4060383" y="461406"/>
                  </a:lnTo>
                  <a:lnTo>
                    <a:pt x="3875820" y="461406"/>
                  </a:lnTo>
                  <a:close/>
                  <a:moveTo>
                    <a:pt x="4152664" y="276842"/>
                  </a:moveTo>
                  <a:lnTo>
                    <a:pt x="4337227" y="276842"/>
                  </a:lnTo>
                  <a:lnTo>
                    <a:pt x="4337227" y="461406"/>
                  </a:lnTo>
                  <a:lnTo>
                    <a:pt x="4152664" y="461406"/>
                  </a:lnTo>
                  <a:close/>
                  <a:moveTo>
                    <a:pt x="4983198" y="276842"/>
                  </a:moveTo>
                  <a:lnTo>
                    <a:pt x="5167761" y="276842"/>
                  </a:lnTo>
                  <a:lnTo>
                    <a:pt x="5167761" y="461406"/>
                  </a:lnTo>
                  <a:lnTo>
                    <a:pt x="4983198" y="461406"/>
                  </a:lnTo>
                  <a:close/>
                  <a:moveTo>
                    <a:pt x="4706353" y="276842"/>
                  </a:moveTo>
                  <a:lnTo>
                    <a:pt x="4890916" y="276842"/>
                  </a:lnTo>
                  <a:lnTo>
                    <a:pt x="4890916" y="461406"/>
                  </a:lnTo>
                  <a:lnTo>
                    <a:pt x="4706353" y="461406"/>
                  </a:lnTo>
                  <a:close/>
                  <a:moveTo>
                    <a:pt x="4429509" y="276842"/>
                  </a:moveTo>
                  <a:lnTo>
                    <a:pt x="4614072" y="276842"/>
                  </a:lnTo>
                  <a:lnTo>
                    <a:pt x="4614072" y="461406"/>
                  </a:lnTo>
                  <a:lnTo>
                    <a:pt x="4429509" y="461406"/>
                  </a:lnTo>
                  <a:close/>
                  <a:moveTo>
                    <a:pt x="5260042" y="276841"/>
                  </a:moveTo>
                  <a:lnTo>
                    <a:pt x="5444605" y="276841"/>
                  </a:lnTo>
                  <a:lnTo>
                    <a:pt x="5444605" y="461406"/>
                  </a:lnTo>
                  <a:lnTo>
                    <a:pt x="5260042" y="461406"/>
                  </a:lnTo>
                  <a:close/>
                  <a:moveTo>
                    <a:pt x="5536887" y="276841"/>
                  </a:moveTo>
                  <a:lnTo>
                    <a:pt x="5721450" y="276841"/>
                  </a:lnTo>
                  <a:lnTo>
                    <a:pt x="5721450" y="461406"/>
                  </a:lnTo>
                  <a:lnTo>
                    <a:pt x="5536887" y="461406"/>
                  </a:lnTo>
                  <a:close/>
                  <a:moveTo>
                    <a:pt x="5813731" y="276841"/>
                  </a:moveTo>
                  <a:lnTo>
                    <a:pt x="5998294" y="276841"/>
                  </a:lnTo>
                  <a:lnTo>
                    <a:pt x="5998294" y="461406"/>
                  </a:lnTo>
                  <a:lnTo>
                    <a:pt x="5813731" y="461406"/>
                  </a:lnTo>
                  <a:close/>
                  <a:moveTo>
                    <a:pt x="6090576" y="276841"/>
                  </a:moveTo>
                  <a:lnTo>
                    <a:pt x="6275139" y="276841"/>
                  </a:lnTo>
                  <a:lnTo>
                    <a:pt x="6275139" y="461405"/>
                  </a:lnTo>
                  <a:lnTo>
                    <a:pt x="6090576" y="461405"/>
                  </a:lnTo>
                  <a:close/>
                  <a:moveTo>
                    <a:pt x="6367421" y="276841"/>
                  </a:moveTo>
                  <a:lnTo>
                    <a:pt x="6551984" y="276841"/>
                  </a:lnTo>
                  <a:lnTo>
                    <a:pt x="6551984" y="461405"/>
                  </a:lnTo>
                  <a:lnTo>
                    <a:pt x="6367421" y="461405"/>
                  </a:lnTo>
                  <a:close/>
                  <a:moveTo>
                    <a:pt x="7197954" y="276841"/>
                  </a:moveTo>
                  <a:lnTo>
                    <a:pt x="7382517" y="276841"/>
                  </a:lnTo>
                  <a:lnTo>
                    <a:pt x="7382517" y="461405"/>
                  </a:lnTo>
                  <a:lnTo>
                    <a:pt x="7197954" y="461405"/>
                  </a:lnTo>
                  <a:close/>
                  <a:moveTo>
                    <a:pt x="6921109" y="276841"/>
                  </a:moveTo>
                  <a:lnTo>
                    <a:pt x="7105672" y="276841"/>
                  </a:lnTo>
                  <a:lnTo>
                    <a:pt x="7105672" y="461405"/>
                  </a:lnTo>
                  <a:lnTo>
                    <a:pt x="6921109" y="461405"/>
                  </a:lnTo>
                  <a:close/>
                  <a:moveTo>
                    <a:pt x="6644265" y="276841"/>
                  </a:moveTo>
                  <a:lnTo>
                    <a:pt x="6828828" y="276841"/>
                  </a:lnTo>
                  <a:lnTo>
                    <a:pt x="6828828" y="461405"/>
                  </a:lnTo>
                  <a:lnTo>
                    <a:pt x="6644265" y="461405"/>
                  </a:lnTo>
                  <a:close/>
                  <a:moveTo>
                    <a:pt x="7474799" y="276841"/>
                  </a:moveTo>
                  <a:lnTo>
                    <a:pt x="7659362" y="276841"/>
                  </a:lnTo>
                  <a:lnTo>
                    <a:pt x="7659362" y="461405"/>
                  </a:lnTo>
                  <a:lnTo>
                    <a:pt x="7474799" y="461405"/>
                  </a:lnTo>
                  <a:close/>
                  <a:moveTo>
                    <a:pt x="7751643" y="276841"/>
                  </a:moveTo>
                  <a:lnTo>
                    <a:pt x="7936206" y="276841"/>
                  </a:lnTo>
                  <a:lnTo>
                    <a:pt x="7936206" y="461405"/>
                  </a:lnTo>
                  <a:lnTo>
                    <a:pt x="7751643" y="461405"/>
                  </a:lnTo>
                  <a:close/>
                  <a:moveTo>
                    <a:pt x="8028487" y="276841"/>
                  </a:moveTo>
                  <a:lnTo>
                    <a:pt x="8213050" y="276841"/>
                  </a:lnTo>
                  <a:lnTo>
                    <a:pt x="8213050" y="461405"/>
                  </a:lnTo>
                  <a:lnTo>
                    <a:pt x="8028487" y="461405"/>
                  </a:lnTo>
                  <a:close/>
                  <a:moveTo>
                    <a:pt x="56" y="2"/>
                  </a:moveTo>
                  <a:lnTo>
                    <a:pt x="184627" y="2"/>
                  </a:lnTo>
                  <a:lnTo>
                    <a:pt x="184627" y="184564"/>
                  </a:lnTo>
                  <a:lnTo>
                    <a:pt x="56" y="184564"/>
                  </a:lnTo>
                  <a:close/>
                  <a:moveTo>
                    <a:pt x="276907" y="2"/>
                  </a:moveTo>
                  <a:lnTo>
                    <a:pt x="461470" y="2"/>
                  </a:lnTo>
                  <a:lnTo>
                    <a:pt x="461470" y="184564"/>
                  </a:lnTo>
                  <a:lnTo>
                    <a:pt x="276907" y="184564"/>
                  </a:lnTo>
                  <a:close/>
                  <a:moveTo>
                    <a:pt x="553752" y="2"/>
                  </a:moveTo>
                  <a:lnTo>
                    <a:pt x="738315" y="2"/>
                  </a:lnTo>
                  <a:lnTo>
                    <a:pt x="738315" y="184564"/>
                  </a:lnTo>
                  <a:lnTo>
                    <a:pt x="553752" y="184564"/>
                  </a:lnTo>
                  <a:close/>
                  <a:moveTo>
                    <a:pt x="830597" y="2"/>
                  </a:moveTo>
                  <a:lnTo>
                    <a:pt x="1015159" y="2"/>
                  </a:lnTo>
                  <a:lnTo>
                    <a:pt x="1015159" y="184564"/>
                  </a:lnTo>
                  <a:lnTo>
                    <a:pt x="830597" y="184564"/>
                  </a:lnTo>
                  <a:close/>
                  <a:moveTo>
                    <a:pt x="1107440" y="1"/>
                  </a:moveTo>
                  <a:lnTo>
                    <a:pt x="1291990" y="1"/>
                  </a:lnTo>
                  <a:lnTo>
                    <a:pt x="1291990" y="184564"/>
                  </a:lnTo>
                  <a:lnTo>
                    <a:pt x="1107440" y="184564"/>
                  </a:lnTo>
                  <a:close/>
                  <a:moveTo>
                    <a:pt x="1384279" y="1"/>
                  </a:moveTo>
                  <a:lnTo>
                    <a:pt x="1568850" y="1"/>
                  </a:lnTo>
                  <a:lnTo>
                    <a:pt x="1568850" y="184564"/>
                  </a:lnTo>
                  <a:lnTo>
                    <a:pt x="1384279" y="184564"/>
                  </a:lnTo>
                  <a:close/>
                  <a:moveTo>
                    <a:pt x="1661122" y="1"/>
                  </a:moveTo>
                  <a:lnTo>
                    <a:pt x="1845692" y="1"/>
                  </a:lnTo>
                  <a:lnTo>
                    <a:pt x="1845692" y="184564"/>
                  </a:lnTo>
                  <a:lnTo>
                    <a:pt x="1661122" y="184564"/>
                  </a:lnTo>
                  <a:close/>
                  <a:moveTo>
                    <a:pt x="1937976" y="1"/>
                  </a:moveTo>
                  <a:lnTo>
                    <a:pt x="2122532" y="1"/>
                  </a:lnTo>
                  <a:lnTo>
                    <a:pt x="2122532" y="184564"/>
                  </a:lnTo>
                  <a:lnTo>
                    <a:pt x="1937976" y="184564"/>
                  </a:lnTo>
                  <a:close/>
                  <a:moveTo>
                    <a:pt x="2214810" y="1"/>
                  </a:moveTo>
                  <a:lnTo>
                    <a:pt x="2399373" y="1"/>
                  </a:lnTo>
                  <a:lnTo>
                    <a:pt x="2399373" y="184564"/>
                  </a:lnTo>
                  <a:lnTo>
                    <a:pt x="2214810" y="184564"/>
                  </a:lnTo>
                  <a:close/>
                  <a:moveTo>
                    <a:pt x="2491657" y="1"/>
                  </a:moveTo>
                  <a:lnTo>
                    <a:pt x="2676223" y="1"/>
                  </a:lnTo>
                  <a:lnTo>
                    <a:pt x="2676223" y="184564"/>
                  </a:lnTo>
                  <a:lnTo>
                    <a:pt x="2491657" y="184564"/>
                  </a:lnTo>
                  <a:close/>
                  <a:moveTo>
                    <a:pt x="2768505" y="1"/>
                  </a:moveTo>
                  <a:lnTo>
                    <a:pt x="2953069" y="1"/>
                  </a:lnTo>
                  <a:lnTo>
                    <a:pt x="2953069" y="184564"/>
                  </a:lnTo>
                  <a:lnTo>
                    <a:pt x="2768505" y="184564"/>
                  </a:lnTo>
                  <a:close/>
                  <a:moveTo>
                    <a:pt x="3045351" y="1"/>
                  </a:moveTo>
                  <a:lnTo>
                    <a:pt x="3229914" y="1"/>
                  </a:lnTo>
                  <a:lnTo>
                    <a:pt x="3229914" y="184564"/>
                  </a:lnTo>
                  <a:lnTo>
                    <a:pt x="3045351" y="184564"/>
                  </a:lnTo>
                  <a:close/>
                  <a:moveTo>
                    <a:pt x="3322131" y="1"/>
                  </a:moveTo>
                  <a:lnTo>
                    <a:pt x="3506694" y="1"/>
                  </a:lnTo>
                  <a:lnTo>
                    <a:pt x="3506694" y="184564"/>
                  </a:lnTo>
                  <a:lnTo>
                    <a:pt x="3322131" y="184564"/>
                  </a:lnTo>
                  <a:close/>
                  <a:moveTo>
                    <a:pt x="3598976" y="1"/>
                  </a:moveTo>
                  <a:lnTo>
                    <a:pt x="3783539" y="1"/>
                  </a:lnTo>
                  <a:lnTo>
                    <a:pt x="3783539" y="184563"/>
                  </a:lnTo>
                  <a:lnTo>
                    <a:pt x="3598976" y="184563"/>
                  </a:lnTo>
                  <a:close/>
                  <a:moveTo>
                    <a:pt x="3875820" y="1"/>
                  </a:moveTo>
                  <a:lnTo>
                    <a:pt x="4060383" y="1"/>
                  </a:lnTo>
                  <a:lnTo>
                    <a:pt x="4060383" y="184563"/>
                  </a:lnTo>
                  <a:lnTo>
                    <a:pt x="3875820" y="184563"/>
                  </a:lnTo>
                  <a:close/>
                  <a:moveTo>
                    <a:pt x="4152664" y="1"/>
                  </a:moveTo>
                  <a:lnTo>
                    <a:pt x="4337227" y="1"/>
                  </a:lnTo>
                  <a:lnTo>
                    <a:pt x="4337227" y="184563"/>
                  </a:lnTo>
                  <a:lnTo>
                    <a:pt x="4152664" y="184563"/>
                  </a:lnTo>
                  <a:close/>
                  <a:moveTo>
                    <a:pt x="4429509" y="1"/>
                  </a:moveTo>
                  <a:lnTo>
                    <a:pt x="4614072" y="1"/>
                  </a:lnTo>
                  <a:lnTo>
                    <a:pt x="4614072" y="184563"/>
                  </a:lnTo>
                  <a:lnTo>
                    <a:pt x="4429509" y="184563"/>
                  </a:lnTo>
                  <a:close/>
                  <a:moveTo>
                    <a:pt x="4706353" y="0"/>
                  </a:moveTo>
                  <a:lnTo>
                    <a:pt x="4890916" y="0"/>
                  </a:lnTo>
                  <a:lnTo>
                    <a:pt x="4890916" y="184563"/>
                  </a:lnTo>
                  <a:lnTo>
                    <a:pt x="4706353" y="184563"/>
                  </a:lnTo>
                  <a:close/>
                  <a:moveTo>
                    <a:pt x="4983198" y="0"/>
                  </a:moveTo>
                  <a:lnTo>
                    <a:pt x="5167761" y="0"/>
                  </a:lnTo>
                  <a:lnTo>
                    <a:pt x="5167761" y="184563"/>
                  </a:lnTo>
                  <a:lnTo>
                    <a:pt x="4983198" y="184563"/>
                  </a:lnTo>
                  <a:close/>
                  <a:moveTo>
                    <a:pt x="5260042" y="0"/>
                  </a:moveTo>
                  <a:lnTo>
                    <a:pt x="5444605" y="0"/>
                  </a:lnTo>
                  <a:lnTo>
                    <a:pt x="5444605" y="184563"/>
                  </a:lnTo>
                  <a:lnTo>
                    <a:pt x="5260042" y="184563"/>
                  </a:lnTo>
                  <a:close/>
                  <a:moveTo>
                    <a:pt x="5536887" y="0"/>
                  </a:moveTo>
                  <a:lnTo>
                    <a:pt x="5721450" y="0"/>
                  </a:lnTo>
                  <a:lnTo>
                    <a:pt x="5721450" y="184563"/>
                  </a:lnTo>
                  <a:lnTo>
                    <a:pt x="5536887" y="184563"/>
                  </a:lnTo>
                  <a:close/>
                  <a:moveTo>
                    <a:pt x="5813731" y="0"/>
                  </a:moveTo>
                  <a:lnTo>
                    <a:pt x="5998294" y="0"/>
                  </a:lnTo>
                  <a:lnTo>
                    <a:pt x="5998294" y="184563"/>
                  </a:lnTo>
                  <a:lnTo>
                    <a:pt x="5813731" y="184563"/>
                  </a:lnTo>
                  <a:close/>
                  <a:moveTo>
                    <a:pt x="6090576" y="0"/>
                  </a:moveTo>
                  <a:lnTo>
                    <a:pt x="6275139" y="0"/>
                  </a:lnTo>
                  <a:lnTo>
                    <a:pt x="6275139" y="184563"/>
                  </a:lnTo>
                  <a:lnTo>
                    <a:pt x="6090576" y="184563"/>
                  </a:lnTo>
                  <a:close/>
                  <a:moveTo>
                    <a:pt x="6367421" y="0"/>
                  </a:moveTo>
                  <a:lnTo>
                    <a:pt x="6551984" y="0"/>
                  </a:lnTo>
                  <a:lnTo>
                    <a:pt x="6551984" y="184563"/>
                  </a:lnTo>
                  <a:lnTo>
                    <a:pt x="6367421" y="184563"/>
                  </a:lnTo>
                  <a:close/>
                  <a:moveTo>
                    <a:pt x="6644265" y="0"/>
                  </a:moveTo>
                  <a:lnTo>
                    <a:pt x="6828828" y="0"/>
                  </a:lnTo>
                  <a:lnTo>
                    <a:pt x="6828828" y="184563"/>
                  </a:lnTo>
                  <a:lnTo>
                    <a:pt x="6644265" y="184563"/>
                  </a:lnTo>
                  <a:close/>
                  <a:moveTo>
                    <a:pt x="6921109" y="0"/>
                  </a:moveTo>
                  <a:lnTo>
                    <a:pt x="7105672" y="0"/>
                  </a:lnTo>
                  <a:lnTo>
                    <a:pt x="7105672" y="184562"/>
                  </a:lnTo>
                  <a:lnTo>
                    <a:pt x="6921109" y="184562"/>
                  </a:lnTo>
                  <a:close/>
                  <a:moveTo>
                    <a:pt x="7197954" y="0"/>
                  </a:moveTo>
                  <a:lnTo>
                    <a:pt x="7382517" y="0"/>
                  </a:lnTo>
                  <a:lnTo>
                    <a:pt x="7382517" y="184562"/>
                  </a:lnTo>
                  <a:lnTo>
                    <a:pt x="7197954" y="184562"/>
                  </a:lnTo>
                  <a:close/>
                  <a:moveTo>
                    <a:pt x="7474799" y="0"/>
                  </a:moveTo>
                  <a:lnTo>
                    <a:pt x="7659362" y="0"/>
                  </a:lnTo>
                  <a:lnTo>
                    <a:pt x="7659362" y="184562"/>
                  </a:lnTo>
                  <a:lnTo>
                    <a:pt x="7474799" y="184562"/>
                  </a:lnTo>
                  <a:close/>
                  <a:moveTo>
                    <a:pt x="7751643" y="0"/>
                  </a:moveTo>
                  <a:lnTo>
                    <a:pt x="7936206" y="0"/>
                  </a:lnTo>
                  <a:lnTo>
                    <a:pt x="7936206" y="184562"/>
                  </a:lnTo>
                  <a:lnTo>
                    <a:pt x="7751643" y="184562"/>
                  </a:lnTo>
                  <a:close/>
                  <a:moveTo>
                    <a:pt x="8028487" y="0"/>
                  </a:moveTo>
                  <a:lnTo>
                    <a:pt x="8213050" y="0"/>
                  </a:lnTo>
                  <a:lnTo>
                    <a:pt x="8213050" y="184562"/>
                  </a:lnTo>
                  <a:lnTo>
                    <a:pt x="8028487" y="184562"/>
                  </a:lnTo>
                  <a:close/>
                </a:path>
              </a:pathLst>
            </a:custGeom>
            <a:gradFill flip="none" rotWithShape="1">
              <a:gsLst>
                <a:gs pos="43000">
                  <a:schemeClr val="accent3">
                    <a:lumMod val="100000"/>
                    <a:alpha val="0"/>
                  </a:schemeClr>
                </a:gs>
                <a:gs pos="100000">
                  <a:schemeClr val="accent2">
                    <a:alpha val="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1" name="任意多边形: 形状 270">
              <a:extLst>
                <a:ext uri="{FF2B5EF4-FFF2-40B4-BE49-F238E27FC236}">
                  <a16:creationId xmlns:a16="http://schemas.microsoft.com/office/drawing/2014/main" id="{4F6E38A6-5EE7-4C7A-B609-8FE1B339AF27}"/>
                </a:ext>
              </a:extLst>
            </p:cNvPr>
            <p:cNvSpPr/>
            <p:nvPr/>
          </p:nvSpPr>
          <p:spPr>
            <a:xfrm>
              <a:off x="469497" y="2663166"/>
              <a:ext cx="546850" cy="523515"/>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254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2" name="任意多边形: 形状 271">
              <a:extLst>
                <a:ext uri="{FF2B5EF4-FFF2-40B4-BE49-F238E27FC236}">
                  <a16:creationId xmlns:a16="http://schemas.microsoft.com/office/drawing/2014/main" id="{54DC9EC2-5F6A-43A5-8165-D1564DEB813E}"/>
                </a:ext>
              </a:extLst>
            </p:cNvPr>
            <p:cNvSpPr/>
            <p:nvPr/>
          </p:nvSpPr>
          <p:spPr>
            <a:xfrm flipH="1" flipV="1">
              <a:off x="3137381" y="1698776"/>
              <a:ext cx="273228" cy="282336"/>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6350">
              <a:gradFill>
                <a:gsLst>
                  <a:gs pos="0">
                    <a:schemeClr val="accent5"/>
                  </a:gs>
                  <a:gs pos="43000">
                    <a:schemeClr val="accent5">
                      <a:alpha val="0"/>
                    </a:schemeClr>
                  </a:gs>
                </a:gsLst>
                <a:lin ang="189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3" name="平行四边形 272">
              <a:extLst>
                <a:ext uri="{FF2B5EF4-FFF2-40B4-BE49-F238E27FC236}">
                  <a16:creationId xmlns:a16="http://schemas.microsoft.com/office/drawing/2014/main" id="{B15B0F08-9844-4312-BB89-5568C6977AC0}"/>
                </a:ext>
              </a:extLst>
            </p:cNvPr>
            <p:cNvSpPr/>
            <p:nvPr/>
          </p:nvSpPr>
          <p:spPr>
            <a:xfrm>
              <a:off x="1404686" y="1722120"/>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4" name="平行四边形 273">
              <a:extLst>
                <a:ext uri="{FF2B5EF4-FFF2-40B4-BE49-F238E27FC236}">
                  <a16:creationId xmlns:a16="http://schemas.microsoft.com/office/drawing/2014/main" id="{9DF4B2DF-B1AB-4DB7-8089-F947CC1B3B8E}"/>
                </a:ext>
              </a:extLst>
            </p:cNvPr>
            <p:cNvSpPr/>
            <p:nvPr/>
          </p:nvSpPr>
          <p:spPr>
            <a:xfrm>
              <a:off x="176904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5" name="平行四边形 274">
              <a:extLst>
                <a:ext uri="{FF2B5EF4-FFF2-40B4-BE49-F238E27FC236}">
                  <a16:creationId xmlns:a16="http://schemas.microsoft.com/office/drawing/2014/main" id="{1C3C9F0A-A9A1-4016-BEFB-F4AA47196B4E}"/>
                </a:ext>
              </a:extLst>
            </p:cNvPr>
            <p:cNvSpPr/>
            <p:nvPr/>
          </p:nvSpPr>
          <p:spPr>
            <a:xfrm>
              <a:off x="182067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6" name="平行四边形 275">
              <a:extLst>
                <a:ext uri="{FF2B5EF4-FFF2-40B4-BE49-F238E27FC236}">
                  <a16:creationId xmlns:a16="http://schemas.microsoft.com/office/drawing/2014/main" id="{9D35D625-186E-4DA3-B014-D6D6575527D6}"/>
                </a:ext>
              </a:extLst>
            </p:cNvPr>
            <p:cNvSpPr/>
            <p:nvPr/>
          </p:nvSpPr>
          <p:spPr>
            <a:xfrm>
              <a:off x="187231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7" name="平行四边形 276">
              <a:extLst>
                <a:ext uri="{FF2B5EF4-FFF2-40B4-BE49-F238E27FC236}">
                  <a16:creationId xmlns:a16="http://schemas.microsoft.com/office/drawing/2014/main" id="{BEC224BA-09C5-4D4D-AE2D-84DA85CF9539}"/>
                </a:ext>
              </a:extLst>
            </p:cNvPr>
            <p:cNvSpPr/>
            <p:nvPr/>
          </p:nvSpPr>
          <p:spPr>
            <a:xfrm>
              <a:off x="1923947"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8" name="平行四边形 277">
              <a:extLst>
                <a:ext uri="{FF2B5EF4-FFF2-40B4-BE49-F238E27FC236}">
                  <a16:creationId xmlns:a16="http://schemas.microsoft.com/office/drawing/2014/main" id="{98F5AB45-B267-4157-B7D5-7CFD0C6FC109}"/>
                </a:ext>
              </a:extLst>
            </p:cNvPr>
            <p:cNvSpPr/>
            <p:nvPr/>
          </p:nvSpPr>
          <p:spPr>
            <a:xfrm>
              <a:off x="1975581"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9" name="平行四边形 278">
              <a:extLst>
                <a:ext uri="{FF2B5EF4-FFF2-40B4-BE49-F238E27FC236}">
                  <a16:creationId xmlns:a16="http://schemas.microsoft.com/office/drawing/2014/main" id="{FD04D117-D644-4918-8B1E-E6D58A1487AE}"/>
                </a:ext>
              </a:extLst>
            </p:cNvPr>
            <p:cNvSpPr/>
            <p:nvPr/>
          </p:nvSpPr>
          <p:spPr>
            <a:xfrm>
              <a:off x="202721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平行四边形 279">
              <a:extLst>
                <a:ext uri="{FF2B5EF4-FFF2-40B4-BE49-F238E27FC236}">
                  <a16:creationId xmlns:a16="http://schemas.microsoft.com/office/drawing/2014/main" id="{FEA713AF-EA97-4540-9219-63E9D2CAE367}"/>
                </a:ext>
              </a:extLst>
            </p:cNvPr>
            <p:cNvSpPr/>
            <p:nvPr/>
          </p:nvSpPr>
          <p:spPr>
            <a:xfrm>
              <a:off x="207884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1" name="平行四边形 280">
              <a:extLst>
                <a:ext uri="{FF2B5EF4-FFF2-40B4-BE49-F238E27FC236}">
                  <a16:creationId xmlns:a16="http://schemas.microsoft.com/office/drawing/2014/main" id="{C048783D-7BD7-48CC-AFEF-E04E3844B5E2}"/>
                </a:ext>
              </a:extLst>
            </p:cNvPr>
            <p:cNvSpPr/>
            <p:nvPr/>
          </p:nvSpPr>
          <p:spPr>
            <a:xfrm>
              <a:off x="213048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82" name="组合 281">
              <a:extLst>
                <a:ext uri="{FF2B5EF4-FFF2-40B4-BE49-F238E27FC236}">
                  <a16:creationId xmlns:a16="http://schemas.microsoft.com/office/drawing/2014/main" id="{67CB513D-86B1-401A-A970-A1AA5B521BB4}"/>
                </a:ext>
              </a:extLst>
            </p:cNvPr>
            <p:cNvGrpSpPr/>
            <p:nvPr/>
          </p:nvGrpSpPr>
          <p:grpSpPr>
            <a:xfrm>
              <a:off x="863018" y="1705221"/>
              <a:ext cx="569180" cy="65664"/>
              <a:chOff x="1175385" y="1705221"/>
              <a:chExt cx="569180" cy="65664"/>
            </a:xfrm>
          </p:grpSpPr>
          <p:sp>
            <p:nvSpPr>
              <p:cNvPr id="291" name="平行四边形 290">
                <a:extLst>
                  <a:ext uri="{FF2B5EF4-FFF2-40B4-BE49-F238E27FC236}">
                    <a16:creationId xmlns:a16="http://schemas.microsoft.com/office/drawing/2014/main" id="{23A15CC7-EBC1-4ECC-9292-61AAE27C41E8}"/>
                  </a:ext>
                </a:extLst>
              </p:cNvPr>
              <p:cNvSpPr/>
              <p:nvPr/>
            </p:nvSpPr>
            <p:spPr>
              <a:xfrm flipH="1">
                <a:off x="117538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2" name="平行四边形 291">
                <a:extLst>
                  <a:ext uri="{FF2B5EF4-FFF2-40B4-BE49-F238E27FC236}">
                    <a16:creationId xmlns:a16="http://schemas.microsoft.com/office/drawing/2014/main" id="{5EE2880B-7B0E-4219-9507-EF104FB1F57B}"/>
                  </a:ext>
                </a:extLst>
              </p:cNvPr>
              <p:cNvSpPr/>
              <p:nvPr/>
            </p:nvSpPr>
            <p:spPr>
              <a:xfrm>
                <a:off x="143856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83" name="组合 282">
              <a:extLst>
                <a:ext uri="{FF2B5EF4-FFF2-40B4-BE49-F238E27FC236}">
                  <a16:creationId xmlns:a16="http://schemas.microsoft.com/office/drawing/2014/main" id="{929E8464-FB2C-4459-BB2A-E486BEA0E60F}"/>
                </a:ext>
              </a:extLst>
            </p:cNvPr>
            <p:cNvGrpSpPr/>
            <p:nvPr/>
          </p:nvGrpSpPr>
          <p:grpSpPr>
            <a:xfrm>
              <a:off x="569127" y="1722120"/>
              <a:ext cx="318655" cy="65663"/>
              <a:chOff x="2992324" y="3097673"/>
              <a:chExt cx="318655" cy="65663"/>
            </a:xfrm>
          </p:grpSpPr>
          <p:sp>
            <p:nvSpPr>
              <p:cNvPr id="285" name="平行四边形 284">
                <a:extLst>
                  <a:ext uri="{FF2B5EF4-FFF2-40B4-BE49-F238E27FC236}">
                    <a16:creationId xmlns:a16="http://schemas.microsoft.com/office/drawing/2014/main" id="{8DD1E7EE-5FAC-4190-89D1-C68571EDC4BF}"/>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6" name="平行四边形 285">
                <a:extLst>
                  <a:ext uri="{FF2B5EF4-FFF2-40B4-BE49-F238E27FC236}">
                    <a16:creationId xmlns:a16="http://schemas.microsoft.com/office/drawing/2014/main" id="{EF369624-A1A6-4BCF-A98E-D622700F09A8}"/>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7" name="平行四边形 286">
                <a:extLst>
                  <a:ext uri="{FF2B5EF4-FFF2-40B4-BE49-F238E27FC236}">
                    <a16:creationId xmlns:a16="http://schemas.microsoft.com/office/drawing/2014/main" id="{B5EC4A1F-790B-42C8-865E-2264AC34542D}"/>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平行四边形 287">
                <a:extLst>
                  <a:ext uri="{FF2B5EF4-FFF2-40B4-BE49-F238E27FC236}">
                    <a16:creationId xmlns:a16="http://schemas.microsoft.com/office/drawing/2014/main" id="{F2A460E3-C9FC-4421-AFFE-2597B91646F4}"/>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9" name="平行四边形 288">
                <a:extLst>
                  <a:ext uri="{FF2B5EF4-FFF2-40B4-BE49-F238E27FC236}">
                    <a16:creationId xmlns:a16="http://schemas.microsoft.com/office/drawing/2014/main" id="{0CB2CED1-810A-44FD-AFCD-6A7E0589E5A1}"/>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0" name="平行四边形 289">
                <a:extLst>
                  <a:ext uri="{FF2B5EF4-FFF2-40B4-BE49-F238E27FC236}">
                    <a16:creationId xmlns:a16="http://schemas.microsoft.com/office/drawing/2014/main" id="{6DC4EE85-97DC-47CA-80D0-38AF481FBE00}"/>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4" name="直角三角形 283">
              <a:extLst>
                <a:ext uri="{FF2B5EF4-FFF2-40B4-BE49-F238E27FC236}">
                  <a16:creationId xmlns:a16="http://schemas.microsoft.com/office/drawing/2014/main" id="{59ED218F-F15A-4D27-B670-98A2B8297581}"/>
                </a:ext>
              </a:extLst>
            </p:cNvPr>
            <p:cNvSpPr/>
            <p:nvPr/>
          </p:nvSpPr>
          <p:spPr>
            <a:xfrm rot="10800000">
              <a:off x="3239483" y="1727006"/>
              <a:ext cx="142992" cy="14299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77" name="组合 176">
            <a:extLst>
              <a:ext uri="{FF2B5EF4-FFF2-40B4-BE49-F238E27FC236}">
                <a16:creationId xmlns:a16="http://schemas.microsoft.com/office/drawing/2014/main" id="{27297EFA-CCCE-4754-AB83-0563505EDC06}"/>
              </a:ext>
            </a:extLst>
          </p:cNvPr>
          <p:cNvGrpSpPr/>
          <p:nvPr/>
        </p:nvGrpSpPr>
        <p:grpSpPr>
          <a:xfrm flipH="1">
            <a:off x="8776687" y="3361160"/>
            <a:ext cx="2943708" cy="1487905"/>
            <a:chOff x="469497" y="1698776"/>
            <a:chExt cx="2943708" cy="1487905"/>
          </a:xfrm>
        </p:grpSpPr>
        <p:sp>
          <p:nvSpPr>
            <p:cNvPr id="219" name="任意多边形: 形状 218">
              <a:extLst>
                <a:ext uri="{FF2B5EF4-FFF2-40B4-BE49-F238E27FC236}">
                  <a16:creationId xmlns:a16="http://schemas.microsoft.com/office/drawing/2014/main" id="{D60F994E-5D41-4347-9014-55C3257D9CA1}"/>
                </a:ext>
              </a:extLst>
            </p:cNvPr>
            <p:cNvSpPr/>
            <p:nvPr/>
          </p:nvSpPr>
          <p:spPr>
            <a:xfrm>
              <a:off x="469497" y="1698776"/>
              <a:ext cx="2941112" cy="1487905"/>
            </a:xfrm>
            <a:custGeom>
              <a:avLst/>
              <a:gdLst>
                <a:gd name="connsiteX0" fmla="*/ 2941112 w 2941112"/>
                <a:gd name="connsiteY0" fmla="*/ 1487905 h 1487905"/>
                <a:gd name="connsiteX1" fmla="*/ 2582117 w 2941112"/>
                <a:gd name="connsiteY1" fmla="*/ 1487905 h 1487905"/>
                <a:gd name="connsiteX2" fmla="*/ 2493462 w 2941112"/>
                <a:gd name="connsiteY2" fmla="*/ 1398898 h 1487905"/>
                <a:gd name="connsiteX3" fmla="*/ 2400196 w 2941112"/>
                <a:gd name="connsiteY3" fmla="*/ 1398898 h 1487905"/>
                <a:gd name="connsiteX4" fmla="*/ 2127802 w 2941112"/>
                <a:gd name="connsiteY4" fmla="*/ 1398898 h 1487905"/>
                <a:gd name="connsiteX5" fmla="*/ 2034536 w 2941112"/>
                <a:gd name="connsiteY5" fmla="*/ 1398898 h 1487905"/>
                <a:gd name="connsiteX6" fmla="*/ 1945881 w 2941112"/>
                <a:gd name="connsiteY6" fmla="*/ 1487905 h 1487905"/>
                <a:gd name="connsiteX7" fmla="*/ 247989 w 2941112"/>
                <a:gd name="connsiteY7" fmla="*/ 1487905 h 1487905"/>
                <a:gd name="connsiteX8" fmla="*/ 0 w 2941112"/>
                <a:gd name="connsiteY8" fmla="*/ 1239916 h 1487905"/>
                <a:gd name="connsiteX9" fmla="*/ 0 w 2941112"/>
                <a:gd name="connsiteY9" fmla="*/ 0 h 1487905"/>
                <a:gd name="connsiteX10" fmla="*/ 358995 w 2941112"/>
                <a:gd name="connsiteY10" fmla="*/ 0 h 1487905"/>
                <a:gd name="connsiteX11" fmla="*/ 447650 w 2941112"/>
                <a:gd name="connsiteY11" fmla="*/ 89007 h 1487905"/>
                <a:gd name="connsiteX12" fmla="*/ 540916 w 2941112"/>
                <a:gd name="connsiteY12" fmla="*/ 89007 h 1487905"/>
                <a:gd name="connsiteX13" fmla="*/ 813310 w 2941112"/>
                <a:gd name="connsiteY13" fmla="*/ 89007 h 1487905"/>
                <a:gd name="connsiteX14" fmla="*/ 906576 w 2941112"/>
                <a:gd name="connsiteY14" fmla="*/ 89007 h 1487905"/>
                <a:gd name="connsiteX15" fmla="*/ 995231 w 2941112"/>
                <a:gd name="connsiteY15" fmla="*/ 0 h 1487905"/>
                <a:gd name="connsiteX16" fmla="*/ 2693123 w 2941112"/>
                <a:gd name="connsiteY16" fmla="*/ 0 h 1487905"/>
                <a:gd name="connsiteX17" fmla="*/ 2941112 w 2941112"/>
                <a:gd name="connsiteY17" fmla="*/ 247989 h 148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41112" h="1487905">
                  <a:moveTo>
                    <a:pt x="2941112" y="1487905"/>
                  </a:moveTo>
                  <a:lnTo>
                    <a:pt x="2582117" y="1487905"/>
                  </a:lnTo>
                  <a:lnTo>
                    <a:pt x="2493462" y="1398898"/>
                  </a:lnTo>
                  <a:lnTo>
                    <a:pt x="2400196" y="1398898"/>
                  </a:lnTo>
                  <a:lnTo>
                    <a:pt x="2127802" y="1398898"/>
                  </a:lnTo>
                  <a:lnTo>
                    <a:pt x="2034536" y="1398898"/>
                  </a:lnTo>
                  <a:lnTo>
                    <a:pt x="1945881" y="1487905"/>
                  </a:lnTo>
                  <a:lnTo>
                    <a:pt x="247989" y="1487905"/>
                  </a:lnTo>
                  <a:lnTo>
                    <a:pt x="0" y="1239916"/>
                  </a:lnTo>
                  <a:lnTo>
                    <a:pt x="0" y="0"/>
                  </a:lnTo>
                  <a:lnTo>
                    <a:pt x="358995" y="0"/>
                  </a:lnTo>
                  <a:lnTo>
                    <a:pt x="447650" y="89007"/>
                  </a:lnTo>
                  <a:lnTo>
                    <a:pt x="540916" y="89007"/>
                  </a:lnTo>
                  <a:lnTo>
                    <a:pt x="813310" y="89007"/>
                  </a:lnTo>
                  <a:lnTo>
                    <a:pt x="906576" y="89007"/>
                  </a:lnTo>
                  <a:lnTo>
                    <a:pt x="995231" y="0"/>
                  </a:lnTo>
                  <a:lnTo>
                    <a:pt x="2693123" y="0"/>
                  </a:lnTo>
                  <a:lnTo>
                    <a:pt x="2941112" y="247989"/>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平行四边形 219">
              <a:extLst>
                <a:ext uri="{FF2B5EF4-FFF2-40B4-BE49-F238E27FC236}">
                  <a16:creationId xmlns:a16="http://schemas.microsoft.com/office/drawing/2014/main" id="{2C465822-8915-4857-87E1-D2214CA1A7CB}"/>
                </a:ext>
              </a:extLst>
            </p:cNvPr>
            <p:cNvSpPr/>
            <p:nvPr/>
          </p:nvSpPr>
          <p:spPr>
            <a:xfrm rot="10800000">
              <a:off x="2087191" y="3097674"/>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1" name="平行四边形 220">
              <a:extLst>
                <a:ext uri="{FF2B5EF4-FFF2-40B4-BE49-F238E27FC236}">
                  <a16:creationId xmlns:a16="http://schemas.microsoft.com/office/drawing/2014/main" id="{0A137496-2EF0-4203-9052-1C8DD31A25EC}"/>
                </a:ext>
              </a:extLst>
            </p:cNvPr>
            <p:cNvSpPr/>
            <p:nvPr/>
          </p:nvSpPr>
          <p:spPr>
            <a:xfrm rot="10800000">
              <a:off x="203906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2" name="平行四边形 221">
              <a:extLst>
                <a:ext uri="{FF2B5EF4-FFF2-40B4-BE49-F238E27FC236}">
                  <a16:creationId xmlns:a16="http://schemas.microsoft.com/office/drawing/2014/main" id="{DA7632E0-B136-42F8-A64C-AC648DA4C215}"/>
                </a:ext>
              </a:extLst>
            </p:cNvPr>
            <p:cNvSpPr/>
            <p:nvPr/>
          </p:nvSpPr>
          <p:spPr>
            <a:xfrm rot="10800000">
              <a:off x="198742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3" name="平行四边形 222">
              <a:extLst>
                <a:ext uri="{FF2B5EF4-FFF2-40B4-BE49-F238E27FC236}">
                  <a16:creationId xmlns:a16="http://schemas.microsoft.com/office/drawing/2014/main" id="{05F474C2-9F20-43D7-B6F6-A1B0943893E0}"/>
                </a:ext>
              </a:extLst>
            </p:cNvPr>
            <p:cNvSpPr/>
            <p:nvPr/>
          </p:nvSpPr>
          <p:spPr>
            <a:xfrm rot="10800000">
              <a:off x="193579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4" name="平行四边形 223">
              <a:extLst>
                <a:ext uri="{FF2B5EF4-FFF2-40B4-BE49-F238E27FC236}">
                  <a16:creationId xmlns:a16="http://schemas.microsoft.com/office/drawing/2014/main" id="{5001CA49-F312-4284-BB66-5143F3BE5899}"/>
                </a:ext>
              </a:extLst>
            </p:cNvPr>
            <p:cNvSpPr/>
            <p:nvPr/>
          </p:nvSpPr>
          <p:spPr>
            <a:xfrm rot="10800000">
              <a:off x="1884159"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5" name="平行四边形 224">
              <a:extLst>
                <a:ext uri="{FF2B5EF4-FFF2-40B4-BE49-F238E27FC236}">
                  <a16:creationId xmlns:a16="http://schemas.microsoft.com/office/drawing/2014/main" id="{17660538-FB23-41C8-940B-2016B1DD4EC8}"/>
                </a:ext>
              </a:extLst>
            </p:cNvPr>
            <p:cNvSpPr/>
            <p:nvPr/>
          </p:nvSpPr>
          <p:spPr>
            <a:xfrm rot="10800000">
              <a:off x="1832525"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6" name="平行四边形 225">
              <a:extLst>
                <a:ext uri="{FF2B5EF4-FFF2-40B4-BE49-F238E27FC236}">
                  <a16:creationId xmlns:a16="http://schemas.microsoft.com/office/drawing/2014/main" id="{E782D279-8966-4B39-BB3C-0B621842C7B5}"/>
                </a:ext>
              </a:extLst>
            </p:cNvPr>
            <p:cNvSpPr/>
            <p:nvPr/>
          </p:nvSpPr>
          <p:spPr>
            <a:xfrm rot="10800000">
              <a:off x="178089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7" name="平行四边形 226">
              <a:extLst>
                <a:ext uri="{FF2B5EF4-FFF2-40B4-BE49-F238E27FC236}">
                  <a16:creationId xmlns:a16="http://schemas.microsoft.com/office/drawing/2014/main" id="{EDDFD412-01AA-4F1A-8194-B169C30096A3}"/>
                </a:ext>
              </a:extLst>
            </p:cNvPr>
            <p:cNvSpPr/>
            <p:nvPr/>
          </p:nvSpPr>
          <p:spPr>
            <a:xfrm rot="10800000">
              <a:off x="172925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8" name="平行四边形 227">
              <a:extLst>
                <a:ext uri="{FF2B5EF4-FFF2-40B4-BE49-F238E27FC236}">
                  <a16:creationId xmlns:a16="http://schemas.microsoft.com/office/drawing/2014/main" id="{388D4AAD-53E5-47EC-BB52-38370CD9EF60}"/>
                </a:ext>
              </a:extLst>
            </p:cNvPr>
            <p:cNvSpPr/>
            <p:nvPr/>
          </p:nvSpPr>
          <p:spPr>
            <a:xfrm rot="10800000">
              <a:off x="167762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29" name="组合 228">
              <a:extLst>
                <a:ext uri="{FF2B5EF4-FFF2-40B4-BE49-F238E27FC236}">
                  <a16:creationId xmlns:a16="http://schemas.microsoft.com/office/drawing/2014/main" id="{DBE19669-AA36-4E61-B774-B4CAC259AF36}"/>
                </a:ext>
              </a:extLst>
            </p:cNvPr>
            <p:cNvGrpSpPr/>
            <p:nvPr/>
          </p:nvGrpSpPr>
          <p:grpSpPr>
            <a:xfrm>
              <a:off x="2992324" y="3097673"/>
              <a:ext cx="318655" cy="65663"/>
              <a:chOff x="2992324" y="3097673"/>
              <a:chExt cx="318655" cy="65663"/>
            </a:xfrm>
          </p:grpSpPr>
          <p:sp>
            <p:nvSpPr>
              <p:cNvPr id="253" name="平行四边形 252">
                <a:extLst>
                  <a:ext uri="{FF2B5EF4-FFF2-40B4-BE49-F238E27FC236}">
                    <a16:creationId xmlns:a16="http://schemas.microsoft.com/office/drawing/2014/main" id="{3F50D164-B100-4DA7-85F9-5FB4753EC749}"/>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4" name="平行四边形 253">
                <a:extLst>
                  <a:ext uri="{FF2B5EF4-FFF2-40B4-BE49-F238E27FC236}">
                    <a16:creationId xmlns:a16="http://schemas.microsoft.com/office/drawing/2014/main" id="{D39379CE-CEE0-4DF5-9509-B7DDBD3B8E2A}"/>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5" name="平行四边形 254">
                <a:extLst>
                  <a:ext uri="{FF2B5EF4-FFF2-40B4-BE49-F238E27FC236}">
                    <a16:creationId xmlns:a16="http://schemas.microsoft.com/office/drawing/2014/main" id="{3B6E4C57-C8BA-449E-9883-E70969D012C6}"/>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6" name="平行四边形 255">
                <a:extLst>
                  <a:ext uri="{FF2B5EF4-FFF2-40B4-BE49-F238E27FC236}">
                    <a16:creationId xmlns:a16="http://schemas.microsoft.com/office/drawing/2014/main" id="{8D631D81-DDA8-4D4E-AB47-B7901B926327}"/>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7" name="平行四边形 256">
                <a:extLst>
                  <a:ext uri="{FF2B5EF4-FFF2-40B4-BE49-F238E27FC236}">
                    <a16:creationId xmlns:a16="http://schemas.microsoft.com/office/drawing/2014/main" id="{D7E261B1-C661-4D51-9194-F8F4E83B19D5}"/>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8" name="平行四边形 257">
                <a:extLst>
                  <a:ext uri="{FF2B5EF4-FFF2-40B4-BE49-F238E27FC236}">
                    <a16:creationId xmlns:a16="http://schemas.microsoft.com/office/drawing/2014/main" id="{1DB0B2AD-DE8B-474F-9C41-5C6A78FB5D1D}"/>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30" name="任意多边形: 形状 229">
              <a:extLst>
                <a:ext uri="{FF2B5EF4-FFF2-40B4-BE49-F238E27FC236}">
                  <a16:creationId xmlns:a16="http://schemas.microsoft.com/office/drawing/2014/main" id="{E24AB587-AEAA-429F-A7E3-7108BB98E824}"/>
                </a:ext>
              </a:extLst>
            </p:cNvPr>
            <p:cNvSpPr/>
            <p:nvPr/>
          </p:nvSpPr>
          <p:spPr>
            <a:xfrm>
              <a:off x="1779740" y="2210937"/>
              <a:ext cx="1633465" cy="972731"/>
            </a:xfrm>
            <a:custGeom>
              <a:avLst/>
              <a:gdLst>
                <a:gd name="connsiteX0" fmla="*/ 8028487 w 8213050"/>
                <a:gd name="connsiteY0" fmla="*/ 4706322 h 4890885"/>
                <a:gd name="connsiteX1" fmla="*/ 8213050 w 8213050"/>
                <a:gd name="connsiteY1" fmla="*/ 4706322 h 4890885"/>
                <a:gd name="connsiteX2" fmla="*/ 8213050 w 8213050"/>
                <a:gd name="connsiteY2" fmla="*/ 4890885 h 4890885"/>
                <a:gd name="connsiteX3" fmla="*/ 8028487 w 8213050"/>
                <a:gd name="connsiteY3" fmla="*/ 4890885 h 4890885"/>
                <a:gd name="connsiteX4" fmla="*/ 7751643 w 8213050"/>
                <a:gd name="connsiteY4" fmla="*/ 4706322 h 4890885"/>
                <a:gd name="connsiteX5" fmla="*/ 7936206 w 8213050"/>
                <a:gd name="connsiteY5" fmla="*/ 4706322 h 4890885"/>
                <a:gd name="connsiteX6" fmla="*/ 7936206 w 8213050"/>
                <a:gd name="connsiteY6" fmla="*/ 4890885 h 4890885"/>
                <a:gd name="connsiteX7" fmla="*/ 7751643 w 8213050"/>
                <a:gd name="connsiteY7" fmla="*/ 4890885 h 4890885"/>
                <a:gd name="connsiteX8" fmla="*/ 7474799 w 8213050"/>
                <a:gd name="connsiteY8" fmla="*/ 4706322 h 4890885"/>
                <a:gd name="connsiteX9" fmla="*/ 7659362 w 8213050"/>
                <a:gd name="connsiteY9" fmla="*/ 4706322 h 4890885"/>
                <a:gd name="connsiteX10" fmla="*/ 7659362 w 8213050"/>
                <a:gd name="connsiteY10" fmla="*/ 4890885 h 4890885"/>
                <a:gd name="connsiteX11" fmla="*/ 7474799 w 8213050"/>
                <a:gd name="connsiteY11" fmla="*/ 4890885 h 4890885"/>
                <a:gd name="connsiteX12" fmla="*/ 7197954 w 8213050"/>
                <a:gd name="connsiteY12" fmla="*/ 4706322 h 4890885"/>
                <a:gd name="connsiteX13" fmla="*/ 7382517 w 8213050"/>
                <a:gd name="connsiteY13" fmla="*/ 4706322 h 4890885"/>
                <a:gd name="connsiteX14" fmla="*/ 7382517 w 8213050"/>
                <a:gd name="connsiteY14" fmla="*/ 4890885 h 4890885"/>
                <a:gd name="connsiteX15" fmla="*/ 7197954 w 8213050"/>
                <a:gd name="connsiteY15" fmla="*/ 4890885 h 4890885"/>
                <a:gd name="connsiteX16" fmla="*/ 6921109 w 8213050"/>
                <a:gd name="connsiteY16" fmla="*/ 4706322 h 4890885"/>
                <a:gd name="connsiteX17" fmla="*/ 7105672 w 8213050"/>
                <a:gd name="connsiteY17" fmla="*/ 4706322 h 4890885"/>
                <a:gd name="connsiteX18" fmla="*/ 7105672 w 8213050"/>
                <a:gd name="connsiteY18" fmla="*/ 4890885 h 4890885"/>
                <a:gd name="connsiteX19" fmla="*/ 6921109 w 8213050"/>
                <a:gd name="connsiteY19" fmla="*/ 4890885 h 4890885"/>
                <a:gd name="connsiteX20" fmla="*/ 6644265 w 8213050"/>
                <a:gd name="connsiteY20" fmla="*/ 4706322 h 4890885"/>
                <a:gd name="connsiteX21" fmla="*/ 6828828 w 8213050"/>
                <a:gd name="connsiteY21" fmla="*/ 4706322 h 4890885"/>
                <a:gd name="connsiteX22" fmla="*/ 6828828 w 8213050"/>
                <a:gd name="connsiteY22" fmla="*/ 4890885 h 4890885"/>
                <a:gd name="connsiteX23" fmla="*/ 6644265 w 8213050"/>
                <a:gd name="connsiteY23" fmla="*/ 4890885 h 4890885"/>
                <a:gd name="connsiteX24" fmla="*/ 6367421 w 8213050"/>
                <a:gd name="connsiteY24" fmla="*/ 4706322 h 4890885"/>
                <a:gd name="connsiteX25" fmla="*/ 6551984 w 8213050"/>
                <a:gd name="connsiteY25" fmla="*/ 4706322 h 4890885"/>
                <a:gd name="connsiteX26" fmla="*/ 6551984 w 8213050"/>
                <a:gd name="connsiteY26" fmla="*/ 4890885 h 4890885"/>
                <a:gd name="connsiteX27" fmla="*/ 6367421 w 8213050"/>
                <a:gd name="connsiteY27" fmla="*/ 4890885 h 4890885"/>
                <a:gd name="connsiteX28" fmla="*/ 6090576 w 8213050"/>
                <a:gd name="connsiteY28" fmla="*/ 4706322 h 4890885"/>
                <a:gd name="connsiteX29" fmla="*/ 6275139 w 8213050"/>
                <a:gd name="connsiteY29" fmla="*/ 4706322 h 4890885"/>
                <a:gd name="connsiteX30" fmla="*/ 6275139 w 8213050"/>
                <a:gd name="connsiteY30" fmla="*/ 4890885 h 4890885"/>
                <a:gd name="connsiteX31" fmla="*/ 6090576 w 8213050"/>
                <a:gd name="connsiteY31" fmla="*/ 4890885 h 4890885"/>
                <a:gd name="connsiteX32" fmla="*/ 5813731 w 8213050"/>
                <a:gd name="connsiteY32" fmla="*/ 4706322 h 4890885"/>
                <a:gd name="connsiteX33" fmla="*/ 5998294 w 8213050"/>
                <a:gd name="connsiteY33" fmla="*/ 4706322 h 4890885"/>
                <a:gd name="connsiteX34" fmla="*/ 5998294 w 8213050"/>
                <a:gd name="connsiteY34" fmla="*/ 4890885 h 4890885"/>
                <a:gd name="connsiteX35" fmla="*/ 5813731 w 8213050"/>
                <a:gd name="connsiteY35" fmla="*/ 4890885 h 4890885"/>
                <a:gd name="connsiteX36" fmla="*/ 5536887 w 8213050"/>
                <a:gd name="connsiteY36" fmla="*/ 4706322 h 4890885"/>
                <a:gd name="connsiteX37" fmla="*/ 5721450 w 8213050"/>
                <a:gd name="connsiteY37" fmla="*/ 4706322 h 4890885"/>
                <a:gd name="connsiteX38" fmla="*/ 5721450 w 8213050"/>
                <a:gd name="connsiteY38" fmla="*/ 4890885 h 4890885"/>
                <a:gd name="connsiteX39" fmla="*/ 5536887 w 8213050"/>
                <a:gd name="connsiteY39" fmla="*/ 4890885 h 4890885"/>
                <a:gd name="connsiteX40" fmla="*/ 5260042 w 8213050"/>
                <a:gd name="connsiteY40" fmla="*/ 4706322 h 4890885"/>
                <a:gd name="connsiteX41" fmla="*/ 5444605 w 8213050"/>
                <a:gd name="connsiteY41" fmla="*/ 4706322 h 4890885"/>
                <a:gd name="connsiteX42" fmla="*/ 5444605 w 8213050"/>
                <a:gd name="connsiteY42" fmla="*/ 4890885 h 4890885"/>
                <a:gd name="connsiteX43" fmla="*/ 5260042 w 8213050"/>
                <a:gd name="connsiteY43" fmla="*/ 4890885 h 4890885"/>
                <a:gd name="connsiteX44" fmla="*/ 4983198 w 8213050"/>
                <a:gd name="connsiteY44" fmla="*/ 4706322 h 4890885"/>
                <a:gd name="connsiteX45" fmla="*/ 5167761 w 8213050"/>
                <a:gd name="connsiteY45" fmla="*/ 4706322 h 4890885"/>
                <a:gd name="connsiteX46" fmla="*/ 5167761 w 8213050"/>
                <a:gd name="connsiteY46" fmla="*/ 4890885 h 4890885"/>
                <a:gd name="connsiteX47" fmla="*/ 4983198 w 8213050"/>
                <a:gd name="connsiteY47" fmla="*/ 4890885 h 4890885"/>
                <a:gd name="connsiteX48" fmla="*/ 4706353 w 8213050"/>
                <a:gd name="connsiteY48" fmla="*/ 4706322 h 4890885"/>
                <a:gd name="connsiteX49" fmla="*/ 4890916 w 8213050"/>
                <a:gd name="connsiteY49" fmla="*/ 4706322 h 4890885"/>
                <a:gd name="connsiteX50" fmla="*/ 4890916 w 8213050"/>
                <a:gd name="connsiteY50" fmla="*/ 4890885 h 4890885"/>
                <a:gd name="connsiteX51" fmla="*/ 4706353 w 8213050"/>
                <a:gd name="connsiteY51" fmla="*/ 4890885 h 4890885"/>
                <a:gd name="connsiteX52" fmla="*/ 4429509 w 8213050"/>
                <a:gd name="connsiteY52" fmla="*/ 4706322 h 4890885"/>
                <a:gd name="connsiteX53" fmla="*/ 4614072 w 8213050"/>
                <a:gd name="connsiteY53" fmla="*/ 4706322 h 4890885"/>
                <a:gd name="connsiteX54" fmla="*/ 4614072 w 8213050"/>
                <a:gd name="connsiteY54" fmla="*/ 4890885 h 4890885"/>
                <a:gd name="connsiteX55" fmla="*/ 4429509 w 8213050"/>
                <a:gd name="connsiteY55" fmla="*/ 4890885 h 4890885"/>
                <a:gd name="connsiteX56" fmla="*/ 4152664 w 8213050"/>
                <a:gd name="connsiteY56" fmla="*/ 4706322 h 4890885"/>
                <a:gd name="connsiteX57" fmla="*/ 4337227 w 8213050"/>
                <a:gd name="connsiteY57" fmla="*/ 4706322 h 4890885"/>
                <a:gd name="connsiteX58" fmla="*/ 4337227 w 8213050"/>
                <a:gd name="connsiteY58" fmla="*/ 4890885 h 4890885"/>
                <a:gd name="connsiteX59" fmla="*/ 4152664 w 8213050"/>
                <a:gd name="connsiteY59" fmla="*/ 4890885 h 4890885"/>
                <a:gd name="connsiteX60" fmla="*/ 3875820 w 8213050"/>
                <a:gd name="connsiteY60" fmla="*/ 4706322 h 4890885"/>
                <a:gd name="connsiteX61" fmla="*/ 4060383 w 8213050"/>
                <a:gd name="connsiteY61" fmla="*/ 4706322 h 4890885"/>
                <a:gd name="connsiteX62" fmla="*/ 4060383 w 8213050"/>
                <a:gd name="connsiteY62" fmla="*/ 4890885 h 4890885"/>
                <a:gd name="connsiteX63" fmla="*/ 3875820 w 8213050"/>
                <a:gd name="connsiteY63" fmla="*/ 4890885 h 4890885"/>
                <a:gd name="connsiteX64" fmla="*/ 3598976 w 8213050"/>
                <a:gd name="connsiteY64" fmla="*/ 4706322 h 4890885"/>
                <a:gd name="connsiteX65" fmla="*/ 3783539 w 8213050"/>
                <a:gd name="connsiteY65" fmla="*/ 4706322 h 4890885"/>
                <a:gd name="connsiteX66" fmla="*/ 3783539 w 8213050"/>
                <a:gd name="connsiteY66" fmla="*/ 4890885 h 4890885"/>
                <a:gd name="connsiteX67" fmla="*/ 3598976 w 8213050"/>
                <a:gd name="connsiteY67" fmla="*/ 4890885 h 4890885"/>
                <a:gd name="connsiteX68" fmla="*/ 3322131 w 8213050"/>
                <a:gd name="connsiteY68" fmla="*/ 4706322 h 4890885"/>
                <a:gd name="connsiteX69" fmla="*/ 3506694 w 8213050"/>
                <a:gd name="connsiteY69" fmla="*/ 4706322 h 4890885"/>
                <a:gd name="connsiteX70" fmla="*/ 3506694 w 8213050"/>
                <a:gd name="connsiteY70" fmla="*/ 4890885 h 4890885"/>
                <a:gd name="connsiteX71" fmla="*/ 3322131 w 8213050"/>
                <a:gd name="connsiteY71" fmla="*/ 4890885 h 4890885"/>
                <a:gd name="connsiteX72" fmla="*/ 3045288 w 8213050"/>
                <a:gd name="connsiteY72" fmla="*/ 4706322 h 4890885"/>
                <a:gd name="connsiteX73" fmla="*/ 3229851 w 8213050"/>
                <a:gd name="connsiteY73" fmla="*/ 4706322 h 4890885"/>
                <a:gd name="connsiteX74" fmla="*/ 3229851 w 8213050"/>
                <a:gd name="connsiteY74" fmla="*/ 4890885 h 4890885"/>
                <a:gd name="connsiteX75" fmla="*/ 3045288 w 8213050"/>
                <a:gd name="connsiteY75" fmla="*/ 4890885 h 4890885"/>
                <a:gd name="connsiteX76" fmla="*/ 2768444 w 8213050"/>
                <a:gd name="connsiteY76" fmla="*/ 4706322 h 4890885"/>
                <a:gd name="connsiteX77" fmla="*/ 2953007 w 8213050"/>
                <a:gd name="connsiteY77" fmla="*/ 4706322 h 4890885"/>
                <a:gd name="connsiteX78" fmla="*/ 2953007 w 8213050"/>
                <a:gd name="connsiteY78" fmla="*/ 4890885 h 4890885"/>
                <a:gd name="connsiteX79" fmla="*/ 2768444 w 8213050"/>
                <a:gd name="connsiteY79" fmla="*/ 4890885 h 4890885"/>
                <a:gd name="connsiteX80" fmla="*/ 2491599 w 8213050"/>
                <a:gd name="connsiteY80" fmla="*/ 4706322 h 4890885"/>
                <a:gd name="connsiteX81" fmla="*/ 2676162 w 8213050"/>
                <a:gd name="connsiteY81" fmla="*/ 4706322 h 4890885"/>
                <a:gd name="connsiteX82" fmla="*/ 2676162 w 8213050"/>
                <a:gd name="connsiteY82" fmla="*/ 4890885 h 4890885"/>
                <a:gd name="connsiteX83" fmla="*/ 2491599 w 8213050"/>
                <a:gd name="connsiteY83" fmla="*/ 4890885 h 4890885"/>
                <a:gd name="connsiteX84" fmla="*/ 2214755 w 8213050"/>
                <a:gd name="connsiteY84" fmla="*/ 4706322 h 4890885"/>
                <a:gd name="connsiteX85" fmla="*/ 2399318 w 8213050"/>
                <a:gd name="connsiteY85" fmla="*/ 4706322 h 4890885"/>
                <a:gd name="connsiteX86" fmla="*/ 2399318 w 8213050"/>
                <a:gd name="connsiteY86" fmla="*/ 4890885 h 4890885"/>
                <a:gd name="connsiteX87" fmla="*/ 2214755 w 8213050"/>
                <a:gd name="connsiteY87" fmla="*/ 4890885 h 4890885"/>
                <a:gd name="connsiteX88" fmla="*/ 1937910 w 8213050"/>
                <a:gd name="connsiteY88" fmla="*/ 4706322 h 4890885"/>
                <a:gd name="connsiteX89" fmla="*/ 2122473 w 8213050"/>
                <a:gd name="connsiteY89" fmla="*/ 4706322 h 4890885"/>
                <a:gd name="connsiteX90" fmla="*/ 2122473 w 8213050"/>
                <a:gd name="connsiteY90" fmla="*/ 4890885 h 4890885"/>
                <a:gd name="connsiteX91" fmla="*/ 1937910 w 8213050"/>
                <a:gd name="connsiteY91" fmla="*/ 4890885 h 4890885"/>
                <a:gd name="connsiteX92" fmla="*/ 1661067 w 8213050"/>
                <a:gd name="connsiteY92" fmla="*/ 4706322 h 4890885"/>
                <a:gd name="connsiteX93" fmla="*/ 1845630 w 8213050"/>
                <a:gd name="connsiteY93" fmla="*/ 4706322 h 4890885"/>
                <a:gd name="connsiteX94" fmla="*/ 1845630 w 8213050"/>
                <a:gd name="connsiteY94" fmla="*/ 4890885 h 4890885"/>
                <a:gd name="connsiteX95" fmla="*/ 1661067 w 8213050"/>
                <a:gd name="connsiteY95" fmla="*/ 4890885 h 4890885"/>
                <a:gd name="connsiteX96" fmla="*/ 1384221 w 8213050"/>
                <a:gd name="connsiteY96" fmla="*/ 4706322 h 4890885"/>
                <a:gd name="connsiteX97" fmla="*/ 1568785 w 8213050"/>
                <a:gd name="connsiteY97" fmla="*/ 4706322 h 4890885"/>
                <a:gd name="connsiteX98" fmla="*/ 1568785 w 8213050"/>
                <a:gd name="connsiteY98" fmla="*/ 4890885 h 4890885"/>
                <a:gd name="connsiteX99" fmla="*/ 1384221 w 8213050"/>
                <a:gd name="connsiteY99" fmla="*/ 4890885 h 4890885"/>
                <a:gd name="connsiteX100" fmla="*/ 1107378 w 8213050"/>
                <a:gd name="connsiteY100" fmla="*/ 4706322 h 4890885"/>
                <a:gd name="connsiteX101" fmla="*/ 1291941 w 8213050"/>
                <a:gd name="connsiteY101" fmla="*/ 4706322 h 4890885"/>
                <a:gd name="connsiteX102" fmla="*/ 1291941 w 8213050"/>
                <a:gd name="connsiteY102" fmla="*/ 4890885 h 4890885"/>
                <a:gd name="connsiteX103" fmla="*/ 1107378 w 8213050"/>
                <a:gd name="connsiteY103" fmla="*/ 4890885 h 4890885"/>
                <a:gd name="connsiteX104" fmla="*/ 830533 w 8213050"/>
                <a:gd name="connsiteY104" fmla="*/ 4706322 h 4890885"/>
                <a:gd name="connsiteX105" fmla="*/ 1015096 w 8213050"/>
                <a:gd name="connsiteY105" fmla="*/ 4706322 h 4890885"/>
                <a:gd name="connsiteX106" fmla="*/ 1015096 w 8213050"/>
                <a:gd name="connsiteY106" fmla="*/ 4890885 h 4890885"/>
                <a:gd name="connsiteX107" fmla="*/ 830533 w 8213050"/>
                <a:gd name="connsiteY107" fmla="*/ 4890885 h 4890885"/>
                <a:gd name="connsiteX108" fmla="*/ 553689 w 8213050"/>
                <a:gd name="connsiteY108" fmla="*/ 4706322 h 4890885"/>
                <a:gd name="connsiteX109" fmla="*/ 738252 w 8213050"/>
                <a:gd name="connsiteY109" fmla="*/ 4706322 h 4890885"/>
                <a:gd name="connsiteX110" fmla="*/ 738252 w 8213050"/>
                <a:gd name="connsiteY110" fmla="*/ 4890885 h 4890885"/>
                <a:gd name="connsiteX111" fmla="*/ 553689 w 8213050"/>
                <a:gd name="connsiteY111" fmla="*/ 4890885 h 4890885"/>
                <a:gd name="connsiteX112" fmla="*/ 276844 w 8213050"/>
                <a:gd name="connsiteY112" fmla="*/ 4706322 h 4890885"/>
                <a:gd name="connsiteX113" fmla="*/ 461407 w 8213050"/>
                <a:gd name="connsiteY113" fmla="*/ 4706322 h 4890885"/>
                <a:gd name="connsiteX114" fmla="*/ 461407 w 8213050"/>
                <a:gd name="connsiteY114" fmla="*/ 4890885 h 4890885"/>
                <a:gd name="connsiteX115" fmla="*/ 276844 w 8213050"/>
                <a:gd name="connsiteY115" fmla="*/ 4890885 h 4890885"/>
                <a:gd name="connsiteX116" fmla="*/ 0 w 8213050"/>
                <a:gd name="connsiteY116" fmla="*/ 4706322 h 4890885"/>
                <a:gd name="connsiteX117" fmla="*/ 184564 w 8213050"/>
                <a:gd name="connsiteY117" fmla="*/ 4706322 h 4890885"/>
                <a:gd name="connsiteX118" fmla="*/ 184564 w 8213050"/>
                <a:gd name="connsiteY118" fmla="*/ 4890885 h 4890885"/>
                <a:gd name="connsiteX119" fmla="*/ 0 w 8213050"/>
                <a:gd name="connsiteY119" fmla="*/ 4890885 h 4890885"/>
                <a:gd name="connsiteX120" fmla="*/ 8028487 w 8213050"/>
                <a:gd name="connsiteY120" fmla="*/ 4429477 h 4890885"/>
                <a:gd name="connsiteX121" fmla="*/ 8213050 w 8213050"/>
                <a:gd name="connsiteY121" fmla="*/ 4429477 h 4890885"/>
                <a:gd name="connsiteX122" fmla="*/ 8213050 w 8213050"/>
                <a:gd name="connsiteY122" fmla="*/ 4614040 h 4890885"/>
                <a:gd name="connsiteX123" fmla="*/ 8028487 w 8213050"/>
                <a:gd name="connsiteY123" fmla="*/ 4614040 h 4890885"/>
                <a:gd name="connsiteX124" fmla="*/ 7751643 w 8213050"/>
                <a:gd name="connsiteY124" fmla="*/ 4429477 h 4890885"/>
                <a:gd name="connsiteX125" fmla="*/ 7936206 w 8213050"/>
                <a:gd name="connsiteY125" fmla="*/ 4429477 h 4890885"/>
                <a:gd name="connsiteX126" fmla="*/ 7936206 w 8213050"/>
                <a:gd name="connsiteY126" fmla="*/ 4614040 h 4890885"/>
                <a:gd name="connsiteX127" fmla="*/ 7751643 w 8213050"/>
                <a:gd name="connsiteY127" fmla="*/ 4614040 h 4890885"/>
                <a:gd name="connsiteX128" fmla="*/ 7474799 w 8213050"/>
                <a:gd name="connsiteY128" fmla="*/ 4429477 h 4890885"/>
                <a:gd name="connsiteX129" fmla="*/ 7659362 w 8213050"/>
                <a:gd name="connsiteY129" fmla="*/ 4429477 h 4890885"/>
                <a:gd name="connsiteX130" fmla="*/ 7659362 w 8213050"/>
                <a:gd name="connsiteY130" fmla="*/ 4614040 h 4890885"/>
                <a:gd name="connsiteX131" fmla="*/ 7474799 w 8213050"/>
                <a:gd name="connsiteY131" fmla="*/ 4614040 h 4890885"/>
                <a:gd name="connsiteX132" fmla="*/ 7197954 w 8213050"/>
                <a:gd name="connsiteY132" fmla="*/ 4429477 h 4890885"/>
                <a:gd name="connsiteX133" fmla="*/ 7382517 w 8213050"/>
                <a:gd name="connsiteY133" fmla="*/ 4429477 h 4890885"/>
                <a:gd name="connsiteX134" fmla="*/ 7382517 w 8213050"/>
                <a:gd name="connsiteY134" fmla="*/ 4614040 h 4890885"/>
                <a:gd name="connsiteX135" fmla="*/ 7197954 w 8213050"/>
                <a:gd name="connsiteY135" fmla="*/ 4614040 h 4890885"/>
                <a:gd name="connsiteX136" fmla="*/ 6921109 w 8213050"/>
                <a:gd name="connsiteY136" fmla="*/ 4429477 h 4890885"/>
                <a:gd name="connsiteX137" fmla="*/ 7105672 w 8213050"/>
                <a:gd name="connsiteY137" fmla="*/ 4429477 h 4890885"/>
                <a:gd name="connsiteX138" fmla="*/ 7105672 w 8213050"/>
                <a:gd name="connsiteY138" fmla="*/ 4614040 h 4890885"/>
                <a:gd name="connsiteX139" fmla="*/ 6921109 w 8213050"/>
                <a:gd name="connsiteY139" fmla="*/ 4614040 h 4890885"/>
                <a:gd name="connsiteX140" fmla="*/ 6644265 w 8213050"/>
                <a:gd name="connsiteY140" fmla="*/ 4429477 h 4890885"/>
                <a:gd name="connsiteX141" fmla="*/ 6828828 w 8213050"/>
                <a:gd name="connsiteY141" fmla="*/ 4429477 h 4890885"/>
                <a:gd name="connsiteX142" fmla="*/ 6828828 w 8213050"/>
                <a:gd name="connsiteY142" fmla="*/ 4614040 h 4890885"/>
                <a:gd name="connsiteX143" fmla="*/ 6644265 w 8213050"/>
                <a:gd name="connsiteY143" fmla="*/ 4614040 h 4890885"/>
                <a:gd name="connsiteX144" fmla="*/ 6367421 w 8213050"/>
                <a:gd name="connsiteY144" fmla="*/ 4429477 h 4890885"/>
                <a:gd name="connsiteX145" fmla="*/ 6551984 w 8213050"/>
                <a:gd name="connsiteY145" fmla="*/ 4429477 h 4890885"/>
                <a:gd name="connsiteX146" fmla="*/ 6551984 w 8213050"/>
                <a:gd name="connsiteY146" fmla="*/ 4614040 h 4890885"/>
                <a:gd name="connsiteX147" fmla="*/ 6367421 w 8213050"/>
                <a:gd name="connsiteY147" fmla="*/ 4614040 h 4890885"/>
                <a:gd name="connsiteX148" fmla="*/ 6090576 w 8213050"/>
                <a:gd name="connsiteY148" fmla="*/ 4429477 h 4890885"/>
                <a:gd name="connsiteX149" fmla="*/ 6275139 w 8213050"/>
                <a:gd name="connsiteY149" fmla="*/ 4429477 h 4890885"/>
                <a:gd name="connsiteX150" fmla="*/ 6275139 w 8213050"/>
                <a:gd name="connsiteY150" fmla="*/ 4614040 h 4890885"/>
                <a:gd name="connsiteX151" fmla="*/ 6090576 w 8213050"/>
                <a:gd name="connsiteY151" fmla="*/ 4614040 h 4890885"/>
                <a:gd name="connsiteX152" fmla="*/ 5813731 w 8213050"/>
                <a:gd name="connsiteY152" fmla="*/ 4429477 h 4890885"/>
                <a:gd name="connsiteX153" fmla="*/ 5998294 w 8213050"/>
                <a:gd name="connsiteY153" fmla="*/ 4429477 h 4890885"/>
                <a:gd name="connsiteX154" fmla="*/ 5998294 w 8213050"/>
                <a:gd name="connsiteY154" fmla="*/ 4614040 h 4890885"/>
                <a:gd name="connsiteX155" fmla="*/ 5813731 w 8213050"/>
                <a:gd name="connsiteY155" fmla="*/ 4614040 h 4890885"/>
                <a:gd name="connsiteX156" fmla="*/ 5536887 w 8213050"/>
                <a:gd name="connsiteY156" fmla="*/ 4429477 h 4890885"/>
                <a:gd name="connsiteX157" fmla="*/ 5721450 w 8213050"/>
                <a:gd name="connsiteY157" fmla="*/ 4429477 h 4890885"/>
                <a:gd name="connsiteX158" fmla="*/ 5721450 w 8213050"/>
                <a:gd name="connsiteY158" fmla="*/ 4614040 h 4890885"/>
                <a:gd name="connsiteX159" fmla="*/ 5536887 w 8213050"/>
                <a:gd name="connsiteY159" fmla="*/ 4614040 h 4890885"/>
                <a:gd name="connsiteX160" fmla="*/ 5260042 w 8213050"/>
                <a:gd name="connsiteY160" fmla="*/ 4429477 h 4890885"/>
                <a:gd name="connsiteX161" fmla="*/ 5444605 w 8213050"/>
                <a:gd name="connsiteY161" fmla="*/ 4429477 h 4890885"/>
                <a:gd name="connsiteX162" fmla="*/ 5444605 w 8213050"/>
                <a:gd name="connsiteY162" fmla="*/ 4614040 h 4890885"/>
                <a:gd name="connsiteX163" fmla="*/ 5260042 w 8213050"/>
                <a:gd name="connsiteY163" fmla="*/ 4614040 h 4890885"/>
                <a:gd name="connsiteX164" fmla="*/ 4983198 w 8213050"/>
                <a:gd name="connsiteY164" fmla="*/ 4429477 h 4890885"/>
                <a:gd name="connsiteX165" fmla="*/ 5167761 w 8213050"/>
                <a:gd name="connsiteY165" fmla="*/ 4429477 h 4890885"/>
                <a:gd name="connsiteX166" fmla="*/ 5167761 w 8213050"/>
                <a:gd name="connsiteY166" fmla="*/ 4614040 h 4890885"/>
                <a:gd name="connsiteX167" fmla="*/ 4983198 w 8213050"/>
                <a:gd name="connsiteY167" fmla="*/ 4614040 h 4890885"/>
                <a:gd name="connsiteX168" fmla="*/ 4706353 w 8213050"/>
                <a:gd name="connsiteY168" fmla="*/ 4429477 h 4890885"/>
                <a:gd name="connsiteX169" fmla="*/ 4890916 w 8213050"/>
                <a:gd name="connsiteY169" fmla="*/ 4429477 h 4890885"/>
                <a:gd name="connsiteX170" fmla="*/ 4890916 w 8213050"/>
                <a:gd name="connsiteY170" fmla="*/ 4614040 h 4890885"/>
                <a:gd name="connsiteX171" fmla="*/ 4706353 w 8213050"/>
                <a:gd name="connsiteY171" fmla="*/ 4614040 h 4890885"/>
                <a:gd name="connsiteX172" fmla="*/ 4429509 w 8213050"/>
                <a:gd name="connsiteY172" fmla="*/ 4429477 h 4890885"/>
                <a:gd name="connsiteX173" fmla="*/ 4614072 w 8213050"/>
                <a:gd name="connsiteY173" fmla="*/ 4429477 h 4890885"/>
                <a:gd name="connsiteX174" fmla="*/ 4614072 w 8213050"/>
                <a:gd name="connsiteY174" fmla="*/ 4614040 h 4890885"/>
                <a:gd name="connsiteX175" fmla="*/ 4429509 w 8213050"/>
                <a:gd name="connsiteY175" fmla="*/ 4614040 h 4890885"/>
                <a:gd name="connsiteX176" fmla="*/ 4152664 w 8213050"/>
                <a:gd name="connsiteY176" fmla="*/ 4429477 h 4890885"/>
                <a:gd name="connsiteX177" fmla="*/ 4337227 w 8213050"/>
                <a:gd name="connsiteY177" fmla="*/ 4429477 h 4890885"/>
                <a:gd name="connsiteX178" fmla="*/ 4337227 w 8213050"/>
                <a:gd name="connsiteY178" fmla="*/ 4614040 h 4890885"/>
                <a:gd name="connsiteX179" fmla="*/ 4152664 w 8213050"/>
                <a:gd name="connsiteY179" fmla="*/ 4614040 h 4890885"/>
                <a:gd name="connsiteX180" fmla="*/ 3875820 w 8213050"/>
                <a:gd name="connsiteY180" fmla="*/ 4429477 h 4890885"/>
                <a:gd name="connsiteX181" fmla="*/ 4060383 w 8213050"/>
                <a:gd name="connsiteY181" fmla="*/ 4429477 h 4890885"/>
                <a:gd name="connsiteX182" fmla="*/ 4060383 w 8213050"/>
                <a:gd name="connsiteY182" fmla="*/ 4614040 h 4890885"/>
                <a:gd name="connsiteX183" fmla="*/ 3875820 w 8213050"/>
                <a:gd name="connsiteY183" fmla="*/ 4614040 h 4890885"/>
                <a:gd name="connsiteX184" fmla="*/ 3598976 w 8213050"/>
                <a:gd name="connsiteY184" fmla="*/ 4429477 h 4890885"/>
                <a:gd name="connsiteX185" fmla="*/ 3783539 w 8213050"/>
                <a:gd name="connsiteY185" fmla="*/ 4429477 h 4890885"/>
                <a:gd name="connsiteX186" fmla="*/ 3783539 w 8213050"/>
                <a:gd name="connsiteY186" fmla="*/ 4614040 h 4890885"/>
                <a:gd name="connsiteX187" fmla="*/ 3598976 w 8213050"/>
                <a:gd name="connsiteY187" fmla="*/ 4614040 h 4890885"/>
                <a:gd name="connsiteX188" fmla="*/ 3322131 w 8213050"/>
                <a:gd name="connsiteY188" fmla="*/ 4429477 h 4890885"/>
                <a:gd name="connsiteX189" fmla="*/ 3506694 w 8213050"/>
                <a:gd name="connsiteY189" fmla="*/ 4429477 h 4890885"/>
                <a:gd name="connsiteX190" fmla="*/ 3506694 w 8213050"/>
                <a:gd name="connsiteY190" fmla="*/ 4614040 h 4890885"/>
                <a:gd name="connsiteX191" fmla="*/ 3322131 w 8213050"/>
                <a:gd name="connsiteY191" fmla="*/ 4614040 h 4890885"/>
                <a:gd name="connsiteX192" fmla="*/ 3045292 w 8213050"/>
                <a:gd name="connsiteY192" fmla="*/ 4429477 h 4890885"/>
                <a:gd name="connsiteX193" fmla="*/ 3229855 w 8213050"/>
                <a:gd name="connsiteY193" fmla="*/ 4429477 h 4890885"/>
                <a:gd name="connsiteX194" fmla="*/ 3229855 w 8213050"/>
                <a:gd name="connsiteY194" fmla="*/ 4614040 h 4890885"/>
                <a:gd name="connsiteX195" fmla="*/ 3045292 w 8213050"/>
                <a:gd name="connsiteY195" fmla="*/ 4614040 h 4890885"/>
                <a:gd name="connsiteX196" fmla="*/ 2768447 w 8213050"/>
                <a:gd name="connsiteY196" fmla="*/ 4429477 h 4890885"/>
                <a:gd name="connsiteX197" fmla="*/ 2953011 w 8213050"/>
                <a:gd name="connsiteY197" fmla="*/ 4429477 h 4890885"/>
                <a:gd name="connsiteX198" fmla="*/ 2953011 w 8213050"/>
                <a:gd name="connsiteY198" fmla="*/ 4614040 h 4890885"/>
                <a:gd name="connsiteX199" fmla="*/ 2768447 w 8213050"/>
                <a:gd name="connsiteY199" fmla="*/ 4614040 h 4890885"/>
                <a:gd name="connsiteX200" fmla="*/ 2491602 w 8213050"/>
                <a:gd name="connsiteY200" fmla="*/ 4429477 h 4890885"/>
                <a:gd name="connsiteX201" fmla="*/ 2676166 w 8213050"/>
                <a:gd name="connsiteY201" fmla="*/ 4429477 h 4890885"/>
                <a:gd name="connsiteX202" fmla="*/ 2676166 w 8213050"/>
                <a:gd name="connsiteY202" fmla="*/ 4614040 h 4890885"/>
                <a:gd name="connsiteX203" fmla="*/ 2491602 w 8213050"/>
                <a:gd name="connsiteY203" fmla="*/ 4614040 h 4890885"/>
                <a:gd name="connsiteX204" fmla="*/ 2214758 w 8213050"/>
                <a:gd name="connsiteY204" fmla="*/ 4429477 h 4890885"/>
                <a:gd name="connsiteX205" fmla="*/ 2399322 w 8213050"/>
                <a:gd name="connsiteY205" fmla="*/ 4429477 h 4890885"/>
                <a:gd name="connsiteX206" fmla="*/ 2399322 w 8213050"/>
                <a:gd name="connsiteY206" fmla="*/ 4614040 h 4890885"/>
                <a:gd name="connsiteX207" fmla="*/ 2214758 w 8213050"/>
                <a:gd name="connsiteY207" fmla="*/ 4614040 h 4890885"/>
                <a:gd name="connsiteX208" fmla="*/ 1937914 w 8213050"/>
                <a:gd name="connsiteY208" fmla="*/ 4429477 h 4890885"/>
                <a:gd name="connsiteX209" fmla="*/ 2122477 w 8213050"/>
                <a:gd name="connsiteY209" fmla="*/ 4429477 h 4890885"/>
                <a:gd name="connsiteX210" fmla="*/ 2122477 w 8213050"/>
                <a:gd name="connsiteY210" fmla="*/ 4614040 h 4890885"/>
                <a:gd name="connsiteX211" fmla="*/ 1937914 w 8213050"/>
                <a:gd name="connsiteY211" fmla="*/ 4614040 h 4890885"/>
                <a:gd name="connsiteX212" fmla="*/ 1661070 w 8213050"/>
                <a:gd name="connsiteY212" fmla="*/ 4429477 h 4890885"/>
                <a:gd name="connsiteX213" fmla="*/ 1845633 w 8213050"/>
                <a:gd name="connsiteY213" fmla="*/ 4429477 h 4890885"/>
                <a:gd name="connsiteX214" fmla="*/ 1845633 w 8213050"/>
                <a:gd name="connsiteY214" fmla="*/ 4614040 h 4890885"/>
                <a:gd name="connsiteX215" fmla="*/ 1661070 w 8213050"/>
                <a:gd name="connsiteY215" fmla="*/ 4614040 h 4890885"/>
                <a:gd name="connsiteX216" fmla="*/ 1384225 w 8213050"/>
                <a:gd name="connsiteY216" fmla="*/ 4429477 h 4890885"/>
                <a:gd name="connsiteX217" fmla="*/ 1568789 w 8213050"/>
                <a:gd name="connsiteY217" fmla="*/ 4429477 h 4890885"/>
                <a:gd name="connsiteX218" fmla="*/ 1568789 w 8213050"/>
                <a:gd name="connsiteY218" fmla="*/ 4614040 h 4890885"/>
                <a:gd name="connsiteX219" fmla="*/ 1384225 w 8213050"/>
                <a:gd name="connsiteY219" fmla="*/ 4614040 h 4890885"/>
                <a:gd name="connsiteX220" fmla="*/ 1107382 w 8213050"/>
                <a:gd name="connsiteY220" fmla="*/ 4429477 h 4890885"/>
                <a:gd name="connsiteX221" fmla="*/ 1291943 w 8213050"/>
                <a:gd name="connsiteY221" fmla="*/ 4429477 h 4890885"/>
                <a:gd name="connsiteX222" fmla="*/ 1291943 w 8213050"/>
                <a:gd name="connsiteY222" fmla="*/ 4614040 h 4890885"/>
                <a:gd name="connsiteX223" fmla="*/ 1107382 w 8213050"/>
                <a:gd name="connsiteY223" fmla="*/ 4614040 h 4890885"/>
                <a:gd name="connsiteX224" fmla="*/ 830537 w 8213050"/>
                <a:gd name="connsiteY224" fmla="*/ 4429477 h 4890885"/>
                <a:gd name="connsiteX225" fmla="*/ 1015100 w 8213050"/>
                <a:gd name="connsiteY225" fmla="*/ 4429477 h 4890885"/>
                <a:gd name="connsiteX226" fmla="*/ 1015100 w 8213050"/>
                <a:gd name="connsiteY226" fmla="*/ 4614040 h 4890885"/>
                <a:gd name="connsiteX227" fmla="*/ 830537 w 8213050"/>
                <a:gd name="connsiteY227" fmla="*/ 4614040 h 4890885"/>
                <a:gd name="connsiteX228" fmla="*/ 553693 w 8213050"/>
                <a:gd name="connsiteY228" fmla="*/ 4429477 h 4890885"/>
                <a:gd name="connsiteX229" fmla="*/ 738256 w 8213050"/>
                <a:gd name="connsiteY229" fmla="*/ 4429477 h 4890885"/>
                <a:gd name="connsiteX230" fmla="*/ 738256 w 8213050"/>
                <a:gd name="connsiteY230" fmla="*/ 4614040 h 4890885"/>
                <a:gd name="connsiteX231" fmla="*/ 553693 w 8213050"/>
                <a:gd name="connsiteY231" fmla="*/ 4614040 h 4890885"/>
                <a:gd name="connsiteX232" fmla="*/ 276848 w 8213050"/>
                <a:gd name="connsiteY232" fmla="*/ 4429477 h 4890885"/>
                <a:gd name="connsiteX233" fmla="*/ 461411 w 8213050"/>
                <a:gd name="connsiteY233" fmla="*/ 4429477 h 4890885"/>
                <a:gd name="connsiteX234" fmla="*/ 461411 w 8213050"/>
                <a:gd name="connsiteY234" fmla="*/ 4614040 h 4890885"/>
                <a:gd name="connsiteX235" fmla="*/ 276848 w 8213050"/>
                <a:gd name="connsiteY235" fmla="*/ 4614040 h 4890885"/>
                <a:gd name="connsiteX236" fmla="*/ 3 w 8213050"/>
                <a:gd name="connsiteY236" fmla="*/ 4429477 h 4890885"/>
                <a:gd name="connsiteX237" fmla="*/ 184567 w 8213050"/>
                <a:gd name="connsiteY237" fmla="*/ 4429477 h 4890885"/>
                <a:gd name="connsiteX238" fmla="*/ 184567 w 8213050"/>
                <a:gd name="connsiteY238" fmla="*/ 4614040 h 4890885"/>
                <a:gd name="connsiteX239" fmla="*/ 3 w 8213050"/>
                <a:gd name="connsiteY239" fmla="*/ 4614040 h 4890885"/>
                <a:gd name="connsiteX240" fmla="*/ 8028487 w 8213050"/>
                <a:gd name="connsiteY240" fmla="*/ 4152633 h 4890885"/>
                <a:gd name="connsiteX241" fmla="*/ 8213050 w 8213050"/>
                <a:gd name="connsiteY241" fmla="*/ 4152633 h 4890885"/>
                <a:gd name="connsiteX242" fmla="*/ 8213050 w 8213050"/>
                <a:gd name="connsiteY242" fmla="*/ 4337196 h 4890885"/>
                <a:gd name="connsiteX243" fmla="*/ 8028487 w 8213050"/>
                <a:gd name="connsiteY243" fmla="*/ 4337196 h 4890885"/>
                <a:gd name="connsiteX244" fmla="*/ 7751643 w 8213050"/>
                <a:gd name="connsiteY244" fmla="*/ 4152633 h 4890885"/>
                <a:gd name="connsiteX245" fmla="*/ 7936206 w 8213050"/>
                <a:gd name="connsiteY245" fmla="*/ 4152633 h 4890885"/>
                <a:gd name="connsiteX246" fmla="*/ 7936206 w 8213050"/>
                <a:gd name="connsiteY246" fmla="*/ 4337196 h 4890885"/>
                <a:gd name="connsiteX247" fmla="*/ 7751643 w 8213050"/>
                <a:gd name="connsiteY247" fmla="*/ 4337196 h 4890885"/>
                <a:gd name="connsiteX248" fmla="*/ 7474799 w 8213050"/>
                <a:gd name="connsiteY248" fmla="*/ 4152633 h 4890885"/>
                <a:gd name="connsiteX249" fmla="*/ 7659362 w 8213050"/>
                <a:gd name="connsiteY249" fmla="*/ 4152633 h 4890885"/>
                <a:gd name="connsiteX250" fmla="*/ 7659362 w 8213050"/>
                <a:gd name="connsiteY250" fmla="*/ 4337196 h 4890885"/>
                <a:gd name="connsiteX251" fmla="*/ 7474799 w 8213050"/>
                <a:gd name="connsiteY251" fmla="*/ 4337196 h 4890885"/>
                <a:gd name="connsiteX252" fmla="*/ 7197954 w 8213050"/>
                <a:gd name="connsiteY252" fmla="*/ 4152633 h 4890885"/>
                <a:gd name="connsiteX253" fmla="*/ 7382517 w 8213050"/>
                <a:gd name="connsiteY253" fmla="*/ 4152633 h 4890885"/>
                <a:gd name="connsiteX254" fmla="*/ 7382517 w 8213050"/>
                <a:gd name="connsiteY254" fmla="*/ 4337196 h 4890885"/>
                <a:gd name="connsiteX255" fmla="*/ 7197954 w 8213050"/>
                <a:gd name="connsiteY255" fmla="*/ 4337196 h 4890885"/>
                <a:gd name="connsiteX256" fmla="*/ 6921109 w 8213050"/>
                <a:gd name="connsiteY256" fmla="*/ 4152633 h 4890885"/>
                <a:gd name="connsiteX257" fmla="*/ 7105672 w 8213050"/>
                <a:gd name="connsiteY257" fmla="*/ 4152633 h 4890885"/>
                <a:gd name="connsiteX258" fmla="*/ 7105672 w 8213050"/>
                <a:gd name="connsiteY258" fmla="*/ 4337196 h 4890885"/>
                <a:gd name="connsiteX259" fmla="*/ 6921109 w 8213050"/>
                <a:gd name="connsiteY259" fmla="*/ 4337196 h 4890885"/>
                <a:gd name="connsiteX260" fmla="*/ 6644265 w 8213050"/>
                <a:gd name="connsiteY260" fmla="*/ 4152633 h 4890885"/>
                <a:gd name="connsiteX261" fmla="*/ 6828828 w 8213050"/>
                <a:gd name="connsiteY261" fmla="*/ 4152633 h 4890885"/>
                <a:gd name="connsiteX262" fmla="*/ 6828828 w 8213050"/>
                <a:gd name="connsiteY262" fmla="*/ 4337196 h 4890885"/>
                <a:gd name="connsiteX263" fmla="*/ 6644265 w 8213050"/>
                <a:gd name="connsiteY263" fmla="*/ 4337196 h 4890885"/>
                <a:gd name="connsiteX264" fmla="*/ 6367421 w 8213050"/>
                <a:gd name="connsiteY264" fmla="*/ 4152633 h 4890885"/>
                <a:gd name="connsiteX265" fmla="*/ 6551984 w 8213050"/>
                <a:gd name="connsiteY265" fmla="*/ 4152633 h 4890885"/>
                <a:gd name="connsiteX266" fmla="*/ 6551984 w 8213050"/>
                <a:gd name="connsiteY266" fmla="*/ 4337196 h 4890885"/>
                <a:gd name="connsiteX267" fmla="*/ 6367421 w 8213050"/>
                <a:gd name="connsiteY267" fmla="*/ 4337196 h 4890885"/>
                <a:gd name="connsiteX268" fmla="*/ 6090576 w 8213050"/>
                <a:gd name="connsiteY268" fmla="*/ 4152633 h 4890885"/>
                <a:gd name="connsiteX269" fmla="*/ 6275139 w 8213050"/>
                <a:gd name="connsiteY269" fmla="*/ 4152633 h 4890885"/>
                <a:gd name="connsiteX270" fmla="*/ 6275139 w 8213050"/>
                <a:gd name="connsiteY270" fmla="*/ 4337196 h 4890885"/>
                <a:gd name="connsiteX271" fmla="*/ 6090576 w 8213050"/>
                <a:gd name="connsiteY271" fmla="*/ 4337196 h 4890885"/>
                <a:gd name="connsiteX272" fmla="*/ 5813731 w 8213050"/>
                <a:gd name="connsiteY272" fmla="*/ 4152633 h 4890885"/>
                <a:gd name="connsiteX273" fmla="*/ 5998294 w 8213050"/>
                <a:gd name="connsiteY273" fmla="*/ 4152633 h 4890885"/>
                <a:gd name="connsiteX274" fmla="*/ 5998294 w 8213050"/>
                <a:gd name="connsiteY274" fmla="*/ 4337196 h 4890885"/>
                <a:gd name="connsiteX275" fmla="*/ 5813731 w 8213050"/>
                <a:gd name="connsiteY275" fmla="*/ 4337196 h 4890885"/>
                <a:gd name="connsiteX276" fmla="*/ 5536887 w 8213050"/>
                <a:gd name="connsiteY276" fmla="*/ 4152633 h 4890885"/>
                <a:gd name="connsiteX277" fmla="*/ 5721450 w 8213050"/>
                <a:gd name="connsiteY277" fmla="*/ 4152633 h 4890885"/>
                <a:gd name="connsiteX278" fmla="*/ 5721450 w 8213050"/>
                <a:gd name="connsiteY278" fmla="*/ 4337196 h 4890885"/>
                <a:gd name="connsiteX279" fmla="*/ 5536887 w 8213050"/>
                <a:gd name="connsiteY279" fmla="*/ 4337196 h 4890885"/>
                <a:gd name="connsiteX280" fmla="*/ 5260042 w 8213050"/>
                <a:gd name="connsiteY280" fmla="*/ 4152633 h 4890885"/>
                <a:gd name="connsiteX281" fmla="*/ 5444605 w 8213050"/>
                <a:gd name="connsiteY281" fmla="*/ 4152633 h 4890885"/>
                <a:gd name="connsiteX282" fmla="*/ 5444605 w 8213050"/>
                <a:gd name="connsiteY282" fmla="*/ 4337196 h 4890885"/>
                <a:gd name="connsiteX283" fmla="*/ 5260042 w 8213050"/>
                <a:gd name="connsiteY283" fmla="*/ 4337196 h 4890885"/>
                <a:gd name="connsiteX284" fmla="*/ 4983198 w 8213050"/>
                <a:gd name="connsiteY284" fmla="*/ 4152633 h 4890885"/>
                <a:gd name="connsiteX285" fmla="*/ 5167761 w 8213050"/>
                <a:gd name="connsiteY285" fmla="*/ 4152633 h 4890885"/>
                <a:gd name="connsiteX286" fmla="*/ 5167761 w 8213050"/>
                <a:gd name="connsiteY286" fmla="*/ 4337196 h 4890885"/>
                <a:gd name="connsiteX287" fmla="*/ 4983198 w 8213050"/>
                <a:gd name="connsiteY287" fmla="*/ 4337196 h 4890885"/>
                <a:gd name="connsiteX288" fmla="*/ 4706353 w 8213050"/>
                <a:gd name="connsiteY288" fmla="*/ 4152633 h 4890885"/>
                <a:gd name="connsiteX289" fmla="*/ 4890916 w 8213050"/>
                <a:gd name="connsiteY289" fmla="*/ 4152633 h 4890885"/>
                <a:gd name="connsiteX290" fmla="*/ 4890916 w 8213050"/>
                <a:gd name="connsiteY290" fmla="*/ 4337196 h 4890885"/>
                <a:gd name="connsiteX291" fmla="*/ 4706353 w 8213050"/>
                <a:gd name="connsiteY291" fmla="*/ 4337196 h 4890885"/>
                <a:gd name="connsiteX292" fmla="*/ 4429509 w 8213050"/>
                <a:gd name="connsiteY292" fmla="*/ 4152633 h 4890885"/>
                <a:gd name="connsiteX293" fmla="*/ 4614072 w 8213050"/>
                <a:gd name="connsiteY293" fmla="*/ 4152633 h 4890885"/>
                <a:gd name="connsiteX294" fmla="*/ 4614072 w 8213050"/>
                <a:gd name="connsiteY294" fmla="*/ 4337196 h 4890885"/>
                <a:gd name="connsiteX295" fmla="*/ 4429509 w 8213050"/>
                <a:gd name="connsiteY295" fmla="*/ 4337196 h 4890885"/>
                <a:gd name="connsiteX296" fmla="*/ 4152664 w 8213050"/>
                <a:gd name="connsiteY296" fmla="*/ 4152633 h 4890885"/>
                <a:gd name="connsiteX297" fmla="*/ 4337227 w 8213050"/>
                <a:gd name="connsiteY297" fmla="*/ 4152633 h 4890885"/>
                <a:gd name="connsiteX298" fmla="*/ 4337227 w 8213050"/>
                <a:gd name="connsiteY298" fmla="*/ 4337196 h 4890885"/>
                <a:gd name="connsiteX299" fmla="*/ 4152664 w 8213050"/>
                <a:gd name="connsiteY299" fmla="*/ 4337196 h 4890885"/>
                <a:gd name="connsiteX300" fmla="*/ 3875820 w 8213050"/>
                <a:gd name="connsiteY300" fmla="*/ 4152633 h 4890885"/>
                <a:gd name="connsiteX301" fmla="*/ 4060383 w 8213050"/>
                <a:gd name="connsiteY301" fmla="*/ 4152633 h 4890885"/>
                <a:gd name="connsiteX302" fmla="*/ 4060383 w 8213050"/>
                <a:gd name="connsiteY302" fmla="*/ 4337196 h 4890885"/>
                <a:gd name="connsiteX303" fmla="*/ 3875820 w 8213050"/>
                <a:gd name="connsiteY303" fmla="*/ 4337196 h 4890885"/>
                <a:gd name="connsiteX304" fmla="*/ 3598976 w 8213050"/>
                <a:gd name="connsiteY304" fmla="*/ 4152633 h 4890885"/>
                <a:gd name="connsiteX305" fmla="*/ 3783539 w 8213050"/>
                <a:gd name="connsiteY305" fmla="*/ 4152633 h 4890885"/>
                <a:gd name="connsiteX306" fmla="*/ 3783539 w 8213050"/>
                <a:gd name="connsiteY306" fmla="*/ 4337196 h 4890885"/>
                <a:gd name="connsiteX307" fmla="*/ 3598976 w 8213050"/>
                <a:gd name="connsiteY307" fmla="*/ 4337196 h 4890885"/>
                <a:gd name="connsiteX308" fmla="*/ 3322131 w 8213050"/>
                <a:gd name="connsiteY308" fmla="*/ 4152633 h 4890885"/>
                <a:gd name="connsiteX309" fmla="*/ 3506694 w 8213050"/>
                <a:gd name="connsiteY309" fmla="*/ 4152633 h 4890885"/>
                <a:gd name="connsiteX310" fmla="*/ 3506694 w 8213050"/>
                <a:gd name="connsiteY310" fmla="*/ 4337196 h 4890885"/>
                <a:gd name="connsiteX311" fmla="*/ 3322131 w 8213050"/>
                <a:gd name="connsiteY311" fmla="*/ 4337196 h 4890885"/>
                <a:gd name="connsiteX312" fmla="*/ 3045295 w 8213050"/>
                <a:gd name="connsiteY312" fmla="*/ 4152633 h 4890885"/>
                <a:gd name="connsiteX313" fmla="*/ 3229858 w 8213050"/>
                <a:gd name="connsiteY313" fmla="*/ 4152633 h 4890885"/>
                <a:gd name="connsiteX314" fmla="*/ 3229858 w 8213050"/>
                <a:gd name="connsiteY314" fmla="*/ 4337196 h 4890885"/>
                <a:gd name="connsiteX315" fmla="*/ 3045295 w 8213050"/>
                <a:gd name="connsiteY315" fmla="*/ 4337196 h 4890885"/>
                <a:gd name="connsiteX316" fmla="*/ 2768451 w 8213050"/>
                <a:gd name="connsiteY316" fmla="*/ 4152633 h 4890885"/>
                <a:gd name="connsiteX317" fmla="*/ 2953015 w 8213050"/>
                <a:gd name="connsiteY317" fmla="*/ 4152633 h 4890885"/>
                <a:gd name="connsiteX318" fmla="*/ 2953015 w 8213050"/>
                <a:gd name="connsiteY318" fmla="*/ 4337196 h 4890885"/>
                <a:gd name="connsiteX319" fmla="*/ 2768451 w 8213050"/>
                <a:gd name="connsiteY319" fmla="*/ 4337196 h 4890885"/>
                <a:gd name="connsiteX320" fmla="*/ 2491605 w 8213050"/>
                <a:gd name="connsiteY320" fmla="*/ 4152633 h 4890885"/>
                <a:gd name="connsiteX321" fmla="*/ 2676169 w 8213050"/>
                <a:gd name="connsiteY321" fmla="*/ 4152633 h 4890885"/>
                <a:gd name="connsiteX322" fmla="*/ 2676169 w 8213050"/>
                <a:gd name="connsiteY322" fmla="*/ 4337196 h 4890885"/>
                <a:gd name="connsiteX323" fmla="*/ 2491605 w 8213050"/>
                <a:gd name="connsiteY323" fmla="*/ 4337196 h 4890885"/>
                <a:gd name="connsiteX324" fmla="*/ 2214762 w 8213050"/>
                <a:gd name="connsiteY324" fmla="*/ 4152633 h 4890885"/>
                <a:gd name="connsiteX325" fmla="*/ 2399325 w 8213050"/>
                <a:gd name="connsiteY325" fmla="*/ 4152633 h 4890885"/>
                <a:gd name="connsiteX326" fmla="*/ 2399325 w 8213050"/>
                <a:gd name="connsiteY326" fmla="*/ 4337196 h 4890885"/>
                <a:gd name="connsiteX327" fmla="*/ 2214762 w 8213050"/>
                <a:gd name="connsiteY327" fmla="*/ 4337196 h 4890885"/>
                <a:gd name="connsiteX328" fmla="*/ 1937918 w 8213050"/>
                <a:gd name="connsiteY328" fmla="*/ 4152633 h 4890885"/>
                <a:gd name="connsiteX329" fmla="*/ 2122480 w 8213050"/>
                <a:gd name="connsiteY329" fmla="*/ 4152633 h 4890885"/>
                <a:gd name="connsiteX330" fmla="*/ 2122480 w 8213050"/>
                <a:gd name="connsiteY330" fmla="*/ 4337196 h 4890885"/>
                <a:gd name="connsiteX331" fmla="*/ 1937918 w 8213050"/>
                <a:gd name="connsiteY331" fmla="*/ 4337196 h 4890885"/>
                <a:gd name="connsiteX332" fmla="*/ 1661073 w 8213050"/>
                <a:gd name="connsiteY332" fmla="*/ 4152633 h 4890885"/>
                <a:gd name="connsiteX333" fmla="*/ 1845636 w 8213050"/>
                <a:gd name="connsiteY333" fmla="*/ 4152633 h 4890885"/>
                <a:gd name="connsiteX334" fmla="*/ 1845636 w 8213050"/>
                <a:gd name="connsiteY334" fmla="*/ 4337196 h 4890885"/>
                <a:gd name="connsiteX335" fmla="*/ 1661073 w 8213050"/>
                <a:gd name="connsiteY335" fmla="*/ 4337196 h 4890885"/>
                <a:gd name="connsiteX336" fmla="*/ 1384228 w 8213050"/>
                <a:gd name="connsiteY336" fmla="*/ 4152633 h 4890885"/>
                <a:gd name="connsiteX337" fmla="*/ 1568792 w 8213050"/>
                <a:gd name="connsiteY337" fmla="*/ 4152633 h 4890885"/>
                <a:gd name="connsiteX338" fmla="*/ 1568792 w 8213050"/>
                <a:gd name="connsiteY338" fmla="*/ 4337196 h 4890885"/>
                <a:gd name="connsiteX339" fmla="*/ 1384228 w 8213050"/>
                <a:gd name="connsiteY339" fmla="*/ 4337196 h 4890885"/>
                <a:gd name="connsiteX340" fmla="*/ 1107385 w 8213050"/>
                <a:gd name="connsiteY340" fmla="*/ 4152633 h 4890885"/>
                <a:gd name="connsiteX341" fmla="*/ 1291946 w 8213050"/>
                <a:gd name="connsiteY341" fmla="*/ 4152633 h 4890885"/>
                <a:gd name="connsiteX342" fmla="*/ 1291946 w 8213050"/>
                <a:gd name="connsiteY342" fmla="*/ 4337196 h 4890885"/>
                <a:gd name="connsiteX343" fmla="*/ 1107385 w 8213050"/>
                <a:gd name="connsiteY343" fmla="*/ 4337196 h 4890885"/>
                <a:gd name="connsiteX344" fmla="*/ 830541 w 8213050"/>
                <a:gd name="connsiteY344" fmla="*/ 4152633 h 4890885"/>
                <a:gd name="connsiteX345" fmla="*/ 1015104 w 8213050"/>
                <a:gd name="connsiteY345" fmla="*/ 4152633 h 4890885"/>
                <a:gd name="connsiteX346" fmla="*/ 1015104 w 8213050"/>
                <a:gd name="connsiteY346" fmla="*/ 4337196 h 4890885"/>
                <a:gd name="connsiteX347" fmla="*/ 830541 w 8213050"/>
                <a:gd name="connsiteY347" fmla="*/ 4337196 h 4890885"/>
                <a:gd name="connsiteX348" fmla="*/ 553697 w 8213050"/>
                <a:gd name="connsiteY348" fmla="*/ 4152633 h 4890885"/>
                <a:gd name="connsiteX349" fmla="*/ 738260 w 8213050"/>
                <a:gd name="connsiteY349" fmla="*/ 4152633 h 4890885"/>
                <a:gd name="connsiteX350" fmla="*/ 738260 w 8213050"/>
                <a:gd name="connsiteY350" fmla="*/ 4337196 h 4890885"/>
                <a:gd name="connsiteX351" fmla="*/ 553697 w 8213050"/>
                <a:gd name="connsiteY351" fmla="*/ 4337196 h 4890885"/>
                <a:gd name="connsiteX352" fmla="*/ 276852 w 8213050"/>
                <a:gd name="connsiteY352" fmla="*/ 4152633 h 4890885"/>
                <a:gd name="connsiteX353" fmla="*/ 461415 w 8213050"/>
                <a:gd name="connsiteY353" fmla="*/ 4152633 h 4890885"/>
                <a:gd name="connsiteX354" fmla="*/ 461415 w 8213050"/>
                <a:gd name="connsiteY354" fmla="*/ 4337196 h 4890885"/>
                <a:gd name="connsiteX355" fmla="*/ 276852 w 8213050"/>
                <a:gd name="connsiteY355" fmla="*/ 4337196 h 4890885"/>
                <a:gd name="connsiteX356" fmla="*/ 7 w 8213050"/>
                <a:gd name="connsiteY356" fmla="*/ 4152633 h 4890885"/>
                <a:gd name="connsiteX357" fmla="*/ 184571 w 8213050"/>
                <a:gd name="connsiteY357" fmla="*/ 4152633 h 4890885"/>
                <a:gd name="connsiteX358" fmla="*/ 184571 w 8213050"/>
                <a:gd name="connsiteY358" fmla="*/ 4337196 h 4890885"/>
                <a:gd name="connsiteX359" fmla="*/ 7 w 8213050"/>
                <a:gd name="connsiteY359" fmla="*/ 4337196 h 4890885"/>
                <a:gd name="connsiteX360" fmla="*/ 8028487 w 8213050"/>
                <a:gd name="connsiteY360" fmla="*/ 3875788 h 4890885"/>
                <a:gd name="connsiteX361" fmla="*/ 8213050 w 8213050"/>
                <a:gd name="connsiteY361" fmla="*/ 3875788 h 4890885"/>
                <a:gd name="connsiteX362" fmla="*/ 8213050 w 8213050"/>
                <a:gd name="connsiteY362" fmla="*/ 4060351 h 4890885"/>
                <a:gd name="connsiteX363" fmla="*/ 8028487 w 8213050"/>
                <a:gd name="connsiteY363" fmla="*/ 4060351 h 4890885"/>
                <a:gd name="connsiteX364" fmla="*/ 7751643 w 8213050"/>
                <a:gd name="connsiteY364" fmla="*/ 3875788 h 4890885"/>
                <a:gd name="connsiteX365" fmla="*/ 7936206 w 8213050"/>
                <a:gd name="connsiteY365" fmla="*/ 3875788 h 4890885"/>
                <a:gd name="connsiteX366" fmla="*/ 7936206 w 8213050"/>
                <a:gd name="connsiteY366" fmla="*/ 4060351 h 4890885"/>
                <a:gd name="connsiteX367" fmla="*/ 7751643 w 8213050"/>
                <a:gd name="connsiteY367" fmla="*/ 4060351 h 4890885"/>
                <a:gd name="connsiteX368" fmla="*/ 7474799 w 8213050"/>
                <a:gd name="connsiteY368" fmla="*/ 3875788 h 4890885"/>
                <a:gd name="connsiteX369" fmla="*/ 7659362 w 8213050"/>
                <a:gd name="connsiteY369" fmla="*/ 3875788 h 4890885"/>
                <a:gd name="connsiteX370" fmla="*/ 7659362 w 8213050"/>
                <a:gd name="connsiteY370" fmla="*/ 4060351 h 4890885"/>
                <a:gd name="connsiteX371" fmla="*/ 7474799 w 8213050"/>
                <a:gd name="connsiteY371" fmla="*/ 4060351 h 4890885"/>
                <a:gd name="connsiteX372" fmla="*/ 7197954 w 8213050"/>
                <a:gd name="connsiteY372" fmla="*/ 3875788 h 4890885"/>
                <a:gd name="connsiteX373" fmla="*/ 7382517 w 8213050"/>
                <a:gd name="connsiteY373" fmla="*/ 3875788 h 4890885"/>
                <a:gd name="connsiteX374" fmla="*/ 7382517 w 8213050"/>
                <a:gd name="connsiteY374" fmla="*/ 4060351 h 4890885"/>
                <a:gd name="connsiteX375" fmla="*/ 7197954 w 8213050"/>
                <a:gd name="connsiteY375" fmla="*/ 4060351 h 4890885"/>
                <a:gd name="connsiteX376" fmla="*/ 6921109 w 8213050"/>
                <a:gd name="connsiteY376" fmla="*/ 3875788 h 4890885"/>
                <a:gd name="connsiteX377" fmla="*/ 7105672 w 8213050"/>
                <a:gd name="connsiteY377" fmla="*/ 3875788 h 4890885"/>
                <a:gd name="connsiteX378" fmla="*/ 7105672 w 8213050"/>
                <a:gd name="connsiteY378" fmla="*/ 4060351 h 4890885"/>
                <a:gd name="connsiteX379" fmla="*/ 6921109 w 8213050"/>
                <a:gd name="connsiteY379" fmla="*/ 4060351 h 4890885"/>
                <a:gd name="connsiteX380" fmla="*/ 6644265 w 8213050"/>
                <a:gd name="connsiteY380" fmla="*/ 3875788 h 4890885"/>
                <a:gd name="connsiteX381" fmla="*/ 6828828 w 8213050"/>
                <a:gd name="connsiteY381" fmla="*/ 3875788 h 4890885"/>
                <a:gd name="connsiteX382" fmla="*/ 6828828 w 8213050"/>
                <a:gd name="connsiteY382" fmla="*/ 4060351 h 4890885"/>
                <a:gd name="connsiteX383" fmla="*/ 6644265 w 8213050"/>
                <a:gd name="connsiteY383" fmla="*/ 4060351 h 4890885"/>
                <a:gd name="connsiteX384" fmla="*/ 6367421 w 8213050"/>
                <a:gd name="connsiteY384" fmla="*/ 3875788 h 4890885"/>
                <a:gd name="connsiteX385" fmla="*/ 6551984 w 8213050"/>
                <a:gd name="connsiteY385" fmla="*/ 3875788 h 4890885"/>
                <a:gd name="connsiteX386" fmla="*/ 6551984 w 8213050"/>
                <a:gd name="connsiteY386" fmla="*/ 4060351 h 4890885"/>
                <a:gd name="connsiteX387" fmla="*/ 6367421 w 8213050"/>
                <a:gd name="connsiteY387" fmla="*/ 4060351 h 4890885"/>
                <a:gd name="connsiteX388" fmla="*/ 6090576 w 8213050"/>
                <a:gd name="connsiteY388" fmla="*/ 3875788 h 4890885"/>
                <a:gd name="connsiteX389" fmla="*/ 6275139 w 8213050"/>
                <a:gd name="connsiteY389" fmla="*/ 3875788 h 4890885"/>
                <a:gd name="connsiteX390" fmla="*/ 6275139 w 8213050"/>
                <a:gd name="connsiteY390" fmla="*/ 4060351 h 4890885"/>
                <a:gd name="connsiteX391" fmla="*/ 6090576 w 8213050"/>
                <a:gd name="connsiteY391" fmla="*/ 4060351 h 4890885"/>
                <a:gd name="connsiteX392" fmla="*/ 5813731 w 8213050"/>
                <a:gd name="connsiteY392" fmla="*/ 3875788 h 4890885"/>
                <a:gd name="connsiteX393" fmla="*/ 5998294 w 8213050"/>
                <a:gd name="connsiteY393" fmla="*/ 3875788 h 4890885"/>
                <a:gd name="connsiteX394" fmla="*/ 5998294 w 8213050"/>
                <a:gd name="connsiteY394" fmla="*/ 4060351 h 4890885"/>
                <a:gd name="connsiteX395" fmla="*/ 5813731 w 8213050"/>
                <a:gd name="connsiteY395" fmla="*/ 4060351 h 4890885"/>
                <a:gd name="connsiteX396" fmla="*/ 5536887 w 8213050"/>
                <a:gd name="connsiteY396" fmla="*/ 3875788 h 4890885"/>
                <a:gd name="connsiteX397" fmla="*/ 5721450 w 8213050"/>
                <a:gd name="connsiteY397" fmla="*/ 3875788 h 4890885"/>
                <a:gd name="connsiteX398" fmla="*/ 5721450 w 8213050"/>
                <a:gd name="connsiteY398" fmla="*/ 4060351 h 4890885"/>
                <a:gd name="connsiteX399" fmla="*/ 5536887 w 8213050"/>
                <a:gd name="connsiteY399" fmla="*/ 4060351 h 4890885"/>
                <a:gd name="connsiteX400" fmla="*/ 5260042 w 8213050"/>
                <a:gd name="connsiteY400" fmla="*/ 3875788 h 4890885"/>
                <a:gd name="connsiteX401" fmla="*/ 5444605 w 8213050"/>
                <a:gd name="connsiteY401" fmla="*/ 3875788 h 4890885"/>
                <a:gd name="connsiteX402" fmla="*/ 5444605 w 8213050"/>
                <a:gd name="connsiteY402" fmla="*/ 4060351 h 4890885"/>
                <a:gd name="connsiteX403" fmla="*/ 5260042 w 8213050"/>
                <a:gd name="connsiteY403" fmla="*/ 4060351 h 4890885"/>
                <a:gd name="connsiteX404" fmla="*/ 4983198 w 8213050"/>
                <a:gd name="connsiteY404" fmla="*/ 3875788 h 4890885"/>
                <a:gd name="connsiteX405" fmla="*/ 5167761 w 8213050"/>
                <a:gd name="connsiteY405" fmla="*/ 3875788 h 4890885"/>
                <a:gd name="connsiteX406" fmla="*/ 5167761 w 8213050"/>
                <a:gd name="connsiteY406" fmla="*/ 4060351 h 4890885"/>
                <a:gd name="connsiteX407" fmla="*/ 4983198 w 8213050"/>
                <a:gd name="connsiteY407" fmla="*/ 4060351 h 4890885"/>
                <a:gd name="connsiteX408" fmla="*/ 4706353 w 8213050"/>
                <a:gd name="connsiteY408" fmla="*/ 3875788 h 4890885"/>
                <a:gd name="connsiteX409" fmla="*/ 4890916 w 8213050"/>
                <a:gd name="connsiteY409" fmla="*/ 3875788 h 4890885"/>
                <a:gd name="connsiteX410" fmla="*/ 4890916 w 8213050"/>
                <a:gd name="connsiteY410" fmla="*/ 4060351 h 4890885"/>
                <a:gd name="connsiteX411" fmla="*/ 4706353 w 8213050"/>
                <a:gd name="connsiteY411" fmla="*/ 4060351 h 4890885"/>
                <a:gd name="connsiteX412" fmla="*/ 4429509 w 8213050"/>
                <a:gd name="connsiteY412" fmla="*/ 3875788 h 4890885"/>
                <a:gd name="connsiteX413" fmla="*/ 4614072 w 8213050"/>
                <a:gd name="connsiteY413" fmla="*/ 3875788 h 4890885"/>
                <a:gd name="connsiteX414" fmla="*/ 4614072 w 8213050"/>
                <a:gd name="connsiteY414" fmla="*/ 4060351 h 4890885"/>
                <a:gd name="connsiteX415" fmla="*/ 4429509 w 8213050"/>
                <a:gd name="connsiteY415" fmla="*/ 4060351 h 4890885"/>
                <a:gd name="connsiteX416" fmla="*/ 4152664 w 8213050"/>
                <a:gd name="connsiteY416" fmla="*/ 3875788 h 4890885"/>
                <a:gd name="connsiteX417" fmla="*/ 4337227 w 8213050"/>
                <a:gd name="connsiteY417" fmla="*/ 3875788 h 4890885"/>
                <a:gd name="connsiteX418" fmla="*/ 4337227 w 8213050"/>
                <a:gd name="connsiteY418" fmla="*/ 4060351 h 4890885"/>
                <a:gd name="connsiteX419" fmla="*/ 4152664 w 8213050"/>
                <a:gd name="connsiteY419" fmla="*/ 4060351 h 4890885"/>
                <a:gd name="connsiteX420" fmla="*/ 3875820 w 8213050"/>
                <a:gd name="connsiteY420" fmla="*/ 3875788 h 4890885"/>
                <a:gd name="connsiteX421" fmla="*/ 4060383 w 8213050"/>
                <a:gd name="connsiteY421" fmla="*/ 3875788 h 4890885"/>
                <a:gd name="connsiteX422" fmla="*/ 4060383 w 8213050"/>
                <a:gd name="connsiteY422" fmla="*/ 4060351 h 4890885"/>
                <a:gd name="connsiteX423" fmla="*/ 3875820 w 8213050"/>
                <a:gd name="connsiteY423" fmla="*/ 4060351 h 4890885"/>
                <a:gd name="connsiteX424" fmla="*/ 3598976 w 8213050"/>
                <a:gd name="connsiteY424" fmla="*/ 3875788 h 4890885"/>
                <a:gd name="connsiteX425" fmla="*/ 3783539 w 8213050"/>
                <a:gd name="connsiteY425" fmla="*/ 3875788 h 4890885"/>
                <a:gd name="connsiteX426" fmla="*/ 3783539 w 8213050"/>
                <a:gd name="connsiteY426" fmla="*/ 4060351 h 4890885"/>
                <a:gd name="connsiteX427" fmla="*/ 3598976 w 8213050"/>
                <a:gd name="connsiteY427" fmla="*/ 4060351 h 4890885"/>
                <a:gd name="connsiteX428" fmla="*/ 3322131 w 8213050"/>
                <a:gd name="connsiteY428" fmla="*/ 3875788 h 4890885"/>
                <a:gd name="connsiteX429" fmla="*/ 3506694 w 8213050"/>
                <a:gd name="connsiteY429" fmla="*/ 3875788 h 4890885"/>
                <a:gd name="connsiteX430" fmla="*/ 3506694 w 8213050"/>
                <a:gd name="connsiteY430" fmla="*/ 4060351 h 4890885"/>
                <a:gd name="connsiteX431" fmla="*/ 3322131 w 8213050"/>
                <a:gd name="connsiteY431" fmla="*/ 4060351 h 4890885"/>
                <a:gd name="connsiteX432" fmla="*/ 3045299 w 8213050"/>
                <a:gd name="connsiteY432" fmla="*/ 3875788 h 4890885"/>
                <a:gd name="connsiteX433" fmla="*/ 3229863 w 8213050"/>
                <a:gd name="connsiteY433" fmla="*/ 3875788 h 4890885"/>
                <a:gd name="connsiteX434" fmla="*/ 3229863 w 8213050"/>
                <a:gd name="connsiteY434" fmla="*/ 4060351 h 4890885"/>
                <a:gd name="connsiteX435" fmla="*/ 3045299 w 8213050"/>
                <a:gd name="connsiteY435" fmla="*/ 4060351 h 4890885"/>
                <a:gd name="connsiteX436" fmla="*/ 2768455 w 8213050"/>
                <a:gd name="connsiteY436" fmla="*/ 3875788 h 4890885"/>
                <a:gd name="connsiteX437" fmla="*/ 2953018 w 8213050"/>
                <a:gd name="connsiteY437" fmla="*/ 3875788 h 4890885"/>
                <a:gd name="connsiteX438" fmla="*/ 2953018 w 8213050"/>
                <a:gd name="connsiteY438" fmla="*/ 4060351 h 4890885"/>
                <a:gd name="connsiteX439" fmla="*/ 2768455 w 8213050"/>
                <a:gd name="connsiteY439" fmla="*/ 4060351 h 4890885"/>
                <a:gd name="connsiteX440" fmla="*/ 2491609 w 8213050"/>
                <a:gd name="connsiteY440" fmla="*/ 3875788 h 4890885"/>
                <a:gd name="connsiteX441" fmla="*/ 2676173 w 8213050"/>
                <a:gd name="connsiteY441" fmla="*/ 3875788 h 4890885"/>
                <a:gd name="connsiteX442" fmla="*/ 2676173 w 8213050"/>
                <a:gd name="connsiteY442" fmla="*/ 4060351 h 4890885"/>
                <a:gd name="connsiteX443" fmla="*/ 2491609 w 8213050"/>
                <a:gd name="connsiteY443" fmla="*/ 4060351 h 4890885"/>
                <a:gd name="connsiteX444" fmla="*/ 2214765 w 8213050"/>
                <a:gd name="connsiteY444" fmla="*/ 3875788 h 4890885"/>
                <a:gd name="connsiteX445" fmla="*/ 2399328 w 8213050"/>
                <a:gd name="connsiteY445" fmla="*/ 3875788 h 4890885"/>
                <a:gd name="connsiteX446" fmla="*/ 2399328 w 8213050"/>
                <a:gd name="connsiteY446" fmla="*/ 4060351 h 4890885"/>
                <a:gd name="connsiteX447" fmla="*/ 2214765 w 8213050"/>
                <a:gd name="connsiteY447" fmla="*/ 4060351 h 4890885"/>
                <a:gd name="connsiteX448" fmla="*/ 1937922 w 8213050"/>
                <a:gd name="connsiteY448" fmla="*/ 3875788 h 4890885"/>
                <a:gd name="connsiteX449" fmla="*/ 2122483 w 8213050"/>
                <a:gd name="connsiteY449" fmla="*/ 3875788 h 4890885"/>
                <a:gd name="connsiteX450" fmla="*/ 2122483 w 8213050"/>
                <a:gd name="connsiteY450" fmla="*/ 4060351 h 4890885"/>
                <a:gd name="connsiteX451" fmla="*/ 1937922 w 8213050"/>
                <a:gd name="connsiteY451" fmla="*/ 4060351 h 4890885"/>
                <a:gd name="connsiteX452" fmla="*/ 1661075 w 8213050"/>
                <a:gd name="connsiteY452" fmla="*/ 3875788 h 4890885"/>
                <a:gd name="connsiteX453" fmla="*/ 1845640 w 8213050"/>
                <a:gd name="connsiteY453" fmla="*/ 3875788 h 4890885"/>
                <a:gd name="connsiteX454" fmla="*/ 1845640 w 8213050"/>
                <a:gd name="connsiteY454" fmla="*/ 4060351 h 4890885"/>
                <a:gd name="connsiteX455" fmla="*/ 1661075 w 8213050"/>
                <a:gd name="connsiteY455" fmla="*/ 4060351 h 4890885"/>
                <a:gd name="connsiteX456" fmla="*/ 1384231 w 8213050"/>
                <a:gd name="connsiteY456" fmla="*/ 3875788 h 4890885"/>
                <a:gd name="connsiteX457" fmla="*/ 1568796 w 8213050"/>
                <a:gd name="connsiteY457" fmla="*/ 3875788 h 4890885"/>
                <a:gd name="connsiteX458" fmla="*/ 1568796 w 8213050"/>
                <a:gd name="connsiteY458" fmla="*/ 4060351 h 4890885"/>
                <a:gd name="connsiteX459" fmla="*/ 1384231 w 8213050"/>
                <a:gd name="connsiteY459" fmla="*/ 4060351 h 4890885"/>
                <a:gd name="connsiteX460" fmla="*/ 1107389 w 8213050"/>
                <a:gd name="connsiteY460" fmla="*/ 3875788 h 4890885"/>
                <a:gd name="connsiteX461" fmla="*/ 1291949 w 8213050"/>
                <a:gd name="connsiteY461" fmla="*/ 3875788 h 4890885"/>
                <a:gd name="connsiteX462" fmla="*/ 1291949 w 8213050"/>
                <a:gd name="connsiteY462" fmla="*/ 4060351 h 4890885"/>
                <a:gd name="connsiteX463" fmla="*/ 1107389 w 8213050"/>
                <a:gd name="connsiteY463" fmla="*/ 4060351 h 4890885"/>
                <a:gd name="connsiteX464" fmla="*/ 830544 w 8213050"/>
                <a:gd name="connsiteY464" fmla="*/ 3875788 h 4890885"/>
                <a:gd name="connsiteX465" fmla="*/ 1015107 w 8213050"/>
                <a:gd name="connsiteY465" fmla="*/ 3875788 h 4890885"/>
                <a:gd name="connsiteX466" fmla="*/ 1015107 w 8213050"/>
                <a:gd name="connsiteY466" fmla="*/ 4060351 h 4890885"/>
                <a:gd name="connsiteX467" fmla="*/ 830544 w 8213050"/>
                <a:gd name="connsiteY467" fmla="*/ 4060351 h 4890885"/>
                <a:gd name="connsiteX468" fmla="*/ 553700 w 8213050"/>
                <a:gd name="connsiteY468" fmla="*/ 3875788 h 4890885"/>
                <a:gd name="connsiteX469" fmla="*/ 738263 w 8213050"/>
                <a:gd name="connsiteY469" fmla="*/ 3875788 h 4890885"/>
                <a:gd name="connsiteX470" fmla="*/ 738263 w 8213050"/>
                <a:gd name="connsiteY470" fmla="*/ 4060351 h 4890885"/>
                <a:gd name="connsiteX471" fmla="*/ 553700 w 8213050"/>
                <a:gd name="connsiteY471" fmla="*/ 4060351 h 4890885"/>
                <a:gd name="connsiteX472" fmla="*/ 276856 w 8213050"/>
                <a:gd name="connsiteY472" fmla="*/ 3875788 h 4890885"/>
                <a:gd name="connsiteX473" fmla="*/ 461419 w 8213050"/>
                <a:gd name="connsiteY473" fmla="*/ 3875788 h 4890885"/>
                <a:gd name="connsiteX474" fmla="*/ 461419 w 8213050"/>
                <a:gd name="connsiteY474" fmla="*/ 4060351 h 4890885"/>
                <a:gd name="connsiteX475" fmla="*/ 276856 w 8213050"/>
                <a:gd name="connsiteY475" fmla="*/ 4060351 h 4890885"/>
                <a:gd name="connsiteX476" fmla="*/ 10 w 8213050"/>
                <a:gd name="connsiteY476" fmla="*/ 3875788 h 4890885"/>
                <a:gd name="connsiteX477" fmla="*/ 184575 w 8213050"/>
                <a:gd name="connsiteY477" fmla="*/ 3875788 h 4890885"/>
                <a:gd name="connsiteX478" fmla="*/ 184575 w 8213050"/>
                <a:gd name="connsiteY478" fmla="*/ 4060351 h 4890885"/>
                <a:gd name="connsiteX479" fmla="*/ 10 w 8213050"/>
                <a:gd name="connsiteY479" fmla="*/ 4060351 h 4890885"/>
                <a:gd name="connsiteX480" fmla="*/ 8028487 w 8213050"/>
                <a:gd name="connsiteY480" fmla="*/ 3598943 h 4890885"/>
                <a:gd name="connsiteX481" fmla="*/ 8213050 w 8213050"/>
                <a:gd name="connsiteY481" fmla="*/ 3598943 h 4890885"/>
                <a:gd name="connsiteX482" fmla="*/ 8213050 w 8213050"/>
                <a:gd name="connsiteY482" fmla="*/ 3783506 h 4890885"/>
                <a:gd name="connsiteX483" fmla="*/ 8028487 w 8213050"/>
                <a:gd name="connsiteY483" fmla="*/ 3783506 h 4890885"/>
                <a:gd name="connsiteX484" fmla="*/ 7751643 w 8213050"/>
                <a:gd name="connsiteY484" fmla="*/ 3598943 h 4890885"/>
                <a:gd name="connsiteX485" fmla="*/ 7936206 w 8213050"/>
                <a:gd name="connsiteY485" fmla="*/ 3598943 h 4890885"/>
                <a:gd name="connsiteX486" fmla="*/ 7936206 w 8213050"/>
                <a:gd name="connsiteY486" fmla="*/ 3783506 h 4890885"/>
                <a:gd name="connsiteX487" fmla="*/ 7751643 w 8213050"/>
                <a:gd name="connsiteY487" fmla="*/ 3783506 h 4890885"/>
                <a:gd name="connsiteX488" fmla="*/ 7474799 w 8213050"/>
                <a:gd name="connsiteY488" fmla="*/ 3598943 h 4890885"/>
                <a:gd name="connsiteX489" fmla="*/ 7659362 w 8213050"/>
                <a:gd name="connsiteY489" fmla="*/ 3598943 h 4890885"/>
                <a:gd name="connsiteX490" fmla="*/ 7659362 w 8213050"/>
                <a:gd name="connsiteY490" fmla="*/ 3783506 h 4890885"/>
                <a:gd name="connsiteX491" fmla="*/ 7474799 w 8213050"/>
                <a:gd name="connsiteY491" fmla="*/ 3783506 h 4890885"/>
                <a:gd name="connsiteX492" fmla="*/ 7197954 w 8213050"/>
                <a:gd name="connsiteY492" fmla="*/ 3598943 h 4890885"/>
                <a:gd name="connsiteX493" fmla="*/ 7382517 w 8213050"/>
                <a:gd name="connsiteY493" fmla="*/ 3598943 h 4890885"/>
                <a:gd name="connsiteX494" fmla="*/ 7382517 w 8213050"/>
                <a:gd name="connsiteY494" fmla="*/ 3783506 h 4890885"/>
                <a:gd name="connsiteX495" fmla="*/ 7197954 w 8213050"/>
                <a:gd name="connsiteY495" fmla="*/ 3783506 h 4890885"/>
                <a:gd name="connsiteX496" fmla="*/ 6921109 w 8213050"/>
                <a:gd name="connsiteY496" fmla="*/ 3598943 h 4890885"/>
                <a:gd name="connsiteX497" fmla="*/ 7105672 w 8213050"/>
                <a:gd name="connsiteY497" fmla="*/ 3598943 h 4890885"/>
                <a:gd name="connsiteX498" fmla="*/ 7105672 w 8213050"/>
                <a:gd name="connsiteY498" fmla="*/ 3783506 h 4890885"/>
                <a:gd name="connsiteX499" fmla="*/ 6921109 w 8213050"/>
                <a:gd name="connsiteY499" fmla="*/ 3783506 h 4890885"/>
                <a:gd name="connsiteX500" fmla="*/ 6644265 w 8213050"/>
                <a:gd name="connsiteY500" fmla="*/ 3598943 h 4890885"/>
                <a:gd name="connsiteX501" fmla="*/ 6828828 w 8213050"/>
                <a:gd name="connsiteY501" fmla="*/ 3598943 h 4890885"/>
                <a:gd name="connsiteX502" fmla="*/ 6828828 w 8213050"/>
                <a:gd name="connsiteY502" fmla="*/ 3783506 h 4890885"/>
                <a:gd name="connsiteX503" fmla="*/ 6644265 w 8213050"/>
                <a:gd name="connsiteY503" fmla="*/ 3783506 h 4890885"/>
                <a:gd name="connsiteX504" fmla="*/ 6367421 w 8213050"/>
                <a:gd name="connsiteY504" fmla="*/ 3598943 h 4890885"/>
                <a:gd name="connsiteX505" fmla="*/ 6551984 w 8213050"/>
                <a:gd name="connsiteY505" fmla="*/ 3598943 h 4890885"/>
                <a:gd name="connsiteX506" fmla="*/ 6551984 w 8213050"/>
                <a:gd name="connsiteY506" fmla="*/ 3783506 h 4890885"/>
                <a:gd name="connsiteX507" fmla="*/ 6367421 w 8213050"/>
                <a:gd name="connsiteY507" fmla="*/ 3783506 h 4890885"/>
                <a:gd name="connsiteX508" fmla="*/ 6090576 w 8213050"/>
                <a:gd name="connsiteY508" fmla="*/ 3598943 h 4890885"/>
                <a:gd name="connsiteX509" fmla="*/ 6275139 w 8213050"/>
                <a:gd name="connsiteY509" fmla="*/ 3598943 h 4890885"/>
                <a:gd name="connsiteX510" fmla="*/ 6275139 w 8213050"/>
                <a:gd name="connsiteY510" fmla="*/ 3783506 h 4890885"/>
                <a:gd name="connsiteX511" fmla="*/ 6090576 w 8213050"/>
                <a:gd name="connsiteY511" fmla="*/ 3783506 h 4890885"/>
                <a:gd name="connsiteX512" fmla="*/ 5813731 w 8213050"/>
                <a:gd name="connsiteY512" fmla="*/ 3598943 h 4890885"/>
                <a:gd name="connsiteX513" fmla="*/ 5998294 w 8213050"/>
                <a:gd name="connsiteY513" fmla="*/ 3598943 h 4890885"/>
                <a:gd name="connsiteX514" fmla="*/ 5998294 w 8213050"/>
                <a:gd name="connsiteY514" fmla="*/ 3783506 h 4890885"/>
                <a:gd name="connsiteX515" fmla="*/ 5813731 w 8213050"/>
                <a:gd name="connsiteY515" fmla="*/ 3783506 h 4890885"/>
                <a:gd name="connsiteX516" fmla="*/ 5536887 w 8213050"/>
                <a:gd name="connsiteY516" fmla="*/ 3598943 h 4890885"/>
                <a:gd name="connsiteX517" fmla="*/ 5721450 w 8213050"/>
                <a:gd name="connsiteY517" fmla="*/ 3598943 h 4890885"/>
                <a:gd name="connsiteX518" fmla="*/ 5721450 w 8213050"/>
                <a:gd name="connsiteY518" fmla="*/ 3783506 h 4890885"/>
                <a:gd name="connsiteX519" fmla="*/ 5536887 w 8213050"/>
                <a:gd name="connsiteY519" fmla="*/ 3783506 h 4890885"/>
                <a:gd name="connsiteX520" fmla="*/ 5260042 w 8213050"/>
                <a:gd name="connsiteY520" fmla="*/ 3598943 h 4890885"/>
                <a:gd name="connsiteX521" fmla="*/ 5444605 w 8213050"/>
                <a:gd name="connsiteY521" fmla="*/ 3598943 h 4890885"/>
                <a:gd name="connsiteX522" fmla="*/ 5444605 w 8213050"/>
                <a:gd name="connsiteY522" fmla="*/ 3783506 h 4890885"/>
                <a:gd name="connsiteX523" fmla="*/ 5260042 w 8213050"/>
                <a:gd name="connsiteY523" fmla="*/ 3783506 h 4890885"/>
                <a:gd name="connsiteX524" fmla="*/ 4983198 w 8213050"/>
                <a:gd name="connsiteY524" fmla="*/ 3598943 h 4890885"/>
                <a:gd name="connsiteX525" fmla="*/ 5167761 w 8213050"/>
                <a:gd name="connsiteY525" fmla="*/ 3598943 h 4890885"/>
                <a:gd name="connsiteX526" fmla="*/ 5167761 w 8213050"/>
                <a:gd name="connsiteY526" fmla="*/ 3783506 h 4890885"/>
                <a:gd name="connsiteX527" fmla="*/ 4983198 w 8213050"/>
                <a:gd name="connsiteY527" fmla="*/ 3783506 h 4890885"/>
                <a:gd name="connsiteX528" fmla="*/ 4706353 w 8213050"/>
                <a:gd name="connsiteY528" fmla="*/ 3598943 h 4890885"/>
                <a:gd name="connsiteX529" fmla="*/ 4890916 w 8213050"/>
                <a:gd name="connsiteY529" fmla="*/ 3598943 h 4890885"/>
                <a:gd name="connsiteX530" fmla="*/ 4890916 w 8213050"/>
                <a:gd name="connsiteY530" fmla="*/ 3783506 h 4890885"/>
                <a:gd name="connsiteX531" fmla="*/ 4706353 w 8213050"/>
                <a:gd name="connsiteY531" fmla="*/ 3783506 h 4890885"/>
                <a:gd name="connsiteX532" fmla="*/ 4429509 w 8213050"/>
                <a:gd name="connsiteY532" fmla="*/ 3598943 h 4890885"/>
                <a:gd name="connsiteX533" fmla="*/ 4614072 w 8213050"/>
                <a:gd name="connsiteY533" fmla="*/ 3598943 h 4890885"/>
                <a:gd name="connsiteX534" fmla="*/ 4614072 w 8213050"/>
                <a:gd name="connsiteY534" fmla="*/ 3783506 h 4890885"/>
                <a:gd name="connsiteX535" fmla="*/ 4429509 w 8213050"/>
                <a:gd name="connsiteY535" fmla="*/ 3783506 h 4890885"/>
                <a:gd name="connsiteX536" fmla="*/ 4152664 w 8213050"/>
                <a:gd name="connsiteY536" fmla="*/ 3598943 h 4890885"/>
                <a:gd name="connsiteX537" fmla="*/ 4337227 w 8213050"/>
                <a:gd name="connsiteY537" fmla="*/ 3598943 h 4890885"/>
                <a:gd name="connsiteX538" fmla="*/ 4337227 w 8213050"/>
                <a:gd name="connsiteY538" fmla="*/ 3783506 h 4890885"/>
                <a:gd name="connsiteX539" fmla="*/ 4152664 w 8213050"/>
                <a:gd name="connsiteY539" fmla="*/ 3783506 h 4890885"/>
                <a:gd name="connsiteX540" fmla="*/ 3875820 w 8213050"/>
                <a:gd name="connsiteY540" fmla="*/ 3598943 h 4890885"/>
                <a:gd name="connsiteX541" fmla="*/ 4060383 w 8213050"/>
                <a:gd name="connsiteY541" fmla="*/ 3598943 h 4890885"/>
                <a:gd name="connsiteX542" fmla="*/ 4060383 w 8213050"/>
                <a:gd name="connsiteY542" fmla="*/ 3783506 h 4890885"/>
                <a:gd name="connsiteX543" fmla="*/ 3875820 w 8213050"/>
                <a:gd name="connsiteY543" fmla="*/ 3783506 h 4890885"/>
                <a:gd name="connsiteX544" fmla="*/ 3598976 w 8213050"/>
                <a:gd name="connsiteY544" fmla="*/ 3598943 h 4890885"/>
                <a:gd name="connsiteX545" fmla="*/ 3783539 w 8213050"/>
                <a:gd name="connsiteY545" fmla="*/ 3598943 h 4890885"/>
                <a:gd name="connsiteX546" fmla="*/ 3783539 w 8213050"/>
                <a:gd name="connsiteY546" fmla="*/ 3783506 h 4890885"/>
                <a:gd name="connsiteX547" fmla="*/ 3598976 w 8213050"/>
                <a:gd name="connsiteY547" fmla="*/ 3783506 h 4890885"/>
                <a:gd name="connsiteX548" fmla="*/ 3322131 w 8213050"/>
                <a:gd name="connsiteY548" fmla="*/ 3598943 h 4890885"/>
                <a:gd name="connsiteX549" fmla="*/ 3506694 w 8213050"/>
                <a:gd name="connsiteY549" fmla="*/ 3598943 h 4890885"/>
                <a:gd name="connsiteX550" fmla="*/ 3506694 w 8213050"/>
                <a:gd name="connsiteY550" fmla="*/ 3783506 h 4890885"/>
                <a:gd name="connsiteX551" fmla="*/ 3322131 w 8213050"/>
                <a:gd name="connsiteY551" fmla="*/ 3783506 h 4890885"/>
                <a:gd name="connsiteX552" fmla="*/ 3045303 w 8213050"/>
                <a:gd name="connsiteY552" fmla="*/ 3598943 h 4890885"/>
                <a:gd name="connsiteX553" fmla="*/ 3229867 w 8213050"/>
                <a:gd name="connsiteY553" fmla="*/ 3598943 h 4890885"/>
                <a:gd name="connsiteX554" fmla="*/ 3229867 w 8213050"/>
                <a:gd name="connsiteY554" fmla="*/ 3783506 h 4890885"/>
                <a:gd name="connsiteX555" fmla="*/ 3045303 w 8213050"/>
                <a:gd name="connsiteY555" fmla="*/ 3783506 h 4890885"/>
                <a:gd name="connsiteX556" fmla="*/ 2768459 w 8213050"/>
                <a:gd name="connsiteY556" fmla="*/ 3598943 h 4890885"/>
                <a:gd name="connsiteX557" fmla="*/ 2953022 w 8213050"/>
                <a:gd name="connsiteY557" fmla="*/ 3598943 h 4890885"/>
                <a:gd name="connsiteX558" fmla="*/ 2953022 w 8213050"/>
                <a:gd name="connsiteY558" fmla="*/ 3783506 h 4890885"/>
                <a:gd name="connsiteX559" fmla="*/ 2768459 w 8213050"/>
                <a:gd name="connsiteY559" fmla="*/ 3783506 h 4890885"/>
                <a:gd name="connsiteX560" fmla="*/ 2491612 w 8213050"/>
                <a:gd name="connsiteY560" fmla="*/ 3598943 h 4890885"/>
                <a:gd name="connsiteX561" fmla="*/ 2676176 w 8213050"/>
                <a:gd name="connsiteY561" fmla="*/ 3598943 h 4890885"/>
                <a:gd name="connsiteX562" fmla="*/ 2676176 w 8213050"/>
                <a:gd name="connsiteY562" fmla="*/ 3783506 h 4890885"/>
                <a:gd name="connsiteX563" fmla="*/ 2491612 w 8213050"/>
                <a:gd name="connsiteY563" fmla="*/ 3783506 h 4890885"/>
                <a:gd name="connsiteX564" fmla="*/ 2214768 w 8213050"/>
                <a:gd name="connsiteY564" fmla="*/ 3598943 h 4890885"/>
                <a:gd name="connsiteX565" fmla="*/ 2399332 w 8213050"/>
                <a:gd name="connsiteY565" fmla="*/ 3598943 h 4890885"/>
                <a:gd name="connsiteX566" fmla="*/ 2399332 w 8213050"/>
                <a:gd name="connsiteY566" fmla="*/ 3783506 h 4890885"/>
                <a:gd name="connsiteX567" fmla="*/ 2214768 w 8213050"/>
                <a:gd name="connsiteY567" fmla="*/ 3783506 h 4890885"/>
                <a:gd name="connsiteX568" fmla="*/ 1937926 w 8213050"/>
                <a:gd name="connsiteY568" fmla="*/ 3598943 h 4890885"/>
                <a:gd name="connsiteX569" fmla="*/ 2122487 w 8213050"/>
                <a:gd name="connsiteY569" fmla="*/ 3598943 h 4890885"/>
                <a:gd name="connsiteX570" fmla="*/ 2122487 w 8213050"/>
                <a:gd name="connsiteY570" fmla="*/ 3783506 h 4890885"/>
                <a:gd name="connsiteX571" fmla="*/ 1937926 w 8213050"/>
                <a:gd name="connsiteY571" fmla="*/ 3783506 h 4890885"/>
                <a:gd name="connsiteX572" fmla="*/ 1661079 w 8213050"/>
                <a:gd name="connsiteY572" fmla="*/ 3598943 h 4890885"/>
                <a:gd name="connsiteX573" fmla="*/ 1845644 w 8213050"/>
                <a:gd name="connsiteY573" fmla="*/ 3598943 h 4890885"/>
                <a:gd name="connsiteX574" fmla="*/ 1845644 w 8213050"/>
                <a:gd name="connsiteY574" fmla="*/ 3783506 h 4890885"/>
                <a:gd name="connsiteX575" fmla="*/ 1661079 w 8213050"/>
                <a:gd name="connsiteY575" fmla="*/ 3783506 h 4890885"/>
                <a:gd name="connsiteX576" fmla="*/ 1384235 w 8213050"/>
                <a:gd name="connsiteY576" fmla="*/ 3598943 h 4890885"/>
                <a:gd name="connsiteX577" fmla="*/ 1568800 w 8213050"/>
                <a:gd name="connsiteY577" fmla="*/ 3598943 h 4890885"/>
                <a:gd name="connsiteX578" fmla="*/ 1568800 w 8213050"/>
                <a:gd name="connsiteY578" fmla="*/ 3783506 h 4890885"/>
                <a:gd name="connsiteX579" fmla="*/ 1384235 w 8213050"/>
                <a:gd name="connsiteY579" fmla="*/ 3783506 h 4890885"/>
                <a:gd name="connsiteX580" fmla="*/ 1107392 w 8213050"/>
                <a:gd name="connsiteY580" fmla="*/ 3598943 h 4890885"/>
                <a:gd name="connsiteX581" fmla="*/ 1291951 w 8213050"/>
                <a:gd name="connsiteY581" fmla="*/ 3598943 h 4890885"/>
                <a:gd name="connsiteX582" fmla="*/ 1291951 w 8213050"/>
                <a:gd name="connsiteY582" fmla="*/ 3783506 h 4890885"/>
                <a:gd name="connsiteX583" fmla="*/ 1107392 w 8213050"/>
                <a:gd name="connsiteY583" fmla="*/ 3783506 h 4890885"/>
                <a:gd name="connsiteX584" fmla="*/ 830548 w 8213050"/>
                <a:gd name="connsiteY584" fmla="*/ 3598943 h 4890885"/>
                <a:gd name="connsiteX585" fmla="*/ 1015111 w 8213050"/>
                <a:gd name="connsiteY585" fmla="*/ 3598943 h 4890885"/>
                <a:gd name="connsiteX586" fmla="*/ 1015111 w 8213050"/>
                <a:gd name="connsiteY586" fmla="*/ 3783506 h 4890885"/>
                <a:gd name="connsiteX587" fmla="*/ 830548 w 8213050"/>
                <a:gd name="connsiteY587" fmla="*/ 3783506 h 4890885"/>
                <a:gd name="connsiteX588" fmla="*/ 553704 w 8213050"/>
                <a:gd name="connsiteY588" fmla="*/ 3598943 h 4890885"/>
                <a:gd name="connsiteX589" fmla="*/ 738267 w 8213050"/>
                <a:gd name="connsiteY589" fmla="*/ 3598943 h 4890885"/>
                <a:gd name="connsiteX590" fmla="*/ 738267 w 8213050"/>
                <a:gd name="connsiteY590" fmla="*/ 3783506 h 4890885"/>
                <a:gd name="connsiteX591" fmla="*/ 553704 w 8213050"/>
                <a:gd name="connsiteY591" fmla="*/ 3783506 h 4890885"/>
                <a:gd name="connsiteX592" fmla="*/ 276859 w 8213050"/>
                <a:gd name="connsiteY592" fmla="*/ 3598943 h 4890885"/>
                <a:gd name="connsiteX593" fmla="*/ 461422 w 8213050"/>
                <a:gd name="connsiteY593" fmla="*/ 3598943 h 4890885"/>
                <a:gd name="connsiteX594" fmla="*/ 461422 w 8213050"/>
                <a:gd name="connsiteY594" fmla="*/ 3783506 h 4890885"/>
                <a:gd name="connsiteX595" fmla="*/ 276859 w 8213050"/>
                <a:gd name="connsiteY595" fmla="*/ 3783506 h 4890885"/>
                <a:gd name="connsiteX596" fmla="*/ 13 w 8213050"/>
                <a:gd name="connsiteY596" fmla="*/ 3598943 h 4890885"/>
                <a:gd name="connsiteX597" fmla="*/ 184579 w 8213050"/>
                <a:gd name="connsiteY597" fmla="*/ 3598943 h 4890885"/>
                <a:gd name="connsiteX598" fmla="*/ 184579 w 8213050"/>
                <a:gd name="connsiteY598" fmla="*/ 3783506 h 4890885"/>
                <a:gd name="connsiteX599" fmla="*/ 13 w 8213050"/>
                <a:gd name="connsiteY599" fmla="*/ 3783506 h 4890885"/>
                <a:gd name="connsiteX600" fmla="*/ 8028487 w 8213050"/>
                <a:gd name="connsiteY600" fmla="*/ 3322099 h 4890885"/>
                <a:gd name="connsiteX601" fmla="*/ 8213050 w 8213050"/>
                <a:gd name="connsiteY601" fmla="*/ 3322099 h 4890885"/>
                <a:gd name="connsiteX602" fmla="*/ 8213050 w 8213050"/>
                <a:gd name="connsiteY602" fmla="*/ 3506662 h 4890885"/>
                <a:gd name="connsiteX603" fmla="*/ 8028487 w 8213050"/>
                <a:gd name="connsiteY603" fmla="*/ 3506662 h 4890885"/>
                <a:gd name="connsiteX604" fmla="*/ 7751643 w 8213050"/>
                <a:gd name="connsiteY604" fmla="*/ 3322099 h 4890885"/>
                <a:gd name="connsiteX605" fmla="*/ 7936206 w 8213050"/>
                <a:gd name="connsiteY605" fmla="*/ 3322099 h 4890885"/>
                <a:gd name="connsiteX606" fmla="*/ 7936206 w 8213050"/>
                <a:gd name="connsiteY606" fmla="*/ 3506662 h 4890885"/>
                <a:gd name="connsiteX607" fmla="*/ 7751643 w 8213050"/>
                <a:gd name="connsiteY607" fmla="*/ 3506662 h 4890885"/>
                <a:gd name="connsiteX608" fmla="*/ 7474799 w 8213050"/>
                <a:gd name="connsiteY608" fmla="*/ 3322099 h 4890885"/>
                <a:gd name="connsiteX609" fmla="*/ 7659362 w 8213050"/>
                <a:gd name="connsiteY609" fmla="*/ 3322099 h 4890885"/>
                <a:gd name="connsiteX610" fmla="*/ 7659362 w 8213050"/>
                <a:gd name="connsiteY610" fmla="*/ 3506662 h 4890885"/>
                <a:gd name="connsiteX611" fmla="*/ 7474799 w 8213050"/>
                <a:gd name="connsiteY611" fmla="*/ 3506662 h 4890885"/>
                <a:gd name="connsiteX612" fmla="*/ 7197954 w 8213050"/>
                <a:gd name="connsiteY612" fmla="*/ 3322099 h 4890885"/>
                <a:gd name="connsiteX613" fmla="*/ 7382517 w 8213050"/>
                <a:gd name="connsiteY613" fmla="*/ 3322099 h 4890885"/>
                <a:gd name="connsiteX614" fmla="*/ 7382517 w 8213050"/>
                <a:gd name="connsiteY614" fmla="*/ 3506662 h 4890885"/>
                <a:gd name="connsiteX615" fmla="*/ 7197954 w 8213050"/>
                <a:gd name="connsiteY615" fmla="*/ 3506662 h 4890885"/>
                <a:gd name="connsiteX616" fmla="*/ 6921109 w 8213050"/>
                <a:gd name="connsiteY616" fmla="*/ 3322099 h 4890885"/>
                <a:gd name="connsiteX617" fmla="*/ 7105672 w 8213050"/>
                <a:gd name="connsiteY617" fmla="*/ 3322099 h 4890885"/>
                <a:gd name="connsiteX618" fmla="*/ 7105672 w 8213050"/>
                <a:gd name="connsiteY618" fmla="*/ 3506662 h 4890885"/>
                <a:gd name="connsiteX619" fmla="*/ 6921109 w 8213050"/>
                <a:gd name="connsiteY619" fmla="*/ 3506662 h 4890885"/>
                <a:gd name="connsiteX620" fmla="*/ 6644265 w 8213050"/>
                <a:gd name="connsiteY620" fmla="*/ 3322099 h 4890885"/>
                <a:gd name="connsiteX621" fmla="*/ 6828828 w 8213050"/>
                <a:gd name="connsiteY621" fmla="*/ 3322099 h 4890885"/>
                <a:gd name="connsiteX622" fmla="*/ 6828828 w 8213050"/>
                <a:gd name="connsiteY622" fmla="*/ 3506662 h 4890885"/>
                <a:gd name="connsiteX623" fmla="*/ 6644265 w 8213050"/>
                <a:gd name="connsiteY623" fmla="*/ 3506662 h 4890885"/>
                <a:gd name="connsiteX624" fmla="*/ 6367421 w 8213050"/>
                <a:gd name="connsiteY624" fmla="*/ 3322099 h 4890885"/>
                <a:gd name="connsiteX625" fmla="*/ 6551984 w 8213050"/>
                <a:gd name="connsiteY625" fmla="*/ 3322099 h 4890885"/>
                <a:gd name="connsiteX626" fmla="*/ 6551984 w 8213050"/>
                <a:gd name="connsiteY626" fmla="*/ 3506662 h 4890885"/>
                <a:gd name="connsiteX627" fmla="*/ 6367421 w 8213050"/>
                <a:gd name="connsiteY627" fmla="*/ 3506662 h 4890885"/>
                <a:gd name="connsiteX628" fmla="*/ 6090576 w 8213050"/>
                <a:gd name="connsiteY628" fmla="*/ 3322099 h 4890885"/>
                <a:gd name="connsiteX629" fmla="*/ 6275139 w 8213050"/>
                <a:gd name="connsiteY629" fmla="*/ 3322099 h 4890885"/>
                <a:gd name="connsiteX630" fmla="*/ 6275139 w 8213050"/>
                <a:gd name="connsiteY630" fmla="*/ 3506662 h 4890885"/>
                <a:gd name="connsiteX631" fmla="*/ 6090576 w 8213050"/>
                <a:gd name="connsiteY631" fmla="*/ 3506662 h 4890885"/>
                <a:gd name="connsiteX632" fmla="*/ 5813731 w 8213050"/>
                <a:gd name="connsiteY632" fmla="*/ 3322099 h 4890885"/>
                <a:gd name="connsiteX633" fmla="*/ 5998294 w 8213050"/>
                <a:gd name="connsiteY633" fmla="*/ 3322099 h 4890885"/>
                <a:gd name="connsiteX634" fmla="*/ 5998294 w 8213050"/>
                <a:gd name="connsiteY634" fmla="*/ 3506662 h 4890885"/>
                <a:gd name="connsiteX635" fmla="*/ 5813731 w 8213050"/>
                <a:gd name="connsiteY635" fmla="*/ 3506662 h 4890885"/>
                <a:gd name="connsiteX636" fmla="*/ 5536887 w 8213050"/>
                <a:gd name="connsiteY636" fmla="*/ 3322099 h 4890885"/>
                <a:gd name="connsiteX637" fmla="*/ 5721450 w 8213050"/>
                <a:gd name="connsiteY637" fmla="*/ 3322099 h 4890885"/>
                <a:gd name="connsiteX638" fmla="*/ 5721450 w 8213050"/>
                <a:gd name="connsiteY638" fmla="*/ 3506662 h 4890885"/>
                <a:gd name="connsiteX639" fmla="*/ 5536887 w 8213050"/>
                <a:gd name="connsiteY639" fmla="*/ 3506662 h 4890885"/>
                <a:gd name="connsiteX640" fmla="*/ 5260042 w 8213050"/>
                <a:gd name="connsiteY640" fmla="*/ 3322099 h 4890885"/>
                <a:gd name="connsiteX641" fmla="*/ 5444605 w 8213050"/>
                <a:gd name="connsiteY641" fmla="*/ 3322099 h 4890885"/>
                <a:gd name="connsiteX642" fmla="*/ 5444605 w 8213050"/>
                <a:gd name="connsiteY642" fmla="*/ 3506662 h 4890885"/>
                <a:gd name="connsiteX643" fmla="*/ 5260042 w 8213050"/>
                <a:gd name="connsiteY643" fmla="*/ 3506662 h 4890885"/>
                <a:gd name="connsiteX644" fmla="*/ 4983198 w 8213050"/>
                <a:gd name="connsiteY644" fmla="*/ 3322099 h 4890885"/>
                <a:gd name="connsiteX645" fmla="*/ 5167761 w 8213050"/>
                <a:gd name="connsiteY645" fmla="*/ 3322099 h 4890885"/>
                <a:gd name="connsiteX646" fmla="*/ 5167761 w 8213050"/>
                <a:gd name="connsiteY646" fmla="*/ 3506662 h 4890885"/>
                <a:gd name="connsiteX647" fmla="*/ 4983198 w 8213050"/>
                <a:gd name="connsiteY647" fmla="*/ 3506662 h 4890885"/>
                <a:gd name="connsiteX648" fmla="*/ 4706353 w 8213050"/>
                <a:gd name="connsiteY648" fmla="*/ 3322099 h 4890885"/>
                <a:gd name="connsiteX649" fmla="*/ 4890916 w 8213050"/>
                <a:gd name="connsiteY649" fmla="*/ 3322099 h 4890885"/>
                <a:gd name="connsiteX650" fmla="*/ 4890916 w 8213050"/>
                <a:gd name="connsiteY650" fmla="*/ 3506662 h 4890885"/>
                <a:gd name="connsiteX651" fmla="*/ 4706353 w 8213050"/>
                <a:gd name="connsiteY651" fmla="*/ 3506662 h 4890885"/>
                <a:gd name="connsiteX652" fmla="*/ 4429509 w 8213050"/>
                <a:gd name="connsiteY652" fmla="*/ 3322099 h 4890885"/>
                <a:gd name="connsiteX653" fmla="*/ 4614072 w 8213050"/>
                <a:gd name="connsiteY653" fmla="*/ 3322099 h 4890885"/>
                <a:gd name="connsiteX654" fmla="*/ 4614072 w 8213050"/>
                <a:gd name="connsiteY654" fmla="*/ 3506662 h 4890885"/>
                <a:gd name="connsiteX655" fmla="*/ 4429509 w 8213050"/>
                <a:gd name="connsiteY655" fmla="*/ 3506662 h 4890885"/>
                <a:gd name="connsiteX656" fmla="*/ 4152664 w 8213050"/>
                <a:gd name="connsiteY656" fmla="*/ 3322099 h 4890885"/>
                <a:gd name="connsiteX657" fmla="*/ 4337227 w 8213050"/>
                <a:gd name="connsiteY657" fmla="*/ 3322099 h 4890885"/>
                <a:gd name="connsiteX658" fmla="*/ 4337227 w 8213050"/>
                <a:gd name="connsiteY658" fmla="*/ 3506662 h 4890885"/>
                <a:gd name="connsiteX659" fmla="*/ 4152664 w 8213050"/>
                <a:gd name="connsiteY659" fmla="*/ 3506662 h 4890885"/>
                <a:gd name="connsiteX660" fmla="*/ 3875820 w 8213050"/>
                <a:gd name="connsiteY660" fmla="*/ 3322099 h 4890885"/>
                <a:gd name="connsiteX661" fmla="*/ 4060383 w 8213050"/>
                <a:gd name="connsiteY661" fmla="*/ 3322099 h 4890885"/>
                <a:gd name="connsiteX662" fmla="*/ 4060383 w 8213050"/>
                <a:gd name="connsiteY662" fmla="*/ 3506662 h 4890885"/>
                <a:gd name="connsiteX663" fmla="*/ 3875820 w 8213050"/>
                <a:gd name="connsiteY663" fmla="*/ 3506662 h 4890885"/>
                <a:gd name="connsiteX664" fmla="*/ 3598976 w 8213050"/>
                <a:gd name="connsiteY664" fmla="*/ 3322099 h 4890885"/>
                <a:gd name="connsiteX665" fmla="*/ 3783539 w 8213050"/>
                <a:gd name="connsiteY665" fmla="*/ 3322099 h 4890885"/>
                <a:gd name="connsiteX666" fmla="*/ 3783539 w 8213050"/>
                <a:gd name="connsiteY666" fmla="*/ 3506662 h 4890885"/>
                <a:gd name="connsiteX667" fmla="*/ 3598976 w 8213050"/>
                <a:gd name="connsiteY667" fmla="*/ 3506662 h 4890885"/>
                <a:gd name="connsiteX668" fmla="*/ 3322131 w 8213050"/>
                <a:gd name="connsiteY668" fmla="*/ 3322099 h 4890885"/>
                <a:gd name="connsiteX669" fmla="*/ 3506694 w 8213050"/>
                <a:gd name="connsiteY669" fmla="*/ 3322099 h 4890885"/>
                <a:gd name="connsiteX670" fmla="*/ 3506694 w 8213050"/>
                <a:gd name="connsiteY670" fmla="*/ 3506662 h 4890885"/>
                <a:gd name="connsiteX671" fmla="*/ 3322131 w 8213050"/>
                <a:gd name="connsiteY671" fmla="*/ 3506662 h 4890885"/>
                <a:gd name="connsiteX672" fmla="*/ 3045306 w 8213050"/>
                <a:gd name="connsiteY672" fmla="*/ 3322099 h 4890885"/>
                <a:gd name="connsiteX673" fmla="*/ 3229870 w 8213050"/>
                <a:gd name="connsiteY673" fmla="*/ 3322099 h 4890885"/>
                <a:gd name="connsiteX674" fmla="*/ 3229870 w 8213050"/>
                <a:gd name="connsiteY674" fmla="*/ 3506662 h 4890885"/>
                <a:gd name="connsiteX675" fmla="*/ 3045306 w 8213050"/>
                <a:gd name="connsiteY675" fmla="*/ 3506662 h 4890885"/>
                <a:gd name="connsiteX676" fmla="*/ 2768462 w 8213050"/>
                <a:gd name="connsiteY676" fmla="*/ 3322099 h 4890885"/>
                <a:gd name="connsiteX677" fmla="*/ 2953026 w 8213050"/>
                <a:gd name="connsiteY677" fmla="*/ 3322099 h 4890885"/>
                <a:gd name="connsiteX678" fmla="*/ 2953026 w 8213050"/>
                <a:gd name="connsiteY678" fmla="*/ 3506662 h 4890885"/>
                <a:gd name="connsiteX679" fmla="*/ 2768462 w 8213050"/>
                <a:gd name="connsiteY679" fmla="*/ 3506662 h 4890885"/>
                <a:gd name="connsiteX680" fmla="*/ 2491616 w 8213050"/>
                <a:gd name="connsiteY680" fmla="*/ 3322099 h 4890885"/>
                <a:gd name="connsiteX681" fmla="*/ 2676180 w 8213050"/>
                <a:gd name="connsiteY681" fmla="*/ 3322099 h 4890885"/>
                <a:gd name="connsiteX682" fmla="*/ 2676180 w 8213050"/>
                <a:gd name="connsiteY682" fmla="*/ 3506662 h 4890885"/>
                <a:gd name="connsiteX683" fmla="*/ 2491616 w 8213050"/>
                <a:gd name="connsiteY683" fmla="*/ 3506662 h 4890885"/>
                <a:gd name="connsiteX684" fmla="*/ 2214771 w 8213050"/>
                <a:gd name="connsiteY684" fmla="*/ 3322099 h 4890885"/>
                <a:gd name="connsiteX685" fmla="*/ 2399335 w 8213050"/>
                <a:gd name="connsiteY685" fmla="*/ 3322099 h 4890885"/>
                <a:gd name="connsiteX686" fmla="*/ 2399335 w 8213050"/>
                <a:gd name="connsiteY686" fmla="*/ 3506662 h 4890885"/>
                <a:gd name="connsiteX687" fmla="*/ 2214771 w 8213050"/>
                <a:gd name="connsiteY687" fmla="*/ 3506662 h 4890885"/>
                <a:gd name="connsiteX688" fmla="*/ 1937929 w 8213050"/>
                <a:gd name="connsiteY688" fmla="*/ 3322099 h 4890885"/>
                <a:gd name="connsiteX689" fmla="*/ 2122491 w 8213050"/>
                <a:gd name="connsiteY689" fmla="*/ 3322099 h 4890885"/>
                <a:gd name="connsiteX690" fmla="*/ 2122491 w 8213050"/>
                <a:gd name="connsiteY690" fmla="*/ 3506662 h 4890885"/>
                <a:gd name="connsiteX691" fmla="*/ 1937929 w 8213050"/>
                <a:gd name="connsiteY691" fmla="*/ 3506662 h 4890885"/>
                <a:gd name="connsiteX692" fmla="*/ 1661082 w 8213050"/>
                <a:gd name="connsiteY692" fmla="*/ 3322099 h 4890885"/>
                <a:gd name="connsiteX693" fmla="*/ 1845648 w 8213050"/>
                <a:gd name="connsiteY693" fmla="*/ 3322099 h 4890885"/>
                <a:gd name="connsiteX694" fmla="*/ 1845648 w 8213050"/>
                <a:gd name="connsiteY694" fmla="*/ 3506662 h 4890885"/>
                <a:gd name="connsiteX695" fmla="*/ 1661082 w 8213050"/>
                <a:gd name="connsiteY695" fmla="*/ 3506662 h 4890885"/>
                <a:gd name="connsiteX696" fmla="*/ 1384239 w 8213050"/>
                <a:gd name="connsiteY696" fmla="*/ 3322099 h 4890885"/>
                <a:gd name="connsiteX697" fmla="*/ 1568803 w 8213050"/>
                <a:gd name="connsiteY697" fmla="*/ 3322099 h 4890885"/>
                <a:gd name="connsiteX698" fmla="*/ 1568803 w 8213050"/>
                <a:gd name="connsiteY698" fmla="*/ 3506662 h 4890885"/>
                <a:gd name="connsiteX699" fmla="*/ 1384239 w 8213050"/>
                <a:gd name="connsiteY699" fmla="*/ 3506662 h 4890885"/>
                <a:gd name="connsiteX700" fmla="*/ 1107396 w 8213050"/>
                <a:gd name="connsiteY700" fmla="*/ 3322099 h 4890885"/>
                <a:gd name="connsiteX701" fmla="*/ 1291954 w 8213050"/>
                <a:gd name="connsiteY701" fmla="*/ 3322099 h 4890885"/>
                <a:gd name="connsiteX702" fmla="*/ 1291954 w 8213050"/>
                <a:gd name="connsiteY702" fmla="*/ 3506662 h 4890885"/>
                <a:gd name="connsiteX703" fmla="*/ 1107396 w 8213050"/>
                <a:gd name="connsiteY703" fmla="*/ 3506662 h 4890885"/>
                <a:gd name="connsiteX704" fmla="*/ 830552 w 8213050"/>
                <a:gd name="connsiteY704" fmla="*/ 3322099 h 4890885"/>
                <a:gd name="connsiteX705" fmla="*/ 1015115 w 8213050"/>
                <a:gd name="connsiteY705" fmla="*/ 3322099 h 4890885"/>
                <a:gd name="connsiteX706" fmla="*/ 1015115 w 8213050"/>
                <a:gd name="connsiteY706" fmla="*/ 3506662 h 4890885"/>
                <a:gd name="connsiteX707" fmla="*/ 830552 w 8213050"/>
                <a:gd name="connsiteY707" fmla="*/ 3506662 h 4890885"/>
                <a:gd name="connsiteX708" fmla="*/ 553708 w 8213050"/>
                <a:gd name="connsiteY708" fmla="*/ 3322099 h 4890885"/>
                <a:gd name="connsiteX709" fmla="*/ 738271 w 8213050"/>
                <a:gd name="connsiteY709" fmla="*/ 3322099 h 4890885"/>
                <a:gd name="connsiteX710" fmla="*/ 738271 w 8213050"/>
                <a:gd name="connsiteY710" fmla="*/ 3506662 h 4890885"/>
                <a:gd name="connsiteX711" fmla="*/ 553708 w 8213050"/>
                <a:gd name="connsiteY711" fmla="*/ 3506662 h 4890885"/>
                <a:gd name="connsiteX712" fmla="*/ 276863 w 8213050"/>
                <a:gd name="connsiteY712" fmla="*/ 3322099 h 4890885"/>
                <a:gd name="connsiteX713" fmla="*/ 461426 w 8213050"/>
                <a:gd name="connsiteY713" fmla="*/ 3322099 h 4890885"/>
                <a:gd name="connsiteX714" fmla="*/ 461426 w 8213050"/>
                <a:gd name="connsiteY714" fmla="*/ 3506662 h 4890885"/>
                <a:gd name="connsiteX715" fmla="*/ 276863 w 8213050"/>
                <a:gd name="connsiteY715" fmla="*/ 3506662 h 4890885"/>
                <a:gd name="connsiteX716" fmla="*/ 17 w 8213050"/>
                <a:gd name="connsiteY716" fmla="*/ 3322099 h 4890885"/>
                <a:gd name="connsiteX717" fmla="*/ 184582 w 8213050"/>
                <a:gd name="connsiteY717" fmla="*/ 3322099 h 4890885"/>
                <a:gd name="connsiteX718" fmla="*/ 184582 w 8213050"/>
                <a:gd name="connsiteY718" fmla="*/ 3506662 h 4890885"/>
                <a:gd name="connsiteX719" fmla="*/ 17 w 8213050"/>
                <a:gd name="connsiteY719" fmla="*/ 3506662 h 4890885"/>
                <a:gd name="connsiteX720" fmla="*/ 8028487 w 8213050"/>
                <a:gd name="connsiteY720" fmla="*/ 3045254 h 4890885"/>
                <a:gd name="connsiteX721" fmla="*/ 8213050 w 8213050"/>
                <a:gd name="connsiteY721" fmla="*/ 3045254 h 4890885"/>
                <a:gd name="connsiteX722" fmla="*/ 8213050 w 8213050"/>
                <a:gd name="connsiteY722" fmla="*/ 3229817 h 4890885"/>
                <a:gd name="connsiteX723" fmla="*/ 8028487 w 8213050"/>
                <a:gd name="connsiteY723" fmla="*/ 3229817 h 4890885"/>
                <a:gd name="connsiteX724" fmla="*/ 7751643 w 8213050"/>
                <a:gd name="connsiteY724" fmla="*/ 3045254 h 4890885"/>
                <a:gd name="connsiteX725" fmla="*/ 7936206 w 8213050"/>
                <a:gd name="connsiteY725" fmla="*/ 3045254 h 4890885"/>
                <a:gd name="connsiteX726" fmla="*/ 7936206 w 8213050"/>
                <a:gd name="connsiteY726" fmla="*/ 3229817 h 4890885"/>
                <a:gd name="connsiteX727" fmla="*/ 7751643 w 8213050"/>
                <a:gd name="connsiteY727" fmla="*/ 3229817 h 4890885"/>
                <a:gd name="connsiteX728" fmla="*/ 7474799 w 8213050"/>
                <a:gd name="connsiteY728" fmla="*/ 3045254 h 4890885"/>
                <a:gd name="connsiteX729" fmla="*/ 7659362 w 8213050"/>
                <a:gd name="connsiteY729" fmla="*/ 3045254 h 4890885"/>
                <a:gd name="connsiteX730" fmla="*/ 7659362 w 8213050"/>
                <a:gd name="connsiteY730" fmla="*/ 3229817 h 4890885"/>
                <a:gd name="connsiteX731" fmla="*/ 7474799 w 8213050"/>
                <a:gd name="connsiteY731" fmla="*/ 3229817 h 4890885"/>
                <a:gd name="connsiteX732" fmla="*/ 7197954 w 8213050"/>
                <a:gd name="connsiteY732" fmla="*/ 3045254 h 4890885"/>
                <a:gd name="connsiteX733" fmla="*/ 7382517 w 8213050"/>
                <a:gd name="connsiteY733" fmla="*/ 3045254 h 4890885"/>
                <a:gd name="connsiteX734" fmla="*/ 7382517 w 8213050"/>
                <a:gd name="connsiteY734" fmla="*/ 3229817 h 4890885"/>
                <a:gd name="connsiteX735" fmla="*/ 7197954 w 8213050"/>
                <a:gd name="connsiteY735" fmla="*/ 3229817 h 4890885"/>
                <a:gd name="connsiteX736" fmla="*/ 6921109 w 8213050"/>
                <a:gd name="connsiteY736" fmla="*/ 3045254 h 4890885"/>
                <a:gd name="connsiteX737" fmla="*/ 7105672 w 8213050"/>
                <a:gd name="connsiteY737" fmla="*/ 3045254 h 4890885"/>
                <a:gd name="connsiteX738" fmla="*/ 7105672 w 8213050"/>
                <a:gd name="connsiteY738" fmla="*/ 3229817 h 4890885"/>
                <a:gd name="connsiteX739" fmla="*/ 6921109 w 8213050"/>
                <a:gd name="connsiteY739" fmla="*/ 3229817 h 4890885"/>
                <a:gd name="connsiteX740" fmla="*/ 6644265 w 8213050"/>
                <a:gd name="connsiteY740" fmla="*/ 3045254 h 4890885"/>
                <a:gd name="connsiteX741" fmla="*/ 6828828 w 8213050"/>
                <a:gd name="connsiteY741" fmla="*/ 3045254 h 4890885"/>
                <a:gd name="connsiteX742" fmla="*/ 6828828 w 8213050"/>
                <a:gd name="connsiteY742" fmla="*/ 3229817 h 4890885"/>
                <a:gd name="connsiteX743" fmla="*/ 6644265 w 8213050"/>
                <a:gd name="connsiteY743" fmla="*/ 3229817 h 4890885"/>
                <a:gd name="connsiteX744" fmla="*/ 6367421 w 8213050"/>
                <a:gd name="connsiteY744" fmla="*/ 3045254 h 4890885"/>
                <a:gd name="connsiteX745" fmla="*/ 6551984 w 8213050"/>
                <a:gd name="connsiteY745" fmla="*/ 3045254 h 4890885"/>
                <a:gd name="connsiteX746" fmla="*/ 6551984 w 8213050"/>
                <a:gd name="connsiteY746" fmla="*/ 3229817 h 4890885"/>
                <a:gd name="connsiteX747" fmla="*/ 6367421 w 8213050"/>
                <a:gd name="connsiteY747" fmla="*/ 3229817 h 4890885"/>
                <a:gd name="connsiteX748" fmla="*/ 6090576 w 8213050"/>
                <a:gd name="connsiteY748" fmla="*/ 3045254 h 4890885"/>
                <a:gd name="connsiteX749" fmla="*/ 6275139 w 8213050"/>
                <a:gd name="connsiteY749" fmla="*/ 3045254 h 4890885"/>
                <a:gd name="connsiteX750" fmla="*/ 6275139 w 8213050"/>
                <a:gd name="connsiteY750" fmla="*/ 3229817 h 4890885"/>
                <a:gd name="connsiteX751" fmla="*/ 6090576 w 8213050"/>
                <a:gd name="connsiteY751" fmla="*/ 3229817 h 4890885"/>
                <a:gd name="connsiteX752" fmla="*/ 5813731 w 8213050"/>
                <a:gd name="connsiteY752" fmla="*/ 3045254 h 4890885"/>
                <a:gd name="connsiteX753" fmla="*/ 5998294 w 8213050"/>
                <a:gd name="connsiteY753" fmla="*/ 3045254 h 4890885"/>
                <a:gd name="connsiteX754" fmla="*/ 5998294 w 8213050"/>
                <a:gd name="connsiteY754" fmla="*/ 3229817 h 4890885"/>
                <a:gd name="connsiteX755" fmla="*/ 5813731 w 8213050"/>
                <a:gd name="connsiteY755" fmla="*/ 3229817 h 4890885"/>
                <a:gd name="connsiteX756" fmla="*/ 5536887 w 8213050"/>
                <a:gd name="connsiteY756" fmla="*/ 3045254 h 4890885"/>
                <a:gd name="connsiteX757" fmla="*/ 5721450 w 8213050"/>
                <a:gd name="connsiteY757" fmla="*/ 3045254 h 4890885"/>
                <a:gd name="connsiteX758" fmla="*/ 5721450 w 8213050"/>
                <a:gd name="connsiteY758" fmla="*/ 3229817 h 4890885"/>
                <a:gd name="connsiteX759" fmla="*/ 5536887 w 8213050"/>
                <a:gd name="connsiteY759" fmla="*/ 3229817 h 4890885"/>
                <a:gd name="connsiteX760" fmla="*/ 5260042 w 8213050"/>
                <a:gd name="connsiteY760" fmla="*/ 3045254 h 4890885"/>
                <a:gd name="connsiteX761" fmla="*/ 5444605 w 8213050"/>
                <a:gd name="connsiteY761" fmla="*/ 3045254 h 4890885"/>
                <a:gd name="connsiteX762" fmla="*/ 5444605 w 8213050"/>
                <a:gd name="connsiteY762" fmla="*/ 3229817 h 4890885"/>
                <a:gd name="connsiteX763" fmla="*/ 5260042 w 8213050"/>
                <a:gd name="connsiteY763" fmla="*/ 3229817 h 4890885"/>
                <a:gd name="connsiteX764" fmla="*/ 4983198 w 8213050"/>
                <a:gd name="connsiteY764" fmla="*/ 3045254 h 4890885"/>
                <a:gd name="connsiteX765" fmla="*/ 5167761 w 8213050"/>
                <a:gd name="connsiteY765" fmla="*/ 3045254 h 4890885"/>
                <a:gd name="connsiteX766" fmla="*/ 5167761 w 8213050"/>
                <a:gd name="connsiteY766" fmla="*/ 3229817 h 4890885"/>
                <a:gd name="connsiteX767" fmla="*/ 4983198 w 8213050"/>
                <a:gd name="connsiteY767" fmla="*/ 3229817 h 4890885"/>
                <a:gd name="connsiteX768" fmla="*/ 4706353 w 8213050"/>
                <a:gd name="connsiteY768" fmla="*/ 3045254 h 4890885"/>
                <a:gd name="connsiteX769" fmla="*/ 4890916 w 8213050"/>
                <a:gd name="connsiteY769" fmla="*/ 3045254 h 4890885"/>
                <a:gd name="connsiteX770" fmla="*/ 4890916 w 8213050"/>
                <a:gd name="connsiteY770" fmla="*/ 3229817 h 4890885"/>
                <a:gd name="connsiteX771" fmla="*/ 4706353 w 8213050"/>
                <a:gd name="connsiteY771" fmla="*/ 3229817 h 4890885"/>
                <a:gd name="connsiteX772" fmla="*/ 4429509 w 8213050"/>
                <a:gd name="connsiteY772" fmla="*/ 3045254 h 4890885"/>
                <a:gd name="connsiteX773" fmla="*/ 4614072 w 8213050"/>
                <a:gd name="connsiteY773" fmla="*/ 3045254 h 4890885"/>
                <a:gd name="connsiteX774" fmla="*/ 4614072 w 8213050"/>
                <a:gd name="connsiteY774" fmla="*/ 3229817 h 4890885"/>
                <a:gd name="connsiteX775" fmla="*/ 4429509 w 8213050"/>
                <a:gd name="connsiteY775" fmla="*/ 3229817 h 4890885"/>
                <a:gd name="connsiteX776" fmla="*/ 4152664 w 8213050"/>
                <a:gd name="connsiteY776" fmla="*/ 3045254 h 4890885"/>
                <a:gd name="connsiteX777" fmla="*/ 4337227 w 8213050"/>
                <a:gd name="connsiteY777" fmla="*/ 3045254 h 4890885"/>
                <a:gd name="connsiteX778" fmla="*/ 4337227 w 8213050"/>
                <a:gd name="connsiteY778" fmla="*/ 3229817 h 4890885"/>
                <a:gd name="connsiteX779" fmla="*/ 4152664 w 8213050"/>
                <a:gd name="connsiteY779" fmla="*/ 3229817 h 4890885"/>
                <a:gd name="connsiteX780" fmla="*/ 3875820 w 8213050"/>
                <a:gd name="connsiteY780" fmla="*/ 3045254 h 4890885"/>
                <a:gd name="connsiteX781" fmla="*/ 4060383 w 8213050"/>
                <a:gd name="connsiteY781" fmla="*/ 3045254 h 4890885"/>
                <a:gd name="connsiteX782" fmla="*/ 4060383 w 8213050"/>
                <a:gd name="connsiteY782" fmla="*/ 3229817 h 4890885"/>
                <a:gd name="connsiteX783" fmla="*/ 3875820 w 8213050"/>
                <a:gd name="connsiteY783" fmla="*/ 3229817 h 4890885"/>
                <a:gd name="connsiteX784" fmla="*/ 3598976 w 8213050"/>
                <a:gd name="connsiteY784" fmla="*/ 3045254 h 4890885"/>
                <a:gd name="connsiteX785" fmla="*/ 3783539 w 8213050"/>
                <a:gd name="connsiteY785" fmla="*/ 3045254 h 4890885"/>
                <a:gd name="connsiteX786" fmla="*/ 3783539 w 8213050"/>
                <a:gd name="connsiteY786" fmla="*/ 3229817 h 4890885"/>
                <a:gd name="connsiteX787" fmla="*/ 3598976 w 8213050"/>
                <a:gd name="connsiteY787" fmla="*/ 3229817 h 4890885"/>
                <a:gd name="connsiteX788" fmla="*/ 3322131 w 8213050"/>
                <a:gd name="connsiteY788" fmla="*/ 3045254 h 4890885"/>
                <a:gd name="connsiteX789" fmla="*/ 3506694 w 8213050"/>
                <a:gd name="connsiteY789" fmla="*/ 3045254 h 4890885"/>
                <a:gd name="connsiteX790" fmla="*/ 3506694 w 8213050"/>
                <a:gd name="connsiteY790" fmla="*/ 3229817 h 4890885"/>
                <a:gd name="connsiteX791" fmla="*/ 3322131 w 8213050"/>
                <a:gd name="connsiteY791" fmla="*/ 3229817 h 4890885"/>
                <a:gd name="connsiteX792" fmla="*/ 3045310 w 8213050"/>
                <a:gd name="connsiteY792" fmla="*/ 3045254 h 4890885"/>
                <a:gd name="connsiteX793" fmla="*/ 3229874 w 8213050"/>
                <a:gd name="connsiteY793" fmla="*/ 3045254 h 4890885"/>
                <a:gd name="connsiteX794" fmla="*/ 3229874 w 8213050"/>
                <a:gd name="connsiteY794" fmla="*/ 3229817 h 4890885"/>
                <a:gd name="connsiteX795" fmla="*/ 3045310 w 8213050"/>
                <a:gd name="connsiteY795" fmla="*/ 3229817 h 4890885"/>
                <a:gd name="connsiteX796" fmla="*/ 2768466 w 8213050"/>
                <a:gd name="connsiteY796" fmla="*/ 3045254 h 4890885"/>
                <a:gd name="connsiteX797" fmla="*/ 2953029 w 8213050"/>
                <a:gd name="connsiteY797" fmla="*/ 3045254 h 4890885"/>
                <a:gd name="connsiteX798" fmla="*/ 2953029 w 8213050"/>
                <a:gd name="connsiteY798" fmla="*/ 3229817 h 4890885"/>
                <a:gd name="connsiteX799" fmla="*/ 2768466 w 8213050"/>
                <a:gd name="connsiteY799" fmla="*/ 3229817 h 4890885"/>
                <a:gd name="connsiteX800" fmla="*/ 2491619 w 8213050"/>
                <a:gd name="connsiteY800" fmla="*/ 3045254 h 4890885"/>
                <a:gd name="connsiteX801" fmla="*/ 2676184 w 8213050"/>
                <a:gd name="connsiteY801" fmla="*/ 3045254 h 4890885"/>
                <a:gd name="connsiteX802" fmla="*/ 2676184 w 8213050"/>
                <a:gd name="connsiteY802" fmla="*/ 3229817 h 4890885"/>
                <a:gd name="connsiteX803" fmla="*/ 2491619 w 8213050"/>
                <a:gd name="connsiteY803" fmla="*/ 3229817 h 4890885"/>
                <a:gd name="connsiteX804" fmla="*/ 2214774 w 8213050"/>
                <a:gd name="connsiteY804" fmla="*/ 3045254 h 4890885"/>
                <a:gd name="connsiteX805" fmla="*/ 2399338 w 8213050"/>
                <a:gd name="connsiteY805" fmla="*/ 3045254 h 4890885"/>
                <a:gd name="connsiteX806" fmla="*/ 2399338 w 8213050"/>
                <a:gd name="connsiteY806" fmla="*/ 3229817 h 4890885"/>
                <a:gd name="connsiteX807" fmla="*/ 2214774 w 8213050"/>
                <a:gd name="connsiteY807" fmla="*/ 3229817 h 4890885"/>
                <a:gd name="connsiteX808" fmla="*/ 1937933 w 8213050"/>
                <a:gd name="connsiteY808" fmla="*/ 3045254 h 4890885"/>
                <a:gd name="connsiteX809" fmla="*/ 2122494 w 8213050"/>
                <a:gd name="connsiteY809" fmla="*/ 3045254 h 4890885"/>
                <a:gd name="connsiteX810" fmla="*/ 2122494 w 8213050"/>
                <a:gd name="connsiteY810" fmla="*/ 3229817 h 4890885"/>
                <a:gd name="connsiteX811" fmla="*/ 1937933 w 8213050"/>
                <a:gd name="connsiteY811" fmla="*/ 3229817 h 4890885"/>
                <a:gd name="connsiteX812" fmla="*/ 1661086 w 8213050"/>
                <a:gd name="connsiteY812" fmla="*/ 3045254 h 4890885"/>
                <a:gd name="connsiteX813" fmla="*/ 1845652 w 8213050"/>
                <a:gd name="connsiteY813" fmla="*/ 3045254 h 4890885"/>
                <a:gd name="connsiteX814" fmla="*/ 1845652 w 8213050"/>
                <a:gd name="connsiteY814" fmla="*/ 3229817 h 4890885"/>
                <a:gd name="connsiteX815" fmla="*/ 1661086 w 8213050"/>
                <a:gd name="connsiteY815" fmla="*/ 3229817 h 4890885"/>
                <a:gd name="connsiteX816" fmla="*/ 1384241 w 8213050"/>
                <a:gd name="connsiteY816" fmla="*/ 3045254 h 4890885"/>
                <a:gd name="connsiteX817" fmla="*/ 1568807 w 8213050"/>
                <a:gd name="connsiteY817" fmla="*/ 3045254 h 4890885"/>
                <a:gd name="connsiteX818" fmla="*/ 1568807 w 8213050"/>
                <a:gd name="connsiteY818" fmla="*/ 3229817 h 4890885"/>
                <a:gd name="connsiteX819" fmla="*/ 1384241 w 8213050"/>
                <a:gd name="connsiteY819" fmla="*/ 3229817 h 4890885"/>
                <a:gd name="connsiteX820" fmla="*/ 1107400 w 8213050"/>
                <a:gd name="connsiteY820" fmla="*/ 3045254 h 4890885"/>
                <a:gd name="connsiteX821" fmla="*/ 1291957 w 8213050"/>
                <a:gd name="connsiteY821" fmla="*/ 3045254 h 4890885"/>
                <a:gd name="connsiteX822" fmla="*/ 1291957 w 8213050"/>
                <a:gd name="connsiteY822" fmla="*/ 3229817 h 4890885"/>
                <a:gd name="connsiteX823" fmla="*/ 1107400 w 8213050"/>
                <a:gd name="connsiteY823" fmla="*/ 3229817 h 4890885"/>
                <a:gd name="connsiteX824" fmla="*/ 830556 w 8213050"/>
                <a:gd name="connsiteY824" fmla="*/ 3045254 h 4890885"/>
                <a:gd name="connsiteX825" fmla="*/ 1015118 w 8213050"/>
                <a:gd name="connsiteY825" fmla="*/ 3045254 h 4890885"/>
                <a:gd name="connsiteX826" fmla="*/ 1015118 w 8213050"/>
                <a:gd name="connsiteY826" fmla="*/ 3229817 h 4890885"/>
                <a:gd name="connsiteX827" fmla="*/ 830556 w 8213050"/>
                <a:gd name="connsiteY827" fmla="*/ 3229817 h 4890885"/>
                <a:gd name="connsiteX828" fmla="*/ 553711 w 8213050"/>
                <a:gd name="connsiteY828" fmla="*/ 3045254 h 4890885"/>
                <a:gd name="connsiteX829" fmla="*/ 738275 w 8213050"/>
                <a:gd name="connsiteY829" fmla="*/ 3045254 h 4890885"/>
                <a:gd name="connsiteX830" fmla="*/ 738275 w 8213050"/>
                <a:gd name="connsiteY830" fmla="*/ 3229817 h 4890885"/>
                <a:gd name="connsiteX831" fmla="*/ 553711 w 8213050"/>
                <a:gd name="connsiteY831" fmla="*/ 3229817 h 4890885"/>
                <a:gd name="connsiteX832" fmla="*/ 276867 w 8213050"/>
                <a:gd name="connsiteY832" fmla="*/ 3045254 h 4890885"/>
                <a:gd name="connsiteX833" fmla="*/ 461429 w 8213050"/>
                <a:gd name="connsiteY833" fmla="*/ 3045254 h 4890885"/>
                <a:gd name="connsiteX834" fmla="*/ 461429 w 8213050"/>
                <a:gd name="connsiteY834" fmla="*/ 3229817 h 4890885"/>
                <a:gd name="connsiteX835" fmla="*/ 276867 w 8213050"/>
                <a:gd name="connsiteY835" fmla="*/ 3229817 h 4890885"/>
                <a:gd name="connsiteX836" fmla="*/ 20 w 8213050"/>
                <a:gd name="connsiteY836" fmla="*/ 3045254 h 4890885"/>
                <a:gd name="connsiteX837" fmla="*/ 184586 w 8213050"/>
                <a:gd name="connsiteY837" fmla="*/ 3045254 h 4890885"/>
                <a:gd name="connsiteX838" fmla="*/ 184586 w 8213050"/>
                <a:gd name="connsiteY838" fmla="*/ 3229817 h 4890885"/>
                <a:gd name="connsiteX839" fmla="*/ 20 w 8213050"/>
                <a:gd name="connsiteY839" fmla="*/ 3229817 h 4890885"/>
                <a:gd name="connsiteX840" fmla="*/ 8028487 w 8213050"/>
                <a:gd name="connsiteY840" fmla="*/ 2768410 h 4890885"/>
                <a:gd name="connsiteX841" fmla="*/ 8213050 w 8213050"/>
                <a:gd name="connsiteY841" fmla="*/ 2768410 h 4890885"/>
                <a:gd name="connsiteX842" fmla="*/ 8213050 w 8213050"/>
                <a:gd name="connsiteY842" fmla="*/ 2952973 h 4890885"/>
                <a:gd name="connsiteX843" fmla="*/ 8028487 w 8213050"/>
                <a:gd name="connsiteY843" fmla="*/ 2952973 h 4890885"/>
                <a:gd name="connsiteX844" fmla="*/ 7751643 w 8213050"/>
                <a:gd name="connsiteY844" fmla="*/ 2768410 h 4890885"/>
                <a:gd name="connsiteX845" fmla="*/ 7936206 w 8213050"/>
                <a:gd name="connsiteY845" fmla="*/ 2768410 h 4890885"/>
                <a:gd name="connsiteX846" fmla="*/ 7936206 w 8213050"/>
                <a:gd name="connsiteY846" fmla="*/ 2952973 h 4890885"/>
                <a:gd name="connsiteX847" fmla="*/ 7751643 w 8213050"/>
                <a:gd name="connsiteY847" fmla="*/ 2952973 h 4890885"/>
                <a:gd name="connsiteX848" fmla="*/ 7474799 w 8213050"/>
                <a:gd name="connsiteY848" fmla="*/ 2768410 h 4890885"/>
                <a:gd name="connsiteX849" fmla="*/ 7659362 w 8213050"/>
                <a:gd name="connsiteY849" fmla="*/ 2768410 h 4890885"/>
                <a:gd name="connsiteX850" fmla="*/ 7659362 w 8213050"/>
                <a:gd name="connsiteY850" fmla="*/ 2952973 h 4890885"/>
                <a:gd name="connsiteX851" fmla="*/ 7474799 w 8213050"/>
                <a:gd name="connsiteY851" fmla="*/ 2952973 h 4890885"/>
                <a:gd name="connsiteX852" fmla="*/ 7197954 w 8213050"/>
                <a:gd name="connsiteY852" fmla="*/ 2768410 h 4890885"/>
                <a:gd name="connsiteX853" fmla="*/ 7382517 w 8213050"/>
                <a:gd name="connsiteY853" fmla="*/ 2768410 h 4890885"/>
                <a:gd name="connsiteX854" fmla="*/ 7382517 w 8213050"/>
                <a:gd name="connsiteY854" fmla="*/ 2952973 h 4890885"/>
                <a:gd name="connsiteX855" fmla="*/ 7197954 w 8213050"/>
                <a:gd name="connsiteY855" fmla="*/ 2952973 h 4890885"/>
                <a:gd name="connsiteX856" fmla="*/ 6921109 w 8213050"/>
                <a:gd name="connsiteY856" fmla="*/ 2768410 h 4890885"/>
                <a:gd name="connsiteX857" fmla="*/ 7105672 w 8213050"/>
                <a:gd name="connsiteY857" fmla="*/ 2768410 h 4890885"/>
                <a:gd name="connsiteX858" fmla="*/ 7105672 w 8213050"/>
                <a:gd name="connsiteY858" fmla="*/ 2952973 h 4890885"/>
                <a:gd name="connsiteX859" fmla="*/ 6921109 w 8213050"/>
                <a:gd name="connsiteY859" fmla="*/ 2952973 h 4890885"/>
                <a:gd name="connsiteX860" fmla="*/ 6644265 w 8213050"/>
                <a:gd name="connsiteY860" fmla="*/ 2768410 h 4890885"/>
                <a:gd name="connsiteX861" fmla="*/ 6828828 w 8213050"/>
                <a:gd name="connsiteY861" fmla="*/ 2768410 h 4890885"/>
                <a:gd name="connsiteX862" fmla="*/ 6828828 w 8213050"/>
                <a:gd name="connsiteY862" fmla="*/ 2952973 h 4890885"/>
                <a:gd name="connsiteX863" fmla="*/ 6644265 w 8213050"/>
                <a:gd name="connsiteY863" fmla="*/ 2952973 h 4890885"/>
                <a:gd name="connsiteX864" fmla="*/ 6367421 w 8213050"/>
                <a:gd name="connsiteY864" fmla="*/ 2768410 h 4890885"/>
                <a:gd name="connsiteX865" fmla="*/ 6551984 w 8213050"/>
                <a:gd name="connsiteY865" fmla="*/ 2768410 h 4890885"/>
                <a:gd name="connsiteX866" fmla="*/ 6551984 w 8213050"/>
                <a:gd name="connsiteY866" fmla="*/ 2952973 h 4890885"/>
                <a:gd name="connsiteX867" fmla="*/ 6367421 w 8213050"/>
                <a:gd name="connsiteY867" fmla="*/ 2952973 h 4890885"/>
                <a:gd name="connsiteX868" fmla="*/ 6090576 w 8213050"/>
                <a:gd name="connsiteY868" fmla="*/ 2768410 h 4890885"/>
                <a:gd name="connsiteX869" fmla="*/ 6275139 w 8213050"/>
                <a:gd name="connsiteY869" fmla="*/ 2768410 h 4890885"/>
                <a:gd name="connsiteX870" fmla="*/ 6275139 w 8213050"/>
                <a:gd name="connsiteY870" fmla="*/ 2952973 h 4890885"/>
                <a:gd name="connsiteX871" fmla="*/ 6090576 w 8213050"/>
                <a:gd name="connsiteY871" fmla="*/ 2952973 h 4890885"/>
                <a:gd name="connsiteX872" fmla="*/ 5813731 w 8213050"/>
                <a:gd name="connsiteY872" fmla="*/ 2768410 h 4890885"/>
                <a:gd name="connsiteX873" fmla="*/ 5998294 w 8213050"/>
                <a:gd name="connsiteY873" fmla="*/ 2768410 h 4890885"/>
                <a:gd name="connsiteX874" fmla="*/ 5998294 w 8213050"/>
                <a:gd name="connsiteY874" fmla="*/ 2952973 h 4890885"/>
                <a:gd name="connsiteX875" fmla="*/ 5813731 w 8213050"/>
                <a:gd name="connsiteY875" fmla="*/ 2952973 h 4890885"/>
                <a:gd name="connsiteX876" fmla="*/ 5536887 w 8213050"/>
                <a:gd name="connsiteY876" fmla="*/ 2768410 h 4890885"/>
                <a:gd name="connsiteX877" fmla="*/ 5721450 w 8213050"/>
                <a:gd name="connsiteY877" fmla="*/ 2768410 h 4890885"/>
                <a:gd name="connsiteX878" fmla="*/ 5721450 w 8213050"/>
                <a:gd name="connsiteY878" fmla="*/ 2952973 h 4890885"/>
                <a:gd name="connsiteX879" fmla="*/ 5536887 w 8213050"/>
                <a:gd name="connsiteY879" fmla="*/ 2952973 h 4890885"/>
                <a:gd name="connsiteX880" fmla="*/ 5260042 w 8213050"/>
                <a:gd name="connsiteY880" fmla="*/ 2768410 h 4890885"/>
                <a:gd name="connsiteX881" fmla="*/ 5444605 w 8213050"/>
                <a:gd name="connsiteY881" fmla="*/ 2768410 h 4890885"/>
                <a:gd name="connsiteX882" fmla="*/ 5444605 w 8213050"/>
                <a:gd name="connsiteY882" fmla="*/ 2952973 h 4890885"/>
                <a:gd name="connsiteX883" fmla="*/ 5260042 w 8213050"/>
                <a:gd name="connsiteY883" fmla="*/ 2952973 h 4890885"/>
                <a:gd name="connsiteX884" fmla="*/ 4983198 w 8213050"/>
                <a:gd name="connsiteY884" fmla="*/ 2768410 h 4890885"/>
                <a:gd name="connsiteX885" fmla="*/ 5167761 w 8213050"/>
                <a:gd name="connsiteY885" fmla="*/ 2768410 h 4890885"/>
                <a:gd name="connsiteX886" fmla="*/ 5167761 w 8213050"/>
                <a:gd name="connsiteY886" fmla="*/ 2952973 h 4890885"/>
                <a:gd name="connsiteX887" fmla="*/ 4983198 w 8213050"/>
                <a:gd name="connsiteY887" fmla="*/ 2952973 h 4890885"/>
                <a:gd name="connsiteX888" fmla="*/ 4706353 w 8213050"/>
                <a:gd name="connsiteY888" fmla="*/ 2768410 h 4890885"/>
                <a:gd name="connsiteX889" fmla="*/ 4890916 w 8213050"/>
                <a:gd name="connsiteY889" fmla="*/ 2768410 h 4890885"/>
                <a:gd name="connsiteX890" fmla="*/ 4890916 w 8213050"/>
                <a:gd name="connsiteY890" fmla="*/ 2952973 h 4890885"/>
                <a:gd name="connsiteX891" fmla="*/ 4706353 w 8213050"/>
                <a:gd name="connsiteY891" fmla="*/ 2952973 h 4890885"/>
                <a:gd name="connsiteX892" fmla="*/ 4429509 w 8213050"/>
                <a:gd name="connsiteY892" fmla="*/ 2768410 h 4890885"/>
                <a:gd name="connsiteX893" fmla="*/ 4614072 w 8213050"/>
                <a:gd name="connsiteY893" fmla="*/ 2768410 h 4890885"/>
                <a:gd name="connsiteX894" fmla="*/ 4614072 w 8213050"/>
                <a:gd name="connsiteY894" fmla="*/ 2952973 h 4890885"/>
                <a:gd name="connsiteX895" fmla="*/ 4429509 w 8213050"/>
                <a:gd name="connsiteY895" fmla="*/ 2952973 h 4890885"/>
                <a:gd name="connsiteX896" fmla="*/ 4152664 w 8213050"/>
                <a:gd name="connsiteY896" fmla="*/ 2768410 h 4890885"/>
                <a:gd name="connsiteX897" fmla="*/ 4337227 w 8213050"/>
                <a:gd name="connsiteY897" fmla="*/ 2768410 h 4890885"/>
                <a:gd name="connsiteX898" fmla="*/ 4337227 w 8213050"/>
                <a:gd name="connsiteY898" fmla="*/ 2952973 h 4890885"/>
                <a:gd name="connsiteX899" fmla="*/ 4152664 w 8213050"/>
                <a:gd name="connsiteY899" fmla="*/ 2952973 h 4890885"/>
                <a:gd name="connsiteX900" fmla="*/ 3875820 w 8213050"/>
                <a:gd name="connsiteY900" fmla="*/ 2768410 h 4890885"/>
                <a:gd name="connsiteX901" fmla="*/ 4060383 w 8213050"/>
                <a:gd name="connsiteY901" fmla="*/ 2768410 h 4890885"/>
                <a:gd name="connsiteX902" fmla="*/ 4060383 w 8213050"/>
                <a:gd name="connsiteY902" fmla="*/ 2952973 h 4890885"/>
                <a:gd name="connsiteX903" fmla="*/ 3875820 w 8213050"/>
                <a:gd name="connsiteY903" fmla="*/ 2952973 h 4890885"/>
                <a:gd name="connsiteX904" fmla="*/ 3598976 w 8213050"/>
                <a:gd name="connsiteY904" fmla="*/ 2768410 h 4890885"/>
                <a:gd name="connsiteX905" fmla="*/ 3783539 w 8213050"/>
                <a:gd name="connsiteY905" fmla="*/ 2768410 h 4890885"/>
                <a:gd name="connsiteX906" fmla="*/ 3783539 w 8213050"/>
                <a:gd name="connsiteY906" fmla="*/ 2952973 h 4890885"/>
                <a:gd name="connsiteX907" fmla="*/ 3598976 w 8213050"/>
                <a:gd name="connsiteY907" fmla="*/ 2952973 h 4890885"/>
                <a:gd name="connsiteX908" fmla="*/ 3322131 w 8213050"/>
                <a:gd name="connsiteY908" fmla="*/ 2768410 h 4890885"/>
                <a:gd name="connsiteX909" fmla="*/ 3506694 w 8213050"/>
                <a:gd name="connsiteY909" fmla="*/ 2768410 h 4890885"/>
                <a:gd name="connsiteX910" fmla="*/ 3506694 w 8213050"/>
                <a:gd name="connsiteY910" fmla="*/ 2952973 h 4890885"/>
                <a:gd name="connsiteX911" fmla="*/ 3322131 w 8213050"/>
                <a:gd name="connsiteY911" fmla="*/ 2952973 h 4890885"/>
                <a:gd name="connsiteX912" fmla="*/ 3045314 w 8213050"/>
                <a:gd name="connsiteY912" fmla="*/ 2768410 h 4890885"/>
                <a:gd name="connsiteX913" fmla="*/ 3229877 w 8213050"/>
                <a:gd name="connsiteY913" fmla="*/ 2768410 h 4890885"/>
                <a:gd name="connsiteX914" fmla="*/ 3229877 w 8213050"/>
                <a:gd name="connsiteY914" fmla="*/ 2952973 h 4890885"/>
                <a:gd name="connsiteX915" fmla="*/ 3045314 w 8213050"/>
                <a:gd name="connsiteY915" fmla="*/ 2952973 h 4890885"/>
                <a:gd name="connsiteX916" fmla="*/ 2768469 w 8213050"/>
                <a:gd name="connsiteY916" fmla="*/ 2768410 h 4890885"/>
                <a:gd name="connsiteX917" fmla="*/ 2953033 w 8213050"/>
                <a:gd name="connsiteY917" fmla="*/ 2768410 h 4890885"/>
                <a:gd name="connsiteX918" fmla="*/ 2953033 w 8213050"/>
                <a:gd name="connsiteY918" fmla="*/ 2952973 h 4890885"/>
                <a:gd name="connsiteX919" fmla="*/ 2768469 w 8213050"/>
                <a:gd name="connsiteY919" fmla="*/ 2952973 h 4890885"/>
                <a:gd name="connsiteX920" fmla="*/ 2491623 w 8213050"/>
                <a:gd name="connsiteY920" fmla="*/ 2768410 h 4890885"/>
                <a:gd name="connsiteX921" fmla="*/ 2676187 w 8213050"/>
                <a:gd name="connsiteY921" fmla="*/ 2768410 h 4890885"/>
                <a:gd name="connsiteX922" fmla="*/ 2676187 w 8213050"/>
                <a:gd name="connsiteY922" fmla="*/ 2952973 h 4890885"/>
                <a:gd name="connsiteX923" fmla="*/ 2491623 w 8213050"/>
                <a:gd name="connsiteY923" fmla="*/ 2952973 h 4890885"/>
                <a:gd name="connsiteX924" fmla="*/ 2214777 w 8213050"/>
                <a:gd name="connsiteY924" fmla="*/ 2768410 h 4890885"/>
                <a:gd name="connsiteX925" fmla="*/ 2399341 w 8213050"/>
                <a:gd name="connsiteY925" fmla="*/ 2768410 h 4890885"/>
                <a:gd name="connsiteX926" fmla="*/ 2399341 w 8213050"/>
                <a:gd name="connsiteY926" fmla="*/ 2952973 h 4890885"/>
                <a:gd name="connsiteX927" fmla="*/ 2214777 w 8213050"/>
                <a:gd name="connsiteY927" fmla="*/ 2952973 h 4890885"/>
                <a:gd name="connsiteX928" fmla="*/ 1937937 w 8213050"/>
                <a:gd name="connsiteY928" fmla="*/ 2768410 h 4890885"/>
                <a:gd name="connsiteX929" fmla="*/ 2122497 w 8213050"/>
                <a:gd name="connsiteY929" fmla="*/ 2768410 h 4890885"/>
                <a:gd name="connsiteX930" fmla="*/ 2122497 w 8213050"/>
                <a:gd name="connsiteY930" fmla="*/ 2952973 h 4890885"/>
                <a:gd name="connsiteX931" fmla="*/ 1937937 w 8213050"/>
                <a:gd name="connsiteY931" fmla="*/ 2952973 h 4890885"/>
                <a:gd name="connsiteX932" fmla="*/ 1661088 w 8213050"/>
                <a:gd name="connsiteY932" fmla="*/ 2768410 h 4890885"/>
                <a:gd name="connsiteX933" fmla="*/ 1845656 w 8213050"/>
                <a:gd name="connsiteY933" fmla="*/ 2768410 h 4890885"/>
                <a:gd name="connsiteX934" fmla="*/ 1845656 w 8213050"/>
                <a:gd name="connsiteY934" fmla="*/ 2952973 h 4890885"/>
                <a:gd name="connsiteX935" fmla="*/ 1661088 w 8213050"/>
                <a:gd name="connsiteY935" fmla="*/ 2952973 h 4890885"/>
                <a:gd name="connsiteX936" fmla="*/ 1384245 w 8213050"/>
                <a:gd name="connsiteY936" fmla="*/ 2768410 h 4890885"/>
                <a:gd name="connsiteX937" fmla="*/ 1568811 w 8213050"/>
                <a:gd name="connsiteY937" fmla="*/ 2768410 h 4890885"/>
                <a:gd name="connsiteX938" fmla="*/ 1568811 w 8213050"/>
                <a:gd name="connsiteY938" fmla="*/ 2952973 h 4890885"/>
                <a:gd name="connsiteX939" fmla="*/ 1384245 w 8213050"/>
                <a:gd name="connsiteY939" fmla="*/ 2952973 h 4890885"/>
                <a:gd name="connsiteX940" fmla="*/ 1107403 w 8213050"/>
                <a:gd name="connsiteY940" fmla="*/ 2768410 h 4890885"/>
                <a:gd name="connsiteX941" fmla="*/ 1291960 w 8213050"/>
                <a:gd name="connsiteY941" fmla="*/ 2768410 h 4890885"/>
                <a:gd name="connsiteX942" fmla="*/ 1291960 w 8213050"/>
                <a:gd name="connsiteY942" fmla="*/ 2952973 h 4890885"/>
                <a:gd name="connsiteX943" fmla="*/ 1107403 w 8213050"/>
                <a:gd name="connsiteY943" fmla="*/ 2952973 h 4890885"/>
                <a:gd name="connsiteX944" fmla="*/ 830559 w 8213050"/>
                <a:gd name="connsiteY944" fmla="*/ 2768410 h 4890885"/>
                <a:gd name="connsiteX945" fmla="*/ 1015122 w 8213050"/>
                <a:gd name="connsiteY945" fmla="*/ 2768410 h 4890885"/>
                <a:gd name="connsiteX946" fmla="*/ 1015122 w 8213050"/>
                <a:gd name="connsiteY946" fmla="*/ 2952973 h 4890885"/>
                <a:gd name="connsiteX947" fmla="*/ 830559 w 8213050"/>
                <a:gd name="connsiteY947" fmla="*/ 2952973 h 4890885"/>
                <a:gd name="connsiteX948" fmla="*/ 553715 w 8213050"/>
                <a:gd name="connsiteY948" fmla="*/ 2768410 h 4890885"/>
                <a:gd name="connsiteX949" fmla="*/ 738278 w 8213050"/>
                <a:gd name="connsiteY949" fmla="*/ 2768410 h 4890885"/>
                <a:gd name="connsiteX950" fmla="*/ 738278 w 8213050"/>
                <a:gd name="connsiteY950" fmla="*/ 2952973 h 4890885"/>
                <a:gd name="connsiteX951" fmla="*/ 553715 w 8213050"/>
                <a:gd name="connsiteY951" fmla="*/ 2952973 h 4890885"/>
                <a:gd name="connsiteX952" fmla="*/ 276870 w 8213050"/>
                <a:gd name="connsiteY952" fmla="*/ 2768410 h 4890885"/>
                <a:gd name="connsiteX953" fmla="*/ 461433 w 8213050"/>
                <a:gd name="connsiteY953" fmla="*/ 2768410 h 4890885"/>
                <a:gd name="connsiteX954" fmla="*/ 461433 w 8213050"/>
                <a:gd name="connsiteY954" fmla="*/ 2952973 h 4890885"/>
                <a:gd name="connsiteX955" fmla="*/ 276870 w 8213050"/>
                <a:gd name="connsiteY955" fmla="*/ 2952973 h 4890885"/>
                <a:gd name="connsiteX956" fmla="*/ 23 w 8213050"/>
                <a:gd name="connsiteY956" fmla="*/ 2768410 h 4890885"/>
                <a:gd name="connsiteX957" fmla="*/ 184590 w 8213050"/>
                <a:gd name="connsiteY957" fmla="*/ 2768410 h 4890885"/>
                <a:gd name="connsiteX958" fmla="*/ 184590 w 8213050"/>
                <a:gd name="connsiteY958" fmla="*/ 2952973 h 4890885"/>
                <a:gd name="connsiteX959" fmla="*/ 23 w 8213050"/>
                <a:gd name="connsiteY959" fmla="*/ 2952973 h 4890885"/>
                <a:gd name="connsiteX960" fmla="*/ 8028487 w 8213050"/>
                <a:gd name="connsiteY960" fmla="*/ 2491565 h 4890885"/>
                <a:gd name="connsiteX961" fmla="*/ 8213050 w 8213050"/>
                <a:gd name="connsiteY961" fmla="*/ 2491565 h 4890885"/>
                <a:gd name="connsiteX962" fmla="*/ 8213050 w 8213050"/>
                <a:gd name="connsiteY962" fmla="*/ 2676128 h 4890885"/>
                <a:gd name="connsiteX963" fmla="*/ 8028487 w 8213050"/>
                <a:gd name="connsiteY963" fmla="*/ 2676128 h 4890885"/>
                <a:gd name="connsiteX964" fmla="*/ 7751643 w 8213050"/>
                <a:gd name="connsiteY964" fmla="*/ 2491565 h 4890885"/>
                <a:gd name="connsiteX965" fmla="*/ 7936206 w 8213050"/>
                <a:gd name="connsiteY965" fmla="*/ 2491565 h 4890885"/>
                <a:gd name="connsiteX966" fmla="*/ 7936206 w 8213050"/>
                <a:gd name="connsiteY966" fmla="*/ 2676128 h 4890885"/>
                <a:gd name="connsiteX967" fmla="*/ 7751643 w 8213050"/>
                <a:gd name="connsiteY967" fmla="*/ 2676128 h 4890885"/>
                <a:gd name="connsiteX968" fmla="*/ 7474799 w 8213050"/>
                <a:gd name="connsiteY968" fmla="*/ 2491565 h 4890885"/>
                <a:gd name="connsiteX969" fmla="*/ 7659362 w 8213050"/>
                <a:gd name="connsiteY969" fmla="*/ 2491565 h 4890885"/>
                <a:gd name="connsiteX970" fmla="*/ 7659362 w 8213050"/>
                <a:gd name="connsiteY970" fmla="*/ 2676128 h 4890885"/>
                <a:gd name="connsiteX971" fmla="*/ 7474799 w 8213050"/>
                <a:gd name="connsiteY971" fmla="*/ 2676128 h 4890885"/>
                <a:gd name="connsiteX972" fmla="*/ 7197954 w 8213050"/>
                <a:gd name="connsiteY972" fmla="*/ 2491565 h 4890885"/>
                <a:gd name="connsiteX973" fmla="*/ 7382517 w 8213050"/>
                <a:gd name="connsiteY973" fmla="*/ 2491565 h 4890885"/>
                <a:gd name="connsiteX974" fmla="*/ 7382517 w 8213050"/>
                <a:gd name="connsiteY974" fmla="*/ 2676128 h 4890885"/>
                <a:gd name="connsiteX975" fmla="*/ 7197954 w 8213050"/>
                <a:gd name="connsiteY975" fmla="*/ 2676128 h 4890885"/>
                <a:gd name="connsiteX976" fmla="*/ 6921109 w 8213050"/>
                <a:gd name="connsiteY976" fmla="*/ 2491565 h 4890885"/>
                <a:gd name="connsiteX977" fmla="*/ 7105672 w 8213050"/>
                <a:gd name="connsiteY977" fmla="*/ 2491565 h 4890885"/>
                <a:gd name="connsiteX978" fmla="*/ 7105672 w 8213050"/>
                <a:gd name="connsiteY978" fmla="*/ 2676128 h 4890885"/>
                <a:gd name="connsiteX979" fmla="*/ 6921109 w 8213050"/>
                <a:gd name="connsiteY979" fmla="*/ 2676128 h 4890885"/>
                <a:gd name="connsiteX980" fmla="*/ 6644265 w 8213050"/>
                <a:gd name="connsiteY980" fmla="*/ 2491565 h 4890885"/>
                <a:gd name="connsiteX981" fmla="*/ 6828828 w 8213050"/>
                <a:gd name="connsiteY981" fmla="*/ 2491565 h 4890885"/>
                <a:gd name="connsiteX982" fmla="*/ 6828828 w 8213050"/>
                <a:gd name="connsiteY982" fmla="*/ 2676128 h 4890885"/>
                <a:gd name="connsiteX983" fmla="*/ 6644265 w 8213050"/>
                <a:gd name="connsiteY983" fmla="*/ 2676128 h 4890885"/>
                <a:gd name="connsiteX984" fmla="*/ 6367421 w 8213050"/>
                <a:gd name="connsiteY984" fmla="*/ 2491565 h 4890885"/>
                <a:gd name="connsiteX985" fmla="*/ 6551984 w 8213050"/>
                <a:gd name="connsiteY985" fmla="*/ 2491565 h 4890885"/>
                <a:gd name="connsiteX986" fmla="*/ 6551984 w 8213050"/>
                <a:gd name="connsiteY986" fmla="*/ 2676128 h 4890885"/>
                <a:gd name="connsiteX987" fmla="*/ 6367421 w 8213050"/>
                <a:gd name="connsiteY987" fmla="*/ 2676128 h 4890885"/>
                <a:gd name="connsiteX988" fmla="*/ 6090576 w 8213050"/>
                <a:gd name="connsiteY988" fmla="*/ 2491565 h 4890885"/>
                <a:gd name="connsiteX989" fmla="*/ 6275139 w 8213050"/>
                <a:gd name="connsiteY989" fmla="*/ 2491565 h 4890885"/>
                <a:gd name="connsiteX990" fmla="*/ 6275139 w 8213050"/>
                <a:gd name="connsiteY990" fmla="*/ 2676128 h 4890885"/>
                <a:gd name="connsiteX991" fmla="*/ 6090576 w 8213050"/>
                <a:gd name="connsiteY991" fmla="*/ 2676128 h 4890885"/>
                <a:gd name="connsiteX992" fmla="*/ 5813731 w 8213050"/>
                <a:gd name="connsiteY992" fmla="*/ 2491565 h 4890885"/>
                <a:gd name="connsiteX993" fmla="*/ 5998294 w 8213050"/>
                <a:gd name="connsiteY993" fmla="*/ 2491565 h 4890885"/>
                <a:gd name="connsiteX994" fmla="*/ 5998294 w 8213050"/>
                <a:gd name="connsiteY994" fmla="*/ 2676128 h 4890885"/>
                <a:gd name="connsiteX995" fmla="*/ 5813731 w 8213050"/>
                <a:gd name="connsiteY995" fmla="*/ 2676128 h 4890885"/>
                <a:gd name="connsiteX996" fmla="*/ 5536887 w 8213050"/>
                <a:gd name="connsiteY996" fmla="*/ 2491565 h 4890885"/>
                <a:gd name="connsiteX997" fmla="*/ 5721450 w 8213050"/>
                <a:gd name="connsiteY997" fmla="*/ 2491565 h 4890885"/>
                <a:gd name="connsiteX998" fmla="*/ 5721450 w 8213050"/>
                <a:gd name="connsiteY998" fmla="*/ 2676128 h 4890885"/>
                <a:gd name="connsiteX999" fmla="*/ 5536887 w 8213050"/>
                <a:gd name="connsiteY999" fmla="*/ 2676128 h 4890885"/>
                <a:gd name="connsiteX1000" fmla="*/ 5260042 w 8213050"/>
                <a:gd name="connsiteY1000" fmla="*/ 2491565 h 4890885"/>
                <a:gd name="connsiteX1001" fmla="*/ 5444605 w 8213050"/>
                <a:gd name="connsiteY1001" fmla="*/ 2491565 h 4890885"/>
                <a:gd name="connsiteX1002" fmla="*/ 5444605 w 8213050"/>
                <a:gd name="connsiteY1002" fmla="*/ 2676128 h 4890885"/>
                <a:gd name="connsiteX1003" fmla="*/ 5260042 w 8213050"/>
                <a:gd name="connsiteY1003" fmla="*/ 2676128 h 4890885"/>
                <a:gd name="connsiteX1004" fmla="*/ 4983198 w 8213050"/>
                <a:gd name="connsiteY1004" fmla="*/ 2491565 h 4890885"/>
                <a:gd name="connsiteX1005" fmla="*/ 5167761 w 8213050"/>
                <a:gd name="connsiteY1005" fmla="*/ 2491565 h 4890885"/>
                <a:gd name="connsiteX1006" fmla="*/ 5167761 w 8213050"/>
                <a:gd name="connsiteY1006" fmla="*/ 2676128 h 4890885"/>
                <a:gd name="connsiteX1007" fmla="*/ 4983198 w 8213050"/>
                <a:gd name="connsiteY1007" fmla="*/ 2676128 h 4890885"/>
                <a:gd name="connsiteX1008" fmla="*/ 4706353 w 8213050"/>
                <a:gd name="connsiteY1008" fmla="*/ 2491565 h 4890885"/>
                <a:gd name="connsiteX1009" fmla="*/ 4890916 w 8213050"/>
                <a:gd name="connsiteY1009" fmla="*/ 2491565 h 4890885"/>
                <a:gd name="connsiteX1010" fmla="*/ 4890916 w 8213050"/>
                <a:gd name="connsiteY1010" fmla="*/ 2676128 h 4890885"/>
                <a:gd name="connsiteX1011" fmla="*/ 4706353 w 8213050"/>
                <a:gd name="connsiteY1011" fmla="*/ 2676128 h 4890885"/>
                <a:gd name="connsiteX1012" fmla="*/ 4429509 w 8213050"/>
                <a:gd name="connsiteY1012" fmla="*/ 2491565 h 4890885"/>
                <a:gd name="connsiteX1013" fmla="*/ 4614072 w 8213050"/>
                <a:gd name="connsiteY1013" fmla="*/ 2491565 h 4890885"/>
                <a:gd name="connsiteX1014" fmla="*/ 4614072 w 8213050"/>
                <a:gd name="connsiteY1014" fmla="*/ 2676128 h 4890885"/>
                <a:gd name="connsiteX1015" fmla="*/ 4429509 w 8213050"/>
                <a:gd name="connsiteY1015" fmla="*/ 2676128 h 4890885"/>
                <a:gd name="connsiteX1016" fmla="*/ 4152664 w 8213050"/>
                <a:gd name="connsiteY1016" fmla="*/ 2491565 h 4890885"/>
                <a:gd name="connsiteX1017" fmla="*/ 4337227 w 8213050"/>
                <a:gd name="connsiteY1017" fmla="*/ 2491565 h 4890885"/>
                <a:gd name="connsiteX1018" fmla="*/ 4337227 w 8213050"/>
                <a:gd name="connsiteY1018" fmla="*/ 2676128 h 4890885"/>
                <a:gd name="connsiteX1019" fmla="*/ 4152664 w 8213050"/>
                <a:gd name="connsiteY1019" fmla="*/ 2676128 h 4890885"/>
                <a:gd name="connsiteX1020" fmla="*/ 3875820 w 8213050"/>
                <a:gd name="connsiteY1020" fmla="*/ 2491565 h 4890885"/>
                <a:gd name="connsiteX1021" fmla="*/ 4060383 w 8213050"/>
                <a:gd name="connsiteY1021" fmla="*/ 2491565 h 4890885"/>
                <a:gd name="connsiteX1022" fmla="*/ 4060383 w 8213050"/>
                <a:gd name="connsiteY1022" fmla="*/ 2676128 h 4890885"/>
                <a:gd name="connsiteX1023" fmla="*/ 3875820 w 8213050"/>
                <a:gd name="connsiteY1023" fmla="*/ 2676128 h 4890885"/>
                <a:gd name="connsiteX1024" fmla="*/ 3598976 w 8213050"/>
                <a:gd name="connsiteY1024" fmla="*/ 2491565 h 4890885"/>
                <a:gd name="connsiteX1025" fmla="*/ 3783539 w 8213050"/>
                <a:gd name="connsiteY1025" fmla="*/ 2491565 h 4890885"/>
                <a:gd name="connsiteX1026" fmla="*/ 3783539 w 8213050"/>
                <a:gd name="connsiteY1026" fmla="*/ 2676128 h 4890885"/>
                <a:gd name="connsiteX1027" fmla="*/ 3598976 w 8213050"/>
                <a:gd name="connsiteY1027" fmla="*/ 2676128 h 4890885"/>
                <a:gd name="connsiteX1028" fmla="*/ 3322131 w 8213050"/>
                <a:gd name="connsiteY1028" fmla="*/ 2491565 h 4890885"/>
                <a:gd name="connsiteX1029" fmla="*/ 3506694 w 8213050"/>
                <a:gd name="connsiteY1029" fmla="*/ 2491565 h 4890885"/>
                <a:gd name="connsiteX1030" fmla="*/ 3506694 w 8213050"/>
                <a:gd name="connsiteY1030" fmla="*/ 2676128 h 4890885"/>
                <a:gd name="connsiteX1031" fmla="*/ 3322131 w 8213050"/>
                <a:gd name="connsiteY1031" fmla="*/ 2676128 h 4890885"/>
                <a:gd name="connsiteX1032" fmla="*/ 3045317 w 8213050"/>
                <a:gd name="connsiteY1032" fmla="*/ 2491565 h 4890885"/>
                <a:gd name="connsiteX1033" fmla="*/ 3229880 w 8213050"/>
                <a:gd name="connsiteY1033" fmla="*/ 2491565 h 4890885"/>
                <a:gd name="connsiteX1034" fmla="*/ 3229880 w 8213050"/>
                <a:gd name="connsiteY1034" fmla="*/ 2676128 h 4890885"/>
                <a:gd name="connsiteX1035" fmla="*/ 3045317 w 8213050"/>
                <a:gd name="connsiteY1035" fmla="*/ 2676128 h 4890885"/>
                <a:gd name="connsiteX1036" fmla="*/ 2768473 w 8213050"/>
                <a:gd name="connsiteY1036" fmla="*/ 2491565 h 4890885"/>
                <a:gd name="connsiteX1037" fmla="*/ 2953037 w 8213050"/>
                <a:gd name="connsiteY1037" fmla="*/ 2491565 h 4890885"/>
                <a:gd name="connsiteX1038" fmla="*/ 2953037 w 8213050"/>
                <a:gd name="connsiteY1038" fmla="*/ 2676128 h 4890885"/>
                <a:gd name="connsiteX1039" fmla="*/ 2768473 w 8213050"/>
                <a:gd name="connsiteY1039" fmla="*/ 2676128 h 4890885"/>
                <a:gd name="connsiteX1040" fmla="*/ 2491626 w 8213050"/>
                <a:gd name="connsiteY1040" fmla="*/ 2491565 h 4890885"/>
                <a:gd name="connsiteX1041" fmla="*/ 2676190 w 8213050"/>
                <a:gd name="connsiteY1041" fmla="*/ 2491565 h 4890885"/>
                <a:gd name="connsiteX1042" fmla="*/ 2676190 w 8213050"/>
                <a:gd name="connsiteY1042" fmla="*/ 2676128 h 4890885"/>
                <a:gd name="connsiteX1043" fmla="*/ 2491626 w 8213050"/>
                <a:gd name="connsiteY1043" fmla="*/ 2676128 h 4890885"/>
                <a:gd name="connsiteX1044" fmla="*/ 2214781 w 8213050"/>
                <a:gd name="connsiteY1044" fmla="*/ 2491565 h 4890885"/>
                <a:gd name="connsiteX1045" fmla="*/ 2399344 w 8213050"/>
                <a:gd name="connsiteY1045" fmla="*/ 2491565 h 4890885"/>
                <a:gd name="connsiteX1046" fmla="*/ 2399344 w 8213050"/>
                <a:gd name="connsiteY1046" fmla="*/ 2676128 h 4890885"/>
                <a:gd name="connsiteX1047" fmla="*/ 2214781 w 8213050"/>
                <a:gd name="connsiteY1047" fmla="*/ 2676128 h 4890885"/>
                <a:gd name="connsiteX1048" fmla="*/ 1937941 w 8213050"/>
                <a:gd name="connsiteY1048" fmla="*/ 2491565 h 4890885"/>
                <a:gd name="connsiteX1049" fmla="*/ 2122501 w 8213050"/>
                <a:gd name="connsiteY1049" fmla="*/ 2491565 h 4890885"/>
                <a:gd name="connsiteX1050" fmla="*/ 2122501 w 8213050"/>
                <a:gd name="connsiteY1050" fmla="*/ 2676128 h 4890885"/>
                <a:gd name="connsiteX1051" fmla="*/ 1937941 w 8213050"/>
                <a:gd name="connsiteY1051" fmla="*/ 2676128 h 4890885"/>
                <a:gd name="connsiteX1052" fmla="*/ 1661092 w 8213050"/>
                <a:gd name="connsiteY1052" fmla="*/ 2491565 h 4890885"/>
                <a:gd name="connsiteX1053" fmla="*/ 1845659 w 8213050"/>
                <a:gd name="connsiteY1053" fmla="*/ 2491565 h 4890885"/>
                <a:gd name="connsiteX1054" fmla="*/ 1845659 w 8213050"/>
                <a:gd name="connsiteY1054" fmla="*/ 2676128 h 4890885"/>
                <a:gd name="connsiteX1055" fmla="*/ 1661092 w 8213050"/>
                <a:gd name="connsiteY1055" fmla="*/ 2676128 h 4890885"/>
                <a:gd name="connsiteX1056" fmla="*/ 1384248 w 8213050"/>
                <a:gd name="connsiteY1056" fmla="*/ 2491565 h 4890885"/>
                <a:gd name="connsiteX1057" fmla="*/ 1568815 w 8213050"/>
                <a:gd name="connsiteY1057" fmla="*/ 2491565 h 4890885"/>
                <a:gd name="connsiteX1058" fmla="*/ 1568815 w 8213050"/>
                <a:gd name="connsiteY1058" fmla="*/ 2676128 h 4890885"/>
                <a:gd name="connsiteX1059" fmla="*/ 1384248 w 8213050"/>
                <a:gd name="connsiteY1059" fmla="*/ 2676128 h 4890885"/>
                <a:gd name="connsiteX1060" fmla="*/ 1107407 w 8213050"/>
                <a:gd name="connsiteY1060" fmla="*/ 2491565 h 4890885"/>
                <a:gd name="connsiteX1061" fmla="*/ 1291963 w 8213050"/>
                <a:gd name="connsiteY1061" fmla="*/ 2491565 h 4890885"/>
                <a:gd name="connsiteX1062" fmla="*/ 1291963 w 8213050"/>
                <a:gd name="connsiteY1062" fmla="*/ 2676128 h 4890885"/>
                <a:gd name="connsiteX1063" fmla="*/ 1107407 w 8213050"/>
                <a:gd name="connsiteY1063" fmla="*/ 2676128 h 4890885"/>
                <a:gd name="connsiteX1064" fmla="*/ 830563 w 8213050"/>
                <a:gd name="connsiteY1064" fmla="*/ 2491565 h 4890885"/>
                <a:gd name="connsiteX1065" fmla="*/ 1015126 w 8213050"/>
                <a:gd name="connsiteY1065" fmla="*/ 2491565 h 4890885"/>
                <a:gd name="connsiteX1066" fmla="*/ 1015126 w 8213050"/>
                <a:gd name="connsiteY1066" fmla="*/ 2676128 h 4890885"/>
                <a:gd name="connsiteX1067" fmla="*/ 830563 w 8213050"/>
                <a:gd name="connsiteY1067" fmla="*/ 2676128 h 4890885"/>
                <a:gd name="connsiteX1068" fmla="*/ 553719 w 8213050"/>
                <a:gd name="connsiteY1068" fmla="*/ 2491565 h 4890885"/>
                <a:gd name="connsiteX1069" fmla="*/ 738282 w 8213050"/>
                <a:gd name="connsiteY1069" fmla="*/ 2491565 h 4890885"/>
                <a:gd name="connsiteX1070" fmla="*/ 738282 w 8213050"/>
                <a:gd name="connsiteY1070" fmla="*/ 2676128 h 4890885"/>
                <a:gd name="connsiteX1071" fmla="*/ 553719 w 8213050"/>
                <a:gd name="connsiteY1071" fmla="*/ 2676128 h 4890885"/>
                <a:gd name="connsiteX1072" fmla="*/ 276874 w 8213050"/>
                <a:gd name="connsiteY1072" fmla="*/ 2491565 h 4890885"/>
                <a:gd name="connsiteX1073" fmla="*/ 461437 w 8213050"/>
                <a:gd name="connsiteY1073" fmla="*/ 2491565 h 4890885"/>
                <a:gd name="connsiteX1074" fmla="*/ 461437 w 8213050"/>
                <a:gd name="connsiteY1074" fmla="*/ 2676128 h 4890885"/>
                <a:gd name="connsiteX1075" fmla="*/ 276874 w 8213050"/>
                <a:gd name="connsiteY1075" fmla="*/ 2676128 h 4890885"/>
                <a:gd name="connsiteX1076" fmla="*/ 27 w 8213050"/>
                <a:gd name="connsiteY1076" fmla="*/ 2491565 h 4890885"/>
                <a:gd name="connsiteX1077" fmla="*/ 184593 w 8213050"/>
                <a:gd name="connsiteY1077" fmla="*/ 2491565 h 4890885"/>
                <a:gd name="connsiteX1078" fmla="*/ 184593 w 8213050"/>
                <a:gd name="connsiteY1078" fmla="*/ 2676128 h 4890885"/>
                <a:gd name="connsiteX1079" fmla="*/ 27 w 8213050"/>
                <a:gd name="connsiteY1079" fmla="*/ 2676128 h 4890885"/>
                <a:gd name="connsiteX1080" fmla="*/ 8028487 w 8213050"/>
                <a:gd name="connsiteY1080" fmla="*/ 2214721 h 4890885"/>
                <a:gd name="connsiteX1081" fmla="*/ 8213050 w 8213050"/>
                <a:gd name="connsiteY1081" fmla="*/ 2214721 h 4890885"/>
                <a:gd name="connsiteX1082" fmla="*/ 8213050 w 8213050"/>
                <a:gd name="connsiteY1082" fmla="*/ 2399284 h 4890885"/>
                <a:gd name="connsiteX1083" fmla="*/ 8028487 w 8213050"/>
                <a:gd name="connsiteY1083" fmla="*/ 2399284 h 4890885"/>
                <a:gd name="connsiteX1084" fmla="*/ 7751643 w 8213050"/>
                <a:gd name="connsiteY1084" fmla="*/ 2214721 h 4890885"/>
                <a:gd name="connsiteX1085" fmla="*/ 7936206 w 8213050"/>
                <a:gd name="connsiteY1085" fmla="*/ 2214721 h 4890885"/>
                <a:gd name="connsiteX1086" fmla="*/ 7936206 w 8213050"/>
                <a:gd name="connsiteY1086" fmla="*/ 2399284 h 4890885"/>
                <a:gd name="connsiteX1087" fmla="*/ 7751643 w 8213050"/>
                <a:gd name="connsiteY1087" fmla="*/ 2399284 h 4890885"/>
                <a:gd name="connsiteX1088" fmla="*/ 7474799 w 8213050"/>
                <a:gd name="connsiteY1088" fmla="*/ 2214721 h 4890885"/>
                <a:gd name="connsiteX1089" fmla="*/ 7659362 w 8213050"/>
                <a:gd name="connsiteY1089" fmla="*/ 2214721 h 4890885"/>
                <a:gd name="connsiteX1090" fmla="*/ 7659362 w 8213050"/>
                <a:gd name="connsiteY1090" fmla="*/ 2399284 h 4890885"/>
                <a:gd name="connsiteX1091" fmla="*/ 7474799 w 8213050"/>
                <a:gd name="connsiteY1091" fmla="*/ 2399284 h 4890885"/>
                <a:gd name="connsiteX1092" fmla="*/ 7197954 w 8213050"/>
                <a:gd name="connsiteY1092" fmla="*/ 2214721 h 4890885"/>
                <a:gd name="connsiteX1093" fmla="*/ 7382517 w 8213050"/>
                <a:gd name="connsiteY1093" fmla="*/ 2214721 h 4890885"/>
                <a:gd name="connsiteX1094" fmla="*/ 7382517 w 8213050"/>
                <a:gd name="connsiteY1094" fmla="*/ 2399284 h 4890885"/>
                <a:gd name="connsiteX1095" fmla="*/ 7197954 w 8213050"/>
                <a:gd name="connsiteY1095" fmla="*/ 2399284 h 4890885"/>
                <a:gd name="connsiteX1096" fmla="*/ 6921109 w 8213050"/>
                <a:gd name="connsiteY1096" fmla="*/ 2214721 h 4890885"/>
                <a:gd name="connsiteX1097" fmla="*/ 7105672 w 8213050"/>
                <a:gd name="connsiteY1097" fmla="*/ 2214721 h 4890885"/>
                <a:gd name="connsiteX1098" fmla="*/ 7105672 w 8213050"/>
                <a:gd name="connsiteY1098" fmla="*/ 2399284 h 4890885"/>
                <a:gd name="connsiteX1099" fmla="*/ 6921109 w 8213050"/>
                <a:gd name="connsiteY1099" fmla="*/ 2399284 h 4890885"/>
                <a:gd name="connsiteX1100" fmla="*/ 6644265 w 8213050"/>
                <a:gd name="connsiteY1100" fmla="*/ 2214721 h 4890885"/>
                <a:gd name="connsiteX1101" fmla="*/ 6828828 w 8213050"/>
                <a:gd name="connsiteY1101" fmla="*/ 2214721 h 4890885"/>
                <a:gd name="connsiteX1102" fmla="*/ 6828828 w 8213050"/>
                <a:gd name="connsiteY1102" fmla="*/ 2399284 h 4890885"/>
                <a:gd name="connsiteX1103" fmla="*/ 6644265 w 8213050"/>
                <a:gd name="connsiteY1103" fmla="*/ 2399284 h 4890885"/>
                <a:gd name="connsiteX1104" fmla="*/ 6367421 w 8213050"/>
                <a:gd name="connsiteY1104" fmla="*/ 2214721 h 4890885"/>
                <a:gd name="connsiteX1105" fmla="*/ 6551984 w 8213050"/>
                <a:gd name="connsiteY1105" fmla="*/ 2214721 h 4890885"/>
                <a:gd name="connsiteX1106" fmla="*/ 6551984 w 8213050"/>
                <a:gd name="connsiteY1106" fmla="*/ 2399284 h 4890885"/>
                <a:gd name="connsiteX1107" fmla="*/ 6367421 w 8213050"/>
                <a:gd name="connsiteY1107" fmla="*/ 2399284 h 4890885"/>
                <a:gd name="connsiteX1108" fmla="*/ 6090576 w 8213050"/>
                <a:gd name="connsiteY1108" fmla="*/ 2214721 h 4890885"/>
                <a:gd name="connsiteX1109" fmla="*/ 6275139 w 8213050"/>
                <a:gd name="connsiteY1109" fmla="*/ 2214721 h 4890885"/>
                <a:gd name="connsiteX1110" fmla="*/ 6275139 w 8213050"/>
                <a:gd name="connsiteY1110" fmla="*/ 2399284 h 4890885"/>
                <a:gd name="connsiteX1111" fmla="*/ 6090576 w 8213050"/>
                <a:gd name="connsiteY1111" fmla="*/ 2399284 h 4890885"/>
                <a:gd name="connsiteX1112" fmla="*/ 5813731 w 8213050"/>
                <a:gd name="connsiteY1112" fmla="*/ 2214721 h 4890885"/>
                <a:gd name="connsiteX1113" fmla="*/ 5998294 w 8213050"/>
                <a:gd name="connsiteY1113" fmla="*/ 2214721 h 4890885"/>
                <a:gd name="connsiteX1114" fmla="*/ 5998294 w 8213050"/>
                <a:gd name="connsiteY1114" fmla="*/ 2399284 h 4890885"/>
                <a:gd name="connsiteX1115" fmla="*/ 5813731 w 8213050"/>
                <a:gd name="connsiteY1115" fmla="*/ 2399284 h 4890885"/>
                <a:gd name="connsiteX1116" fmla="*/ 5536887 w 8213050"/>
                <a:gd name="connsiteY1116" fmla="*/ 2214721 h 4890885"/>
                <a:gd name="connsiteX1117" fmla="*/ 5721450 w 8213050"/>
                <a:gd name="connsiteY1117" fmla="*/ 2214721 h 4890885"/>
                <a:gd name="connsiteX1118" fmla="*/ 5721450 w 8213050"/>
                <a:gd name="connsiteY1118" fmla="*/ 2399284 h 4890885"/>
                <a:gd name="connsiteX1119" fmla="*/ 5536887 w 8213050"/>
                <a:gd name="connsiteY1119" fmla="*/ 2399284 h 4890885"/>
                <a:gd name="connsiteX1120" fmla="*/ 5260042 w 8213050"/>
                <a:gd name="connsiteY1120" fmla="*/ 2214721 h 4890885"/>
                <a:gd name="connsiteX1121" fmla="*/ 5444605 w 8213050"/>
                <a:gd name="connsiteY1121" fmla="*/ 2214721 h 4890885"/>
                <a:gd name="connsiteX1122" fmla="*/ 5444605 w 8213050"/>
                <a:gd name="connsiteY1122" fmla="*/ 2399284 h 4890885"/>
                <a:gd name="connsiteX1123" fmla="*/ 5260042 w 8213050"/>
                <a:gd name="connsiteY1123" fmla="*/ 2399284 h 4890885"/>
                <a:gd name="connsiteX1124" fmla="*/ 4983198 w 8213050"/>
                <a:gd name="connsiteY1124" fmla="*/ 2214721 h 4890885"/>
                <a:gd name="connsiteX1125" fmla="*/ 5167761 w 8213050"/>
                <a:gd name="connsiteY1125" fmla="*/ 2214721 h 4890885"/>
                <a:gd name="connsiteX1126" fmla="*/ 5167761 w 8213050"/>
                <a:gd name="connsiteY1126" fmla="*/ 2399284 h 4890885"/>
                <a:gd name="connsiteX1127" fmla="*/ 4983198 w 8213050"/>
                <a:gd name="connsiteY1127" fmla="*/ 2399284 h 4890885"/>
                <a:gd name="connsiteX1128" fmla="*/ 4706353 w 8213050"/>
                <a:gd name="connsiteY1128" fmla="*/ 2214721 h 4890885"/>
                <a:gd name="connsiteX1129" fmla="*/ 4890916 w 8213050"/>
                <a:gd name="connsiteY1129" fmla="*/ 2214721 h 4890885"/>
                <a:gd name="connsiteX1130" fmla="*/ 4890916 w 8213050"/>
                <a:gd name="connsiteY1130" fmla="*/ 2399284 h 4890885"/>
                <a:gd name="connsiteX1131" fmla="*/ 4706353 w 8213050"/>
                <a:gd name="connsiteY1131" fmla="*/ 2399284 h 4890885"/>
                <a:gd name="connsiteX1132" fmla="*/ 4429509 w 8213050"/>
                <a:gd name="connsiteY1132" fmla="*/ 2214721 h 4890885"/>
                <a:gd name="connsiteX1133" fmla="*/ 4614072 w 8213050"/>
                <a:gd name="connsiteY1133" fmla="*/ 2214721 h 4890885"/>
                <a:gd name="connsiteX1134" fmla="*/ 4614072 w 8213050"/>
                <a:gd name="connsiteY1134" fmla="*/ 2399284 h 4890885"/>
                <a:gd name="connsiteX1135" fmla="*/ 4429509 w 8213050"/>
                <a:gd name="connsiteY1135" fmla="*/ 2399284 h 4890885"/>
                <a:gd name="connsiteX1136" fmla="*/ 4152664 w 8213050"/>
                <a:gd name="connsiteY1136" fmla="*/ 2214721 h 4890885"/>
                <a:gd name="connsiteX1137" fmla="*/ 4337227 w 8213050"/>
                <a:gd name="connsiteY1137" fmla="*/ 2214721 h 4890885"/>
                <a:gd name="connsiteX1138" fmla="*/ 4337227 w 8213050"/>
                <a:gd name="connsiteY1138" fmla="*/ 2399284 h 4890885"/>
                <a:gd name="connsiteX1139" fmla="*/ 4152664 w 8213050"/>
                <a:gd name="connsiteY1139" fmla="*/ 2399284 h 4890885"/>
                <a:gd name="connsiteX1140" fmla="*/ 3875820 w 8213050"/>
                <a:gd name="connsiteY1140" fmla="*/ 2214721 h 4890885"/>
                <a:gd name="connsiteX1141" fmla="*/ 4060383 w 8213050"/>
                <a:gd name="connsiteY1141" fmla="*/ 2214721 h 4890885"/>
                <a:gd name="connsiteX1142" fmla="*/ 4060383 w 8213050"/>
                <a:gd name="connsiteY1142" fmla="*/ 2399284 h 4890885"/>
                <a:gd name="connsiteX1143" fmla="*/ 3875820 w 8213050"/>
                <a:gd name="connsiteY1143" fmla="*/ 2399284 h 4890885"/>
                <a:gd name="connsiteX1144" fmla="*/ 3598976 w 8213050"/>
                <a:gd name="connsiteY1144" fmla="*/ 2214721 h 4890885"/>
                <a:gd name="connsiteX1145" fmla="*/ 3783539 w 8213050"/>
                <a:gd name="connsiteY1145" fmla="*/ 2214721 h 4890885"/>
                <a:gd name="connsiteX1146" fmla="*/ 3783539 w 8213050"/>
                <a:gd name="connsiteY1146" fmla="*/ 2399284 h 4890885"/>
                <a:gd name="connsiteX1147" fmla="*/ 3598976 w 8213050"/>
                <a:gd name="connsiteY1147" fmla="*/ 2399284 h 4890885"/>
                <a:gd name="connsiteX1148" fmla="*/ 3322131 w 8213050"/>
                <a:gd name="connsiteY1148" fmla="*/ 2214721 h 4890885"/>
                <a:gd name="connsiteX1149" fmla="*/ 3506694 w 8213050"/>
                <a:gd name="connsiteY1149" fmla="*/ 2214721 h 4890885"/>
                <a:gd name="connsiteX1150" fmla="*/ 3506694 w 8213050"/>
                <a:gd name="connsiteY1150" fmla="*/ 2399284 h 4890885"/>
                <a:gd name="connsiteX1151" fmla="*/ 3322131 w 8213050"/>
                <a:gd name="connsiteY1151" fmla="*/ 2399284 h 4890885"/>
                <a:gd name="connsiteX1152" fmla="*/ 3045321 w 8213050"/>
                <a:gd name="connsiteY1152" fmla="*/ 2214721 h 4890885"/>
                <a:gd name="connsiteX1153" fmla="*/ 3229885 w 8213050"/>
                <a:gd name="connsiteY1153" fmla="*/ 2214721 h 4890885"/>
                <a:gd name="connsiteX1154" fmla="*/ 3229885 w 8213050"/>
                <a:gd name="connsiteY1154" fmla="*/ 2399284 h 4890885"/>
                <a:gd name="connsiteX1155" fmla="*/ 3045321 w 8213050"/>
                <a:gd name="connsiteY1155" fmla="*/ 2399284 h 4890885"/>
                <a:gd name="connsiteX1156" fmla="*/ 2768476 w 8213050"/>
                <a:gd name="connsiteY1156" fmla="*/ 2214721 h 4890885"/>
                <a:gd name="connsiteX1157" fmla="*/ 2953040 w 8213050"/>
                <a:gd name="connsiteY1157" fmla="*/ 2214721 h 4890885"/>
                <a:gd name="connsiteX1158" fmla="*/ 2953040 w 8213050"/>
                <a:gd name="connsiteY1158" fmla="*/ 2399284 h 4890885"/>
                <a:gd name="connsiteX1159" fmla="*/ 2768476 w 8213050"/>
                <a:gd name="connsiteY1159" fmla="*/ 2399284 h 4890885"/>
                <a:gd name="connsiteX1160" fmla="*/ 2491629 w 8213050"/>
                <a:gd name="connsiteY1160" fmla="*/ 2214721 h 4890885"/>
                <a:gd name="connsiteX1161" fmla="*/ 2676194 w 8213050"/>
                <a:gd name="connsiteY1161" fmla="*/ 2214721 h 4890885"/>
                <a:gd name="connsiteX1162" fmla="*/ 2676194 w 8213050"/>
                <a:gd name="connsiteY1162" fmla="*/ 2399284 h 4890885"/>
                <a:gd name="connsiteX1163" fmla="*/ 2491629 w 8213050"/>
                <a:gd name="connsiteY1163" fmla="*/ 2399284 h 4890885"/>
                <a:gd name="connsiteX1164" fmla="*/ 2214784 w 8213050"/>
                <a:gd name="connsiteY1164" fmla="*/ 2214721 h 4890885"/>
                <a:gd name="connsiteX1165" fmla="*/ 2399347 w 8213050"/>
                <a:gd name="connsiteY1165" fmla="*/ 2214721 h 4890885"/>
                <a:gd name="connsiteX1166" fmla="*/ 2399347 w 8213050"/>
                <a:gd name="connsiteY1166" fmla="*/ 2399284 h 4890885"/>
                <a:gd name="connsiteX1167" fmla="*/ 2214784 w 8213050"/>
                <a:gd name="connsiteY1167" fmla="*/ 2399284 h 4890885"/>
                <a:gd name="connsiteX1168" fmla="*/ 1937945 w 8213050"/>
                <a:gd name="connsiteY1168" fmla="*/ 2214721 h 4890885"/>
                <a:gd name="connsiteX1169" fmla="*/ 2122504 w 8213050"/>
                <a:gd name="connsiteY1169" fmla="*/ 2214721 h 4890885"/>
                <a:gd name="connsiteX1170" fmla="*/ 2122504 w 8213050"/>
                <a:gd name="connsiteY1170" fmla="*/ 2399284 h 4890885"/>
                <a:gd name="connsiteX1171" fmla="*/ 1937945 w 8213050"/>
                <a:gd name="connsiteY1171" fmla="*/ 2399284 h 4890885"/>
                <a:gd name="connsiteX1172" fmla="*/ 1661094 w 8213050"/>
                <a:gd name="connsiteY1172" fmla="*/ 2214721 h 4890885"/>
                <a:gd name="connsiteX1173" fmla="*/ 1845663 w 8213050"/>
                <a:gd name="connsiteY1173" fmla="*/ 2214721 h 4890885"/>
                <a:gd name="connsiteX1174" fmla="*/ 1845663 w 8213050"/>
                <a:gd name="connsiteY1174" fmla="*/ 2399284 h 4890885"/>
                <a:gd name="connsiteX1175" fmla="*/ 1661094 w 8213050"/>
                <a:gd name="connsiteY1175" fmla="*/ 2399284 h 4890885"/>
                <a:gd name="connsiteX1176" fmla="*/ 1384252 w 8213050"/>
                <a:gd name="connsiteY1176" fmla="*/ 2214721 h 4890885"/>
                <a:gd name="connsiteX1177" fmla="*/ 1568819 w 8213050"/>
                <a:gd name="connsiteY1177" fmla="*/ 2214721 h 4890885"/>
                <a:gd name="connsiteX1178" fmla="*/ 1568819 w 8213050"/>
                <a:gd name="connsiteY1178" fmla="*/ 2399284 h 4890885"/>
                <a:gd name="connsiteX1179" fmla="*/ 1384252 w 8213050"/>
                <a:gd name="connsiteY1179" fmla="*/ 2399284 h 4890885"/>
                <a:gd name="connsiteX1180" fmla="*/ 1107411 w 8213050"/>
                <a:gd name="connsiteY1180" fmla="*/ 2214721 h 4890885"/>
                <a:gd name="connsiteX1181" fmla="*/ 1291966 w 8213050"/>
                <a:gd name="connsiteY1181" fmla="*/ 2214721 h 4890885"/>
                <a:gd name="connsiteX1182" fmla="*/ 1291966 w 8213050"/>
                <a:gd name="connsiteY1182" fmla="*/ 2399284 h 4890885"/>
                <a:gd name="connsiteX1183" fmla="*/ 1107411 w 8213050"/>
                <a:gd name="connsiteY1183" fmla="*/ 2399284 h 4890885"/>
                <a:gd name="connsiteX1184" fmla="*/ 830567 w 8213050"/>
                <a:gd name="connsiteY1184" fmla="*/ 2214721 h 4890885"/>
                <a:gd name="connsiteX1185" fmla="*/ 1015129 w 8213050"/>
                <a:gd name="connsiteY1185" fmla="*/ 2214721 h 4890885"/>
                <a:gd name="connsiteX1186" fmla="*/ 1015129 w 8213050"/>
                <a:gd name="connsiteY1186" fmla="*/ 2399284 h 4890885"/>
                <a:gd name="connsiteX1187" fmla="*/ 830567 w 8213050"/>
                <a:gd name="connsiteY1187" fmla="*/ 2399284 h 4890885"/>
                <a:gd name="connsiteX1188" fmla="*/ 553723 w 8213050"/>
                <a:gd name="connsiteY1188" fmla="*/ 2214721 h 4890885"/>
                <a:gd name="connsiteX1189" fmla="*/ 738286 w 8213050"/>
                <a:gd name="connsiteY1189" fmla="*/ 2214721 h 4890885"/>
                <a:gd name="connsiteX1190" fmla="*/ 738286 w 8213050"/>
                <a:gd name="connsiteY1190" fmla="*/ 2399284 h 4890885"/>
                <a:gd name="connsiteX1191" fmla="*/ 553723 w 8213050"/>
                <a:gd name="connsiteY1191" fmla="*/ 2399284 h 4890885"/>
                <a:gd name="connsiteX1192" fmla="*/ 276878 w 8213050"/>
                <a:gd name="connsiteY1192" fmla="*/ 2214721 h 4890885"/>
                <a:gd name="connsiteX1193" fmla="*/ 461441 w 8213050"/>
                <a:gd name="connsiteY1193" fmla="*/ 2214721 h 4890885"/>
                <a:gd name="connsiteX1194" fmla="*/ 461441 w 8213050"/>
                <a:gd name="connsiteY1194" fmla="*/ 2399284 h 4890885"/>
                <a:gd name="connsiteX1195" fmla="*/ 276878 w 8213050"/>
                <a:gd name="connsiteY1195" fmla="*/ 2399284 h 4890885"/>
                <a:gd name="connsiteX1196" fmla="*/ 30 w 8213050"/>
                <a:gd name="connsiteY1196" fmla="*/ 2214721 h 4890885"/>
                <a:gd name="connsiteX1197" fmla="*/ 184597 w 8213050"/>
                <a:gd name="connsiteY1197" fmla="*/ 2214721 h 4890885"/>
                <a:gd name="connsiteX1198" fmla="*/ 184597 w 8213050"/>
                <a:gd name="connsiteY1198" fmla="*/ 2399284 h 4890885"/>
                <a:gd name="connsiteX1199" fmla="*/ 30 w 8213050"/>
                <a:gd name="connsiteY1199" fmla="*/ 2399284 h 4890885"/>
                <a:gd name="connsiteX1200" fmla="*/ 8028487 w 8213050"/>
                <a:gd name="connsiteY1200" fmla="*/ 1937876 h 4890885"/>
                <a:gd name="connsiteX1201" fmla="*/ 8213050 w 8213050"/>
                <a:gd name="connsiteY1201" fmla="*/ 1937876 h 4890885"/>
                <a:gd name="connsiteX1202" fmla="*/ 8213050 w 8213050"/>
                <a:gd name="connsiteY1202" fmla="*/ 2122439 h 4890885"/>
                <a:gd name="connsiteX1203" fmla="*/ 8028487 w 8213050"/>
                <a:gd name="connsiteY1203" fmla="*/ 2122439 h 4890885"/>
                <a:gd name="connsiteX1204" fmla="*/ 7751643 w 8213050"/>
                <a:gd name="connsiteY1204" fmla="*/ 1937876 h 4890885"/>
                <a:gd name="connsiteX1205" fmla="*/ 7936206 w 8213050"/>
                <a:gd name="connsiteY1205" fmla="*/ 1937876 h 4890885"/>
                <a:gd name="connsiteX1206" fmla="*/ 7936206 w 8213050"/>
                <a:gd name="connsiteY1206" fmla="*/ 2122439 h 4890885"/>
                <a:gd name="connsiteX1207" fmla="*/ 7751643 w 8213050"/>
                <a:gd name="connsiteY1207" fmla="*/ 2122439 h 4890885"/>
                <a:gd name="connsiteX1208" fmla="*/ 7474799 w 8213050"/>
                <a:gd name="connsiteY1208" fmla="*/ 1937876 h 4890885"/>
                <a:gd name="connsiteX1209" fmla="*/ 7659362 w 8213050"/>
                <a:gd name="connsiteY1209" fmla="*/ 1937876 h 4890885"/>
                <a:gd name="connsiteX1210" fmla="*/ 7659362 w 8213050"/>
                <a:gd name="connsiteY1210" fmla="*/ 2122439 h 4890885"/>
                <a:gd name="connsiteX1211" fmla="*/ 7474799 w 8213050"/>
                <a:gd name="connsiteY1211" fmla="*/ 2122439 h 4890885"/>
                <a:gd name="connsiteX1212" fmla="*/ 7197954 w 8213050"/>
                <a:gd name="connsiteY1212" fmla="*/ 1937876 h 4890885"/>
                <a:gd name="connsiteX1213" fmla="*/ 7382517 w 8213050"/>
                <a:gd name="connsiteY1213" fmla="*/ 1937876 h 4890885"/>
                <a:gd name="connsiteX1214" fmla="*/ 7382517 w 8213050"/>
                <a:gd name="connsiteY1214" fmla="*/ 2122439 h 4890885"/>
                <a:gd name="connsiteX1215" fmla="*/ 7197954 w 8213050"/>
                <a:gd name="connsiteY1215" fmla="*/ 2122439 h 4890885"/>
                <a:gd name="connsiteX1216" fmla="*/ 6921109 w 8213050"/>
                <a:gd name="connsiteY1216" fmla="*/ 1937876 h 4890885"/>
                <a:gd name="connsiteX1217" fmla="*/ 7105672 w 8213050"/>
                <a:gd name="connsiteY1217" fmla="*/ 1937876 h 4890885"/>
                <a:gd name="connsiteX1218" fmla="*/ 7105672 w 8213050"/>
                <a:gd name="connsiteY1218" fmla="*/ 2122439 h 4890885"/>
                <a:gd name="connsiteX1219" fmla="*/ 6921109 w 8213050"/>
                <a:gd name="connsiteY1219" fmla="*/ 2122439 h 4890885"/>
                <a:gd name="connsiteX1220" fmla="*/ 6644265 w 8213050"/>
                <a:gd name="connsiteY1220" fmla="*/ 1937876 h 4890885"/>
                <a:gd name="connsiteX1221" fmla="*/ 6828828 w 8213050"/>
                <a:gd name="connsiteY1221" fmla="*/ 1937876 h 4890885"/>
                <a:gd name="connsiteX1222" fmla="*/ 6828828 w 8213050"/>
                <a:gd name="connsiteY1222" fmla="*/ 2122439 h 4890885"/>
                <a:gd name="connsiteX1223" fmla="*/ 6644265 w 8213050"/>
                <a:gd name="connsiteY1223" fmla="*/ 2122439 h 4890885"/>
                <a:gd name="connsiteX1224" fmla="*/ 6367421 w 8213050"/>
                <a:gd name="connsiteY1224" fmla="*/ 1937876 h 4890885"/>
                <a:gd name="connsiteX1225" fmla="*/ 6551984 w 8213050"/>
                <a:gd name="connsiteY1225" fmla="*/ 1937876 h 4890885"/>
                <a:gd name="connsiteX1226" fmla="*/ 6551984 w 8213050"/>
                <a:gd name="connsiteY1226" fmla="*/ 2122439 h 4890885"/>
                <a:gd name="connsiteX1227" fmla="*/ 6367421 w 8213050"/>
                <a:gd name="connsiteY1227" fmla="*/ 2122439 h 4890885"/>
                <a:gd name="connsiteX1228" fmla="*/ 6090576 w 8213050"/>
                <a:gd name="connsiteY1228" fmla="*/ 1937876 h 4890885"/>
                <a:gd name="connsiteX1229" fmla="*/ 6275139 w 8213050"/>
                <a:gd name="connsiteY1229" fmla="*/ 1937876 h 4890885"/>
                <a:gd name="connsiteX1230" fmla="*/ 6275139 w 8213050"/>
                <a:gd name="connsiteY1230" fmla="*/ 2122439 h 4890885"/>
                <a:gd name="connsiteX1231" fmla="*/ 6090576 w 8213050"/>
                <a:gd name="connsiteY1231" fmla="*/ 2122439 h 4890885"/>
                <a:gd name="connsiteX1232" fmla="*/ 5813731 w 8213050"/>
                <a:gd name="connsiteY1232" fmla="*/ 1937876 h 4890885"/>
                <a:gd name="connsiteX1233" fmla="*/ 5998294 w 8213050"/>
                <a:gd name="connsiteY1233" fmla="*/ 1937876 h 4890885"/>
                <a:gd name="connsiteX1234" fmla="*/ 5998294 w 8213050"/>
                <a:gd name="connsiteY1234" fmla="*/ 2122439 h 4890885"/>
                <a:gd name="connsiteX1235" fmla="*/ 5813731 w 8213050"/>
                <a:gd name="connsiteY1235" fmla="*/ 2122439 h 4890885"/>
                <a:gd name="connsiteX1236" fmla="*/ 5536887 w 8213050"/>
                <a:gd name="connsiteY1236" fmla="*/ 1937876 h 4890885"/>
                <a:gd name="connsiteX1237" fmla="*/ 5721450 w 8213050"/>
                <a:gd name="connsiteY1237" fmla="*/ 1937876 h 4890885"/>
                <a:gd name="connsiteX1238" fmla="*/ 5721450 w 8213050"/>
                <a:gd name="connsiteY1238" fmla="*/ 2122439 h 4890885"/>
                <a:gd name="connsiteX1239" fmla="*/ 5536887 w 8213050"/>
                <a:gd name="connsiteY1239" fmla="*/ 2122439 h 4890885"/>
                <a:gd name="connsiteX1240" fmla="*/ 5260042 w 8213050"/>
                <a:gd name="connsiteY1240" fmla="*/ 1937876 h 4890885"/>
                <a:gd name="connsiteX1241" fmla="*/ 5444605 w 8213050"/>
                <a:gd name="connsiteY1241" fmla="*/ 1937876 h 4890885"/>
                <a:gd name="connsiteX1242" fmla="*/ 5444605 w 8213050"/>
                <a:gd name="connsiteY1242" fmla="*/ 2122439 h 4890885"/>
                <a:gd name="connsiteX1243" fmla="*/ 5260042 w 8213050"/>
                <a:gd name="connsiteY1243" fmla="*/ 2122439 h 4890885"/>
                <a:gd name="connsiteX1244" fmla="*/ 4983198 w 8213050"/>
                <a:gd name="connsiteY1244" fmla="*/ 1937876 h 4890885"/>
                <a:gd name="connsiteX1245" fmla="*/ 5167761 w 8213050"/>
                <a:gd name="connsiteY1245" fmla="*/ 1937876 h 4890885"/>
                <a:gd name="connsiteX1246" fmla="*/ 5167761 w 8213050"/>
                <a:gd name="connsiteY1246" fmla="*/ 2122439 h 4890885"/>
                <a:gd name="connsiteX1247" fmla="*/ 4983198 w 8213050"/>
                <a:gd name="connsiteY1247" fmla="*/ 2122439 h 4890885"/>
                <a:gd name="connsiteX1248" fmla="*/ 4706353 w 8213050"/>
                <a:gd name="connsiteY1248" fmla="*/ 1937876 h 4890885"/>
                <a:gd name="connsiteX1249" fmla="*/ 4890916 w 8213050"/>
                <a:gd name="connsiteY1249" fmla="*/ 1937876 h 4890885"/>
                <a:gd name="connsiteX1250" fmla="*/ 4890916 w 8213050"/>
                <a:gd name="connsiteY1250" fmla="*/ 2122439 h 4890885"/>
                <a:gd name="connsiteX1251" fmla="*/ 4706353 w 8213050"/>
                <a:gd name="connsiteY1251" fmla="*/ 2122439 h 4890885"/>
                <a:gd name="connsiteX1252" fmla="*/ 4429509 w 8213050"/>
                <a:gd name="connsiteY1252" fmla="*/ 1937876 h 4890885"/>
                <a:gd name="connsiteX1253" fmla="*/ 4614072 w 8213050"/>
                <a:gd name="connsiteY1253" fmla="*/ 1937876 h 4890885"/>
                <a:gd name="connsiteX1254" fmla="*/ 4614072 w 8213050"/>
                <a:gd name="connsiteY1254" fmla="*/ 2122439 h 4890885"/>
                <a:gd name="connsiteX1255" fmla="*/ 4429509 w 8213050"/>
                <a:gd name="connsiteY1255" fmla="*/ 2122439 h 4890885"/>
                <a:gd name="connsiteX1256" fmla="*/ 4152664 w 8213050"/>
                <a:gd name="connsiteY1256" fmla="*/ 1937876 h 4890885"/>
                <a:gd name="connsiteX1257" fmla="*/ 4337227 w 8213050"/>
                <a:gd name="connsiteY1257" fmla="*/ 1937876 h 4890885"/>
                <a:gd name="connsiteX1258" fmla="*/ 4337227 w 8213050"/>
                <a:gd name="connsiteY1258" fmla="*/ 2122439 h 4890885"/>
                <a:gd name="connsiteX1259" fmla="*/ 4152664 w 8213050"/>
                <a:gd name="connsiteY1259" fmla="*/ 2122439 h 4890885"/>
                <a:gd name="connsiteX1260" fmla="*/ 3875820 w 8213050"/>
                <a:gd name="connsiteY1260" fmla="*/ 1937876 h 4890885"/>
                <a:gd name="connsiteX1261" fmla="*/ 4060383 w 8213050"/>
                <a:gd name="connsiteY1261" fmla="*/ 1937876 h 4890885"/>
                <a:gd name="connsiteX1262" fmla="*/ 4060383 w 8213050"/>
                <a:gd name="connsiteY1262" fmla="*/ 2122439 h 4890885"/>
                <a:gd name="connsiteX1263" fmla="*/ 3875820 w 8213050"/>
                <a:gd name="connsiteY1263" fmla="*/ 2122439 h 4890885"/>
                <a:gd name="connsiteX1264" fmla="*/ 3598976 w 8213050"/>
                <a:gd name="connsiteY1264" fmla="*/ 1937876 h 4890885"/>
                <a:gd name="connsiteX1265" fmla="*/ 3783539 w 8213050"/>
                <a:gd name="connsiteY1265" fmla="*/ 1937876 h 4890885"/>
                <a:gd name="connsiteX1266" fmla="*/ 3783539 w 8213050"/>
                <a:gd name="connsiteY1266" fmla="*/ 2122439 h 4890885"/>
                <a:gd name="connsiteX1267" fmla="*/ 3598976 w 8213050"/>
                <a:gd name="connsiteY1267" fmla="*/ 2122439 h 4890885"/>
                <a:gd name="connsiteX1268" fmla="*/ 3322131 w 8213050"/>
                <a:gd name="connsiteY1268" fmla="*/ 1937876 h 4890885"/>
                <a:gd name="connsiteX1269" fmla="*/ 3506694 w 8213050"/>
                <a:gd name="connsiteY1269" fmla="*/ 1937876 h 4890885"/>
                <a:gd name="connsiteX1270" fmla="*/ 3506694 w 8213050"/>
                <a:gd name="connsiteY1270" fmla="*/ 2122439 h 4890885"/>
                <a:gd name="connsiteX1271" fmla="*/ 3322131 w 8213050"/>
                <a:gd name="connsiteY1271" fmla="*/ 2122439 h 4890885"/>
                <a:gd name="connsiteX1272" fmla="*/ 3045325 w 8213050"/>
                <a:gd name="connsiteY1272" fmla="*/ 1937876 h 4890885"/>
                <a:gd name="connsiteX1273" fmla="*/ 3229888 w 8213050"/>
                <a:gd name="connsiteY1273" fmla="*/ 1937876 h 4890885"/>
                <a:gd name="connsiteX1274" fmla="*/ 3229888 w 8213050"/>
                <a:gd name="connsiteY1274" fmla="*/ 2122439 h 4890885"/>
                <a:gd name="connsiteX1275" fmla="*/ 3045325 w 8213050"/>
                <a:gd name="connsiteY1275" fmla="*/ 2122439 h 4890885"/>
                <a:gd name="connsiteX1276" fmla="*/ 2768480 w 8213050"/>
                <a:gd name="connsiteY1276" fmla="*/ 1937876 h 4890885"/>
                <a:gd name="connsiteX1277" fmla="*/ 2953044 w 8213050"/>
                <a:gd name="connsiteY1277" fmla="*/ 1937876 h 4890885"/>
                <a:gd name="connsiteX1278" fmla="*/ 2953044 w 8213050"/>
                <a:gd name="connsiteY1278" fmla="*/ 2122439 h 4890885"/>
                <a:gd name="connsiteX1279" fmla="*/ 2768480 w 8213050"/>
                <a:gd name="connsiteY1279" fmla="*/ 2122439 h 4890885"/>
                <a:gd name="connsiteX1280" fmla="*/ 2491633 w 8213050"/>
                <a:gd name="connsiteY1280" fmla="*/ 1937876 h 4890885"/>
                <a:gd name="connsiteX1281" fmla="*/ 2676198 w 8213050"/>
                <a:gd name="connsiteY1281" fmla="*/ 1937876 h 4890885"/>
                <a:gd name="connsiteX1282" fmla="*/ 2676198 w 8213050"/>
                <a:gd name="connsiteY1282" fmla="*/ 2122439 h 4890885"/>
                <a:gd name="connsiteX1283" fmla="*/ 2491633 w 8213050"/>
                <a:gd name="connsiteY1283" fmla="*/ 2122439 h 4890885"/>
                <a:gd name="connsiteX1284" fmla="*/ 2214787 w 8213050"/>
                <a:gd name="connsiteY1284" fmla="*/ 1937876 h 4890885"/>
                <a:gd name="connsiteX1285" fmla="*/ 2399351 w 8213050"/>
                <a:gd name="connsiteY1285" fmla="*/ 1937876 h 4890885"/>
                <a:gd name="connsiteX1286" fmla="*/ 2399351 w 8213050"/>
                <a:gd name="connsiteY1286" fmla="*/ 2122439 h 4890885"/>
                <a:gd name="connsiteX1287" fmla="*/ 2214787 w 8213050"/>
                <a:gd name="connsiteY1287" fmla="*/ 2122439 h 4890885"/>
                <a:gd name="connsiteX1288" fmla="*/ 1937949 w 8213050"/>
                <a:gd name="connsiteY1288" fmla="*/ 1937876 h 4890885"/>
                <a:gd name="connsiteX1289" fmla="*/ 2122508 w 8213050"/>
                <a:gd name="connsiteY1289" fmla="*/ 1937876 h 4890885"/>
                <a:gd name="connsiteX1290" fmla="*/ 2122508 w 8213050"/>
                <a:gd name="connsiteY1290" fmla="*/ 2122439 h 4890885"/>
                <a:gd name="connsiteX1291" fmla="*/ 1937949 w 8213050"/>
                <a:gd name="connsiteY1291" fmla="*/ 2122439 h 4890885"/>
                <a:gd name="connsiteX1292" fmla="*/ 1661098 w 8213050"/>
                <a:gd name="connsiteY1292" fmla="*/ 1937876 h 4890885"/>
                <a:gd name="connsiteX1293" fmla="*/ 1845666 w 8213050"/>
                <a:gd name="connsiteY1293" fmla="*/ 1937876 h 4890885"/>
                <a:gd name="connsiteX1294" fmla="*/ 1845666 w 8213050"/>
                <a:gd name="connsiteY1294" fmla="*/ 2122439 h 4890885"/>
                <a:gd name="connsiteX1295" fmla="*/ 1661098 w 8213050"/>
                <a:gd name="connsiteY1295" fmla="*/ 2122439 h 4890885"/>
                <a:gd name="connsiteX1296" fmla="*/ 1384255 w 8213050"/>
                <a:gd name="connsiteY1296" fmla="*/ 1937876 h 4890885"/>
                <a:gd name="connsiteX1297" fmla="*/ 1568823 w 8213050"/>
                <a:gd name="connsiteY1297" fmla="*/ 1937876 h 4890885"/>
                <a:gd name="connsiteX1298" fmla="*/ 1568823 w 8213050"/>
                <a:gd name="connsiteY1298" fmla="*/ 2122439 h 4890885"/>
                <a:gd name="connsiteX1299" fmla="*/ 1384255 w 8213050"/>
                <a:gd name="connsiteY1299" fmla="*/ 2122439 h 4890885"/>
                <a:gd name="connsiteX1300" fmla="*/ 1107415 w 8213050"/>
                <a:gd name="connsiteY1300" fmla="*/ 1937876 h 4890885"/>
                <a:gd name="connsiteX1301" fmla="*/ 1291969 w 8213050"/>
                <a:gd name="connsiteY1301" fmla="*/ 1937876 h 4890885"/>
                <a:gd name="connsiteX1302" fmla="*/ 1291969 w 8213050"/>
                <a:gd name="connsiteY1302" fmla="*/ 2122439 h 4890885"/>
                <a:gd name="connsiteX1303" fmla="*/ 1107415 w 8213050"/>
                <a:gd name="connsiteY1303" fmla="*/ 2122439 h 4890885"/>
                <a:gd name="connsiteX1304" fmla="*/ 830571 w 8213050"/>
                <a:gd name="connsiteY1304" fmla="*/ 1937876 h 4890885"/>
                <a:gd name="connsiteX1305" fmla="*/ 1015133 w 8213050"/>
                <a:gd name="connsiteY1305" fmla="*/ 1937876 h 4890885"/>
                <a:gd name="connsiteX1306" fmla="*/ 1015133 w 8213050"/>
                <a:gd name="connsiteY1306" fmla="*/ 2122439 h 4890885"/>
                <a:gd name="connsiteX1307" fmla="*/ 830571 w 8213050"/>
                <a:gd name="connsiteY1307" fmla="*/ 2122439 h 4890885"/>
                <a:gd name="connsiteX1308" fmla="*/ 553726 w 8213050"/>
                <a:gd name="connsiteY1308" fmla="*/ 1937876 h 4890885"/>
                <a:gd name="connsiteX1309" fmla="*/ 738289 w 8213050"/>
                <a:gd name="connsiteY1309" fmla="*/ 1937876 h 4890885"/>
                <a:gd name="connsiteX1310" fmla="*/ 738289 w 8213050"/>
                <a:gd name="connsiteY1310" fmla="*/ 2122439 h 4890885"/>
                <a:gd name="connsiteX1311" fmla="*/ 553726 w 8213050"/>
                <a:gd name="connsiteY1311" fmla="*/ 2122439 h 4890885"/>
                <a:gd name="connsiteX1312" fmla="*/ 276881 w 8213050"/>
                <a:gd name="connsiteY1312" fmla="*/ 1937876 h 4890885"/>
                <a:gd name="connsiteX1313" fmla="*/ 461444 w 8213050"/>
                <a:gd name="connsiteY1313" fmla="*/ 1937876 h 4890885"/>
                <a:gd name="connsiteX1314" fmla="*/ 461444 w 8213050"/>
                <a:gd name="connsiteY1314" fmla="*/ 2122439 h 4890885"/>
                <a:gd name="connsiteX1315" fmla="*/ 276881 w 8213050"/>
                <a:gd name="connsiteY1315" fmla="*/ 2122439 h 4890885"/>
                <a:gd name="connsiteX1316" fmla="*/ 33 w 8213050"/>
                <a:gd name="connsiteY1316" fmla="*/ 1937876 h 4890885"/>
                <a:gd name="connsiteX1317" fmla="*/ 184601 w 8213050"/>
                <a:gd name="connsiteY1317" fmla="*/ 1937876 h 4890885"/>
                <a:gd name="connsiteX1318" fmla="*/ 184601 w 8213050"/>
                <a:gd name="connsiteY1318" fmla="*/ 2122439 h 4890885"/>
                <a:gd name="connsiteX1319" fmla="*/ 33 w 8213050"/>
                <a:gd name="connsiteY1319" fmla="*/ 2122439 h 4890885"/>
                <a:gd name="connsiteX1320" fmla="*/ 553730 w 8213050"/>
                <a:gd name="connsiteY1320" fmla="*/ 1661070 h 4890885"/>
                <a:gd name="connsiteX1321" fmla="*/ 738293 w 8213050"/>
                <a:gd name="connsiteY1321" fmla="*/ 1661070 h 4890885"/>
                <a:gd name="connsiteX1322" fmla="*/ 738293 w 8213050"/>
                <a:gd name="connsiteY1322" fmla="*/ 1845595 h 4890885"/>
                <a:gd name="connsiteX1323" fmla="*/ 553730 w 8213050"/>
                <a:gd name="connsiteY1323" fmla="*/ 1845595 h 4890885"/>
                <a:gd name="connsiteX1324" fmla="*/ 276885 w 8213050"/>
                <a:gd name="connsiteY1324" fmla="*/ 1661070 h 4890885"/>
                <a:gd name="connsiteX1325" fmla="*/ 461448 w 8213050"/>
                <a:gd name="connsiteY1325" fmla="*/ 1661070 h 4890885"/>
                <a:gd name="connsiteX1326" fmla="*/ 461448 w 8213050"/>
                <a:gd name="connsiteY1326" fmla="*/ 1845595 h 4890885"/>
                <a:gd name="connsiteX1327" fmla="*/ 276885 w 8213050"/>
                <a:gd name="connsiteY1327" fmla="*/ 1845595 h 4890885"/>
                <a:gd name="connsiteX1328" fmla="*/ 36 w 8213050"/>
                <a:gd name="connsiteY1328" fmla="*/ 1661070 h 4890885"/>
                <a:gd name="connsiteX1329" fmla="*/ 184605 w 8213050"/>
                <a:gd name="connsiteY1329" fmla="*/ 1661070 h 4890885"/>
                <a:gd name="connsiteX1330" fmla="*/ 184605 w 8213050"/>
                <a:gd name="connsiteY1330" fmla="*/ 1845595 h 4890885"/>
                <a:gd name="connsiteX1331" fmla="*/ 36 w 8213050"/>
                <a:gd name="connsiteY1331" fmla="*/ 1845595 h 4890885"/>
                <a:gd name="connsiteX1332" fmla="*/ 1661101 w 8213050"/>
                <a:gd name="connsiteY1332" fmla="*/ 1661070 h 4890885"/>
                <a:gd name="connsiteX1333" fmla="*/ 1845670 w 8213050"/>
                <a:gd name="connsiteY1333" fmla="*/ 1661070 h 4890885"/>
                <a:gd name="connsiteX1334" fmla="*/ 1845670 w 8213050"/>
                <a:gd name="connsiteY1334" fmla="*/ 1845595 h 4890885"/>
                <a:gd name="connsiteX1335" fmla="*/ 1661101 w 8213050"/>
                <a:gd name="connsiteY1335" fmla="*/ 1845595 h 4890885"/>
                <a:gd name="connsiteX1336" fmla="*/ 1384258 w 8213050"/>
                <a:gd name="connsiteY1336" fmla="*/ 1661070 h 4890885"/>
                <a:gd name="connsiteX1337" fmla="*/ 1568827 w 8213050"/>
                <a:gd name="connsiteY1337" fmla="*/ 1661070 h 4890885"/>
                <a:gd name="connsiteX1338" fmla="*/ 1568827 w 8213050"/>
                <a:gd name="connsiteY1338" fmla="*/ 1845595 h 4890885"/>
                <a:gd name="connsiteX1339" fmla="*/ 1384258 w 8213050"/>
                <a:gd name="connsiteY1339" fmla="*/ 1845595 h 4890885"/>
                <a:gd name="connsiteX1340" fmla="*/ 1107418 w 8213050"/>
                <a:gd name="connsiteY1340" fmla="*/ 1661070 h 4890885"/>
                <a:gd name="connsiteX1341" fmla="*/ 1291972 w 8213050"/>
                <a:gd name="connsiteY1341" fmla="*/ 1661070 h 4890885"/>
                <a:gd name="connsiteX1342" fmla="*/ 1291972 w 8213050"/>
                <a:gd name="connsiteY1342" fmla="*/ 1845595 h 4890885"/>
                <a:gd name="connsiteX1343" fmla="*/ 1107418 w 8213050"/>
                <a:gd name="connsiteY1343" fmla="*/ 1845595 h 4890885"/>
                <a:gd name="connsiteX1344" fmla="*/ 830574 w 8213050"/>
                <a:gd name="connsiteY1344" fmla="*/ 1661070 h 4890885"/>
                <a:gd name="connsiteX1345" fmla="*/ 1015137 w 8213050"/>
                <a:gd name="connsiteY1345" fmla="*/ 1661070 h 4890885"/>
                <a:gd name="connsiteX1346" fmla="*/ 1015137 w 8213050"/>
                <a:gd name="connsiteY1346" fmla="*/ 1845595 h 4890885"/>
                <a:gd name="connsiteX1347" fmla="*/ 830574 w 8213050"/>
                <a:gd name="connsiteY1347" fmla="*/ 1845595 h 4890885"/>
                <a:gd name="connsiteX1348" fmla="*/ 3322131 w 8213050"/>
                <a:gd name="connsiteY1348" fmla="*/ 1661069 h 4890885"/>
                <a:gd name="connsiteX1349" fmla="*/ 3506694 w 8213050"/>
                <a:gd name="connsiteY1349" fmla="*/ 1661069 h 4890885"/>
                <a:gd name="connsiteX1350" fmla="*/ 3506694 w 8213050"/>
                <a:gd name="connsiteY1350" fmla="*/ 1845595 h 4890885"/>
                <a:gd name="connsiteX1351" fmla="*/ 3322131 w 8213050"/>
                <a:gd name="connsiteY1351" fmla="*/ 1845595 h 4890885"/>
                <a:gd name="connsiteX1352" fmla="*/ 3045328 w 8213050"/>
                <a:gd name="connsiteY1352" fmla="*/ 1661069 h 4890885"/>
                <a:gd name="connsiteX1353" fmla="*/ 3229892 w 8213050"/>
                <a:gd name="connsiteY1353" fmla="*/ 1661069 h 4890885"/>
                <a:gd name="connsiteX1354" fmla="*/ 3229892 w 8213050"/>
                <a:gd name="connsiteY1354" fmla="*/ 1845595 h 4890885"/>
                <a:gd name="connsiteX1355" fmla="*/ 3045328 w 8213050"/>
                <a:gd name="connsiteY1355" fmla="*/ 1845595 h 4890885"/>
                <a:gd name="connsiteX1356" fmla="*/ 2768484 w 8213050"/>
                <a:gd name="connsiteY1356" fmla="*/ 1661069 h 4890885"/>
                <a:gd name="connsiteX1357" fmla="*/ 2953048 w 8213050"/>
                <a:gd name="connsiteY1357" fmla="*/ 1661069 h 4890885"/>
                <a:gd name="connsiteX1358" fmla="*/ 2953048 w 8213050"/>
                <a:gd name="connsiteY1358" fmla="*/ 1845595 h 4890885"/>
                <a:gd name="connsiteX1359" fmla="*/ 2768484 w 8213050"/>
                <a:gd name="connsiteY1359" fmla="*/ 1845595 h 4890885"/>
                <a:gd name="connsiteX1360" fmla="*/ 2491637 w 8213050"/>
                <a:gd name="connsiteY1360" fmla="*/ 1661069 h 4890885"/>
                <a:gd name="connsiteX1361" fmla="*/ 2676202 w 8213050"/>
                <a:gd name="connsiteY1361" fmla="*/ 1661069 h 4890885"/>
                <a:gd name="connsiteX1362" fmla="*/ 2676202 w 8213050"/>
                <a:gd name="connsiteY1362" fmla="*/ 1845595 h 4890885"/>
                <a:gd name="connsiteX1363" fmla="*/ 2491637 w 8213050"/>
                <a:gd name="connsiteY1363" fmla="*/ 1845595 h 4890885"/>
                <a:gd name="connsiteX1364" fmla="*/ 2214791 w 8213050"/>
                <a:gd name="connsiteY1364" fmla="*/ 1661069 h 4890885"/>
                <a:gd name="connsiteX1365" fmla="*/ 2399355 w 8213050"/>
                <a:gd name="connsiteY1365" fmla="*/ 1661069 h 4890885"/>
                <a:gd name="connsiteX1366" fmla="*/ 2399355 w 8213050"/>
                <a:gd name="connsiteY1366" fmla="*/ 1845595 h 4890885"/>
                <a:gd name="connsiteX1367" fmla="*/ 2214791 w 8213050"/>
                <a:gd name="connsiteY1367" fmla="*/ 1845595 h 4890885"/>
                <a:gd name="connsiteX1368" fmla="*/ 1937953 w 8213050"/>
                <a:gd name="connsiteY1368" fmla="*/ 1661069 h 4890885"/>
                <a:gd name="connsiteX1369" fmla="*/ 2122512 w 8213050"/>
                <a:gd name="connsiteY1369" fmla="*/ 1661069 h 4890885"/>
                <a:gd name="connsiteX1370" fmla="*/ 2122512 w 8213050"/>
                <a:gd name="connsiteY1370" fmla="*/ 1845595 h 4890885"/>
                <a:gd name="connsiteX1371" fmla="*/ 1937953 w 8213050"/>
                <a:gd name="connsiteY1371" fmla="*/ 1845595 h 4890885"/>
                <a:gd name="connsiteX1372" fmla="*/ 4706353 w 8213050"/>
                <a:gd name="connsiteY1372" fmla="*/ 1661069 h 4890885"/>
                <a:gd name="connsiteX1373" fmla="*/ 4890916 w 8213050"/>
                <a:gd name="connsiteY1373" fmla="*/ 1661069 h 4890885"/>
                <a:gd name="connsiteX1374" fmla="*/ 4890916 w 8213050"/>
                <a:gd name="connsiteY1374" fmla="*/ 1845595 h 4890885"/>
                <a:gd name="connsiteX1375" fmla="*/ 4706353 w 8213050"/>
                <a:gd name="connsiteY1375" fmla="*/ 1845595 h 4890885"/>
                <a:gd name="connsiteX1376" fmla="*/ 4429509 w 8213050"/>
                <a:gd name="connsiteY1376" fmla="*/ 1661069 h 4890885"/>
                <a:gd name="connsiteX1377" fmla="*/ 4614072 w 8213050"/>
                <a:gd name="connsiteY1377" fmla="*/ 1661069 h 4890885"/>
                <a:gd name="connsiteX1378" fmla="*/ 4614072 w 8213050"/>
                <a:gd name="connsiteY1378" fmla="*/ 1845595 h 4890885"/>
                <a:gd name="connsiteX1379" fmla="*/ 4429509 w 8213050"/>
                <a:gd name="connsiteY1379" fmla="*/ 1845595 h 4890885"/>
                <a:gd name="connsiteX1380" fmla="*/ 4152664 w 8213050"/>
                <a:gd name="connsiteY1380" fmla="*/ 1661069 h 4890885"/>
                <a:gd name="connsiteX1381" fmla="*/ 4337227 w 8213050"/>
                <a:gd name="connsiteY1381" fmla="*/ 1661069 h 4890885"/>
                <a:gd name="connsiteX1382" fmla="*/ 4337227 w 8213050"/>
                <a:gd name="connsiteY1382" fmla="*/ 1845595 h 4890885"/>
                <a:gd name="connsiteX1383" fmla="*/ 4152664 w 8213050"/>
                <a:gd name="connsiteY1383" fmla="*/ 1845595 h 4890885"/>
                <a:gd name="connsiteX1384" fmla="*/ 3875820 w 8213050"/>
                <a:gd name="connsiteY1384" fmla="*/ 1661069 h 4890885"/>
                <a:gd name="connsiteX1385" fmla="*/ 4060383 w 8213050"/>
                <a:gd name="connsiteY1385" fmla="*/ 1661069 h 4890885"/>
                <a:gd name="connsiteX1386" fmla="*/ 4060383 w 8213050"/>
                <a:gd name="connsiteY1386" fmla="*/ 1845595 h 4890885"/>
                <a:gd name="connsiteX1387" fmla="*/ 3875820 w 8213050"/>
                <a:gd name="connsiteY1387" fmla="*/ 1845595 h 4890885"/>
                <a:gd name="connsiteX1388" fmla="*/ 3598976 w 8213050"/>
                <a:gd name="connsiteY1388" fmla="*/ 1661069 h 4890885"/>
                <a:gd name="connsiteX1389" fmla="*/ 3783539 w 8213050"/>
                <a:gd name="connsiteY1389" fmla="*/ 1661069 h 4890885"/>
                <a:gd name="connsiteX1390" fmla="*/ 3783539 w 8213050"/>
                <a:gd name="connsiteY1390" fmla="*/ 1845595 h 4890885"/>
                <a:gd name="connsiteX1391" fmla="*/ 3598976 w 8213050"/>
                <a:gd name="connsiteY1391" fmla="*/ 1845595 h 4890885"/>
                <a:gd name="connsiteX1392" fmla="*/ 6090576 w 8213050"/>
                <a:gd name="connsiteY1392" fmla="*/ 1661068 h 4890885"/>
                <a:gd name="connsiteX1393" fmla="*/ 6275139 w 8213050"/>
                <a:gd name="connsiteY1393" fmla="*/ 1661068 h 4890885"/>
                <a:gd name="connsiteX1394" fmla="*/ 6275139 w 8213050"/>
                <a:gd name="connsiteY1394" fmla="*/ 1845595 h 4890885"/>
                <a:gd name="connsiteX1395" fmla="*/ 6090576 w 8213050"/>
                <a:gd name="connsiteY1395" fmla="*/ 1845595 h 4890885"/>
                <a:gd name="connsiteX1396" fmla="*/ 5813731 w 8213050"/>
                <a:gd name="connsiteY1396" fmla="*/ 1661068 h 4890885"/>
                <a:gd name="connsiteX1397" fmla="*/ 5998294 w 8213050"/>
                <a:gd name="connsiteY1397" fmla="*/ 1661068 h 4890885"/>
                <a:gd name="connsiteX1398" fmla="*/ 5998294 w 8213050"/>
                <a:gd name="connsiteY1398" fmla="*/ 1845595 h 4890885"/>
                <a:gd name="connsiteX1399" fmla="*/ 5813731 w 8213050"/>
                <a:gd name="connsiteY1399" fmla="*/ 1845595 h 4890885"/>
                <a:gd name="connsiteX1400" fmla="*/ 5536887 w 8213050"/>
                <a:gd name="connsiteY1400" fmla="*/ 1661068 h 4890885"/>
                <a:gd name="connsiteX1401" fmla="*/ 5721450 w 8213050"/>
                <a:gd name="connsiteY1401" fmla="*/ 1661068 h 4890885"/>
                <a:gd name="connsiteX1402" fmla="*/ 5721450 w 8213050"/>
                <a:gd name="connsiteY1402" fmla="*/ 1845595 h 4890885"/>
                <a:gd name="connsiteX1403" fmla="*/ 5536887 w 8213050"/>
                <a:gd name="connsiteY1403" fmla="*/ 1845595 h 4890885"/>
                <a:gd name="connsiteX1404" fmla="*/ 5260042 w 8213050"/>
                <a:gd name="connsiteY1404" fmla="*/ 1661068 h 4890885"/>
                <a:gd name="connsiteX1405" fmla="*/ 5444605 w 8213050"/>
                <a:gd name="connsiteY1405" fmla="*/ 1661068 h 4890885"/>
                <a:gd name="connsiteX1406" fmla="*/ 5444605 w 8213050"/>
                <a:gd name="connsiteY1406" fmla="*/ 1845595 h 4890885"/>
                <a:gd name="connsiteX1407" fmla="*/ 5260042 w 8213050"/>
                <a:gd name="connsiteY1407" fmla="*/ 1845595 h 4890885"/>
                <a:gd name="connsiteX1408" fmla="*/ 4983198 w 8213050"/>
                <a:gd name="connsiteY1408" fmla="*/ 1661068 h 4890885"/>
                <a:gd name="connsiteX1409" fmla="*/ 5167761 w 8213050"/>
                <a:gd name="connsiteY1409" fmla="*/ 1661068 h 4890885"/>
                <a:gd name="connsiteX1410" fmla="*/ 5167761 w 8213050"/>
                <a:gd name="connsiteY1410" fmla="*/ 1845595 h 4890885"/>
                <a:gd name="connsiteX1411" fmla="*/ 4983198 w 8213050"/>
                <a:gd name="connsiteY1411" fmla="*/ 1845595 h 4890885"/>
                <a:gd name="connsiteX1412" fmla="*/ 6921109 w 8213050"/>
                <a:gd name="connsiteY1412" fmla="*/ 1661068 h 4890885"/>
                <a:gd name="connsiteX1413" fmla="*/ 7105672 w 8213050"/>
                <a:gd name="connsiteY1413" fmla="*/ 1661068 h 4890885"/>
                <a:gd name="connsiteX1414" fmla="*/ 7105672 w 8213050"/>
                <a:gd name="connsiteY1414" fmla="*/ 1845595 h 4890885"/>
                <a:gd name="connsiteX1415" fmla="*/ 6921109 w 8213050"/>
                <a:gd name="connsiteY1415" fmla="*/ 1845595 h 4890885"/>
                <a:gd name="connsiteX1416" fmla="*/ 6644265 w 8213050"/>
                <a:gd name="connsiteY1416" fmla="*/ 1661068 h 4890885"/>
                <a:gd name="connsiteX1417" fmla="*/ 6828828 w 8213050"/>
                <a:gd name="connsiteY1417" fmla="*/ 1661068 h 4890885"/>
                <a:gd name="connsiteX1418" fmla="*/ 6828828 w 8213050"/>
                <a:gd name="connsiteY1418" fmla="*/ 1845595 h 4890885"/>
                <a:gd name="connsiteX1419" fmla="*/ 6644265 w 8213050"/>
                <a:gd name="connsiteY1419" fmla="*/ 1845595 h 4890885"/>
                <a:gd name="connsiteX1420" fmla="*/ 6367421 w 8213050"/>
                <a:gd name="connsiteY1420" fmla="*/ 1661068 h 4890885"/>
                <a:gd name="connsiteX1421" fmla="*/ 6551984 w 8213050"/>
                <a:gd name="connsiteY1421" fmla="*/ 1661068 h 4890885"/>
                <a:gd name="connsiteX1422" fmla="*/ 6551984 w 8213050"/>
                <a:gd name="connsiteY1422" fmla="*/ 1845595 h 4890885"/>
                <a:gd name="connsiteX1423" fmla="*/ 6367421 w 8213050"/>
                <a:gd name="connsiteY1423" fmla="*/ 1845595 h 4890885"/>
                <a:gd name="connsiteX1424" fmla="*/ 8028487 w 8213050"/>
                <a:gd name="connsiteY1424" fmla="*/ 1661067 h 4890885"/>
                <a:gd name="connsiteX1425" fmla="*/ 8213050 w 8213050"/>
                <a:gd name="connsiteY1425" fmla="*/ 1661067 h 4890885"/>
                <a:gd name="connsiteX1426" fmla="*/ 8213050 w 8213050"/>
                <a:gd name="connsiteY1426" fmla="*/ 1845595 h 4890885"/>
                <a:gd name="connsiteX1427" fmla="*/ 8028487 w 8213050"/>
                <a:gd name="connsiteY1427" fmla="*/ 1845595 h 4890885"/>
                <a:gd name="connsiteX1428" fmla="*/ 7751643 w 8213050"/>
                <a:gd name="connsiteY1428" fmla="*/ 1661067 h 4890885"/>
                <a:gd name="connsiteX1429" fmla="*/ 7936206 w 8213050"/>
                <a:gd name="connsiteY1429" fmla="*/ 1661067 h 4890885"/>
                <a:gd name="connsiteX1430" fmla="*/ 7936206 w 8213050"/>
                <a:gd name="connsiteY1430" fmla="*/ 1845595 h 4890885"/>
                <a:gd name="connsiteX1431" fmla="*/ 7751643 w 8213050"/>
                <a:gd name="connsiteY1431" fmla="*/ 1845595 h 4890885"/>
                <a:gd name="connsiteX1432" fmla="*/ 7474799 w 8213050"/>
                <a:gd name="connsiteY1432" fmla="*/ 1661067 h 4890885"/>
                <a:gd name="connsiteX1433" fmla="*/ 7659362 w 8213050"/>
                <a:gd name="connsiteY1433" fmla="*/ 1661067 h 4890885"/>
                <a:gd name="connsiteX1434" fmla="*/ 7659362 w 8213050"/>
                <a:gd name="connsiteY1434" fmla="*/ 1845595 h 4890885"/>
                <a:gd name="connsiteX1435" fmla="*/ 7474799 w 8213050"/>
                <a:gd name="connsiteY1435" fmla="*/ 1845595 h 4890885"/>
                <a:gd name="connsiteX1436" fmla="*/ 7197954 w 8213050"/>
                <a:gd name="connsiteY1436" fmla="*/ 1661067 h 4890885"/>
                <a:gd name="connsiteX1437" fmla="*/ 7382517 w 8213050"/>
                <a:gd name="connsiteY1437" fmla="*/ 1661067 h 4890885"/>
                <a:gd name="connsiteX1438" fmla="*/ 7382517 w 8213050"/>
                <a:gd name="connsiteY1438" fmla="*/ 1845595 h 4890885"/>
                <a:gd name="connsiteX1439" fmla="*/ 7197954 w 8213050"/>
                <a:gd name="connsiteY1439" fmla="*/ 1845595 h 4890885"/>
                <a:gd name="connsiteX1440" fmla="*/ 830578 w 8213050"/>
                <a:gd name="connsiteY1440" fmla="*/ 1384231 h 4890885"/>
                <a:gd name="connsiteX1441" fmla="*/ 1015140 w 8213050"/>
                <a:gd name="connsiteY1441" fmla="*/ 1384231 h 4890885"/>
                <a:gd name="connsiteX1442" fmla="*/ 1015140 w 8213050"/>
                <a:gd name="connsiteY1442" fmla="*/ 1568789 h 4890885"/>
                <a:gd name="connsiteX1443" fmla="*/ 830578 w 8213050"/>
                <a:gd name="connsiteY1443" fmla="*/ 1568789 h 4890885"/>
                <a:gd name="connsiteX1444" fmla="*/ 553734 w 8213050"/>
                <a:gd name="connsiteY1444" fmla="*/ 1384231 h 4890885"/>
                <a:gd name="connsiteX1445" fmla="*/ 738297 w 8213050"/>
                <a:gd name="connsiteY1445" fmla="*/ 1384231 h 4890885"/>
                <a:gd name="connsiteX1446" fmla="*/ 738297 w 8213050"/>
                <a:gd name="connsiteY1446" fmla="*/ 1568789 h 4890885"/>
                <a:gd name="connsiteX1447" fmla="*/ 553734 w 8213050"/>
                <a:gd name="connsiteY1447" fmla="*/ 1568789 h 4890885"/>
                <a:gd name="connsiteX1448" fmla="*/ 276889 w 8213050"/>
                <a:gd name="connsiteY1448" fmla="*/ 1384231 h 4890885"/>
                <a:gd name="connsiteX1449" fmla="*/ 461452 w 8213050"/>
                <a:gd name="connsiteY1449" fmla="*/ 1384231 h 4890885"/>
                <a:gd name="connsiteX1450" fmla="*/ 461452 w 8213050"/>
                <a:gd name="connsiteY1450" fmla="*/ 1568790 h 4890885"/>
                <a:gd name="connsiteX1451" fmla="*/ 276889 w 8213050"/>
                <a:gd name="connsiteY1451" fmla="*/ 1568790 h 4890885"/>
                <a:gd name="connsiteX1452" fmla="*/ 40 w 8213050"/>
                <a:gd name="connsiteY1452" fmla="*/ 1384231 h 4890885"/>
                <a:gd name="connsiteX1453" fmla="*/ 184608 w 8213050"/>
                <a:gd name="connsiteY1453" fmla="*/ 1384231 h 4890885"/>
                <a:gd name="connsiteX1454" fmla="*/ 184608 w 8213050"/>
                <a:gd name="connsiteY1454" fmla="*/ 1568790 h 4890885"/>
                <a:gd name="connsiteX1455" fmla="*/ 40 w 8213050"/>
                <a:gd name="connsiteY1455" fmla="*/ 1568790 h 4890885"/>
                <a:gd name="connsiteX1456" fmla="*/ 1661104 w 8213050"/>
                <a:gd name="connsiteY1456" fmla="*/ 1384230 h 4890885"/>
                <a:gd name="connsiteX1457" fmla="*/ 1845674 w 8213050"/>
                <a:gd name="connsiteY1457" fmla="*/ 1384230 h 4890885"/>
                <a:gd name="connsiteX1458" fmla="*/ 1845674 w 8213050"/>
                <a:gd name="connsiteY1458" fmla="*/ 1568789 h 4890885"/>
                <a:gd name="connsiteX1459" fmla="*/ 1661104 w 8213050"/>
                <a:gd name="connsiteY1459" fmla="*/ 1568789 h 4890885"/>
                <a:gd name="connsiteX1460" fmla="*/ 1384262 w 8213050"/>
                <a:gd name="connsiteY1460" fmla="*/ 1384230 h 4890885"/>
                <a:gd name="connsiteX1461" fmla="*/ 1568831 w 8213050"/>
                <a:gd name="connsiteY1461" fmla="*/ 1384230 h 4890885"/>
                <a:gd name="connsiteX1462" fmla="*/ 1568831 w 8213050"/>
                <a:gd name="connsiteY1462" fmla="*/ 1568789 h 4890885"/>
                <a:gd name="connsiteX1463" fmla="*/ 1384262 w 8213050"/>
                <a:gd name="connsiteY1463" fmla="*/ 1568789 h 4890885"/>
                <a:gd name="connsiteX1464" fmla="*/ 1107422 w 8213050"/>
                <a:gd name="connsiteY1464" fmla="*/ 1384230 h 4890885"/>
                <a:gd name="connsiteX1465" fmla="*/ 1291975 w 8213050"/>
                <a:gd name="connsiteY1465" fmla="*/ 1384230 h 4890885"/>
                <a:gd name="connsiteX1466" fmla="*/ 1291975 w 8213050"/>
                <a:gd name="connsiteY1466" fmla="*/ 1568789 h 4890885"/>
                <a:gd name="connsiteX1467" fmla="*/ 1107422 w 8213050"/>
                <a:gd name="connsiteY1467" fmla="*/ 1568789 h 4890885"/>
                <a:gd name="connsiteX1468" fmla="*/ 2491640 w 8213050"/>
                <a:gd name="connsiteY1468" fmla="*/ 1384230 h 4890885"/>
                <a:gd name="connsiteX1469" fmla="*/ 2676205 w 8213050"/>
                <a:gd name="connsiteY1469" fmla="*/ 1384230 h 4890885"/>
                <a:gd name="connsiteX1470" fmla="*/ 2676205 w 8213050"/>
                <a:gd name="connsiteY1470" fmla="*/ 1568789 h 4890885"/>
                <a:gd name="connsiteX1471" fmla="*/ 2491640 w 8213050"/>
                <a:gd name="connsiteY1471" fmla="*/ 1568789 h 4890885"/>
                <a:gd name="connsiteX1472" fmla="*/ 2214794 w 8213050"/>
                <a:gd name="connsiteY1472" fmla="*/ 1384230 h 4890885"/>
                <a:gd name="connsiteX1473" fmla="*/ 2399357 w 8213050"/>
                <a:gd name="connsiteY1473" fmla="*/ 1384230 h 4890885"/>
                <a:gd name="connsiteX1474" fmla="*/ 2399357 w 8213050"/>
                <a:gd name="connsiteY1474" fmla="*/ 1568789 h 4890885"/>
                <a:gd name="connsiteX1475" fmla="*/ 2214794 w 8213050"/>
                <a:gd name="connsiteY1475" fmla="*/ 1568789 h 4890885"/>
                <a:gd name="connsiteX1476" fmla="*/ 1937957 w 8213050"/>
                <a:gd name="connsiteY1476" fmla="*/ 1384230 h 4890885"/>
                <a:gd name="connsiteX1477" fmla="*/ 2122515 w 8213050"/>
                <a:gd name="connsiteY1477" fmla="*/ 1384230 h 4890885"/>
                <a:gd name="connsiteX1478" fmla="*/ 2122515 w 8213050"/>
                <a:gd name="connsiteY1478" fmla="*/ 1568789 h 4890885"/>
                <a:gd name="connsiteX1479" fmla="*/ 1937957 w 8213050"/>
                <a:gd name="connsiteY1479" fmla="*/ 1568789 h 4890885"/>
                <a:gd name="connsiteX1480" fmla="*/ 3598976 w 8213050"/>
                <a:gd name="connsiteY1480" fmla="*/ 1384230 h 4890885"/>
                <a:gd name="connsiteX1481" fmla="*/ 3783539 w 8213050"/>
                <a:gd name="connsiteY1481" fmla="*/ 1384230 h 4890885"/>
                <a:gd name="connsiteX1482" fmla="*/ 3783539 w 8213050"/>
                <a:gd name="connsiteY1482" fmla="*/ 1568788 h 4890885"/>
                <a:gd name="connsiteX1483" fmla="*/ 3598976 w 8213050"/>
                <a:gd name="connsiteY1483" fmla="*/ 1568788 h 4890885"/>
                <a:gd name="connsiteX1484" fmla="*/ 3322131 w 8213050"/>
                <a:gd name="connsiteY1484" fmla="*/ 1384230 h 4890885"/>
                <a:gd name="connsiteX1485" fmla="*/ 3506694 w 8213050"/>
                <a:gd name="connsiteY1485" fmla="*/ 1384230 h 4890885"/>
                <a:gd name="connsiteX1486" fmla="*/ 3506694 w 8213050"/>
                <a:gd name="connsiteY1486" fmla="*/ 1568788 h 4890885"/>
                <a:gd name="connsiteX1487" fmla="*/ 3322131 w 8213050"/>
                <a:gd name="connsiteY1487" fmla="*/ 1568788 h 4890885"/>
                <a:gd name="connsiteX1488" fmla="*/ 3045332 w 8213050"/>
                <a:gd name="connsiteY1488" fmla="*/ 1384230 h 4890885"/>
                <a:gd name="connsiteX1489" fmla="*/ 3229897 w 8213050"/>
                <a:gd name="connsiteY1489" fmla="*/ 1384230 h 4890885"/>
                <a:gd name="connsiteX1490" fmla="*/ 3229897 w 8213050"/>
                <a:gd name="connsiteY1490" fmla="*/ 1568789 h 4890885"/>
                <a:gd name="connsiteX1491" fmla="*/ 3045332 w 8213050"/>
                <a:gd name="connsiteY1491" fmla="*/ 1568789 h 4890885"/>
                <a:gd name="connsiteX1492" fmla="*/ 2768487 w 8213050"/>
                <a:gd name="connsiteY1492" fmla="*/ 1384230 h 4890885"/>
                <a:gd name="connsiteX1493" fmla="*/ 2953051 w 8213050"/>
                <a:gd name="connsiteY1493" fmla="*/ 1384230 h 4890885"/>
                <a:gd name="connsiteX1494" fmla="*/ 2953051 w 8213050"/>
                <a:gd name="connsiteY1494" fmla="*/ 1568789 h 4890885"/>
                <a:gd name="connsiteX1495" fmla="*/ 2768487 w 8213050"/>
                <a:gd name="connsiteY1495" fmla="*/ 1568789 h 4890885"/>
                <a:gd name="connsiteX1496" fmla="*/ 4983198 w 8213050"/>
                <a:gd name="connsiteY1496" fmla="*/ 1384229 h 4890885"/>
                <a:gd name="connsiteX1497" fmla="*/ 5167761 w 8213050"/>
                <a:gd name="connsiteY1497" fmla="*/ 1384229 h 4890885"/>
                <a:gd name="connsiteX1498" fmla="*/ 5167761 w 8213050"/>
                <a:gd name="connsiteY1498" fmla="*/ 1568788 h 4890885"/>
                <a:gd name="connsiteX1499" fmla="*/ 4983198 w 8213050"/>
                <a:gd name="connsiteY1499" fmla="*/ 1568788 h 4890885"/>
                <a:gd name="connsiteX1500" fmla="*/ 4706353 w 8213050"/>
                <a:gd name="connsiteY1500" fmla="*/ 1384229 h 4890885"/>
                <a:gd name="connsiteX1501" fmla="*/ 4890916 w 8213050"/>
                <a:gd name="connsiteY1501" fmla="*/ 1384229 h 4890885"/>
                <a:gd name="connsiteX1502" fmla="*/ 4890916 w 8213050"/>
                <a:gd name="connsiteY1502" fmla="*/ 1568788 h 4890885"/>
                <a:gd name="connsiteX1503" fmla="*/ 4706353 w 8213050"/>
                <a:gd name="connsiteY1503" fmla="*/ 1568788 h 4890885"/>
                <a:gd name="connsiteX1504" fmla="*/ 4429509 w 8213050"/>
                <a:gd name="connsiteY1504" fmla="*/ 1384229 h 4890885"/>
                <a:gd name="connsiteX1505" fmla="*/ 4614072 w 8213050"/>
                <a:gd name="connsiteY1505" fmla="*/ 1384229 h 4890885"/>
                <a:gd name="connsiteX1506" fmla="*/ 4614072 w 8213050"/>
                <a:gd name="connsiteY1506" fmla="*/ 1568788 h 4890885"/>
                <a:gd name="connsiteX1507" fmla="*/ 4429509 w 8213050"/>
                <a:gd name="connsiteY1507" fmla="*/ 1568788 h 4890885"/>
                <a:gd name="connsiteX1508" fmla="*/ 4152664 w 8213050"/>
                <a:gd name="connsiteY1508" fmla="*/ 1384229 h 4890885"/>
                <a:gd name="connsiteX1509" fmla="*/ 4337227 w 8213050"/>
                <a:gd name="connsiteY1509" fmla="*/ 1384229 h 4890885"/>
                <a:gd name="connsiteX1510" fmla="*/ 4337227 w 8213050"/>
                <a:gd name="connsiteY1510" fmla="*/ 1568788 h 4890885"/>
                <a:gd name="connsiteX1511" fmla="*/ 4152664 w 8213050"/>
                <a:gd name="connsiteY1511" fmla="*/ 1568788 h 4890885"/>
                <a:gd name="connsiteX1512" fmla="*/ 3875820 w 8213050"/>
                <a:gd name="connsiteY1512" fmla="*/ 1384229 h 4890885"/>
                <a:gd name="connsiteX1513" fmla="*/ 4060383 w 8213050"/>
                <a:gd name="connsiteY1513" fmla="*/ 1384229 h 4890885"/>
                <a:gd name="connsiteX1514" fmla="*/ 4060383 w 8213050"/>
                <a:gd name="connsiteY1514" fmla="*/ 1568788 h 4890885"/>
                <a:gd name="connsiteX1515" fmla="*/ 3875820 w 8213050"/>
                <a:gd name="connsiteY1515" fmla="*/ 1568788 h 4890885"/>
                <a:gd name="connsiteX1516" fmla="*/ 5260042 w 8213050"/>
                <a:gd name="connsiteY1516" fmla="*/ 1384229 h 4890885"/>
                <a:gd name="connsiteX1517" fmla="*/ 5444605 w 8213050"/>
                <a:gd name="connsiteY1517" fmla="*/ 1384229 h 4890885"/>
                <a:gd name="connsiteX1518" fmla="*/ 5444605 w 8213050"/>
                <a:gd name="connsiteY1518" fmla="*/ 1568788 h 4890885"/>
                <a:gd name="connsiteX1519" fmla="*/ 5260042 w 8213050"/>
                <a:gd name="connsiteY1519" fmla="*/ 1568788 h 4890885"/>
                <a:gd name="connsiteX1520" fmla="*/ 6921109 w 8213050"/>
                <a:gd name="connsiteY1520" fmla="*/ 1384228 h 4890885"/>
                <a:gd name="connsiteX1521" fmla="*/ 7105672 w 8213050"/>
                <a:gd name="connsiteY1521" fmla="*/ 1384228 h 4890885"/>
                <a:gd name="connsiteX1522" fmla="*/ 7105672 w 8213050"/>
                <a:gd name="connsiteY1522" fmla="*/ 1568787 h 4890885"/>
                <a:gd name="connsiteX1523" fmla="*/ 6921109 w 8213050"/>
                <a:gd name="connsiteY1523" fmla="*/ 1568787 h 4890885"/>
                <a:gd name="connsiteX1524" fmla="*/ 6644265 w 8213050"/>
                <a:gd name="connsiteY1524" fmla="*/ 1384228 h 4890885"/>
                <a:gd name="connsiteX1525" fmla="*/ 6828828 w 8213050"/>
                <a:gd name="connsiteY1525" fmla="*/ 1384228 h 4890885"/>
                <a:gd name="connsiteX1526" fmla="*/ 6828828 w 8213050"/>
                <a:gd name="connsiteY1526" fmla="*/ 1568787 h 4890885"/>
                <a:gd name="connsiteX1527" fmla="*/ 6644265 w 8213050"/>
                <a:gd name="connsiteY1527" fmla="*/ 1568787 h 4890885"/>
                <a:gd name="connsiteX1528" fmla="*/ 6367421 w 8213050"/>
                <a:gd name="connsiteY1528" fmla="*/ 1384228 h 4890885"/>
                <a:gd name="connsiteX1529" fmla="*/ 6551984 w 8213050"/>
                <a:gd name="connsiteY1529" fmla="*/ 1384228 h 4890885"/>
                <a:gd name="connsiteX1530" fmla="*/ 6551984 w 8213050"/>
                <a:gd name="connsiteY1530" fmla="*/ 1568787 h 4890885"/>
                <a:gd name="connsiteX1531" fmla="*/ 6367421 w 8213050"/>
                <a:gd name="connsiteY1531" fmla="*/ 1568787 h 4890885"/>
                <a:gd name="connsiteX1532" fmla="*/ 6090576 w 8213050"/>
                <a:gd name="connsiteY1532" fmla="*/ 1384228 h 4890885"/>
                <a:gd name="connsiteX1533" fmla="*/ 6275139 w 8213050"/>
                <a:gd name="connsiteY1533" fmla="*/ 1384228 h 4890885"/>
                <a:gd name="connsiteX1534" fmla="*/ 6275139 w 8213050"/>
                <a:gd name="connsiteY1534" fmla="*/ 1568788 h 4890885"/>
                <a:gd name="connsiteX1535" fmla="*/ 6090576 w 8213050"/>
                <a:gd name="connsiteY1535" fmla="*/ 1568788 h 4890885"/>
                <a:gd name="connsiteX1536" fmla="*/ 5813731 w 8213050"/>
                <a:gd name="connsiteY1536" fmla="*/ 1384228 h 4890885"/>
                <a:gd name="connsiteX1537" fmla="*/ 5998294 w 8213050"/>
                <a:gd name="connsiteY1537" fmla="*/ 1384228 h 4890885"/>
                <a:gd name="connsiteX1538" fmla="*/ 5998294 w 8213050"/>
                <a:gd name="connsiteY1538" fmla="*/ 1568788 h 4890885"/>
                <a:gd name="connsiteX1539" fmla="*/ 5813731 w 8213050"/>
                <a:gd name="connsiteY1539" fmla="*/ 1568788 h 4890885"/>
                <a:gd name="connsiteX1540" fmla="*/ 5536887 w 8213050"/>
                <a:gd name="connsiteY1540" fmla="*/ 1384228 h 4890885"/>
                <a:gd name="connsiteX1541" fmla="*/ 5721450 w 8213050"/>
                <a:gd name="connsiteY1541" fmla="*/ 1384228 h 4890885"/>
                <a:gd name="connsiteX1542" fmla="*/ 5721450 w 8213050"/>
                <a:gd name="connsiteY1542" fmla="*/ 1568788 h 4890885"/>
                <a:gd name="connsiteX1543" fmla="*/ 5536887 w 8213050"/>
                <a:gd name="connsiteY1543" fmla="*/ 1568788 h 4890885"/>
                <a:gd name="connsiteX1544" fmla="*/ 7474799 w 8213050"/>
                <a:gd name="connsiteY1544" fmla="*/ 1384228 h 4890885"/>
                <a:gd name="connsiteX1545" fmla="*/ 7659362 w 8213050"/>
                <a:gd name="connsiteY1545" fmla="*/ 1384228 h 4890885"/>
                <a:gd name="connsiteX1546" fmla="*/ 7659362 w 8213050"/>
                <a:gd name="connsiteY1546" fmla="*/ 1568787 h 4890885"/>
                <a:gd name="connsiteX1547" fmla="*/ 7474799 w 8213050"/>
                <a:gd name="connsiteY1547" fmla="*/ 1568787 h 4890885"/>
                <a:gd name="connsiteX1548" fmla="*/ 7197954 w 8213050"/>
                <a:gd name="connsiteY1548" fmla="*/ 1384228 h 4890885"/>
                <a:gd name="connsiteX1549" fmla="*/ 7382517 w 8213050"/>
                <a:gd name="connsiteY1549" fmla="*/ 1384228 h 4890885"/>
                <a:gd name="connsiteX1550" fmla="*/ 7382517 w 8213050"/>
                <a:gd name="connsiteY1550" fmla="*/ 1568787 h 4890885"/>
                <a:gd name="connsiteX1551" fmla="*/ 7197954 w 8213050"/>
                <a:gd name="connsiteY1551" fmla="*/ 1568787 h 4890885"/>
                <a:gd name="connsiteX1552" fmla="*/ 8028487 w 8213050"/>
                <a:gd name="connsiteY1552" fmla="*/ 1384227 h 4890885"/>
                <a:gd name="connsiteX1553" fmla="*/ 8213050 w 8213050"/>
                <a:gd name="connsiteY1553" fmla="*/ 1384227 h 4890885"/>
                <a:gd name="connsiteX1554" fmla="*/ 8213050 w 8213050"/>
                <a:gd name="connsiteY1554" fmla="*/ 1568787 h 4890885"/>
                <a:gd name="connsiteX1555" fmla="*/ 8028487 w 8213050"/>
                <a:gd name="connsiteY1555" fmla="*/ 1568787 h 4890885"/>
                <a:gd name="connsiteX1556" fmla="*/ 7751643 w 8213050"/>
                <a:gd name="connsiteY1556" fmla="*/ 1384227 h 4890885"/>
                <a:gd name="connsiteX1557" fmla="*/ 7936206 w 8213050"/>
                <a:gd name="connsiteY1557" fmla="*/ 1384227 h 4890885"/>
                <a:gd name="connsiteX1558" fmla="*/ 7936206 w 8213050"/>
                <a:gd name="connsiteY1558" fmla="*/ 1568787 h 4890885"/>
                <a:gd name="connsiteX1559" fmla="*/ 7751643 w 8213050"/>
                <a:gd name="connsiteY1559" fmla="*/ 1568787 h 4890885"/>
                <a:gd name="connsiteX1560" fmla="*/ 553737 w 8213050"/>
                <a:gd name="connsiteY1560" fmla="*/ 1107394 h 4890885"/>
                <a:gd name="connsiteX1561" fmla="*/ 738300 w 8213050"/>
                <a:gd name="connsiteY1561" fmla="*/ 1107394 h 4890885"/>
                <a:gd name="connsiteX1562" fmla="*/ 738300 w 8213050"/>
                <a:gd name="connsiteY1562" fmla="*/ 1291954 h 4890885"/>
                <a:gd name="connsiteX1563" fmla="*/ 553737 w 8213050"/>
                <a:gd name="connsiteY1563" fmla="*/ 1291954 h 4890885"/>
                <a:gd name="connsiteX1564" fmla="*/ 276893 w 8213050"/>
                <a:gd name="connsiteY1564" fmla="*/ 1107394 h 4890885"/>
                <a:gd name="connsiteX1565" fmla="*/ 461456 w 8213050"/>
                <a:gd name="connsiteY1565" fmla="*/ 1107394 h 4890885"/>
                <a:gd name="connsiteX1566" fmla="*/ 461456 w 8213050"/>
                <a:gd name="connsiteY1566" fmla="*/ 1291954 h 4890885"/>
                <a:gd name="connsiteX1567" fmla="*/ 276893 w 8213050"/>
                <a:gd name="connsiteY1567" fmla="*/ 1291954 h 4890885"/>
                <a:gd name="connsiteX1568" fmla="*/ 43 w 8213050"/>
                <a:gd name="connsiteY1568" fmla="*/ 1107394 h 4890885"/>
                <a:gd name="connsiteX1569" fmla="*/ 184612 w 8213050"/>
                <a:gd name="connsiteY1569" fmla="*/ 1107394 h 4890885"/>
                <a:gd name="connsiteX1570" fmla="*/ 184612 w 8213050"/>
                <a:gd name="connsiteY1570" fmla="*/ 1291954 h 4890885"/>
                <a:gd name="connsiteX1571" fmla="*/ 43 w 8213050"/>
                <a:gd name="connsiteY1571" fmla="*/ 1291954 h 4890885"/>
                <a:gd name="connsiteX1572" fmla="*/ 1384265 w 8213050"/>
                <a:gd name="connsiteY1572" fmla="*/ 1107394 h 4890885"/>
                <a:gd name="connsiteX1573" fmla="*/ 1568835 w 8213050"/>
                <a:gd name="connsiteY1573" fmla="*/ 1107394 h 4890885"/>
                <a:gd name="connsiteX1574" fmla="*/ 1568835 w 8213050"/>
                <a:gd name="connsiteY1574" fmla="*/ 1291954 h 4890885"/>
                <a:gd name="connsiteX1575" fmla="*/ 1384265 w 8213050"/>
                <a:gd name="connsiteY1575" fmla="*/ 1291954 h 4890885"/>
                <a:gd name="connsiteX1576" fmla="*/ 1107426 w 8213050"/>
                <a:gd name="connsiteY1576" fmla="*/ 1107394 h 4890885"/>
                <a:gd name="connsiteX1577" fmla="*/ 1291978 w 8213050"/>
                <a:gd name="connsiteY1577" fmla="*/ 1107394 h 4890885"/>
                <a:gd name="connsiteX1578" fmla="*/ 1291978 w 8213050"/>
                <a:gd name="connsiteY1578" fmla="*/ 1291954 h 4890885"/>
                <a:gd name="connsiteX1579" fmla="*/ 1107426 w 8213050"/>
                <a:gd name="connsiteY1579" fmla="*/ 1291954 h 4890885"/>
                <a:gd name="connsiteX1580" fmla="*/ 830582 w 8213050"/>
                <a:gd name="connsiteY1580" fmla="*/ 1107394 h 4890885"/>
                <a:gd name="connsiteX1581" fmla="*/ 1015144 w 8213050"/>
                <a:gd name="connsiteY1581" fmla="*/ 1107394 h 4890885"/>
                <a:gd name="connsiteX1582" fmla="*/ 1015144 w 8213050"/>
                <a:gd name="connsiteY1582" fmla="*/ 1291954 h 4890885"/>
                <a:gd name="connsiteX1583" fmla="*/ 830582 w 8213050"/>
                <a:gd name="connsiteY1583" fmla="*/ 1291954 h 4890885"/>
                <a:gd name="connsiteX1584" fmla="*/ 2491643 w 8213050"/>
                <a:gd name="connsiteY1584" fmla="*/ 1107393 h 4890885"/>
                <a:gd name="connsiteX1585" fmla="*/ 2676209 w 8213050"/>
                <a:gd name="connsiteY1585" fmla="*/ 1107393 h 4890885"/>
                <a:gd name="connsiteX1586" fmla="*/ 2676209 w 8213050"/>
                <a:gd name="connsiteY1586" fmla="*/ 1291954 h 4890885"/>
                <a:gd name="connsiteX1587" fmla="*/ 2491643 w 8213050"/>
                <a:gd name="connsiteY1587" fmla="*/ 1291954 h 4890885"/>
                <a:gd name="connsiteX1588" fmla="*/ 2214797 w 8213050"/>
                <a:gd name="connsiteY1588" fmla="*/ 1107393 h 4890885"/>
                <a:gd name="connsiteX1589" fmla="*/ 2399361 w 8213050"/>
                <a:gd name="connsiteY1589" fmla="*/ 1107393 h 4890885"/>
                <a:gd name="connsiteX1590" fmla="*/ 2399361 w 8213050"/>
                <a:gd name="connsiteY1590" fmla="*/ 1291954 h 4890885"/>
                <a:gd name="connsiteX1591" fmla="*/ 2214797 w 8213050"/>
                <a:gd name="connsiteY1591" fmla="*/ 1291954 h 4890885"/>
                <a:gd name="connsiteX1592" fmla="*/ 1937961 w 8213050"/>
                <a:gd name="connsiteY1592" fmla="*/ 1107393 h 4890885"/>
                <a:gd name="connsiteX1593" fmla="*/ 2122519 w 8213050"/>
                <a:gd name="connsiteY1593" fmla="*/ 1107393 h 4890885"/>
                <a:gd name="connsiteX1594" fmla="*/ 2122519 w 8213050"/>
                <a:gd name="connsiteY1594" fmla="*/ 1291954 h 4890885"/>
                <a:gd name="connsiteX1595" fmla="*/ 1937961 w 8213050"/>
                <a:gd name="connsiteY1595" fmla="*/ 1291954 h 4890885"/>
                <a:gd name="connsiteX1596" fmla="*/ 1661108 w 8213050"/>
                <a:gd name="connsiteY1596" fmla="*/ 1107393 h 4890885"/>
                <a:gd name="connsiteX1597" fmla="*/ 1845678 w 8213050"/>
                <a:gd name="connsiteY1597" fmla="*/ 1107393 h 4890885"/>
                <a:gd name="connsiteX1598" fmla="*/ 1845678 w 8213050"/>
                <a:gd name="connsiteY1598" fmla="*/ 1291954 h 4890885"/>
                <a:gd name="connsiteX1599" fmla="*/ 1661108 w 8213050"/>
                <a:gd name="connsiteY1599" fmla="*/ 1291954 h 4890885"/>
                <a:gd name="connsiteX1600" fmla="*/ 3598976 w 8213050"/>
                <a:gd name="connsiteY1600" fmla="*/ 1107393 h 4890885"/>
                <a:gd name="connsiteX1601" fmla="*/ 3783539 w 8213050"/>
                <a:gd name="connsiteY1601" fmla="*/ 1107393 h 4890885"/>
                <a:gd name="connsiteX1602" fmla="*/ 3783539 w 8213050"/>
                <a:gd name="connsiteY1602" fmla="*/ 1291954 h 4890885"/>
                <a:gd name="connsiteX1603" fmla="*/ 3598976 w 8213050"/>
                <a:gd name="connsiteY1603" fmla="*/ 1291954 h 4890885"/>
                <a:gd name="connsiteX1604" fmla="*/ 3322131 w 8213050"/>
                <a:gd name="connsiteY1604" fmla="*/ 1107393 h 4890885"/>
                <a:gd name="connsiteX1605" fmla="*/ 3506694 w 8213050"/>
                <a:gd name="connsiteY1605" fmla="*/ 1107393 h 4890885"/>
                <a:gd name="connsiteX1606" fmla="*/ 3506694 w 8213050"/>
                <a:gd name="connsiteY1606" fmla="*/ 1291954 h 4890885"/>
                <a:gd name="connsiteX1607" fmla="*/ 3322131 w 8213050"/>
                <a:gd name="connsiteY1607" fmla="*/ 1291954 h 4890885"/>
                <a:gd name="connsiteX1608" fmla="*/ 3045336 w 8213050"/>
                <a:gd name="connsiteY1608" fmla="*/ 1107393 h 4890885"/>
                <a:gd name="connsiteX1609" fmla="*/ 3229900 w 8213050"/>
                <a:gd name="connsiteY1609" fmla="*/ 1107393 h 4890885"/>
                <a:gd name="connsiteX1610" fmla="*/ 3229900 w 8213050"/>
                <a:gd name="connsiteY1610" fmla="*/ 1291954 h 4890885"/>
                <a:gd name="connsiteX1611" fmla="*/ 3045336 w 8213050"/>
                <a:gd name="connsiteY1611" fmla="*/ 1291954 h 4890885"/>
                <a:gd name="connsiteX1612" fmla="*/ 2768491 w 8213050"/>
                <a:gd name="connsiteY1612" fmla="*/ 1107393 h 4890885"/>
                <a:gd name="connsiteX1613" fmla="*/ 2953055 w 8213050"/>
                <a:gd name="connsiteY1613" fmla="*/ 1107393 h 4890885"/>
                <a:gd name="connsiteX1614" fmla="*/ 2953055 w 8213050"/>
                <a:gd name="connsiteY1614" fmla="*/ 1291954 h 4890885"/>
                <a:gd name="connsiteX1615" fmla="*/ 2768491 w 8213050"/>
                <a:gd name="connsiteY1615" fmla="*/ 1291954 h 4890885"/>
                <a:gd name="connsiteX1616" fmla="*/ 4429509 w 8213050"/>
                <a:gd name="connsiteY1616" fmla="*/ 1107393 h 4890885"/>
                <a:gd name="connsiteX1617" fmla="*/ 4614072 w 8213050"/>
                <a:gd name="connsiteY1617" fmla="*/ 1107393 h 4890885"/>
                <a:gd name="connsiteX1618" fmla="*/ 4614072 w 8213050"/>
                <a:gd name="connsiteY1618" fmla="*/ 1291953 h 4890885"/>
                <a:gd name="connsiteX1619" fmla="*/ 4429509 w 8213050"/>
                <a:gd name="connsiteY1619" fmla="*/ 1291953 h 4890885"/>
                <a:gd name="connsiteX1620" fmla="*/ 4152664 w 8213050"/>
                <a:gd name="connsiteY1620" fmla="*/ 1107393 h 4890885"/>
                <a:gd name="connsiteX1621" fmla="*/ 4337227 w 8213050"/>
                <a:gd name="connsiteY1621" fmla="*/ 1107393 h 4890885"/>
                <a:gd name="connsiteX1622" fmla="*/ 4337227 w 8213050"/>
                <a:gd name="connsiteY1622" fmla="*/ 1291954 h 4890885"/>
                <a:gd name="connsiteX1623" fmla="*/ 4152664 w 8213050"/>
                <a:gd name="connsiteY1623" fmla="*/ 1291954 h 4890885"/>
                <a:gd name="connsiteX1624" fmla="*/ 3875820 w 8213050"/>
                <a:gd name="connsiteY1624" fmla="*/ 1107393 h 4890885"/>
                <a:gd name="connsiteX1625" fmla="*/ 4060383 w 8213050"/>
                <a:gd name="connsiteY1625" fmla="*/ 1107393 h 4890885"/>
                <a:gd name="connsiteX1626" fmla="*/ 4060383 w 8213050"/>
                <a:gd name="connsiteY1626" fmla="*/ 1291954 h 4890885"/>
                <a:gd name="connsiteX1627" fmla="*/ 3875820 w 8213050"/>
                <a:gd name="connsiteY1627" fmla="*/ 1291954 h 4890885"/>
                <a:gd name="connsiteX1628" fmla="*/ 5536887 w 8213050"/>
                <a:gd name="connsiteY1628" fmla="*/ 1107392 h 4890885"/>
                <a:gd name="connsiteX1629" fmla="*/ 5721450 w 8213050"/>
                <a:gd name="connsiteY1629" fmla="*/ 1107392 h 4890885"/>
                <a:gd name="connsiteX1630" fmla="*/ 5721450 w 8213050"/>
                <a:gd name="connsiteY1630" fmla="*/ 1291953 h 4890885"/>
                <a:gd name="connsiteX1631" fmla="*/ 5536887 w 8213050"/>
                <a:gd name="connsiteY1631" fmla="*/ 1291953 h 4890885"/>
                <a:gd name="connsiteX1632" fmla="*/ 5260042 w 8213050"/>
                <a:gd name="connsiteY1632" fmla="*/ 1107392 h 4890885"/>
                <a:gd name="connsiteX1633" fmla="*/ 5444605 w 8213050"/>
                <a:gd name="connsiteY1633" fmla="*/ 1107392 h 4890885"/>
                <a:gd name="connsiteX1634" fmla="*/ 5444605 w 8213050"/>
                <a:gd name="connsiteY1634" fmla="*/ 1291953 h 4890885"/>
                <a:gd name="connsiteX1635" fmla="*/ 5260042 w 8213050"/>
                <a:gd name="connsiteY1635" fmla="*/ 1291953 h 4890885"/>
                <a:gd name="connsiteX1636" fmla="*/ 4983198 w 8213050"/>
                <a:gd name="connsiteY1636" fmla="*/ 1107392 h 4890885"/>
                <a:gd name="connsiteX1637" fmla="*/ 5167761 w 8213050"/>
                <a:gd name="connsiteY1637" fmla="*/ 1107392 h 4890885"/>
                <a:gd name="connsiteX1638" fmla="*/ 5167761 w 8213050"/>
                <a:gd name="connsiteY1638" fmla="*/ 1291953 h 4890885"/>
                <a:gd name="connsiteX1639" fmla="*/ 4983198 w 8213050"/>
                <a:gd name="connsiteY1639" fmla="*/ 1291953 h 4890885"/>
                <a:gd name="connsiteX1640" fmla="*/ 4706353 w 8213050"/>
                <a:gd name="connsiteY1640" fmla="*/ 1107392 h 4890885"/>
                <a:gd name="connsiteX1641" fmla="*/ 4890916 w 8213050"/>
                <a:gd name="connsiteY1641" fmla="*/ 1107392 h 4890885"/>
                <a:gd name="connsiteX1642" fmla="*/ 4890916 w 8213050"/>
                <a:gd name="connsiteY1642" fmla="*/ 1291953 h 4890885"/>
                <a:gd name="connsiteX1643" fmla="*/ 4706353 w 8213050"/>
                <a:gd name="connsiteY1643" fmla="*/ 1291953 h 4890885"/>
                <a:gd name="connsiteX1644" fmla="*/ 6367421 w 8213050"/>
                <a:gd name="connsiteY1644" fmla="*/ 1107392 h 4890885"/>
                <a:gd name="connsiteX1645" fmla="*/ 6551984 w 8213050"/>
                <a:gd name="connsiteY1645" fmla="*/ 1107392 h 4890885"/>
                <a:gd name="connsiteX1646" fmla="*/ 6551984 w 8213050"/>
                <a:gd name="connsiteY1646" fmla="*/ 1291951 h 4890885"/>
                <a:gd name="connsiteX1647" fmla="*/ 6367421 w 8213050"/>
                <a:gd name="connsiteY1647" fmla="*/ 1291951 h 4890885"/>
                <a:gd name="connsiteX1648" fmla="*/ 6090576 w 8213050"/>
                <a:gd name="connsiteY1648" fmla="*/ 1107392 h 4890885"/>
                <a:gd name="connsiteX1649" fmla="*/ 6275139 w 8213050"/>
                <a:gd name="connsiteY1649" fmla="*/ 1107392 h 4890885"/>
                <a:gd name="connsiteX1650" fmla="*/ 6275139 w 8213050"/>
                <a:gd name="connsiteY1650" fmla="*/ 1291951 h 4890885"/>
                <a:gd name="connsiteX1651" fmla="*/ 6090576 w 8213050"/>
                <a:gd name="connsiteY1651" fmla="*/ 1291951 h 4890885"/>
                <a:gd name="connsiteX1652" fmla="*/ 5813731 w 8213050"/>
                <a:gd name="connsiteY1652" fmla="*/ 1107392 h 4890885"/>
                <a:gd name="connsiteX1653" fmla="*/ 5998294 w 8213050"/>
                <a:gd name="connsiteY1653" fmla="*/ 1107392 h 4890885"/>
                <a:gd name="connsiteX1654" fmla="*/ 5998294 w 8213050"/>
                <a:gd name="connsiteY1654" fmla="*/ 1291951 h 4890885"/>
                <a:gd name="connsiteX1655" fmla="*/ 5813731 w 8213050"/>
                <a:gd name="connsiteY1655" fmla="*/ 1291951 h 4890885"/>
                <a:gd name="connsiteX1656" fmla="*/ 7474799 w 8213050"/>
                <a:gd name="connsiteY1656" fmla="*/ 1107391 h 4890885"/>
                <a:gd name="connsiteX1657" fmla="*/ 7659362 w 8213050"/>
                <a:gd name="connsiteY1657" fmla="*/ 1107391 h 4890885"/>
                <a:gd name="connsiteX1658" fmla="*/ 7659362 w 8213050"/>
                <a:gd name="connsiteY1658" fmla="*/ 1291951 h 4890885"/>
                <a:gd name="connsiteX1659" fmla="*/ 7474799 w 8213050"/>
                <a:gd name="connsiteY1659" fmla="*/ 1291951 h 4890885"/>
                <a:gd name="connsiteX1660" fmla="*/ 7197954 w 8213050"/>
                <a:gd name="connsiteY1660" fmla="*/ 1107391 h 4890885"/>
                <a:gd name="connsiteX1661" fmla="*/ 7382517 w 8213050"/>
                <a:gd name="connsiteY1661" fmla="*/ 1107391 h 4890885"/>
                <a:gd name="connsiteX1662" fmla="*/ 7382517 w 8213050"/>
                <a:gd name="connsiteY1662" fmla="*/ 1291951 h 4890885"/>
                <a:gd name="connsiteX1663" fmla="*/ 7197954 w 8213050"/>
                <a:gd name="connsiteY1663" fmla="*/ 1291951 h 4890885"/>
                <a:gd name="connsiteX1664" fmla="*/ 6921109 w 8213050"/>
                <a:gd name="connsiteY1664" fmla="*/ 1107391 h 4890885"/>
                <a:gd name="connsiteX1665" fmla="*/ 7105672 w 8213050"/>
                <a:gd name="connsiteY1665" fmla="*/ 1107391 h 4890885"/>
                <a:gd name="connsiteX1666" fmla="*/ 7105672 w 8213050"/>
                <a:gd name="connsiteY1666" fmla="*/ 1291951 h 4890885"/>
                <a:gd name="connsiteX1667" fmla="*/ 6921109 w 8213050"/>
                <a:gd name="connsiteY1667" fmla="*/ 1291951 h 4890885"/>
                <a:gd name="connsiteX1668" fmla="*/ 6644265 w 8213050"/>
                <a:gd name="connsiteY1668" fmla="*/ 1107391 h 4890885"/>
                <a:gd name="connsiteX1669" fmla="*/ 6828828 w 8213050"/>
                <a:gd name="connsiteY1669" fmla="*/ 1107391 h 4890885"/>
                <a:gd name="connsiteX1670" fmla="*/ 6828828 w 8213050"/>
                <a:gd name="connsiteY1670" fmla="*/ 1291951 h 4890885"/>
                <a:gd name="connsiteX1671" fmla="*/ 6644265 w 8213050"/>
                <a:gd name="connsiteY1671" fmla="*/ 1291951 h 4890885"/>
                <a:gd name="connsiteX1672" fmla="*/ 8028487 w 8213050"/>
                <a:gd name="connsiteY1672" fmla="*/ 1107391 h 4890885"/>
                <a:gd name="connsiteX1673" fmla="*/ 8213050 w 8213050"/>
                <a:gd name="connsiteY1673" fmla="*/ 1107391 h 4890885"/>
                <a:gd name="connsiteX1674" fmla="*/ 8213050 w 8213050"/>
                <a:gd name="connsiteY1674" fmla="*/ 1291951 h 4890885"/>
                <a:gd name="connsiteX1675" fmla="*/ 8028487 w 8213050"/>
                <a:gd name="connsiteY1675" fmla="*/ 1291951 h 4890885"/>
                <a:gd name="connsiteX1676" fmla="*/ 7751643 w 8213050"/>
                <a:gd name="connsiteY1676" fmla="*/ 1107391 h 4890885"/>
                <a:gd name="connsiteX1677" fmla="*/ 7936206 w 8213050"/>
                <a:gd name="connsiteY1677" fmla="*/ 1107391 h 4890885"/>
                <a:gd name="connsiteX1678" fmla="*/ 7936206 w 8213050"/>
                <a:gd name="connsiteY1678" fmla="*/ 1291951 h 4890885"/>
                <a:gd name="connsiteX1679" fmla="*/ 7751643 w 8213050"/>
                <a:gd name="connsiteY1679" fmla="*/ 1291951 h 4890885"/>
                <a:gd name="connsiteX1680" fmla="*/ 830585 w 8213050"/>
                <a:gd name="connsiteY1680" fmla="*/ 830543 h 4890885"/>
                <a:gd name="connsiteX1681" fmla="*/ 1015148 w 8213050"/>
                <a:gd name="connsiteY1681" fmla="*/ 830543 h 4890885"/>
                <a:gd name="connsiteX1682" fmla="*/ 1015148 w 8213050"/>
                <a:gd name="connsiteY1682" fmla="*/ 1015112 h 4890885"/>
                <a:gd name="connsiteX1683" fmla="*/ 830585 w 8213050"/>
                <a:gd name="connsiteY1683" fmla="*/ 1015112 h 4890885"/>
                <a:gd name="connsiteX1684" fmla="*/ 553741 w 8213050"/>
                <a:gd name="connsiteY1684" fmla="*/ 830543 h 4890885"/>
                <a:gd name="connsiteX1685" fmla="*/ 738304 w 8213050"/>
                <a:gd name="connsiteY1685" fmla="*/ 830543 h 4890885"/>
                <a:gd name="connsiteX1686" fmla="*/ 738304 w 8213050"/>
                <a:gd name="connsiteY1686" fmla="*/ 1015112 h 4890885"/>
                <a:gd name="connsiteX1687" fmla="*/ 553741 w 8213050"/>
                <a:gd name="connsiteY1687" fmla="*/ 1015112 h 4890885"/>
                <a:gd name="connsiteX1688" fmla="*/ 276896 w 8213050"/>
                <a:gd name="connsiteY1688" fmla="*/ 830543 h 4890885"/>
                <a:gd name="connsiteX1689" fmla="*/ 461459 w 8213050"/>
                <a:gd name="connsiteY1689" fmla="*/ 830543 h 4890885"/>
                <a:gd name="connsiteX1690" fmla="*/ 461459 w 8213050"/>
                <a:gd name="connsiteY1690" fmla="*/ 1015112 h 4890885"/>
                <a:gd name="connsiteX1691" fmla="*/ 276896 w 8213050"/>
                <a:gd name="connsiteY1691" fmla="*/ 1015112 h 4890885"/>
                <a:gd name="connsiteX1692" fmla="*/ 46 w 8213050"/>
                <a:gd name="connsiteY1692" fmla="*/ 830543 h 4890885"/>
                <a:gd name="connsiteX1693" fmla="*/ 184616 w 8213050"/>
                <a:gd name="connsiteY1693" fmla="*/ 830543 h 4890885"/>
                <a:gd name="connsiteX1694" fmla="*/ 184616 w 8213050"/>
                <a:gd name="connsiteY1694" fmla="*/ 1015112 h 4890885"/>
                <a:gd name="connsiteX1695" fmla="*/ 46 w 8213050"/>
                <a:gd name="connsiteY1695" fmla="*/ 1015112 h 4890885"/>
                <a:gd name="connsiteX1696" fmla="*/ 1937965 w 8213050"/>
                <a:gd name="connsiteY1696" fmla="*/ 830542 h 4890885"/>
                <a:gd name="connsiteX1697" fmla="*/ 2122522 w 8213050"/>
                <a:gd name="connsiteY1697" fmla="*/ 830542 h 4890885"/>
                <a:gd name="connsiteX1698" fmla="*/ 2122522 w 8213050"/>
                <a:gd name="connsiteY1698" fmla="*/ 1015112 h 4890885"/>
                <a:gd name="connsiteX1699" fmla="*/ 1937965 w 8213050"/>
                <a:gd name="connsiteY1699" fmla="*/ 1015112 h 4890885"/>
                <a:gd name="connsiteX1700" fmla="*/ 1661111 w 8213050"/>
                <a:gd name="connsiteY1700" fmla="*/ 830542 h 4890885"/>
                <a:gd name="connsiteX1701" fmla="*/ 1845681 w 8213050"/>
                <a:gd name="connsiteY1701" fmla="*/ 830542 h 4890885"/>
                <a:gd name="connsiteX1702" fmla="*/ 1845681 w 8213050"/>
                <a:gd name="connsiteY1702" fmla="*/ 1015112 h 4890885"/>
                <a:gd name="connsiteX1703" fmla="*/ 1661111 w 8213050"/>
                <a:gd name="connsiteY1703" fmla="*/ 1015112 h 4890885"/>
                <a:gd name="connsiteX1704" fmla="*/ 1384269 w 8213050"/>
                <a:gd name="connsiteY1704" fmla="*/ 830542 h 4890885"/>
                <a:gd name="connsiteX1705" fmla="*/ 1568838 w 8213050"/>
                <a:gd name="connsiteY1705" fmla="*/ 830542 h 4890885"/>
                <a:gd name="connsiteX1706" fmla="*/ 1568838 w 8213050"/>
                <a:gd name="connsiteY1706" fmla="*/ 1015112 h 4890885"/>
                <a:gd name="connsiteX1707" fmla="*/ 1384269 w 8213050"/>
                <a:gd name="connsiteY1707" fmla="*/ 1015112 h 4890885"/>
                <a:gd name="connsiteX1708" fmla="*/ 1107429 w 8213050"/>
                <a:gd name="connsiteY1708" fmla="*/ 830542 h 4890885"/>
                <a:gd name="connsiteX1709" fmla="*/ 1291981 w 8213050"/>
                <a:gd name="connsiteY1709" fmla="*/ 830542 h 4890885"/>
                <a:gd name="connsiteX1710" fmla="*/ 1291981 w 8213050"/>
                <a:gd name="connsiteY1710" fmla="*/ 1015112 h 4890885"/>
                <a:gd name="connsiteX1711" fmla="*/ 1107429 w 8213050"/>
                <a:gd name="connsiteY1711" fmla="*/ 1015112 h 4890885"/>
                <a:gd name="connsiteX1712" fmla="*/ 3322131 w 8213050"/>
                <a:gd name="connsiteY1712" fmla="*/ 830542 h 4890885"/>
                <a:gd name="connsiteX1713" fmla="*/ 3506694 w 8213050"/>
                <a:gd name="connsiteY1713" fmla="*/ 830542 h 4890885"/>
                <a:gd name="connsiteX1714" fmla="*/ 3506694 w 8213050"/>
                <a:gd name="connsiteY1714" fmla="*/ 1015111 h 4890885"/>
                <a:gd name="connsiteX1715" fmla="*/ 3322131 w 8213050"/>
                <a:gd name="connsiteY1715" fmla="*/ 1015111 h 4890885"/>
                <a:gd name="connsiteX1716" fmla="*/ 3045340 w 8213050"/>
                <a:gd name="connsiteY1716" fmla="*/ 830542 h 4890885"/>
                <a:gd name="connsiteX1717" fmla="*/ 3229903 w 8213050"/>
                <a:gd name="connsiteY1717" fmla="*/ 830542 h 4890885"/>
                <a:gd name="connsiteX1718" fmla="*/ 3229903 w 8213050"/>
                <a:gd name="connsiteY1718" fmla="*/ 1015111 h 4890885"/>
                <a:gd name="connsiteX1719" fmla="*/ 3045340 w 8213050"/>
                <a:gd name="connsiteY1719" fmla="*/ 1015111 h 4890885"/>
                <a:gd name="connsiteX1720" fmla="*/ 2768494 w 8213050"/>
                <a:gd name="connsiteY1720" fmla="*/ 830542 h 4890885"/>
                <a:gd name="connsiteX1721" fmla="*/ 2953059 w 8213050"/>
                <a:gd name="connsiteY1721" fmla="*/ 830542 h 4890885"/>
                <a:gd name="connsiteX1722" fmla="*/ 2953059 w 8213050"/>
                <a:gd name="connsiteY1722" fmla="*/ 1015112 h 4890885"/>
                <a:gd name="connsiteX1723" fmla="*/ 2768494 w 8213050"/>
                <a:gd name="connsiteY1723" fmla="*/ 1015112 h 4890885"/>
                <a:gd name="connsiteX1724" fmla="*/ 2491646 w 8213050"/>
                <a:gd name="connsiteY1724" fmla="*/ 830542 h 4890885"/>
                <a:gd name="connsiteX1725" fmla="*/ 2676212 w 8213050"/>
                <a:gd name="connsiteY1725" fmla="*/ 830542 h 4890885"/>
                <a:gd name="connsiteX1726" fmla="*/ 2676212 w 8213050"/>
                <a:gd name="connsiteY1726" fmla="*/ 1015112 h 4890885"/>
                <a:gd name="connsiteX1727" fmla="*/ 2491646 w 8213050"/>
                <a:gd name="connsiteY1727" fmla="*/ 1015112 h 4890885"/>
                <a:gd name="connsiteX1728" fmla="*/ 2214800 w 8213050"/>
                <a:gd name="connsiteY1728" fmla="*/ 830542 h 4890885"/>
                <a:gd name="connsiteX1729" fmla="*/ 2399364 w 8213050"/>
                <a:gd name="connsiteY1729" fmla="*/ 830542 h 4890885"/>
                <a:gd name="connsiteX1730" fmla="*/ 2399364 w 8213050"/>
                <a:gd name="connsiteY1730" fmla="*/ 1015112 h 4890885"/>
                <a:gd name="connsiteX1731" fmla="*/ 2214800 w 8213050"/>
                <a:gd name="connsiteY1731" fmla="*/ 1015112 h 4890885"/>
                <a:gd name="connsiteX1732" fmla="*/ 4429509 w 8213050"/>
                <a:gd name="connsiteY1732" fmla="*/ 830541 h 4890885"/>
                <a:gd name="connsiteX1733" fmla="*/ 4614072 w 8213050"/>
                <a:gd name="connsiteY1733" fmla="*/ 830541 h 4890885"/>
                <a:gd name="connsiteX1734" fmla="*/ 4614072 w 8213050"/>
                <a:gd name="connsiteY1734" fmla="*/ 1015111 h 4890885"/>
                <a:gd name="connsiteX1735" fmla="*/ 4429509 w 8213050"/>
                <a:gd name="connsiteY1735" fmla="*/ 1015111 h 4890885"/>
                <a:gd name="connsiteX1736" fmla="*/ 4152664 w 8213050"/>
                <a:gd name="connsiteY1736" fmla="*/ 830541 h 4890885"/>
                <a:gd name="connsiteX1737" fmla="*/ 4337227 w 8213050"/>
                <a:gd name="connsiteY1737" fmla="*/ 830541 h 4890885"/>
                <a:gd name="connsiteX1738" fmla="*/ 4337227 w 8213050"/>
                <a:gd name="connsiteY1738" fmla="*/ 1015111 h 4890885"/>
                <a:gd name="connsiteX1739" fmla="*/ 4152664 w 8213050"/>
                <a:gd name="connsiteY1739" fmla="*/ 1015111 h 4890885"/>
                <a:gd name="connsiteX1740" fmla="*/ 3875820 w 8213050"/>
                <a:gd name="connsiteY1740" fmla="*/ 830541 h 4890885"/>
                <a:gd name="connsiteX1741" fmla="*/ 4060383 w 8213050"/>
                <a:gd name="connsiteY1741" fmla="*/ 830541 h 4890885"/>
                <a:gd name="connsiteX1742" fmla="*/ 4060383 w 8213050"/>
                <a:gd name="connsiteY1742" fmla="*/ 1015111 h 4890885"/>
                <a:gd name="connsiteX1743" fmla="*/ 3875820 w 8213050"/>
                <a:gd name="connsiteY1743" fmla="*/ 1015111 h 4890885"/>
                <a:gd name="connsiteX1744" fmla="*/ 3598976 w 8213050"/>
                <a:gd name="connsiteY1744" fmla="*/ 830541 h 4890885"/>
                <a:gd name="connsiteX1745" fmla="*/ 3783539 w 8213050"/>
                <a:gd name="connsiteY1745" fmla="*/ 830541 h 4890885"/>
                <a:gd name="connsiteX1746" fmla="*/ 3783539 w 8213050"/>
                <a:gd name="connsiteY1746" fmla="*/ 1015111 h 4890885"/>
                <a:gd name="connsiteX1747" fmla="*/ 3598976 w 8213050"/>
                <a:gd name="connsiteY1747" fmla="*/ 1015111 h 4890885"/>
                <a:gd name="connsiteX1748" fmla="*/ 5536887 w 8213050"/>
                <a:gd name="connsiteY1748" fmla="*/ 830541 h 4890885"/>
                <a:gd name="connsiteX1749" fmla="*/ 5721450 w 8213050"/>
                <a:gd name="connsiteY1749" fmla="*/ 830541 h 4890885"/>
                <a:gd name="connsiteX1750" fmla="*/ 5721450 w 8213050"/>
                <a:gd name="connsiteY1750" fmla="*/ 1015110 h 4890885"/>
                <a:gd name="connsiteX1751" fmla="*/ 5536887 w 8213050"/>
                <a:gd name="connsiteY1751" fmla="*/ 1015110 h 4890885"/>
                <a:gd name="connsiteX1752" fmla="*/ 5260042 w 8213050"/>
                <a:gd name="connsiteY1752" fmla="*/ 830541 h 4890885"/>
                <a:gd name="connsiteX1753" fmla="*/ 5444605 w 8213050"/>
                <a:gd name="connsiteY1753" fmla="*/ 830541 h 4890885"/>
                <a:gd name="connsiteX1754" fmla="*/ 5444605 w 8213050"/>
                <a:gd name="connsiteY1754" fmla="*/ 1015110 h 4890885"/>
                <a:gd name="connsiteX1755" fmla="*/ 5260042 w 8213050"/>
                <a:gd name="connsiteY1755" fmla="*/ 1015110 h 4890885"/>
                <a:gd name="connsiteX1756" fmla="*/ 4983198 w 8213050"/>
                <a:gd name="connsiteY1756" fmla="*/ 830541 h 4890885"/>
                <a:gd name="connsiteX1757" fmla="*/ 5167761 w 8213050"/>
                <a:gd name="connsiteY1757" fmla="*/ 830541 h 4890885"/>
                <a:gd name="connsiteX1758" fmla="*/ 5167761 w 8213050"/>
                <a:gd name="connsiteY1758" fmla="*/ 1015111 h 4890885"/>
                <a:gd name="connsiteX1759" fmla="*/ 4983198 w 8213050"/>
                <a:gd name="connsiteY1759" fmla="*/ 1015111 h 4890885"/>
                <a:gd name="connsiteX1760" fmla="*/ 4706353 w 8213050"/>
                <a:gd name="connsiteY1760" fmla="*/ 830541 h 4890885"/>
                <a:gd name="connsiteX1761" fmla="*/ 4890916 w 8213050"/>
                <a:gd name="connsiteY1761" fmla="*/ 830541 h 4890885"/>
                <a:gd name="connsiteX1762" fmla="*/ 4890916 w 8213050"/>
                <a:gd name="connsiteY1762" fmla="*/ 1015111 h 4890885"/>
                <a:gd name="connsiteX1763" fmla="*/ 4706353 w 8213050"/>
                <a:gd name="connsiteY1763" fmla="*/ 1015111 h 4890885"/>
                <a:gd name="connsiteX1764" fmla="*/ 6921109 w 8213050"/>
                <a:gd name="connsiteY1764" fmla="*/ 830540 h 4890885"/>
                <a:gd name="connsiteX1765" fmla="*/ 7105672 w 8213050"/>
                <a:gd name="connsiteY1765" fmla="*/ 830540 h 4890885"/>
                <a:gd name="connsiteX1766" fmla="*/ 7105672 w 8213050"/>
                <a:gd name="connsiteY1766" fmla="*/ 1015110 h 4890885"/>
                <a:gd name="connsiteX1767" fmla="*/ 6921109 w 8213050"/>
                <a:gd name="connsiteY1767" fmla="*/ 1015110 h 4890885"/>
                <a:gd name="connsiteX1768" fmla="*/ 6644265 w 8213050"/>
                <a:gd name="connsiteY1768" fmla="*/ 830540 h 4890885"/>
                <a:gd name="connsiteX1769" fmla="*/ 6828828 w 8213050"/>
                <a:gd name="connsiteY1769" fmla="*/ 830540 h 4890885"/>
                <a:gd name="connsiteX1770" fmla="*/ 6828828 w 8213050"/>
                <a:gd name="connsiteY1770" fmla="*/ 1015110 h 4890885"/>
                <a:gd name="connsiteX1771" fmla="*/ 6644265 w 8213050"/>
                <a:gd name="connsiteY1771" fmla="*/ 1015110 h 4890885"/>
                <a:gd name="connsiteX1772" fmla="*/ 6367421 w 8213050"/>
                <a:gd name="connsiteY1772" fmla="*/ 830540 h 4890885"/>
                <a:gd name="connsiteX1773" fmla="*/ 6551984 w 8213050"/>
                <a:gd name="connsiteY1773" fmla="*/ 830540 h 4890885"/>
                <a:gd name="connsiteX1774" fmla="*/ 6551984 w 8213050"/>
                <a:gd name="connsiteY1774" fmla="*/ 1015110 h 4890885"/>
                <a:gd name="connsiteX1775" fmla="*/ 6367421 w 8213050"/>
                <a:gd name="connsiteY1775" fmla="*/ 1015110 h 4890885"/>
                <a:gd name="connsiteX1776" fmla="*/ 6090576 w 8213050"/>
                <a:gd name="connsiteY1776" fmla="*/ 830540 h 4890885"/>
                <a:gd name="connsiteX1777" fmla="*/ 6275139 w 8213050"/>
                <a:gd name="connsiteY1777" fmla="*/ 830540 h 4890885"/>
                <a:gd name="connsiteX1778" fmla="*/ 6275139 w 8213050"/>
                <a:gd name="connsiteY1778" fmla="*/ 1015110 h 4890885"/>
                <a:gd name="connsiteX1779" fmla="*/ 6090576 w 8213050"/>
                <a:gd name="connsiteY1779" fmla="*/ 1015110 h 4890885"/>
                <a:gd name="connsiteX1780" fmla="*/ 5813731 w 8213050"/>
                <a:gd name="connsiteY1780" fmla="*/ 830540 h 4890885"/>
                <a:gd name="connsiteX1781" fmla="*/ 5998294 w 8213050"/>
                <a:gd name="connsiteY1781" fmla="*/ 830540 h 4890885"/>
                <a:gd name="connsiteX1782" fmla="*/ 5998294 w 8213050"/>
                <a:gd name="connsiteY1782" fmla="*/ 1015110 h 4890885"/>
                <a:gd name="connsiteX1783" fmla="*/ 5813731 w 8213050"/>
                <a:gd name="connsiteY1783" fmla="*/ 1015110 h 4890885"/>
                <a:gd name="connsiteX1784" fmla="*/ 8028487 w 8213050"/>
                <a:gd name="connsiteY1784" fmla="*/ 830540 h 4890885"/>
                <a:gd name="connsiteX1785" fmla="*/ 8213050 w 8213050"/>
                <a:gd name="connsiteY1785" fmla="*/ 830540 h 4890885"/>
                <a:gd name="connsiteX1786" fmla="*/ 8213050 w 8213050"/>
                <a:gd name="connsiteY1786" fmla="*/ 1015109 h 4890885"/>
                <a:gd name="connsiteX1787" fmla="*/ 8028487 w 8213050"/>
                <a:gd name="connsiteY1787" fmla="*/ 1015109 h 4890885"/>
                <a:gd name="connsiteX1788" fmla="*/ 7751643 w 8213050"/>
                <a:gd name="connsiteY1788" fmla="*/ 830540 h 4890885"/>
                <a:gd name="connsiteX1789" fmla="*/ 7936206 w 8213050"/>
                <a:gd name="connsiteY1789" fmla="*/ 830540 h 4890885"/>
                <a:gd name="connsiteX1790" fmla="*/ 7936206 w 8213050"/>
                <a:gd name="connsiteY1790" fmla="*/ 1015109 h 4890885"/>
                <a:gd name="connsiteX1791" fmla="*/ 7751643 w 8213050"/>
                <a:gd name="connsiteY1791" fmla="*/ 1015109 h 4890885"/>
                <a:gd name="connsiteX1792" fmla="*/ 7474799 w 8213050"/>
                <a:gd name="connsiteY1792" fmla="*/ 830540 h 4890885"/>
                <a:gd name="connsiteX1793" fmla="*/ 7659362 w 8213050"/>
                <a:gd name="connsiteY1793" fmla="*/ 830540 h 4890885"/>
                <a:gd name="connsiteX1794" fmla="*/ 7659362 w 8213050"/>
                <a:gd name="connsiteY1794" fmla="*/ 1015109 h 4890885"/>
                <a:gd name="connsiteX1795" fmla="*/ 7474799 w 8213050"/>
                <a:gd name="connsiteY1795" fmla="*/ 1015109 h 4890885"/>
                <a:gd name="connsiteX1796" fmla="*/ 7197954 w 8213050"/>
                <a:gd name="connsiteY1796" fmla="*/ 830540 h 4890885"/>
                <a:gd name="connsiteX1797" fmla="*/ 7382517 w 8213050"/>
                <a:gd name="connsiteY1797" fmla="*/ 830540 h 4890885"/>
                <a:gd name="connsiteX1798" fmla="*/ 7382517 w 8213050"/>
                <a:gd name="connsiteY1798" fmla="*/ 1015110 h 4890885"/>
                <a:gd name="connsiteX1799" fmla="*/ 7197954 w 8213050"/>
                <a:gd name="connsiteY1799" fmla="*/ 1015110 h 4890885"/>
                <a:gd name="connsiteX1800" fmla="*/ 553745 w 8213050"/>
                <a:gd name="connsiteY1800" fmla="*/ 553691 h 4890885"/>
                <a:gd name="connsiteX1801" fmla="*/ 738307 w 8213050"/>
                <a:gd name="connsiteY1801" fmla="*/ 553691 h 4890885"/>
                <a:gd name="connsiteX1802" fmla="*/ 738307 w 8213050"/>
                <a:gd name="connsiteY1802" fmla="*/ 738261 h 4890885"/>
                <a:gd name="connsiteX1803" fmla="*/ 553745 w 8213050"/>
                <a:gd name="connsiteY1803" fmla="*/ 738261 h 4890885"/>
                <a:gd name="connsiteX1804" fmla="*/ 276900 w 8213050"/>
                <a:gd name="connsiteY1804" fmla="*/ 553691 h 4890885"/>
                <a:gd name="connsiteX1805" fmla="*/ 461463 w 8213050"/>
                <a:gd name="connsiteY1805" fmla="*/ 553691 h 4890885"/>
                <a:gd name="connsiteX1806" fmla="*/ 461463 w 8213050"/>
                <a:gd name="connsiteY1806" fmla="*/ 738261 h 4890885"/>
                <a:gd name="connsiteX1807" fmla="*/ 276900 w 8213050"/>
                <a:gd name="connsiteY1807" fmla="*/ 738261 h 4890885"/>
                <a:gd name="connsiteX1808" fmla="*/ 50 w 8213050"/>
                <a:gd name="connsiteY1808" fmla="*/ 553691 h 4890885"/>
                <a:gd name="connsiteX1809" fmla="*/ 184620 w 8213050"/>
                <a:gd name="connsiteY1809" fmla="*/ 553691 h 4890885"/>
                <a:gd name="connsiteX1810" fmla="*/ 184620 w 8213050"/>
                <a:gd name="connsiteY1810" fmla="*/ 738261 h 4890885"/>
                <a:gd name="connsiteX1811" fmla="*/ 50 w 8213050"/>
                <a:gd name="connsiteY1811" fmla="*/ 738261 h 4890885"/>
                <a:gd name="connsiteX1812" fmla="*/ 2214804 w 8213050"/>
                <a:gd name="connsiteY1812" fmla="*/ 553690 h 4890885"/>
                <a:gd name="connsiteX1813" fmla="*/ 2399367 w 8213050"/>
                <a:gd name="connsiteY1813" fmla="*/ 553690 h 4890885"/>
                <a:gd name="connsiteX1814" fmla="*/ 2399367 w 8213050"/>
                <a:gd name="connsiteY1814" fmla="*/ 738260 h 4890885"/>
                <a:gd name="connsiteX1815" fmla="*/ 2214804 w 8213050"/>
                <a:gd name="connsiteY1815" fmla="*/ 738260 h 4890885"/>
                <a:gd name="connsiteX1816" fmla="*/ 1937969 w 8213050"/>
                <a:gd name="connsiteY1816" fmla="*/ 553690 h 4890885"/>
                <a:gd name="connsiteX1817" fmla="*/ 2122526 w 8213050"/>
                <a:gd name="connsiteY1817" fmla="*/ 553690 h 4890885"/>
                <a:gd name="connsiteX1818" fmla="*/ 2122526 w 8213050"/>
                <a:gd name="connsiteY1818" fmla="*/ 738260 h 4890885"/>
                <a:gd name="connsiteX1819" fmla="*/ 1937969 w 8213050"/>
                <a:gd name="connsiteY1819" fmla="*/ 738260 h 4890885"/>
                <a:gd name="connsiteX1820" fmla="*/ 1661115 w 8213050"/>
                <a:gd name="connsiteY1820" fmla="*/ 553690 h 4890885"/>
                <a:gd name="connsiteX1821" fmla="*/ 1845685 w 8213050"/>
                <a:gd name="connsiteY1821" fmla="*/ 553690 h 4890885"/>
                <a:gd name="connsiteX1822" fmla="*/ 1845685 w 8213050"/>
                <a:gd name="connsiteY1822" fmla="*/ 738260 h 4890885"/>
                <a:gd name="connsiteX1823" fmla="*/ 1661115 w 8213050"/>
                <a:gd name="connsiteY1823" fmla="*/ 738260 h 4890885"/>
                <a:gd name="connsiteX1824" fmla="*/ 1384272 w 8213050"/>
                <a:gd name="connsiteY1824" fmla="*/ 553690 h 4890885"/>
                <a:gd name="connsiteX1825" fmla="*/ 1568843 w 8213050"/>
                <a:gd name="connsiteY1825" fmla="*/ 553690 h 4890885"/>
                <a:gd name="connsiteX1826" fmla="*/ 1568843 w 8213050"/>
                <a:gd name="connsiteY1826" fmla="*/ 738261 h 4890885"/>
                <a:gd name="connsiteX1827" fmla="*/ 1384272 w 8213050"/>
                <a:gd name="connsiteY1827" fmla="*/ 738261 h 4890885"/>
                <a:gd name="connsiteX1828" fmla="*/ 1107433 w 8213050"/>
                <a:gd name="connsiteY1828" fmla="*/ 553690 h 4890885"/>
                <a:gd name="connsiteX1829" fmla="*/ 1291984 w 8213050"/>
                <a:gd name="connsiteY1829" fmla="*/ 553690 h 4890885"/>
                <a:gd name="connsiteX1830" fmla="*/ 1291984 w 8213050"/>
                <a:gd name="connsiteY1830" fmla="*/ 738261 h 4890885"/>
                <a:gd name="connsiteX1831" fmla="*/ 1107433 w 8213050"/>
                <a:gd name="connsiteY1831" fmla="*/ 738261 h 4890885"/>
                <a:gd name="connsiteX1832" fmla="*/ 830589 w 8213050"/>
                <a:gd name="connsiteY1832" fmla="*/ 553690 h 4890885"/>
                <a:gd name="connsiteX1833" fmla="*/ 1015152 w 8213050"/>
                <a:gd name="connsiteY1833" fmla="*/ 553690 h 4890885"/>
                <a:gd name="connsiteX1834" fmla="*/ 1015152 w 8213050"/>
                <a:gd name="connsiteY1834" fmla="*/ 738261 h 4890885"/>
                <a:gd name="connsiteX1835" fmla="*/ 830589 w 8213050"/>
                <a:gd name="connsiteY1835" fmla="*/ 738261 h 4890885"/>
                <a:gd name="connsiteX1836" fmla="*/ 3598976 w 8213050"/>
                <a:gd name="connsiteY1836" fmla="*/ 553690 h 4890885"/>
                <a:gd name="connsiteX1837" fmla="*/ 3783539 w 8213050"/>
                <a:gd name="connsiteY1837" fmla="*/ 553690 h 4890885"/>
                <a:gd name="connsiteX1838" fmla="*/ 3783539 w 8213050"/>
                <a:gd name="connsiteY1838" fmla="*/ 738260 h 4890885"/>
                <a:gd name="connsiteX1839" fmla="*/ 3598976 w 8213050"/>
                <a:gd name="connsiteY1839" fmla="*/ 738260 h 4890885"/>
                <a:gd name="connsiteX1840" fmla="*/ 3322131 w 8213050"/>
                <a:gd name="connsiteY1840" fmla="*/ 553690 h 4890885"/>
                <a:gd name="connsiteX1841" fmla="*/ 3506694 w 8213050"/>
                <a:gd name="connsiteY1841" fmla="*/ 553690 h 4890885"/>
                <a:gd name="connsiteX1842" fmla="*/ 3506694 w 8213050"/>
                <a:gd name="connsiteY1842" fmla="*/ 738260 h 4890885"/>
                <a:gd name="connsiteX1843" fmla="*/ 3322131 w 8213050"/>
                <a:gd name="connsiteY1843" fmla="*/ 738260 h 4890885"/>
                <a:gd name="connsiteX1844" fmla="*/ 3045344 w 8213050"/>
                <a:gd name="connsiteY1844" fmla="*/ 553690 h 4890885"/>
                <a:gd name="connsiteX1845" fmla="*/ 3229906 w 8213050"/>
                <a:gd name="connsiteY1845" fmla="*/ 553690 h 4890885"/>
                <a:gd name="connsiteX1846" fmla="*/ 3229906 w 8213050"/>
                <a:gd name="connsiteY1846" fmla="*/ 738260 h 4890885"/>
                <a:gd name="connsiteX1847" fmla="*/ 3045344 w 8213050"/>
                <a:gd name="connsiteY1847" fmla="*/ 738260 h 4890885"/>
                <a:gd name="connsiteX1848" fmla="*/ 2768498 w 8213050"/>
                <a:gd name="connsiteY1848" fmla="*/ 553690 h 4890885"/>
                <a:gd name="connsiteX1849" fmla="*/ 2953063 w 8213050"/>
                <a:gd name="connsiteY1849" fmla="*/ 553690 h 4890885"/>
                <a:gd name="connsiteX1850" fmla="*/ 2953063 w 8213050"/>
                <a:gd name="connsiteY1850" fmla="*/ 738260 h 4890885"/>
                <a:gd name="connsiteX1851" fmla="*/ 2768498 w 8213050"/>
                <a:gd name="connsiteY1851" fmla="*/ 738260 h 4890885"/>
                <a:gd name="connsiteX1852" fmla="*/ 2491650 w 8213050"/>
                <a:gd name="connsiteY1852" fmla="*/ 553690 h 4890885"/>
                <a:gd name="connsiteX1853" fmla="*/ 2676215 w 8213050"/>
                <a:gd name="connsiteY1853" fmla="*/ 553690 h 4890885"/>
                <a:gd name="connsiteX1854" fmla="*/ 2676215 w 8213050"/>
                <a:gd name="connsiteY1854" fmla="*/ 738260 h 4890885"/>
                <a:gd name="connsiteX1855" fmla="*/ 2491650 w 8213050"/>
                <a:gd name="connsiteY1855" fmla="*/ 738260 h 4890885"/>
                <a:gd name="connsiteX1856" fmla="*/ 5260042 w 8213050"/>
                <a:gd name="connsiteY1856" fmla="*/ 553689 h 4890885"/>
                <a:gd name="connsiteX1857" fmla="*/ 5444605 w 8213050"/>
                <a:gd name="connsiteY1857" fmla="*/ 553689 h 4890885"/>
                <a:gd name="connsiteX1858" fmla="*/ 5444605 w 8213050"/>
                <a:gd name="connsiteY1858" fmla="*/ 738259 h 4890885"/>
                <a:gd name="connsiteX1859" fmla="*/ 5260042 w 8213050"/>
                <a:gd name="connsiteY1859" fmla="*/ 738259 h 4890885"/>
                <a:gd name="connsiteX1860" fmla="*/ 4983198 w 8213050"/>
                <a:gd name="connsiteY1860" fmla="*/ 553689 h 4890885"/>
                <a:gd name="connsiteX1861" fmla="*/ 5167761 w 8213050"/>
                <a:gd name="connsiteY1861" fmla="*/ 553689 h 4890885"/>
                <a:gd name="connsiteX1862" fmla="*/ 5167761 w 8213050"/>
                <a:gd name="connsiteY1862" fmla="*/ 738259 h 4890885"/>
                <a:gd name="connsiteX1863" fmla="*/ 4983198 w 8213050"/>
                <a:gd name="connsiteY1863" fmla="*/ 738259 h 4890885"/>
                <a:gd name="connsiteX1864" fmla="*/ 4706353 w 8213050"/>
                <a:gd name="connsiteY1864" fmla="*/ 553689 h 4890885"/>
                <a:gd name="connsiteX1865" fmla="*/ 4890916 w 8213050"/>
                <a:gd name="connsiteY1865" fmla="*/ 553689 h 4890885"/>
                <a:gd name="connsiteX1866" fmla="*/ 4890916 w 8213050"/>
                <a:gd name="connsiteY1866" fmla="*/ 738259 h 4890885"/>
                <a:gd name="connsiteX1867" fmla="*/ 4706353 w 8213050"/>
                <a:gd name="connsiteY1867" fmla="*/ 738259 h 4890885"/>
                <a:gd name="connsiteX1868" fmla="*/ 4429509 w 8213050"/>
                <a:gd name="connsiteY1868" fmla="*/ 553689 h 4890885"/>
                <a:gd name="connsiteX1869" fmla="*/ 4614072 w 8213050"/>
                <a:gd name="connsiteY1869" fmla="*/ 553689 h 4890885"/>
                <a:gd name="connsiteX1870" fmla="*/ 4614072 w 8213050"/>
                <a:gd name="connsiteY1870" fmla="*/ 738259 h 4890885"/>
                <a:gd name="connsiteX1871" fmla="*/ 4429509 w 8213050"/>
                <a:gd name="connsiteY1871" fmla="*/ 738259 h 4890885"/>
                <a:gd name="connsiteX1872" fmla="*/ 4152664 w 8213050"/>
                <a:gd name="connsiteY1872" fmla="*/ 553689 h 4890885"/>
                <a:gd name="connsiteX1873" fmla="*/ 4337227 w 8213050"/>
                <a:gd name="connsiteY1873" fmla="*/ 553689 h 4890885"/>
                <a:gd name="connsiteX1874" fmla="*/ 4337227 w 8213050"/>
                <a:gd name="connsiteY1874" fmla="*/ 738259 h 4890885"/>
                <a:gd name="connsiteX1875" fmla="*/ 4152664 w 8213050"/>
                <a:gd name="connsiteY1875" fmla="*/ 738259 h 4890885"/>
                <a:gd name="connsiteX1876" fmla="*/ 3875820 w 8213050"/>
                <a:gd name="connsiteY1876" fmla="*/ 553689 h 4890885"/>
                <a:gd name="connsiteX1877" fmla="*/ 4060383 w 8213050"/>
                <a:gd name="connsiteY1877" fmla="*/ 553689 h 4890885"/>
                <a:gd name="connsiteX1878" fmla="*/ 4060383 w 8213050"/>
                <a:gd name="connsiteY1878" fmla="*/ 738260 h 4890885"/>
                <a:gd name="connsiteX1879" fmla="*/ 3875820 w 8213050"/>
                <a:gd name="connsiteY1879" fmla="*/ 738260 h 4890885"/>
                <a:gd name="connsiteX1880" fmla="*/ 6921109 w 8213050"/>
                <a:gd name="connsiteY1880" fmla="*/ 553689 h 4890885"/>
                <a:gd name="connsiteX1881" fmla="*/ 7105672 w 8213050"/>
                <a:gd name="connsiteY1881" fmla="*/ 553689 h 4890885"/>
                <a:gd name="connsiteX1882" fmla="*/ 7105672 w 8213050"/>
                <a:gd name="connsiteY1882" fmla="*/ 738259 h 4890885"/>
                <a:gd name="connsiteX1883" fmla="*/ 6921109 w 8213050"/>
                <a:gd name="connsiteY1883" fmla="*/ 738259 h 4890885"/>
                <a:gd name="connsiteX1884" fmla="*/ 6644265 w 8213050"/>
                <a:gd name="connsiteY1884" fmla="*/ 553689 h 4890885"/>
                <a:gd name="connsiteX1885" fmla="*/ 6828828 w 8213050"/>
                <a:gd name="connsiteY1885" fmla="*/ 553689 h 4890885"/>
                <a:gd name="connsiteX1886" fmla="*/ 6828828 w 8213050"/>
                <a:gd name="connsiteY1886" fmla="*/ 738259 h 4890885"/>
                <a:gd name="connsiteX1887" fmla="*/ 6644265 w 8213050"/>
                <a:gd name="connsiteY1887" fmla="*/ 738259 h 4890885"/>
                <a:gd name="connsiteX1888" fmla="*/ 6367421 w 8213050"/>
                <a:gd name="connsiteY1888" fmla="*/ 553689 h 4890885"/>
                <a:gd name="connsiteX1889" fmla="*/ 6551984 w 8213050"/>
                <a:gd name="connsiteY1889" fmla="*/ 553689 h 4890885"/>
                <a:gd name="connsiteX1890" fmla="*/ 6551984 w 8213050"/>
                <a:gd name="connsiteY1890" fmla="*/ 738259 h 4890885"/>
                <a:gd name="connsiteX1891" fmla="*/ 6367421 w 8213050"/>
                <a:gd name="connsiteY1891" fmla="*/ 738259 h 4890885"/>
                <a:gd name="connsiteX1892" fmla="*/ 6090576 w 8213050"/>
                <a:gd name="connsiteY1892" fmla="*/ 553689 h 4890885"/>
                <a:gd name="connsiteX1893" fmla="*/ 6275139 w 8213050"/>
                <a:gd name="connsiteY1893" fmla="*/ 553689 h 4890885"/>
                <a:gd name="connsiteX1894" fmla="*/ 6275139 w 8213050"/>
                <a:gd name="connsiteY1894" fmla="*/ 738259 h 4890885"/>
                <a:gd name="connsiteX1895" fmla="*/ 6090576 w 8213050"/>
                <a:gd name="connsiteY1895" fmla="*/ 738259 h 4890885"/>
                <a:gd name="connsiteX1896" fmla="*/ 5813731 w 8213050"/>
                <a:gd name="connsiteY1896" fmla="*/ 553689 h 4890885"/>
                <a:gd name="connsiteX1897" fmla="*/ 5998294 w 8213050"/>
                <a:gd name="connsiteY1897" fmla="*/ 553689 h 4890885"/>
                <a:gd name="connsiteX1898" fmla="*/ 5998294 w 8213050"/>
                <a:gd name="connsiteY1898" fmla="*/ 738259 h 4890885"/>
                <a:gd name="connsiteX1899" fmla="*/ 5813731 w 8213050"/>
                <a:gd name="connsiteY1899" fmla="*/ 738259 h 4890885"/>
                <a:gd name="connsiteX1900" fmla="*/ 5536887 w 8213050"/>
                <a:gd name="connsiteY1900" fmla="*/ 553689 h 4890885"/>
                <a:gd name="connsiteX1901" fmla="*/ 5721450 w 8213050"/>
                <a:gd name="connsiteY1901" fmla="*/ 553689 h 4890885"/>
                <a:gd name="connsiteX1902" fmla="*/ 5721450 w 8213050"/>
                <a:gd name="connsiteY1902" fmla="*/ 738259 h 4890885"/>
                <a:gd name="connsiteX1903" fmla="*/ 5536887 w 8213050"/>
                <a:gd name="connsiteY1903" fmla="*/ 738259 h 4890885"/>
                <a:gd name="connsiteX1904" fmla="*/ 8028487 w 8213050"/>
                <a:gd name="connsiteY1904" fmla="*/ 553688 h 4890885"/>
                <a:gd name="connsiteX1905" fmla="*/ 8213050 w 8213050"/>
                <a:gd name="connsiteY1905" fmla="*/ 553688 h 4890885"/>
                <a:gd name="connsiteX1906" fmla="*/ 8213050 w 8213050"/>
                <a:gd name="connsiteY1906" fmla="*/ 738259 h 4890885"/>
                <a:gd name="connsiteX1907" fmla="*/ 8028487 w 8213050"/>
                <a:gd name="connsiteY1907" fmla="*/ 738259 h 4890885"/>
                <a:gd name="connsiteX1908" fmla="*/ 7751643 w 8213050"/>
                <a:gd name="connsiteY1908" fmla="*/ 553688 h 4890885"/>
                <a:gd name="connsiteX1909" fmla="*/ 7936206 w 8213050"/>
                <a:gd name="connsiteY1909" fmla="*/ 553688 h 4890885"/>
                <a:gd name="connsiteX1910" fmla="*/ 7936206 w 8213050"/>
                <a:gd name="connsiteY1910" fmla="*/ 738259 h 4890885"/>
                <a:gd name="connsiteX1911" fmla="*/ 7751643 w 8213050"/>
                <a:gd name="connsiteY1911" fmla="*/ 738259 h 4890885"/>
                <a:gd name="connsiteX1912" fmla="*/ 7474799 w 8213050"/>
                <a:gd name="connsiteY1912" fmla="*/ 553688 h 4890885"/>
                <a:gd name="connsiteX1913" fmla="*/ 7659362 w 8213050"/>
                <a:gd name="connsiteY1913" fmla="*/ 553688 h 4890885"/>
                <a:gd name="connsiteX1914" fmla="*/ 7659362 w 8213050"/>
                <a:gd name="connsiteY1914" fmla="*/ 738259 h 4890885"/>
                <a:gd name="connsiteX1915" fmla="*/ 7474799 w 8213050"/>
                <a:gd name="connsiteY1915" fmla="*/ 738259 h 4890885"/>
                <a:gd name="connsiteX1916" fmla="*/ 7197954 w 8213050"/>
                <a:gd name="connsiteY1916" fmla="*/ 553688 h 4890885"/>
                <a:gd name="connsiteX1917" fmla="*/ 7382517 w 8213050"/>
                <a:gd name="connsiteY1917" fmla="*/ 553688 h 4890885"/>
                <a:gd name="connsiteX1918" fmla="*/ 7382517 w 8213050"/>
                <a:gd name="connsiteY1918" fmla="*/ 738259 h 4890885"/>
                <a:gd name="connsiteX1919" fmla="*/ 7197954 w 8213050"/>
                <a:gd name="connsiteY1919" fmla="*/ 738259 h 4890885"/>
                <a:gd name="connsiteX1920" fmla="*/ 53 w 8213050"/>
                <a:gd name="connsiteY1920" fmla="*/ 276843 h 4890885"/>
                <a:gd name="connsiteX1921" fmla="*/ 184623 w 8213050"/>
                <a:gd name="connsiteY1921" fmla="*/ 276843 h 4890885"/>
                <a:gd name="connsiteX1922" fmla="*/ 184623 w 8213050"/>
                <a:gd name="connsiteY1922" fmla="*/ 461407 h 4890885"/>
                <a:gd name="connsiteX1923" fmla="*/ 53 w 8213050"/>
                <a:gd name="connsiteY1923" fmla="*/ 461407 h 4890885"/>
                <a:gd name="connsiteX1924" fmla="*/ 553749 w 8213050"/>
                <a:gd name="connsiteY1924" fmla="*/ 276843 h 4890885"/>
                <a:gd name="connsiteX1925" fmla="*/ 738311 w 8213050"/>
                <a:gd name="connsiteY1925" fmla="*/ 276843 h 4890885"/>
                <a:gd name="connsiteX1926" fmla="*/ 738311 w 8213050"/>
                <a:gd name="connsiteY1926" fmla="*/ 461407 h 4890885"/>
                <a:gd name="connsiteX1927" fmla="*/ 553749 w 8213050"/>
                <a:gd name="connsiteY1927" fmla="*/ 461407 h 4890885"/>
                <a:gd name="connsiteX1928" fmla="*/ 276904 w 8213050"/>
                <a:gd name="connsiteY1928" fmla="*/ 276843 h 4890885"/>
                <a:gd name="connsiteX1929" fmla="*/ 461467 w 8213050"/>
                <a:gd name="connsiteY1929" fmla="*/ 276843 h 4890885"/>
                <a:gd name="connsiteX1930" fmla="*/ 461467 w 8213050"/>
                <a:gd name="connsiteY1930" fmla="*/ 461407 h 4890885"/>
                <a:gd name="connsiteX1931" fmla="*/ 276904 w 8213050"/>
                <a:gd name="connsiteY1931" fmla="*/ 461407 h 4890885"/>
                <a:gd name="connsiteX1932" fmla="*/ 830593 w 8213050"/>
                <a:gd name="connsiteY1932" fmla="*/ 276842 h 4890885"/>
                <a:gd name="connsiteX1933" fmla="*/ 1015155 w 8213050"/>
                <a:gd name="connsiteY1933" fmla="*/ 276842 h 4890885"/>
                <a:gd name="connsiteX1934" fmla="*/ 1015155 w 8213050"/>
                <a:gd name="connsiteY1934" fmla="*/ 461406 h 4890885"/>
                <a:gd name="connsiteX1935" fmla="*/ 830593 w 8213050"/>
                <a:gd name="connsiteY1935" fmla="*/ 461406 h 4890885"/>
                <a:gd name="connsiteX1936" fmla="*/ 1107437 w 8213050"/>
                <a:gd name="connsiteY1936" fmla="*/ 276842 h 4890885"/>
                <a:gd name="connsiteX1937" fmla="*/ 1291986 w 8213050"/>
                <a:gd name="connsiteY1937" fmla="*/ 276842 h 4890885"/>
                <a:gd name="connsiteX1938" fmla="*/ 1291986 w 8213050"/>
                <a:gd name="connsiteY1938" fmla="*/ 461406 h 4890885"/>
                <a:gd name="connsiteX1939" fmla="*/ 1107437 w 8213050"/>
                <a:gd name="connsiteY1939" fmla="*/ 461406 h 4890885"/>
                <a:gd name="connsiteX1940" fmla="*/ 1384275 w 8213050"/>
                <a:gd name="connsiteY1940" fmla="*/ 276842 h 4890885"/>
                <a:gd name="connsiteX1941" fmla="*/ 1568847 w 8213050"/>
                <a:gd name="connsiteY1941" fmla="*/ 276842 h 4890885"/>
                <a:gd name="connsiteX1942" fmla="*/ 1568847 w 8213050"/>
                <a:gd name="connsiteY1942" fmla="*/ 461406 h 4890885"/>
                <a:gd name="connsiteX1943" fmla="*/ 1384275 w 8213050"/>
                <a:gd name="connsiteY1943" fmla="*/ 461406 h 4890885"/>
                <a:gd name="connsiteX1944" fmla="*/ 1661118 w 8213050"/>
                <a:gd name="connsiteY1944" fmla="*/ 276842 h 4890885"/>
                <a:gd name="connsiteX1945" fmla="*/ 1845689 w 8213050"/>
                <a:gd name="connsiteY1945" fmla="*/ 276842 h 4890885"/>
                <a:gd name="connsiteX1946" fmla="*/ 1845689 w 8213050"/>
                <a:gd name="connsiteY1946" fmla="*/ 461406 h 4890885"/>
                <a:gd name="connsiteX1947" fmla="*/ 1661118 w 8213050"/>
                <a:gd name="connsiteY1947" fmla="*/ 461406 h 4890885"/>
                <a:gd name="connsiteX1948" fmla="*/ 2214806 w 8213050"/>
                <a:gd name="connsiteY1948" fmla="*/ 276842 h 4890885"/>
                <a:gd name="connsiteX1949" fmla="*/ 2399370 w 8213050"/>
                <a:gd name="connsiteY1949" fmla="*/ 276842 h 4890885"/>
                <a:gd name="connsiteX1950" fmla="*/ 2399370 w 8213050"/>
                <a:gd name="connsiteY1950" fmla="*/ 461406 h 4890885"/>
                <a:gd name="connsiteX1951" fmla="*/ 2214806 w 8213050"/>
                <a:gd name="connsiteY1951" fmla="*/ 461406 h 4890885"/>
                <a:gd name="connsiteX1952" fmla="*/ 1937973 w 8213050"/>
                <a:gd name="connsiteY1952" fmla="*/ 276842 h 4890885"/>
                <a:gd name="connsiteX1953" fmla="*/ 2122529 w 8213050"/>
                <a:gd name="connsiteY1953" fmla="*/ 276842 h 4890885"/>
                <a:gd name="connsiteX1954" fmla="*/ 2122529 w 8213050"/>
                <a:gd name="connsiteY1954" fmla="*/ 461406 h 4890885"/>
                <a:gd name="connsiteX1955" fmla="*/ 1937973 w 8213050"/>
                <a:gd name="connsiteY1955" fmla="*/ 461406 h 4890885"/>
                <a:gd name="connsiteX1956" fmla="*/ 2768502 w 8213050"/>
                <a:gd name="connsiteY1956" fmla="*/ 276842 h 4890885"/>
                <a:gd name="connsiteX1957" fmla="*/ 2953066 w 8213050"/>
                <a:gd name="connsiteY1957" fmla="*/ 276842 h 4890885"/>
                <a:gd name="connsiteX1958" fmla="*/ 2953066 w 8213050"/>
                <a:gd name="connsiteY1958" fmla="*/ 461406 h 4890885"/>
                <a:gd name="connsiteX1959" fmla="*/ 2768502 w 8213050"/>
                <a:gd name="connsiteY1959" fmla="*/ 461406 h 4890885"/>
                <a:gd name="connsiteX1960" fmla="*/ 2491653 w 8213050"/>
                <a:gd name="connsiteY1960" fmla="*/ 276842 h 4890885"/>
                <a:gd name="connsiteX1961" fmla="*/ 2676219 w 8213050"/>
                <a:gd name="connsiteY1961" fmla="*/ 276842 h 4890885"/>
                <a:gd name="connsiteX1962" fmla="*/ 2676219 w 8213050"/>
                <a:gd name="connsiteY1962" fmla="*/ 461406 h 4890885"/>
                <a:gd name="connsiteX1963" fmla="*/ 2491653 w 8213050"/>
                <a:gd name="connsiteY1963" fmla="*/ 461406 h 4890885"/>
                <a:gd name="connsiteX1964" fmla="*/ 3045348 w 8213050"/>
                <a:gd name="connsiteY1964" fmla="*/ 276842 h 4890885"/>
                <a:gd name="connsiteX1965" fmla="*/ 3229910 w 8213050"/>
                <a:gd name="connsiteY1965" fmla="*/ 276842 h 4890885"/>
                <a:gd name="connsiteX1966" fmla="*/ 3229910 w 8213050"/>
                <a:gd name="connsiteY1966" fmla="*/ 461406 h 4890885"/>
                <a:gd name="connsiteX1967" fmla="*/ 3045348 w 8213050"/>
                <a:gd name="connsiteY1967" fmla="*/ 461406 h 4890885"/>
                <a:gd name="connsiteX1968" fmla="*/ 3322131 w 8213050"/>
                <a:gd name="connsiteY1968" fmla="*/ 276842 h 4890885"/>
                <a:gd name="connsiteX1969" fmla="*/ 3506694 w 8213050"/>
                <a:gd name="connsiteY1969" fmla="*/ 276842 h 4890885"/>
                <a:gd name="connsiteX1970" fmla="*/ 3506694 w 8213050"/>
                <a:gd name="connsiteY1970" fmla="*/ 461406 h 4890885"/>
                <a:gd name="connsiteX1971" fmla="*/ 3322131 w 8213050"/>
                <a:gd name="connsiteY1971" fmla="*/ 461406 h 4890885"/>
                <a:gd name="connsiteX1972" fmla="*/ 3598976 w 8213050"/>
                <a:gd name="connsiteY1972" fmla="*/ 276842 h 4890885"/>
                <a:gd name="connsiteX1973" fmla="*/ 3783539 w 8213050"/>
                <a:gd name="connsiteY1973" fmla="*/ 276842 h 4890885"/>
                <a:gd name="connsiteX1974" fmla="*/ 3783539 w 8213050"/>
                <a:gd name="connsiteY1974" fmla="*/ 461406 h 4890885"/>
                <a:gd name="connsiteX1975" fmla="*/ 3598976 w 8213050"/>
                <a:gd name="connsiteY1975" fmla="*/ 461406 h 4890885"/>
                <a:gd name="connsiteX1976" fmla="*/ 3875820 w 8213050"/>
                <a:gd name="connsiteY1976" fmla="*/ 276842 h 4890885"/>
                <a:gd name="connsiteX1977" fmla="*/ 4060383 w 8213050"/>
                <a:gd name="connsiteY1977" fmla="*/ 276842 h 4890885"/>
                <a:gd name="connsiteX1978" fmla="*/ 4060383 w 8213050"/>
                <a:gd name="connsiteY1978" fmla="*/ 461406 h 4890885"/>
                <a:gd name="connsiteX1979" fmla="*/ 3875820 w 8213050"/>
                <a:gd name="connsiteY1979" fmla="*/ 461406 h 4890885"/>
                <a:gd name="connsiteX1980" fmla="*/ 4152664 w 8213050"/>
                <a:gd name="connsiteY1980" fmla="*/ 276842 h 4890885"/>
                <a:gd name="connsiteX1981" fmla="*/ 4337227 w 8213050"/>
                <a:gd name="connsiteY1981" fmla="*/ 276842 h 4890885"/>
                <a:gd name="connsiteX1982" fmla="*/ 4337227 w 8213050"/>
                <a:gd name="connsiteY1982" fmla="*/ 461406 h 4890885"/>
                <a:gd name="connsiteX1983" fmla="*/ 4152664 w 8213050"/>
                <a:gd name="connsiteY1983" fmla="*/ 461406 h 4890885"/>
                <a:gd name="connsiteX1984" fmla="*/ 4983198 w 8213050"/>
                <a:gd name="connsiteY1984" fmla="*/ 276842 h 4890885"/>
                <a:gd name="connsiteX1985" fmla="*/ 5167761 w 8213050"/>
                <a:gd name="connsiteY1985" fmla="*/ 276842 h 4890885"/>
                <a:gd name="connsiteX1986" fmla="*/ 5167761 w 8213050"/>
                <a:gd name="connsiteY1986" fmla="*/ 461406 h 4890885"/>
                <a:gd name="connsiteX1987" fmla="*/ 4983198 w 8213050"/>
                <a:gd name="connsiteY1987" fmla="*/ 461406 h 4890885"/>
                <a:gd name="connsiteX1988" fmla="*/ 4706353 w 8213050"/>
                <a:gd name="connsiteY1988" fmla="*/ 276842 h 4890885"/>
                <a:gd name="connsiteX1989" fmla="*/ 4890916 w 8213050"/>
                <a:gd name="connsiteY1989" fmla="*/ 276842 h 4890885"/>
                <a:gd name="connsiteX1990" fmla="*/ 4890916 w 8213050"/>
                <a:gd name="connsiteY1990" fmla="*/ 461406 h 4890885"/>
                <a:gd name="connsiteX1991" fmla="*/ 4706353 w 8213050"/>
                <a:gd name="connsiteY1991" fmla="*/ 461406 h 4890885"/>
                <a:gd name="connsiteX1992" fmla="*/ 4429509 w 8213050"/>
                <a:gd name="connsiteY1992" fmla="*/ 276842 h 4890885"/>
                <a:gd name="connsiteX1993" fmla="*/ 4614072 w 8213050"/>
                <a:gd name="connsiteY1993" fmla="*/ 276842 h 4890885"/>
                <a:gd name="connsiteX1994" fmla="*/ 4614072 w 8213050"/>
                <a:gd name="connsiteY1994" fmla="*/ 461406 h 4890885"/>
                <a:gd name="connsiteX1995" fmla="*/ 4429509 w 8213050"/>
                <a:gd name="connsiteY1995" fmla="*/ 461406 h 4890885"/>
                <a:gd name="connsiteX1996" fmla="*/ 5260042 w 8213050"/>
                <a:gd name="connsiteY1996" fmla="*/ 276841 h 4890885"/>
                <a:gd name="connsiteX1997" fmla="*/ 5444605 w 8213050"/>
                <a:gd name="connsiteY1997" fmla="*/ 276841 h 4890885"/>
                <a:gd name="connsiteX1998" fmla="*/ 5444605 w 8213050"/>
                <a:gd name="connsiteY1998" fmla="*/ 461406 h 4890885"/>
                <a:gd name="connsiteX1999" fmla="*/ 5260042 w 8213050"/>
                <a:gd name="connsiteY1999" fmla="*/ 461406 h 4890885"/>
                <a:gd name="connsiteX2000" fmla="*/ 5536887 w 8213050"/>
                <a:gd name="connsiteY2000" fmla="*/ 276841 h 4890885"/>
                <a:gd name="connsiteX2001" fmla="*/ 5721450 w 8213050"/>
                <a:gd name="connsiteY2001" fmla="*/ 276841 h 4890885"/>
                <a:gd name="connsiteX2002" fmla="*/ 5721450 w 8213050"/>
                <a:gd name="connsiteY2002" fmla="*/ 461406 h 4890885"/>
                <a:gd name="connsiteX2003" fmla="*/ 5536887 w 8213050"/>
                <a:gd name="connsiteY2003" fmla="*/ 461406 h 4890885"/>
                <a:gd name="connsiteX2004" fmla="*/ 5813731 w 8213050"/>
                <a:gd name="connsiteY2004" fmla="*/ 276841 h 4890885"/>
                <a:gd name="connsiteX2005" fmla="*/ 5998294 w 8213050"/>
                <a:gd name="connsiteY2005" fmla="*/ 276841 h 4890885"/>
                <a:gd name="connsiteX2006" fmla="*/ 5998294 w 8213050"/>
                <a:gd name="connsiteY2006" fmla="*/ 461406 h 4890885"/>
                <a:gd name="connsiteX2007" fmla="*/ 5813731 w 8213050"/>
                <a:gd name="connsiteY2007" fmla="*/ 461406 h 4890885"/>
                <a:gd name="connsiteX2008" fmla="*/ 6090576 w 8213050"/>
                <a:gd name="connsiteY2008" fmla="*/ 276841 h 4890885"/>
                <a:gd name="connsiteX2009" fmla="*/ 6275139 w 8213050"/>
                <a:gd name="connsiteY2009" fmla="*/ 276841 h 4890885"/>
                <a:gd name="connsiteX2010" fmla="*/ 6275139 w 8213050"/>
                <a:gd name="connsiteY2010" fmla="*/ 461405 h 4890885"/>
                <a:gd name="connsiteX2011" fmla="*/ 6090576 w 8213050"/>
                <a:gd name="connsiteY2011" fmla="*/ 461405 h 4890885"/>
                <a:gd name="connsiteX2012" fmla="*/ 6367421 w 8213050"/>
                <a:gd name="connsiteY2012" fmla="*/ 276841 h 4890885"/>
                <a:gd name="connsiteX2013" fmla="*/ 6551984 w 8213050"/>
                <a:gd name="connsiteY2013" fmla="*/ 276841 h 4890885"/>
                <a:gd name="connsiteX2014" fmla="*/ 6551984 w 8213050"/>
                <a:gd name="connsiteY2014" fmla="*/ 461405 h 4890885"/>
                <a:gd name="connsiteX2015" fmla="*/ 6367421 w 8213050"/>
                <a:gd name="connsiteY2015" fmla="*/ 461405 h 4890885"/>
                <a:gd name="connsiteX2016" fmla="*/ 7197954 w 8213050"/>
                <a:gd name="connsiteY2016" fmla="*/ 276841 h 4890885"/>
                <a:gd name="connsiteX2017" fmla="*/ 7382517 w 8213050"/>
                <a:gd name="connsiteY2017" fmla="*/ 276841 h 4890885"/>
                <a:gd name="connsiteX2018" fmla="*/ 7382517 w 8213050"/>
                <a:gd name="connsiteY2018" fmla="*/ 461405 h 4890885"/>
                <a:gd name="connsiteX2019" fmla="*/ 7197954 w 8213050"/>
                <a:gd name="connsiteY2019" fmla="*/ 461405 h 4890885"/>
                <a:gd name="connsiteX2020" fmla="*/ 6921109 w 8213050"/>
                <a:gd name="connsiteY2020" fmla="*/ 276841 h 4890885"/>
                <a:gd name="connsiteX2021" fmla="*/ 7105672 w 8213050"/>
                <a:gd name="connsiteY2021" fmla="*/ 276841 h 4890885"/>
                <a:gd name="connsiteX2022" fmla="*/ 7105672 w 8213050"/>
                <a:gd name="connsiteY2022" fmla="*/ 461405 h 4890885"/>
                <a:gd name="connsiteX2023" fmla="*/ 6921109 w 8213050"/>
                <a:gd name="connsiteY2023" fmla="*/ 461405 h 4890885"/>
                <a:gd name="connsiteX2024" fmla="*/ 6644265 w 8213050"/>
                <a:gd name="connsiteY2024" fmla="*/ 276841 h 4890885"/>
                <a:gd name="connsiteX2025" fmla="*/ 6828828 w 8213050"/>
                <a:gd name="connsiteY2025" fmla="*/ 276841 h 4890885"/>
                <a:gd name="connsiteX2026" fmla="*/ 6828828 w 8213050"/>
                <a:gd name="connsiteY2026" fmla="*/ 461405 h 4890885"/>
                <a:gd name="connsiteX2027" fmla="*/ 6644265 w 8213050"/>
                <a:gd name="connsiteY2027" fmla="*/ 461405 h 4890885"/>
                <a:gd name="connsiteX2028" fmla="*/ 7474799 w 8213050"/>
                <a:gd name="connsiteY2028" fmla="*/ 276841 h 4890885"/>
                <a:gd name="connsiteX2029" fmla="*/ 7659362 w 8213050"/>
                <a:gd name="connsiteY2029" fmla="*/ 276841 h 4890885"/>
                <a:gd name="connsiteX2030" fmla="*/ 7659362 w 8213050"/>
                <a:gd name="connsiteY2030" fmla="*/ 461405 h 4890885"/>
                <a:gd name="connsiteX2031" fmla="*/ 7474799 w 8213050"/>
                <a:gd name="connsiteY2031" fmla="*/ 461405 h 4890885"/>
                <a:gd name="connsiteX2032" fmla="*/ 7751643 w 8213050"/>
                <a:gd name="connsiteY2032" fmla="*/ 276841 h 4890885"/>
                <a:gd name="connsiteX2033" fmla="*/ 7936206 w 8213050"/>
                <a:gd name="connsiteY2033" fmla="*/ 276841 h 4890885"/>
                <a:gd name="connsiteX2034" fmla="*/ 7936206 w 8213050"/>
                <a:gd name="connsiteY2034" fmla="*/ 461405 h 4890885"/>
                <a:gd name="connsiteX2035" fmla="*/ 7751643 w 8213050"/>
                <a:gd name="connsiteY2035" fmla="*/ 461405 h 4890885"/>
                <a:gd name="connsiteX2036" fmla="*/ 8028487 w 8213050"/>
                <a:gd name="connsiteY2036" fmla="*/ 276841 h 4890885"/>
                <a:gd name="connsiteX2037" fmla="*/ 8213050 w 8213050"/>
                <a:gd name="connsiteY2037" fmla="*/ 276841 h 4890885"/>
                <a:gd name="connsiteX2038" fmla="*/ 8213050 w 8213050"/>
                <a:gd name="connsiteY2038" fmla="*/ 461405 h 4890885"/>
                <a:gd name="connsiteX2039" fmla="*/ 8028487 w 8213050"/>
                <a:gd name="connsiteY2039" fmla="*/ 461405 h 4890885"/>
                <a:gd name="connsiteX2040" fmla="*/ 56 w 8213050"/>
                <a:gd name="connsiteY2040" fmla="*/ 2 h 4890885"/>
                <a:gd name="connsiteX2041" fmla="*/ 184627 w 8213050"/>
                <a:gd name="connsiteY2041" fmla="*/ 2 h 4890885"/>
                <a:gd name="connsiteX2042" fmla="*/ 184627 w 8213050"/>
                <a:gd name="connsiteY2042" fmla="*/ 184564 h 4890885"/>
                <a:gd name="connsiteX2043" fmla="*/ 56 w 8213050"/>
                <a:gd name="connsiteY2043" fmla="*/ 184564 h 4890885"/>
                <a:gd name="connsiteX2044" fmla="*/ 276907 w 8213050"/>
                <a:gd name="connsiteY2044" fmla="*/ 2 h 4890885"/>
                <a:gd name="connsiteX2045" fmla="*/ 461470 w 8213050"/>
                <a:gd name="connsiteY2045" fmla="*/ 2 h 4890885"/>
                <a:gd name="connsiteX2046" fmla="*/ 461470 w 8213050"/>
                <a:gd name="connsiteY2046" fmla="*/ 184564 h 4890885"/>
                <a:gd name="connsiteX2047" fmla="*/ 276907 w 8213050"/>
                <a:gd name="connsiteY2047" fmla="*/ 184564 h 4890885"/>
                <a:gd name="connsiteX2048" fmla="*/ 553752 w 8213050"/>
                <a:gd name="connsiteY2048" fmla="*/ 2 h 4890885"/>
                <a:gd name="connsiteX2049" fmla="*/ 738315 w 8213050"/>
                <a:gd name="connsiteY2049" fmla="*/ 2 h 4890885"/>
                <a:gd name="connsiteX2050" fmla="*/ 738315 w 8213050"/>
                <a:gd name="connsiteY2050" fmla="*/ 184564 h 4890885"/>
                <a:gd name="connsiteX2051" fmla="*/ 553752 w 8213050"/>
                <a:gd name="connsiteY2051" fmla="*/ 184564 h 4890885"/>
                <a:gd name="connsiteX2052" fmla="*/ 830597 w 8213050"/>
                <a:gd name="connsiteY2052" fmla="*/ 2 h 4890885"/>
                <a:gd name="connsiteX2053" fmla="*/ 1015159 w 8213050"/>
                <a:gd name="connsiteY2053" fmla="*/ 2 h 4890885"/>
                <a:gd name="connsiteX2054" fmla="*/ 1015159 w 8213050"/>
                <a:gd name="connsiteY2054" fmla="*/ 184564 h 4890885"/>
                <a:gd name="connsiteX2055" fmla="*/ 830597 w 8213050"/>
                <a:gd name="connsiteY2055" fmla="*/ 184564 h 4890885"/>
                <a:gd name="connsiteX2056" fmla="*/ 1107440 w 8213050"/>
                <a:gd name="connsiteY2056" fmla="*/ 1 h 4890885"/>
                <a:gd name="connsiteX2057" fmla="*/ 1291990 w 8213050"/>
                <a:gd name="connsiteY2057" fmla="*/ 1 h 4890885"/>
                <a:gd name="connsiteX2058" fmla="*/ 1291990 w 8213050"/>
                <a:gd name="connsiteY2058" fmla="*/ 184564 h 4890885"/>
                <a:gd name="connsiteX2059" fmla="*/ 1107440 w 8213050"/>
                <a:gd name="connsiteY2059" fmla="*/ 184564 h 4890885"/>
                <a:gd name="connsiteX2060" fmla="*/ 1384279 w 8213050"/>
                <a:gd name="connsiteY2060" fmla="*/ 1 h 4890885"/>
                <a:gd name="connsiteX2061" fmla="*/ 1568850 w 8213050"/>
                <a:gd name="connsiteY2061" fmla="*/ 1 h 4890885"/>
                <a:gd name="connsiteX2062" fmla="*/ 1568850 w 8213050"/>
                <a:gd name="connsiteY2062" fmla="*/ 184564 h 4890885"/>
                <a:gd name="connsiteX2063" fmla="*/ 1384279 w 8213050"/>
                <a:gd name="connsiteY2063" fmla="*/ 184564 h 4890885"/>
                <a:gd name="connsiteX2064" fmla="*/ 1661122 w 8213050"/>
                <a:gd name="connsiteY2064" fmla="*/ 1 h 4890885"/>
                <a:gd name="connsiteX2065" fmla="*/ 1845692 w 8213050"/>
                <a:gd name="connsiteY2065" fmla="*/ 1 h 4890885"/>
                <a:gd name="connsiteX2066" fmla="*/ 1845692 w 8213050"/>
                <a:gd name="connsiteY2066" fmla="*/ 184564 h 4890885"/>
                <a:gd name="connsiteX2067" fmla="*/ 1661122 w 8213050"/>
                <a:gd name="connsiteY2067" fmla="*/ 184564 h 4890885"/>
                <a:gd name="connsiteX2068" fmla="*/ 1937976 w 8213050"/>
                <a:gd name="connsiteY2068" fmla="*/ 1 h 4890885"/>
                <a:gd name="connsiteX2069" fmla="*/ 2122532 w 8213050"/>
                <a:gd name="connsiteY2069" fmla="*/ 1 h 4890885"/>
                <a:gd name="connsiteX2070" fmla="*/ 2122532 w 8213050"/>
                <a:gd name="connsiteY2070" fmla="*/ 184564 h 4890885"/>
                <a:gd name="connsiteX2071" fmla="*/ 1937976 w 8213050"/>
                <a:gd name="connsiteY2071" fmla="*/ 184564 h 4890885"/>
                <a:gd name="connsiteX2072" fmla="*/ 2214810 w 8213050"/>
                <a:gd name="connsiteY2072" fmla="*/ 1 h 4890885"/>
                <a:gd name="connsiteX2073" fmla="*/ 2399373 w 8213050"/>
                <a:gd name="connsiteY2073" fmla="*/ 1 h 4890885"/>
                <a:gd name="connsiteX2074" fmla="*/ 2399373 w 8213050"/>
                <a:gd name="connsiteY2074" fmla="*/ 184564 h 4890885"/>
                <a:gd name="connsiteX2075" fmla="*/ 2214810 w 8213050"/>
                <a:gd name="connsiteY2075" fmla="*/ 184564 h 4890885"/>
                <a:gd name="connsiteX2076" fmla="*/ 2491657 w 8213050"/>
                <a:gd name="connsiteY2076" fmla="*/ 1 h 4890885"/>
                <a:gd name="connsiteX2077" fmla="*/ 2676223 w 8213050"/>
                <a:gd name="connsiteY2077" fmla="*/ 1 h 4890885"/>
                <a:gd name="connsiteX2078" fmla="*/ 2676223 w 8213050"/>
                <a:gd name="connsiteY2078" fmla="*/ 184564 h 4890885"/>
                <a:gd name="connsiteX2079" fmla="*/ 2491657 w 8213050"/>
                <a:gd name="connsiteY2079" fmla="*/ 184564 h 4890885"/>
                <a:gd name="connsiteX2080" fmla="*/ 2768505 w 8213050"/>
                <a:gd name="connsiteY2080" fmla="*/ 1 h 4890885"/>
                <a:gd name="connsiteX2081" fmla="*/ 2953069 w 8213050"/>
                <a:gd name="connsiteY2081" fmla="*/ 1 h 4890885"/>
                <a:gd name="connsiteX2082" fmla="*/ 2953069 w 8213050"/>
                <a:gd name="connsiteY2082" fmla="*/ 184564 h 4890885"/>
                <a:gd name="connsiteX2083" fmla="*/ 2768505 w 8213050"/>
                <a:gd name="connsiteY2083" fmla="*/ 184564 h 4890885"/>
                <a:gd name="connsiteX2084" fmla="*/ 3045351 w 8213050"/>
                <a:gd name="connsiteY2084" fmla="*/ 1 h 4890885"/>
                <a:gd name="connsiteX2085" fmla="*/ 3229914 w 8213050"/>
                <a:gd name="connsiteY2085" fmla="*/ 1 h 4890885"/>
                <a:gd name="connsiteX2086" fmla="*/ 3229914 w 8213050"/>
                <a:gd name="connsiteY2086" fmla="*/ 184564 h 4890885"/>
                <a:gd name="connsiteX2087" fmla="*/ 3045351 w 8213050"/>
                <a:gd name="connsiteY2087" fmla="*/ 184564 h 4890885"/>
                <a:gd name="connsiteX2088" fmla="*/ 3322131 w 8213050"/>
                <a:gd name="connsiteY2088" fmla="*/ 1 h 4890885"/>
                <a:gd name="connsiteX2089" fmla="*/ 3506694 w 8213050"/>
                <a:gd name="connsiteY2089" fmla="*/ 1 h 4890885"/>
                <a:gd name="connsiteX2090" fmla="*/ 3506694 w 8213050"/>
                <a:gd name="connsiteY2090" fmla="*/ 184564 h 4890885"/>
                <a:gd name="connsiteX2091" fmla="*/ 3322131 w 8213050"/>
                <a:gd name="connsiteY2091" fmla="*/ 184564 h 4890885"/>
                <a:gd name="connsiteX2092" fmla="*/ 3598976 w 8213050"/>
                <a:gd name="connsiteY2092" fmla="*/ 1 h 4890885"/>
                <a:gd name="connsiteX2093" fmla="*/ 3783539 w 8213050"/>
                <a:gd name="connsiteY2093" fmla="*/ 1 h 4890885"/>
                <a:gd name="connsiteX2094" fmla="*/ 3783539 w 8213050"/>
                <a:gd name="connsiteY2094" fmla="*/ 184563 h 4890885"/>
                <a:gd name="connsiteX2095" fmla="*/ 3598976 w 8213050"/>
                <a:gd name="connsiteY2095" fmla="*/ 184563 h 4890885"/>
                <a:gd name="connsiteX2096" fmla="*/ 3875820 w 8213050"/>
                <a:gd name="connsiteY2096" fmla="*/ 1 h 4890885"/>
                <a:gd name="connsiteX2097" fmla="*/ 4060383 w 8213050"/>
                <a:gd name="connsiteY2097" fmla="*/ 1 h 4890885"/>
                <a:gd name="connsiteX2098" fmla="*/ 4060383 w 8213050"/>
                <a:gd name="connsiteY2098" fmla="*/ 184563 h 4890885"/>
                <a:gd name="connsiteX2099" fmla="*/ 3875820 w 8213050"/>
                <a:gd name="connsiteY2099" fmla="*/ 184563 h 4890885"/>
                <a:gd name="connsiteX2100" fmla="*/ 4152664 w 8213050"/>
                <a:gd name="connsiteY2100" fmla="*/ 1 h 4890885"/>
                <a:gd name="connsiteX2101" fmla="*/ 4337227 w 8213050"/>
                <a:gd name="connsiteY2101" fmla="*/ 1 h 4890885"/>
                <a:gd name="connsiteX2102" fmla="*/ 4337227 w 8213050"/>
                <a:gd name="connsiteY2102" fmla="*/ 184563 h 4890885"/>
                <a:gd name="connsiteX2103" fmla="*/ 4152664 w 8213050"/>
                <a:gd name="connsiteY2103" fmla="*/ 184563 h 4890885"/>
                <a:gd name="connsiteX2104" fmla="*/ 4429509 w 8213050"/>
                <a:gd name="connsiteY2104" fmla="*/ 1 h 4890885"/>
                <a:gd name="connsiteX2105" fmla="*/ 4614072 w 8213050"/>
                <a:gd name="connsiteY2105" fmla="*/ 1 h 4890885"/>
                <a:gd name="connsiteX2106" fmla="*/ 4614072 w 8213050"/>
                <a:gd name="connsiteY2106" fmla="*/ 184563 h 4890885"/>
                <a:gd name="connsiteX2107" fmla="*/ 4429509 w 8213050"/>
                <a:gd name="connsiteY2107" fmla="*/ 184563 h 4890885"/>
                <a:gd name="connsiteX2108" fmla="*/ 4706353 w 8213050"/>
                <a:gd name="connsiteY2108" fmla="*/ 0 h 4890885"/>
                <a:gd name="connsiteX2109" fmla="*/ 4890916 w 8213050"/>
                <a:gd name="connsiteY2109" fmla="*/ 0 h 4890885"/>
                <a:gd name="connsiteX2110" fmla="*/ 4890916 w 8213050"/>
                <a:gd name="connsiteY2110" fmla="*/ 184563 h 4890885"/>
                <a:gd name="connsiteX2111" fmla="*/ 4706353 w 8213050"/>
                <a:gd name="connsiteY2111" fmla="*/ 184563 h 4890885"/>
                <a:gd name="connsiteX2112" fmla="*/ 4983198 w 8213050"/>
                <a:gd name="connsiteY2112" fmla="*/ 0 h 4890885"/>
                <a:gd name="connsiteX2113" fmla="*/ 5167761 w 8213050"/>
                <a:gd name="connsiteY2113" fmla="*/ 0 h 4890885"/>
                <a:gd name="connsiteX2114" fmla="*/ 5167761 w 8213050"/>
                <a:gd name="connsiteY2114" fmla="*/ 184563 h 4890885"/>
                <a:gd name="connsiteX2115" fmla="*/ 4983198 w 8213050"/>
                <a:gd name="connsiteY2115" fmla="*/ 184563 h 4890885"/>
                <a:gd name="connsiteX2116" fmla="*/ 5260042 w 8213050"/>
                <a:gd name="connsiteY2116" fmla="*/ 0 h 4890885"/>
                <a:gd name="connsiteX2117" fmla="*/ 5444605 w 8213050"/>
                <a:gd name="connsiteY2117" fmla="*/ 0 h 4890885"/>
                <a:gd name="connsiteX2118" fmla="*/ 5444605 w 8213050"/>
                <a:gd name="connsiteY2118" fmla="*/ 184563 h 4890885"/>
                <a:gd name="connsiteX2119" fmla="*/ 5260042 w 8213050"/>
                <a:gd name="connsiteY2119" fmla="*/ 184563 h 4890885"/>
                <a:gd name="connsiteX2120" fmla="*/ 5536887 w 8213050"/>
                <a:gd name="connsiteY2120" fmla="*/ 0 h 4890885"/>
                <a:gd name="connsiteX2121" fmla="*/ 5721450 w 8213050"/>
                <a:gd name="connsiteY2121" fmla="*/ 0 h 4890885"/>
                <a:gd name="connsiteX2122" fmla="*/ 5721450 w 8213050"/>
                <a:gd name="connsiteY2122" fmla="*/ 184563 h 4890885"/>
                <a:gd name="connsiteX2123" fmla="*/ 5536887 w 8213050"/>
                <a:gd name="connsiteY2123" fmla="*/ 184563 h 4890885"/>
                <a:gd name="connsiteX2124" fmla="*/ 5813731 w 8213050"/>
                <a:gd name="connsiteY2124" fmla="*/ 0 h 4890885"/>
                <a:gd name="connsiteX2125" fmla="*/ 5998294 w 8213050"/>
                <a:gd name="connsiteY2125" fmla="*/ 0 h 4890885"/>
                <a:gd name="connsiteX2126" fmla="*/ 5998294 w 8213050"/>
                <a:gd name="connsiteY2126" fmla="*/ 184563 h 4890885"/>
                <a:gd name="connsiteX2127" fmla="*/ 5813731 w 8213050"/>
                <a:gd name="connsiteY2127" fmla="*/ 184563 h 4890885"/>
                <a:gd name="connsiteX2128" fmla="*/ 6090576 w 8213050"/>
                <a:gd name="connsiteY2128" fmla="*/ 0 h 4890885"/>
                <a:gd name="connsiteX2129" fmla="*/ 6275139 w 8213050"/>
                <a:gd name="connsiteY2129" fmla="*/ 0 h 4890885"/>
                <a:gd name="connsiteX2130" fmla="*/ 6275139 w 8213050"/>
                <a:gd name="connsiteY2130" fmla="*/ 184563 h 4890885"/>
                <a:gd name="connsiteX2131" fmla="*/ 6090576 w 8213050"/>
                <a:gd name="connsiteY2131" fmla="*/ 184563 h 4890885"/>
                <a:gd name="connsiteX2132" fmla="*/ 6367421 w 8213050"/>
                <a:gd name="connsiteY2132" fmla="*/ 0 h 4890885"/>
                <a:gd name="connsiteX2133" fmla="*/ 6551984 w 8213050"/>
                <a:gd name="connsiteY2133" fmla="*/ 0 h 4890885"/>
                <a:gd name="connsiteX2134" fmla="*/ 6551984 w 8213050"/>
                <a:gd name="connsiteY2134" fmla="*/ 184563 h 4890885"/>
                <a:gd name="connsiteX2135" fmla="*/ 6367421 w 8213050"/>
                <a:gd name="connsiteY2135" fmla="*/ 184563 h 4890885"/>
                <a:gd name="connsiteX2136" fmla="*/ 6644265 w 8213050"/>
                <a:gd name="connsiteY2136" fmla="*/ 0 h 4890885"/>
                <a:gd name="connsiteX2137" fmla="*/ 6828828 w 8213050"/>
                <a:gd name="connsiteY2137" fmla="*/ 0 h 4890885"/>
                <a:gd name="connsiteX2138" fmla="*/ 6828828 w 8213050"/>
                <a:gd name="connsiteY2138" fmla="*/ 184563 h 4890885"/>
                <a:gd name="connsiteX2139" fmla="*/ 6644265 w 8213050"/>
                <a:gd name="connsiteY2139" fmla="*/ 184563 h 4890885"/>
                <a:gd name="connsiteX2140" fmla="*/ 6921109 w 8213050"/>
                <a:gd name="connsiteY2140" fmla="*/ 0 h 4890885"/>
                <a:gd name="connsiteX2141" fmla="*/ 7105672 w 8213050"/>
                <a:gd name="connsiteY2141" fmla="*/ 0 h 4890885"/>
                <a:gd name="connsiteX2142" fmla="*/ 7105672 w 8213050"/>
                <a:gd name="connsiteY2142" fmla="*/ 184562 h 4890885"/>
                <a:gd name="connsiteX2143" fmla="*/ 6921109 w 8213050"/>
                <a:gd name="connsiteY2143" fmla="*/ 184562 h 4890885"/>
                <a:gd name="connsiteX2144" fmla="*/ 7197954 w 8213050"/>
                <a:gd name="connsiteY2144" fmla="*/ 0 h 4890885"/>
                <a:gd name="connsiteX2145" fmla="*/ 7382517 w 8213050"/>
                <a:gd name="connsiteY2145" fmla="*/ 0 h 4890885"/>
                <a:gd name="connsiteX2146" fmla="*/ 7382517 w 8213050"/>
                <a:gd name="connsiteY2146" fmla="*/ 184562 h 4890885"/>
                <a:gd name="connsiteX2147" fmla="*/ 7197954 w 8213050"/>
                <a:gd name="connsiteY2147" fmla="*/ 184562 h 4890885"/>
                <a:gd name="connsiteX2148" fmla="*/ 7474799 w 8213050"/>
                <a:gd name="connsiteY2148" fmla="*/ 0 h 4890885"/>
                <a:gd name="connsiteX2149" fmla="*/ 7659362 w 8213050"/>
                <a:gd name="connsiteY2149" fmla="*/ 0 h 4890885"/>
                <a:gd name="connsiteX2150" fmla="*/ 7659362 w 8213050"/>
                <a:gd name="connsiteY2150" fmla="*/ 184562 h 4890885"/>
                <a:gd name="connsiteX2151" fmla="*/ 7474799 w 8213050"/>
                <a:gd name="connsiteY2151" fmla="*/ 184562 h 4890885"/>
                <a:gd name="connsiteX2152" fmla="*/ 7751643 w 8213050"/>
                <a:gd name="connsiteY2152" fmla="*/ 0 h 4890885"/>
                <a:gd name="connsiteX2153" fmla="*/ 7936206 w 8213050"/>
                <a:gd name="connsiteY2153" fmla="*/ 0 h 4890885"/>
                <a:gd name="connsiteX2154" fmla="*/ 7936206 w 8213050"/>
                <a:gd name="connsiteY2154" fmla="*/ 184562 h 4890885"/>
                <a:gd name="connsiteX2155" fmla="*/ 7751643 w 8213050"/>
                <a:gd name="connsiteY2155" fmla="*/ 184562 h 4890885"/>
                <a:gd name="connsiteX2156" fmla="*/ 8028487 w 8213050"/>
                <a:gd name="connsiteY2156" fmla="*/ 0 h 4890885"/>
                <a:gd name="connsiteX2157" fmla="*/ 8213050 w 8213050"/>
                <a:gd name="connsiteY2157" fmla="*/ 0 h 4890885"/>
                <a:gd name="connsiteX2158" fmla="*/ 8213050 w 8213050"/>
                <a:gd name="connsiteY2158" fmla="*/ 184562 h 4890885"/>
                <a:gd name="connsiteX2159" fmla="*/ 8028487 w 8213050"/>
                <a:gd name="connsiteY2159" fmla="*/ 184562 h 48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Lst>
              <a:rect l="l" t="t" r="r" b="b"/>
              <a:pathLst>
                <a:path w="8213050" h="4890885">
                  <a:moveTo>
                    <a:pt x="8028487" y="4706322"/>
                  </a:moveTo>
                  <a:lnTo>
                    <a:pt x="8213050" y="4706322"/>
                  </a:lnTo>
                  <a:lnTo>
                    <a:pt x="8213050" y="4890885"/>
                  </a:lnTo>
                  <a:lnTo>
                    <a:pt x="8028487" y="4890885"/>
                  </a:lnTo>
                  <a:close/>
                  <a:moveTo>
                    <a:pt x="7751643" y="4706322"/>
                  </a:moveTo>
                  <a:lnTo>
                    <a:pt x="7936206" y="4706322"/>
                  </a:lnTo>
                  <a:lnTo>
                    <a:pt x="7936206" y="4890885"/>
                  </a:lnTo>
                  <a:lnTo>
                    <a:pt x="7751643" y="4890885"/>
                  </a:lnTo>
                  <a:close/>
                  <a:moveTo>
                    <a:pt x="7474799" y="4706322"/>
                  </a:moveTo>
                  <a:lnTo>
                    <a:pt x="7659362" y="4706322"/>
                  </a:lnTo>
                  <a:lnTo>
                    <a:pt x="7659362" y="4890885"/>
                  </a:lnTo>
                  <a:lnTo>
                    <a:pt x="7474799" y="4890885"/>
                  </a:lnTo>
                  <a:close/>
                  <a:moveTo>
                    <a:pt x="7197954" y="4706322"/>
                  </a:moveTo>
                  <a:lnTo>
                    <a:pt x="7382517" y="4706322"/>
                  </a:lnTo>
                  <a:lnTo>
                    <a:pt x="7382517" y="4890885"/>
                  </a:lnTo>
                  <a:lnTo>
                    <a:pt x="7197954" y="4890885"/>
                  </a:lnTo>
                  <a:close/>
                  <a:moveTo>
                    <a:pt x="6921109" y="4706322"/>
                  </a:moveTo>
                  <a:lnTo>
                    <a:pt x="7105672" y="4706322"/>
                  </a:lnTo>
                  <a:lnTo>
                    <a:pt x="7105672" y="4890885"/>
                  </a:lnTo>
                  <a:lnTo>
                    <a:pt x="6921109" y="4890885"/>
                  </a:lnTo>
                  <a:close/>
                  <a:moveTo>
                    <a:pt x="6644265" y="4706322"/>
                  </a:moveTo>
                  <a:lnTo>
                    <a:pt x="6828828" y="4706322"/>
                  </a:lnTo>
                  <a:lnTo>
                    <a:pt x="6828828" y="4890885"/>
                  </a:lnTo>
                  <a:lnTo>
                    <a:pt x="6644265" y="4890885"/>
                  </a:lnTo>
                  <a:close/>
                  <a:moveTo>
                    <a:pt x="6367421" y="4706322"/>
                  </a:moveTo>
                  <a:lnTo>
                    <a:pt x="6551984" y="4706322"/>
                  </a:lnTo>
                  <a:lnTo>
                    <a:pt x="6551984" y="4890885"/>
                  </a:lnTo>
                  <a:lnTo>
                    <a:pt x="6367421" y="4890885"/>
                  </a:lnTo>
                  <a:close/>
                  <a:moveTo>
                    <a:pt x="6090576" y="4706322"/>
                  </a:moveTo>
                  <a:lnTo>
                    <a:pt x="6275139" y="4706322"/>
                  </a:lnTo>
                  <a:lnTo>
                    <a:pt x="6275139" y="4890885"/>
                  </a:lnTo>
                  <a:lnTo>
                    <a:pt x="6090576" y="4890885"/>
                  </a:lnTo>
                  <a:close/>
                  <a:moveTo>
                    <a:pt x="5813731" y="4706322"/>
                  </a:moveTo>
                  <a:lnTo>
                    <a:pt x="5998294" y="4706322"/>
                  </a:lnTo>
                  <a:lnTo>
                    <a:pt x="5998294" y="4890885"/>
                  </a:lnTo>
                  <a:lnTo>
                    <a:pt x="5813731" y="4890885"/>
                  </a:lnTo>
                  <a:close/>
                  <a:moveTo>
                    <a:pt x="5536887" y="4706322"/>
                  </a:moveTo>
                  <a:lnTo>
                    <a:pt x="5721450" y="4706322"/>
                  </a:lnTo>
                  <a:lnTo>
                    <a:pt x="5721450" y="4890885"/>
                  </a:lnTo>
                  <a:lnTo>
                    <a:pt x="5536887" y="4890885"/>
                  </a:lnTo>
                  <a:close/>
                  <a:moveTo>
                    <a:pt x="5260042" y="4706322"/>
                  </a:moveTo>
                  <a:lnTo>
                    <a:pt x="5444605" y="4706322"/>
                  </a:lnTo>
                  <a:lnTo>
                    <a:pt x="5444605" y="4890885"/>
                  </a:lnTo>
                  <a:lnTo>
                    <a:pt x="5260042" y="4890885"/>
                  </a:lnTo>
                  <a:close/>
                  <a:moveTo>
                    <a:pt x="4983198" y="4706322"/>
                  </a:moveTo>
                  <a:lnTo>
                    <a:pt x="5167761" y="4706322"/>
                  </a:lnTo>
                  <a:lnTo>
                    <a:pt x="5167761" y="4890885"/>
                  </a:lnTo>
                  <a:lnTo>
                    <a:pt x="4983198" y="4890885"/>
                  </a:lnTo>
                  <a:close/>
                  <a:moveTo>
                    <a:pt x="4706353" y="4706322"/>
                  </a:moveTo>
                  <a:lnTo>
                    <a:pt x="4890916" y="4706322"/>
                  </a:lnTo>
                  <a:lnTo>
                    <a:pt x="4890916" y="4890885"/>
                  </a:lnTo>
                  <a:lnTo>
                    <a:pt x="4706353" y="4890885"/>
                  </a:lnTo>
                  <a:close/>
                  <a:moveTo>
                    <a:pt x="4429509" y="4706322"/>
                  </a:moveTo>
                  <a:lnTo>
                    <a:pt x="4614072" y="4706322"/>
                  </a:lnTo>
                  <a:lnTo>
                    <a:pt x="4614072" y="4890885"/>
                  </a:lnTo>
                  <a:lnTo>
                    <a:pt x="4429509" y="4890885"/>
                  </a:lnTo>
                  <a:close/>
                  <a:moveTo>
                    <a:pt x="4152664" y="4706322"/>
                  </a:moveTo>
                  <a:lnTo>
                    <a:pt x="4337227" y="4706322"/>
                  </a:lnTo>
                  <a:lnTo>
                    <a:pt x="4337227" y="4890885"/>
                  </a:lnTo>
                  <a:lnTo>
                    <a:pt x="4152664" y="4890885"/>
                  </a:lnTo>
                  <a:close/>
                  <a:moveTo>
                    <a:pt x="3875820" y="4706322"/>
                  </a:moveTo>
                  <a:lnTo>
                    <a:pt x="4060383" y="4706322"/>
                  </a:lnTo>
                  <a:lnTo>
                    <a:pt x="4060383" y="4890885"/>
                  </a:lnTo>
                  <a:lnTo>
                    <a:pt x="3875820" y="4890885"/>
                  </a:lnTo>
                  <a:close/>
                  <a:moveTo>
                    <a:pt x="3598976" y="4706322"/>
                  </a:moveTo>
                  <a:lnTo>
                    <a:pt x="3783539" y="4706322"/>
                  </a:lnTo>
                  <a:lnTo>
                    <a:pt x="3783539" y="4890885"/>
                  </a:lnTo>
                  <a:lnTo>
                    <a:pt x="3598976" y="4890885"/>
                  </a:lnTo>
                  <a:close/>
                  <a:moveTo>
                    <a:pt x="3322131" y="4706322"/>
                  </a:moveTo>
                  <a:lnTo>
                    <a:pt x="3506694" y="4706322"/>
                  </a:lnTo>
                  <a:lnTo>
                    <a:pt x="3506694" y="4890885"/>
                  </a:lnTo>
                  <a:lnTo>
                    <a:pt x="3322131" y="4890885"/>
                  </a:lnTo>
                  <a:close/>
                  <a:moveTo>
                    <a:pt x="3045288" y="4706322"/>
                  </a:moveTo>
                  <a:lnTo>
                    <a:pt x="3229851" y="4706322"/>
                  </a:lnTo>
                  <a:lnTo>
                    <a:pt x="3229851" y="4890885"/>
                  </a:lnTo>
                  <a:lnTo>
                    <a:pt x="3045288" y="4890885"/>
                  </a:lnTo>
                  <a:close/>
                  <a:moveTo>
                    <a:pt x="2768444" y="4706322"/>
                  </a:moveTo>
                  <a:lnTo>
                    <a:pt x="2953007" y="4706322"/>
                  </a:lnTo>
                  <a:lnTo>
                    <a:pt x="2953007" y="4890885"/>
                  </a:lnTo>
                  <a:lnTo>
                    <a:pt x="2768444" y="4890885"/>
                  </a:lnTo>
                  <a:close/>
                  <a:moveTo>
                    <a:pt x="2491599" y="4706322"/>
                  </a:moveTo>
                  <a:lnTo>
                    <a:pt x="2676162" y="4706322"/>
                  </a:lnTo>
                  <a:lnTo>
                    <a:pt x="2676162" y="4890885"/>
                  </a:lnTo>
                  <a:lnTo>
                    <a:pt x="2491599" y="4890885"/>
                  </a:lnTo>
                  <a:close/>
                  <a:moveTo>
                    <a:pt x="2214755" y="4706322"/>
                  </a:moveTo>
                  <a:lnTo>
                    <a:pt x="2399318" y="4706322"/>
                  </a:lnTo>
                  <a:lnTo>
                    <a:pt x="2399318" y="4890885"/>
                  </a:lnTo>
                  <a:lnTo>
                    <a:pt x="2214755" y="4890885"/>
                  </a:lnTo>
                  <a:close/>
                  <a:moveTo>
                    <a:pt x="1937910" y="4706322"/>
                  </a:moveTo>
                  <a:lnTo>
                    <a:pt x="2122473" y="4706322"/>
                  </a:lnTo>
                  <a:lnTo>
                    <a:pt x="2122473" y="4890885"/>
                  </a:lnTo>
                  <a:lnTo>
                    <a:pt x="1937910" y="4890885"/>
                  </a:lnTo>
                  <a:close/>
                  <a:moveTo>
                    <a:pt x="1661067" y="4706322"/>
                  </a:moveTo>
                  <a:lnTo>
                    <a:pt x="1845630" y="4706322"/>
                  </a:lnTo>
                  <a:lnTo>
                    <a:pt x="1845630" y="4890885"/>
                  </a:lnTo>
                  <a:lnTo>
                    <a:pt x="1661067" y="4890885"/>
                  </a:lnTo>
                  <a:close/>
                  <a:moveTo>
                    <a:pt x="1384221" y="4706322"/>
                  </a:moveTo>
                  <a:lnTo>
                    <a:pt x="1568785" y="4706322"/>
                  </a:lnTo>
                  <a:lnTo>
                    <a:pt x="1568785" y="4890885"/>
                  </a:lnTo>
                  <a:lnTo>
                    <a:pt x="1384221" y="4890885"/>
                  </a:lnTo>
                  <a:close/>
                  <a:moveTo>
                    <a:pt x="1107378" y="4706322"/>
                  </a:moveTo>
                  <a:lnTo>
                    <a:pt x="1291941" y="4706322"/>
                  </a:lnTo>
                  <a:lnTo>
                    <a:pt x="1291941" y="4890885"/>
                  </a:lnTo>
                  <a:lnTo>
                    <a:pt x="1107378" y="4890885"/>
                  </a:lnTo>
                  <a:close/>
                  <a:moveTo>
                    <a:pt x="830533" y="4706322"/>
                  </a:moveTo>
                  <a:lnTo>
                    <a:pt x="1015096" y="4706322"/>
                  </a:lnTo>
                  <a:lnTo>
                    <a:pt x="1015096" y="4890885"/>
                  </a:lnTo>
                  <a:lnTo>
                    <a:pt x="830533" y="4890885"/>
                  </a:lnTo>
                  <a:close/>
                  <a:moveTo>
                    <a:pt x="553689" y="4706322"/>
                  </a:moveTo>
                  <a:lnTo>
                    <a:pt x="738252" y="4706322"/>
                  </a:lnTo>
                  <a:lnTo>
                    <a:pt x="738252" y="4890885"/>
                  </a:lnTo>
                  <a:lnTo>
                    <a:pt x="553689" y="4890885"/>
                  </a:lnTo>
                  <a:close/>
                  <a:moveTo>
                    <a:pt x="276844" y="4706322"/>
                  </a:moveTo>
                  <a:lnTo>
                    <a:pt x="461407" y="4706322"/>
                  </a:lnTo>
                  <a:lnTo>
                    <a:pt x="461407" y="4890885"/>
                  </a:lnTo>
                  <a:lnTo>
                    <a:pt x="276844" y="4890885"/>
                  </a:lnTo>
                  <a:close/>
                  <a:moveTo>
                    <a:pt x="0" y="4706322"/>
                  </a:moveTo>
                  <a:lnTo>
                    <a:pt x="184564" y="4706322"/>
                  </a:lnTo>
                  <a:lnTo>
                    <a:pt x="184564" y="4890885"/>
                  </a:lnTo>
                  <a:lnTo>
                    <a:pt x="0" y="4890885"/>
                  </a:lnTo>
                  <a:close/>
                  <a:moveTo>
                    <a:pt x="8028487" y="4429477"/>
                  </a:moveTo>
                  <a:lnTo>
                    <a:pt x="8213050" y="4429477"/>
                  </a:lnTo>
                  <a:lnTo>
                    <a:pt x="8213050" y="4614040"/>
                  </a:lnTo>
                  <a:lnTo>
                    <a:pt x="8028487" y="4614040"/>
                  </a:lnTo>
                  <a:close/>
                  <a:moveTo>
                    <a:pt x="7751643" y="4429477"/>
                  </a:moveTo>
                  <a:lnTo>
                    <a:pt x="7936206" y="4429477"/>
                  </a:lnTo>
                  <a:lnTo>
                    <a:pt x="7936206" y="4614040"/>
                  </a:lnTo>
                  <a:lnTo>
                    <a:pt x="7751643" y="4614040"/>
                  </a:lnTo>
                  <a:close/>
                  <a:moveTo>
                    <a:pt x="7474799" y="4429477"/>
                  </a:moveTo>
                  <a:lnTo>
                    <a:pt x="7659362" y="4429477"/>
                  </a:lnTo>
                  <a:lnTo>
                    <a:pt x="7659362" y="4614040"/>
                  </a:lnTo>
                  <a:lnTo>
                    <a:pt x="7474799" y="4614040"/>
                  </a:lnTo>
                  <a:close/>
                  <a:moveTo>
                    <a:pt x="7197954" y="4429477"/>
                  </a:moveTo>
                  <a:lnTo>
                    <a:pt x="7382517" y="4429477"/>
                  </a:lnTo>
                  <a:lnTo>
                    <a:pt x="7382517" y="4614040"/>
                  </a:lnTo>
                  <a:lnTo>
                    <a:pt x="7197954" y="4614040"/>
                  </a:lnTo>
                  <a:close/>
                  <a:moveTo>
                    <a:pt x="6921109" y="4429477"/>
                  </a:moveTo>
                  <a:lnTo>
                    <a:pt x="7105672" y="4429477"/>
                  </a:lnTo>
                  <a:lnTo>
                    <a:pt x="7105672" y="4614040"/>
                  </a:lnTo>
                  <a:lnTo>
                    <a:pt x="6921109" y="4614040"/>
                  </a:lnTo>
                  <a:close/>
                  <a:moveTo>
                    <a:pt x="6644265" y="4429477"/>
                  </a:moveTo>
                  <a:lnTo>
                    <a:pt x="6828828" y="4429477"/>
                  </a:lnTo>
                  <a:lnTo>
                    <a:pt x="6828828" y="4614040"/>
                  </a:lnTo>
                  <a:lnTo>
                    <a:pt x="6644265" y="4614040"/>
                  </a:lnTo>
                  <a:close/>
                  <a:moveTo>
                    <a:pt x="6367421" y="4429477"/>
                  </a:moveTo>
                  <a:lnTo>
                    <a:pt x="6551984" y="4429477"/>
                  </a:lnTo>
                  <a:lnTo>
                    <a:pt x="6551984" y="4614040"/>
                  </a:lnTo>
                  <a:lnTo>
                    <a:pt x="6367421" y="4614040"/>
                  </a:lnTo>
                  <a:close/>
                  <a:moveTo>
                    <a:pt x="6090576" y="4429477"/>
                  </a:moveTo>
                  <a:lnTo>
                    <a:pt x="6275139" y="4429477"/>
                  </a:lnTo>
                  <a:lnTo>
                    <a:pt x="6275139" y="4614040"/>
                  </a:lnTo>
                  <a:lnTo>
                    <a:pt x="6090576" y="4614040"/>
                  </a:lnTo>
                  <a:close/>
                  <a:moveTo>
                    <a:pt x="5813731" y="4429477"/>
                  </a:moveTo>
                  <a:lnTo>
                    <a:pt x="5998294" y="4429477"/>
                  </a:lnTo>
                  <a:lnTo>
                    <a:pt x="5998294" y="4614040"/>
                  </a:lnTo>
                  <a:lnTo>
                    <a:pt x="5813731" y="4614040"/>
                  </a:lnTo>
                  <a:close/>
                  <a:moveTo>
                    <a:pt x="5536887" y="4429477"/>
                  </a:moveTo>
                  <a:lnTo>
                    <a:pt x="5721450" y="4429477"/>
                  </a:lnTo>
                  <a:lnTo>
                    <a:pt x="5721450" y="4614040"/>
                  </a:lnTo>
                  <a:lnTo>
                    <a:pt x="5536887" y="4614040"/>
                  </a:lnTo>
                  <a:close/>
                  <a:moveTo>
                    <a:pt x="5260042" y="4429477"/>
                  </a:moveTo>
                  <a:lnTo>
                    <a:pt x="5444605" y="4429477"/>
                  </a:lnTo>
                  <a:lnTo>
                    <a:pt x="5444605" y="4614040"/>
                  </a:lnTo>
                  <a:lnTo>
                    <a:pt x="5260042" y="4614040"/>
                  </a:lnTo>
                  <a:close/>
                  <a:moveTo>
                    <a:pt x="4983198" y="4429477"/>
                  </a:moveTo>
                  <a:lnTo>
                    <a:pt x="5167761" y="4429477"/>
                  </a:lnTo>
                  <a:lnTo>
                    <a:pt x="5167761" y="4614040"/>
                  </a:lnTo>
                  <a:lnTo>
                    <a:pt x="4983198" y="4614040"/>
                  </a:lnTo>
                  <a:close/>
                  <a:moveTo>
                    <a:pt x="4706353" y="4429477"/>
                  </a:moveTo>
                  <a:lnTo>
                    <a:pt x="4890916" y="4429477"/>
                  </a:lnTo>
                  <a:lnTo>
                    <a:pt x="4890916" y="4614040"/>
                  </a:lnTo>
                  <a:lnTo>
                    <a:pt x="4706353" y="4614040"/>
                  </a:lnTo>
                  <a:close/>
                  <a:moveTo>
                    <a:pt x="4429509" y="4429477"/>
                  </a:moveTo>
                  <a:lnTo>
                    <a:pt x="4614072" y="4429477"/>
                  </a:lnTo>
                  <a:lnTo>
                    <a:pt x="4614072" y="4614040"/>
                  </a:lnTo>
                  <a:lnTo>
                    <a:pt x="4429509" y="4614040"/>
                  </a:lnTo>
                  <a:close/>
                  <a:moveTo>
                    <a:pt x="4152664" y="4429477"/>
                  </a:moveTo>
                  <a:lnTo>
                    <a:pt x="4337227" y="4429477"/>
                  </a:lnTo>
                  <a:lnTo>
                    <a:pt x="4337227" y="4614040"/>
                  </a:lnTo>
                  <a:lnTo>
                    <a:pt x="4152664" y="4614040"/>
                  </a:lnTo>
                  <a:close/>
                  <a:moveTo>
                    <a:pt x="3875820" y="4429477"/>
                  </a:moveTo>
                  <a:lnTo>
                    <a:pt x="4060383" y="4429477"/>
                  </a:lnTo>
                  <a:lnTo>
                    <a:pt x="4060383" y="4614040"/>
                  </a:lnTo>
                  <a:lnTo>
                    <a:pt x="3875820" y="4614040"/>
                  </a:lnTo>
                  <a:close/>
                  <a:moveTo>
                    <a:pt x="3598976" y="4429477"/>
                  </a:moveTo>
                  <a:lnTo>
                    <a:pt x="3783539" y="4429477"/>
                  </a:lnTo>
                  <a:lnTo>
                    <a:pt x="3783539" y="4614040"/>
                  </a:lnTo>
                  <a:lnTo>
                    <a:pt x="3598976" y="4614040"/>
                  </a:lnTo>
                  <a:close/>
                  <a:moveTo>
                    <a:pt x="3322131" y="4429477"/>
                  </a:moveTo>
                  <a:lnTo>
                    <a:pt x="3506694" y="4429477"/>
                  </a:lnTo>
                  <a:lnTo>
                    <a:pt x="3506694" y="4614040"/>
                  </a:lnTo>
                  <a:lnTo>
                    <a:pt x="3322131" y="4614040"/>
                  </a:lnTo>
                  <a:close/>
                  <a:moveTo>
                    <a:pt x="3045292" y="4429477"/>
                  </a:moveTo>
                  <a:lnTo>
                    <a:pt x="3229855" y="4429477"/>
                  </a:lnTo>
                  <a:lnTo>
                    <a:pt x="3229855" y="4614040"/>
                  </a:lnTo>
                  <a:lnTo>
                    <a:pt x="3045292" y="4614040"/>
                  </a:lnTo>
                  <a:close/>
                  <a:moveTo>
                    <a:pt x="2768447" y="4429477"/>
                  </a:moveTo>
                  <a:lnTo>
                    <a:pt x="2953011" y="4429477"/>
                  </a:lnTo>
                  <a:lnTo>
                    <a:pt x="2953011" y="4614040"/>
                  </a:lnTo>
                  <a:lnTo>
                    <a:pt x="2768447" y="4614040"/>
                  </a:lnTo>
                  <a:close/>
                  <a:moveTo>
                    <a:pt x="2491602" y="4429477"/>
                  </a:moveTo>
                  <a:lnTo>
                    <a:pt x="2676166" y="4429477"/>
                  </a:lnTo>
                  <a:lnTo>
                    <a:pt x="2676166" y="4614040"/>
                  </a:lnTo>
                  <a:lnTo>
                    <a:pt x="2491602" y="4614040"/>
                  </a:lnTo>
                  <a:close/>
                  <a:moveTo>
                    <a:pt x="2214758" y="4429477"/>
                  </a:moveTo>
                  <a:lnTo>
                    <a:pt x="2399322" y="4429477"/>
                  </a:lnTo>
                  <a:lnTo>
                    <a:pt x="2399322" y="4614040"/>
                  </a:lnTo>
                  <a:lnTo>
                    <a:pt x="2214758" y="4614040"/>
                  </a:lnTo>
                  <a:close/>
                  <a:moveTo>
                    <a:pt x="1937914" y="4429477"/>
                  </a:moveTo>
                  <a:lnTo>
                    <a:pt x="2122477" y="4429477"/>
                  </a:lnTo>
                  <a:lnTo>
                    <a:pt x="2122477" y="4614040"/>
                  </a:lnTo>
                  <a:lnTo>
                    <a:pt x="1937914" y="4614040"/>
                  </a:lnTo>
                  <a:close/>
                  <a:moveTo>
                    <a:pt x="1661070" y="4429477"/>
                  </a:moveTo>
                  <a:lnTo>
                    <a:pt x="1845633" y="4429477"/>
                  </a:lnTo>
                  <a:lnTo>
                    <a:pt x="1845633" y="4614040"/>
                  </a:lnTo>
                  <a:lnTo>
                    <a:pt x="1661070" y="4614040"/>
                  </a:lnTo>
                  <a:close/>
                  <a:moveTo>
                    <a:pt x="1384225" y="4429477"/>
                  </a:moveTo>
                  <a:lnTo>
                    <a:pt x="1568789" y="4429477"/>
                  </a:lnTo>
                  <a:lnTo>
                    <a:pt x="1568789" y="4614040"/>
                  </a:lnTo>
                  <a:lnTo>
                    <a:pt x="1384225" y="4614040"/>
                  </a:lnTo>
                  <a:close/>
                  <a:moveTo>
                    <a:pt x="1107382" y="4429477"/>
                  </a:moveTo>
                  <a:lnTo>
                    <a:pt x="1291943" y="4429477"/>
                  </a:lnTo>
                  <a:lnTo>
                    <a:pt x="1291943" y="4614040"/>
                  </a:lnTo>
                  <a:lnTo>
                    <a:pt x="1107382" y="4614040"/>
                  </a:lnTo>
                  <a:close/>
                  <a:moveTo>
                    <a:pt x="830537" y="4429477"/>
                  </a:moveTo>
                  <a:lnTo>
                    <a:pt x="1015100" y="4429477"/>
                  </a:lnTo>
                  <a:lnTo>
                    <a:pt x="1015100" y="4614040"/>
                  </a:lnTo>
                  <a:lnTo>
                    <a:pt x="830537" y="4614040"/>
                  </a:lnTo>
                  <a:close/>
                  <a:moveTo>
                    <a:pt x="553693" y="4429477"/>
                  </a:moveTo>
                  <a:lnTo>
                    <a:pt x="738256" y="4429477"/>
                  </a:lnTo>
                  <a:lnTo>
                    <a:pt x="738256" y="4614040"/>
                  </a:lnTo>
                  <a:lnTo>
                    <a:pt x="553693" y="4614040"/>
                  </a:lnTo>
                  <a:close/>
                  <a:moveTo>
                    <a:pt x="276848" y="4429477"/>
                  </a:moveTo>
                  <a:lnTo>
                    <a:pt x="461411" y="4429477"/>
                  </a:lnTo>
                  <a:lnTo>
                    <a:pt x="461411" y="4614040"/>
                  </a:lnTo>
                  <a:lnTo>
                    <a:pt x="276848" y="4614040"/>
                  </a:lnTo>
                  <a:close/>
                  <a:moveTo>
                    <a:pt x="3" y="4429477"/>
                  </a:moveTo>
                  <a:lnTo>
                    <a:pt x="184567" y="4429477"/>
                  </a:lnTo>
                  <a:lnTo>
                    <a:pt x="184567" y="4614040"/>
                  </a:lnTo>
                  <a:lnTo>
                    <a:pt x="3" y="4614040"/>
                  </a:lnTo>
                  <a:close/>
                  <a:moveTo>
                    <a:pt x="8028487" y="4152633"/>
                  </a:moveTo>
                  <a:lnTo>
                    <a:pt x="8213050" y="4152633"/>
                  </a:lnTo>
                  <a:lnTo>
                    <a:pt x="8213050" y="4337196"/>
                  </a:lnTo>
                  <a:lnTo>
                    <a:pt x="8028487" y="4337196"/>
                  </a:lnTo>
                  <a:close/>
                  <a:moveTo>
                    <a:pt x="7751643" y="4152633"/>
                  </a:moveTo>
                  <a:lnTo>
                    <a:pt x="7936206" y="4152633"/>
                  </a:lnTo>
                  <a:lnTo>
                    <a:pt x="7936206" y="4337196"/>
                  </a:lnTo>
                  <a:lnTo>
                    <a:pt x="7751643" y="4337196"/>
                  </a:lnTo>
                  <a:close/>
                  <a:moveTo>
                    <a:pt x="7474799" y="4152633"/>
                  </a:moveTo>
                  <a:lnTo>
                    <a:pt x="7659362" y="4152633"/>
                  </a:lnTo>
                  <a:lnTo>
                    <a:pt x="7659362" y="4337196"/>
                  </a:lnTo>
                  <a:lnTo>
                    <a:pt x="7474799" y="4337196"/>
                  </a:lnTo>
                  <a:close/>
                  <a:moveTo>
                    <a:pt x="7197954" y="4152633"/>
                  </a:moveTo>
                  <a:lnTo>
                    <a:pt x="7382517" y="4152633"/>
                  </a:lnTo>
                  <a:lnTo>
                    <a:pt x="7382517" y="4337196"/>
                  </a:lnTo>
                  <a:lnTo>
                    <a:pt x="7197954" y="4337196"/>
                  </a:lnTo>
                  <a:close/>
                  <a:moveTo>
                    <a:pt x="6921109" y="4152633"/>
                  </a:moveTo>
                  <a:lnTo>
                    <a:pt x="7105672" y="4152633"/>
                  </a:lnTo>
                  <a:lnTo>
                    <a:pt x="7105672" y="4337196"/>
                  </a:lnTo>
                  <a:lnTo>
                    <a:pt x="6921109" y="4337196"/>
                  </a:lnTo>
                  <a:close/>
                  <a:moveTo>
                    <a:pt x="6644265" y="4152633"/>
                  </a:moveTo>
                  <a:lnTo>
                    <a:pt x="6828828" y="4152633"/>
                  </a:lnTo>
                  <a:lnTo>
                    <a:pt x="6828828" y="4337196"/>
                  </a:lnTo>
                  <a:lnTo>
                    <a:pt x="6644265" y="4337196"/>
                  </a:lnTo>
                  <a:close/>
                  <a:moveTo>
                    <a:pt x="6367421" y="4152633"/>
                  </a:moveTo>
                  <a:lnTo>
                    <a:pt x="6551984" y="4152633"/>
                  </a:lnTo>
                  <a:lnTo>
                    <a:pt x="6551984" y="4337196"/>
                  </a:lnTo>
                  <a:lnTo>
                    <a:pt x="6367421" y="4337196"/>
                  </a:lnTo>
                  <a:close/>
                  <a:moveTo>
                    <a:pt x="6090576" y="4152633"/>
                  </a:moveTo>
                  <a:lnTo>
                    <a:pt x="6275139" y="4152633"/>
                  </a:lnTo>
                  <a:lnTo>
                    <a:pt x="6275139" y="4337196"/>
                  </a:lnTo>
                  <a:lnTo>
                    <a:pt x="6090576" y="4337196"/>
                  </a:lnTo>
                  <a:close/>
                  <a:moveTo>
                    <a:pt x="5813731" y="4152633"/>
                  </a:moveTo>
                  <a:lnTo>
                    <a:pt x="5998294" y="4152633"/>
                  </a:lnTo>
                  <a:lnTo>
                    <a:pt x="5998294" y="4337196"/>
                  </a:lnTo>
                  <a:lnTo>
                    <a:pt x="5813731" y="4337196"/>
                  </a:lnTo>
                  <a:close/>
                  <a:moveTo>
                    <a:pt x="5536887" y="4152633"/>
                  </a:moveTo>
                  <a:lnTo>
                    <a:pt x="5721450" y="4152633"/>
                  </a:lnTo>
                  <a:lnTo>
                    <a:pt x="5721450" y="4337196"/>
                  </a:lnTo>
                  <a:lnTo>
                    <a:pt x="5536887" y="4337196"/>
                  </a:lnTo>
                  <a:close/>
                  <a:moveTo>
                    <a:pt x="5260042" y="4152633"/>
                  </a:moveTo>
                  <a:lnTo>
                    <a:pt x="5444605" y="4152633"/>
                  </a:lnTo>
                  <a:lnTo>
                    <a:pt x="5444605" y="4337196"/>
                  </a:lnTo>
                  <a:lnTo>
                    <a:pt x="5260042" y="4337196"/>
                  </a:lnTo>
                  <a:close/>
                  <a:moveTo>
                    <a:pt x="4983198" y="4152633"/>
                  </a:moveTo>
                  <a:lnTo>
                    <a:pt x="5167761" y="4152633"/>
                  </a:lnTo>
                  <a:lnTo>
                    <a:pt x="5167761" y="4337196"/>
                  </a:lnTo>
                  <a:lnTo>
                    <a:pt x="4983198" y="4337196"/>
                  </a:lnTo>
                  <a:close/>
                  <a:moveTo>
                    <a:pt x="4706353" y="4152633"/>
                  </a:moveTo>
                  <a:lnTo>
                    <a:pt x="4890916" y="4152633"/>
                  </a:lnTo>
                  <a:lnTo>
                    <a:pt x="4890916" y="4337196"/>
                  </a:lnTo>
                  <a:lnTo>
                    <a:pt x="4706353" y="4337196"/>
                  </a:lnTo>
                  <a:close/>
                  <a:moveTo>
                    <a:pt x="4429509" y="4152633"/>
                  </a:moveTo>
                  <a:lnTo>
                    <a:pt x="4614072" y="4152633"/>
                  </a:lnTo>
                  <a:lnTo>
                    <a:pt x="4614072" y="4337196"/>
                  </a:lnTo>
                  <a:lnTo>
                    <a:pt x="4429509" y="4337196"/>
                  </a:lnTo>
                  <a:close/>
                  <a:moveTo>
                    <a:pt x="4152664" y="4152633"/>
                  </a:moveTo>
                  <a:lnTo>
                    <a:pt x="4337227" y="4152633"/>
                  </a:lnTo>
                  <a:lnTo>
                    <a:pt x="4337227" y="4337196"/>
                  </a:lnTo>
                  <a:lnTo>
                    <a:pt x="4152664" y="4337196"/>
                  </a:lnTo>
                  <a:close/>
                  <a:moveTo>
                    <a:pt x="3875820" y="4152633"/>
                  </a:moveTo>
                  <a:lnTo>
                    <a:pt x="4060383" y="4152633"/>
                  </a:lnTo>
                  <a:lnTo>
                    <a:pt x="4060383" y="4337196"/>
                  </a:lnTo>
                  <a:lnTo>
                    <a:pt x="3875820" y="4337196"/>
                  </a:lnTo>
                  <a:close/>
                  <a:moveTo>
                    <a:pt x="3598976" y="4152633"/>
                  </a:moveTo>
                  <a:lnTo>
                    <a:pt x="3783539" y="4152633"/>
                  </a:lnTo>
                  <a:lnTo>
                    <a:pt x="3783539" y="4337196"/>
                  </a:lnTo>
                  <a:lnTo>
                    <a:pt x="3598976" y="4337196"/>
                  </a:lnTo>
                  <a:close/>
                  <a:moveTo>
                    <a:pt x="3322131" y="4152633"/>
                  </a:moveTo>
                  <a:lnTo>
                    <a:pt x="3506694" y="4152633"/>
                  </a:lnTo>
                  <a:lnTo>
                    <a:pt x="3506694" y="4337196"/>
                  </a:lnTo>
                  <a:lnTo>
                    <a:pt x="3322131" y="4337196"/>
                  </a:lnTo>
                  <a:close/>
                  <a:moveTo>
                    <a:pt x="3045295" y="4152633"/>
                  </a:moveTo>
                  <a:lnTo>
                    <a:pt x="3229858" y="4152633"/>
                  </a:lnTo>
                  <a:lnTo>
                    <a:pt x="3229858" y="4337196"/>
                  </a:lnTo>
                  <a:lnTo>
                    <a:pt x="3045295" y="4337196"/>
                  </a:lnTo>
                  <a:close/>
                  <a:moveTo>
                    <a:pt x="2768451" y="4152633"/>
                  </a:moveTo>
                  <a:lnTo>
                    <a:pt x="2953015" y="4152633"/>
                  </a:lnTo>
                  <a:lnTo>
                    <a:pt x="2953015" y="4337196"/>
                  </a:lnTo>
                  <a:lnTo>
                    <a:pt x="2768451" y="4337196"/>
                  </a:lnTo>
                  <a:close/>
                  <a:moveTo>
                    <a:pt x="2491605" y="4152633"/>
                  </a:moveTo>
                  <a:lnTo>
                    <a:pt x="2676169" y="4152633"/>
                  </a:lnTo>
                  <a:lnTo>
                    <a:pt x="2676169" y="4337196"/>
                  </a:lnTo>
                  <a:lnTo>
                    <a:pt x="2491605" y="4337196"/>
                  </a:lnTo>
                  <a:close/>
                  <a:moveTo>
                    <a:pt x="2214762" y="4152633"/>
                  </a:moveTo>
                  <a:lnTo>
                    <a:pt x="2399325" y="4152633"/>
                  </a:lnTo>
                  <a:lnTo>
                    <a:pt x="2399325" y="4337196"/>
                  </a:lnTo>
                  <a:lnTo>
                    <a:pt x="2214762" y="4337196"/>
                  </a:lnTo>
                  <a:close/>
                  <a:moveTo>
                    <a:pt x="1937918" y="4152633"/>
                  </a:moveTo>
                  <a:lnTo>
                    <a:pt x="2122480" y="4152633"/>
                  </a:lnTo>
                  <a:lnTo>
                    <a:pt x="2122480" y="4337196"/>
                  </a:lnTo>
                  <a:lnTo>
                    <a:pt x="1937918" y="4337196"/>
                  </a:lnTo>
                  <a:close/>
                  <a:moveTo>
                    <a:pt x="1661073" y="4152633"/>
                  </a:moveTo>
                  <a:lnTo>
                    <a:pt x="1845636" y="4152633"/>
                  </a:lnTo>
                  <a:lnTo>
                    <a:pt x="1845636" y="4337196"/>
                  </a:lnTo>
                  <a:lnTo>
                    <a:pt x="1661073" y="4337196"/>
                  </a:lnTo>
                  <a:close/>
                  <a:moveTo>
                    <a:pt x="1384228" y="4152633"/>
                  </a:moveTo>
                  <a:lnTo>
                    <a:pt x="1568792" y="4152633"/>
                  </a:lnTo>
                  <a:lnTo>
                    <a:pt x="1568792" y="4337196"/>
                  </a:lnTo>
                  <a:lnTo>
                    <a:pt x="1384228" y="4337196"/>
                  </a:lnTo>
                  <a:close/>
                  <a:moveTo>
                    <a:pt x="1107385" y="4152633"/>
                  </a:moveTo>
                  <a:lnTo>
                    <a:pt x="1291946" y="4152633"/>
                  </a:lnTo>
                  <a:lnTo>
                    <a:pt x="1291946" y="4337196"/>
                  </a:lnTo>
                  <a:lnTo>
                    <a:pt x="1107385" y="4337196"/>
                  </a:lnTo>
                  <a:close/>
                  <a:moveTo>
                    <a:pt x="830541" y="4152633"/>
                  </a:moveTo>
                  <a:lnTo>
                    <a:pt x="1015104" y="4152633"/>
                  </a:lnTo>
                  <a:lnTo>
                    <a:pt x="1015104" y="4337196"/>
                  </a:lnTo>
                  <a:lnTo>
                    <a:pt x="830541" y="4337196"/>
                  </a:lnTo>
                  <a:close/>
                  <a:moveTo>
                    <a:pt x="553697" y="4152633"/>
                  </a:moveTo>
                  <a:lnTo>
                    <a:pt x="738260" y="4152633"/>
                  </a:lnTo>
                  <a:lnTo>
                    <a:pt x="738260" y="4337196"/>
                  </a:lnTo>
                  <a:lnTo>
                    <a:pt x="553697" y="4337196"/>
                  </a:lnTo>
                  <a:close/>
                  <a:moveTo>
                    <a:pt x="276852" y="4152633"/>
                  </a:moveTo>
                  <a:lnTo>
                    <a:pt x="461415" y="4152633"/>
                  </a:lnTo>
                  <a:lnTo>
                    <a:pt x="461415" y="4337196"/>
                  </a:lnTo>
                  <a:lnTo>
                    <a:pt x="276852" y="4337196"/>
                  </a:lnTo>
                  <a:close/>
                  <a:moveTo>
                    <a:pt x="7" y="4152633"/>
                  </a:moveTo>
                  <a:lnTo>
                    <a:pt x="184571" y="4152633"/>
                  </a:lnTo>
                  <a:lnTo>
                    <a:pt x="184571" y="4337196"/>
                  </a:lnTo>
                  <a:lnTo>
                    <a:pt x="7" y="4337196"/>
                  </a:lnTo>
                  <a:close/>
                  <a:moveTo>
                    <a:pt x="8028487" y="3875788"/>
                  </a:moveTo>
                  <a:lnTo>
                    <a:pt x="8213050" y="3875788"/>
                  </a:lnTo>
                  <a:lnTo>
                    <a:pt x="8213050" y="4060351"/>
                  </a:lnTo>
                  <a:lnTo>
                    <a:pt x="8028487" y="4060351"/>
                  </a:lnTo>
                  <a:close/>
                  <a:moveTo>
                    <a:pt x="7751643" y="3875788"/>
                  </a:moveTo>
                  <a:lnTo>
                    <a:pt x="7936206" y="3875788"/>
                  </a:lnTo>
                  <a:lnTo>
                    <a:pt x="7936206" y="4060351"/>
                  </a:lnTo>
                  <a:lnTo>
                    <a:pt x="7751643" y="4060351"/>
                  </a:lnTo>
                  <a:close/>
                  <a:moveTo>
                    <a:pt x="7474799" y="3875788"/>
                  </a:moveTo>
                  <a:lnTo>
                    <a:pt x="7659362" y="3875788"/>
                  </a:lnTo>
                  <a:lnTo>
                    <a:pt x="7659362" y="4060351"/>
                  </a:lnTo>
                  <a:lnTo>
                    <a:pt x="7474799" y="4060351"/>
                  </a:lnTo>
                  <a:close/>
                  <a:moveTo>
                    <a:pt x="7197954" y="3875788"/>
                  </a:moveTo>
                  <a:lnTo>
                    <a:pt x="7382517" y="3875788"/>
                  </a:lnTo>
                  <a:lnTo>
                    <a:pt x="7382517" y="4060351"/>
                  </a:lnTo>
                  <a:lnTo>
                    <a:pt x="7197954" y="4060351"/>
                  </a:lnTo>
                  <a:close/>
                  <a:moveTo>
                    <a:pt x="6921109" y="3875788"/>
                  </a:moveTo>
                  <a:lnTo>
                    <a:pt x="7105672" y="3875788"/>
                  </a:lnTo>
                  <a:lnTo>
                    <a:pt x="7105672" y="4060351"/>
                  </a:lnTo>
                  <a:lnTo>
                    <a:pt x="6921109" y="4060351"/>
                  </a:lnTo>
                  <a:close/>
                  <a:moveTo>
                    <a:pt x="6644265" y="3875788"/>
                  </a:moveTo>
                  <a:lnTo>
                    <a:pt x="6828828" y="3875788"/>
                  </a:lnTo>
                  <a:lnTo>
                    <a:pt x="6828828" y="4060351"/>
                  </a:lnTo>
                  <a:lnTo>
                    <a:pt x="6644265" y="4060351"/>
                  </a:lnTo>
                  <a:close/>
                  <a:moveTo>
                    <a:pt x="6367421" y="3875788"/>
                  </a:moveTo>
                  <a:lnTo>
                    <a:pt x="6551984" y="3875788"/>
                  </a:lnTo>
                  <a:lnTo>
                    <a:pt x="6551984" y="4060351"/>
                  </a:lnTo>
                  <a:lnTo>
                    <a:pt x="6367421" y="4060351"/>
                  </a:lnTo>
                  <a:close/>
                  <a:moveTo>
                    <a:pt x="6090576" y="3875788"/>
                  </a:moveTo>
                  <a:lnTo>
                    <a:pt x="6275139" y="3875788"/>
                  </a:lnTo>
                  <a:lnTo>
                    <a:pt x="6275139" y="4060351"/>
                  </a:lnTo>
                  <a:lnTo>
                    <a:pt x="6090576" y="4060351"/>
                  </a:lnTo>
                  <a:close/>
                  <a:moveTo>
                    <a:pt x="5813731" y="3875788"/>
                  </a:moveTo>
                  <a:lnTo>
                    <a:pt x="5998294" y="3875788"/>
                  </a:lnTo>
                  <a:lnTo>
                    <a:pt x="5998294" y="4060351"/>
                  </a:lnTo>
                  <a:lnTo>
                    <a:pt x="5813731" y="4060351"/>
                  </a:lnTo>
                  <a:close/>
                  <a:moveTo>
                    <a:pt x="5536887" y="3875788"/>
                  </a:moveTo>
                  <a:lnTo>
                    <a:pt x="5721450" y="3875788"/>
                  </a:lnTo>
                  <a:lnTo>
                    <a:pt x="5721450" y="4060351"/>
                  </a:lnTo>
                  <a:lnTo>
                    <a:pt x="5536887" y="4060351"/>
                  </a:lnTo>
                  <a:close/>
                  <a:moveTo>
                    <a:pt x="5260042" y="3875788"/>
                  </a:moveTo>
                  <a:lnTo>
                    <a:pt x="5444605" y="3875788"/>
                  </a:lnTo>
                  <a:lnTo>
                    <a:pt x="5444605" y="4060351"/>
                  </a:lnTo>
                  <a:lnTo>
                    <a:pt x="5260042" y="4060351"/>
                  </a:lnTo>
                  <a:close/>
                  <a:moveTo>
                    <a:pt x="4983198" y="3875788"/>
                  </a:moveTo>
                  <a:lnTo>
                    <a:pt x="5167761" y="3875788"/>
                  </a:lnTo>
                  <a:lnTo>
                    <a:pt x="5167761" y="4060351"/>
                  </a:lnTo>
                  <a:lnTo>
                    <a:pt x="4983198" y="4060351"/>
                  </a:lnTo>
                  <a:close/>
                  <a:moveTo>
                    <a:pt x="4706353" y="3875788"/>
                  </a:moveTo>
                  <a:lnTo>
                    <a:pt x="4890916" y="3875788"/>
                  </a:lnTo>
                  <a:lnTo>
                    <a:pt x="4890916" y="4060351"/>
                  </a:lnTo>
                  <a:lnTo>
                    <a:pt x="4706353" y="4060351"/>
                  </a:lnTo>
                  <a:close/>
                  <a:moveTo>
                    <a:pt x="4429509" y="3875788"/>
                  </a:moveTo>
                  <a:lnTo>
                    <a:pt x="4614072" y="3875788"/>
                  </a:lnTo>
                  <a:lnTo>
                    <a:pt x="4614072" y="4060351"/>
                  </a:lnTo>
                  <a:lnTo>
                    <a:pt x="4429509" y="4060351"/>
                  </a:lnTo>
                  <a:close/>
                  <a:moveTo>
                    <a:pt x="4152664" y="3875788"/>
                  </a:moveTo>
                  <a:lnTo>
                    <a:pt x="4337227" y="3875788"/>
                  </a:lnTo>
                  <a:lnTo>
                    <a:pt x="4337227" y="4060351"/>
                  </a:lnTo>
                  <a:lnTo>
                    <a:pt x="4152664" y="4060351"/>
                  </a:lnTo>
                  <a:close/>
                  <a:moveTo>
                    <a:pt x="3875820" y="3875788"/>
                  </a:moveTo>
                  <a:lnTo>
                    <a:pt x="4060383" y="3875788"/>
                  </a:lnTo>
                  <a:lnTo>
                    <a:pt x="4060383" y="4060351"/>
                  </a:lnTo>
                  <a:lnTo>
                    <a:pt x="3875820" y="4060351"/>
                  </a:lnTo>
                  <a:close/>
                  <a:moveTo>
                    <a:pt x="3598976" y="3875788"/>
                  </a:moveTo>
                  <a:lnTo>
                    <a:pt x="3783539" y="3875788"/>
                  </a:lnTo>
                  <a:lnTo>
                    <a:pt x="3783539" y="4060351"/>
                  </a:lnTo>
                  <a:lnTo>
                    <a:pt x="3598976" y="4060351"/>
                  </a:lnTo>
                  <a:close/>
                  <a:moveTo>
                    <a:pt x="3322131" y="3875788"/>
                  </a:moveTo>
                  <a:lnTo>
                    <a:pt x="3506694" y="3875788"/>
                  </a:lnTo>
                  <a:lnTo>
                    <a:pt x="3506694" y="4060351"/>
                  </a:lnTo>
                  <a:lnTo>
                    <a:pt x="3322131" y="4060351"/>
                  </a:lnTo>
                  <a:close/>
                  <a:moveTo>
                    <a:pt x="3045299" y="3875788"/>
                  </a:moveTo>
                  <a:lnTo>
                    <a:pt x="3229863" y="3875788"/>
                  </a:lnTo>
                  <a:lnTo>
                    <a:pt x="3229863" y="4060351"/>
                  </a:lnTo>
                  <a:lnTo>
                    <a:pt x="3045299" y="4060351"/>
                  </a:lnTo>
                  <a:close/>
                  <a:moveTo>
                    <a:pt x="2768455" y="3875788"/>
                  </a:moveTo>
                  <a:lnTo>
                    <a:pt x="2953018" y="3875788"/>
                  </a:lnTo>
                  <a:lnTo>
                    <a:pt x="2953018" y="4060351"/>
                  </a:lnTo>
                  <a:lnTo>
                    <a:pt x="2768455" y="4060351"/>
                  </a:lnTo>
                  <a:close/>
                  <a:moveTo>
                    <a:pt x="2491609" y="3875788"/>
                  </a:moveTo>
                  <a:lnTo>
                    <a:pt x="2676173" y="3875788"/>
                  </a:lnTo>
                  <a:lnTo>
                    <a:pt x="2676173" y="4060351"/>
                  </a:lnTo>
                  <a:lnTo>
                    <a:pt x="2491609" y="4060351"/>
                  </a:lnTo>
                  <a:close/>
                  <a:moveTo>
                    <a:pt x="2214765" y="3875788"/>
                  </a:moveTo>
                  <a:lnTo>
                    <a:pt x="2399328" y="3875788"/>
                  </a:lnTo>
                  <a:lnTo>
                    <a:pt x="2399328" y="4060351"/>
                  </a:lnTo>
                  <a:lnTo>
                    <a:pt x="2214765" y="4060351"/>
                  </a:lnTo>
                  <a:close/>
                  <a:moveTo>
                    <a:pt x="1937922" y="3875788"/>
                  </a:moveTo>
                  <a:lnTo>
                    <a:pt x="2122483" y="3875788"/>
                  </a:lnTo>
                  <a:lnTo>
                    <a:pt x="2122483" y="4060351"/>
                  </a:lnTo>
                  <a:lnTo>
                    <a:pt x="1937922" y="4060351"/>
                  </a:lnTo>
                  <a:close/>
                  <a:moveTo>
                    <a:pt x="1661075" y="3875788"/>
                  </a:moveTo>
                  <a:lnTo>
                    <a:pt x="1845640" y="3875788"/>
                  </a:lnTo>
                  <a:lnTo>
                    <a:pt x="1845640" y="4060351"/>
                  </a:lnTo>
                  <a:lnTo>
                    <a:pt x="1661075" y="4060351"/>
                  </a:lnTo>
                  <a:close/>
                  <a:moveTo>
                    <a:pt x="1384231" y="3875788"/>
                  </a:moveTo>
                  <a:lnTo>
                    <a:pt x="1568796" y="3875788"/>
                  </a:lnTo>
                  <a:lnTo>
                    <a:pt x="1568796" y="4060351"/>
                  </a:lnTo>
                  <a:lnTo>
                    <a:pt x="1384231" y="4060351"/>
                  </a:lnTo>
                  <a:close/>
                  <a:moveTo>
                    <a:pt x="1107389" y="3875788"/>
                  </a:moveTo>
                  <a:lnTo>
                    <a:pt x="1291949" y="3875788"/>
                  </a:lnTo>
                  <a:lnTo>
                    <a:pt x="1291949" y="4060351"/>
                  </a:lnTo>
                  <a:lnTo>
                    <a:pt x="1107389" y="4060351"/>
                  </a:lnTo>
                  <a:close/>
                  <a:moveTo>
                    <a:pt x="830544" y="3875788"/>
                  </a:moveTo>
                  <a:lnTo>
                    <a:pt x="1015107" y="3875788"/>
                  </a:lnTo>
                  <a:lnTo>
                    <a:pt x="1015107" y="4060351"/>
                  </a:lnTo>
                  <a:lnTo>
                    <a:pt x="830544" y="4060351"/>
                  </a:lnTo>
                  <a:close/>
                  <a:moveTo>
                    <a:pt x="553700" y="3875788"/>
                  </a:moveTo>
                  <a:lnTo>
                    <a:pt x="738263" y="3875788"/>
                  </a:lnTo>
                  <a:lnTo>
                    <a:pt x="738263" y="4060351"/>
                  </a:lnTo>
                  <a:lnTo>
                    <a:pt x="553700" y="4060351"/>
                  </a:lnTo>
                  <a:close/>
                  <a:moveTo>
                    <a:pt x="276856" y="3875788"/>
                  </a:moveTo>
                  <a:lnTo>
                    <a:pt x="461419" y="3875788"/>
                  </a:lnTo>
                  <a:lnTo>
                    <a:pt x="461419" y="4060351"/>
                  </a:lnTo>
                  <a:lnTo>
                    <a:pt x="276856" y="4060351"/>
                  </a:lnTo>
                  <a:close/>
                  <a:moveTo>
                    <a:pt x="10" y="3875788"/>
                  </a:moveTo>
                  <a:lnTo>
                    <a:pt x="184575" y="3875788"/>
                  </a:lnTo>
                  <a:lnTo>
                    <a:pt x="184575" y="4060351"/>
                  </a:lnTo>
                  <a:lnTo>
                    <a:pt x="10" y="4060351"/>
                  </a:lnTo>
                  <a:close/>
                  <a:moveTo>
                    <a:pt x="8028487" y="3598943"/>
                  </a:moveTo>
                  <a:lnTo>
                    <a:pt x="8213050" y="3598943"/>
                  </a:lnTo>
                  <a:lnTo>
                    <a:pt x="8213050" y="3783506"/>
                  </a:lnTo>
                  <a:lnTo>
                    <a:pt x="8028487" y="3783506"/>
                  </a:lnTo>
                  <a:close/>
                  <a:moveTo>
                    <a:pt x="7751643" y="3598943"/>
                  </a:moveTo>
                  <a:lnTo>
                    <a:pt x="7936206" y="3598943"/>
                  </a:lnTo>
                  <a:lnTo>
                    <a:pt x="7936206" y="3783506"/>
                  </a:lnTo>
                  <a:lnTo>
                    <a:pt x="7751643" y="3783506"/>
                  </a:lnTo>
                  <a:close/>
                  <a:moveTo>
                    <a:pt x="7474799" y="3598943"/>
                  </a:moveTo>
                  <a:lnTo>
                    <a:pt x="7659362" y="3598943"/>
                  </a:lnTo>
                  <a:lnTo>
                    <a:pt x="7659362" y="3783506"/>
                  </a:lnTo>
                  <a:lnTo>
                    <a:pt x="7474799" y="3783506"/>
                  </a:lnTo>
                  <a:close/>
                  <a:moveTo>
                    <a:pt x="7197954" y="3598943"/>
                  </a:moveTo>
                  <a:lnTo>
                    <a:pt x="7382517" y="3598943"/>
                  </a:lnTo>
                  <a:lnTo>
                    <a:pt x="7382517" y="3783506"/>
                  </a:lnTo>
                  <a:lnTo>
                    <a:pt x="7197954" y="3783506"/>
                  </a:lnTo>
                  <a:close/>
                  <a:moveTo>
                    <a:pt x="6921109" y="3598943"/>
                  </a:moveTo>
                  <a:lnTo>
                    <a:pt x="7105672" y="3598943"/>
                  </a:lnTo>
                  <a:lnTo>
                    <a:pt x="7105672" y="3783506"/>
                  </a:lnTo>
                  <a:lnTo>
                    <a:pt x="6921109" y="3783506"/>
                  </a:lnTo>
                  <a:close/>
                  <a:moveTo>
                    <a:pt x="6644265" y="3598943"/>
                  </a:moveTo>
                  <a:lnTo>
                    <a:pt x="6828828" y="3598943"/>
                  </a:lnTo>
                  <a:lnTo>
                    <a:pt x="6828828" y="3783506"/>
                  </a:lnTo>
                  <a:lnTo>
                    <a:pt x="6644265" y="3783506"/>
                  </a:lnTo>
                  <a:close/>
                  <a:moveTo>
                    <a:pt x="6367421" y="3598943"/>
                  </a:moveTo>
                  <a:lnTo>
                    <a:pt x="6551984" y="3598943"/>
                  </a:lnTo>
                  <a:lnTo>
                    <a:pt x="6551984" y="3783506"/>
                  </a:lnTo>
                  <a:lnTo>
                    <a:pt x="6367421" y="3783506"/>
                  </a:lnTo>
                  <a:close/>
                  <a:moveTo>
                    <a:pt x="6090576" y="3598943"/>
                  </a:moveTo>
                  <a:lnTo>
                    <a:pt x="6275139" y="3598943"/>
                  </a:lnTo>
                  <a:lnTo>
                    <a:pt x="6275139" y="3783506"/>
                  </a:lnTo>
                  <a:lnTo>
                    <a:pt x="6090576" y="3783506"/>
                  </a:lnTo>
                  <a:close/>
                  <a:moveTo>
                    <a:pt x="5813731" y="3598943"/>
                  </a:moveTo>
                  <a:lnTo>
                    <a:pt x="5998294" y="3598943"/>
                  </a:lnTo>
                  <a:lnTo>
                    <a:pt x="5998294" y="3783506"/>
                  </a:lnTo>
                  <a:lnTo>
                    <a:pt x="5813731" y="3783506"/>
                  </a:lnTo>
                  <a:close/>
                  <a:moveTo>
                    <a:pt x="5536887" y="3598943"/>
                  </a:moveTo>
                  <a:lnTo>
                    <a:pt x="5721450" y="3598943"/>
                  </a:lnTo>
                  <a:lnTo>
                    <a:pt x="5721450" y="3783506"/>
                  </a:lnTo>
                  <a:lnTo>
                    <a:pt x="5536887" y="3783506"/>
                  </a:lnTo>
                  <a:close/>
                  <a:moveTo>
                    <a:pt x="5260042" y="3598943"/>
                  </a:moveTo>
                  <a:lnTo>
                    <a:pt x="5444605" y="3598943"/>
                  </a:lnTo>
                  <a:lnTo>
                    <a:pt x="5444605" y="3783506"/>
                  </a:lnTo>
                  <a:lnTo>
                    <a:pt x="5260042" y="3783506"/>
                  </a:lnTo>
                  <a:close/>
                  <a:moveTo>
                    <a:pt x="4983198" y="3598943"/>
                  </a:moveTo>
                  <a:lnTo>
                    <a:pt x="5167761" y="3598943"/>
                  </a:lnTo>
                  <a:lnTo>
                    <a:pt x="5167761" y="3783506"/>
                  </a:lnTo>
                  <a:lnTo>
                    <a:pt x="4983198" y="3783506"/>
                  </a:lnTo>
                  <a:close/>
                  <a:moveTo>
                    <a:pt x="4706353" y="3598943"/>
                  </a:moveTo>
                  <a:lnTo>
                    <a:pt x="4890916" y="3598943"/>
                  </a:lnTo>
                  <a:lnTo>
                    <a:pt x="4890916" y="3783506"/>
                  </a:lnTo>
                  <a:lnTo>
                    <a:pt x="4706353" y="3783506"/>
                  </a:lnTo>
                  <a:close/>
                  <a:moveTo>
                    <a:pt x="4429509" y="3598943"/>
                  </a:moveTo>
                  <a:lnTo>
                    <a:pt x="4614072" y="3598943"/>
                  </a:lnTo>
                  <a:lnTo>
                    <a:pt x="4614072" y="3783506"/>
                  </a:lnTo>
                  <a:lnTo>
                    <a:pt x="4429509" y="3783506"/>
                  </a:lnTo>
                  <a:close/>
                  <a:moveTo>
                    <a:pt x="4152664" y="3598943"/>
                  </a:moveTo>
                  <a:lnTo>
                    <a:pt x="4337227" y="3598943"/>
                  </a:lnTo>
                  <a:lnTo>
                    <a:pt x="4337227" y="3783506"/>
                  </a:lnTo>
                  <a:lnTo>
                    <a:pt x="4152664" y="3783506"/>
                  </a:lnTo>
                  <a:close/>
                  <a:moveTo>
                    <a:pt x="3875820" y="3598943"/>
                  </a:moveTo>
                  <a:lnTo>
                    <a:pt x="4060383" y="3598943"/>
                  </a:lnTo>
                  <a:lnTo>
                    <a:pt x="4060383" y="3783506"/>
                  </a:lnTo>
                  <a:lnTo>
                    <a:pt x="3875820" y="3783506"/>
                  </a:lnTo>
                  <a:close/>
                  <a:moveTo>
                    <a:pt x="3598976" y="3598943"/>
                  </a:moveTo>
                  <a:lnTo>
                    <a:pt x="3783539" y="3598943"/>
                  </a:lnTo>
                  <a:lnTo>
                    <a:pt x="3783539" y="3783506"/>
                  </a:lnTo>
                  <a:lnTo>
                    <a:pt x="3598976" y="3783506"/>
                  </a:lnTo>
                  <a:close/>
                  <a:moveTo>
                    <a:pt x="3322131" y="3598943"/>
                  </a:moveTo>
                  <a:lnTo>
                    <a:pt x="3506694" y="3598943"/>
                  </a:lnTo>
                  <a:lnTo>
                    <a:pt x="3506694" y="3783506"/>
                  </a:lnTo>
                  <a:lnTo>
                    <a:pt x="3322131" y="3783506"/>
                  </a:lnTo>
                  <a:close/>
                  <a:moveTo>
                    <a:pt x="3045303" y="3598943"/>
                  </a:moveTo>
                  <a:lnTo>
                    <a:pt x="3229867" y="3598943"/>
                  </a:lnTo>
                  <a:lnTo>
                    <a:pt x="3229867" y="3783506"/>
                  </a:lnTo>
                  <a:lnTo>
                    <a:pt x="3045303" y="3783506"/>
                  </a:lnTo>
                  <a:close/>
                  <a:moveTo>
                    <a:pt x="2768459" y="3598943"/>
                  </a:moveTo>
                  <a:lnTo>
                    <a:pt x="2953022" y="3598943"/>
                  </a:lnTo>
                  <a:lnTo>
                    <a:pt x="2953022" y="3783506"/>
                  </a:lnTo>
                  <a:lnTo>
                    <a:pt x="2768459" y="3783506"/>
                  </a:lnTo>
                  <a:close/>
                  <a:moveTo>
                    <a:pt x="2491612" y="3598943"/>
                  </a:moveTo>
                  <a:lnTo>
                    <a:pt x="2676176" y="3598943"/>
                  </a:lnTo>
                  <a:lnTo>
                    <a:pt x="2676176" y="3783506"/>
                  </a:lnTo>
                  <a:lnTo>
                    <a:pt x="2491612" y="3783506"/>
                  </a:lnTo>
                  <a:close/>
                  <a:moveTo>
                    <a:pt x="2214768" y="3598943"/>
                  </a:moveTo>
                  <a:lnTo>
                    <a:pt x="2399332" y="3598943"/>
                  </a:lnTo>
                  <a:lnTo>
                    <a:pt x="2399332" y="3783506"/>
                  </a:lnTo>
                  <a:lnTo>
                    <a:pt x="2214768" y="3783506"/>
                  </a:lnTo>
                  <a:close/>
                  <a:moveTo>
                    <a:pt x="1937926" y="3598943"/>
                  </a:moveTo>
                  <a:lnTo>
                    <a:pt x="2122487" y="3598943"/>
                  </a:lnTo>
                  <a:lnTo>
                    <a:pt x="2122487" y="3783506"/>
                  </a:lnTo>
                  <a:lnTo>
                    <a:pt x="1937926" y="3783506"/>
                  </a:lnTo>
                  <a:close/>
                  <a:moveTo>
                    <a:pt x="1661079" y="3598943"/>
                  </a:moveTo>
                  <a:lnTo>
                    <a:pt x="1845644" y="3598943"/>
                  </a:lnTo>
                  <a:lnTo>
                    <a:pt x="1845644" y="3783506"/>
                  </a:lnTo>
                  <a:lnTo>
                    <a:pt x="1661079" y="3783506"/>
                  </a:lnTo>
                  <a:close/>
                  <a:moveTo>
                    <a:pt x="1384235" y="3598943"/>
                  </a:moveTo>
                  <a:lnTo>
                    <a:pt x="1568800" y="3598943"/>
                  </a:lnTo>
                  <a:lnTo>
                    <a:pt x="1568800" y="3783506"/>
                  </a:lnTo>
                  <a:lnTo>
                    <a:pt x="1384235" y="3783506"/>
                  </a:lnTo>
                  <a:close/>
                  <a:moveTo>
                    <a:pt x="1107392" y="3598943"/>
                  </a:moveTo>
                  <a:lnTo>
                    <a:pt x="1291951" y="3598943"/>
                  </a:lnTo>
                  <a:lnTo>
                    <a:pt x="1291951" y="3783506"/>
                  </a:lnTo>
                  <a:lnTo>
                    <a:pt x="1107392" y="3783506"/>
                  </a:lnTo>
                  <a:close/>
                  <a:moveTo>
                    <a:pt x="830548" y="3598943"/>
                  </a:moveTo>
                  <a:lnTo>
                    <a:pt x="1015111" y="3598943"/>
                  </a:lnTo>
                  <a:lnTo>
                    <a:pt x="1015111" y="3783506"/>
                  </a:lnTo>
                  <a:lnTo>
                    <a:pt x="830548" y="3783506"/>
                  </a:lnTo>
                  <a:close/>
                  <a:moveTo>
                    <a:pt x="553704" y="3598943"/>
                  </a:moveTo>
                  <a:lnTo>
                    <a:pt x="738267" y="3598943"/>
                  </a:lnTo>
                  <a:lnTo>
                    <a:pt x="738267" y="3783506"/>
                  </a:lnTo>
                  <a:lnTo>
                    <a:pt x="553704" y="3783506"/>
                  </a:lnTo>
                  <a:close/>
                  <a:moveTo>
                    <a:pt x="276859" y="3598943"/>
                  </a:moveTo>
                  <a:lnTo>
                    <a:pt x="461422" y="3598943"/>
                  </a:lnTo>
                  <a:lnTo>
                    <a:pt x="461422" y="3783506"/>
                  </a:lnTo>
                  <a:lnTo>
                    <a:pt x="276859" y="3783506"/>
                  </a:lnTo>
                  <a:close/>
                  <a:moveTo>
                    <a:pt x="13" y="3598943"/>
                  </a:moveTo>
                  <a:lnTo>
                    <a:pt x="184579" y="3598943"/>
                  </a:lnTo>
                  <a:lnTo>
                    <a:pt x="184579" y="3783506"/>
                  </a:lnTo>
                  <a:lnTo>
                    <a:pt x="13" y="3783506"/>
                  </a:lnTo>
                  <a:close/>
                  <a:moveTo>
                    <a:pt x="8028487" y="3322099"/>
                  </a:moveTo>
                  <a:lnTo>
                    <a:pt x="8213050" y="3322099"/>
                  </a:lnTo>
                  <a:lnTo>
                    <a:pt x="8213050" y="3506662"/>
                  </a:lnTo>
                  <a:lnTo>
                    <a:pt x="8028487" y="3506662"/>
                  </a:lnTo>
                  <a:close/>
                  <a:moveTo>
                    <a:pt x="7751643" y="3322099"/>
                  </a:moveTo>
                  <a:lnTo>
                    <a:pt x="7936206" y="3322099"/>
                  </a:lnTo>
                  <a:lnTo>
                    <a:pt x="7936206" y="3506662"/>
                  </a:lnTo>
                  <a:lnTo>
                    <a:pt x="7751643" y="3506662"/>
                  </a:lnTo>
                  <a:close/>
                  <a:moveTo>
                    <a:pt x="7474799" y="3322099"/>
                  </a:moveTo>
                  <a:lnTo>
                    <a:pt x="7659362" y="3322099"/>
                  </a:lnTo>
                  <a:lnTo>
                    <a:pt x="7659362" y="3506662"/>
                  </a:lnTo>
                  <a:lnTo>
                    <a:pt x="7474799" y="3506662"/>
                  </a:lnTo>
                  <a:close/>
                  <a:moveTo>
                    <a:pt x="7197954" y="3322099"/>
                  </a:moveTo>
                  <a:lnTo>
                    <a:pt x="7382517" y="3322099"/>
                  </a:lnTo>
                  <a:lnTo>
                    <a:pt x="7382517" y="3506662"/>
                  </a:lnTo>
                  <a:lnTo>
                    <a:pt x="7197954" y="3506662"/>
                  </a:lnTo>
                  <a:close/>
                  <a:moveTo>
                    <a:pt x="6921109" y="3322099"/>
                  </a:moveTo>
                  <a:lnTo>
                    <a:pt x="7105672" y="3322099"/>
                  </a:lnTo>
                  <a:lnTo>
                    <a:pt x="7105672" y="3506662"/>
                  </a:lnTo>
                  <a:lnTo>
                    <a:pt x="6921109" y="3506662"/>
                  </a:lnTo>
                  <a:close/>
                  <a:moveTo>
                    <a:pt x="6644265" y="3322099"/>
                  </a:moveTo>
                  <a:lnTo>
                    <a:pt x="6828828" y="3322099"/>
                  </a:lnTo>
                  <a:lnTo>
                    <a:pt x="6828828" y="3506662"/>
                  </a:lnTo>
                  <a:lnTo>
                    <a:pt x="6644265" y="3506662"/>
                  </a:lnTo>
                  <a:close/>
                  <a:moveTo>
                    <a:pt x="6367421" y="3322099"/>
                  </a:moveTo>
                  <a:lnTo>
                    <a:pt x="6551984" y="3322099"/>
                  </a:lnTo>
                  <a:lnTo>
                    <a:pt x="6551984" y="3506662"/>
                  </a:lnTo>
                  <a:lnTo>
                    <a:pt x="6367421" y="3506662"/>
                  </a:lnTo>
                  <a:close/>
                  <a:moveTo>
                    <a:pt x="6090576" y="3322099"/>
                  </a:moveTo>
                  <a:lnTo>
                    <a:pt x="6275139" y="3322099"/>
                  </a:lnTo>
                  <a:lnTo>
                    <a:pt x="6275139" y="3506662"/>
                  </a:lnTo>
                  <a:lnTo>
                    <a:pt x="6090576" y="3506662"/>
                  </a:lnTo>
                  <a:close/>
                  <a:moveTo>
                    <a:pt x="5813731" y="3322099"/>
                  </a:moveTo>
                  <a:lnTo>
                    <a:pt x="5998294" y="3322099"/>
                  </a:lnTo>
                  <a:lnTo>
                    <a:pt x="5998294" y="3506662"/>
                  </a:lnTo>
                  <a:lnTo>
                    <a:pt x="5813731" y="3506662"/>
                  </a:lnTo>
                  <a:close/>
                  <a:moveTo>
                    <a:pt x="5536887" y="3322099"/>
                  </a:moveTo>
                  <a:lnTo>
                    <a:pt x="5721450" y="3322099"/>
                  </a:lnTo>
                  <a:lnTo>
                    <a:pt x="5721450" y="3506662"/>
                  </a:lnTo>
                  <a:lnTo>
                    <a:pt x="5536887" y="3506662"/>
                  </a:lnTo>
                  <a:close/>
                  <a:moveTo>
                    <a:pt x="5260042" y="3322099"/>
                  </a:moveTo>
                  <a:lnTo>
                    <a:pt x="5444605" y="3322099"/>
                  </a:lnTo>
                  <a:lnTo>
                    <a:pt x="5444605" y="3506662"/>
                  </a:lnTo>
                  <a:lnTo>
                    <a:pt x="5260042" y="3506662"/>
                  </a:lnTo>
                  <a:close/>
                  <a:moveTo>
                    <a:pt x="4983198" y="3322099"/>
                  </a:moveTo>
                  <a:lnTo>
                    <a:pt x="5167761" y="3322099"/>
                  </a:lnTo>
                  <a:lnTo>
                    <a:pt x="5167761" y="3506662"/>
                  </a:lnTo>
                  <a:lnTo>
                    <a:pt x="4983198" y="3506662"/>
                  </a:lnTo>
                  <a:close/>
                  <a:moveTo>
                    <a:pt x="4706353" y="3322099"/>
                  </a:moveTo>
                  <a:lnTo>
                    <a:pt x="4890916" y="3322099"/>
                  </a:lnTo>
                  <a:lnTo>
                    <a:pt x="4890916" y="3506662"/>
                  </a:lnTo>
                  <a:lnTo>
                    <a:pt x="4706353" y="3506662"/>
                  </a:lnTo>
                  <a:close/>
                  <a:moveTo>
                    <a:pt x="4429509" y="3322099"/>
                  </a:moveTo>
                  <a:lnTo>
                    <a:pt x="4614072" y="3322099"/>
                  </a:lnTo>
                  <a:lnTo>
                    <a:pt x="4614072" y="3506662"/>
                  </a:lnTo>
                  <a:lnTo>
                    <a:pt x="4429509" y="3506662"/>
                  </a:lnTo>
                  <a:close/>
                  <a:moveTo>
                    <a:pt x="4152664" y="3322099"/>
                  </a:moveTo>
                  <a:lnTo>
                    <a:pt x="4337227" y="3322099"/>
                  </a:lnTo>
                  <a:lnTo>
                    <a:pt x="4337227" y="3506662"/>
                  </a:lnTo>
                  <a:lnTo>
                    <a:pt x="4152664" y="3506662"/>
                  </a:lnTo>
                  <a:close/>
                  <a:moveTo>
                    <a:pt x="3875820" y="3322099"/>
                  </a:moveTo>
                  <a:lnTo>
                    <a:pt x="4060383" y="3322099"/>
                  </a:lnTo>
                  <a:lnTo>
                    <a:pt x="4060383" y="3506662"/>
                  </a:lnTo>
                  <a:lnTo>
                    <a:pt x="3875820" y="3506662"/>
                  </a:lnTo>
                  <a:close/>
                  <a:moveTo>
                    <a:pt x="3598976" y="3322099"/>
                  </a:moveTo>
                  <a:lnTo>
                    <a:pt x="3783539" y="3322099"/>
                  </a:lnTo>
                  <a:lnTo>
                    <a:pt x="3783539" y="3506662"/>
                  </a:lnTo>
                  <a:lnTo>
                    <a:pt x="3598976" y="3506662"/>
                  </a:lnTo>
                  <a:close/>
                  <a:moveTo>
                    <a:pt x="3322131" y="3322099"/>
                  </a:moveTo>
                  <a:lnTo>
                    <a:pt x="3506694" y="3322099"/>
                  </a:lnTo>
                  <a:lnTo>
                    <a:pt x="3506694" y="3506662"/>
                  </a:lnTo>
                  <a:lnTo>
                    <a:pt x="3322131" y="3506662"/>
                  </a:lnTo>
                  <a:close/>
                  <a:moveTo>
                    <a:pt x="3045306" y="3322099"/>
                  </a:moveTo>
                  <a:lnTo>
                    <a:pt x="3229870" y="3322099"/>
                  </a:lnTo>
                  <a:lnTo>
                    <a:pt x="3229870" y="3506662"/>
                  </a:lnTo>
                  <a:lnTo>
                    <a:pt x="3045306" y="3506662"/>
                  </a:lnTo>
                  <a:close/>
                  <a:moveTo>
                    <a:pt x="2768462" y="3322099"/>
                  </a:moveTo>
                  <a:lnTo>
                    <a:pt x="2953026" y="3322099"/>
                  </a:lnTo>
                  <a:lnTo>
                    <a:pt x="2953026" y="3506662"/>
                  </a:lnTo>
                  <a:lnTo>
                    <a:pt x="2768462" y="3506662"/>
                  </a:lnTo>
                  <a:close/>
                  <a:moveTo>
                    <a:pt x="2491616" y="3322099"/>
                  </a:moveTo>
                  <a:lnTo>
                    <a:pt x="2676180" y="3322099"/>
                  </a:lnTo>
                  <a:lnTo>
                    <a:pt x="2676180" y="3506662"/>
                  </a:lnTo>
                  <a:lnTo>
                    <a:pt x="2491616" y="3506662"/>
                  </a:lnTo>
                  <a:close/>
                  <a:moveTo>
                    <a:pt x="2214771" y="3322099"/>
                  </a:moveTo>
                  <a:lnTo>
                    <a:pt x="2399335" y="3322099"/>
                  </a:lnTo>
                  <a:lnTo>
                    <a:pt x="2399335" y="3506662"/>
                  </a:lnTo>
                  <a:lnTo>
                    <a:pt x="2214771" y="3506662"/>
                  </a:lnTo>
                  <a:close/>
                  <a:moveTo>
                    <a:pt x="1937929" y="3322099"/>
                  </a:moveTo>
                  <a:lnTo>
                    <a:pt x="2122491" y="3322099"/>
                  </a:lnTo>
                  <a:lnTo>
                    <a:pt x="2122491" y="3506662"/>
                  </a:lnTo>
                  <a:lnTo>
                    <a:pt x="1937929" y="3506662"/>
                  </a:lnTo>
                  <a:close/>
                  <a:moveTo>
                    <a:pt x="1661082" y="3322099"/>
                  </a:moveTo>
                  <a:lnTo>
                    <a:pt x="1845648" y="3322099"/>
                  </a:lnTo>
                  <a:lnTo>
                    <a:pt x="1845648" y="3506662"/>
                  </a:lnTo>
                  <a:lnTo>
                    <a:pt x="1661082" y="3506662"/>
                  </a:lnTo>
                  <a:close/>
                  <a:moveTo>
                    <a:pt x="1384239" y="3322099"/>
                  </a:moveTo>
                  <a:lnTo>
                    <a:pt x="1568803" y="3322099"/>
                  </a:lnTo>
                  <a:lnTo>
                    <a:pt x="1568803" y="3506662"/>
                  </a:lnTo>
                  <a:lnTo>
                    <a:pt x="1384239" y="3506662"/>
                  </a:lnTo>
                  <a:close/>
                  <a:moveTo>
                    <a:pt x="1107396" y="3322099"/>
                  </a:moveTo>
                  <a:lnTo>
                    <a:pt x="1291954" y="3322099"/>
                  </a:lnTo>
                  <a:lnTo>
                    <a:pt x="1291954" y="3506662"/>
                  </a:lnTo>
                  <a:lnTo>
                    <a:pt x="1107396" y="3506662"/>
                  </a:lnTo>
                  <a:close/>
                  <a:moveTo>
                    <a:pt x="830552" y="3322099"/>
                  </a:moveTo>
                  <a:lnTo>
                    <a:pt x="1015115" y="3322099"/>
                  </a:lnTo>
                  <a:lnTo>
                    <a:pt x="1015115" y="3506662"/>
                  </a:lnTo>
                  <a:lnTo>
                    <a:pt x="830552" y="3506662"/>
                  </a:lnTo>
                  <a:close/>
                  <a:moveTo>
                    <a:pt x="553708" y="3322099"/>
                  </a:moveTo>
                  <a:lnTo>
                    <a:pt x="738271" y="3322099"/>
                  </a:lnTo>
                  <a:lnTo>
                    <a:pt x="738271" y="3506662"/>
                  </a:lnTo>
                  <a:lnTo>
                    <a:pt x="553708" y="3506662"/>
                  </a:lnTo>
                  <a:close/>
                  <a:moveTo>
                    <a:pt x="276863" y="3322099"/>
                  </a:moveTo>
                  <a:lnTo>
                    <a:pt x="461426" y="3322099"/>
                  </a:lnTo>
                  <a:lnTo>
                    <a:pt x="461426" y="3506662"/>
                  </a:lnTo>
                  <a:lnTo>
                    <a:pt x="276863" y="3506662"/>
                  </a:lnTo>
                  <a:close/>
                  <a:moveTo>
                    <a:pt x="17" y="3322099"/>
                  </a:moveTo>
                  <a:lnTo>
                    <a:pt x="184582" y="3322099"/>
                  </a:lnTo>
                  <a:lnTo>
                    <a:pt x="184582" y="3506662"/>
                  </a:lnTo>
                  <a:lnTo>
                    <a:pt x="17" y="3506662"/>
                  </a:lnTo>
                  <a:close/>
                  <a:moveTo>
                    <a:pt x="8028487" y="3045254"/>
                  </a:moveTo>
                  <a:lnTo>
                    <a:pt x="8213050" y="3045254"/>
                  </a:lnTo>
                  <a:lnTo>
                    <a:pt x="8213050" y="3229817"/>
                  </a:lnTo>
                  <a:lnTo>
                    <a:pt x="8028487" y="3229817"/>
                  </a:lnTo>
                  <a:close/>
                  <a:moveTo>
                    <a:pt x="7751643" y="3045254"/>
                  </a:moveTo>
                  <a:lnTo>
                    <a:pt x="7936206" y="3045254"/>
                  </a:lnTo>
                  <a:lnTo>
                    <a:pt x="7936206" y="3229817"/>
                  </a:lnTo>
                  <a:lnTo>
                    <a:pt x="7751643" y="3229817"/>
                  </a:lnTo>
                  <a:close/>
                  <a:moveTo>
                    <a:pt x="7474799" y="3045254"/>
                  </a:moveTo>
                  <a:lnTo>
                    <a:pt x="7659362" y="3045254"/>
                  </a:lnTo>
                  <a:lnTo>
                    <a:pt x="7659362" y="3229817"/>
                  </a:lnTo>
                  <a:lnTo>
                    <a:pt x="7474799" y="3229817"/>
                  </a:lnTo>
                  <a:close/>
                  <a:moveTo>
                    <a:pt x="7197954" y="3045254"/>
                  </a:moveTo>
                  <a:lnTo>
                    <a:pt x="7382517" y="3045254"/>
                  </a:lnTo>
                  <a:lnTo>
                    <a:pt x="7382517" y="3229817"/>
                  </a:lnTo>
                  <a:lnTo>
                    <a:pt x="7197954" y="3229817"/>
                  </a:lnTo>
                  <a:close/>
                  <a:moveTo>
                    <a:pt x="6921109" y="3045254"/>
                  </a:moveTo>
                  <a:lnTo>
                    <a:pt x="7105672" y="3045254"/>
                  </a:lnTo>
                  <a:lnTo>
                    <a:pt x="7105672" y="3229817"/>
                  </a:lnTo>
                  <a:lnTo>
                    <a:pt x="6921109" y="3229817"/>
                  </a:lnTo>
                  <a:close/>
                  <a:moveTo>
                    <a:pt x="6644265" y="3045254"/>
                  </a:moveTo>
                  <a:lnTo>
                    <a:pt x="6828828" y="3045254"/>
                  </a:lnTo>
                  <a:lnTo>
                    <a:pt x="6828828" y="3229817"/>
                  </a:lnTo>
                  <a:lnTo>
                    <a:pt x="6644265" y="3229817"/>
                  </a:lnTo>
                  <a:close/>
                  <a:moveTo>
                    <a:pt x="6367421" y="3045254"/>
                  </a:moveTo>
                  <a:lnTo>
                    <a:pt x="6551984" y="3045254"/>
                  </a:lnTo>
                  <a:lnTo>
                    <a:pt x="6551984" y="3229817"/>
                  </a:lnTo>
                  <a:lnTo>
                    <a:pt x="6367421" y="3229817"/>
                  </a:lnTo>
                  <a:close/>
                  <a:moveTo>
                    <a:pt x="6090576" y="3045254"/>
                  </a:moveTo>
                  <a:lnTo>
                    <a:pt x="6275139" y="3045254"/>
                  </a:lnTo>
                  <a:lnTo>
                    <a:pt x="6275139" y="3229817"/>
                  </a:lnTo>
                  <a:lnTo>
                    <a:pt x="6090576" y="3229817"/>
                  </a:lnTo>
                  <a:close/>
                  <a:moveTo>
                    <a:pt x="5813731" y="3045254"/>
                  </a:moveTo>
                  <a:lnTo>
                    <a:pt x="5998294" y="3045254"/>
                  </a:lnTo>
                  <a:lnTo>
                    <a:pt x="5998294" y="3229817"/>
                  </a:lnTo>
                  <a:lnTo>
                    <a:pt x="5813731" y="3229817"/>
                  </a:lnTo>
                  <a:close/>
                  <a:moveTo>
                    <a:pt x="5536887" y="3045254"/>
                  </a:moveTo>
                  <a:lnTo>
                    <a:pt x="5721450" y="3045254"/>
                  </a:lnTo>
                  <a:lnTo>
                    <a:pt x="5721450" y="3229817"/>
                  </a:lnTo>
                  <a:lnTo>
                    <a:pt x="5536887" y="3229817"/>
                  </a:lnTo>
                  <a:close/>
                  <a:moveTo>
                    <a:pt x="5260042" y="3045254"/>
                  </a:moveTo>
                  <a:lnTo>
                    <a:pt x="5444605" y="3045254"/>
                  </a:lnTo>
                  <a:lnTo>
                    <a:pt x="5444605" y="3229817"/>
                  </a:lnTo>
                  <a:lnTo>
                    <a:pt x="5260042" y="3229817"/>
                  </a:lnTo>
                  <a:close/>
                  <a:moveTo>
                    <a:pt x="4983198" y="3045254"/>
                  </a:moveTo>
                  <a:lnTo>
                    <a:pt x="5167761" y="3045254"/>
                  </a:lnTo>
                  <a:lnTo>
                    <a:pt x="5167761" y="3229817"/>
                  </a:lnTo>
                  <a:lnTo>
                    <a:pt x="4983198" y="3229817"/>
                  </a:lnTo>
                  <a:close/>
                  <a:moveTo>
                    <a:pt x="4706353" y="3045254"/>
                  </a:moveTo>
                  <a:lnTo>
                    <a:pt x="4890916" y="3045254"/>
                  </a:lnTo>
                  <a:lnTo>
                    <a:pt x="4890916" y="3229817"/>
                  </a:lnTo>
                  <a:lnTo>
                    <a:pt x="4706353" y="3229817"/>
                  </a:lnTo>
                  <a:close/>
                  <a:moveTo>
                    <a:pt x="4429509" y="3045254"/>
                  </a:moveTo>
                  <a:lnTo>
                    <a:pt x="4614072" y="3045254"/>
                  </a:lnTo>
                  <a:lnTo>
                    <a:pt x="4614072" y="3229817"/>
                  </a:lnTo>
                  <a:lnTo>
                    <a:pt x="4429509" y="3229817"/>
                  </a:lnTo>
                  <a:close/>
                  <a:moveTo>
                    <a:pt x="4152664" y="3045254"/>
                  </a:moveTo>
                  <a:lnTo>
                    <a:pt x="4337227" y="3045254"/>
                  </a:lnTo>
                  <a:lnTo>
                    <a:pt x="4337227" y="3229817"/>
                  </a:lnTo>
                  <a:lnTo>
                    <a:pt x="4152664" y="3229817"/>
                  </a:lnTo>
                  <a:close/>
                  <a:moveTo>
                    <a:pt x="3875820" y="3045254"/>
                  </a:moveTo>
                  <a:lnTo>
                    <a:pt x="4060383" y="3045254"/>
                  </a:lnTo>
                  <a:lnTo>
                    <a:pt x="4060383" y="3229817"/>
                  </a:lnTo>
                  <a:lnTo>
                    <a:pt x="3875820" y="3229817"/>
                  </a:lnTo>
                  <a:close/>
                  <a:moveTo>
                    <a:pt x="3598976" y="3045254"/>
                  </a:moveTo>
                  <a:lnTo>
                    <a:pt x="3783539" y="3045254"/>
                  </a:lnTo>
                  <a:lnTo>
                    <a:pt x="3783539" y="3229817"/>
                  </a:lnTo>
                  <a:lnTo>
                    <a:pt x="3598976" y="3229817"/>
                  </a:lnTo>
                  <a:close/>
                  <a:moveTo>
                    <a:pt x="3322131" y="3045254"/>
                  </a:moveTo>
                  <a:lnTo>
                    <a:pt x="3506694" y="3045254"/>
                  </a:lnTo>
                  <a:lnTo>
                    <a:pt x="3506694" y="3229817"/>
                  </a:lnTo>
                  <a:lnTo>
                    <a:pt x="3322131" y="3229817"/>
                  </a:lnTo>
                  <a:close/>
                  <a:moveTo>
                    <a:pt x="3045310" y="3045254"/>
                  </a:moveTo>
                  <a:lnTo>
                    <a:pt x="3229874" y="3045254"/>
                  </a:lnTo>
                  <a:lnTo>
                    <a:pt x="3229874" y="3229817"/>
                  </a:lnTo>
                  <a:lnTo>
                    <a:pt x="3045310" y="3229817"/>
                  </a:lnTo>
                  <a:close/>
                  <a:moveTo>
                    <a:pt x="2768466" y="3045254"/>
                  </a:moveTo>
                  <a:lnTo>
                    <a:pt x="2953029" y="3045254"/>
                  </a:lnTo>
                  <a:lnTo>
                    <a:pt x="2953029" y="3229817"/>
                  </a:lnTo>
                  <a:lnTo>
                    <a:pt x="2768466" y="3229817"/>
                  </a:lnTo>
                  <a:close/>
                  <a:moveTo>
                    <a:pt x="2491619" y="3045254"/>
                  </a:moveTo>
                  <a:lnTo>
                    <a:pt x="2676184" y="3045254"/>
                  </a:lnTo>
                  <a:lnTo>
                    <a:pt x="2676184" y="3229817"/>
                  </a:lnTo>
                  <a:lnTo>
                    <a:pt x="2491619" y="3229817"/>
                  </a:lnTo>
                  <a:close/>
                  <a:moveTo>
                    <a:pt x="2214774" y="3045254"/>
                  </a:moveTo>
                  <a:lnTo>
                    <a:pt x="2399338" y="3045254"/>
                  </a:lnTo>
                  <a:lnTo>
                    <a:pt x="2399338" y="3229817"/>
                  </a:lnTo>
                  <a:lnTo>
                    <a:pt x="2214774" y="3229817"/>
                  </a:lnTo>
                  <a:close/>
                  <a:moveTo>
                    <a:pt x="1937933" y="3045254"/>
                  </a:moveTo>
                  <a:lnTo>
                    <a:pt x="2122494" y="3045254"/>
                  </a:lnTo>
                  <a:lnTo>
                    <a:pt x="2122494" y="3229817"/>
                  </a:lnTo>
                  <a:lnTo>
                    <a:pt x="1937933" y="3229817"/>
                  </a:lnTo>
                  <a:close/>
                  <a:moveTo>
                    <a:pt x="1661086" y="3045254"/>
                  </a:moveTo>
                  <a:lnTo>
                    <a:pt x="1845652" y="3045254"/>
                  </a:lnTo>
                  <a:lnTo>
                    <a:pt x="1845652" y="3229817"/>
                  </a:lnTo>
                  <a:lnTo>
                    <a:pt x="1661086" y="3229817"/>
                  </a:lnTo>
                  <a:close/>
                  <a:moveTo>
                    <a:pt x="1384241" y="3045254"/>
                  </a:moveTo>
                  <a:lnTo>
                    <a:pt x="1568807" y="3045254"/>
                  </a:lnTo>
                  <a:lnTo>
                    <a:pt x="1568807" y="3229817"/>
                  </a:lnTo>
                  <a:lnTo>
                    <a:pt x="1384241" y="3229817"/>
                  </a:lnTo>
                  <a:close/>
                  <a:moveTo>
                    <a:pt x="1107400" y="3045254"/>
                  </a:moveTo>
                  <a:lnTo>
                    <a:pt x="1291957" y="3045254"/>
                  </a:lnTo>
                  <a:lnTo>
                    <a:pt x="1291957" y="3229817"/>
                  </a:lnTo>
                  <a:lnTo>
                    <a:pt x="1107400" y="3229817"/>
                  </a:lnTo>
                  <a:close/>
                  <a:moveTo>
                    <a:pt x="830556" y="3045254"/>
                  </a:moveTo>
                  <a:lnTo>
                    <a:pt x="1015118" y="3045254"/>
                  </a:lnTo>
                  <a:lnTo>
                    <a:pt x="1015118" y="3229817"/>
                  </a:lnTo>
                  <a:lnTo>
                    <a:pt x="830556" y="3229817"/>
                  </a:lnTo>
                  <a:close/>
                  <a:moveTo>
                    <a:pt x="553711" y="3045254"/>
                  </a:moveTo>
                  <a:lnTo>
                    <a:pt x="738275" y="3045254"/>
                  </a:lnTo>
                  <a:lnTo>
                    <a:pt x="738275" y="3229817"/>
                  </a:lnTo>
                  <a:lnTo>
                    <a:pt x="553711" y="3229817"/>
                  </a:lnTo>
                  <a:close/>
                  <a:moveTo>
                    <a:pt x="276867" y="3045254"/>
                  </a:moveTo>
                  <a:lnTo>
                    <a:pt x="461429" y="3045254"/>
                  </a:lnTo>
                  <a:lnTo>
                    <a:pt x="461429" y="3229817"/>
                  </a:lnTo>
                  <a:lnTo>
                    <a:pt x="276867" y="3229817"/>
                  </a:lnTo>
                  <a:close/>
                  <a:moveTo>
                    <a:pt x="20" y="3045254"/>
                  </a:moveTo>
                  <a:lnTo>
                    <a:pt x="184586" y="3045254"/>
                  </a:lnTo>
                  <a:lnTo>
                    <a:pt x="184586" y="3229817"/>
                  </a:lnTo>
                  <a:lnTo>
                    <a:pt x="20" y="3229817"/>
                  </a:lnTo>
                  <a:close/>
                  <a:moveTo>
                    <a:pt x="8028487" y="2768410"/>
                  </a:moveTo>
                  <a:lnTo>
                    <a:pt x="8213050" y="2768410"/>
                  </a:lnTo>
                  <a:lnTo>
                    <a:pt x="8213050" y="2952973"/>
                  </a:lnTo>
                  <a:lnTo>
                    <a:pt x="8028487" y="2952973"/>
                  </a:lnTo>
                  <a:close/>
                  <a:moveTo>
                    <a:pt x="7751643" y="2768410"/>
                  </a:moveTo>
                  <a:lnTo>
                    <a:pt x="7936206" y="2768410"/>
                  </a:lnTo>
                  <a:lnTo>
                    <a:pt x="7936206" y="2952973"/>
                  </a:lnTo>
                  <a:lnTo>
                    <a:pt x="7751643" y="2952973"/>
                  </a:lnTo>
                  <a:close/>
                  <a:moveTo>
                    <a:pt x="7474799" y="2768410"/>
                  </a:moveTo>
                  <a:lnTo>
                    <a:pt x="7659362" y="2768410"/>
                  </a:lnTo>
                  <a:lnTo>
                    <a:pt x="7659362" y="2952973"/>
                  </a:lnTo>
                  <a:lnTo>
                    <a:pt x="7474799" y="2952973"/>
                  </a:lnTo>
                  <a:close/>
                  <a:moveTo>
                    <a:pt x="7197954" y="2768410"/>
                  </a:moveTo>
                  <a:lnTo>
                    <a:pt x="7382517" y="2768410"/>
                  </a:lnTo>
                  <a:lnTo>
                    <a:pt x="7382517" y="2952973"/>
                  </a:lnTo>
                  <a:lnTo>
                    <a:pt x="7197954" y="2952973"/>
                  </a:lnTo>
                  <a:close/>
                  <a:moveTo>
                    <a:pt x="6921109" y="2768410"/>
                  </a:moveTo>
                  <a:lnTo>
                    <a:pt x="7105672" y="2768410"/>
                  </a:lnTo>
                  <a:lnTo>
                    <a:pt x="7105672" y="2952973"/>
                  </a:lnTo>
                  <a:lnTo>
                    <a:pt x="6921109" y="2952973"/>
                  </a:lnTo>
                  <a:close/>
                  <a:moveTo>
                    <a:pt x="6644265" y="2768410"/>
                  </a:moveTo>
                  <a:lnTo>
                    <a:pt x="6828828" y="2768410"/>
                  </a:lnTo>
                  <a:lnTo>
                    <a:pt x="6828828" y="2952973"/>
                  </a:lnTo>
                  <a:lnTo>
                    <a:pt x="6644265" y="2952973"/>
                  </a:lnTo>
                  <a:close/>
                  <a:moveTo>
                    <a:pt x="6367421" y="2768410"/>
                  </a:moveTo>
                  <a:lnTo>
                    <a:pt x="6551984" y="2768410"/>
                  </a:lnTo>
                  <a:lnTo>
                    <a:pt x="6551984" y="2952973"/>
                  </a:lnTo>
                  <a:lnTo>
                    <a:pt x="6367421" y="2952973"/>
                  </a:lnTo>
                  <a:close/>
                  <a:moveTo>
                    <a:pt x="6090576" y="2768410"/>
                  </a:moveTo>
                  <a:lnTo>
                    <a:pt x="6275139" y="2768410"/>
                  </a:lnTo>
                  <a:lnTo>
                    <a:pt x="6275139" y="2952973"/>
                  </a:lnTo>
                  <a:lnTo>
                    <a:pt x="6090576" y="2952973"/>
                  </a:lnTo>
                  <a:close/>
                  <a:moveTo>
                    <a:pt x="5813731" y="2768410"/>
                  </a:moveTo>
                  <a:lnTo>
                    <a:pt x="5998294" y="2768410"/>
                  </a:lnTo>
                  <a:lnTo>
                    <a:pt x="5998294" y="2952973"/>
                  </a:lnTo>
                  <a:lnTo>
                    <a:pt x="5813731" y="2952973"/>
                  </a:lnTo>
                  <a:close/>
                  <a:moveTo>
                    <a:pt x="5536887" y="2768410"/>
                  </a:moveTo>
                  <a:lnTo>
                    <a:pt x="5721450" y="2768410"/>
                  </a:lnTo>
                  <a:lnTo>
                    <a:pt x="5721450" y="2952973"/>
                  </a:lnTo>
                  <a:lnTo>
                    <a:pt x="5536887" y="2952973"/>
                  </a:lnTo>
                  <a:close/>
                  <a:moveTo>
                    <a:pt x="5260042" y="2768410"/>
                  </a:moveTo>
                  <a:lnTo>
                    <a:pt x="5444605" y="2768410"/>
                  </a:lnTo>
                  <a:lnTo>
                    <a:pt x="5444605" y="2952973"/>
                  </a:lnTo>
                  <a:lnTo>
                    <a:pt x="5260042" y="2952973"/>
                  </a:lnTo>
                  <a:close/>
                  <a:moveTo>
                    <a:pt x="4983198" y="2768410"/>
                  </a:moveTo>
                  <a:lnTo>
                    <a:pt x="5167761" y="2768410"/>
                  </a:lnTo>
                  <a:lnTo>
                    <a:pt x="5167761" y="2952973"/>
                  </a:lnTo>
                  <a:lnTo>
                    <a:pt x="4983198" y="2952973"/>
                  </a:lnTo>
                  <a:close/>
                  <a:moveTo>
                    <a:pt x="4706353" y="2768410"/>
                  </a:moveTo>
                  <a:lnTo>
                    <a:pt x="4890916" y="2768410"/>
                  </a:lnTo>
                  <a:lnTo>
                    <a:pt x="4890916" y="2952973"/>
                  </a:lnTo>
                  <a:lnTo>
                    <a:pt x="4706353" y="2952973"/>
                  </a:lnTo>
                  <a:close/>
                  <a:moveTo>
                    <a:pt x="4429509" y="2768410"/>
                  </a:moveTo>
                  <a:lnTo>
                    <a:pt x="4614072" y="2768410"/>
                  </a:lnTo>
                  <a:lnTo>
                    <a:pt x="4614072" y="2952973"/>
                  </a:lnTo>
                  <a:lnTo>
                    <a:pt x="4429509" y="2952973"/>
                  </a:lnTo>
                  <a:close/>
                  <a:moveTo>
                    <a:pt x="4152664" y="2768410"/>
                  </a:moveTo>
                  <a:lnTo>
                    <a:pt x="4337227" y="2768410"/>
                  </a:lnTo>
                  <a:lnTo>
                    <a:pt x="4337227" y="2952973"/>
                  </a:lnTo>
                  <a:lnTo>
                    <a:pt x="4152664" y="2952973"/>
                  </a:lnTo>
                  <a:close/>
                  <a:moveTo>
                    <a:pt x="3875820" y="2768410"/>
                  </a:moveTo>
                  <a:lnTo>
                    <a:pt x="4060383" y="2768410"/>
                  </a:lnTo>
                  <a:lnTo>
                    <a:pt x="4060383" y="2952973"/>
                  </a:lnTo>
                  <a:lnTo>
                    <a:pt x="3875820" y="2952973"/>
                  </a:lnTo>
                  <a:close/>
                  <a:moveTo>
                    <a:pt x="3598976" y="2768410"/>
                  </a:moveTo>
                  <a:lnTo>
                    <a:pt x="3783539" y="2768410"/>
                  </a:lnTo>
                  <a:lnTo>
                    <a:pt x="3783539" y="2952973"/>
                  </a:lnTo>
                  <a:lnTo>
                    <a:pt x="3598976" y="2952973"/>
                  </a:lnTo>
                  <a:close/>
                  <a:moveTo>
                    <a:pt x="3322131" y="2768410"/>
                  </a:moveTo>
                  <a:lnTo>
                    <a:pt x="3506694" y="2768410"/>
                  </a:lnTo>
                  <a:lnTo>
                    <a:pt x="3506694" y="2952973"/>
                  </a:lnTo>
                  <a:lnTo>
                    <a:pt x="3322131" y="2952973"/>
                  </a:lnTo>
                  <a:close/>
                  <a:moveTo>
                    <a:pt x="3045314" y="2768410"/>
                  </a:moveTo>
                  <a:lnTo>
                    <a:pt x="3229877" y="2768410"/>
                  </a:lnTo>
                  <a:lnTo>
                    <a:pt x="3229877" y="2952973"/>
                  </a:lnTo>
                  <a:lnTo>
                    <a:pt x="3045314" y="2952973"/>
                  </a:lnTo>
                  <a:close/>
                  <a:moveTo>
                    <a:pt x="2768469" y="2768410"/>
                  </a:moveTo>
                  <a:lnTo>
                    <a:pt x="2953033" y="2768410"/>
                  </a:lnTo>
                  <a:lnTo>
                    <a:pt x="2953033" y="2952973"/>
                  </a:lnTo>
                  <a:lnTo>
                    <a:pt x="2768469" y="2952973"/>
                  </a:lnTo>
                  <a:close/>
                  <a:moveTo>
                    <a:pt x="2491623" y="2768410"/>
                  </a:moveTo>
                  <a:lnTo>
                    <a:pt x="2676187" y="2768410"/>
                  </a:lnTo>
                  <a:lnTo>
                    <a:pt x="2676187" y="2952973"/>
                  </a:lnTo>
                  <a:lnTo>
                    <a:pt x="2491623" y="2952973"/>
                  </a:lnTo>
                  <a:close/>
                  <a:moveTo>
                    <a:pt x="2214777" y="2768410"/>
                  </a:moveTo>
                  <a:lnTo>
                    <a:pt x="2399341" y="2768410"/>
                  </a:lnTo>
                  <a:lnTo>
                    <a:pt x="2399341" y="2952973"/>
                  </a:lnTo>
                  <a:lnTo>
                    <a:pt x="2214777" y="2952973"/>
                  </a:lnTo>
                  <a:close/>
                  <a:moveTo>
                    <a:pt x="1937937" y="2768410"/>
                  </a:moveTo>
                  <a:lnTo>
                    <a:pt x="2122497" y="2768410"/>
                  </a:lnTo>
                  <a:lnTo>
                    <a:pt x="2122497" y="2952973"/>
                  </a:lnTo>
                  <a:lnTo>
                    <a:pt x="1937937" y="2952973"/>
                  </a:lnTo>
                  <a:close/>
                  <a:moveTo>
                    <a:pt x="1661088" y="2768410"/>
                  </a:moveTo>
                  <a:lnTo>
                    <a:pt x="1845656" y="2768410"/>
                  </a:lnTo>
                  <a:lnTo>
                    <a:pt x="1845656" y="2952973"/>
                  </a:lnTo>
                  <a:lnTo>
                    <a:pt x="1661088" y="2952973"/>
                  </a:lnTo>
                  <a:close/>
                  <a:moveTo>
                    <a:pt x="1384245" y="2768410"/>
                  </a:moveTo>
                  <a:lnTo>
                    <a:pt x="1568811" y="2768410"/>
                  </a:lnTo>
                  <a:lnTo>
                    <a:pt x="1568811" y="2952973"/>
                  </a:lnTo>
                  <a:lnTo>
                    <a:pt x="1384245" y="2952973"/>
                  </a:lnTo>
                  <a:close/>
                  <a:moveTo>
                    <a:pt x="1107403" y="2768410"/>
                  </a:moveTo>
                  <a:lnTo>
                    <a:pt x="1291960" y="2768410"/>
                  </a:lnTo>
                  <a:lnTo>
                    <a:pt x="1291960" y="2952973"/>
                  </a:lnTo>
                  <a:lnTo>
                    <a:pt x="1107403" y="2952973"/>
                  </a:lnTo>
                  <a:close/>
                  <a:moveTo>
                    <a:pt x="830559" y="2768410"/>
                  </a:moveTo>
                  <a:lnTo>
                    <a:pt x="1015122" y="2768410"/>
                  </a:lnTo>
                  <a:lnTo>
                    <a:pt x="1015122" y="2952973"/>
                  </a:lnTo>
                  <a:lnTo>
                    <a:pt x="830559" y="2952973"/>
                  </a:lnTo>
                  <a:close/>
                  <a:moveTo>
                    <a:pt x="553715" y="2768410"/>
                  </a:moveTo>
                  <a:lnTo>
                    <a:pt x="738278" y="2768410"/>
                  </a:lnTo>
                  <a:lnTo>
                    <a:pt x="738278" y="2952973"/>
                  </a:lnTo>
                  <a:lnTo>
                    <a:pt x="553715" y="2952973"/>
                  </a:lnTo>
                  <a:close/>
                  <a:moveTo>
                    <a:pt x="276870" y="2768410"/>
                  </a:moveTo>
                  <a:lnTo>
                    <a:pt x="461433" y="2768410"/>
                  </a:lnTo>
                  <a:lnTo>
                    <a:pt x="461433" y="2952973"/>
                  </a:lnTo>
                  <a:lnTo>
                    <a:pt x="276870" y="2952973"/>
                  </a:lnTo>
                  <a:close/>
                  <a:moveTo>
                    <a:pt x="23" y="2768410"/>
                  </a:moveTo>
                  <a:lnTo>
                    <a:pt x="184590" y="2768410"/>
                  </a:lnTo>
                  <a:lnTo>
                    <a:pt x="184590" y="2952973"/>
                  </a:lnTo>
                  <a:lnTo>
                    <a:pt x="23" y="2952973"/>
                  </a:lnTo>
                  <a:close/>
                  <a:moveTo>
                    <a:pt x="8028487" y="2491565"/>
                  </a:moveTo>
                  <a:lnTo>
                    <a:pt x="8213050" y="2491565"/>
                  </a:lnTo>
                  <a:lnTo>
                    <a:pt x="8213050" y="2676128"/>
                  </a:lnTo>
                  <a:lnTo>
                    <a:pt x="8028487" y="2676128"/>
                  </a:lnTo>
                  <a:close/>
                  <a:moveTo>
                    <a:pt x="7751643" y="2491565"/>
                  </a:moveTo>
                  <a:lnTo>
                    <a:pt x="7936206" y="2491565"/>
                  </a:lnTo>
                  <a:lnTo>
                    <a:pt x="7936206" y="2676128"/>
                  </a:lnTo>
                  <a:lnTo>
                    <a:pt x="7751643" y="2676128"/>
                  </a:lnTo>
                  <a:close/>
                  <a:moveTo>
                    <a:pt x="7474799" y="2491565"/>
                  </a:moveTo>
                  <a:lnTo>
                    <a:pt x="7659362" y="2491565"/>
                  </a:lnTo>
                  <a:lnTo>
                    <a:pt x="7659362" y="2676128"/>
                  </a:lnTo>
                  <a:lnTo>
                    <a:pt x="7474799" y="2676128"/>
                  </a:lnTo>
                  <a:close/>
                  <a:moveTo>
                    <a:pt x="7197954" y="2491565"/>
                  </a:moveTo>
                  <a:lnTo>
                    <a:pt x="7382517" y="2491565"/>
                  </a:lnTo>
                  <a:lnTo>
                    <a:pt x="7382517" y="2676128"/>
                  </a:lnTo>
                  <a:lnTo>
                    <a:pt x="7197954" y="2676128"/>
                  </a:lnTo>
                  <a:close/>
                  <a:moveTo>
                    <a:pt x="6921109" y="2491565"/>
                  </a:moveTo>
                  <a:lnTo>
                    <a:pt x="7105672" y="2491565"/>
                  </a:lnTo>
                  <a:lnTo>
                    <a:pt x="7105672" y="2676128"/>
                  </a:lnTo>
                  <a:lnTo>
                    <a:pt x="6921109" y="2676128"/>
                  </a:lnTo>
                  <a:close/>
                  <a:moveTo>
                    <a:pt x="6644265" y="2491565"/>
                  </a:moveTo>
                  <a:lnTo>
                    <a:pt x="6828828" y="2491565"/>
                  </a:lnTo>
                  <a:lnTo>
                    <a:pt x="6828828" y="2676128"/>
                  </a:lnTo>
                  <a:lnTo>
                    <a:pt x="6644265" y="2676128"/>
                  </a:lnTo>
                  <a:close/>
                  <a:moveTo>
                    <a:pt x="6367421" y="2491565"/>
                  </a:moveTo>
                  <a:lnTo>
                    <a:pt x="6551984" y="2491565"/>
                  </a:lnTo>
                  <a:lnTo>
                    <a:pt x="6551984" y="2676128"/>
                  </a:lnTo>
                  <a:lnTo>
                    <a:pt x="6367421" y="2676128"/>
                  </a:lnTo>
                  <a:close/>
                  <a:moveTo>
                    <a:pt x="6090576" y="2491565"/>
                  </a:moveTo>
                  <a:lnTo>
                    <a:pt x="6275139" y="2491565"/>
                  </a:lnTo>
                  <a:lnTo>
                    <a:pt x="6275139" y="2676128"/>
                  </a:lnTo>
                  <a:lnTo>
                    <a:pt x="6090576" y="2676128"/>
                  </a:lnTo>
                  <a:close/>
                  <a:moveTo>
                    <a:pt x="5813731" y="2491565"/>
                  </a:moveTo>
                  <a:lnTo>
                    <a:pt x="5998294" y="2491565"/>
                  </a:lnTo>
                  <a:lnTo>
                    <a:pt x="5998294" y="2676128"/>
                  </a:lnTo>
                  <a:lnTo>
                    <a:pt x="5813731" y="2676128"/>
                  </a:lnTo>
                  <a:close/>
                  <a:moveTo>
                    <a:pt x="5536887" y="2491565"/>
                  </a:moveTo>
                  <a:lnTo>
                    <a:pt x="5721450" y="2491565"/>
                  </a:lnTo>
                  <a:lnTo>
                    <a:pt x="5721450" y="2676128"/>
                  </a:lnTo>
                  <a:lnTo>
                    <a:pt x="5536887" y="2676128"/>
                  </a:lnTo>
                  <a:close/>
                  <a:moveTo>
                    <a:pt x="5260042" y="2491565"/>
                  </a:moveTo>
                  <a:lnTo>
                    <a:pt x="5444605" y="2491565"/>
                  </a:lnTo>
                  <a:lnTo>
                    <a:pt x="5444605" y="2676128"/>
                  </a:lnTo>
                  <a:lnTo>
                    <a:pt x="5260042" y="2676128"/>
                  </a:lnTo>
                  <a:close/>
                  <a:moveTo>
                    <a:pt x="4983198" y="2491565"/>
                  </a:moveTo>
                  <a:lnTo>
                    <a:pt x="5167761" y="2491565"/>
                  </a:lnTo>
                  <a:lnTo>
                    <a:pt x="5167761" y="2676128"/>
                  </a:lnTo>
                  <a:lnTo>
                    <a:pt x="4983198" y="2676128"/>
                  </a:lnTo>
                  <a:close/>
                  <a:moveTo>
                    <a:pt x="4706353" y="2491565"/>
                  </a:moveTo>
                  <a:lnTo>
                    <a:pt x="4890916" y="2491565"/>
                  </a:lnTo>
                  <a:lnTo>
                    <a:pt x="4890916" y="2676128"/>
                  </a:lnTo>
                  <a:lnTo>
                    <a:pt x="4706353" y="2676128"/>
                  </a:lnTo>
                  <a:close/>
                  <a:moveTo>
                    <a:pt x="4429509" y="2491565"/>
                  </a:moveTo>
                  <a:lnTo>
                    <a:pt x="4614072" y="2491565"/>
                  </a:lnTo>
                  <a:lnTo>
                    <a:pt x="4614072" y="2676128"/>
                  </a:lnTo>
                  <a:lnTo>
                    <a:pt x="4429509" y="2676128"/>
                  </a:lnTo>
                  <a:close/>
                  <a:moveTo>
                    <a:pt x="4152664" y="2491565"/>
                  </a:moveTo>
                  <a:lnTo>
                    <a:pt x="4337227" y="2491565"/>
                  </a:lnTo>
                  <a:lnTo>
                    <a:pt x="4337227" y="2676128"/>
                  </a:lnTo>
                  <a:lnTo>
                    <a:pt x="4152664" y="2676128"/>
                  </a:lnTo>
                  <a:close/>
                  <a:moveTo>
                    <a:pt x="3875820" y="2491565"/>
                  </a:moveTo>
                  <a:lnTo>
                    <a:pt x="4060383" y="2491565"/>
                  </a:lnTo>
                  <a:lnTo>
                    <a:pt x="4060383" y="2676128"/>
                  </a:lnTo>
                  <a:lnTo>
                    <a:pt x="3875820" y="2676128"/>
                  </a:lnTo>
                  <a:close/>
                  <a:moveTo>
                    <a:pt x="3598976" y="2491565"/>
                  </a:moveTo>
                  <a:lnTo>
                    <a:pt x="3783539" y="2491565"/>
                  </a:lnTo>
                  <a:lnTo>
                    <a:pt x="3783539" y="2676128"/>
                  </a:lnTo>
                  <a:lnTo>
                    <a:pt x="3598976" y="2676128"/>
                  </a:lnTo>
                  <a:close/>
                  <a:moveTo>
                    <a:pt x="3322131" y="2491565"/>
                  </a:moveTo>
                  <a:lnTo>
                    <a:pt x="3506694" y="2491565"/>
                  </a:lnTo>
                  <a:lnTo>
                    <a:pt x="3506694" y="2676128"/>
                  </a:lnTo>
                  <a:lnTo>
                    <a:pt x="3322131" y="2676128"/>
                  </a:lnTo>
                  <a:close/>
                  <a:moveTo>
                    <a:pt x="3045317" y="2491565"/>
                  </a:moveTo>
                  <a:lnTo>
                    <a:pt x="3229880" y="2491565"/>
                  </a:lnTo>
                  <a:lnTo>
                    <a:pt x="3229880" y="2676128"/>
                  </a:lnTo>
                  <a:lnTo>
                    <a:pt x="3045317" y="2676128"/>
                  </a:lnTo>
                  <a:close/>
                  <a:moveTo>
                    <a:pt x="2768473" y="2491565"/>
                  </a:moveTo>
                  <a:lnTo>
                    <a:pt x="2953037" y="2491565"/>
                  </a:lnTo>
                  <a:lnTo>
                    <a:pt x="2953037" y="2676128"/>
                  </a:lnTo>
                  <a:lnTo>
                    <a:pt x="2768473" y="2676128"/>
                  </a:lnTo>
                  <a:close/>
                  <a:moveTo>
                    <a:pt x="2491626" y="2491565"/>
                  </a:moveTo>
                  <a:lnTo>
                    <a:pt x="2676190" y="2491565"/>
                  </a:lnTo>
                  <a:lnTo>
                    <a:pt x="2676190" y="2676128"/>
                  </a:lnTo>
                  <a:lnTo>
                    <a:pt x="2491626" y="2676128"/>
                  </a:lnTo>
                  <a:close/>
                  <a:moveTo>
                    <a:pt x="2214781" y="2491565"/>
                  </a:moveTo>
                  <a:lnTo>
                    <a:pt x="2399344" y="2491565"/>
                  </a:lnTo>
                  <a:lnTo>
                    <a:pt x="2399344" y="2676128"/>
                  </a:lnTo>
                  <a:lnTo>
                    <a:pt x="2214781" y="2676128"/>
                  </a:lnTo>
                  <a:close/>
                  <a:moveTo>
                    <a:pt x="1937941" y="2491565"/>
                  </a:moveTo>
                  <a:lnTo>
                    <a:pt x="2122501" y="2491565"/>
                  </a:lnTo>
                  <a:lnTo>
                    <a:pt x="2122501" y="2676128"/>
                  </a:lnTo>
                  <a:lnTo>
                    <a:pt x="1937941" y="2676128"/>
                  </a:lnTo>
                  <a:close/>
                  <a:moveTo>
                    <a:pt x="1661092" y="2491565"/>
                  </a:moveTo>
                  <a:lnTo>
                    <a:pt x="1845659" y="2491565"/>
                  </a:lnTo>
                  <a:lnTo>
                    <a:pt x="1845659" y="2676128"/>
                  </a:lnTo>
                  <a:lnTo>
                    <a:pt x="1661092" y="2676128"/>
                  </a:lnTo>
                  <a:close/>
                  <a:moveTo>
                    <a:pt x="1384248" y="2491565"/>
                  </a:moveTo>
                  <a:lnTo>
                    <a:pt x="1568815" y="2491565"/>
                  </a:lnTo>
                  <a:lnTo>
                    <a:pt x="1568815" y="2676128"/>
                  </a:lnTo>
                  <a:lnTo>
                    <a:pt x="1384248" y="2676128"/>
                  </a:lnTo>
                  <a:close/>
                  <a:moveTo>
                    <a:pt x="1107407" y="2491565"/>
                  </a:moveTo>
                  <a:lnTo>
                    <a:pt x="1291963" y="2491565"/>
                  </a:lnTo>
                  <a:lnTo>
                    <a:pt x="1291963" y="2676128"/>
                  </a:lnTo>
                  <a:lnTo>
                    <a:pt x="1107407" y="2676128"/>
                  </a:lnTo>
                  <a:close/>
                  <a:moveTo>
                    <a:pt x="830563" y="2491565"/>
                  </a:moveTo>
                  <a:lnTo>
                    <a:pt x="1015126" y="2491565"/>
                  </a:lnTo>
                  <a:lnTo>
                    <a:pt x="1015126" y="2676128"/>
                  </a:lnTo>
                  <a:lnTo>
                    <a:pt x="830563" y="2676128"/>
                  </a:lnTo>
                  <a:close/>
                  <a:moveTo>
                    <a:pt x="553719" y="2491565"/>
                  </a:moveTo>
                  <a:lnTo>
                    <a:pt x="738282" y="2491565"/>
                  </a:lnTo>
                  <a:lnTo>
                    <a:pt x="738282" y="2676128"/>
                  </a:lnTo>
                  <a:lnTo>
                    <a:pt x="553719" y="2676128"/>
                  </a:lnTo>
                  <a:close/>
                  <a:moveTo>
                    <a:pt x="276874" y="2491565"/>
                  </a:moveTo>
                  <a:lnTo>
                    <a:pt x="461437" y="2491565"/>
                  </a:lnTo>
                  <a:lnTo>
                    <a:pt x="461437" y="2676128"/>
                  </a:lnTo>
                  <a:lnTo>
                    <a:pt x="276874" y="2676128"/>
                  </a:lnTo>
                  <a:close/>
                  <a:moveTo>
                    <a:pt x="27" y="2491565"/>
                  </a:moveTo>
                  <a:lnTo>
                    <a:pt x="184593" y="2491565"/>
                  </a:lnTo>
                  <a:lnTo>
                    <a:pt x="184593" y="2676128"/>
                  </a:lnTo>
                  <a:lnTo>
                    <a:pt x="27" y="2676128"/>
                  </a:lnTo>
                  <a:close/>
                  <a:moveTo>
                    <a:pt x="8028487" y="2214721"/>
                  </a:moveTo>
                  <a:lnTo>
                    <a:pt x="8213050" y="2214721"/>
                  </a:lnTo>
                  <a:lnTo>
                    <a:pt x="8213050" y="2399284"/>
                  </a:lnTo>
                  <a:lnTo>
                    <a:pt x="8028487" y="2399284"/>
                  </a:lnTo>
                  <a:close/>
                  <a:moveTo>
                    <a:pt x="7751643" y="2214721"/>
                  </a:moveTo>
                  <a:lnTo>
                    <a:pt x="7936206" y="2214721"/>
                  </a:lnTo>
                  <a:lnTo>
                    <a:pt x="7936206" y="2399284"/>
                  </a:lnTo>
                  <a:lnTo>
                    <a:pt x="7751643" y="2399284"/>
                  </a:lnTo>
                  <a:close/>
                  <a:moveTo>
                    <a:pt x="7474799" y="2214721"/>
                  </a:moveTo>
                  <a:lnTo>
                    <a:pt x="7659362" y="2214721"/>
                  </a:lnTo>
                  <a:lnTo>
                    <a:pt x="7659362" y="2399284"/>
                  </a:lnTo>
                  <a:lnTo>
                    <a:pt x="7474799" y="2399284"/>
                  </a:lnTo>
                  <a:close/>
                  <a:moveTo>
                    <a:pt x="7197954" y="2214721"/>
                  </a:moveTo>
                  <a:lnTo>
                    <a:pt x="7382517" y="2214721"/>
                  </a:lnTo>
                  <a:lnTo>
                    <a:pt x="7382517" y="2399284"/>
                  </a:lnTo>
                  <a:lnTo>
                    <a:pt x="7197954" y="2399284"/>
                  </a:lnTo>
                  <a:close/>
                  <a:moveTo>
                    <a:pt x="6921109" y="2214721"/>
                  </a:moveTo>
                  <a:lnTo>
                    <a:pt x="7105672" y="2214721"/>
                  </a:lnTo>
                  <a:lnTo>
                    <a:pt x="7105672" y="2399284"/>
                  </a:lnTo>
                  <a:lnTo>
                    <a:pt x="6921109" y="2399284"/>
                  </a:lnTo>
                  <a:close/>
                  <a:moveTo>
                    <a:pt x="6644265" y="2214721"/>
                  </a:moveTo>
                  <a:lnTo>
                    <a:pt x="6828828" y="2214721"/>
                  </a:lnTo>
                  <a:lnTo>
                    <a:pt x="6828828" y="2399284"/>
                  </a:lnTo>
                  <a:lnTo>
                    <a:pt x="6644265" y="2399284"/>
                  </a:lnTo>
                  <a:close/>
                  <a:moveTo>
                    <a:pt x="6367421" y="2214721"/>
                  </a:moveTo>
                  <a:lnTo>
                    <a:pt x="6551984" y="2214721"/>
                  </a:lnTo>
                  <a:lnTo>
                    <a:pt x="6551984" y="2399284"/>
                  </a:lnTo>
                  <a:lnTo>
                    <a:pt x="6367421" y="2399284"/>
                  </a:lnTo>
                  <a:close/>
                  <a:moveTo>
                    <a:pt x="6090576" y="2214721"/>
                  </a:moveTo>
                  <a:lnTo>
                    <a:pt x="6275139" y="2214721"/>
                  </a:lnTo>
                  <a:lnTo>
                    <a:pt x="6275139" y="2399284"/>
                  </a:lnTo>
                  <a:lnTo>
                    <a:pt x="6090576" y="2399284"/>
                  </a:lnTo>
                  <a:close/>
                  <a:moveTo>
                    <a:pt x="5813731" y="2214721"/>
                  </a:moveTo>
                  <a:lnTo>
                    <a:pt x="5998294" y="2214721"/>
                  </a:lnTo>
                  <a:lnTo>
                    <a:pt x="5998294" y="2399284"/>
                  </a:lnTo>
                  <a:lnTo>
                    <a:pt x="5813731" y="2399284"/>
                  </a:lnTo>
                  <a:close/>
                  <a:moveTo>
                    <a:pt x="5536887" y="2214721"/>
                  </a:moveTo>
                  <a:lnTo>
                    <a:pt x="5721450" y="2214721"/>
                  </a:lnTo>
                  <a:lnTo>
                    <a:pt x="5721450" y="2399284"/>
                  </a:lnTo>
                  <a:lnTo>
                    <a:pt x="5536887" y="2399284"/>
                  </a:lnTo>
                  <a:close/>
                  <a:moveTo>
                    <a:pt x="5260042" y="2214721"/>
                  </a:moveTo>
                  <a:lnTo>
                    <a:pt x="5444605" y="2214721"/>
                  </a:lnTo>
                  <a:lnTo>
                    <a:pt x="5444605" y="2399284"/>
                  </a:lnTo>
                  <a:lnTo>
                    <a:pt x="5260042" y="2399284"/>
                  </a:lnTo>
                  <a:close/>
                  <a:moveTo>
                    <a:pt x="4983198" y="2214721"/>
                  </a:moveTo>
                  <a:lnTo>
                    <a:pt x="5167761" y="2214721"/>
                  </a:lnTo>
                  <a:lnTo>
                    <a:pt x="5167761" y="2399284"/>
                  </a:lnTo>
                  <a:lnTo>
                    <a:pt x="4983198" y="2399284"/>
                  </a:lnTo>
                  <a:close/>
                  <a:moveTo>
                    <a:pt x="4706353" y="2214721"/>
                  </a:moveTo>
                  <a:lnTo>
                    <a:pt x="4890916" y="2214721"/>
                  </a:lnTo>
                  <a:lnTo>
                    <a:pt x="4890916" y="2399284"/>
                  </a:lnTo>
                  <a:lnTo>
                    <a:pt x="4706353" y="2399284"/>
                  </a:lnTo>
                  <a:close/>
                  <a:moveTo>
                    <a:pt x="4429509" y="2214721"/>
                  </a:moveTo>
                  <a:lnTo>
                    <a:pt x="4614072" y="2214721"/>
                  </a:lnTo>
                  <a:lnTo>
                    <a:pt x="4614072" y="2399284"/>
                  </a:lnTo>
                  <a:lnTo>
                    <a:pt x="4429509" y="2399284"/>
                  </a:lnTo>
                  <a:close/>
                  <a:moveTo>
                    <a:pt x="4152664" y="2214721"/>
                  </a:moveTo>
                  <a:lnTo>
                    <a:pt x="4337227" y="2214721"/>
                  </a:lnTo>
                  <a:lnTo>
                    <a:pt x="4337227" y="2399284"/>
                  </a:lnTo>
                  <a:lnTo>
                    <a:pt x="4152664" y="2399284"/>
                  </a:lnTo>
                  <a:close/>
                  <a:moveTo>
                    <a:pt x="3875820" y="2214721"/>
                  </a:moveTo>
                  <a:lnTo>
                    <a:pt x="4060383" y="2214721"/>
                  </a:lnTo>
                  <a:lnTo>
                    <a:pt x="4060383" y="2399284"/>
                  </a:lnTo>
                  <a:lnTo>
                    <a:pt x="3875820" y="2399284"/>
                  </a:lnTo>
                  <a:close/>
                  <a:moveTo>
                    <a:pt x="3598976" y="2214721"/>
                  </a:moveTo>
                  <a:lnTo>
                    <a:pt x="3783539" y="2214721"/>
                  </a:lnTo>
                  <a:lnTo>
                    <a:pt x="3783539" y="2399284"/>
                  </a:lnTo>
                  <a:lnTo>
                    <a:pt x="3598976" y="2399284"/>
                  </a:lnTo>
                  <a:close/>
                  <a:moveTo>
                    <a:pt x="3322131" y="2214721"/>
                  </a:moveTo>
                  <a:lnTo>
                    <a:pt x="3506694" y="2214721"/>
                  </a:lnTo>
                  <a:lnTo>
                    <a:pt x="3506694" y="2399284"/>
                  </a:lnTo>
                  <a:lnTo>
                    <a:pt x="3322131" y="2399284"/>
                  </a:lnTo>
                  <a:close/>
                  <a:moveTo>
                    <a:pt x="3045321" y="2214721"/>
                  </a:moveTo>
                  <a:lnTo>
                    <a:pt x="3229885" y="2214721"/>
                  </a:lnTo>
                  <a:lnTo>
                    <a:pt x="3229885" y="2399284"/>
                  </a:lnTo>
                  <a:lnTo>
                    <a:pt x="3045321" y="2399284"/>
                  </a:lnTo>
                  <a:close/>
                  <a:moveTo>
                    <a:pt x="2768476" y="2214721"/>
                  </a:moveTo>
                  <a:lnTo>
                    <a:pt x="2953040" y="2214721"/>
                  </a:lnTo>
                  <a:lnTo>
                    <a:pt x="2953040" y="2399284"/>
                  </a:lnTo>
                  <a:lnTo>
                    <a:pt x="2768476" y="2399284"/>
                  </a:lnTo>
                  <a:close/>
                  <a:moveTo>
                    <a:pt x="2491629" y="2214721"/>
                  </a:moveTo>
                  <a:lnTo>
                    <a:pt x="2676194" y="2214721"/>
                  </a:lnTo>
                  <a:lnTo>
                    <a:pt x="2676194" y="2399284"/>
                  </a:lnTo>
                  <a:lnTo>
                    <a:pt x="2491629" y="2399284"/>
                  </a:lnTo>
                  <a:close/>
                  <a:moveTo>
                    <a:pt x="2214784" y="2214721"/>
                  </a:moveTo>
                  <a:lnTo>
                    <a:pt x="2399347" y="2214721"/>
                  </a:lnTo>
                  <a:lnTo>
                    <a:pt x="2399347" y="2399284"/>
                  </a:lnTo>
                  <a:lnTo>
                    <a:pt x="2214784" y="2399284"/>
                  </a:lnTo>
                  <a:close/>
                  <a:moveTo>
                    <a:pt x="1937945" y="2214721"/>
                  </a:moveTo>
                  <a:lnTo>
                    <a:pt x="2122504" y="2214721"/>
                  </a:lnTo>
                  <a:lnTo>
                    <a:pt x="2122504" y="2399284"/>
                  </a:lnTo>
                  <a:lnTo>
                    <a:pt x="1937945" y="2399284"/>
                  </a:lnTo>
                  <a:close/>
                  <a:moveTo>
                    <a:pt x="1661094" y="2214721"/>
                  </a:moveTo>
                  <a:lnTo>
                    <a:pt x="1845663" y="2214721"/>
                  </a:lnTo>
                  <a:lnTo>
                    <a:pt x="1845663" y="2399284"/>
                  </a:lnTo>
                  <a:lnTo>
                    <a:pt x="1661094" y="2399284"/>
                  </a:lnTo>
                  <a:close/>
                  <a:moveTo>
                    <a:pt x="1384252" y="2214721"/>
                  </a:moveTo>
                  <a:lnTo>
                    <a:pt x="1568819" y="2214721"/>
                  </a:lnTo>
                  <a:lnTo>
                    <a:pt x="1568819" y="2399284"/>
                  </a:lnTo>
                  <a:lnTo>
                    <a:pt x="1384252" y="2399284"/>
                  </a:lnTo>
                  <a:close/>
                  <a:moveTo>
                    <a:pt x="1107411" y="2214721"/>
                  </a:moveTo>
                  <a:lnTo>
                    <a:pt x="1291966" y="2214721"/>
                  </a:lnTo>
                  <a:lnTo>
                    <a:pt x="1291966" y="2399284"/>
                  </a:lnTo>
                  <a:lnTo>
                    <a:pt x="1107411" y="2399284"/>
                  </a:lnTo>
                  <a:close/>
                  <a:moveTo>
                    <a:pt x="830567" y="2214721"/>
                  </a:moveTo>
                  <a:lnTo>
                    <a:pt x="1015129" y="2214721"/>
                  </a:lnTo>
                  <a:lnTo>
                    <a:pt x="1015129" y="2399284"/>
                  </a:lnTo>
                  <a:lnTo>
                    <a:pt x="830567" y="2399284"/>
                  </a:lnTo>
                  <a:close/>
                  <a:moveTo>
                    <a:pt x="553723" y="2214721"/>
                  </a:moveTo>
                  <a:lnTo>
                    <a:pt x="738286" y="2214721"/>
                  </a:lnTo>
                  <a:lnTo>
                    <a:pt x="738286" y="2399284"/>
                  </a:lnTo>
                  <a:lnTo>
                    <a:pt x="553723" y="2399284"/>
                  </a:lnTo>
                  <a:close/>
                  <a:moveTo>
                    <a:pt x="276878" y="2214721"/>
                  </a:moveTo>
                  <a:lnTo>
                    <a:pt x="461441" y="2214721"/>
                  </a:lnTo>
                  <a:lnTo>
                    <a:pt x="461441" y="2399284"/>
                  </a:lnTo>
                  <a:lnTo>
                    <a:pt x="276878" y="2399284"/>
                  </a:lnTo>
                  <a:close/>
                  <a:moveTo>
                    <a:pt x="30" y="2214721"/>
                  </a:moveTo>
                  <a:lnTo>
                    <a:pt x="184597" y="2214721"/>
                  </a:lnTo>
                  <a:lnTo>
                    <a:pt x="184597" y="2399284"/>
                  </a:lnTo>
                  <a:lnTo>
                    <a:pt x="30" y="2399284"/>
                  </a:lnTo>
                  <a:close/>
                  <a:moveTo>
                    <a:pt x="8028487" y="1937876"/>
                  </a:moveTo>
                  <a:lnTo>
                    <a:pt x="8213050" y="1937876"/>
                  </a:lnTo>
                  <a:lnTo>
                    <a:pt x="8213050" y="2122439"/>
                  </a:lnTo>
                  <a:lnTo>
                    <a:pt x="8028487" y="2122439"/>
                  </a:lnTo>
                  <a:close/>
                  <a:moveTo>
                    <a:pt x="7751643" y="1937876"/>
                  </a:moveTo>
                  <a:lnTo>
                    <a:pt x="7936206" y="1937876"/>
                  </a:lnTo>
                  <a:lnTo>
                    <a:pt x="7936206" y="2122439"/>
                  </a:lnTo>
                  <a:lnTo>
                    <a:pt x="7751643" y="2122439"/>
                  </a:lnTo>
                  <a:close/>
                  <a:moveTo>
                    <a:pt x="7474799" y="1937876"/>
                  </a:moveTo>
                  <a:lnTo>
                    <a:pt x="7659362" y="1937876"/>
                  </a:lnTo>
                  <a:lnTo>
                    <a:pt x="7659362" y="2122439"/>
                  </a:lnTo>
                  <a:lnTo>
                    <a:pt x="7474799" y="2122439"/>
                  </a:lnTo>
                  <a:close/>
                  <a:moveTo>
                    <a:pt x="7197954" y="1937876"/>
                  </a:moveTo>
                  <a:lnTo>
                    <a:pt x="7382517" y="1937876"/>
                  </a:lnTo>
                  <a:lnTo>
                    <a:pt x="7382517" y="2122439"/>
                  </a:lnTo>
                  <a:lnTo>
                    <a:pt x="7197954" y="2122439"/>
                  </a:lnTo>
                  <a:close/>
                  <a:moveTo>
                    <a:pt x="6921109" y="1937876"/>
                  </a:moveTo>
                  <a:lnTo>
                    <a:pt x="7105672" y="1937876"/>
                  </a:lnTo>
                  <a:lnTo>
                    <a:pt x="7105672" y="2122439"/>
                  </a:lnTo>
                  <a:lnTo>
                    <a:pt x="6921109" y="2122439"/>
                  </a:lnTo>
                  <a:close/>
                  <a:moveTo>
                    <a:pt x="6644265" y="1937876"/>
                  </a:moveTo>
                  <a:lnTo>
                    <a:pt x="6828828" y="1937876"/>
                  </a:lnTo>
                  <a:lnTo>
                    <a:pt x="6828828" y="2122439"/>
                  </a:lnTo>
                  <a:lnTo>
                    <a:pt x="6644265" y="2122439"/>
                  </a:lnTo>
                  <a:close/>
                  <a:moveTo>
                    <a:pt x="6367421" y="1937876"/>
                  </a:moveTo>
                  <a:lnTo>
                    <a:pt x="6551984" y="1937876"/>
                  </a:lnTo>
                  <a:lnTo>
                    <a:pt x="6551984" y="2122439"/>
                  </a:lnTo>
                  <a:lnTo>
                    <a:pt x="6367421" y="2122439"/>
                  </a:lnTo>
                  <a:close/>
                  <a:moveTo>
                    <a:pt x="6090576" y="1937876"/>
                  </a:moveTo>
                  <a:lnTo>
                    <a:pt x="6275139" y="1937876"/>
                  </a:lnTo>
                  <a:lnTo>
                    <a:pt x="6275139" y="2122439"/>
                  </a:lnTo>
                  <a:lnTo>
                    <a:pt x="6090576" y="2122439"/>
                  </a:lnTo>
                  <a:close/>
                  <a:moveTo>
                    <a:pt x="5813731" y="1937876"/>
                  </a:moveTo>
                  <a:lnTo>
                    <a:pt x="5998294" y="1937876"/>
                  </a:lnTo>
                  <a:lnTo>
                    <a:pt x="5998294" y="2122439"/>
                  </a:lnTo>
                  <a:lnTo>
                    <a:pt x="5813731" y="2122439"/>
                  </a:lnTo>
                  <a:close/>
                  <a:moveTo>
                    <a:pt x="5536887" y="1937876"/>
                  </a:moveTo>
                  <a:lnTo>
                    <a:pt x="5721450" y="1937876"/>
                  </a:lnTo>
                  <a:lnTo>
                    <a:pt x="5721450" y="2122439"/>
                  </a:lnTo>
                  <a:lnTo>
                    <a:pt x="5536887" y="2122439"/>
                  </a:lnTo>
                  <a:close/>
                  <a:moveTo>
                    <a:pt x="5260042" y="1937876"/>
                  </a:moveTo>
                  <a:lnTo>
                    <a:pt x="5444605" y="1937876"/>
                  </a:lnTo>
                  <a:lnTo>
                    <a:pt x="5444605" y="2122439"/>
                  </a:lnTo>
                  <a:lnTo>
                    <a:pt x="5260042" y="2122439"/>
                  </a:lnTo>
                  <a:close/>
                  <a:moveTo>
                    <a:pt x="4983198" y="1937876"/>
                  </a:moveTo>
                  <a:lnTo>
                    <a:pt x="5167761" y="1937876"/>
                  </a:lnTo>
                  <a:lnTo>
                    <a:pt x="5167761" y="2122439"/>
                  </a:lnTo>
                  <a:lnTo>
                    <a:pt x="4983198" y="2122439"/>
                  </a:lnTo>
                  <a:close/>
                  <a:moveTo>
                    <a:pt x="4706353" y="1937876"/>
                  </a:moveTo>
                  <a:lnTo>
                    <a:pt x="4890916" y="1937876"/>
                  </a:lnTo>
                  <a:lnTo>
                    <a:pt x="4890916" y="2122439"/>
                  </a:lnTo>
                  <a:lnTo>
                    <a:pt x="4706353" y="2122439"/>
                  </a:lnTo>
                  <a:close/>
                  <a:moveTo>
                    <a:pt x="4429509" y="1937876"/>
                  </a:moveTo>
                  <a:lnTo>
                    <a:pt x="4614072" y="1937876"/>
                  </a:lnTo>
                  <a:lnTo>
                    <a:pt x="4614072" y="2122439"/>
                  </a:lnTo>
                  <a:lnTo>
                    <a:pt x="4429509" y="2122439"/>
                  </a:lnTo>
                  <a:close/>
                  <a:moveTo>
                    <a:pt x="4152664" y="1937876"/>
                  </a:moveTo>
                  <a:lnTo>
                    <a:pt x="4337227" y="1937876"/>
                  </a:lnTo>
                  <a:lnTo>
                    <a:pt x="4337227" y="2122439"/>
                  </a:lnTo>
                  <a:lnTo>
                    <a:pt x="4152664" y="2122439"/>
                  </a:lnTo>
                  <a:close/>
                  <a:moveTo>
                    <a:pt x="3875820" y="1937876"/>
                  </a:moveTo>
                  <a:lnTo>
                    <a:pt x="4060383" y="1937876"/>
                  </a:lnTo>
                  <a:lnTo>
                    <a:pt x="4060383" y="2122439"/>
                  </a:lnTo>
                  <a:lnTo>
                    <a:pt x="3875820" y="2122439"/>
                  </a:lnTo>
                  <a:close/>
                  <a:moveTo>
                    <a:pt x="3598976" y="1937876"/>
                  </a:moveTo>
                  <a:lnTo>
                    <a:pt x="3783539" y="1937876"/>
                  </a:lnTo>
                  <a:lnTo>
                    <a:pt x="3783539" y="2122439"/>
                  </a:lnTo>
                  <a:lnTo>
                    <a:pt x="3598976" y="2122439"/>
                  </a:lnTo>
                  <a:close/>
                  <a:moveTo>
                    <a:pt x="3322131" y="1937876"/>
                  </a:moveTo>
                  <a:lnTo>
                    <a:pt x="3506694" y="1937876"/>
                  </a:lnTo>
                  <a:lnTo>
                    <a:pt x="3506694" y="2122439"/>
                  </a:lnTo>
                  <a:lnTo>
                    <a:pt x="3322131" y="2122439"/>
                  </a:lnTo>
                  <a:close/>
                  <a:moveTo>
                    <a:pt x="3045325" y="1937876"/>
                  </a:moveTo>
                  <a:lnTo>
                    <a:pt x="3229888" y="1937876"/>
                  </a:lnTo>
                  <a:lnTo>
                    <a:pt x="3229888" y="2122439"/>
                  </a:lnTo>
                  <a:lnTo>
                    <a:pt x="3045325" y="2122439"/>
                  </a:lnTo>
                  <a:close/>
                  <a:moveTo>
                    <a:pt x="2768480" y="1937876"/>
                  </a:moveTo>
                  <a:lnTo>
                    <a:pt x="2953044" y="1937876"/>
                  </a:lnTo>
                  <a:lnTo>
                    <a:pt x="2953044" y="2122439"/>
                  </a:lnTo>
                  <a:lnTo>
                    <a:pt x="2768480" y="2122439"/>
                  </a:lnTo>
                  <a:close/>
                  <a:moveTo>
                    <a:pt x="2491633" y="1937876"/>
                  </a:moveTo>
                  <a:lnTo>
                    <a:pt x="2676198" y="1937876"/>
                  </a:lnTo>
                  <a:lnTo>
                    <a:pt x="2676198" y="2122439"/>
                  </a:lnTo>
                  <a:lnTo>
                    <a:pt x="2491633" y="2122439"/>
                  </a:lnTo>
                  <a:close/>
                  <a:moveTo>
                    <a:pt x="2214787" y="1937876"/>
                  </a:moveTo>
                  <a:lnTo>
                    <a:pt x="2399351" y="1937876"/>
                  </a:lnTo>
                  <a:lnTo>
                    <a:pt x="2399351" y="2122439"/>
                  </a:lnTo>
                  <a:lnTo>
                    <a:pt x="2214787" y="2122439"/>
                  </a:lnTo>
                  <a:close/>
                  <a:moveTo>
                    <a:pt x="1937949" y="1937876"/>
                  </a:moveTo>
                  <a:lnTo>
                    <a:pt x="2122508" y="1937876"/>
                  </a:lnTo>
                  <a:lnTo>
                    <a:pt x="2122508" y="2122439"/>
                  </a:lnTo>
                  <a:lnTo>
                    <a:pt x="1937949" y="2122439"/>
                  </a:lnTo>
                  <a:close/>
                  <a:moveTo>
                    <a:pt x="1661098" y="1937876"/>
                  </a:moveTo>
                  <a:lnTo>
                    <a:pt x="1845666" y="1937876"/>
                  </a:lnTo>
                  <a:lnTo>
                    <a:pt x="1845666" y="2122439"/>
                  </a:lnTo>
                  <a:lnTo>
                    <a:pt x="1661098" y="2122439"/>
                  </a:lnTo>
                  <a:close/>
                  <a:moveTo>
                    <a:pt x="1384255" y="1937876"/>
                  </a:moveTo>
                  <a:lnTo>
                    <a:pt x="1568823" y="1937876"/>
                  </a:lnTo>
                  <a:lnTo>
                    <a:pt x="1568823" y="2122439"/>
                  </a:lnTo>
                  <a:lnTo>
                    <a:pt x="1384255" y="2122439"/>
                  </a:lnTo>
                  <a:close/>
                  <a:moveTo>
                    <a:pt x="1107415" y="1937876"/>
                  </a:moveTo>
                  <a:lnTo>
                    <a:pt x="1291969" y="1937876"/>
                  </a:lnTo>
                  <a:lnTo>
                    <a:pt x="1291969" y="2122439"/>
                  </a:lnTo>
                  <a:lnTo>
                    <a:pt x="1107415" y="2122439"/>
                  </a:lnTo>
                  <a:close/>
                  <a:moveTo>
                    <a:pt x="830571" y="1937876"/>
                  </a:moveTo>
                  <a:lnTo>
                    <a:pt x="1015133" y="1937876"/>
                  </a:lnTo>
                  <a:lnTo>
                    <a:pt x="1015133" y="2122439"/>
                  </a:lnTo>
                  <a:lnTo>
                    <a:pt x="830571" y="2122439"/>
                  </a:lnTo>
                  <a:close/>
                  <a:moveTo>
                    <a:pt x="553726" y="1937876"/>
                  </a:moveTo>
                  <a:lnTo>
                    <a:pt x="738289" y="1937876"/>
                  </a:lnTo>
                  <a:lnTo>
                    <a:pt x="738289" y="2122439"/>
                  </a:lnTo>
                  <a:lnTo>
                    <a:pt x="553726" y="2122439"/>
                  </a:lnTo>
                  <a:close/>
                  <a:moveTo>
                    <a:pt x="276881" y="1937876"/>
                  </a:moveTo>
                  <a:lnTo>
                    <a:pt x="461444" y="1937876"/>
                  </a:lnTo>
                  <a:lnTo>
                    <a:pt x="461444" y="2122439"/>
                  </a:lnTo>
                  <a:lnTo>
                    <a:pt x="276881" y="2122439"/>
                  </a:lnTo>
                  <a:close/>
                  <a:moveTo>
                    <a:pt x="33" y="1937876"/>
                  </a:moveTo>
                  <a:lnTo>
                    <a:pt x="184601" y="1937876"/>
                  </a:lnTo>
                  <a:lnTo>
                    <a:pt x="184601" y="2122439"/>
                  </a:lnTo>
                  <a:lnTo>
                    <a:pt x="33" y="2122439"/>
                  </a:lnTo>
                  <a:close/>
                  <a:moveTo>
                    <a:pt x="553730" y="1661070"/>
                  </a:moveTo>
                  <a:lnTo>
                    <a:pt x="738293" y="1661070"/>
                  </a:lnTo>
                  <a:lnTo>
                    <a:pt x="738293" y="1845595"/>
                  </a:lnTo>
                  <a:lnTo>
                    <a:pt x="553730" y="1845595"/>
                  </a:lnTo>
                  <a:close/>
                  <a:moveTo>
                    <a:pt x="276885" y="1661070"/>
                  </a:moveTo>
                  <a:lnTo>
                    <a:pt x="461448" y="1661070"/>
                  </a:lnTo>
                  <a:lnTo>
                    <a:pt x="461448" y="1845595"/>
                  </a:lnTo>
                  <a:lnTo>
                    <a:pt x="276885" y="1845595"/>
                  </a:lnTo>
                  <a:close/>
                  <a:moveTo>
                    <a:pt x="36" y="1661070"/>
                  </a:moveTo>
                  <a:lnTo>
                    <a:pt x="184605" y="1661070"/>
                  </a:lnTo>
                  <a:lnTo>
                    <a:pt x="184605" y="1845595"/>
                  </a:lnTo>
                  <a:lnTo>
                    <a:pt x="36" y="1845595"/>
                  </a:lnTo>
                  <a:close/>
                  <a:moveTo>
                    <a:pt x="1661101" y="1661070"/>
                  </a:moveTo>
                  <a:lnTo>
                    <a:pt x="1845670" y="1661070"/>
                  </a:lnTo>
                  <a:lnTo>
                    <a:pt x="1845670" y="1845595"/>
                  </a:lnTo>
                  <a:lnTo>
                    <a:pt x="1661101" y="1845595"/>
                  </a:lnTo>
                  <a:close/>
                  <a:moveTo>
                    <a:pt x="1384258" y="1661070"/>
                  </a:moveTo>
                  <a:lnTo>
                    <a:pt x="1568827" y="1661070"/>
                  </a:lnTo>
                  <a:lnTo>
                    <a:pt x="1568827" y="1845595"/>
                  </a:lnTo>
                  <a:lnTo>
                    <a:pt x="1384258" y="1845595"/>
                  </a:lnTo>
                  <a:close/>
                  <a:moveTo>
                    <a:pt x="1107418" y="1661070"/>
                  </a:moveTo>
                  <a:lnTo>
                    <a:pt x="1291972" y="1661070"/>
                  </a:lnTo>
                  <a:lnTo>
                    <a:pt x="1291972" y="1845595"/>
                  </a:lnTo>
                  <a:lnTo>
                    <a:pt x="1107418" y="1845595"/>
                  </a:lnTo>
                  <a:close/>
                  <a:moveTo>
                    <a:pt x="830574" y="1661070"/>
                  </a:moveTo>
                  <a:lnTo>
                    <a:pt x="1015137" y="1661070"/>
                  </a:lnTo>
                  <a:lnTo>
                    <a:pt x="1015137" y="1845595"/>
                  </a:lnTo>
                  <a:lnTo>
                    <a:pt x="830574" y="1845595"/>
                  </a:lnTo>
                  <a:close/>
                  <a:moveTo>
                    <a:pt x="3322131" y="1661069"/>
                  </a:moveTo>
                  <a:lnTo>
                    <a:pt x="3506694" y="1661069"/>
                  </a:lnTo>
                  <a:lnTo>
                    <a:pt x="3506694" y="1845595"/>
                  </a:lnTo>
                  <a:lnTo>
                    <a:pt x="3322131" y="1845595"/>
                  </a:lnTo>
                  <a:close/>
                  <a:moveTo>
                    <a:pt x="3045328" y="1661069"/>
                  </a:moveTo>
                  <a:lnTo>
                    <a:pt x="3229892" y="1661069"/>
                  </a:lnTo>
                  <a:lnTo>
                    <a:pt x="3229892" y="1845595"/>
                  </a:lnTo>
                  <a:lnTo>
                    <a:pt x="3045328" y="1845595"/>
                  </a:lnTo>
                  <a:close/>
                  <a:moveTo>
                    <a:pt x="2768484" y="1661069"/>
                  </a:moveTo>
                  <a:lnTo>
                    <a:pt x="2953048" y="1661069"/>
                  </a:lnTo>
                  <a:lnTo>
                    <a:pt x="2953048" y="1845595"/>
                  </a:lnTo>
                  <a:lnTo>
                    <a:pt x="2768484" y="1845595"/>
                  </a:lnTo>
                  <a:close/>
                  <a:moveTo>
                    <a:pt x="2491637" y="1661069"/>
                  </a:moveTo>
                  <a:lnTo>
                    <a:pt x="2676202" y="1661069"/>
                  </a:lnTo>
                  <a:lnTo>
                    <a:pt x="2676202" y="1845595"/>
                  </a:lnTo>
                  <a:lnTo>
                    <a:pt x="2491637" y="1845595"/>
                  </a:lnTo>
                  <a:close/>
                  <a:moveTo>
                    <a:pt x="2214791" y="1661069"/>
                  </a:moveTo>
                  <a:lnTo>
                    <a:pt x="2399355" y="1661069"/>
                  </a:lnTo>
                  <a:lnTo>
                    <a:pt x="2399355" y="1845595"/>
                  </a:lnTo>
                  <a:lnTo>
                    <a:pt x="2214791" y="1845595"/>
                  </a:lnTo>
                  <a:close/>
                  <a:moveTo>
                    <a:pt x="1937953" y="1661069"/>
                  </a:moveTo>
                  <a:lnTo>
                    <a:pt x="2122512" y="1661069"/>
                  </a:lnTo>
                  <a:lnTo>
                    <a:pt x="2122512" y="1845595"/>
                  </a:lnTo>
                  <a:lnTo>
                    <a:pt x="1937953" y="1845595"/>
                  </a:lnTo>
                  <a:close/>
                  <a:moveTo>
                    <a:pt x="4706353" y="1661069"/>
                  </a:moveTo>
                  <a:lnTo>
                    <a:pt x="4890916" y="1661069"/>
                  </a:lnTo>
                  <a:lnTo>
                    <a:pt x="4890916" y="1845595"/>
                  </a:lnTo>
                  <a:lnTo>
                    <a:pt x="4706353" y="1845595"/>
                  </a:lnTo>
                  <a:close/>
                  <a:moveTo>
                    <a:pt x="4429509" y="1661069"/>
                  </a:moveTo>
                  <a:lnTo>
                    <a:pt x="4614072" y="1661069"/>
                  </a:lnTo>
                  <a:lnTo>
                    <a:pt x="4614072" y="1845595"/>
                  </a:lnTo>
                  <a:lnTo>
                    <a:pt x="4429509" y="1845595"/>
                  </a:lnTo>
                  <a:close/>
                  <a:moveTo>
                    <a:pt x="4152664" y="1661069"/>
                  </a:moveTo>
                  <a:lnTo>
                    <a:pt x="4337227" y="1661069"/>
                  </a:lnTo>
                  <a:lnTo>
                    <a:pt x="4337227" y="1845595"/>
                  </a:lnTo>
                  <a:lnTo>
                    <a:pt x="4152664" y="1845595"/>
                  </a:lnTo>
                  <a:close/>
                  <a:moveTo>
                    <a:pt x="3875820" y="1661069"/>
                  </a:moveTo>
                  <a:lnTo>
                    <a:pt x="4060383" y="1661069"/>
                  </a:lnTo>
                  <a:lnTo>
                    <a:pt x="4060383" y="1845595"/>
                  </a:lnTo>
                  <a:lnTo>
                    <a:pt x="3875820" y="1845595"/>
                  </a:lnTo>
                  <a:close/>
                  <a:moveTo>
                    <a:pt x="3598976" y="1661069"/>
                  </a:moveTo>
                  <a:lnTo>
                    <a:pt x="3783539" y="1661069"/>
                  </a:lnTo>
                  <a:lnTo>
                    <a:pt x="3783539" y="1845595"/>
                  </a:lnTo>
                  <a:lnTo>
                    <a:pt x="3598976" y="1845595"/>
                  </a:lnTo>
                  <a:close/>
                  <a:moveTo>
                    <a:pt x="6090576" y="1661068"/>
                  </a:moveTo>
                  <a:lnTo>
                    <a:pt x="6275139" y="1661068"/>
                  </a:lnTo>
                  <a:lnTo>
                    <a:pt x="6275139" y="1845595"/>
                  </a:lnTo>
                  <a:lnTo>
                    <a:pt x="6090576" y="1845595"/>
                  </a:lnTo>
                  <a:close/>
                  <a:moveTo>
                    <a:pt x="5813731" y="1661068"/>
                  </a:moveTo>
                  <a:lnTo>
                    <a:pt x="5998294" y="1661068"/>
                  </a:lnTo>
                  <a:lnTo>
                    <a:pt x="5998294" y="1845595"/>
                  </a:lnTo>
                  <a:lnTo>
                    <a:pt x="5813731" y="1845595"/>
                  </a:lnTo>
                  <a:close/>
                  <a:moveTo>
                    <a:pt x="5536887" y="1661068"/>
                  </a:moveTo>
                  <a:lnTo>
                    <a:pt x="5721450" y="1661068"/>
                  </a:lnTo>
                  <a:lnTo>
                    <a:pt x="5721450" y="1845595"/>
                  </a:lnTo>
                  <a:lnTo>
                    <a:pt x="5536887" y="1845595"/>
                  </a:lnTo>
                  <a:close/>
                  <a:moveTo>
                    <a:pt x="5260042" y="1661068"/>
                  </a:moveTo>
                  <a:lnTo>
                    <a:pt x="5444605" y="1661068"/>
                  </a:lnTo>
                  <a:lnTo>
                    <a:pt x="5444605" y="1845595"/>
                  </a:lnTo>
                  <a:lnTo>
                    <a:pt x="5260042" y="1845595"/>
                  </a:lnTo>
                  <a:close/>
                  <a:moveTo>
                    <a:pt x="4983198" y="1661068"/>
                  </a:moveTo>
                  <a:lnTo>
                    <a:pt x="5167761" y="1661068"/>
                  </a:lnTo>
                  <a:lnTo>
                    <a:pt x="5167761" y="1845595"/>
                  </a:lnTo>
                  <a:lnTo>
                    <a:pt x="4983198" y="1845595"/>
                  </a:lnTo>
                  <a:close/>
                  <a:moveTo>
                    <a:pt x="6921109" y="1661068"/>
                  </a:moveTo>
                  <a:lnTo>
                    <a:pt x="7105672" y="1661068"/>
                  </a:lnTo>
                  <a:lnTo>
                    <a:pt x="7105672" y="1845595"/>
                  </a:lnTo>
                  <a:lnTo>
                    <a:pt x="6921109" y="1845595"/>
                  </a:lnTo>
                  <a:close/>
                  <a:moveTo>
                    <a:pt x="6644265" y="1661068"/>
                  </a:moveTo>
                  <a:lnTo>
                    <a:pt x="6828828" y="1661068"/>
                  </a:lnTo>
                  <a:lnTo>
                    <a:pt x="6828828" y="1845595"/>
                  </a:lnTo>
                  <a:lnTo>
                    <a:pt x="6644265" y="1845595"/>
                  </a:lnTo>
                  <a:close/>
                  <a:moveTo>
                    <a:pt x="6367421" y="1661068"/>
                  </a:moveTo>
                  <a:lnTo>
                    <a:pt x="6551984" y="1661068"/>
                  </a:lnTo>
                  <a:lnTo>
                    <a:pt x="6551984" y="1845595"/>
                  </a:lnTo>
                  <a:lnTo>
                    <a:pt x="6367421" y="1845595"/>
                  </a:lnTo>
                  <a:close/>
                  <a:moveTo>
                    <a:pt x="8028487" y="1661067"/>
                  </a:moveTo>
                  <a:lnTo>
                    <a:pt x="8213050" y="1661067"/>
                  </a:lnTo>
                  <a:lnTo>
                    <a:pt x="8213050" y="1845595"/>
                  </a:lnTo>
                  <a:lnTo>
                    <a:pt x="8028487" y="1845595"/>
                  </a:lnTo>
                  <a:close/>
                  <a:moveTo>
                    <a:pt x="7751643" y="1661067"/>
                  </a:moveTo>
                  <a:lnTo>
                    <a:pt x="7936206" y="1661067"/>
                  </a:lnTo>
                  <a:lnTo>
                    <a:pt x="7936206" y="1845595"/>
                  </a:lnTo>
                  <a:lnTo>
                    <a:pt x="7751643" y="1845595"/>
                  </a:lnTo>
                  <a:close/>
                  <a:moveTo>
                    <a:pt x="7474799" y="1661067"/>
                  </a:moveTo>
                  <a:lnTo>
                    <a:pt x="7659362" y="1661067"/>
                  </a:lnTo>
                  <a:lnTo>
                    <a:pt x="7659362" y="1845595"/>
                  </a:lnTo>
                  <a:lnTo>
                    <a:pt x="7474799" y="1845595"/>
                  </a:lnTo>
                  <a:close/>
                  <a:moveTo>
                    <a:pt x="7197954" y="1661067"/>
                  </a:moveTo>
                  <a:lnTo>
                    <a:pt x="7382517" y="1661067"/>
                  </a:lnTo>
                  <a:lnTo>
                    <a:pt x="7382517" y="1845595"/>
                  </a:lnTo>
                  <a:lnTo>
                    <a:pt x="7197954" y="1845595"/>
                  </a:lnTo>
                  <a:close/>
                  <a:moveTo>
                    <a:pt x="830578" y="1384231"/>
                  </a:moveTo>
                  <a:lnTo>
                    <a:pt x="1015140" y="1384231"/>
                  </a:lnTo>
                  <a:lnTo>
                    <a:pt x="1015140" y="1568789"/>
                  </a:lnTo>
                  <a:lnTo>
                    <a:pt x="830578" y="1568789"/>
                  </a:lnTo>
                  <a:close/>
                  <a:moveTo>
                    <a:pt x="553734" y="1384231"/>
                  </a:moveTo>
                  <a:lnTo>
                    <a:pt x="738297" y="1384231"/>
                  </a:lnTo>
                  <a:lnTo>
                    <a:pt x="738297" y="1568789"/>
                  </a:lnTo>
                  <a:lnTo>
                    <a:pt x="553734" y="1568789"/>
                  </a:lnTo>
                  <a:close/>
                  <a:moveTo>
                    <a:pt x="276889" y="1384231"/>
                  </a:moveTo>
                  <a:lnTo>
                    <a:pt x="461452" y="1384231"/>
                  </a:lnTo>
                  <a:lnTo>
                    <a:pt x="461452" y="1568790"/>
                  </a:lnTo>
                  <a:lnTo>
                    <a:pt x="276889" y="1568790"/>
                  </a:lnTo>
                  <a:close/>
                  <a:moveTo>
                    <a:pt x="40" y="1384231"/>
                  </a:moveTo>
                  <a:lnTo>
                    <a:pt x="184608" y="1384231"/>
                  </a:lnTo>
                  <a:lnTo>
                    <a:pt x="184608" y="1568790"/>
                  </a:lnTo>
                  <a:lnTo>
                    <a:pt x="40" y="1568790"/>
                  </a:lnTo>
                  <a:close/>
                  <a:moveTo>
                    <a:pt x="1661104" y="1384230"/>
                  </a:moveTo>
                  <a:lnTo>
                    <a:pt x="1845674" y="1384230"/>
                  </a:lnTo>
                  <a:lnTo>
                    <a:pt x="1845674" y="1568789"/>
                  </a:lnTo>
                  <a:lnTo>
                    <a:pt x="1661104" y="1568789"/>
                  </a:lnTo>
                  <a:close/>
                  <a:moveTo>
                    <a:pt x="1384262" y="1384230"/>
                  </a:moveTo>
                  <a:lnTo>
                    <a:pt x="1568831" y="1384230"/>
                  </a:lnTo>
                  <a:lnTo>
                    <a:pt x="1568831" y="1568789"/>
                  </a:lnTo>
                  <a:lnTo>
                    <a:pt x="1384262" y="1568789"/>
                  </a:lnTo>
                  <a:close/>
                  <a:moveTo>
                    <a:pt x="1107422" y="1384230"/>
                  </a:moveTo>
                  <a:lnTo>
                    <a:pt x="1291975" y="1384230"/>
                  </a:lnTo>
                  <a:lnTo>
                    <a:pt x="1291975" y="1568789"/>
                  </a:lnTo>
                  <a:lnTo>
                    <a:pt x="1107422" y="1568789"/>
                  </a:lnTo>
                  <a:close/>
                  <a:moveTo>
                    <a:pt x="2491640" y="1384230"/>
                  </a:moveTo>
                  <a:lnTo>
                    <a:pt x="2676205" y="1384230"/>
                  </a:lnTo>
                  <a:lnTo>
                    <a:pt x="2676205" y="1568789"/>
                  </a:lnTo>
                  <a:lnTo>
                    <a:pt x="2491640" y="1568789"/>
                  </a:lnTo>
                  <a:close/>
                  <a:moveTo>
                    <a:pt x="2214794" y="1384230"/>
                  </a:moveTo>
                  <a:lnTo>
                    <a:pt x="2399357" y="1384230"/>
                  </a:lnTo>
                  <a:lnTo>
                    <a:pt x="2399357" y="1568789"/>
                  </a:lnTo>
                  <a:lnTo>
                    <a:pt x="2214794" y="1568789"/>
                  </a:lnTo>
                  <a:close/>
                  <a:moveTo>
                    <a:pt x="1937957" y="1384230"/>
                  </a:moveTo>
                  <a:lnTo>
                    <a:pt x="2122515" y="1384230"/>
                  </a:lnTo>
                  <a:lnTo>
                    <a:pt x="2122515" y="1568789"/>
                  </a:lnTo>
                  <a:lnTo>
                    <a:pt x="1937957" y="1568789"/>
                  </a:lnTo>
                  <a:close/>
                  <a:moveTo>
                    <a:pt x="3598976" y="1384230"/>
                  </a:moveTo>
                  <a:lnTo>
                    <a:pt x="3783539" y="1384230"/>
                  </a:lnTo>
                  <a:lnTo>
                    <a:pt x="3783539" y="1568788"/>
                  </a:lnTo>
                  <a:lnTo>
                    <a:pt x="3598976" y="1568788"/>
                  </a:lnTo>
                  <a:close/>
                  <a:moveTo>
                    <a:pt x="3322131" y="1384230"/>
                  </a:moveTo>
                  <a:lnTo>
                    <a:pt x="3506694" y="1384230"/>
                  </a:lnTo>
                  <a:lnTo>
                    <a:pt x="3506694" y="1568788"/>
                  </a:lnTo>
                  <a:lnTo>
                    <a:pt x="3322131" y="1568788"/>
                  </a:lnTo>
                  <a:close/>
                  <a:moveTo>
                    <a:pt x="3045332" y="1384230"/>
                  </a:moveTo>
                  <a:lnTo>
                    <a:pt x="3229897" y="1384230"/>
                  </a:lnTo>
                  <a:lnTo>
                    <a:pt x="3229897" y="1568789"/>
                  </a:lnTo>
                  <a:lnTo>
                    <a:pt x="3045332" y="1568789"/>
                  </a:lnTo>
                  <a:close/>
                  <a:moveTo>
                    <a:pt x="2768487" y="1384230"/>
                  </a:moveTo>
                  <a:lnTo>
                    <a:pt x="2953051" y="1384230"/>
                  </a:lnTo>
                  <a:lnTo>
                    <a:pt x="2953051" y="1568789"/>
                  </a:lnTo>
                  <a:lnTo>
                    <a:pt x="2768487" y="1568789"/>
                  </a:lnTo>
                  <a:close/>
                  <a:moveTo>
                    <a:pt x="4983198" y="1384229"/>
                  </a:moveTo>
                  <a:lnTo>
                    <a:pt x="5167761" y="1384229"/>
                  </a:lnTo>
                  <a:lnTo>
                    <a:pt x="5167761" y="1568788"/>
                  </a:lnTo>
                  <a:lnTo>
                    <a:pt x="4983198" y="1568788"/>
                  </a:lnTo>
                  <a:close/>
                  <a:moveTo>
                    <a:pt x="4706353" y="1384229"/>
                  </a:moveTo>
                  <a:lnTo>
                    <a:pt x="4890916" y="1384229"/>
                  </a:lnTo>
                  <a:lnTo>
                    <a:pt x="4890916" y="1568788"/>
                  </a:lnTo>
                  <a:lnTo>
                    <a:pt x="4706353" y="1568788"/>
                  </a:lnTo>
                  <a:close/>
                  <a:moveTo>
                    <a:pt x="4429509" y="1384229"/>
                  </a:moveTo>
                  <a:lnTo>
                    <a:pt x="4614072" y="1384229"/>
                  </a:lnTo>
                  <a:lnTo>
                    <a:pt x="4614072" y="1568788"/>
                  </a:lnTo>
                  <a:lnTo>
                    <a:pt x="4429509" y="1568788"/>
                  </a:lnTo>
                  <a:close/>
                  <a:moveTo>
                    <a:pt x="4152664" y="1384229"/>
                  </a:moveTo>
                  <a:lnTo>
                    <a:pt x="4337227" y="1384229"/>
                  </a:lnTo>
                  <a:lnTo>
                    <a:pt x="4337227" y="1568788"/>
                  </a:lnTo>
                  <a:lnTo>
                    <a:pt x="4152664" y="1568788"/>
                  </a:lnTo>
                  <a:close/>
                  <a:moveTo>
                    <a:pt x="3875820" y="1384229"/>
                  </a:moveTo>
                  <a:lnTo>
                    <a:pt x="4060383" y="1384229"/>
                  </a:lnTo>
                  <a:lnTo>
                    <a:pt x="4060383" y="1568788"/>
                  </a:lnTo>
                  <a:lnTo>
                    <a:pt x="3875820" y="1568788"/>
                  </a:lnTo>
                  <a:close/>
                  <a:moveTo>
                    <a:pt x="5260042" y="1384229"/>
                  </a:moveTo>
                  <a:lnTo>
                    <a:pt x="5444605" y="1384229"/>
                  </a:lnTo>
                  <a:lnTo>
                    <a:pt x="5444605" y="1568788"/>
                  </a:lnTo>
                  <a:lnTo>
                    <a:pt x="5260042" y="1568788"/>
                  </a:lnTo>
                  <a:close/>
                  <a:moveTo>
                    <a:pt x="6921109" y="1384228"/>
                  </a:moveTo>
                  <a:lnTo>
                    <a:pt x="7105672" y="1384228"/>
                  </a:lnTo>
                  <a:lnTo>
                    <a:pt x="7105672" y="1568787"/>
                  </a:lnTo>
                  <a:lnTo>
                    <a:pt x="6921109" y="1568787"/>
                  </a:lnTo>
                  <a:close/>
                  <a:moveTo>
                    <a:pt x="6644265" y="1384228"/>
                  </a:moveTo>
                  <a:lnTo>
                    <a:pt x="6828828" y="1384228"/>
                  </a:lnTo>
                  <a:lnTo>
                    <a:pt x="6828828" y="1568787"/>
                  </a:lnTo>
                  <a:lnTo>
                    <a:pt x="6644265" y="1568787"/>
                  </a:lnTo>
                  <a:close/>
                  <a:moveTo>
                    <a:pt x="6367421" y="1384228"/>
                  </a:moveTo>
                  <a:lnTo>
                    <a:pt x="6551984" y="1384228"/>
                  </a:lnTo>
                  <a:lnTo>
                    <a:pt x="6551984" y="1568787"/>
                  </a:lnTo>
                  <a:lnTo>
                    <a:pt x="6367421" y="1568787"/>
                  </a:lnTo>
                  <a:close/>
                  <a:moveTo>
                    <a:pt x="6090576" y="1384228"/>
                  </a:moveTo>
                  <a:lnTo>
                    <a:pt x="6275139" y="1384228"/>
                  </a:lnTo>
                  <a:lnTo>
                    <a:pt x="6275139" y="1568788"/>
                  </a:lnTo>
                  <a:lnTo>
                    <a:pt x="6090576" y="1568788"/>
                  </a:lnTo>
                  <a:close/>
                  <a:moveTo>
                    <a:pt x="5813731" y="1384228"/>
                  </a:moveTo>
                  <a:lnTo>
                    <a:pt x="5998294" y="1384228"/>
                  </a:lnTo>
                  <a:lnTo>
                    <a:pt x="5998294" y="1568788"/>
                  </a:lnTo>
                  <a:lnTo>
                    <a:pt x="5813731" y="1568788"/>
                  </a:lnTo>
                  <a:close/>
                  <a:moveTo>
                    <a:pt x="5536887" y="1384228"/>
                  </a:moveTo>
                  <a:lnTo>
                    <a:pt x="5721450" y="1384228"/>
                  </a:lnTo>
                  <a:lnTo>
                    <a:pt x="5721450" y="1568788"/>
                  </a:lnTo>
                  <a:lnTo>
                    <a:pt x="5536887" y="1568788"/>
                  </a:lnTo>
                  <a:close/>
                  <a:moveTo>
                    <a:pt x="7474799" y="1384228"/>
                  </a:moveTo>
                  <a:lnTo>
                    <a:pt x="7659362" y="1384228"/>
                  </a:lnTo>
                  <a:lnTo>
                    <a:pt x="7659362" y="1568787"/>
                  </a:lnTo>
                  <a:lnTo>
                    <a:pt x="7474799" y="1568787"/>
                  </a:lnTo>
                  <a:close/>
                  <a:moveTo>
                    <a:pt x="7197954" y="1384228"/>
                  </a:moveTo>
                  <a:lnTo>
                    <a:pt x="7382517" y="1384228"/>
                  </a:lnTo>
                  <a:lnTo>
                    <a:pt x="7382517" y="1568787"/>
                  </a:lnTo>
                  <a:lnTo>
                    <a:pt x="7197954" y="1568787"/>
                  </a:lnTo>
                  <a:close/>
                  <a:moveTo>
                    <a:pt x="8028487" y="1384227"/>
                  </a:moveTo>
                  <a:lnTo>
                    <a:pt x="8213050" y="1384227"/>
                  </a:lnTo>
                  <a:lnTo>
                    <a:pt x="8213050" y="1568787"/>
                  </a:lnTo>
                  <a:lnTo>
                    <a:pt x="8028487" y="1568787"/>
                  </a:lnTo>
                  <a:close/>
                  <a:moveTo>
                    <a:pt x="7751643" y="1384227"/>
                  </a:moveTo>
                  <a:lnTo>
                    <a:pt x="7936206" y="1384227"/>
                  </a:lnTo>
                  <a:lnTo>
                    <a:pt x="7936206" y="1568787"/>
                  </a:lnTo>
                  <a:lnTo>
                    <a:pt x="7751643" y="1568787"/>
                  </a:lnTo>
                  <a:close/>
                  <a:moveTo>
                    <a:pt x="553737" y="1107394"/>
                  </a:moveTo>
                  <a:lnTo>
                    <a:pt x="738300" y="1107394"/>
                  </a:lnTo>
                  <a:lnTo>
                    <a:pt x="738300" y="1291954"/>
                  </a:lnTo>
                  <a:lnTo>
                    <a:pt x="553737" y="1291954"/>
                  </a:lnTo>
                  <a:close/>
                  <a:moveTo>
                    <a:pt x="276893" y="1107394"/>
                  </a:moveTo>
                  <a:lnTo>
                    <a:pt x="461456" y="1107394"/>
                  </a:lnTo>
                  <a:lnTo>
                    <a:pt x="461456" y="1291954"/>
                  </a:lnTo>
                  <a:lnTo>
                    <a:pt x="276893" y="1291954"/>
                  </a:lnTo>
                  <a:close/>
                  <a:moveTo>
                    <a:pt x="43" y="1107394"/>
                  </a:moveTo>
                  <a:lnTo>
                    <a:pt x="184612" y="1107394"/>
                  </a:lnTo>
                  <a:lnTo>
                    <a:pt x="184612" y="1291954"/>
                  </a:lnTo>
                  <a:lnTo>
                    <a:pt x="43" y="1291954"/>
                  </a:lnTo>
                  <a:close/>
                  <a:moveTo>
                    <a:pt x="1384265" y="1107394"/>
                  </a:moveTo>
                  <a:lnTo>
                    <a:pt x="1568835" y="1107394"/>
                  </a:lnTo>
                  <a:lnTo>
                    <a:pt x="1568835" y="1291954"/>
                  </a:lnTo>
                  <a:lnTo>
                    <a:pt x="1384265" y="1291954"/>
                  </a:lnTo>
                  <a:close/>
                  <a:moveTo>
                    <a:pt x="1107426" y="1107394"/>
                  </a:moveTo>
                  <a:lnTo>
                    <a:pt x="1291978" y="1107394"/>
                  </a:lnTo>
                  <a:lnTo>
                    <a:pt x="1291978" y="1291954"/>
                  </a:lnTo>
                  <a:lnTo>
                    <a:pt x="1107426" y="1291954"/>
                  </a:lnTo>
                  <a:close/>
                  <a:moveTo>
                    <a:pt x="830582" y="1107394"/>
                  </a:moveTo>
                  <a:lnTo>
                    <a:pt x="1015144" y="1107394"/>
                  </a:lnTo>
                  <a:lnTo>
                    <a:pt x="1015144" y="1291954"/>
                  </a:lnTo>
                  <a:lnTo>
                    <a:pt x="830582" y="1291954"/>
                  </a:lnTo>
                  <a:close/>
                  <a:moveTo>
                    <a:pt x="2491643" y="1107393"/>
                  </a:moveTo>
                  <a:lnTo>
                    <a:pt x="2676209" y="1107393"/>
                  </a:lnTo>
                  <a:lnTo>
                    <a:pt x="2676209" y="1291954"/>
                  </a:lnTo>
                  <a:lnTo>
                    <a:pt x="2491643" y="1291954"/>
                  </a:lnTo>
                  <a:close/>
                  <a:moveTo>
                    <a:pt x="2214797" y="1107393"/>
                  </a:moveTo>
                  <a:lnTo>
                    <a:pt x="2399361" y="1107393"/>
                  </a:lnTo>
                  <a:lnTo>
                    <a:pt x="2399361" y="1291954"/>
                  </a:lnTo>
                  <a:lnTo>
                    <a:pt x="2214797" y="1291954"/>
                  </a:lnTo>
                  <a:close/>
                  <a:moveTo>
                    <a:pt x="1937961" y="1107393"/>
                  </a:moveTo>
                  <a:lnTo>
                    <a:pt x="2122519" y="1107393"/>
                  </a:lnTo>
                  <a:lnTo>
                    <a:pt x="2122519" y="1291954"/>
                  </a:lnTo>
                  <a:lnTo>
                    <a:pt x="1937961" y="1291954"/>
                  </a:lnTo>
                  <a:close/>
                  <a:moveTo>
                    <a:pt x="1661108" y="1107393"/>
                  </a:moveTo>
                  <a:lnTo>
                    <a:pt x="1845678" y="1107393"/>
                  </a:lnTo>
                  <a:lnTo>
                    <a:pt x="1845678" y="1291954"/>
                  </a:lnTo>
                  <a:lnTo>
                    <a:pt x="1661108" y="1291954"/>
                  </a:lnTo>
                  <a:close/>
                  <a:moveTo>
                    <a:pt x="3598976" y="1107393"/>
                  </a:moveTo>
                  <a:lnTo>
                    <a:pt x="3783539" y="1107393"/>
                  </a:lnTo>
                  <a:lnTo>
                    <a:pt x="3783539" y="1291954"/>
                  </a:lnTo>
                  <a:lnTo>
                    <a:pt x="3598976" y="1291954"/>
                  </a:lnTo>
                  <a:close/>
                  <a:moveTo>
                    <a:pt x="3322131" y="1107393"/>
                  </a:moveTo>
                  <a:lnTo>
                    <a:pt x="3506694" y="1107393"/>
                  </a:lnTo>
                  <a:lnTo>
                    <a:pt x="3506694" y="1291954"/>
                  </a:lnTo>
                  <a:lnTo>
                    <a:pt x="3322131" y="1291954"/>
                  </a:lnTo>
                  <a:close/>
                  <a:moveTo>
                    <a:pt x="3045336" y="1107393"/>
                  </a:moveTo>
                  <a:lnTo>
                    <a:pt x="3229900" y="1107393"/>
                  </a:lnTo>
                  <a:lnTo>
                    <a:pt x="3229900" y="1291954"/>
                  </a:lnTo>
                  <a:lnTo>
                    <a:pt x="3045336" y="1291954"/>
                  </a:lnTo>
                  <a:close/>
                  <a:moveTo>
                    <a:pt x="2768491" y="1107393"/>
                  </a:moveTo>
                  <a:lnTo>
                    <a:pt x="2953055" y="1107393"/>
                  </a:lnTo>
                  <a:lnTo>
                    <a:pt x="2953055" y="1291954"/>
                  </a:lnTo>
                  <a:lnTo>
                    <a:pt x="2768491" y="1291954"/>
                  </a:lnTo>
                  <a:close/>
                  <a:moveTo>
                    <a:pt x="4429509" y="1107393"/>
                  </a:moveTo>
                  <a:lnTo>
                    <a:pt x="4614072" y="1107393"/>
                  </a:lnTo>
                  <a:lnTo>
                    <a:pt x="4614072" y="1291953"/>
                  </a:lnTo>
                  <a:lnTo>
                    <a:pt x="4429509" y="1291953"/>
                  </a:lnTo>
                  <a:close/>
                  <a:moveTo>
                    <a:pt x="4152664" y="1107393"/>
                  </a:moveTo>
                  <a:lnTo>
                    <a:pt x="4337227" y="1107393"/>
                  </a:lnTo>
                  <a:lnTo>
                    <a:pt x="4337227" y="1291954"/>
                  </a:lnTo>
                  <a:lnTo>
                    <a:pt x="4152664" y="1291954"/>
                  </a:lnTo>
                  <a:close/>
                  <a:moveTo>
                    <a:pt x="3875820" y="1107393"/>
                  </a:moveTo>
                  <a:lnTo>
                    <a:pt x="4060383" y="1107393"/>
                  </a:lnTo>
                  <a:lnTo>
                    <a:pt x="4060383" y="1291954"/>
                  </a:lnTo>
                  <a:lnTo>
                    <a:pt x="3875820" y="1291954"/>
                  </a:lnTo>
                  <a:close/>
                  <a:moveTo>
                    <a:pt x="5536887" y="1107392"/>
                  </a:moveTo>
                  <a:lnTo>
                    <a:pt x="5721450" y="1107392"/>
                  </a:lnTo>
                  <a:lnTo>
                    <a:pt x="5721450" y="1291953"/>
                  </a:lnTo>
                  <a:lnTo>
                    <a:pt x="5536887" y="1291953"/>
                  </a:lnTo>
                  <a:close/>
                  <a:moveTo>
                    <a:pt x="5260042" y="1107392"/>
                  </a:moveTo>
                  <a:lnTo>
                    <a:pt x="5444605" y="1107392"/>
                  </a:lnTo>
                  <a:lnTo>
                    <a:pt x="5444605" y="1291953"/>
                  </a:lnTo>
                  <a:lnTo>
                    <a:pt x="5260042" y="1291953"/>
                  </a:lnTo>
                  <a:close/>
                  <a:moveTo>
                    <a:pt x="4983198" y="1107392"/>
                  </a:moveTo>
                  <a:lnTo>
                    <a:pt x="5167761" y="1107392"/>
                  </a:lnTo>
                  <a:lnTo>
                    <a:pt x="5167761" y="1291953"/>
                  </a:lnTo>
                  <a:lnTo>
                    <a:pt x="4983198" y="1291953"/>
                  </a:lnTo>
                  <a:close/>
                  <a:moveTo>
                    <a:pt x="4706353" y="1107392"/>
                  </a:moveTo>
                  <a:lnTo>
                    <a:pt x="4890916" y="1107392"/>
                  </a:lnTo>
                  <a:lnTo>
                    <a:pt x="4890916" y="1291953"/>
                  </a:lnTo>
                  <a:lnTo>
                    <a:pt x="4706353" y="1291953"/>
                  </a:lnTo>
                  <a:close/>
                  <a:moveTo>
                    <a:pt x="6367421" y="1107392"/>
                  </a:moveTo>
                  <a:lnTo>
                    <a:pt x="6551984" y="1107392"/>
                  </a:lnTo>
                  <a:lnTo>
                    <a:pt x="6551984" y="1291951"/>
                  </a:lnTo>
                  <a:lnTo>
                    <a:pt x="6367421" y="1291951"/>
                  </a:lnTo>
                  <a:close/>
                  <a:moveTo>
                    <a:pt x="6090576" y="1107392"/>
                  </a:moveTo>
                  <a:lnTo>
                    <a:pt x="6275139" y="1107392"/>
                  </a:lnTo>
                  <a:lnTo>
                    <a:pt x="6275139" y="1291951"/>
                  </a:lnTo>
                  <a:lnTo>
                    <a:pt x="6090576" y="1291951"/>
                  </a:lnTo>
                  <a:close/>
                  <a:moveTo>
                    <a:pt x="5813731" y="1107392"/>
                  </a:moveTo>
                  <a:lnTo>
                    <a:pt x="5998294" y="1107392"/>
                  </a:lnTo>
                  <a:lnTo>
                    <a:pt x="5998294" y="1291951"/>
                  </a:lnTo>
                  <a:lnTo>
                    <a:pt x="5813731" y="1291951"/>
                  </a:lnTo>
                  <a:close/>
                  <a:moveTo>
                    <a:pt x="7474799" y="1107391"/>
                  </a:moveTo>
                  <a:lnTo>
                    <a:pt x="7659362" y="1107391"/>
                  </a:lnTo>
                  <a:lnTo>
                    <a:pt x="7659362" y="1291951"/>
                  </a:lnTo>
                  <a:lnTo>
                    <a:pt x="7474799" y="1291951"/>
                  </a:lnTo>
                  <a:close/>
                  <a:moveTo>
                    <a:pt x="7197954" y="1107391"/>
                  </a:moveTo>
                  <a:lnTo>
                    <a:pt x="7382517" y="1107391"/>
                  </a:lnTo>
                  <a:lnTo>
                    <a:pt x="7382517" y="1291951"/>
                  </a:lnTo>
                  <a:lnTo>
                    <a:pt x="7197954" y="1291951"/>
                  </a:lnTo>
                  <a:close/>
                  <a:moveTo>
                    <a:pt x="6921109" y="1107391"/>
                  </a:moveTo>
                  <a:lnTo>
                    <a:pt x="7105672" y="1107391"/>
                  </a:lnTo>
                  <a:lnTo>
                    <a:pt x="7105672" y="1291951"/>
                  </a:lnTo>
                  <a:lnTo>
                    <a:pt x="6921109" y="1291951"/>
                  </a:lnTo>
                  <a:close/>
                  <a:moveTo>
                    <a:pt x="6644265" y="1107391"/>
                  </a:moveTo>
                  <a:lnTo>
                    <a:pt x="6828828" y="1107391"/>
                  </a:lnTo>
                  <a:lnTo>
                    <a:pt x="6828828" y="1291951"/>
                  </a:lnTo>
                  <a:lnTo>
                    <a:pt x="6644265" y="1291951"/>
                  </a:lnTo>
                  <a:close/>
                  <a:moveTo>
                    <a:pt x="8028487" y="1107391"/>
                  </a:moveTo>
                  <a:lnTo>
                    <a:pt x="8213050" y="1107391"/>
                  </a:lnTo>
                  <a:lnTo>
                    <a:pt x="8213050" y="1291951"/>
                  </a:lnTo>
                  <a:lnTo>
                    <a:pt x="8028487" y="1291951"/>
                  </a:lnTo>
                  <a:close/>
                  <a:moveTo>
                    <a:pt x="7751643" y="1107391"/>
                  </a:moveTo>
                  <a:lnTo>
                    <a:pt x="7936206" y="1107391"/>
                  </a:lnTo>
                  <a:lnTo>
                    <a:pt x="7936206" y="1291951"/>
                  </a:lnTo>
                  <a:lnTo>
                    <a:pt x="7751643" y="1291951"/>
                  </a:lnTo>
                  <a:close/>
                  <a:moveTo>
                    <a:pt x="830585" y="830543"/>
                  </a:moveTo>
                  <a:lnTo>
                    <a:pt x="1015148" y="830543"/>
                  </a:lnTo>
                  <a:lnTo>
                    <a:pt x="1015148" y="1015112"/>
                  </a:lnTo>
                  <a:lnTo>
                    <a:pt x="830585" y="1015112"/>
                  </a:lnTo>
                  <a:close/>
                  <a:moveTo>
                    <a:pt x="553741" y="830543"/>
                  </a:moveTo>
                  <a:lnTo>
                    <a:pt x="738304" y="830543"/>
                  </a:lnTo>
                  <a:lnTo>
                    <a:pt x="738304" y="1015112"/>
                  </a:lnTo>
                  <a:lnTo>
                    <a:pt x="553741" y="1015112"/>
                  </a:lnTo>
                  <a:close/>
                  <a:moveTo>
                    <a:pt x="276896" y="830543"/>
                  </a:moveTo>
                  <a:lnTo>
                    <a:pt x="461459" y="830543"/>
                  </a:lnTo>
                  <a:lnTo>
                    <a:pt x="461459" y="1015112"/>
                  </a:lnTo>
                  <a:lnTo>
                    <a:pt x="276896" y="1015112"/>
                  </a:lnTo>
                  <a:close/>
                  <a:moveTo>
                    <a:pt x="46" y="830543"/>
                  </a:moveTo>
                  <a:lnTo>
                    <a:pt x="184616" y="830543"/>
                  </a:lnTo>
                  <a:lnTo>
                    <a:pt x="184616" y="1015112"/>
                  </a:lnTo>
                  <a:lnTo>
                    <a:pt x="46" y="1015112"/>
                  </a:lnTo>
                  <a:close/>
                  <a:moveTo>
                    <a:pt x="1937965" y="830542"/>
                  </a:moveTo>
                  <a:lnTo>
                    <a:pt x="2122522" y="830542"/>
                  </a:lnTo>
                  <a:lnTo>
                    <a:pt x="2122522" y="1015112"/>
                  </a:lnTo>
                  <a:lnTo>
                    <a:pt x="1937965" y="1015112"/>
                  </a:lnTo>
                  <a:close/>
                  <a:moveTo>
                    <a:pt x="1661111" y="830542"/>
                  </a:moveTo>
                  <a:lnTo>
                    <a:pt x="1845681" y="830542"/>
                  </a:lnTo>
                  <a:lnTo>
                    <a:pt x="1845681" y="1015112"/>
                  </a:lnTo>
                  <a:lnTo>
                    <a:pt x="1661111" y="1015112"/>
                  </a:lnTo>
                  <a:close/>
                  <a:moveTo>
                    <a:pt x="1384269" y="830542"/>
                  </a:moveTo>
                  <a:lnTo>
                    <a:pt x="1568838" y="830542"/>
                  </a:lnTo>
                  <a:lnTo>
                    <a:pt x="1568838" y="1015112"/>
                  </a:lnTo>
                  <a:lnTo>
                    <a:pt x="1384269" y="1015112"/>
                  </a:lnTo>
                  <a:close/>
                  <a:moveTo>
                    <a:pt x="1107429" y="830542"/>
                  </a:moveTo>
                  <a:lnTo>
                    <a:pt x="1291981" y="830542"/>
                  </a:lnTo>
                  <a:lnTo>
                    <a:pt x="1291981" y="1015112"/>
                  </a:lnTo>
                  <a:lnTo>
                    <a:pt x="1107429" y="1015112"/>
                  </a:lnTo>
                  <a:close/>
                  <a:moveTo>
                    <a:pt x="3322131" y="830542"/>
                  </a:moveTo>
                  <a:lnTo>
                    <a:pt x="3506694" y="830542"/>
                  </a:lnTo>
                  <a:lnTo>
                    <a:pt x="3506694" y="1015111"/>
                  </a:lnTo>
                  <a:lnTo>
                    <a:pt x="3322131" y="1015111"/>
                  </a:lnTo>
                  <a:close/>
                  <a:moveTo>
                    <a:pt x="3045340" y="830542"/>
                  </a:moveTo>
                  <a:lnTo>
                    <a:pt x="3229903" y="830542"/>
                  </a:lnTo>
                  <a:lnTo>
                    <a:pt x="3229903" y="1015111"/>
                  </a:lnTo>
                  <a:lnTo>
                    <a:pt x="3045340" y="1015111"/>
                  </a:lnTo>
                  <a:close/>
                  <a:moveTo>
                    <a:pt x="2768494" y="830542"/>
                  </a:moveTo>
                  <a:lnTo>
                    <a:pt x="2953059" y="830542"/>
                  </a:lnTo>
                  <a:lnTo>
                    <a:pt x="2953059" y="1015112"/>
                  </a:lnTo>
                  <a:lnTo>
                    <a:pt x="2768494" y="1015112"/>
                  </a:lnTo>
                  <a:close/>
                  <a:moveTo>
                    <a:pt x="2491646" y="830542"/>
                  </a:moveTo>
                  <a:lnTo>
                    <a:pt x="2676212" y="830542"/>
                  </a:lnTo>
                  <a:lnTo>
                    <a:pt x="2676212" y="1015112"/>
                  </a:lnTo>
                  <a:lnTo>
                    <a:pt x="2491646" y="1015112"/>
                  </a:lnTo>
                  <a:close/>
                  <a:moveTo>
                    <a:pt x="2214800" y="830542"/>
                  </a:moveTo>
                  <a:lnTo>
                    <a:pt x="2399364" y="830542"/>
                  </a:lnTo>
                  <a:lnTo>
                    <a:pt x="2399364" y="1015112"/>
                  </a:lnTo>
                  <a:lnTo>
                    <a:pt x="2214800" y="1015112"/>
                  </a:lnTo>
                  <a:close/>
                  <a:moveTo>
                    <a:pt x="4429509" y="830541"/>
                  </a:moveTo>
                  <a:lnTo>
                    <a:pt x="4614072" y="830541"/>
                  </a:lnTo>
                  <a:lnTo>
                    <a:pt x="4614072" y="1015111"/>
                  </a:lnTo>
                  <a:lnTo>
                    <a:pt x="4429509" y="1015111"/>
                  </a:lnTo>
                  <a:close/>
                  <a:moveTo>
                    <a:pt x="4152664" y="830541"/>
                  </a:moveTo>
                  <a:lnTo>
                    <a:pt x="4337227" y="830541"/>
                  </a:lnTo>
                  <a:lnTo>
                    <a:pt x="4337227" y="1015111"/>
                  </a:lnTo>
                  <a:lnTo>
                    <a:pt x="4152664" y="1015111"/>
                  </a:lnTo>
                  <a:close/>
                  <a:moveTo>
                    <a:pt x="3875820" y="830541"/>
                  </a:moveTo>
                  <a:lnTo>
                    <a:pt x="4060383" y="830541"/>
                  </a:lnTo>
                  <a:lnTo>
                    <a:pt x="4060383" y="1015111"/>
                  </a:lnTo>
                  <a:lnTo>
                    <a:pt x="3875820" y="1015111"/>
                  </a:lnTo>
                  <a:close/>
                  <a:moveTo>
                    <a:pt x="3598976" y="830541"/>
                  </a:moveTo>
                  <a:lnTo>
                    <a:pt x="3783539" y="830541"/>
                  </a:lnTo>
                  <a:lnTo>
                    <a:pt x="3783539" y="1015111"/>
                  </a:lnTo>
                  <a:lnTo>
                    <a:pt x="3598976" y="1015111"/>
                  </a:lnTo>
                  <a:close/>
                  <a:moveTo>
                    <a:pt x="5536887" y="830541"/>
                  </a:moveTo>
                  <a:lnTo>
                    <a:pt x="5721450" y="830541"/>
                  </a:lnTo>
                  <a:lnTo>
                    <a:pt x="5721450" y="1015110"/>
                  </a:lnTo>
                  <a:lnTo>
                    <a:pt x="5536887" y="1015110"/>
                  </a:lnTo>
                  <a:close/>
                  <a:moveTo>
                    <a:pt x="5260042" y="830541"/>
                  </a:moveTo>
                  <a:lnTo>
                    <a:pt x="5444605" y="830541"/>
                  </a:lnTo>
                  <a:lnTo>
                    <a:pt x="5444605" y="1015110"/>
                  </a:lnTo>
                  <a:lnTo>
                    <a:pt x="5260042" y="1015110"/>
                  </a:lnTo>
                  <a:close/>
                  <a:moveTo>
                    <a:pt x="4983198" y="830541"/>
                  </a:moveTo>
                  <a:lnTo>
                    <a:pt x="5167761" y="830541"/>
                  </a:lnTo>
                  <a:lnTo>
                    <a:pt x="5167761" y="1015111"/>
                  </a:lnTo>
                  <a:lnTo>
                    <a:pt x="4983198" y="1015111"/>
                  </a:lnTo>
                  <a:close/>
                  <a:moveTo>
                    <a:pt x="4706353" y="830541"/>
                  </a:moveTo>
                  <a:lnTo>
                    <a:pt x="4890916" y="830541"/>
                  </a:lnTo>
                  <a:lnTo>
                    <a:pt x="4890916" y="1015111"/>
                  </a:lnTo>
                  <a:lnTo>
                    <a:pt x="4706353" y="1015111"/>
                  </a:lnTo>
                  <a:close/>
                  <a:moveTo>
                    <a:pt x="6921109" y="830540"/>
                  </a:moveTo>
                  <a:lnTo>
                    <a:pt x="7105672" y="830540"/>
                  </a:lnTo>
                  <a:lnTo>
                    <a:pt x="7105672" y="1015110"/>
                  </a:lnTo>
                  <a:lnTo>
                    <a:pt x="6921109" y="1015110"/>
                  </a:lnTo>
                  <a:close/>
                  <a:moveTo>
                    <a:pt x="6644265" y="830540"/>
                  </a:moveTo>
                  <a:lnTo>
                    <a:pt x="6828828" y="830540"/>
                  </a:lnTo>
                  <a:lnTo>
                    <a:pt x="6828828" y="1015110"/>
                  </a:lnTo>
                  <a:lnTo>
                    <a:pt x="6644265" y="1015110"/>
                  </a:lnTo>
                  <a:close/>
                  <a:moveTo>
                    <a:pt x="6367421" y="830540"/>
                  </a:moveTo>
                  <a:lnTo>
                    <a:pt x="6551984" y="830540"/>
                  </a:lnTo>
                  <a:lnTo>
                    <a:pt x="6551984" y="1015110"/>
                  </a:lnTo>
                  <a:lnTo>
                    <a:pt x="6367421" y="1015110"/>
                  </a:lnTo>
                  <a:close/>
                  <a:moveTo>
                    <a:pt x="6090576" y="830540"/>
                  </a:moveTo>
                  <a:lnTo>
                    <a:pt x="6275139" y="830540"/>
                  </a:lnTo>
                  <a:lnTo>
                    <a:pt x="6275139" y="1015110"/>
                  </a:lnTo>
                  <a:lnTo>
                    <a:pt x="6090576" y="1015110"/>
                  </a:lnTo>
                  <a:close/>
                  <a:moveTo>
                    <a:pt x="5813731" y="830540"/>
                  </a:moveTo>
                  <a:lnTo>
                    <a:pt x="5998294" y="830540"/>
                  </a:lnTo>
                  <a:lnTo>
                    <a:pt x="5998294" y="1015110"/>
                  </a:lnTo>
                  <a:lnTo>
                    <a:pt x="5813731" y="1015110"/>
                  </a:lnTo>
                  <a:close/>
                  <a:moveTo>
                    <a:pt x="8028487" y="830540"/>
                  </a:moveTo>
                  <a:lnTo>
                    <a:pt x="8213050" y="830540"/>
                  </a:lnTo>
                  <a:lnTo>
                    <a:pt x="8213050" y="1015109"/>
                  </a:lnTo>
                  <a:lnTo>
                    <a:pt x="8028487" y="1015109"/>
                  </a:lnTo>
                  <a:close/>
                  <a:moveTo>
                    <a:pt x="7751643" y="830540"/>
                  </a:moveTo>
                  <a:lnTo>
                    <a:pt x="7936206" y="830540"/>
                  </a:lnTo>
                  <a:lnTo>
                    <a:pt x="7936206" y="1015109"/>
                  </a:lnTo>
                  <a:lnTo>
                    <a:pt x="7751643" y="1015109"/>
                  </a:lnTo>
                  <a:close/>
                  <a:moveTo>
                    <a:pt x="7474799" y="830540"/>
                  </a:moveTo>
                  <a:lnTo>
                    <a:pt x="7659362" y="830540"/>
                  </a:lnTo>
                  <a:lnTo>
                    <a:pt x="7659362" y="1015109"/>
                  </a:lnTo>
                  <a:lnTo>
                    <a:pt x="7474799" y="1015109"/>
                  </a:lnTo>
                  <a:close/>
                  <a:moveTo>
                    <a:pt x="7197954" y="830540"/>
                  </a:moveTo>
                  <a:lnTo>
                    <a:pt x="7382517" y="830540"/>
                  </a:lnTo>
                  <a:lnTo>
                    <a:pt x="7382517" y="1015110"/>
                  </a:lnTo>
                  <a:lnTo>
                    <a:pt x="7197954" y="1015110"/>
                  </a:lnTo>
                  <a:close/>
                  <a:moveTo>
                    <a:pt x="553745" y="553691"/>
                  </a:moveTo>
                  <a:lnTo>
                    <a:pt x="738307" y="553691"/>
                  </a:lnTo>
                  <a:lnTo>
                    <a:pt x="738307" y="738261"/>
                  </a:lnTo>
                  <a:lnTo>
                    <a:pt x="553745" y="738261"/>
                  </a:lnTo>
                  <a:close/>
                  <a:moveTo>
                    <a:pt x="276900" y="553691"/>
                  </a:moveTo>
                  <a:lnTo>
                    <a:pt x="461463" y="553691"/>
                  </a:lnTo>
                  <a:lnTo>
                    <a:pt x="461463" y="738261"/>
                  </a:lnTo>
                  <a:lnTo>
                    <a:pt x="276900" y="738261"/>
                  </a:lnTo>
                  <a:close/>
                  <a:moveTo>
                    <a:pt x="50" y="553691"/>
                  </a:moveTo>
                  <a:lnTo>
                    <a:pt x="184620" y="553691"/>
                  </a:lnTo>
                  <a:lnTo>
                    <a:pt x="184620" y="738261"/>
                  </a:lnTo>
                  <a:lnTo>
                    <a:pt x="50" y="738261"/>
                  </a:lnTo>
                  <a:close/>
                  <a:moveTo>
                    <a:pt x="2214804" y="553690"/>
                  </a:moveTo>
                  <a:lnTo>
                    <a:pt x="2399367" y="553690"/>
                  </a:lnTo>
                  <a:lnTo>
                    <a:pt x="2399367" y="738260"/>
                  </a:lnTo>
                  <a:lnTo>
                    <a:pt x="2214804" y="738260"/>
                  </a:lnTo>
                  <a:close/>
                  <a:moveTo>
                    <a:pt x="1937969" y="553690"/>
                  </a:moveTo>
                  <a:lnTo>
                    <a:pt x="2122526" y="553690"/>
                  </a:lnTo>
                  <a:lnTo>
                    <a:pt x="2122526" y="738260"/>
                  </a:lnTo>
                  <a:lnTo>
                    <a:pt x="1937969" y="738260"/>
                  </a:lnTo>
                  <a:close/>
                  <a:moveTo>
                    <a:pt x="1661115" y="553690"/>
                  </a:moveTo>
                  <a:lnTo>
                    <a:pt x="1845685" y="553690"/>
                  </a:lnTo>
                  <a:lnTo>
                    <a:pt x="1845685" y="738260"/>
                  </a:lnTo>
                  <a:lnTo>
                    <a:pt x="1661115" y="738260"/>
                  </a:lnTo>
                  <a:close/>
                  <a:moveTo>
                    <a:pt x="1384272" y="553690"/>
                  </a:moveTo>
                  <a:lnTo>
                    <a:pt x="1568843" y="553690"/>
                  </a:lnTo>
                  <a:lnTo>
                    <a:pt x="1568843" y="738261"/>
                  </a:lnTo>
                  <a:lnTo>
                    <a:pt x="1384272" y="738261"/>
                  </a:lnTo>
                  <a:close/>
                  <a:moveTo>
                    <a:pt x="1107433" y="553690"/>
                  </a:moveTo>
                  <a:lnTo>
                    <a:pt x="1291984" y="553690"/>
                  </a:lnTo>
                  <a:lnTo>
                    <a:pt x="1291984" y="738261"/>
                  </a:lnTo>
                  <a:lnTo>
                    <a:pt x="1107433" y="738261"/>
                  </a:lnTo>
                  <a:close/>
                  <a:moveTo>
                    <a:pt x="830589" y="553690"/>
                  </a:moveTo>
                  <a:lnTo>
                    <a:pt x="1015152" y="553690"/>
                  </a:lnTo>
                  <a:lnTo>
                    <a:pt x="1015152" y="738261"/>
                  </a:lnTo>
                  <a:lnTo>
                    <a:pt x="830589" y="738261"/>
                  </a:lnTo>
                  <a:close/>
                  <a:moveTo>
                    <a:pt x="3598976" y="553690"/>
                  </a:moveTo>
                  <a:lnTo>
                    <a:pt x="3783539" y="553690"/>
                  </a:lnTo>
                  <a:lnTo>
                    <a:pt x="3783539" y="738260"/>
                  </a:lnTo>
                  <a:lnTo>
                    <a:pt x="3598976" y="738260"/>
                  </a:lnTo>
                  <a:close/>
                  <a:moveTo>
                    <a:pt x="3322131" y="553690"/>
                  </a:moveTo>
                  <a:lnTo>
                    <a:pt x="3506694" y="553690"/>
                  </a:lnTo>
                  <a:lnTo>
                    <a:pt x="3506694" y="738260"/>
                  </a:lnTo>
                  <a:lnTo>
                    <a:pt x="3322131" y="738260"/>
                  </a:lnTo>
                  <a:close/>
                  <a:moveTo>
                    <a:pt x="3045344" y="553690"/>
                  </a:moveTo>
                  <a:lnTo>
                    <a:pt x="3229906" y="553690"/>
                  </a:lnTo>
                  <a:lnTo>
                    <a:pt x="3229906" y="738260"/>
                  </a:lnTo>
                  <a:lnTo>
                    <a:pt x="3045344" y="738260"/>
                  </a:lnTo>
                  <a:close/>
                  <a:moveTo>
                    <a:pt x="2768498" y="553690"/>
                  </a:moveTo>
                  <a:lnTo>
                    <a:pt x="2953063" y="553690"/>
                  </a:lnTo>
                  <a:lnTo>
                    <a:pt x="2953063" y="738260"/>
                  </a:lnTo>
                  <a:lnTo>
                    <a:pt x="2768498" y="738260"/>
                  </a:lnTo>
                  <a:close/>
                  <a:moveTo>
                    <a:pt x="2491650" y="553690"/>
                  </a:moveTo>
                  <a:lnTo>
                    <a:pt x="2676215" y="553690"/>
                  </a:lnTo>
                  <a:lnTo>
                    <a:pt x="2676215" y="738260"/>
                  </a:lnTo>
                  <a:lnTo>
                    <a:pt x="2491650" y="738260"/>
                  </a:lnTo>
                  <a:close/>
                  <a:moveTo>
                    <a:pt x="5260042" y="553689"/>
                  </a:moveTo>
                  <a:lnTo>
                    <a:pt x="5444605" y="553689"/>
                  </a:lnTo>
                  <a:lnTo>
                    <a:pt x="5444605" y="738259"/>
                  </a:lnTo>
                  <a:lnTo>
                    <a:pt x="5260042" y="738259"/>
                  </a:lnTo>
                  <a:close/>
                  <a:moveTo>
                    <a:pt x="4983198" y="553689"/>
                  </a:moveTo>
                  <a:lnTo>
                    <a:pt x="5167761" y="553689"/>
                  </a:lnTo>
                  <a:lnTo>
                    <a:pt x="5167761" y="738259"/>
                  </a:lnTo>
                  <a:lnTo>
                    <a:pt x="4983198" y="738259"/>
                  </a:lnTo>
                  <a:close/>
                  <a:moveTo>
                    <a:pt x="4706353" y="553689"/>
                  </a:moveTo>
                  <a:lnTo>
                    <a:pt x="4890916" y="553689"/>
                  </a:lnTo>
                  <a:lnTo>
                    <a:pt x="4890916" y="738259"/>
                  </a:lnTo>
                  <a:lnTo>
                    <a:pt x="4706353" y="738259"/>
                  </a:lnTo>
                  <a:close/>
                  <a:moveTo>
                    <a:pt x="4429509" y="553689"/>
                  </a:moveTo>
                  <a:lnTo>
                    <a:pt x="4614072" y="553689"/>
                  </a:lnTo>
                  <a:lnTo>
                    <a:pt x="4614072" y="738259"/>
                  </a:lnTo>
                  <a:lnTo>
                    <a:pt x="4429509" y="738259"/>
                  </a:lnTo>
                  <a:close/>
                  <a:moveTo>
                    <a:pt x="4152664" y="553689"/>
                  </a:moveTo>
                  <a:lnTo>
                    <a:pt x="4337227" y="553689"/>
                  </a:lnTo>
                  <a:lnTo>
                    <a:pt x="4337227" y="738259"/>
                  </a:lnTo>
                  <a:lnTo>
                    <a:pt x="4152664" y="738259"/>
                  </a:lnTo>
                  <a:close/>
                  <a:moveTo>
                    <a:pt x="3875820" y="553689"/>
                  </a:moveTo>
                  <a:lnTo>
                    <a:pt x="4060383" y="553689"/>
                  </a:lnTo>
                  <a:lnTo>
                    <a:pt x="4060383" y="738260"/>
                  </a:lnTo>
                  <a:lnTo>
                    <a:pt x="3875820" y="738260"/>
                  </a:lnTo>
                  <a:close/>
                  <a:moveTo>
                    <a:pt x="6921109" y="553689"/>
                  </a:moveTo>
                  <a:lnTo>
                    <a:pt x="7105672" y="553689"/>
                  </a:lnTo>
                  <a:lnTo>
                    <a:pt x="7105672" y="738259"/>
                  </a:lnTo>
                  <a:lnTo>
                    <a:pt x="6921109" y="738259"/>
                  </a:lnTo>
                  <a:close/>
                  <a:moveTo>
                    <a:pt x="6644265" y="553689"/>
                  </a:moveTo>
                  <a:lnTo>
                    <a:pt x="6828828" y="553689"/>
                  </a:lnTo>
                  <a:lnTo>
                    <a:pt x="6828828" y="738259"/>
                  </a:lnTo>
                  <a:lnTo>
                    <a:pt x="6644265" y="738259"/>
                  </a:lnTo>
                  <a:close/>
                  <a:moveTo>
                    <a:pt x="6367421" y="553689"/>
                  </a:moveTo>
                  <a:lnTo>
                    <a:pt x="6551984" y="553689"/>
                  </a:lnTo>
                  <a:lnTo>
                    <a:pt x="6551984" y="738259"/>
                  </a:lnTo>
                  <a:lnTo>
                    <a:pt x="6367421" y="738259"/>
                  </a:lnTo>
                  <a:close/>
                  <a:moveTo>
                    <a:pt x="6090576" y="553689"/>
                  </a:moveTo>
                  <a:lnTo>
                    <a:pt x="6275139" y="553689"/>
                  </a:lnTo>
                  <a:lnTo>
                    <a:pt x="6275139" y="738259"/>
                  </a:lnTo>
                  <a:lnTo>
                    <a:pt x="6090576" y="738259"/>
                  </a:lnTo>
                  <a:close/>
                  <a:moveTo>
                    <a:pt x="5813731" y="553689"/>
                  </a:moveTo>
                  <a:lnTo>
                    <a:pt x="5998294" y="553689"/>
                  </a:lnTo>
                  <a:lnTo>
                    <a:pt x="5998294" y="738259"/>
                  </a:lnTo>
                  <a:lnTo>
                    <a:pt x="5813731" y="738259"/>
                  </a:lnTo>
                  <a:close/>
                  <a:moveTo>
                    <a:pt x="5536887" y="553689"/>
                  </a:moveTo>
                  <a:lnTo>
                    <a:pt x="5721450" y="553689"/>
                  </a:lnTo>
                  <a:lnTo>
                    <a:pt x="5721450" y="738259"/>
                  </a:lnTo>
                  <a:lnTo>
                    <a:pt x="5536887" y="738259"/>
                  </a:lnTo>
                  <a:close/>
                  <a:moveTo>
                    <a:pt x="8028487" y="553688"/>
                  </a:moveTo>
                  <a:lnTo>
                    <a:pt x="8213050" y="553688"/>
                  </a:lnTo>
                  <a:lnTo>
                    <a:pt x="8213050" y="738259"/>
                  </a:lnTo>
                  <a:lnTo>
                    <a:pt x="8028487" y="738259"/>
                  </a:lnTo>
                  <a:close/>
                  <a:moveTo>
                    <a:pt x="7751643" y="553688"/>
                  </a:moveTo>
                  <a:lnTo>
                    <a:pt x="7936206" y="553688"/>
                  </a:lnTo>
                  <a:lnTo>
                    <a:pt x="7936206" y="738259"/>
                  </a:lnTo>
                  <a:lnTo>
                    <a:pt x="7751643" y="738259"/>
                  </a:lnTo>
                  <a:close/>
                  <a:moveTo>
                    <a:pt x="7474799" y="553688"/>
                  </a:moveTo>
                  <a:lnTo>
                    <a:pt x="7659362" y="553688"/>
                  </a:lnTo>
                  <a:lnTo>
                    <a:pt x="7659362" y="738259"/>
                  </a:lnTo>
                  <a:lnTo>
                    <a:pt x="7474799" y="738259"/>
                  </a:lnTo>
                  <a:close/>
                  <a:moveTo>
                    <a:pt x="7197954" y="553688"/>
                  </a:moveTo>
                  <a:lnTo>
                    <a:pt x="7382517" y="553688"/>
                  </a:lnTo>
                  <a:lnTo>
                    <a:pt x="7382517" y="738259"/>
                  </a:lnTo>
                  <a:lnTo>
                    <a:pt x="7197954" y="738259"/>
                  </a:lnTo>
                  <a:close/>
                  <a:moveTo>
                    <a:pt x="53" y="276843"/>
                  </a:moveTo>
                  <a:lnTo>
                    <a:pt x="184623" y="276843"/>
                  </a:lnTo>
                  <a:lnTo>
                    <a:pt x="184623" y="461407"/>
                  </a:lnTo>
                  <a:lnTo>
                    <a:pt x="53" y="461407"/>
                  </a:lnTo>
                  <a:close/>
                  <a:moveTo>
                    <a:pt x="553749" y="276843"/>
                  </a:moveTo>
                  <a:lnTo>
                    <a:pt x="738311" y="276843"/>
                  </a:lnTo>
                  <a:lnTo>
                    <a:pt x="738311" y="461407"/>
                  </a:lnTo>
                  <a:lnTo>
                    <a:pt x="553749" y="461407"/>
                  </a:lnTo>
                  <a:close/>
                  <a:moveTo>
                    <a:pt x="276904" y="276843"/>
                  </a:moveTo>
                  <a:lnTo>
                    <a:pt x="461467" y="276843"/>
                  </a:lnTo>
                  <a:lnTo>
                    <a:pt x="461467" y="461407"/>
                  </a:lnTo>
                  <a:lnTo>
                    <a:pt x="276904" y="461407"/>
                  </a:lnTo>
                  <a:close/>
                  <a:moveTo>
                    <a:pt x="830593" y="276842"/>
                  </a:moveTo>
                  <a:lnTo>
                    <a:pt x="1015155" y="276842"/>
                  </a:lnTo>
                  <a:lnTo>
                    <a:pt x="1015155" y="461406"/>
                  </a:lnTo>
                  <a:lnTo>
                    <a:pt x="830593" y="461406"/>
                  </a:lnTo>
                  <a:close/>
                  <a:moveTo>
                    <a:pt x="1107437" y="276842"/>
                  </a:moveTo>
                  <a:lnTo>
                    <a:pt x="1291986" y="276842"/>
                  </a:lnTo>
                  <a:lnTo>
                    <a:pt x="1291986" y="461406"/>
                  </a:lnTo>
                  <a:lnTo>
                    <a:pt x="1107437" y="461406"/>
                  </a:lnTo>
                  <a:close/>
                  <a:moveTo>
                    <a:pt x="1384275" y="276842"/>
                  </a:moveTo>
                  <a:lnTo>
                    <a:pt x="1568847" y="276842"/>
                  </a:lnTo>
                  <a:lnTo>
                    <a:pt x="1568847" y="461406"/>
                  </a:lnTo>
                  <a:lnTo>
                    <a:pt x="1384275" y="461406"/>
                  </a:lnTo>
                  <a:close/>
                  <a:moveTo>
                    <a:pt x="1661118" y="276842"/>
                  </a:moveTo>
                  <a:lnTo>
                    <a:pt x="1845689" y="276842"/>
                  </a:lnTo>
                  <a:lnTo>
                    <a:pt x="1845689" y="461406"/>
                  </a:lnTo>
                  <a:lnTo>
                    <a:pt x="1661118" y="461406"/>
                  </a:lnTo>
                  <a:close/>
                  <a:moveTo>
                    <a:pt x="2214806" y="276842"/>
                  </a:moveTo>
                  <a:lnTo>
                    <a:pt x="2399370" y="276842"/>
                  </a:lnTo>
                  <a:lnTo>
                    <a:pt x="2399370" y="461406"/>
                  </a:lnTo>
                  <a:lnTo>
                    <a:pt x="2214806" y="461406"/>
                  </a:lnTo>
                  <a:close/>
                  <a:moveTo>
                    <a:pt x="1937973" y="276842"/>
                  </a:moveTo>
                  <a:lnTo>
                    <a:pt x="2122529" y="276842"/>
                  </a:lnTo>
                  <a:lnTo>
                    <a:pt x="2122529" y="461406"/>
                  </a:lnTo>
                  <a:lnTo>
                    <a:pt x="1937973" y="461406"/>
                  </a:lnTo>
                  <a:close/>
                  <a:moveTo>
                    <a:pt x="2768502" y="276842"/>
                  </a:moveTo>
                  <a:lnTo>
                    <a:pt x="2953066" y="276842"/>
                  </a:lnTo>
                  <a:lnTo>
                    <a:pt x="2953066" y="461406"/>
                  </a:lnTo>
                  <a:lnTo>
                    <a:pt x="2768502" y="461406"/>
                  </a:lnTo>
                  <a:close/>
                  <a:moveTo>
                    <a:pt x="2491653" y="276842"/>
                  </a:moveTo>
                  <a:lnTo>
                    <a:pt x="2676219" y="276842"/>
                  </a:lnTo>
                  <a:lnTo>
                    <a:pt x="2676219" y="461406"/>
                  </a:lnTo>
                  <a:lnTo>
                    <a:pt x="2491653" y="461406"/>
                  </a:lnTo>
                  <a:close/>
                  <a:moveTo>
                    <a:pt x="3045348" y="276842"/>
                  </a:moveTo>
                  <a:lnTo>
                    <a:pt x="3229910" y="276842"/>
                  </a:lnTo>
                  <a:lnTo>
                    <a:pt x="3229910" y="461406"/>
                  </a:lnTo>
                  <a:lnTo>
                    <a:pt x="3045348" y="461406"/>
                  </a:lnTo>
                  <a:close/>
                  <a:moveTo>
                    <a:pt x="3322131" y="276842"/>
                  </a:moveTo>
                  <a:lnTo>
                    <a:pt x="3506694" y="276842"/>
                  </a:lnTo>
                  <a:lnTo>
                    <a:pt x="3506694" y="461406"/>
                  </a:lnTo>
                  <a:lnTo>
                    <a:pt x="3322131" y="461406"/>
                  </a:lnTo>
                  <a:close/>
                  <a:moveTo>
                    <a:pt x="3598976" y="276842"/>
                  </a:moveTo>
                  <a:lnTo>
                    <a:pt x="3783539" y="276842"/>
                  </a:lnTo>
                  <a:lnTo>
                    <a:pt x="3783539" y="461406"/>
                  </a:lnTo>
                  <a:lnTo>
                    <a:pt x="3598976" y="461406"/>
                  </a:lnTo>
                  <a:close/>
                  <a:moveTo>
                    <a:pt x="3875820" y="276842"/>
                  </a:moveTo>
                  <a:lnTo>
                    <a:pt x="4060383" y="276842"/>
                  </a:lnTo>
                  <a:lnTo>
                    <a:pt x="4060383" y="461406"/>
                  </a:lnTo>
                  <a:lnTo>
                    <a:pt x="3875820" y="461406"/>
                  </a:lnTo>
                  <a:close/>
                  <a:moveTo>
                    <a:pt x="4152664" y="276842"/>
                  </a:moveTo>
                  <a:lnTo>
                    <a:pt x="4337227" y="276842"/>
                  </a:lnTo>
                  <a:lnTo>
                    <a:pt x="4337227" y="461406"/>
                  </a:lnTo>
                  <a:lnTo>
                    <a:pt x="4152664" y="461406"/>
                  </a:lnTo>
                  <a:close/>
                  <a:moveTo>
                    <a:pt x="4983198" y="276842"/>
                  </a:moveTo>
                  <a:lnTo>
                    <a:pt x="5167761" y="276842"/>
                  </a:lnTo>
                  <a:lnTo>
                    <a:pt x="5167761" y="461406"/>
                  </a:lnTo>
                  <a:lnTo>
                    <a:pt x="4983198" y="461406"/>
                  </a:lnTo>
                  <a:close/>
                  <a:moveTo>
                    <a:pt x="4706353" y="276842"/>
                  </a:moveTo>
                  <a:lnTo>
                    <a:pt x="4890916" y="276842"/>
                  </a:lnTo>
                  <a:lnTo>
                    <a:pt x="4890916" y="461406"/>
                  </a:lnTo>
                  <a:lnTo>
                    <a:pt x="4706353" y="461406"/>
                  </a:lnTo>
                  <a:close/>
                  <a:moveTo>
                    <a:pt x="4429509" y="276842"/>
                  </a:moveTo>
                  <a:lnTo>
                    <a:pt x="4614072" y="276842"/>
                  </a:lnTo>
                  <a:lnTo>
                    <a:pt x="4614072" y="461406"/>
                  </a:lnTo>
                  <a:lnTo>
                    <a:pt x="4429509" y="461406"/>
                  </a:lnTo>
                  <a:close/>
                  <a:moveTo>
                    <a:pt x="5260042" y="276841"/>
                  </a:moveTo>
                  <a:lnTo>
                    <a:pt x="5444605" y="276841"/>
                  </a:lnTo>
                  <a:lnTo>
                    <a:pt x="5444605" y="461406"/>
                  </a:lnTo>
                  <a:lnTo>
                    <a:pt x="5260042" y="461406"/>
                  </a:lnTo>
                  <a:close/>
                  <a:moveTo>
                    <a:pt x="5536887" y="276841"/>
                  </a:moveTo>
                  <a:lnTo>
                    <a:pt x="5721450" y="276841"/>
                  </a:lnTo>
                  <a:lnTo>
                    <a:pt x="5721450" y="461406"/>
                  </a:lnTo>
                  <a:lnTo>
                    <a:pt x="5536887" y="461406"/>
                  </a:lnTo>
                  <a:close/>
                  <a:moveTo>
                    <a:pt x="5813731" y="276841"/>
                  </a:moveTo>
                  <a:lnTo>
                    <a:pt x="5998294" y="276841"/>
                  </a:lnTo>
                  <a:lnTo>
                    <a:pt x="5998294" y="461406"/>
                  </a:lnTo>
                  <a:lnTo>
                    <a:pt x="5813731" y="461406"/>
                  </a:lnTo>
                  <a:close/>
                  <a:moveTo>
                    <a:pt x="6090576" y="276841"/>
                  </a:moveTo>
                  <a:lnTo>
                    <a:pt x="6275139" y="276841"/>
                  </a:lnTo>
                  <a:lnTo>
                    <a:pt x="6275139" y="461405"/>
                  </a:lnTo>
                  <a:lnTo>
                    <a:pt x="6090576" y="461405"/>
                  </a:lnTo>
                  <a:close/>
                  <a:moveTo>
                    <a:pt x="6367421" y="276841"/>
                  </a:moveTo>
                  <a:lnTo>
                    <a:pt x="6551984" y="276841"/>
                  </a:lnTo>
                  <a:lnTo>
                    <a:pt x="6551984" y="461405"/>
                  </a:lnTo>
                  <a:lnTo>
                    <a:pt x="6367421" y="461405"/>
                  </a:lnTo>
                  <a:close/>
                  <a:moveTo>
                    <a:pt x="7197954" y="276841"/>
                  </a:moveTo>
                  <a:lnTo>
                    <a:pt x="7382517" y="276841"/>
                  </a:lnTo>
                  <a:lnTo>
                    <a:pt x="7382517" y="461405"/>
                  </a:lnTo>
                  <a:lnTo>
                    <a:pt x="7197954" y="461405"/>
                  </a:lnTo>
                  <a:close/>
                  <a:moveTo>
                    <a:pt x="6921109" y="276841"/>
                  </a:moveTo>
                  <a:lnTo>
                    <a:pt x="7105672" y="276841"/>
                  </a:lnTo>
                  <a:lnTo>
                    <a:pt x="7105672" y="461405"/>
                  </a:lnTo>
                  <a:lnTo>
                    <a:pt x="6921109" y="461405"/>
                  </a:lnTo>
                  <a:close/>
                  <a:moveTo>
                    <a:pt x="6644265" y="276841"/>
                  </a:moveTo>
                  <a:lnTo>
                    <a:pt x="6828828" y="276841"/>
                  </a:lnTo>
                  <a:lnTo>
                    <a:pt x="6828828" y="461405"/>
                  </a:lnTo>
                  <a:lnTo>
                    <a:pt x="6644265" y="461405"/>
                  </a:lnTo>
                  <a:close/>
                  <a:moveTo>
                    <a:pt x="7474799" y="276841"/>
                  </a:moveTo>
                  <a:lnTo>
                    <a:pt x="7659362" y="276841"/>
                  </a:lnTo>
                  <a:lnTo>
                    <a:pt x="7659362" y="461405"/>
                  </a:lnTo>
                  <a:lnTo>
                    <a:pt x="7474799" y="461405"/>
                  </a:lnTo>
                  <a:close/>
                  <a:moveTo>
                    <a:pt x="7751643" y="276841"/>
                  </a:moveTo>
                  <a:lnTo>
                    <a:pt x="7936206" y="276841"/>
                  </a:lnTo>
                  <a:lnTo>
                    <a:pt x="7936206" y="461405"/>
                  </a:lnTo>
                  <a:lnTo>
                    <a:pt x="7751643" y="461405"/>
                  </a:lnTo>
                  <a:close/>
                  <a:moveTo>
                    <a:pt x="8028487" y="276841"/>
                  </a:moveTo>
                  <a:lnTo>
                    <a:pt x="8213050" y="276841"/>
                  </a:lnTo>
                  <a:lnTo>
                    <a:pt x="8213050" y="461405"/>
                  </a:lnTo>
                  <a:lnTo>
                    <a:pt x="8028487" y="461405"/>
                  </a:lnTo>
                  <a:close/>
                  <a:moveTo>
                    <a:pt x="56" y="2"/>
                  </a:moveTo>
                  <a:lnTo>
                    <a:pt x="184627" y="2"/>
                  </a:lnTo>
                  <a:lnTo>
                    <a:pt x="184627" y="184564"/>
                  </a:lnTo>
                  <a:lnTo>
                    <a:pt x="56" y="184564"/>
                  </a:lnTo>
                  <a:close/>
                  <a:moveTo>
                    <a:pt x="276907" y="2"/>
                  </a:moveTo>
                  <a:lnTo>
                    <a:pt x="461470" y="2"/>
                  </a:lnTo>
                  <a:lnTo>
                    <a:pt x="461470" y="184564"/>
                  </a:lnTo>
                  <a:lnTo>
                    <a:pt x="276907" y="184564"/>
                  </a:lnTo>
                  <a:close/>
                  <a:moveTo>
                    <a:pt x="553752" y="2"/>
                  </a:moveTo>
                  <a:lnTo>
                    <a:pt x="738315" y="2"/>
                  </a:lnTo>
                  <a:lnTo>
                    <a:pt x="738315" y="184564"/>
                  </a:lnTo>
                  <a:lnTo>
                    <a:pt x="553752" y="184564"/>
                  </a:lnTo>
                  <a:close/>
                  <a:moveTo>
                    <a:pt x="830597" y="2"/>
                  </a:moveTo>
                  <a:lnTo>
                    <a:pt x="1015159" y="2"/>
                  </a:lnTo>
                  <a:lnTo>
                    <a:pt x="1015159" y="184564"/>
                  </a:lnTo>
                  <a:lnTo>
                    <a:pt x="830597" y="184564"/>
                  </a:lnTo>
                  <a:close/>
                  <a:moveTo>
                    <a:pt x="1107440" y="1"/>
                  </a:moveTo>
                  <a:lnTo>
                    <a:pt x="1291990" y="1"/>
                  </a:lnTo>
                  <a:lnTo>
                    <a:pt x="1291990" y="184564"/>
                  </a:lnTo>
                  <a:lnTo>
                    <a:pt x="1107440" y="184564"/>
                  </a:lnTo>
                  <a:close/>
                  <a:moveTo>
                    <a:pt x="1384279" y="1"/>
                  </a:moveTo>
                  <a:lnTo>
                    <a:pt x="1568850" y="1"/>
                  </a:lnTo>
                  <a:lnTo>
                    <a:pt x="1568850" y="184564"/>
                  </a:lnTo>
                  <a:lnTo>
                    <a:pt x="1384279" y="184564"/>
                  </a:lnTo>
                  <a:close/>
                  <a:moveTo>
                    <a:pt x="1661122" y="1"/>
                  </a:moveTo>
                  <a:lnTo>
                    <a:pt x="1845692" y="1"/>
                  </a:lnTo>
                  <a:lnTo>
                    <a:pt x="1845692" y="184564"/>
                  </a:lnTo>
                  <a:lnTo>
                    <a:pt x="1661122" y="184564"/>
                  </a:lnTo>
                  <a:close/>
                  <a:moveTo>
                    <a:pt x="1937976" y="1"/>
                  </a:moveTo>
                  <a:lnTo>
                    <a:pt x="2122532" y="1"/>
                  </a:lnTo>
                  <a:lnTo>
                    <a:pt x="2122532" y="184564"/>
                  </a:lnTo>
                  <a:lnTo>
                    <a:pt x="1937976" y="184564"/>
                  </a:lnTo>
                  <a:close/>
                  <a:moveTo>
                    <a:pt x="2214810" y="1"/>
                  </a:moveTo>
                  <a:lnTo>
                    <a:pt x="2399373" y="1"/>
                  </a:lnTo>
                  <a:lnTo>
                    <a:pt x="2399373" y="184564"/>
                  </a:lnTo>
                  <a:lnTo>
                    <a:pt x="2214810" y="184564"/>
                  </a:lnTo>
                  <a:close/>
                  <a:moveTo>
                    <a:pt x="2491657" y="1"/>
                  </a:moveTo>
                  <a:lnTo>
                    <a:pt x="2676223" y="1"/>
                  </a:lnTo>
                  <a:lnTo>
                    <a:pt x="2676223" y="184564"/>
                  </a:lnTo>
                  <a:lnTo>
                    <a:pt x="2491657" y="184564"/>
                  </a:lnTo>
                  <a:close/>
                  <a:moveTo>
                    <a:pt x="2768505" y="1"/>
                  </a:moveTo>
                  <a:lnTo>
                    <a:pt x="2953069" y="1"/>
                  </a:lnTo>
                  <a:lnTo>
                    <a:pt x="2953069" y="184564"/>
                  </a:lnTo>
                  <a:lnTo>
                    <a:pt x="2768505" y="184564"/>
                  </a:lnTo>
                  <a:close/>
                  <a:moveTo>
                    <a:pt x="3045351" y="1"/>
                  </a:moveTo>
                  <a:lnTo>
                    <a:pt x="3229914" y="1"/>
                  </a:lnTo>
                  <a:lnTo>
                    <a:pt x="3229914" y="184564"/>
                  </a:lnTo>
                  <a:lnTo>
                    <a:pt x="3045351" y="184564"/>
                  </a:lnTo>
                  <a:close/>
                  <a:moveTo>
                    <a:pt x="3322131" y="1"/>
                  </a:moveTo>
                  <a:lnTo>
                    <a:pt x="3506694" y="1"/>
                  </a:lnTo>
                  <a:lnTo>
                    <a:pt x="3506694" y="184564"/>
                  </a:lnTo>
                  <a:lnTo>
                    <a:pt x="3322131" y="184564"/>
                  </a:lnTo>
                  <a:close/>
                  <a:moveTo>
                    <a:pt x="3598976" y="1"/>
                  </a:moveTo>
                  <a:lnTo>
                    <a:pt x="3783539" y="1"/>
                  </a:lnTo>
                  <a:lnTo>
                    <a:pt x="3783539" y="184563"/>
                  </a:lnTo>
                  <a:lnTo>
                    <a:pt x="3598976" y="184563"/>
                  </a:lnTo>
                  <a:close/>
                  <a:moveTo>
                    <a:pt x="3875820" y="1"/>
                  </a:moveTo>
                  <a:lnTo>
                    <a:pt x="4060383" y="1"/>
                  </a:lnTo>
                  <a:lnTo>
                    <a:pt x="4060383" y="184563"/>
                  </a:lnTo>
                  <a:lnTo>
                    <a:pt x="3875820" y="184563"/>
                  </a:lnTo>
                  <a:close/>
                  <a:moveTo>
                    <a:pt x="4152664" y="1"/>
                  </a:moveTo>
                  <a:lnTo>
                    <a:pt x="4337227" y="1"/>
                  </a:lnTo>
                  <a:lnTo>
                    <a:pt x="4337227" y="184563"/>
                  </a:lnTo>
                  <a:lnTo>
                    <a:pt x="4152664" y="184563"/>
                  </a:lnTo>
                  <a:close/>
                  <a:moveTo>
                    <a:pt x="4429509" y="1"/>
                  </a:moveTo>
                  <a:lnTo>
                    <a:pt x="4614072" y="1"/>
                  </a:lnTo>
                  <a:lnTo>
                    <a:pt x="4614072" y="184563"/>
                  </a:lnTo>
                  <a:lnTo>
                    <a:pt x="4429509" y="184563"/>
                  </a:lnTo>
                  <a:close/>
                  <a:moveTo>
                    <a:pt x="4706353" y="0"/>
                  </a:moveTo>
                  <a:lnTo>
                    <a:pt x="4890916" y="0"/>
                  </a:lnTo>
                  <a:lnTo>
                    <a:pt x="4890916" y="184563"/>
                  </a:lnTo>
                  <a:lnTo>
                    <a:pt x="4706353" y="184563"/>
                  </a:lnTo>
                  <a:close/>
                  <a:moveTo>
                    <a:pt x="4983198" y="0"/>
                  </a:moveTo>
                  <a:lnTo>
                    <a:pt x="5167761" y="0"/>
                  </a:lnTo>
                  <a:lnTo>
                    <a:pt x="5167761" y="184563"/>
                  </a:lnTo>
                  <a:lnTo>
                    <a:pt x="4983198" y="184563"/>
                  </a:lnTo>
                  <a:close/>
                  <a:moveTo>
                    <a:pt x="5260042" y="0"/>
                  </a:moveTo>
                  <a:lnTo>
                    <a:pt x="5444605" y="0"/>
                  </a:lnTo>
                  <a:lnTo>
                    <a:pt x="5444605" y="184563"/>
                  </a:lnTo>
                  <a:lnTo>
                    <a:pt x="5260042" y="184563"/>
                  </a:lnTo>
                  <a:close/>
                  <a:moveTo>
                    <a:pt x="5536887" y="0"/>
                  </a:moveTo>
                  <a:lnTo>
                    <a:pt x="5721450" y="0"/>
                  </a:lnTo>
                  <a:lnTo>
                    <a:pt x="5721450" y="184563"/>
                  </a:lnTo>
                  <a:lnTo>
                    <a:pt x="5536887" y="184563"/>
                  </a:lnTo>
                  <a:close/>
                  <a:moveTo>
                    <a:pt x="5813731" y="0"/>
                  </a:moveTo>
                  <a:lnTo>
                    <a:pt x="5998294" y="0"/>
                  </a:lnTo>
                  <a:lnTo>
                    <a:pt x="5998294" y="184563"/>
                  </a:lnTo>
                  <a:lnTo>
                    <a:pt x="5813731" y="184563"/>
                  </a:lnTo>
                  <a:close/>
                  <a:moveTo>
                    <a:pt x="6090576" y="0"/>
                  </a:moveTo>
                  <a:lnTo>
                    <a:pt x="6275139" y="0"/>
                  </a:lnTo>
                  <a:lnTo>
                    <a:pt x="6275139" y="184563"/>
                  </a:lnTo>
                  <a:lnTo>
                    <a:pt x="6090576" y="184563"/>
                  </a:lnTo>
                  <a:close/>
                  <a:moveTo>
                    <a:pt x="6367421" y="0"/>
                  </a:moveTo>
                  <a:lnTo>
                    <a:pt x="6551984" y="0"/>
                  </a:lnTo>
                  <a:lnTo>
                    <a:pt x="6551984" y="184563"/>
                  </a:lnTo>
                  <a:lnTo>
                    <a:pt x="6367421" y="184563"/>
                  </a:lnTo>
                  <a:close/>
                  <a:moveTo>
                    <a:pt x="6644265" y="0"/>
                  </a:moveTo>
                  <a:lnTo>
                    <a:pt x="6828828" y="0"/>
                  </a:lnTo>
                  <a:lnTo>
                    <a:pt x="6828828" y="184563"/>
                  </a:lnTo>
                  <a:lnTo>
                    <a:pt x="6644265" y="184563"/>
                  </a:lnTo>
                  <a:close/>
                  <a:moveTo>
                    <a:pt x="6921109" y="0"/>
                  </a:moveTo>
                  <a:lnTo>
                    <a:pt x="7105672" y="0"/>
                  </a:lnTo>
                  <a:lnTo>
                    <a:pt x="7105672" y="184562"/>
                  </a:lnTo>
                  <a:lnTo>
                    <a:pt x="6921109" y="184562"/>
                  </a:lnTo>
                  <a:close/>
                  <a:moveTo>
                    <a:pt x="7197954" y="0"/>
                  </a:moveTo>
                  <a:lnTo>
                    <a:pt x="7382517" y="0"/>
                  </a:lnTo>
                  <a:lnTo>
                    <a:pt x="7382517" y="184562"/>
                  </a:lnTo>
                  <a:lnTo>
                    <a:pt x="7197954" y="184562"/>
                  </a:lnTo>
                  <a:close/>
                  <a:moveTo>
                    <a:pt x="7474799" y="0"/>
                  </a:moveTo>
                  <a:lnTo>
                    <a:pt x="7659362" y="0"/>
                  </a:lnTo>
                  <a:lnTo>
                    <a:pt x="7659362" y="184562"/>
                  </a:lnTo>
                  <a:lnTo>
                    <a:pt x="7474799" y="184562"/>
                  </a:lnTo>
                  <a:close/>
                  <a:moveTo>
                    <a:pt x="7751643" y="0"/>
                  </a:moveTo>
                  <a:lnTo>
                    <a:pt x="7936206" y="0"/>
                  </a:lnTo>
                  <a:lnTo>
                    <a:pt x="7936206" y="184562"/>
                  </a:lnTo>
                  <a:lnTo>
                    <a:pt x="7751643" y="184562"/>
                  </a:lnTo>
                  <a:close/>
                  <a:moveTo>
                    <a:pt x="8028487" y="0"/>
                  </a:moveTo>
                  <a:lnTo>
                    <a:pt x="8213050" y="0"/>
                  </a:lnTo>
                  <a:lnTo>
                    <a:pt x="8213050" y="184562"/>
                  </a:lnTo>
                  <a:lnTo>
                    <a:pt x="8028487" y="184562"/>
                  </a:lnTo>
                  <a:close/>
                </a:path>
              </a:pathLst>
            </a:custGeom>
            <a:gradFill flip="none" rotWithShape="1">
              <a:gsLst>
                <a:gs pos="43000">
                  <a:schemeClr val="accent3">
                    <a:lumMod val="100000"/>
                    <a:alpha val="0"/>
                  </a:schemeClr>
                </a:gs>
                <a:gs pos="100000">
                  <a:schemeClr val="accent2">
                    <a:alpha val="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1" name="任意多边形: 形状 230">
              <a:extLst>
                <a:ext uri="{FF2B5EF4-FFF2-40B4-BE49-F238E27FC236}">
                  <a16:creationId xmlns:a16="http://schemas.microsoft.com/office/drawing/2014/main" id="{41EC4194-48F2-474E-8922-889199403A46}"/>
                </a:ext>
              </a:extLst>
            </p:cNvPr>
            <p:cNvSpPr/>
            <p:nvPr/>
          </p:nvSpPr>
          <p:spPr>
            <a:xfrm>
              <a:off x="469497" y="2663166"/>
              <a:ext cx="546850" cy="523515"/>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254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2" name="任意多边形: 形状 231">
              <a:extLst>
                <a:ext uri="{FF2B5EF4-FFF2-40B4-BE49-F238E27FC236}">
                  <a16:creationId xmlns:a16="http://schemas.microsoft.com/office/drawing/2014/main" id="{87DCC020-0638-42FB-8813-051B56F29F8B}"/>
                </a:ext>
              </a:extLst>
            </p:cNvPr>
            <p:cNvSpPr/>
            <p:nvPr/>
          </p:nvSpPr>
          <p:spPr>
            <a:xfrm flipH="1" flipV="1">
              <a:off x="3137381" y="1698776"/>
              <a:ext cx="273228" cy="282336"/>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6350">
              <a:gradFill>
                <a:gsLst>
                  <a:gs pos="0">
                    <a:schemeClr val="accent5"/>
                  </a:gs>
                  <a:gs pos="43000">
                    <a:schemeClr val="accent5">
                      <a:alpha val="0"/>
                    </a:schemeClr>
                  </a:gs>
                </a:gsLst>
                <a:lin ang="189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3" name="平行四边形 232">
              <a:extLst>
                <a:ext uri="{FF2B5EF4-FFF2-40B4-BE49-F238E27FC236}">
                  <a16:creationId xmlns:a16="http://schemas.microsoft.com/office/drawing/2014/main" id="{14C11890-7918-4383-AC6E-AD8638735529}"/>
                </a:ext>
              </a:extLst>
            </p:cNvPr>
            <p:cNvSpPr/>
            <p:nvPr/>
          </p:nvSpPr>
          <p:spPr>
            <a:xfrm>
              <a:off x="1404686" y="1722120"/>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4" name="平行四边形 233">
              <a:extLst>
                <a:ext uri="{FF2B5EF4-FFF2-40B4-BE49-F238E27FC236}">
                  <a16:creationId xmlns:a16="http://schemas.microsoft.com/office/drawing/2014/main" id="{B4257BCF-7893-41DA-B72B-C8D6837AFACC}"/>
                </a:ext>
              </a:extLst>
            </p:cNvPr>
            <p:cNvSpPr/>
            <p:nvPr/>
          </p:nvSpPr>
          <p:spPr>
            <a:xfrm>
              <a:off x="176904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5" name="平行四边形 234">
              <a:extLst>
                <a:ext uri="{FF2B5EF4-FFF2-40B4-BE49-F238E27FC236}">
                  <a16:creationId xmlns:a16="http://schemas.microsoft.com/office/drawing/2014/main" id="{2C279379-653B-4081-A5D0-D1FEBC9F35CF}"/>
                </a:ext>
              </a:extLst>
            </p:cNvPr>
            <p:cNvSpPr/>
            <p:nvPr/>
          </p:nvSpPr>
          <p:spPr>
            <a:xfrm>
              <a:off x="182067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6" name="平行四边形 235">
              <a:extLst>
                <a:ext uri="{FF2B5EF4-FFF2-40B4-BE49-F238E27FC236}">
                  <a16:creationId xmlns:a16="http://schemas.microsoft.com/office/drawing/2014/main" id="{92A037F5-207F-468B-8369-D4A852DA4535}"/>
                </a:ext>
              </a:extLst>
            </p:cNvPr>
            <p:cNvSpPr/>
            <p:nvPr/>
          </p:nvSpPr>
          <p:spPr>
            <a:xfrm>
              <a:off x="187231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7" name="平行四边形 236">
              <a:extLst>
                <a:ext uri="{FF2B5EF4-FFF2-40B4-BE49-F238E27FC236}">
                  <a16:creationId xmlns:a16="http://schemas.microsoft.com/office/drawing/2014/main" id="{9969DFDD-B9CC-4D62-9A24-B7063AA9101D}"/>
                </a:ext>
              </a:extLst>
            </p:cNvPr>
            <p:cNvSpPr/>
            <p:nvPr/>
          </p:nvSpPr>
          <p:spPr>
            <a:xfrm>
              <a:off x="1923947"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8" name="平行四边形 237">
              <a:extLst>
                <a:ext uri="{FF2B5EF4-FFF2-40B4-BE49-F238E27FC236}">
                  <a16:creationId xmlns:a16="http://schemas.microsoft.com/office/drawing/2014/main" id="{3FB2EB4D-307F-48DF-B815-AF68802A1B80}"/>
                </a:ext>
              </a:extLst>
            </p:cNvPr>
            <p:cNvSpPr/>
            <p:nvPr/>
          </p:nvSpPr>
          <p:spPr>
            <a:xfrm>
              <a:off x="1975581"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9" name="平行四边形 238">
              <a:extLst>
                <a:ext uri="{FF2B5EF4-FFF2-40B4-BE49-F238E27FC236}">
                  <a16:creationId xmlns:a16="http://schemas.microsoft.com/office/drawing/2014/main" id="{EC52B59B-85AB-4326-B6BD-BCF86F311213}"/>
                </a:ext>
              </a:extLst>
            </p:cNvPr>
            <p:cNvSpPr/>
            <p:nvPr/>
          </p:nvSpPr>
          <p:spPr>
            <a:xfrm>
              <a:off x="202721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0" name="平行四边形 239">
              <a:extLst>
                <a:ext uri="{FF2B5EF4-FFF2-40B4-BE49-F238E27FC236}">
                  <a16:creationId xmlns:a16="http://schemas.microsoft.com/office/drawing/2014/main" id="{0231035F-8999-42A0-9213-B06EA07CD6C7}"/>
                </a:ext>
              </a:extLst>
            </p:cNvPr>
            <p:cNvSpPr/>
            <p:nvPr/>
          </p:nvSpPr>
          <p:spPr>
            <a:xfrm>
              <a:off x="207884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1" name="平行四边形 240">
              <a:extLst>
                <a:ext uri="{FF2B5EF4-FFF2-40B4-BE49-F238E27FC236}">
                  <a16:creationId xmlns:a16="http://schemas.microsoft.com/office/drawing/2014/main" id="{6B8D7E0B-75AA-4EE4-ADB4-6C1DF61B90B0}"/>
                </a:ext>
              </a:extLst>
            </p:cNvPr>
            <p:cNvSpPr/>
            <p:nvPr/>
          </p:nvSpPr>
          <p:spPr>
            <a:xfrm>
              <a:off x="213048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42" name="组合 241">
              <a:extLst>
                <a:ext uri="{FF2B5EF4-FFF2-40B4-BE49-F238E27FC236}">
                  <a16:creationId xmlns:a16="http://schemas.microsoft.com/office/drawing/2014/main" id="{A0D9F9F3-9066-408A-A2E2-16F4C2E89BF0}"/>
                </a:ext>
              </a:extLst>
            </p:cNvPr>
            <p:cNvGrpSpPr/>
            <p:nvPr/>
          </p:nvGrpSpPr>
          <p:grpSpPr>
            <a:xfrm>
              <a:off x="863018" y="1705221"/>
              <a:ext cx="569180" cy="65664"/>
              <a:chOff x="1175385" y="1705221"/>
              <a:chExt cx="569180" cy="65664"/>
            </a:xfrm>
          </p:grpSpPr>
          <p:sp>
            <p:nvSpPr>
              <p:cNvPr id="251" name="平行四边形 250">
                <a:extLst>
                  <a:ext uri="{FF2B5EF4-FFF2-40B4-BE49-F238E27FC236}">
                    <a16:creationId xmlns:a16="http://schemas.microsoft.com/office/drawing/2014/main" id="{9B45F181-C19D-4B82-B936-69A9FAF58AFB}"/>
                  </a:ext>
                </a:extLst>
              </p:cNvPr>
              <p:cNvSpPr/>
              <p:nvPr/>
            </p:nvSpPr>
            <p:spPr>
              <a:xfrm flipH="1">
                <a:off x="117538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2" name="平行四边形 251">
                <a:extLst>
                  <a:ext uri="{FF2B5EF4-FFF2-40B4-BE49-F238E27FC236}">
                    <a16:creationId xmlns:a16="http://schemas.microsoft.com/office/drawing/2014/main" id="{79F777C5-E9FB-4A17-A36F-D85D2FEE941F}"/>
                  </a:ext>
                </a:extLst>
              </p:cNvPr>
              <p:cNvSpPr/>
              <p:nvPr/>
            </p:nvSpPr>
            <p:spPr>
              <a:xfrm>
                <a:off x="143856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43" name="组合 242">
              <a:extLst>
                <a:ext uri="{FF2B5EF4-FFF2-40B4-BE49-F238E27FC236}">
                  <a16:creationId xmlns:a16="http://schemas.microsoft.com/office/drawing/2014/main" id="{E3960907-3F9E-4F01-BD39-567557F4E5FF}"/>
                </a:ext>
              </a:extLst>
            </p:cNvPr>
            <p:cNvGrpSpPr/>
            <p:nvPr/>
          </p:nvGrpSpPr>
          <p:grpSpPr>
            <a:xfrm>
              <a:off x="569127" y="1722120"/>
              <a:ext cx="318655" cy="65663"/>
              <a:chOff x="2992324" y="3097673"/>
              <a:chExt cx="318655" cy="65663"/>
            </a:xfrm>
          </p:grpSpPr>
          <p:sp>
            <p:nvSpPr>
              <p:cNvPr id="245" name="平行四边形 244">
                <a:extLst>
                  <a:ext uri="{FF2B5EF4-FFF2-40B4-BE49-F238E27FC236}">
                    <a16:creationId xmlns:a16="http://schemas.microsoft.com/office/drawing/2014/main" id="{32D34F51-D285-41D9-B7A1-4793BD63A2A8}"/>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6" name="平行四边形 245">
                <a:extLst>
                  <a:ext uri="{FF2B5EF4-FFF2-40B4-BE49-F238E27FC236}">
                    <a16:creationId xmlns:a16="http://schemas.microsoft.com/office/drawing/2014/main" id="{7791118C-7FFE-48BD-83B5-4FECA878DB45}"/>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7" name="平行四边形 246">
                <a:extLst>
                  <a:ext uri="{FF2B5EF4-FFF2-40B4-BE49-F238E27FC236}">
                    <a16:creationId xmlns:a16="http://schemas.microsoft.com/office/drawing/2014/main" id="{CDA92515-0FCD-4C1B-89EC-3076E79B1DDB}"/>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8" name="平行四边形 247">
                <a:extLst>
                  <a:ext uri="{FF2B5EF4-FFF2-40B4-BE49-F238E27FC236}">
                    <a16:creationId xmlns:a16="http://schemas.microsoft.com/office/drawing/2014/main" id="{545845F9-7F98-4B72-ABD3-7C2745E88153}"/>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9" name="平行四边形 248">
                <a:extLst>
                  <a:ext uri="{FF2B5EF4-FFF2-40B4-BE49-F238E27FC236}">
                    <a16:creationId xmlns:a16="http://schemas.microsoft.com/office/drawing/2014/main" id="{F226C0D7-1276-4011-AADE-ECED8F0D77FF}"/>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0" name="平行四边形 249">
                <a:extLst>
                  <a:ext uri="{FF2B5EF4-FFF2-40B4-BE49-F238E27FC236}">
                    <a16:creationId xmlns:a16="http://schemas.microsoft.com/office/drawing/2014/main" id="{B1E333A1-E492-429A-9D43-33ABED782F9C}"/>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44" name="直角三角形 243">
              <a:extLst>
                <a:ext uri="{FF2B5EF4-FFF2-40B4-BE49-F238E27FC236}">
                  <a16:creationId xmlns:a16="http://schemas.microsoft.com/office/drawing/2014/main" id="{C66B7342-EFAF-435B-B2C9-3E4F9B16E47D}"/>
                </a:ext>
              </a:extLst>
            </p:cNvPr>
            <p:cNvSpPr/>
            <p:nvPr/>
          </p:nvSpPr>
          <p:spPr>
            <a:xfrm rot="10800000">
              <a:off x="3239483" y="1727006"/>
              <a:ext cx="142992" cy="14299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78" name="组合 177">
            <a:extLst>
              <a:ext uri="{FF2B5EF4-FFF2-40B4-BE49-F238E27FC236}">
                <a16:creationId xmlns:a16="http://schemas.microsoft.com/office/drawing/2014/main" id="{7FA75831-4073-4817-B950-6FE5BCC40757}"/>
              </a:ext>
            </a:extLst>
          </p:cNvPr>
          <p:cNvGrpSpPr/>
          <p:nvPr/>
        </p:nvGrpSpPr>
        <p:grpSpPr>
          <a:xfrm flipH="1">
            <a:off x="8776687" y="5023544"/>
            <a:ext cx="2943708" cy="1487905"/>
            <a:chOff x="469497" y="1698776"/>
            <a:chExt cx="2943708" cy="1487905"/>
          </a:xfrm>
        </p:grpSpPr>
        <p:sp>
          <p:nvSpPr>
            <p:cNvPr id="179" name="任意多边形: 形状 178">
              <a:extLst>
                <a:ext uri="{FF2B5EF4-FFF2-40B4-BE49-F238E27FC236}">
                  <a16:creationId xmlns:a16="http://schemas.microsoft.com/office/drawing/2014/main" id="{1F237D23-1CCB-4C5F-A1DD-72A43A2E7F0A}"/>
                </a:ext>
              </a:extLst>
            </p:cNvPr>
            <p:cNvSpPr/>
            <p:nvPr/>
          </p:nvSpPr>
          <p:spPr>
            <a:xfrm>
              <a:off x="469497" y="1698776"/>
              <a:ext cx="2941112" cy="1487905"/>
            </a:xfrm>
            <a:custGeom>
              <a:avLst/>
              <a:gdLst>
                <a:gd name="connsiteX0" fmla="*/ 2941112 w 2941112"/>
                <a:gd name="connsiteY0" fmla="*/ 1487905 h 1487905"/>
                <a:gd name="connsiteX1" fmla="*/ 2582117 w 2941112"/>
                <a:gd name="connsiteY1" fmla="*/ 1487905 h 1487905"/>
                <a:gd name="connsiteX2" fmla="*/ 2493462 w 2941112"/>
                <a:gd name="connsiteY2" fmla="*/ 1398898 h 1487905"/>
                <a:gd name="connsiteX3" fmla="*/ 2400196 w 2941112"/>
                <a:gd name="connsiteY3" fmla="*/ 1398898 h 1487905"/>
                <a:gd name="connsiteX4" fmla="*/ 2127802 w 2941112"/>
                <a:gd name="connsiteY4" fmla="*/ 1398898 h 1487905"/>
                <a:gd name="connsiteX5" fmla="*/ 2034536 w 2941112"/>
                <a:gd name="connsiteY5" fmla="*/ 1398898 h 1487905"/>
                <a:gd name="connsiteX6" fmla="*/ 1945881 w 2941112"/>
                <a:gd name="connsiteY6" fmla="*/ 1487905 h 1487905"/>
                <a:gd name="connsiteX7" fmla="*/ 247989 w 2941112"/>
                <a:gd name="connsiteY7" fmla="*/ 1487905 h 1487905"/>
                <a:gd name="connsiteX8" fmla="*/ 0 w 2941112"/>
                <a:gd name="connsiteY8" fmla="*/ 1239916 h 1487905"/>
                <a:gd name="connsiteX9" fmla="*/ 0 w 2941112"/>
                <a:gd name="connsiteY9" fmla="*/ 0 h 1487905"/>
                <a:gd name="connsiteX10" fmla="*/ 358995 w 2941112"/>
                <a:gd name="connsiteY10" fmla="*/ 0 h 1487905"/>
                <a:gd name="connsiteX11" fmla="*/ 447650 w 2941112"/>
                <a:gd name="connsiteY11" fmla="*/ 89007 h 1487905"/>
                <a:gd name="connsiteX12" fmla="*/ 540916 w 2941112"/>
                <a:gd name="connsiteY12" fmla="*/ 89007 h 1487905"/>
                <a:gd name="connsiteX13" fmla="*/ 813310 w 2941112"/>
                <a:gd name="connsiteY13" fmla="*/ 89007 h 1487905"/>
                <a:gd name="connsiteX14" fmla="*/ 906576 w 2941112"/>
                <a:gd name="connsiteY14" fmla="*/ 89007 h 1487905"/>
                <a:gd name="connsiteX15" fmla="*/ 995231 w 2941112"/>
                <a:gd name="connsiteY15" fmla="*/ 0 h 1487905"/>
                <a:gd name="connsiteX16" fmla="*/ 2693123 w 2941112"/>
                <a:gd name="connsiteY16" fmla="*/ 0 h 1487905"/>
                <a:gd name="connsiteX17" fmla="*/ 2941112 w 2941112"/>
                <a:gd name="connsiteY17" fmla="*/ 247989 h 1487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41112" h="1487905">
                  <a:moveTo>
                    <a:pt x="2941112" y="1487905"/>
                  </a:moveTo>
                  <a:lnTo>
                    <a:pt x="2582117" y="1487905"/>
                  </a:lnTo>
                  <a:lnTo>
                    <a:pt x="2493462" y="1398898"/>
                  </a:lnTo>
                  <a:lnTo>
                    <a:pt x="2400196" y="1398898"/>
                  </a:lnTo>
                  <a:lnTo>
                    <a:pt x="2127802" y="1398898"/>
                  </a:lnTo>
                  <a:lnTo>
                    <a:pt x="2034536" y="1398898"/>
                  </a:lnTo>
                  <a:lnTo>
                    <a:pt x="1945881" y="1487905"/>
                  </a:lnTo>
                  <a:lnTo>
                    <a:pt x="247989" y="1487905"/>
                  </a:lnTo>
                  <a:lnTo>
                    <a:pt x="0" y="1239916"/>
                  </a:lnTo>
                  <a:lnTo>
                    <a:pt x="0" y="0"/>
                  </a:lnTo>
                  <a:lnTo>
                    <a:pt x="358995" y="0"/>
                  </a:lnTo>
                  <a:lnTo>
                    <a:pt x="447650" y="89007"/>
                  </a:lnTo>
                  <a:lnTo>
                    <a:pt x="540916" y="89007"/>
                  </a:lnTo>
                  <a:lnTo>
                    <a:pt x="813310" y="89007"/>
                  </a:lnTo>
                  <a:lnTo>
                    <a:pt x="906576" y="89007"/>
                  </a:lnTo>
                  <a:lnTo>
                    <a:pt x="995231" y="0"/>
                  </a:lnTo>
                  <a:lnTo>
                    <a:pt x="2693123" y="0"/>
                  </a:lnTo>
                  <a:lnTo>
                    <a:pt x="2941112" y="247989"/>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0" name="平行四边形 179">
              <a:extLst>
                <a:ext uri="{FF2B5EF4-FFF2-40B4-BE49-F238E27FC236}">
                  <a16:creationId xmlns:a16="http://schemas.microsoft.com/office/drawing/2014/main" id="{0F30EE73-69BE-4931-8F5E-D6F6464A8C71}"/>
                </a:ext>
              </a:extLst>
            </p:cNvPr>
            <p:cNvSpPr/>
            <p:nvPr/>
          </p:nvSpPr>
          <p:spPr>
            <a:xfrm rot="10800000">
              <a:off x="2087191" y="3097674"/>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1" name="平行四边形 180">
              <a:extLst>
                <a:ext uri="{FF2B5EF4-FFF2-40B4-BE49-F238E27FC236}">
                  <a16:creationId xmlns:a16="http://schemas.microsoft.com/office/drawing/2014/main" id="{652A5E59-D8EB-489F-8BCD-85C32DA1FE1E}"/>
                </a:ext>
              </a:extLst>
            </p:cNvPr>
            <p:cNvSpPr/>
            <p:nvPr/>
          </p:nvSpPr>
          <p:spPr>
            <a:xfrm rot="10800000">
              <a:off x="203906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2" name="平行四边形 181">
              <a:extLst>
                <a:ext uri="{FF2B5EF4-FFF2-40B4-BE49-F238E27FC236}">
                  <a16:creationId xmlns:a16="http://schemas.microsoft.com/office/drawing/2014/main" id="{C9474148-5BF7-4F5A-A4F6-8E5988334F2F}"/>
                </a:ext>
              </a:extLst>
            </p:cNvPr>
            <p:cNvSpPr/>
            <p:nvPr/>
          </p:nvSpPr>
          <p:spPr>
            <a:xfrm rot="10800000">
              <a:off x="198742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平行四边形 182">
              <a:extLst>
                <a:ext uri="{FF2B5EF4-FFF2-40B4-BE49-F238E27FC236}">
                  <a16:creationId xmlns:a16="http://schemas.microsoft.com/office/drawing/2014/main" id="{39A8D78B-4DE1-49A5-A7E7-38E3A84E5927}"/>
                </a:ext>
              </a:extLst>
            </p:cNvPr>
            <p:cNvSpPr/>
            <p:nvPr/>
          </p:nvSpPr>
          <p:spPr>
            <a:xfrm rot="10800000">
              <a:off x="193579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4" name="平行四边形 183">
              <a:extLst>
                <a:ext uri="{FF2B5EF4-FFF2-40B4-BE49-F238E27FC236}">
                  <a16:creationId xmlns:a16="http://schemas.microsoft.com/office/drawing/2014/main" id="{920D6515-F141-4B8E-9193-A8906B360908}"/>
                </a:ext>
              </a:extLst>
            </p:cNvPr>
            <p:cNvSpPr/>
            <p:nvPr/>
          </p:nvSpPr>
          <p:spPr>
            <a:xfrm rot="10800000">
              <a:off x="1884159"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5" name="平行四边形 184">
              <a:extLst>
                <a:ext uri="{FF2B5EF4-FFF2-40B4-BE49-F238E27FC236}">
                  <a16:creationId xmlns:a16="http://schemas.microsoft.com/office/drawing/2014/main" id="{C6A74439-0A1B-4E45-A84F-EE8E173571C8}"/>
                </a:ext>
              </a:extLst>
            </p:cNvPr>
            <p:cNvSpPr/>
            <p:nvPr/>
          </p:nvSpPr>
          <p:spPr>
            <a:xfrm rot="10800000">
              <a:off x="1832525"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平行四边形 185">
              <a:extLst>
                <a:ext uri="{FF2B5EF4-FFF2-40B4-BE49-F238E27FC236}">
                  <a16:creationId xmlns:a16="http://schemas.microsoft.com/office/drawing/2014/main" id="{75751078-CE56-4F70-9DBD-267D378BB1E4}"/>
                </a:ext>
              </a:extLst>
            </p:cNvPr>
            <p:cNvSpPr/>
            <p:nvPr/>
          </p:nvSpPr>
          <p:spPr>
            <a:xfrm rot="10800000">
              <a:off x="1780891"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平行四边形 186">
              <a:extLst>
                <a:ext uri="{FF2B5EF4-FFF2-40B4-BE49-F238E27FC236}">
                  <a16:creationId xmlns:a16="http://schemas.microsoft.com/office/drawing/2014/main" id="{83882625-293E-4102-A4BB-1D4377AC4CD5}"/>
                </a:ext>
              </a:extLst>
            </p:cNvPr>
            <p:cNvSpPr/>
            <p:nvPr/>
          </p:nvSpPr>
          <p:spPr>
            <a:xfrm rot="10800000">
              <a:off x="1729257"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平行四边形 187">
              <a:extLst>
                <a:ext uri="{FF2B5EF4-FFF2-40B4-BE49-F238E27FC236}">
                  <a16:creationId xmlns:a16="http://schemas.microsoft.com/office/drawing/2014/main" id="{FA95D915-BD16-48B8-901F-A00C656068BF}"/>
                </a:ext>
              </a:extLst>
            </p:cNvPr>
            <p:cNvSpPr/>
            <p:nvPr/>
          </p:nvSpPr>
          <p:spPr>
            <a:xfrm rot="10800000">
              <a:off x="1677623" y="3127337"/>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89" name="组合 188">
              <a:extLst>
                <a:ext uri="{FF2B5EF4-FFF2-40B4-BE49-F238E27FC236}">
                  <a16:creationId xmlns:a16="http://schemas.microsoft.com/office/drawing/2014/main" id="{3A45089E-EFE5-460F-94D6-DAF1B3148829}"/>
                </a:ext>
              </a:extLst>
            </p:cNvPr>
            <p:cNvGrpSpPr/>
            <p:nvPr/>
          </p:nvGrpSpPr>
          <p:grpSpPr>
            <a:xfrm>
              <a:off x="2992324" y="3097673"/>
              <a:ext cx="318655" cy="65663"/>
              <a:chOff x="2992324" y="3097673"/>
              <a:chExt cx="318655" cy="65663"/>
            </a:xfrm>
          </p:grpSpPr>
          <p:sp>
            <p:nvSpPr>
              <p:cNvPr id="213" name="平行四边形 212">
                <a:extLst>
                  <a:ext uri="{FF2B5EF4-FFF2-40B4-BE49-F238E27FC236}">
                    <a16:creationId xmlns:a16="http://schemas.microsoft.com/office/drawing/2014/main" id="{40A6B9F1-196A-414D-A321-1E17A26AF4BA}"/>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4" name="平行四边形 213">
                <a:extLst>
                  <a:ext uri="{FF2B5EF4-FFF2-40B4-BE49-F238E27FC236}">
                    <a16:creationId xmlns:a16="http://schemas.microsoft.com/office/drawing/2014/main" id="{BB62734E-403E-408D-AB0F-18B9774D8B5B}"/>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5" name="平行四边形 214">
                <a:extLst>
                  <a:ext uri="{FF2B5EF4-FFF2-40B4-BE49-F238E27FC236}">
                    <a16:creationId xmlns:a16="http://schemas.microsoft.com/office/drawing/2014/main" id="{273B2165-DACA-4FEB-A924-8B3C24D36E9D}"/>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6" name="平行四边形 215">
                <a:extLst>
                  <a:ext uri="{FF2B5EF4-FFF2-40B4-BE49-F238E27FC236}">
                    <a16:creationId xmlns:a16="http://schemas.microsoft.com/office/drawing/2014/main" id="{9072CABD-2197-4F75-9271-64337A001A3C}"/>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平行四边形 216">
                <a:extLst>
                  <a:ext uri="{FF2B5EF4-FFF2-40B4-BE49-F238E27FC236}">
                    <a16:creationId xmlns:a16="http://schemas.microsoft.com/office/drawing/2014/main" id="{71584569-1462-4BBF-BFD6-7D560C369811}"/>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8" name="平行四边形 217">
                <a:extLst>
                  <a:ext uri="{FF2B5EF4-FFF2-40B4-BE49-F238E27FC236}">
                    <a16:creationId xmlns:a16="http://schemas.microsoft.com/office/drawing/2014/main" id="{6ABDDA89-DA54-4E75-9237-9E0A43C12D49}"/>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90" name="任意多边形: 形状 189">
              <a:extLst>
                <a:ext uri="{FF2B5EF4-FFF2-40B4-BE49-F238E27FC236}">
                  <a16:creationId xmlns:a16="http://schemas.microsoft.com/office/drawing/2014/main" id="{450859D2-A8D9-48AA-874D-9E9CC9C8B3EF}"/>
                </a:ext>
              </a:extLst>
            </p:cNvPr>
            <p:cNvSpPr/>
            <p:nvPr/>
          </p:nvSpPr>
          <p:spPr>
            <a:xfrm>
              <a:off x="1779740" y="2210937"/>
              <a:ext cx="1633465" cy="972731"/>
            </a:xfrm>
            <a:custGeom>
              <a:avLst/>
              <a:gdLst>
                <a:gd name="connsiteX0" fmla="*/ 8028487 w 8213050"/>
                <a:gd name="connsiteY0" fmla="*/ 4706322 h 4890885"/>
                <a:gd name="connsiteX1" fmla="*/ 8213050 w 8213050"/>
                <a:gd name="connsiteY1" fmla="*/ 4706322 h 4890885"/>
                <a:gd name="connsiteX2" fmla="*/ 8213050 w 8213050"/>
                <a:gd name="connsiteY2" fmla="*/ 4890885 h 4890885"/>
                <a:gd name="connsiteX3" fmla="*/ 8028487 w 8213050"/>
                <a:gd name="connsiteY3" fmla="*/ 4890885 h 4890885"/>
                <a:gd name="connsiteX4" fmla="*/ 7751643 w 8213050"/>
                <a:gd name="connsiteY4" fmla="*/ 4706322 h 4890885"/>
                <a:gd name="connsiteX5" fmla="*/ 7936206 w 8213050"/>
                <a:gd name="connsiteY5" fmla="*/ 4706322 h 4890885"/>
                <a:gd name="connsiteX6" fmla="*/ 7936206 w 8213050"/>
                <a:gd name="connsiteY6" fmla="*/ 4890885 h 4890885"/>
                <a:gd name="connsiteX7" fmla="*/ 7751643 w 8213050"/>
                <a:gd name="connsiteY7" fmla="*/ 4890885 h 4890885"/>
                <a:gd name="connsiteX8" fmla="*/ 7474799 w 8213050"/>
                <a:gd name="connsiteY8" fmla="*/ 4706322 h 4890885"/>
                <a:gd name="connsiteX9" fmla="*/ 7659362 w 8213050"/>
                <a:gd name="connsiteY9" fmla="*/ 4706322 h 4890885"/>
                <a:gd name="connsiteX10" fmla="*/ 7659362 w 8213050"/>
                <a:gd name="connsiteY10" fmla="*/ 4890885 h 4890885"/>
                <a:gd name="connsiteX11" fmla="*/ 7474799 w 8213050"/>
                <a:gd name="connsiteY11" fmla="*/ 4890885 h 4890885"/>
                <a:gd name="connsiteX12" fmla="*/ 7197954 w 8213050"/>
                <a:gd name="connsiteY12" fmla="*/ 4706322 h 4890885"/>
                <a:gd name="connsiteX13" fmla="*/ 7382517 w 8213050"/>
                <a:gd name="connsiteY13" fmla="*/ 4706322 h 4890885"/>
                <a:gd name="connsiteX14" fmla="*/ 7382517 w 8213050"/>
                <a:gd name="connsiteY14" fmla="*/ 4890885 h 4890885"/>
                <a:gd name="connsiteX15" fmla="*/ 7197954 w 8213050"/>
                <a:gd name="connsiteY15" fmla="*/ 4890885 h 4890885"/>
                <a:gd name="connsiteX16" fmla="*/ 6921109 w 8213050"/>
                <a:gd name="connsiteY16" fmla="*/ 4706322 h 4890885"/>
                <a:gd name="connsiteX17" fmla="*/ 7105672 w 8213050"/>
                <a:gd name="connsiteY17" fmla="*/ 4706322 h 4890885"/>
                <a:gd name="connsiteX18" fmla="*/ 7105672 w 8213050"/>
                <a:gd name="connsiteY18" fmla="*/ 4890885 h 4890885"/>
                <a:gd name="connsiteX19" fmla="*/ 6921109 w 8213050"/>
                <a:gd name="connsiteY19" fmla="*/ 4890885 h 4890885"/>
                <a:gd name="connsiteX20" fmla="*/ 6644265 w 8213050"/>
                <a:gd name="connsiteY20" fmla="*/ 4706322 h 4890885"/>
                <a:gd name="connsiteX21" fmla="*/ 6828828 w 8213050"/>
                <a:gd name="connsiteY21" fmla="*/ 4706322 h 4890885"/>
                <a:gd name="connsiteX22" fmla="*/ 6828828 w 8213050"/>
                <a:gd name="connsiteY22" fmla="*/ 4890885 h 4890885"/>
                <a:gd name="connsiteX23" fmla="*/ 6644265 w 8213050"/>
                <a:gd name="connsiteY23" fmla="*/ 4890885 h 4890885"/>
                <a:gd name="connsiteX24" fmla="*/ 6367421 w 8213050"/>
                <a:gd name="connsiteY24" fmla="*/ 4706322 h 4890885"/>
                <a:gd name="connsiteX25" fmla="*/ 6551984 w 8213050"/>
                <a:gd name="connsiteY25" fmla="*/ 4706322 h 4890885"/>
                <a:gd name="connsiteX26" fmla="*/ 6551984 w 8213050"/>
                <a:gd name="connsiteY26" fmla="*/ 4890885 h 4890885"/>
                <a:gd name="connsiteX27" fmla="*/ 6367421 w 8213050"/>
                <a:gd name="connsiteY27" fmla="*/ 4890885 h 4890885"/>
                <a:gd name="connsiteX28" fmla="*/ 6090576 w 8213050"/>
                <a:gd name="connsiteY28" fmla="*/ 4706322 h 4890885"/>
                <a:gd name="connsiteX29" fmla="*/ 6275139 w 8213050"/>
                <a:gd name="connsiteY29" fmla="*/ 4706322 h 4890885"/>
                <a:gd name="connsiteX30" fmla="*/ 6275139 w 8213050"/>
                <a:gd name="connsiteY30" fmla="*/ 4890885 h 4890885"/>
                <a:gd name="connsiteX31" fmla="*/ 6090576 w 8213050"/>
                <a:gd name="connsiteY31" fmla="*/ 4890885 h 4890885"/>
                <a:gd name="connsiteX32" fmla="*/ 5813731 w 8213050"/>
                <a:gd name="connsiteY32" fmla="*/ 4706322 h 4890885"/>
                <a:gd name="connsiteX33" fmla="*/ 5998294 w 8213050"/>
                <a:gd name="connsiteY33" fmla="*/ 4706322 h 4890885"/>
                <a:gd name="connsiteX34" fmla="*/ 5998294 w 8213050"/>
                <a:gd name="connsiteY34" fmla="*/ 4890885 h 4890885"/>
                <a:gd name="connsiteX35" fmla="*/ 5813731 w 8213050"/>
                <a:gd name="connsiteY35" fmla="*/ 4890885 h 4890885"/>
                <a:gd name="connsiteX36" fmla="*/ 5536887 w 8213050"/>
                <a:gd name="connsiteY36" fmla="*/ 4706322 h 4890885"/>
                <a:gd name="connsiteX37" fmla="*/ 5721450 w 8213050"/>
                <a:gd name="connsiteY37" fmla="*/ 4706322 h 4890885"/>
                <a:gd name="connsiteX38" fmla="*/ 5721450 w 8213050"/>
                <a:gd name="connsiteY38" fmla="*/ 4890885 h 4890885"/>
                <a:gd name="connsiteX39" fmla="*/ 5536887 w 8213050"/>
                <a:gd name="connsiteY39" fmla="*/ 4890885 h 4890885"/>
                <a:gd name="connsiteX40" fmla="*/ 5260042 w 8213050"/>
                <a:gd name="connsiteY40" fmla="*/ 4706322 h 4890885"/>
                <a:gd name="connsiteX41" fmla="*/ 5444605 w 8213050"/>
                <a:gd name="connsiteY41" fmla="*/ 4706322 h 4890885"/>
                <a:gd name="connsiteX42" fmla="*/ 5444605 w 8213050"/>
                <a:gd name="connsiteY42" fmla="*/ 4890885 h 4890885"/>
                <a:gd name="connsiteX43" fmla="*/ 5260042 w 8213050"/>
                <a:gd name="connsiteY43" fmla="*/ 4890885 h 4890885"/>
                <a:gd name="connsiteX44" fmla="*/ 4983198 w 8213050"/>
                <a:gd name="connsiteY44" fmla="*/ 4706322 h 4890885"/>
                <a:gd name="connsiteX45" fmla="*/ 5167761 w 8213050"/>
                <a:gd name="connsiteY45" fmla="*/ 4706322 h 4890885"/>
                <a:gd name="connsiteX46" fmla="*/ 5167761 w 8213050"/>
                <a:gd name="connsiteY46" fmla="*/ 4890885 h 4890885"/>
                <a:gd name="connsiteX47" fmla="*/ 4983198 w 8213050"/>
                <a:gd name="connsiteY47" fmla="*/ 4890885 h 4890885"/>
                <a:gd name="connsiteX48" fmla="*/ 4706353 w 8213050"/>
                <a:gd name="connsiteY48" fmla="*/ 4706322 h 4890885"/>
                <a:gd name="connsiteX49" fmla="*/ 4890916 w 8213050"/>
                <a:gd name="connsiteY49" fmla="*/ 4706322 h 4890885"/>
                <a:gd name="connsiteX50" fmla="*/ 4890916 w 8213050"/>
                <a:gd name="connsiteY50" fmla="*/ 4890885 h 4890885"/>
                <a:gd name="connsiteX51" fmla="*/ 4706353 w 8213050"/>
                <a:gd name="connsiteY51" fmla="*/ 4890885 h 4890885"/>
                <a:gd name="connsiteX52" fmla="*/ 4429509 w 8213050"/>
                <a:gd name="connsiteY52" fmla="*/ 4706322 h 4890885"/>
                <a:gd name="connsiteX53" fmla="*/ 4614072 w 8213050"/>
                <a:gd name="connsiteY53" fmla="*/ 4706322 h 4890885"/>
                <a:gd name="connsiteX54" fmla="*/ 4614072 w 8213050"/>
                <a:gd name="connsiteY54" fmla="*/ 4890885 h 4890885"/>
                <a:gd name="connsiteX55" fmla="*/ 4429509 w 8213050"/>
                <a:gd name="connsiteY55" fmla="*/ 4890885 h 4890885"/>
                <a:gd name="connsiteX56" fmla="*/ 4152664 w 8213050"/>
                <a:gd name="connsiteY56" fmla="*/ 4706322 h 4890885"/>
                <a:gd name="connsiteX57" fmla="*/ 4337227 w 8213050"/>
                <a:gd name="connsiteY57" fmla="*/ 4706322 h 4890885"/>
                <a:gd name="connsiteX58" fmla="*/ 4337227 w 8213050"/>
                <a:gd name="connsiteY58" fmla="*/ 4890885 h 4890885"/>
                <a:gd name="connsiteX59" fmla="*/ 4152664 w 8213050"/>
                <a:gd name="connsiteY59" fmla="*/ 4890885 h 4890885"/>
                <a:gd name="connsiteX60" fmla="*/ 3875820 w 8213050"/>
                <a:gd name="connsiteY60" fmla="*/ 4706322 h 4890885"/>
                <a:gd name="connsiteX61" fmla="*/ 4060383 w 8213050"/>
                <a:gd name="connsiteY61" fmla="*/ 4706322 h 4890885"/>
                <a:gd name="connsiteX62" fmla="*/ 4060383 w 8213050"/>
                <a:gd name="connsiteY62" fmla="*/ 4890885 h 4890885"/>
                <a:gd name="connsiteX63" fmla="*/ 3875820 w 8213050"/>
                <a:gd name="connsiteY63" fmla="*/ 4890885 h 4890885"/>
                <a:gd name="connsiteX64" fmla="*/ 3598976 w 8213050"/>
                <a:gd name="connsiteY64" fmla="*/ 4706322 h 4890885"/>
                <a:gd name="connsiteX65" fmla="*/ 3783539 w 8213050"/>
                <a:gd name="connsiteY65" fmla="*/ 4706322 h 4890885"/>
                <a:gd name="connsiteX66" fmla="*/ 3783539 w 8213050"/>
                <a:gd name="connsiteY66" fmla="*/ 4890885 h 4890885"/>
                <a:gd name="connsiteX67" fmla="*/ 3598976 w 8213050"/>
                <a:gd name="connsiteY67" fmla="*/ 4890885 h 4890885"/>
                <a:gd name="connsiteX68" fmla="*/ 3322131 w 8213050"/>
                <a:gd name="connsiteY68" fmla="*/ 4706322 h 4890885"/>
                <a:gd name="connsiteX69" fmla="*/ 3506694 w 8213050"/>
                <a:gd name="connsiteY69" fmla="*/ 4706322 h 4890885"/>
                <a:gd name="connsiteX70" fmla="*/ 3506694 w 8213050"/>
                <a:gd name="connsiteY70" fmla="*/ 4890885 h 4890885"/>
                <a:gd name="connsiteX71" fmla="*/ 3322131 w 8213050"/>
                <a:gd name="connsiteY71" fmla="*/ 4890885 h 4890885"/>
                <a:gd name="connsiteX72" fmla="*/ 3045288 w 8213050"/>
                <a:gd name="connsiteY72" fmla="*/ 4706322 h 4890885"/>
                <a:gd name="connsiteX73" fmla="*/ 3229851 w 8213050"/>
                <a:gd name="connsiteY73" fmla="*/ 4706322 h 4890885"/>
                <a:gd name="connsiteX74" fmla="*/ 3229851 w 8213050"/>
                <a:gd name="connsiteY74" fmla="*/ 4890885 h 4890885"/>
                <a:gd name="connsiteX75" fmla="*/ 3045288 w 8213050"/>
                <a:gd name="connsiteY75" fmla="*/ 4890885 h 4890885"/>
                <a:gd name="connsiteX76" fmla="*/ 2768444 w 8213050"/>
                <a:gd name="connsiteY76" fmla="*/ 4706322 h 4890885"/>
                <a:gd name="connsiteX77" fmla="*/ 2953007 w 8213050"/>
                <a:gd name="connsiteY77" fmla="*/ 4706322 h 4890885"/>
                <a:gd name="connsiteX78" fmla="*/ 2953007 w 8213050"/>
                <a:gd name="connsiteY78" fmla="*/ 4890885 h 4890885"/>
                <a:gd name="connsiteX79" fmla="*/ 2768444 w 8213050"/>
                <a:gd name="connsiteY79" fmla="*/ 4890885 h 4890885"/>
                <a:gd name="connsiteX80" fmla="*/ 2491599 w 8213050"/>
                <a:gd name="connsiteY80" fmla="*/ 4706322 h 4890885"/>
                <a:gd name="connsiteX81" fmla="*/ 2676162 w 8213050"/>
                <a:gd name="connsiteY81" fmla="*/ 4706322 h 4890885"/>
                <a:gd name="connsiteX82" fmla="*/ 2676162 w 8213050"/>
                <a:gd name="connsiteY82" fmla="*/ 4890885 h 4890885"/>
                <a:gd name="connsiteX83" fmla="*/ 2491599 w 8213050"/>
                <a:gd name="connsiteY83" fmla="*/ 4890885 h 4890885"/>
                <a:gd name="connsiteX84" fmla="*/ 2214755 w 8213050"/>
                <a:gd name="connsiteY84" fmla="*/ 4706322 h 4890885"/>
                <a:gd name="connsiteX85" fmla="*/ 2399318 w 8213050"/>
                <a:gd name="connsiteY85" fmla="*/ 4706322 h 4890885"/>
                <a:gd name="connsiteX86" fmla="*/ 2399318 w 8213050"/>
                <a:gd name="connsiteY86" fmla="*/ 4890885 h 4890885"/>
                <a:gd name="connsiteX87" fmla="*/ 2214755 w 8213050"/>
                <a:gd name="connsiteY87" fmla="*/ 4890885 h 4890885"/>
                <a:gd name="connsiteX88" fmla="*/ 1937910 w 8213050"/>
                <a:gd name="connsiteY88" fmla="*/ 4706322 h 4890885"/>
                <a:gd name="connsiteX89" fmla="*/ 2122473 w 8213050"/>
                <a:gd name="connsiteY89" fmla="*/ 4706322 h 4890885"/>
                <a:gd name="connsiteX90" fmla="*/ 2122473 w 8213050"/>
                <a:gd name="connsiteY90" fmla="*/ 4890885 h 4890885"/>
                <a:gd name="connsiteX91" fmla="*/ 1937910 w 8213050"/>
                <a:gd name="connsiteY91" fmla="*/ 4890885 h 4890885"/>
                <a:gd name="connsiteX92" fmla="*/ 1661067 w 8213050"/>
                <a:gd name="connsiteY92" fmla="*/ 4706322 h 4890885"/>
                <a:gd name="connsiteX93" fmla="*/ 1845630 w 8213050"/>
                <a:gd name="connsiteY93" fmla="*/ 4706322 h 4890885"/>
                <a:gd name="connsiteX94" fmla="*/ 1845630 w 8213050"/>
                <a:gd name="connsiteY94" fmla="*/ 4890885 h 4890885"/>
                <a:gd name="connsiteX95" fmla="*/ 1661067 w 8213050"/>
                <a:gd name="connsiteY95" fmla="*/ 4890885 h 4890885"/>
                <a:gd name="connsiteX96" fmla="*/ 1384221 w 8213050"/>
                <a:gd name="connsiteY96" fmla="*/ 4706322 h 4890885"/>
                <a:gd name="connsiteX97" fmla="*/ 1568785 w 8213050"/>
                <a:gd name="connsiteY97" fmla="*/ 4706322 h 4890885"/>
                <a:gd name="connsiteX98" fmla="*/ 1568785 w 8213050"/>
                <a:gd name="connsiteY98" fmla="*/ 4890885 h 4890885"/>
                <a:gd name="connsiteX99" fmla="*/ 1384221 w 8213050"/>
                <a:gd name="connsiteY99" fmla="*/ 4890885 h 4890885"/>
                <a:gd name="connsiteX100" fmla="*/ 1107378 w 8213050"/>
                <a:gd name="connsiteY100" fmla="*/ 4706322 h 4890885"/>
                <a:gd name="connsiteX101" fmla="*/ 1291941 w 8213050"/>
                <a:gd name="connsiteY101" fmla="*/ 4706322 h 4890885"/>
                <a:gd name="connsiteX102" fmla="*/ 1291941 w 8213050"/>
                <a:gd name="connsiteY102" fmla="*/ 4890885 h 4890885"/>
                <a:gd name="connsiteX103" fmla="*/ 1107378 w 8213050"/>
                <a:gd name="connsiteY103" fmla="*/ 4890885 h 4890885"/>
                <a:gd name="connsiteX104" fmla="*/ 830533 w 8213050"/>
                <a:gd name="connsiteY104" fmla="*/ 4706322 h 4890885"/>
                <a:gd name="connsiteX105" fmla="*/ 1015096 w 8213050"/>
                <a:gd name="connsiteY105" fmla="*/ 4706322 h 4890885"/>
                <a:gd name="connsiteX106" fmla="*/ 1015096 w 8213050"/>
                <a:gd name="connsiteY106" fmla="*/ 4890885 h 4890885"/>
                <a:gd name="connsiteX107" fmla="*/ 830533 w 8213050"/>
                <a:gd name="connsiteY107" fmla="*/ 4890885 h 4890885"/>
                <a:gd name="connsiteX108" fmla="*/ 553689 w 8213050"/>
                <a:gd name="connsiteY108" fmla="*/ 4706322 h 4890885"/>
                <a:gd name="connsiteX109" fmla="*/ 738252 w 8213050"/>
                <a:gd name="connsiteY109" fmla="*/ 4706322 h 4890885"/>
                <a:gd name="connsiteX110" fmla="*/ 738252 w 8213050"/>
                <a:gd name="connsiteY110" fmla="*/ 4890885 h 4890885"/>
                <a:gd name="connsiteX111" fmla="*/ 553689 w 8213050"/>
                <a:gd name="connsiteY111" fmla="*/ 4890885 h 4890885"/>
                <a:gd name="connsiteX112" fmla="*/ 276844 w 8213050"/>
                <a:gd name="connsiteY112" fmla="*/ 4706322 h 4890885"/>
                <a:gd name="connsiteX113" fmla="*/ 461407 w 8213050"/>
                <a:gd name="connsiteY113" fmla="*/ 4706322 h 4890885"/>
                <a:gd name="connsiteX114" fmla="*/ 461407 w 8213050"/>
                <a:gd name="connsiteY114" fmla="*/ 4890885 h 4890885"/>
                <a:gd name="connsiteX115" fmla="*/ 276844 w 8213050"/>
                <a:gd name="connsiteY115" fmla="*/ 4890885 h 4890885"/>
                <a:gd name="connsiteX116" fmla="*/ 0 w 8213050"/>
                <a:gd name="connsiteY116" fmla="*/ 4706322 h 4890885"/>
                <a:gd name="connsiteX117" fmla="*/ 184564 w 8213050"/>
                <a:gd name="connsiteY117" fmla="*/ 4706322 h 4890885"/>
                <a:gd name="connsiteX118" fmla="*/ 184564 w 8213050"/>
                <a:gd name="connsiteY118" fmla="*/ 4890885 h 4890885"/>
                <a:gd name="connsiteX119" fmla="*/ 0 w 8213050"/>
                <a:gd name="connsiteY119" fmla="*/ 4890885 h 4890885"/>
                <a:gd name="connsiteX120" fmla="*/ 8028487 w 8213050"/>
                <a:gd name="connsiteY120" fmla="*/ 4429477 h 4890885"/>
                <a:gd name="connsiteX121" fmla="*/ 8213050 w 8213050"/>
                <a:gd name="connsiteY121" fmla="*/ 4429477 h 4890885"/>
                <a:gd name="connsiteX122" fmla="*/ 8213050 w 8213050"/>
                <a:gd name="connsiteY122" fmla="*/ 4614040 h 4890885"/>
                <a:gd name="connsiteX123" fmla="*/ 8028487 w 8213050"/>
                <a:gd name="connsiteY123" fmla="*/ 4614040 h 4890885"/>
                <a:gd name="connsiteX124" fmla="*/ 7751643 w 8213050"/>
                <a:gd name="connsiteY124" fmla="*/ 4429477 h 4890885"/>
                <a:gd name="connsiteX125" fmla="*/ 7936206 w 8213050"/>
                <a:gd name="connsiteY125" fmla="*/ 4429477 h 4890885"/>
                <a:gd name="connsiteX126" fmla="*/ 7936206 w 8213050"/>
                <a:gd name="connsiteY126" fmla="*/ 4614040 h 4890885"/>
                <a:gd name="connsiteX127" fmla="*/ 7751643 w 8213050"/>
                <a:gd name="connsiteY127" fmla="*/ 4614040 h 4890885"/>
                <a:gd name="connsiteX128" fmla="*/ 7474799 w 8213050"/>
                <a:gd name="connsiteY128" fmla="*/ 4429477 h 4890885"/>
                <a:gd name="connsiteX129" fmla="*/ 7659362 w 8213050"/>
                <a:gd name="connsiteY129" fmla="*/ 4429477 h 4890885"/>
                <a:gd name="connsiteX130" fmla="*/ 7659362 w 8213050"/>
                <a:gd name="connsiteY130" fmla="*/ 4614040 h 4890885"/>
                <a:gd name="connsiteX131" fmla="*/ 7474799 w 8213050"/>
                <a:gd name="connsiteY131" fmla="*/ 4614040 h 4890885"/>
                <a:gd name="connsiteX132" fmla="*/ 7197954 w 8213050"/>
                <a:gd name="connsiteY132" fmla="*/ 4429477 h 4890885"/>
                <a:gd name="connsiteX133" fmla="*/ 7382517 w 8213050"/>
                <a:gd name="connsiteY133" fmla="*/ 4429477 h 4890885"/>
                <a:gd name="connsiteX134" fmla="*/ 7382517 w 8213050"/>
                <a:gd name="connsiteY134" fmla="*/ 4614040 h 4890885"/>
                <a:gd name="connsiteX135" fmla="*/ 7197954 w 8213050"/>
                <a:gd name="connsiteY135" fmla="*/ 4614040 h 4890885"/>
                <a:gd name="connsiteX136" fmla="*/ 6921109 w 8213050"/>
                <a:gd name="connsiteY136" fmla="*/ 4429477 h 4890885"/>
                <a:gd name="connsiteX137" fmla="*/ 7105672 w 8213050"/>
                <a:gd name="connsiteY137" fmla="*/ 4429477 h 4890885"/>
                <a:gd name="connsiteX138" fmla="*/ 7105672 w 8213050"/>
                <a:gd name="connsiteY138" fmla="*/ 4614040 h 4890885"/>
                <a:gd name="connsiteX139" fmla="*/ 6921109 w 8213050"/>
                <a:gd name="connsiteY139" fmla="*/ 4614040 h 4890885"/>
                <a:gd name="connsiteX140" fmla="*/ 6644265 w 8213050"/>
                <a:gd name="connsiteY140" fmla="*/ 4429477 h 4890885"/>
                <a:gd name="connsiteX141" fmla="*/ 6828828 w 8213050"/>
                <a:gd name="connsiteY141" fmla="*/ 4429477 h 4890885"/>
                <a:gd name="connsiteX142" fmla="*/ 6828828 w 8213050"/>
                <a:gd name="connsiteY142" fmla="*/ 4614040 h 4890885"/>
                <a:gd name="connsiteX143" fmla="*/ 6644265 w 8213050"/>
                <a:gd name="connsiteY143" fmla="*/ 4614040 h 4890885"/>
                <a:gd name="connsiteX144" fmla="*/ 6367421 w 8213050"/>
                <a:gd name="connsiteY144" fmla="*/ 4429477 h 4890885"/>
                <a:gd name="connsiteX145" fmla="*/ 6551984 w 8213050"/>
                <a:gd name="connsiteY145" fmla="*/ 4429477 h 4890885"/>
                <a:gd name="connsiteX146" fmla="*/ 6551984 w 8213050"/>
                <a:gd name="connsiteY146" fmla="*/ 4614040 h 4890885"/>
                <a:gd name="connsiteX147" fmla="*/ 6367421 w 8213050"/>
                <a:gd name="connsiteY147" fmla="*/ 4614040 h 4890885"/>
                <a:gd name="connsiteX148" fmla="*/ 6090576 w 8213050"/>
                <a:gd name="connsiteY148" fmla="*/ 4429477 h 4890885"/>
                <a:gd name="connsiteX149" fmla="*/ 6275139 w 8213050"/>
                <a:gd name="connsiteY149" fmla="*/ 4429477 h 4890885"/>
                <a:gd name="connsiteX150" fmla="*/ 6275139 w 8213050"/>
                <a:gd name="connsiteY150" fmla="*/ 4614040 h 4890885"/>
                <a:gd name="connsiteX151" fmla="*/ 6090576 w 8213050"/>
                <a:gd name="connsiteY151" fmla="*/ 4614040 h 4890885"/>
                <a:gd name="connsiteX152" fmla="*/ 5813731 w 8213050"/>
                <a:gd name="connsiteY152" fmla="*/ 4429477 h 4890885"/>
                <a:gd name="connsiteX153" fmla="*/ 5998294 w 8213050"/>
                <a:gd name="connsiteY153" fmla="*/ 4429477 h 4890885"/>
                <a:gd name="connsiteX154" fmla="*/ 5998294 w 8213050"/>
                <a:gd name="connsiteY154" fmla="*/ 4614040 h 4890885"/>
                <a:gd name="connsiteX155" fmla="*/ 5813731 w 8213050"/>
                <a:gd name="connsiteY155" fmla="*/ 4614040 h 4890885"/>
                <a:gd name="connsiteX156" fmla="*/ 5536887 w 8213050"/>
                <a:gd name="connsiteY156" fmla="*/ 4429477 h 4890885"/>
                <a:gd name="connsiteX157" fmla="*/ 5721450 w 8213050"/>
                <a:gd name="connsiteY157" fmla="*/ 4429477 h 4890885"/>
                <a:gd name="connsiteX158" fmla="*/ 5721450 w 8213050"/>
                <a:gd name="connsiteY158" fmla="*/ 4614040 h 4890885"/>
                <a:gd name="connsiteX159" fmla="*/ 5536887 w 8213050"/>
                <a:gd name="connsiteY159" fmla="*/ 4614040 h 4890885"/>
                <a:gd name="connsiteX160" fmla="*/ 5260042 w 8213050"/>
                <a:gd name="connsiteY160" fmla="*/ 4429477 h 4890885"/>
                <a:gd name="connsiteX161" fmla="*/ 5444605 w 8213050"/>
                <a:gd name="connsiteY161" fmla="*/ 4429477 h 4890885"/>
                <a:gd name="connsiteX162" fmla="*/ 5444605 w 8213050"/>
                <a:gd name="connsiteY162" fmla="*/ 4614040 h 4890885"/>
                <a:gd name="connsiteX163" fmla="*/ 5260042 w 8213050"/>
                <a:gd name="connsiteY163" fmla="*/ 4614040 h 4890885"/>
                <a:gd name="connsiteX164" fmla="*/ 4983198 w 8213050"/>
                <a:gd name="connsiteY164" fmla="*/ 4429477 h 4890885"/>
                <a:gd name="connsiteX165" fmla="*/ 5167761 w 8213050"/>
                <a:gd name="connsiteY165" fmla="*/ 4429477 h 4890885"/>
                <a:gd name="connsiteX166" fmla="*/ 5167761 w 8213050"/>
                <a:gd name="connsiteY166" fmla="*/ 4614040 h 4890885"/>
                <a:gd name="connsiteX167" fmla="*/ 4983198 w 8213050"/>
                <a:gd name="connsiteY167" fmla="*/ 4614040 h 4890885"/>
                <a:gd name="connsiteX168" fmla="*/ 4706353 w 8213050"/>
                <a:gd name="connsiteY168" fmla="*/ 4429477 h 4890885"/>
                <a:gd name="connsiteX169" fmla="*/ 4890916 w 8213050"/>
                <a:gd name="connsiteY169" fmla="*/ 4429477 h 4890885"/>
                <a:gd name="connsiteX170" fmla="*/ 4890916 w 8213050"/>
                <a:gd name="connsiteY170" fmla="*/ 4614040 h 4890885"/>
                <a:gd name="connsiteX171" fmla="*/ 4706353 w 8213050"/>
                <a:gd name="connsiteY171" fmla="*/ 4614040 h 4890885"/>
                <a:gd name="connsiteX172" fmla="*/ 4429509 w 8213050"/>
                <a:gd name="connsiteY172" fmla="*/ 4429477 h 4890885"/>
                <a:gd name="connsiteX173" fmla="*/ 4614072 w 8213050"/>
                <a:gd name="connsiteY173" fmla="*/ 4429477 h 4890885"/>
                <a:gd name="connsiteX174" fmla="*/ 4614072 w 8213050"/>
                <a:gd name="connsiteY174" fmla="*/ 4614040 h 4890885"/>
                <a:gd name="connsiteX175" fmla="*/ 4429509 w 8213050"/>
                <a:gd name="connsiteY175" fmla="*/ 4614040 h 4890885"/>
                <a:gd name="connsiteX176" fmla="*/ 4152664 w 8213050"/>
                <a:gd name="connsiteY176" fmla="*/ 4429477 h 4890885"/>
                <a:gd name="connsiteX177" fmla="*/ 4337227 w 8213050"/>
                <a:gd name="connsiteY177" fmla="*/ 4429477 h 4890885"/>
                <a:gd name="connsiteX178" fmla="*/ 4337227 w 8213050"/>
                <a:gd name="connsiteY178" fmla="*/ 4614040 h 4890885"/>
                <a:gd name="connsiteX179" fmla="*/ 4152664 w 8213050"/>
                <a:gd name="connsiteY179" fmla="*/ 4614040 h 4890885"/>
                <a:gd name="connsiteX180" fmla="*/ 3875820 w 8213050"/>
                <a:gd name="connsiteY180" fmla="*/ 4429477 h 4890885"/>
                <a:gd name="connsiteX181" fmla="*/ 4060383 w 8213050"/>
                <a:gd name="connsiteY181" fmla="*/ 4429477 h 4890885"/>
                <a:gd name="connsiteX182" fmla="*/ 4060383 w 8213050"/>
                <a:gd name="connsiteY182" fmla="*/ 4614040 h 4890885"/>
                <a:gd name="connsiteX183" fmla="*/ 3875820 w 8213050"/>
                <a:gd name="connsiteY183" fmla="*/ 4614040 h 4890885"/>
                <a:gd name="connsiteX184" fmla="*/ 3598976 w 8213050"/>
                <a:gd name="connsiteY184" fmla="*/ 4429477 h 4890885"/>
                <a:gd name="connsiteX185" fmla="*/ 3783539 w 8213050"/>
                <a:gd name="connsiteY185" fmla="*/ 4429477 h 4890885"/>
                <a:gd name="connsiteX186" fmla="*/ 3783539 w 8213050"/>
                <a:gd name="connsiteY186" fmla="*/ 4614040 h 4890885"/>
                <a:gd name="connsiteX187" fmla="*/ 3598976 w 8213050"/>
                <a:gd name="connsiteY187" fmla="*/ 4614040 h 4890885"/>
                <a:gd name="connsiteX188" fmla="*/ 3322131 w 8213050"/>
                <a:gd name="connsiteY188" fmla="*/ 4429477 h 4890885"/>
                <a:gd name="connsiteX189" fmla="*/ 3506694 w 8213050"/>
                <a:gd name="connsiteY189" fmla="*/ 4429477 h 4890885"/>
                <a:gd name="connsiteX190" fmla="*/ 3506694 w 8213050"/>
                <a:gd name="connsiteY190" fmla="*/ 4614040 h 4890885"/>
                <a:gd name="connsiteX191" fmla="*/ 3322131 w 8213050"/>
                <a:gd name="connsiteY191" fmla="*/ 4614040 h 4890885"/>
                <a:gd name="connsiteX192" fmla="*/ 3045292 w 8213050"/>
                <a:gd name="connsiteY192" fmla="*/ 4429477 h 4890885"/>
                <a:gd name="connsiteX193" fmla="*/ 3229855 w 8213050"/>
                <a:gd name="connsiteY193" fmla="*/ 4429477 h 4890885"/>
                <a:gd name="connsiteX194" fmla="*/ 3229855 w 8213050"/>
                <a:gd name="connsiteY194" fmla="*/ 4614040 h 4890885"/>
                <a:gd name="connsiteX195" fmla="*/ 3045292 w 8213050"/>
                <a:gd name="connsiteY195" fmla="*/ 4614040 h 4890885"/>
                <a:gd name="connsiteX196" fmla="*/ 2768447 w 8213050"/>
                <a:gd name="connsiteY196" fmla="*/ 4429477 h 4890885"/>
                <a:gd name="connsiteX197" fmla="*/ 2953011 w 8213050"/>
                <a:gd name="connsiteY197" fmla="*/ 4429477 h 4890885"/>
                <a:gd name="connsiteX198" fmla="*/ 2953011 w 8213050"/>
                <a:gd name="connsiteY198" fmla="*/ 4614040 h 4890885"/>
                <a:gd name="connsiteX199" fmla="*/ 2768447 w 8213050"/>
                <a:gd name="connsiteY199" fmla="*/ 4614040 h 4890885"/>
                <a:gd name="connsiteX200" fmla="*/ 2491602 w 8213050"/>
                <a:gd name="connsiteY200" fmla="*/ 4429477 h 4890885"/>
                <a:gd name="connsiteX201" fmla="*/ 2676166 w 8213050"/>
                <a:gd name="connsiteY201" fmla="*/ 4429477 h 4890885"/>
                <a:gd name="connsiteX202" fmla="*/ 2676166 w 8213050"/>
                <a:gd name="connsiteY202" fmla="*/ 4614040 h 4890885"/>
                <a:gd name="connsiteX203" fmla="*/ 2491602 w 8213050"/>
                <a:gd name="connsiteY203" fmla="*/ 4614040 h 4890885"/>
                <a:gd name="connsiteX204" fmla="*/ 2214758 w 8213050"/>
                <a:gd name="connsiteY204" fmla="*/ 4429477 h 4890885"/>
                <a:gd name="connsiteX205" fmla="*/ 2399322 w 8213050"/>
                <a:gd name="connsiteY205" fmla="*/ 4429477 h 4890885"/>
                <a:gd name="connsiteX206" fmla="*/ 2399322 w 8213050"/>
                <a:gd name="connsiteY206" fmla="*/ 4614040 h 4890885"/>
                <a:gd name="connsiteX207" fmla="*/ 2214758 w 8213050"/>
                <a:gd name="connsiteY207" fmla="*/ 4614040 h 4890885"/>
                <a:gd name="connsiteX208" fmla="*/ 1937914 w 8213050"/>
                <a:gd name="connsiteY208" fmla="*/ 4429477 h 4890885"/>
                <a:gd name="connsiteX209" fmla="*/ 2122477 w 8213050"/>
                <a:gd name="connsiteY209" fmla="*/ 4429477 h 4890885"/>
                <a:gd name="connsiteX210" fmla="*/ 2122477 w 8213050"/>
                <a:gd name="connsiteY210" fmla="*/ 4614040 h 4890885"/>
                <a:gd name="connsiteX211" fmla="*/ 1937914 w 8213050"/>
                <a:gd name="connsiteY211" fmla="*/ 4614040 h 4890885"/>
                <a:gd name="connsiteX212" fmla="*/ 1661070 w 8213050"/>
                <a:gd name="connsiteY212" fmla="*/ 4429477 h 4890885"/>
                <a:gd name="connsiteX213" fmla="*/ 1845633 w 8213050"/>
                <a:gd name="connsiteY213" fmla="*/ 4429477 h 4890885"/>
                <a:gd name="connsiteX214" fmla="*/ 1845633 w 8213050"/>
                <a:gd name="connsiteY214" fmla="*/ 4614040 h 4890885"/>
                <a:gd name="connsiteX215" fmla="*/ 1661070 w 8213050"/>
                <a:gd name="connsiteY215" fmla="*/ 4614040 h 4890885"/>
                <a:gd name="connsiteX216" fmla="*/ 1384225 w 8213050"/>
                <a:gd name="connsiteY216" fmla="*/ 4429477 h 4890885"/>
                <a:gd name="connsiteX217" fmla="*/ 1568789 w 8213050"/>
                <a:gd name="connsiteY217" fmla="*/ 4429477 h 4890885"/>
                <a:gd name="connsiteX218" fmla="*/ 1568789 w 8213050"/>
                <a:gd name="connsiteY218" fmla="*/ 4614040 h 4890885"/>
                <a:gd name="connsiteX219" fmla="*/ 1384225 w 8213050"/>
                <a:gd name="connsiteY219" fmla="*/ 4614040 h 4890885"/>
                <a:gd name="connsiteX220" fmla="*/ 1107382 w 8213050"/>
                <a:gd name="connsiteY220" fmla="*/ 4429477 h 4890885"/>
                <a:gd name="connsiteX221" fmla="*/ 1291943 w 8213050"/>
                <a:gd name="connsiteY221" fmla="*/ 4429477 h 4890885"/>
                <a:gd name="connsiteX222" fmla="*/ 1291943 w 8213050"/>
                <a:gd name="connsiteY222" fmla="*/ 4614040 h 4890885"/>
                <a:gd name="connsiteX223" fmla="*/ 1107382 w 8213050"/>
                <a:gd name="connsiteY223" fmla="*/ 4614040 h 4890885"/>
                <a:gd name="connsiteX224" fmla="*/ 830537 w 8213050"/>
                <a:gd name="connsiteY224" fmla="*/ 4429477 h 4890885"/>
                <a:gd name="connsiteX225" fmla="*/ 1015100 w 8213050"/>
                <a:gd name="connsiteY225" fmla="*/ 4429477 h 4890885"/>
                <a:gd name="connsiteX226" fmla="*/ 1015100 w 8213050"/>
                <a:gd name="connsiteY226" fmla="*/ 4614040 h 4890885"/>
                <a:gd name="connsiteX227" fmla="*/ 830537 w 8213050"/>
                <a:gd name="connsiteY227" fmla="*/ 4614040 h 4890885"/>
                <a:gd name="connsiteX228" fmla="*/ 553693 w 8213050"/>
                <a:gd name="connsiteY228" fmla="*/ 4429477 h 4890885"/>
                <a:gd name="connsiteX229" fmla="*/ 738256 w 8213050"/>
                <a:gd name="connsiteY229" fmla="*/ 4429477 h 4890885"/>
                <a:gd name="connsiteX230" fmla="*/ 738256 w 8213050"/>
                <a:gd name="connsiteY230" fmla="*/ 4614040 h 4890885"/>
                <a:gd name="connsiteX231" fmla="*/ 553693 w 8213050"/>
                <a:gd name="connsiteY231" fmla="*/ 4614040 h 4890885"/>
                <a:gd name="connsiteX232" fmla="*/ 276848 w 8213050"/>
                <a:gd name="connsiteY232" fmla="*/ 4429477 h 4890885"/>
                <a:gd name="connsiteX233" fmla="*/ 461411 w 8213050"/>
                <a:gd name="connsiteY233" fmla="*/ 4429477 h 4890885"/>
                <a:gd name="connsiteX234" fmla="*/ 461411 w 8213050"/>
                <a:gd name="connsiteY234" fmla="*/ 4614040 h 4890885"/>
                <a:gd name="connsiteX235" fmla="*/ 276848 w 8213050"/>
                <a:gd name="connsiteY235" fmla="*/ 4614040 h 4890885"/>
                <a:gd name="connsiteX236" fmla="*/ 3 w 8213050"/>
                <a:gd name="connsiteY236" fmla="*/ 4429477 h 4890885"/>
                <a:gd name="connsiteX237" fmla="*/ 184567 w 8213050"/>
                <a:gd name="connsiteY237" fmla="*/ 4429477 h 4890885"/>
                <a:gd name="connsiteX238" fmla="*/ 184567 w 8213050"/>
                <a:gd name="connsiteY238" fmla="*/ 4614040 h 4890885"/>
                <a:gd name="connsiteX239" fmla="*/ 3 w 8213050"/>
                <a:gd name="connsiteY239" fmla="*/ 4614040 h 4890885"/>
                <a:gd name="connsiteX240" fmla="*/ 8028487 w 8213050"/>
                <a:gd name="connsiteY240" fmla="*/ 4152633 h 4890885"/>
                <a:gd name="connsiteX241" fmla="*/ 8213050 w 8213050"/>
                <a:gd name="connsiteY241" fmla="*/ 4152633 h 4890885"/>
                <a:gd name="connsiteX242" fmla="*/ 8213050 w 8213050"/>
                <a:gd name="connsiteY242" fmla="*/ 4337196 h 4890885"/>
                <a:gd name="connsiteX243" fmla="*/ 8028487 w 8213050"/>
                <a:gd name="connsiteY243" fmla="*/ 4337196 h 4890885"/>
                <a:gd name="connsiteX244" fmla="*/ 7751643 w 8213050"/>
                <a:gd name="connsiteY244" fmla="*/ 4152633 h 4890885"/>
                <a:gd name="connsiteX245" fmla="*/ 7936206 w 8213050"/>
                <a:gd name="connsiteY245" fmla="*/ 4152633 h 4890885"/>
                <a:gd name="connsiteX246" fmla="*/ 7936206 w 8213050"/>
                <a:gd name="connsiteY246" fmla="*/ 4337196 h 4890885"/>
                <a:gd name="connsiteX247" fmla="*/ 7751643 w 8213050"/>
                <a:gd name="connsiteY247" fmla="*/ 4337196 h 4890885"/>
                <a:gd name="connsiteX248" fmla="*/ 7474799 w 8213050"/>
                <a:gd name="connsiteY248" fmla="*/ 4152633 h 4890885"/>
                <a:gd name="connsiteX249" fmla="*/ 7659362 w 8213050"/>
                <a:gd name="connsiteY249" fmla="*/ 4152633 h 4890885"/>
                <a:gd name="connsiteX250" fmla="*/ 7659362 w 8213050"/>
                <a:gd name="connsiteY250" fmla="*/ 4337196 h 4890885"/>
                <a:gd name="connsiteX251" fmla="*/ 7474799 w 8213050"/>
                <a:gd name="connsiteY251" fmla="*/ 4337196 h 4890885"/>
                <a:gd name="connsiteX252" fmla="*/ 7197954 w 8213050"/>
                <a:gd name="connsiteY252" fmla="*/ 4152633 h 4890885"/>
                <a:gd name="connsiteX253" fmla="*/ 7382517 w 8213050"/>
                <a:gd name="connsiteY253" fmla="*/ 4152633 h 4890885"/>
                <a:gd name="connsiteX254" fmla="*/ 7382517 w 8213050"/>
                <a:gd name="connsiteY254" fmla="*/ 4337196 h 4890885"/>
                <a:gd name="connsiteX255" fmla="*/ 7197954 w 8213050"/>
                <a:gd name="connsiteY255" fmla="*/ 4337196 h 4890885"/>
                <a:gd name="connsiteX256" fmla="*/ 6921109 w 8213050"/>
                <a:gd name="connsiteY256" fmla="*/ 4152633 h 4890885"/>
                <a:gd name="connsiteX257" fmla="*/ 7105672 w 8213050"/>
                <a:gd name="connsiteY257" fmla="*/ 4152633 h 4890885"/>
                <a:gd name="connsiteX258" fmla="*/ 7105672 w 8213050"/>
                <a:gd name="connsiteY258" fmla="*/ 4337196 h 4890885"/>
                <a:gd name="connsiteX259" fmla="*/ 6921109 w 8213050"/>
                <a:gd name="connsiteY259" fmla="*/ 4337196 h 4890885"/>
                <a:gd name="connsiteX260" fmla="*/ 6644265 w 8213050"/>
                <a:gd name="connsiteY260" fmla="*/ 4152633 h 4890885"/>
                <a:gd name="connsiteX261" fmla="*/ 6828828 w 8213050"/>
                <a:gd name="connsiteY261" fmla="*/ 4152633 h 4890885"/>
                <a:gd name="connsiteX262" fmla="*/ 6828828 w 8213050"/>
                <a:gd name="connsiteY262" fmla="*/ 4337196 h 4890885"/>
                <a:gd name="connsiteX263" fmla="*/ 6644265 w 8213050"/>
                <a:gd name="connsiteY263" fmla="*/ 4337196 h 4890885"/>
                <a:gd name="connsiteX264" fmla="*/ 6367421 w 8213050"/>
                <a:gd name="connsiteY264" fmla="*/ 4152633 h 4890885"/>
                <a:gd name="connsiteX265" fmla="*/ 6551984 w 8213050"/>
                <a:gd name="connsiteY265" fmla="*/ 4152633 h 4890885"/>
                <a:gd name="connsiteX266" fmla="*/ 6551984 w 8213050"/>
                <a:gd name="connsiteY266" fmla="*/ 4337196 h 4890885"/>
                <a:gd name="connsiteX267" fmla="*/ 6367421 w 8213050"/>
                <a:gd name="connsiteY267" fmla="*/ 4337196 h 4890885"/>
                <a:gd name="connsiteX268" fmla="*/ 6090576 w 8213050"/>
                <a:gd name="connsiteY268" fmla="*/ 4152633 h 4890885"/>
                <a:gd name="connsiteX269" fmla="*/ 6275139 w 8213050"/>
                <a:gd name="connsiteY269" fmla="*/ 4152633 h 4890885"/>
                <a:gd name="connsiteX270" fmla="*/ 6275139 w 8213050"/>
                <a:gd name="connsiteY270" fmla="*/ 4337196 h 4890885"/>
                <a:gd name="connsiteX271" fmla="*/ 6090576 w 8213050"/>
                <a:gd name="connsiteY271" fmla="*/ 4337196 h 4890885"/>
                <a:gd name="connsiteX272" fmla="*/ 5813731 w 8213050"/>
                <a:gd name="connsiteY272" fmla="*/ 4152633 h 4890885"/>
                <a:gd name="connsiteX273" fmla="*/ 5998294 w 8213050"/>
                <a:gd name="connsiteY273" fmla="*/ 4152633 h 4890885"/>
                <a:gd name="connsiteX274" fmla="*/ 5998294 w 8213050"/>
                <a:gd name="connsiteY274" fmla="*/ 4337196 h 4890885"/>
                <a:gd name="connsiteX275" fmla="*/ 5813731 w 8213050"/>
                <a:gd name="connsiteY275" fmla="*/ 4337196 h 4890885"/>
                <a:gd name="connsiteX276" fmla="*/ 5536887 w 8213050"/>
                <a:gd name="connsiteY276" fmla="*/ 4152633 h 4890885"/>
                <a:gd name="connsiteX277" fmla="*/ 5721450 w 8213050"/>
                <a:gd name="connsiteY277" fmla="*/ 4152633 h 4890885"/>
                <a:gd name="connsiteX278" fmla="*/ 5721450 w 8213050"/>
                <a:gd name="connsiteY278" fmla="*/ 4337196 h 4890885"/>
                <a:gd name="connsiteX279" fmla="*/ 5536887 w 8213050"/>
                <a:gd name="connsiteY279" fmla="*/ 4337196 h 4890885"/>
                <a:gd name="connsiteX280" fmla="*/ 5260042 w 8213050"/>
                <a:gd name="connsiteY280" fmla="*/ 4152633 h 4890885"/>
                <a:gd name="connsiteX281" fmla="*/ 5444605 w 8213050"/>
                <a:gd name="connsiteY281" fmla="*/ 4152633 h 4890885"/>
                <a:gd name="connsiteX282" fmla="*/ 5444605 w 8213050"/>
                <a:gd name="connsiteY282" fmla="*/ 4337196 h 4890885"/>
                <a:gd name="connsiteX283" fmla="*/ 5260042 w 8213050"/>
                <a:gd name="connsiteY283" fmla="*/ 4337196 h 4890885"/>
                <a:gd name="connsiteX284" fmla="*/ 4983198 w 8213050"/>
                <a:gd name="connsiteY284" fmla="*/ 4152633 h 4890885"/>
                <a:gd name="connsiteX285" fmla="*/ 5167761 w 8213050"/>
                <a:gd name="connsiteY285" fmla="*/ 4152633 h 4890885"/>
                <a:gd name="connsiteX286" fmla="*/ 5167761 w 8213050"/>
                <a:gd name="connsiteY286" fmla="*/ 4337196 h 4890885"/>
                <a:gd name="connsiteX287" fmla="*/ 4983198 w 8213050"/>
                <a:gd name="connsiteY287" fmla="*/ 4337196 h 4890885"/>
                <a:gd name="connsiteX288" fmla="*/ 4706353 w 8213050"/>
                <a:gd name="connsiteY288" fmla="*/ 4152633 h 4890885"/>
                <a:gd name="connsiteX289" fmla="*/ 4890916 w 8213050"/>
                <a:gd name="connsiteY289" fmla="*/ 4152633 h 4890885"/>
                <a:gd name="connsiteX290" fmla="*/ 4890916 w 8213050"/>
                <a:gd name="connsiteY290" fmla="*/ 4337196 h 4890885"/>
                <a:gd name="connsiteX291" fmla="*/ 4706353 w 8213050"/>
                <a:gd name="connsiteY291" fmla="*/ 4337196 h 4890885"/>
                <a:gd name="connsiteX292" fmla="*/ 4429509 w 8213050"/>
                <a:gd name="connsiteY292" fmla="*/ 4152633 h 4890885"/>
                <a:gd name="connsiteX293" fmla="*/ 4614072 w 8213050"/>
                <a:gd name="connsiteY293" fmla="*/ 4152633 h 4890885"/>
                <a:gd name="connsiteX294" fmla="*/ 4614072 w 8213050"/>
                <a:gd name="connsiteY294" fmla="*/ 4337196 h 4890885"/>
                <a:gd name="connsiteX295" fmla="*/ 4429509 w 8213050"/>
                <a:gd name="connsiteY295" fmla="*/ 4337196 h 4890885"/>
                <a:gd name="connsiteX296" fmla="*/ 4152664 w 8213050"/>
                <a:gd name="connsiteY296" fmla="*/ 4152633 h 4890885"/>
                <a:gd name="connsiteX297" fmla="*/ 4337227 w 8213050"/>
                <a:gd name="connsiteY297" fmla="*/ 4152633 h 4890885"/>
                <a:gd name="connsiteX298" fmla="*/ 4337227 w 8213050"/>
                <a:gd name="connsiteY298" fmla="*/ 4337196 h 4890885"/>
                <a:gd name="connsiteX299" fmla="*/ 4152664 w 8213050"/>
                <a:gd name="connsiteY299" fmla="*/ 4337196 h 4890885"/>
                <a:gd name="connsiteX300" fmla="*/ 3875820 w 8213050"/>
                <a:gd name="connsiteY300" fmla="*/ 4152633 h 4890885"/>
                <a:gd name="connsiteX301" fmla="*/ 4060383 w 8213050"/>
                <a:gd name="connsiteY301" fmla="*/ 4152633 h 4890885"/>
                <a:gd name="connsiteX302" fmla="*/ 4060383 w 8213050"/>
                <a:gd name="connsiteY302" fmla="*/ 4337196 h 4890885"/>
                <a:gd name="connsiteX303" fmla="*/ 3875820 w 8213050"/>
                <a:gd name="connsiteY303" fmla="*/ 4337196 h 4890885"/>
                <a:gd name="connsiteX304" fmla="*/ 3598976 w 8213050"/>
                <a:gd name="connsiteY304" fmla="*/ 4152633 h 4890885"/>
                <a:gd name="connsiteX305" fmla="*/ 3783539 w 8213050"/>
                <a:gd name="connsiteY305" fmla="*/ 4152633 h 4890885"/>
                <a:gd name="connsiteX306" fmla="*/ 3783539 w 8213050"/>
                <a:gd name="connsiteY306" fmla="*/ 4337196 h 4890885"/>
                <a:gd name="connsiteX307" fmla="*/ 3598976 w 8213050"/>
                <a:gd name="connsiteY307" fmla="*/ 4337196 h 4890885"/>
                <a:gd name="connsiteX308" fmla="*/ 3322131 w 8213050"/>
                <a:gd name="connsiteY308" fmla="*/ 4152633 h 4890885"/>
                <a:gd name="connsiteX309" fmla="*/ 3506694 w 8213050"/>
                <a:gd name="connsiteY309" fmla="*/ 4152633 h 4890885"/>
                <a:gd name="connsiteX310" fmla="*/ 3506694 w 8213050"/>
                <a:gd name="connsiteY310" fmla="*/ 4337196 h 4890885"/>
                <a:gd name="connsiteX311" fmla="*/ 3322131 w 8213050"/>
                <a:gd name="connsiteY311" fmla="*/ 4337196 h 4890885"/>
                <a:gd name="connsiteX312" fmla="*/ 3045295 w 8213050"/>
                <a:gd name="connsiteY312" fmla="*/ 4152633 h 4890885"/>
                <a:gd name="connsiteX313" fmla="*/ 3229858 w 8213050"/>
                <a:gd name="connsiteY313" fmla="*/ 4152633 h 4890885"/>
                <a:gd name="connsiteX314" fmla="*/ 3229858 w 8213050"/>
                <a:gd name="connsiteY314" fmla="*/ 4337196 h 4890885"/>
                <a:gd name="connsiteX315" fmla="*/ 3045295 w 8213050"/>
                <a:gd name="connsiteY315" fmla="*/ 4337196 h 4890885"/>
                <a:gd name="connsiteX316" fmla="*/ 2768451 w 8213050"/>
                <a:gd name="connsiteY316" fmla="*/ 4152633 h 4890885"/>
                <a:gd name="connsiteX317" fmla="*/ 2953015 w 8213050"/>
                <a:gd name="connsiteY317" fmla="*/ 4152633 h 4890885"/>
                <a:gd name="connsiteX318" fmla="*/ 2953015 w 8213050"/>
                <a:gd name="connsiteY318" fmla="*/ 4337196 h 4890885"/>
                <a:gd name="connsiteX319" fmla="*/ 2768451 w 8213050"/>
                <a:gd name="connsiteY319" fmla="*/ 4337196 h 4890885"/>
                <a:gd name="connsiteX320" fmla="*/ 2491605 w 8213050"/>
                <a:gd name="connsiteY320" fmla="*/ 4152633 h 4890885"/>
                <a:gd name="connsiteX321" fmla="*/ 2676169 w 8213050"/>
                <a:gd name="connsiteY321" fmla="*/ 4152633 h 4890885"/>
                <a:gd name="connsiteX322" fmla="*/ 2676169 w 8213050"/>
                <a:gd name="connsiteY322" fmla="*/ 4337196 h 4890885"/>
                <a:gd name="connsiteX323" fmla="*/ 2491605 w 8213050"/>
                <a:gd name="connsiteY323" fmla="*/ 4337196 h 4890885"/>
                <a:gd name="connsiteX324" fmla="*/ 2214762 w 8213050"/>
                <a:gd name="connsiteY324" fmla="*/ 4152633 h 4890885"/>
                <a:gd name="connsiteX325" fmla="*/ 2399325 w 8213050"/>
                <a:gd name="connsiteY325" fmla="*/ 4152633 h 4890885"/>
                <a:gd name="connsiteX326" fmla="*/ 2399325 w 8213050"/>
                <a:gd name="connsiteY326" fmla="*/ 4337196 h 4890885"/>
                <a:gd name="connsiteX327" fmla="*/ 2214762 w 8213050"/>
                <a:gd name="connsiteY327" fmla="*/ 4337196 h 4890885"/>
                <a:gd name="connsiteX328" fmla="*/ 1937918 w 8213050"/>
                <a:gd name="connsiteY328" fmla="*/ 4152633 h 4890885"/>
                <a:gd name="connsiteX329" fmla="*/ 2122480 w 8213050"/>
                <a:gd name="connsiteY329" fmla="*/ 4152633 h 4890885"/>
                <a:gd name="connsiteX330" fmla="*/ 2122480 w 8213050"/>
                <a:gd name="connsiteY330" fmla="*/ 4337196 h 4890885"/>
                <a:gd name="connsiteX331" fmla="*/ 1937918 w 8213050"/>
                <a:gd name="connsiteY331" fmla="*/ 4337196 h 4890885"/>
                <a:gd name="connsiteX332" fmla="*/ 1661073 w 8213050"/>
                <a:gd name="connsiteY332" fmla="*/ 4152633 h 4890885"/>
                <a:gd name="connsiteX333" fmla="*/ 1845636 w 8213050"/>
                <a:gd name="connsiteY333" fmla="*/ 4152633 h 4890885"/>
                <a:gd name="connsiteX334" fmla="*/ 1845636 w 8213050"/>
                <a:gd name="connsiteY334" fmla="*/ 4337196 h 4890885"/>
                <a:gd name="connsiteX335" fmla="*/ 1661073 w 8213050"/>
                <a:gd name="connsiteY335" fmla="*/ 4337196 h 4890885"/>
                <a:gd name="connsiteX336" fmla="*/ 1384228 w 8213050"/>
                <a:gd name="connsiteY336" fmla="*/ 4152633 h 4890885"/>
                <a:gd name="connsiteX337" fmla="*/ 1568792 w 8213050"/>
                <a:gd name="connsiteY337" fmla="*/ 4152633 h 4890885"/>
                <a:gd name="connsiteX338" fmla="*/ 1568792 w 8213050"/>
                <a:gd name="connsiteY338" fmla="*/ 4337196 h 4890885"/>
                <a:gd name="connsiteX339" fmla="*/ 1384228 w 8213050"/>
                <a:gd name="connsiteY339" fmla="*/ 4337196 h 4890885"/>
                <a:gd name="connsiteX340" fmla="*/ 1107385 w 8213050"/>
                <a:gd name="connsiteY340" fmla="*/ 4152633 h 4890885"/>
                <a:gd name="connsiteX341" fmla="*/ 1291946 w 8213050"/>
                <a:gd name="connsiteY341" fmla="*/ 4152633 h 4890885"/>
                <a:gd name="connsiteX342" fmla="*/ 1291946 w 8213050"/>
                <a:gd name="connsiteY342" fmla="*/ 4337196 h 4890885"/>
                <a:gd name="connsiteX343" fmla="*/ 1107385 w 8213050"/>
                <a:gd name="connsiteY343" fmla="*/ 4337196 h 4890885"/>
                <a:gd name="connsiteX344" fmla="*/ 830541 w 8213050"/>
                <a:gd name="connsiteY344" fmla="*/ 4152633 h 4890885"/>
                <a:gd name="connsiteX345" fmla="*/ 1015104 w 8213050"/>
                <a:gd name="connsiteY345" fmla="*/ 4152633 h 4890885"/>
                <a:gd name="connsiteX346" fmla="*/ 1015104 w 8213050"/>
                <a:gd name="connsiteY346" fmla="*/ 4337196 h 4890885"/>
                <a:gd name="connsiteX347" fmla="*/ 830541 w 8213050"/>
                <a:gd name="connsiteY347" fmla="*/ 4337196 h 4890885"/>
                <a:gd name="connsiteX348" fmla="*/ 553697 w 8213050"/>
                <a:gd name="connsiteY348" fmla="*/ 4152633 h 4890885"/>
                <a:gd name="connsiteX349" fmla="*/ 738260 w 8213050"/>
                <a:gd name="connsiteY349" fmla="*/ 4152633 h 4890885"/>
                <a:gd name="connsiteX350" fmla="*/ 738260 w 8213050"/>
                <a:gd name="connsiteY350" fmla="*/ 4337196 h 4890885"/>
                <a:gd name="connsiteX351" fmla="*/ 553697 w 8213050"/>
                <a:gd name="connsiteY351" fmla="*/ 4337196 h 4890885"/>
                <a:gd name="connsiteX352" fmla="*/ 276852 w 8213050"/>
                <a:gd name="connsiteY352" fmla="*/ 4152633 h 4890885"/>
                <a:gd name="connsiteX353" fmla="*/ 461415 w 8213050"/>
                <a:gd name="connsiteY353" fmla="*/ 4152633 h 4890885"/>
                <a:gd name="connsiteX354" fmla="*/ 461415 w 8213050"/>
                <a:gd name="connsiteY354" fmla="*/ 4337196 h 4890885"/>
                <a:gd name="connsiteX355" fmla="*/ 276852 w 8213050"/>
                <a:gd name="connsiteY355" fmla="*/ 4337196 h 4890885"/>
                <a:gd name="connsiteX356" fmla="*/ 7 w 8213050"/>
                <a:gd name="connsiteY356" fmla="*/ 4152633 h 4890885"/>
                <a:gd name="connsiteX357" fmla="*/ 184571 w 8213050"/>
                <a:gd name="connsiteY357" fmla="*/ 4152633 h 4890885"/>
                <a:gd name="connsiteX358" fmla="*/ 184571 w 8213050"/>
                <a:gd name="connsiteY358" fmla="*/ 4337196 h 4890885"/>
                <a:gd name="connsiteX359" fmla="*/ 7 w 8213050"/>
                <a:gd name="connsiteY359" fmla="*/ 4337196 h 4890885"/>
                <a:gd name="connsiteX360" fmla="*/ 8028487 w 8213050"/>
                <a:gd name="connsiteY360" fmla="*/ 3875788 h 4890885"/>
                <a:gd name="connsiteX361" fmla="*/ 8213050 w 8213050"/>
                <a:gd name="connsiteY361" fmla="*/ 3875788 h 4890885"/>
                <a:gd name="connsiteX362" fmla="*/ 8213050 w 8213050"/>
                <a:gd name="connsiteY362" fmla="*/ 4060351 h 4890885"/>
                <a:gd name="connsiteX363" fmla="*/ 8028487 w 8213050"/>
                <a:gd name="connsiteY363" fmla="*/ 4060351 h 4890885"/>
                <a:gd name="connsiteX364" fmla="*/ 7751643 w 8213050"/>
                <a:gd name="connsiteY364" fmla="*/ 3875788 h 4890885"/>
                <a:gd name="connsiteX365" fmla="*/ 7936206 w 8213050"/>
                <a:gd name="connsiteY365" fmla="*/ 3875788 h 4890885"/>
                <a:gd name="connsiteX366" fmla="*/ 7936206 w 8213050"/>
                <a:gd name="connsiteY366" fmla="*/ 4060351 h 4890885"/>
                <a:gd name="connsiteX367" fmla="*/ 7751643 w 8213050"/>
                <a:gd name="connsiteY367" fmla="*/ 4060351 h 4890885"/>
                <a:gd name="connsiteX368" fmla="*/ 7474799 w 8213050"/>
                <a:gd name="connsiteY368" fmla="*/ 3875788 h 4890885"/>
                <a:gd name="connsiteX369" fmla="*/ 7659362 w 8213050"/>
                <a:gd name="connsiteY369" fmla="*/ 3875788 h 4890885"/>
                <a:gd name="connsiteX370" fmla="*/ 7659362 w 8213050"/>
                <a:gd name="connsiteY370" fmla="*/ 4060351 h 4890885"/>
                <a:gd name="connsiteX371" fmla="*/ 7474799 w 8213050"/>
                <a:gd name="connsiteY371" fmla="*/ 4060351 h 4890885"/>
                <a:gd name="connsiteX372" fmla="*/ 7197954 w 8213050"/>
                <a:gd name="connsiteY372" fmla="*/ 3875788 h 4890885"/>
                <a:gd name="connsiteX373" fmla="*/ 7382517 w 8213050"/>
                <a:gd name="connsiteY373" fmla="*/ 3875788 h 4890885"/>
                <a:gd name="connsiteX374" fmla="*/ 7382517 w 8213050"/>
                <a:gd name="connsiteY374" fmla="*/ 4060351 h 4890885"/>
                <a:gd name="connsiteX375" fmla="*/ 7197954 w 8213050"/>
                <a:gd name="connsiteY375" fmla="*/ 4060351 h 4890885"/>
                <a:gd name="connsiteX376" fmla="*/ 6921109 w 8213050"/>
                <a:gd name="connsiteY376" fmla="*/ 3875788 h 4890885"/>
                <a:gd name="connsiteX377" fmla="*/ 7105672 w 8213050"/>
                <a:gd name="connsiteY377" fmla="*/ 3875788 h 4890885"/>
                <a:gd name="connsiteX378" fmla="*/ 7105672 w 8213050"/>
                <a:gd name="connsiteY378" fmla="*/ 4060351 h 4890885"/>
                <a:gd name="connsiteX379" fmla="*/ 6921109 w 8213050"/>
                <a:gd name="connsiteY379" fmla="*/ 4060351 h 4890885"/>
                <a:gd name="connsiteX380" fmla="*/ 6644265 w 8213050"/>
                <a:gd name="connsiteY380" fmla="*/ 3875788 h 4890885"/>
                <a:gd name="connsiteX381" fmla="*/ 6828828 w 8213050"/>
                <a:gd name="connsiteY381" fmla="*/ 3875788 h 4890885"/>
                <a:gd name="connsiteX382" fmla="*/ 6828828 w 8213050"/>
                <a:gd name="connsiteY382" fmla="*/ 4060351 h 4890885"/>
                <a:gd name="connsiteX383" fmla="*/ 6644265 w 8213050"/>
                <a:gd name="connsiteY383" fmla="*/ 4060351 h 4890885"/>
                <a:gd name="connsiteX384" fmla="*/ 6367421 w 8213050"/>
                <a:gd name="connsiteY384" fmla="*/ 3875788 h 4890885"/>
                <a:gd name="connsiteX385" fmla="*/ 6551984 w 8213050"/>
                <a:gd name="connsiteY385" fmla="*/ 3875788 h 4890885"/>
                <a:gd name="connsiteX386" fmla="*/ 6551984 w 8213050"/>
                <a:gd name="connsiteY386" fmla="*/ 4060351 h 4890885"/>
                <a:gd name="connsiteX387" fmla="*/ 6367421 w 8213050"/>
                <a:gd name="connsiteY387" fmla="*/ 4060351 h 4890885"/>
                <a:gd name="connsiteX388" fmla="*/ 6090576 w 8213050"/>
                <a:gd name="connsiteY388" fmla="*/ 3875788 h 4890885"/>
                <a:gd name="connsiteX389" fmla="*/ 6275139 w 8213050"/>
                <a:gd name="connsiteY389" fmla="*/ 3875788 h 4890885"/>
                <a:gd name="connsiteX390" fmla="*/ 6275139 w 8213050"/>
                <a:gd name="connsiteY390" fmla="*/ 4060351 h 4890885"/>
                <a:gd name="connsiteX391" fmla="*/ 6090576 w 8213050"/>
                <a:gd name="connsiteY391" fmla="*/ 4060351 h 4890885"/>
                <a:gd name="connsiteX392" fmla="*/ 5813731 w 8213050"/>
                <a:gd name="connsiteY392" fmla="*/ 3875788 h 4890885"/>
                <a:gd name="connsiteX393" fmla="*/ 5998294 w 8213050"/>
                <a:gd name="connsiteY393" fmla="*/ 3875788 h 4890885"/>
                <a:gd name="connsiteX394" fmla="*/ 5998294 w 8213050"/>
                <a:gd name="connsiteY394" fmla="*/ 4060351 h 4890885"/>
                <a:gd name="connsiteX395" fmla="*/ 5813731 w 8213050"/>
                <a:gd name="connsiteY395" fmla="*/ 4060351 h 4890885"/>
                <a:gd name="connsiteX396" fmla="*/ 5536887 w 8213050"/>
                <a:gd name="connsiteY396" fmla="*/ 3875788 h 4890885"/>
                <a:gd name="connsiteX397" fmla="*/ 5721450 w 8213050"/>
                <a:gd name="connsiteY397" fmla="*/ 3875788 h 4890885"/>
                <a:gd name="connsiteX398" fmla="*/ 5721450 w 8213050"/>
                <a:gd name="connsiteY398" fmla="*/ 4060351 h 4890885"/>
                <a:gd name="connsiteX399" fmla="*/ 5536887 w 8213050"/>
                <a:gd name="connsiteY399" fmla="*/ 4060351 h 4890885"/>
                <a:gd name="connsiteX400" fmla="*/ 5260042 w 8213050"/>
                <a:gd name="connsiteY400" fmla="*/ 3875788 h 4890885"/>
                <a:gd name="connsiteX401" fmla="*/ 5444605 w 8213050"/>
                <a:gd name="connsiteY401" fmla="*/ 3875788 h 4890885"/>
                <a:gd name="connsiteX402" fmla="*/ 5444605 w 8213050"/>
                <a:gd name="connsiteY402" fmla="*/ 4060351 h 4890885"/>
                <a:gd name="connsiteX403" fmla="*/ 5260042 w 8213050"/>
                <a:gd name="connsiteY403" fmla="*/ 4060351 h 4890885"/>
                <a:gd name="connsiteX404" fmla="*/ 4983198 w 8213050"/>
                <a:gd name="connsiteY404" fmla="*/ 3875788 h 4890885"/>
                <a:gd name="connsiteX405" fmla="*/ 5167761 w 8213050"/>
                <a:gd name="connsiteY405" fmla="*/ 3875788 h 4890885"/>
                <a:gd name="connsiteX406" fmla="*/ 5167761 w 8213050"/>
                <a:gd name="connsiteY406" fmla="*/ 4060351 h 4890885"/>
                <a:gd name="connsiteX407" fmla="*/ 4983198 w 8213050"/>
                <a:gd name="connsiteY407" fmla="*/ 4060351 h 4890885"/>
                <a:gd name="connsiteX408" fmla="*/ 4706353 w 8213050"/>
                <a:gd name="connsiteY408" fmla="*/ 3875788 h 4890885"/>
                <a:gd name="connsiteX409" fmla="*/ 4890916 w 8213050"/>
                <a:gd name="connsiteY409" fmla="*/ 3875788 h 4890885"/>
                <a:gd name="connsiteX410" fmla="*/ 4890916 w 8213050"/>
                <a:gd name="connsiteY410" fmla="*/ 4060351 h 4890885"/>
                <a:gd name="connsiteX411" fmla="*/ 4706353 w 8213050"/>
                <a:gd name="connsiteY411" fmla="*/ 4060351 h 4890885"/>
                <a:gd name="connsiteX412" fmla="*/ 4429509 w 8213050"/>
                <a:gd name="connsiteY412" fmla="*/ 3875788 h 4890885"/>
                <a:gd name="connsiteX413" fmla="*/ 4614072 w 8213050"/>
                <a:gd name="connsiteY413" fmla="*/ 3875788 h 4890885"/>
                <a:gd name="connsiteX414" fmla="*/ 4614072 w 8213050"/>
                <a:gd name="connsiteY414" fmla="*/ 4060351 h 4890885"/>
                <a:gd name="connsiteX415" fmla="*/ 4429509 w 8213050"/>
                <a:gd name="connsiteY415" fmla="*/ 4060351 h 4890885"/>
                <a:gd name="connsiteX416" fmla="*/ 4152664 w 8213050"/>
                <a:gd name="connsiteY416" fmla="*/ 3875788 h 4890885"/>
                <a:gd name="connsiteX417" fmla="*/ 4337227 w 8213050"/>
                <a:gd name="connsiteY417" fmla="*/ 3875788 h 4890885"/>
                <a:gd name="connsiteX418" fmla="*/ 4337227 w 8213050"/>
                <a:gd name="connsiteY418" fmla="*/ 4060351 h 4890885"/>
                <a:gd name="connsiteX419" fmla="*/ 4152664 w 8213050"/>
                <a:gd name="connsiteY419" fmla="*/ 4060351 h 4890885"/>
                <a:gd name="connsiteX420" fmla="*/ 3875820 w 8213050"/>
                <a:gd name="connsiteY420" fmla="*/ 3875788 h 4890885"/>
                <a:gd name="connsiteX421" fmla="*/ 4060383 w 8213050"/>
                <a:gd name="connsiteY421" fmla="*/ 3875788 h 4890885"/>
                <a:gd name="connsiteX422" fmla="*/ 4060383 w 8213050"/>
                <a:gd name="connsiteY422" fmla="*/ 4060351 h 4890885"/>
                <a:gd name="connsiteX423" fmla="*/ 3875820 w 8213050"/>
                <a:gd name="connsiteY423" fmla="*/ 4060351 h 4890885"/>
                <a:gd name="connsiteX424" fmla="*/ 3598976 w 8213050"/>
                <a:gd name="connsiteY424" fmla="*/ 3875788 h 4890885"/>
                <a:gd name="connsiteX425" fmla="*/ 3783539 w 8213050"/>
                <a:gd name="connsiteY425" fmla="*/ 3875788 h 4890885"/>
                <a:gd name="connsiteX426" fmla="*/ 3783539 w 8213050"/>
                <a:gd name="connsiteY426" fmla="*/ 4060351 h 4890885"/>
                <a:gd name="connsiteX427" fmla="*/ 3598976 w 8213050"/>
                <a:gd name="connsiteY427" fmla="*/ 4060351 h 4890885"/>
                <a:gd name="connsiteX428" fmla="*/ 3322131 w 8213050"/>
                <a:gd name="connsiteY428" fmla="*/ 3875788 h 4890885"/>
                <a:gd name="connsiteX429" fmla="*/ 3506694 w 8213050"/>
                <a:gd name="connsiteY429" fmla="*/ 3875788 h 4890885"/>
                <a:gd name="connsiteX430" fmla="*/ 3506694 w 8213050"/>
                <a:gd name="connsiteY430" fmla="*/ 4060351 h 4890885"/>
                <a:gd name="connsiteX431" fmla="*/ 3322131 w 8213050"/>
                <a:gd name="connsiteY431" fmla="*/ 4060351 h 4890885"/>
                <a:gd name="connsiteX432" fmla="*/ 3045299 w 8213050"/>
                <a:gd name="connsiteY432" fmla="*/ 3875788 h 4890885"/>
                <a:gd name="connsiteX433" fmla="*/ 3229863 w 8213050"/>
                <a:gd name="connsiteY433" fmla="*/ 3875788 h 4890885"/>
                <a:gd name="connsiteX434" fmla="*/ 3229863 w 8213050"/>
                <a:gd name="connsiteY434" fmla="*/ 4060351 h 4890885"/>
                <a:gd name="connsiteX435" fmla="*/ 3045299 w 8213050"/>
                <a:gd name="connsiteY435" fmla="*/ 4060351 h 4890885"/>
                <a:gd name="connsiteX436" fmla="*/ 2768455 w 8213050"/>
                <a:gd name="connsiteY436" fmla="*/ 3875788 h 4890885"/>
                <a:gd name="connsiteX437" fmla="*/ 2953018 w 8213050"/>
                <a:gd name="connsiteY437" fmla="*/ 3875788 h 4890885"/>
                <a:gd name="connsiteX438" fmla="*/ 2953018 w 8213050"/>
                <a:gd name="connsiteY438" fmla="*/ 4060351 h 4890885"/>
                <a:gd name="connsiteX439" fmla="*/ 2768455 w 8213050"/>
                <a:gd name="connsiteY439" fmla="*/ 4060351 h 4890885"/>
                <a:gd name="connsiteX440" fmla="*/ 2491609 w 8213050"/>
                <a:gd name="connsiteY440" fmla="*/ 3875788 h 4890885"/>
                <a:gd name="connsiteX441" fmla="*/ 2676173 w 8213050"/>
                <a:gd name="connsiteY441" fmla="*/ 3875788 h 4890885"/>
                <a:gd name="connsiteX442" fmla="*/ 2676173 w 8213050"/>
                <a:gd name="connsiteY442" fmla="*/ 4060351 h 4890885"/>
                <a:gd name="connsiteX443" fmla="*/ 2491609 w 8213050"/>
                <a:gd name="connsiteY443" fmla="*/ 4060351 h 4890885"/>
                <a:gd name="connsiteX444" fmla="*/ 2214765 w 8213050"/>
                <a:gd name="connsiteY444" fmla="*/ 3875788 h 4890885"/>
                <a:gd name="connsiteX445" fmla="*/ 2399328 w 8213050"/>
                <a:gd name="connsiteY445" fmla="*/ 3875788 h 4890885"/>
                <a:gd name="connsiteX446" fmla="*/ 2399328 w 8213050"/>
                <a:gd name="connsiteY446" fmla="*/ 4060351 h 4890885"/>
                <a:gd name="connsiteX447" fmla="*/ 2214765 w 8213050"/>
                <a:gd name="connsiteY447" fmla="*/ 4060351 h 4890885"/>
                <a:gd name="connsiteX448" fmla="*/ 1937922 w 8213050"/>
                <a:gd name="connsiteY448" fmla="*/ 3875788 h 4890885"/>
                <a:gd name="connsiteX449" fmla="*/ 2122483 w 8213050"/>
                <a:gd name="connsiteY449" fmla="*/ 3875788 h 4890885"/>
                <a:gd name="connsiteX450" fmla="*/ 2122483 w 8213050"/>
                <a:gd name="connsiteY450" fmla="*/ 4060351 h 4890885"/>
                <a:gd name="connsiteX451" fmla="*/ 1937922 w 8213050"/>
                <a:gd name="connsiteY451" fmla="*/ 4060351 h 4890885"/>
                <a:gd name="connsiteX452" fmla="*/ 1661075 w 8213050"/>
                <a:gd name="connsiteY452" fmla="*/ 3875788 h 4890885"/>
                <a:gd name="connsiteX453" fmla="*/ 1845640 w 8213050"/>
                <a:gd name="connsiteY453" fmla="*/ 3875788 h 4890885"/>
                <a:gd name="connsiteX454" fmla="*/ 1845640 w 8213050"/>
                <a:gd name="connsiteY454" fmla="*/ 4060351 h 4890885"/>
                <a:gd name="connsiteX455" fmla="*/ 1661075 w 8213050"/>
                <a:gd name="connsiteY455" fmla="*/ 4060351 h 4890885"/>
                <a:gd name="connsiteX456" fmla="*/ 1384231 w 8213050"/>
                <a:gd name="connsiteY456" fmla="*/ 3875788 h 4890885"/>
                <a:gd name="connsiteX457" fmla="*/ 1568796 w 8213050"/>
                <a:gd name="connsiteY457" fmla="*/ 3875788 h 4890885"/>
                <a:gd name="connsiteX458" fmla="*/ 1568796 w 8213050"/>
                <a:gd name="connsiteY458" fmla="*/ 4060351 h 4890885"/>
                <a:gd name="connsiteX459" fmla="*/ 1384231 w 8213050"/>
                <a:gd name="connsiteY459" fmla="*/ 4060351 h 4890885"/>
                <a:gd name="connsiteX460" fmla="*/ 1107389 w 8213050"/>
                <a:gd name="connsiteY460" fmla="*/ 3875788 h 4890885"/>
                <a:gd name="connsiteX461" fmla="*/ 1291949 w 8213050"/>
                <a:gd name="connsiteY461" fmla="*/ 3875788 h 4890885"/>
                <a:gd name="connsiteX462" fmla="*/ 1291949 w 8213050"/>
                <a:gd name="connsiteY462" fmla="*/ 4060351 h 4890885"/>
                <a:gd name="connsiteX463" fmla="*/ 1107389 w 8213050"/>
                <a:gd name="connsiteY463" fmla="*/ 4060351 h 4890885"/>
                <a:gd name="connsiteX464" fmla="*/ 830544 w 8213050"/>
                <a:gd name="connsiteY464" fmla="*/ 3875788 h 4890885"/>
                <a:gd name="connsiteX465" fmla="*/ 1015107 w 8213050"/>
                <a:gd name="connsiteY465" fmla="*/ 3875788 h 4890885"/>
                <a:gd name="connsiteX466" fmla="*/ 1015107 w 8213050"/>
                <a:gd name="connsiteY466" fmla="*/ 4060351 h 4890885"/>
                <a:gd name="connsiteX467" fmla="*/ 830544 w 8213050"/>
                <a:gd name="connsiteY467" fmla="*/ 4060351 h 4890885"/>
                <a:gd name="connsiteX468" fmla="*/ 553700 w 8213050"/>
                <a:gd name="connsiteY468" fmla="*/ 3875788 h 4890885"/>
                <a:gd name="connsiteX469" fmla="*/ 738263 w 8213050"/>
                <a:gd name="connsiteY469" fmla="*/ 3875788 h 4890885"/>
                <a:gd name="connsiteX470" fmla="*/ 738263 w 8213050"/>
                <a:gd name="connsiteY470" fmla="*/ 4060351 h 4890885"/>
                <a:gd name="connsiteX471" fmla="*/ 553700 w 8213050"/>
                <a:gd name="connsiteY471" fmla="*/ 4060351 h 4890885"/>
                <a:gd name="connsiteX472" fmla="*/ 276856 w 8213050"/>
                <a:gd name="connsiteY472" fmla="*/ 3875788 h 4890885"/>
                <a:gd name="connsiteX473" fmla="*/ 461419 w 8213050"/>
                <a:gd name="connsiteY473" fmla="*/ 3875788 h 4890885"/>
                <a:gd name="connsiteX474" fmla="*/ 461419 w 8213050"/>
                <a:gd name="connsiteY474" fmla="*/ 4060351 h 4890885"/>
                <a:gd name="connsiteX475" fmla="*/ 276856 w 8213050"/>
                <a:gd name="connsiteY475" fmla="*/ 4060351 h 4890885"/>
                <a:gd name="connsiteX476" fmla="*/ 10 w 8213050"/>
                <a:gd name="connsiteY476" fmla="*/ 3875788 h 4890885"/>
                <a:gd name="connsiteX477" fmla="*/ 184575 w 8213050"/>
                <a:gd name="connsiteY477" fmla="*/ 3875788 h 4890885"/>
                <a:gd name="connsiteX478" fmla="*/ 184575 w 8213050"/>
                <a:gd name="connsiteY478" fmla="*/ 4060351 h 4890885"/>
                <a:gd name="connsiteX479" fmla="*/ 10 w 8213050"/>
                <a:gd name="connsiteY479" fmla="*/ 4060351 h 4890885"/>
                <a:gd name="connsiteX480" fmla="*/ 8028487 w 8213050"/>
                <a:gd name="connsiteY480" fmla="*/ 3598943 h 4890885"/>
                <a:gd name="connsiteX481" fmla="*/ 8213050 w 8213050"/>
                <a:gd name="connsiteY481" fmla="*/ 3598943 h 4890885"/>
                <a:gd name="connsiteX482" fmla="*/ 8213050 w 8213050"/>
                <a:gd name="connsiteY482" fmla="*/ 3783506 h 4890885"/>
                <a:gd name="connsiteX483" fmla="*/ 8028487 w 8213050"/>
                <a:gd name="connsiteY483" fmla="*/ 3783506 h 4890885"/>
                <a:gd name="connsiteX484" fmla="*/ 7751643 w 8213050"/>
                <a:gd name="connsiteY484" fmla="*/ 3598943 h 4890885"/>
                <a:gd name="connsiteX485" fmla="*/ 7936206 w 8213050"/>
                <a:gd name="connsiteY485" fmla="*/ 3598943 h 4890885"/>
                <a:gd name="connsiteX486" fmla="*/ 7936206 w 8213050"/>
                <a:gd name="connsiteY486" fmla="*/ 3783506 h 4890885"/>
                <a:gd name="connsiteX487" fmla="*/ 7751643 w 8213050"/>
                <a:gd name="connsiteY487" fmla="*/ 3783506 h 4890885"/>
                <a:gd name="connsiteX488" fmla="*/ 7474799 w 8213050"/>
                <a:gd name="connsiteY488" fmla="*/ 3598943 h 4890885"/>
                <a:gd name="connsiteX489" fmla="*/ 7659362 w 8213050"/>
                <a:gd name="connsiteY489" fmla="*/ 3598943 h 4890885"/>
                <a:gd name="connsiteX490" fmla="*/ 7659362 w 8213050"/>
                <a:gd name="connsiteY490" fmla="*/ 3783506 h 4890885"/>
                <a:gd name="connsiteX491" fmla="*/ 7474799 w 8213050"/>
                <a:gd name="connsiteY491" fmla="*/ 3783506 h 4890885"/>
                <a:gd name="connsiteX492" fmla="*/ 7197954 w 8213050"/>
                <a:gd name="connsiteY492" fmla="*/ 3598943 h 4890885"/>
                <a:gd name="connsiteX493" fmla="*/ 7382517 w 8213050"/>
                <a:gd name="connsiteY493" fmla="*/ 3598943 h 4890885"/>
                <a:gd name="connsiteX494" fmla="*/ 7382517 w 8213050"/>
                <a:gd name="connsiteY494" fmla="*/ 3783506 h 4890885"/>
                <a:gd name="connsiteX495" fmla="*/ 7197954 w 8213050"/>
                <a:gd name="connsiteY495" fmla="*/ 3783506 h 4890885"/>
                <a:gd name="connsiteX496" fmla="*/ 6921109 w 8213050"/>
                <a:gd name="connsiteY496" fmla="*/ 3598943 h 4890885"/>
                <a:gd name="connsiteX497" fmla="*/ 7105672 w 8213050"/>
                <a:gd name="connsiteY497" fmla="*/ 3598943 h 4890885"/>
                <a:gd name="connsiteX498" fmla="*/ 7105672 w 8213050"/>
                <a:gd name="connsiteY498" fmla="*/ 3783506 h 4890885"/>
                <a:gd name="connsiteX499" fmla="*/ 6921109 w 8213050"/>
                <a:gd name="connsiteY499" fmla="*/ 3783506 h 4890885"/>
                <a:gd name="connsiteX500" fmla="*/ 6644265 w 8213050"/>
                <a:gd name="connsiteY500" fmla="*/ 3598943 h 4890885"/>
                <a:gd name="connsiteX501" fmla="*/ 6828828 w 8213050"/>
                <a:gd name="connsiteY501" fmla="*/ 3598943 h 4890885"/>
                <a:gd name="connsiteX502" fmla="*/ 6828828 w 8213050"/>
                <a:gd name="connsiteY502" fmla="*/ 3783506 h 4890885"/>
                <a:gd name="connsiteX503" fmla="*/ 6644265 w 8213050"/>
                <a:gd name="connsiteY503" fmla="*/ 3783506 h 4890885"/>
                <a:gd name="connsiteX504" fmla="*/ 6367421 w 8213050"/>
                <a:gd name="connsiteY504" fmla="*/ 3598943 h 4890885"/>
                <a:gd name="connsiteX505" fmla="*/ 6551984 w 8213050"/>
                <a:gd name="connsiteY505" fmla="*/ 3598943 h 4890885"/>
                <a:gd name="connsiteX506" fmla="*/ 6551984 w 8213050"/>
                <a:gd name="connsiteY506" fmla="*/ 3783506 h 4890885"/>
                <a:gd name="connsiteX507" fmla="*/ 6367421 w 8213050"/>
                <a:gd name="connsiteY507" fmla="*/ 3783506 h 4890885"/>
                <a:gd name="connsiteX508" fmla="*/ 6090576 w 8213050"/>
                <a:gd name="connsiteY508" fmla="*/ 3598943 h 4890885"/>
                <a:gd name="connsiteX509" fmla="*/ 6275139 w 8213050"/>
                <a:gd name="connsiteY509" fmla="*/ 3598943 h 4890885"/>
                <a:gd name="connsiteX510" fmla="*/ 6275139 w 8213050"/>
                <a:gd name="connsiteY510" fmla="*/ 3783506 h 4890885"/>
                <a:gd name="connsiteX511" fmla="*/ 6090576 w 8213050"/>
                <a:gd name="connsiteY511" fmla="*/ 3783506 h 4890885"/>
                <a:gd name="connsiteX512" fmla="*/ 5813731 w 8213050"/>
                <a:gd name="connsiteY512" fmla="*/ 3598943 h 4890885"/>
                <a:gd name="connsiteX513" fmla="*/ 5998294 w 8213050"/>
                <a:gd name="connsiteY513" fmla="*/ 3598943 h 4890885"/>
                <a:gd name="connsiteX514" fmla="*/ 5998294 w 8213050"/>
                <a:gd name="connsiteY514" fmla="*/ 3783506 h 4890885"/>
                <a:gd name="connsiteX515" fmla="*/ 5813731 w 8213050"/>
                <a:gd name="connsiteY515" fmla="*/ 3783506 h 4890885"/>
                <a:gd name="connsiteX516" fmla="*/ 5536887 w 8213050"/>
                <a:gd name="connsiteY516" fmla="*/ 3598943 h 4890885"/>
                <a:gd name="connsiteX517" fmla="*/ 5721450 w 8213050"/>
                <a:gd name="connsiteY517" fmla="*/ 3598943 h 4890885"/>
                <a:gd name="connsiteX518" fmla="*/ 5721450 w 8213050"/>
                <a:gd name="connsiteY518" fmla="*/ 3783506 h 4890885"/>
                <a:gd name="connsiteX519" fmla="*/ 5536887 w 8213050"/>
                <a:gd name="connsiteY519" fmla="*/ 3783506 h 4890885"/>
                <a:gd name="connsiteX520" fmla="*/ 5260042 w 8213050"/>
                <a:gd name="connsiteY520" fmla="*/ 3598943 h 4890885"/>
                <a:gd name="connsiteX521" fmla="*/ 5444605 w 8213050"/>
                <a:gd name="connsiteY521" fmla="*/ 3598943 h 4890885"/>
                <a:gd name="connsiteX522" fmla="*/ 5444605 w 8213050"/>
                <a:gd name="connsiteY522" fmla="*/ 3783506 h 4890885"/>
                <a:gd name="connsiteX523" fmla="*/ 5260042 w 8213050"/>
                <a:gd name="connsiteY523" fmla="*/ 3783506 h 4890885"/>
                <a:gd name="connsiteX524" fmla="*/ 4983198 w 8213050"/>
                <a:gd name="connsiteY524" fmla="*/ 3598943 h 4890885"/>
                <a:gd name="connsiteX525" fmla="*/ 5167761 w 8213050"/>
                <a:gd name="connsiteY525" fmla="*/ 3598943 h 4890885"/>
                <a:gd name="connsiteX526" fmla="*/ 5167761 w 8213050"/>
                <a:gd name="connsiteY526" fmla="*/ 3783506 h 4890885"/>
                <a:gd name="connsiteX527" fmla="*/ 4983198 w 8213050"/>
                <a:gd name="connsiteY527" fmla="*/ 3783506 h 4890885"/>
                <a:gd name="connsiteX528" fmla="*/ 4706353 w 8213050"/>
                <a:gd name="connsiteY528" fmla="*/ 3598943 h 4890885"/>
                <a:gd name="connsiteX529" fmla="*/ 4890916 w 8213050"/>
                <a:gd name="connsiteY529" fmla="*/ 3598943 h 4890885"/>
                <a:gd name="connsiteX530" fmla="*/ 4890916 w 8213050"/>
                <a:gd name="connsiteY530" fmla="*/ 3783506 h 4890885"/>
                <a:gd name="connsiteX531" fmla="*/ 4706353 w 8213050"/>
                <a:gd name="connsiteY531" fmla="*/ 3783506 h 4890885"/>
                <a:gd name="connsiteX532" fmla="*/ 4429509 w 8213050"/>
                <a:gd name="connsiteY532" fmla="*/ 3598943 h 4890885"/>
                <a:gd name="connsiteX533" fmla="*/ 4614072 w 8213050"/>
                <a:gd name="connsiteY533" fmla="*/ 3598943 h 4890885"/>
                <a:gd name="connsiteX534" fmla="*/ 4614072 w 8213050"/>
                <a:gd name="connsiteY534" fmla="*/ 3783506 h 4890885"/>
                <a:gd name="connsiteX535" fmla="*/ 4429509 w 8213050"/>
                <a:gd name="connsiteY535" fmla="*/ 3783506 h 4890885"/>
                <a:gd name="connsiteX536" fmla="*/ 4152664 w 8213050"/>
                <a:gd name="connsiteY536" fmla="*/ 3598943 h 4890885"/>
                <a:gd name="connsiteX537" fmla="*/ 4337227 w 8213050"/>
                <a:gd name="connsiteY537" fmla="*/ 3598943 h 4890885"/>
                <a:gd name="connsiteX538" fmla="*/ 4337227 w 8213050"/>
                <a:gd name="connsiteY538" fmla="*/ 3783506 h 4890885"/>
                <a:gd name="connsiteX539" fmla="*/ 4152664 w 8213050"/>
                <a:gd name="connsiteY539" fmla="*/ 3783506 h 4890885"/>
                <a:gd name="connsiteX540" fmla="*/ 3875820 w 8213050"/>
                <a:gd name="connsiteY540" fmla="*/ 3598943 h 4890885"/>
                <a:gd name="connsiteX541" fmla="*/ 4060383 w 8213050"/>
                <a:gd name="connsiteY541" fmla="*/ 3598943 h 4890885"/>
                <a:gd name="connsiteX542" fmla="*/ 4060383 w 8213050"/>
                <a:gd name="connsiteY542" fmla="*/ 3783506 h 4890885"/>
                <a:gd name="connsiteX543" fmla="*/ 3875820 w 8213050"/>
                <a:gd name="connsiteY543" fmla="*/ 3783506 h 4890885"/>
                <a:gd name="connsiteX544" fmla="*/ 3598976 w 8213050"/>
                <a:gd name="connsiteY544" fmla="*/ 3598943 h 4890885"/>
                <a:gd name="connsiteX545" fmla="*/ 3783539 w 8213050"/>
                <a:gd name="connsiteY545" fmla="*/ 3598943 h 4890885"/>
                <a:gd name="connsiteX546" fmla="*/ 3783539 w 8213050"/>
                <a:gd name="connsiteY546" fmla="*/ 3783506 h 4890885"/>
                <a:gd name="connsiteX547" fmla="*/ 3598976 w 8213050"/>
                <a:gd name="connsiteY547" fmla="*/ 3783506 h 4890885"/>
                <a:gd name="connsiteX548" fmla="*/ 3322131 w 8213050"/>
                <a:gd name="connsiteY548" fmla="*/ 3598943 h 4890885"/>
                <a:gd name="connsiteX549" fmla="*/ 3506694 w 8213050"/>
                <a:gd name="connsiteY549" fmla="*/ 3598943 h 4890885"/>
                <a:gd name="connsiteX550" fmla="*/ 3506694 w 8213050"/>
                <a:gd name="connsiteY550" fmla="*/ 3783506 h 4890885"/>
                <a:gd name="connsiteX551" fmla="*/ 3322131 w 8213050"/>
                <a:gd name="connsiteY551" fmla="*/ 3783506 h 4890885"/>
                <a:gd name="connsiteX552" fmla="*/ 3045303 w 8213050"/>
                <a:gd name="connsiteY552" fmla="*/ 3598943 h 4890885"/>
                <a:gd name="connsiteX553" fmla="*/ 3229867 w 8213050"/>
                <a:gd name="connsiteY553" fmla="*/ 3598943 h 4890885"/>
                <a:gd name="connsiteX554" fmla="*/ 3229867 w 8213050"/>
                <a:gd name="connsiteY554" fmla="*/ 3783506 h 4890885"/>
                <a:gd name="connsiteX555" fmla="*/ 3045303 w 8213050"/>
                <a:gd name="connsiteY555" fmla="*/ 3783506 h 4890885"/>
                <a:gd name="connsiteX556" fmla="*/ 2768459 w 8213050"/>
                <a:gd name="connsiteY556" fmla="*/ 3598943 h 4890885"/>
                <a:gd name="connsiteX557" fmla="*/ 2953022 w 8213050"/>
                <a:gd name="connsiteY557" fmla="*/ 3598943 h 4890885"/>
                <a:gd name="connsiteX558" fmla="*/ 2953022 w 8213050"/>
                <a:gd name="connsiteY558" fmla="*/ 3783506 h 4890885"/>
                <a:gd name="connsiteX559" fmla="*/ 2768459 w 8213050"/>
                <a:gd name="connsiteY559" fmla="*/ 3783506 h 4890885"/>
                <a:gd name="connsiteX560" fmla="*/ 2491612 w 8213050"/>
                <a:gd name="connsiteY560" fmla="*/ 3598943 h 4890885"/>
                <a:gd name="connsiteX561" fmla="*/ 2676176 w 8213050"/>
                <a:gd name="connsiteY561" fmla="*/ 3598943 h 4890885"/>
                <a:gd name="connsiteX562" fmla="*/ 2676176 w 8213050"/>
                <a:gd name="connsiteY562" fmla="*/ 3783506 h 4890885"/>
                <a:gd name="connsiteX563" fmla="*/ 2491612 w 8213050"/>
                <a:gd name="connsiteY563" fmla="*/ 3783506 h 4890885"/>
                <a:gd name="connsiteX564" fmla="*/ 2214768 w 8213050"/>
                <a:gd name="connsiteY564" fmla="*/ 3598943 h 4890885"/>
                <a:gd name="connsiteX565" fmla="*/ 2399332 w 8213050"/>
                <a:gd name="connsiteY565" fmla="*/ 3598943 h 4890885"/>
                <a:gd name="connsiteX566" fmla="*/ 2399332 w 8213050"/>
                <a:gd name="connsiteY566" fmla="*/ 3783506 h 4890885"/>
                <a:gd name="connsiteX567" fmla="*/ 2214768 w 8213050"/>
                <a:gd name="connsiteY567" fmla="*/ 3783506 h 4890885"/>
                <a:gd name="connsiteX568" fmla="*/ 1937926 w 8213050"/>
                <a:gd name="connsiteY568" fmla="*/ 3598943 h 4890885"/>
                <a:gd name="connsiteX569" fmla="*/ 2122487 w 8213050"/>
                <a:gd name="connsiteY569" fmla="*/ 3598943 h 4890885"/>
                <a:gd name="connsiteX570" fmla="*/ 2122487 w 8213050"/>
                <a:gd name="connsiteY570" fmla="*/ 3783506 h 4890885"/>
                <a:gd name="connsiteX571" fmla="*/ 1937926 w 8213050"/>
                <a:gd name="connsiteY571" fmla="*/ 3783506 h 4890885"/>
                <a:gd name="connsiteX572" fmla="*/ 1661079 w 8213050"/>
                <a:gd name="connsiteY572" fmla="*/ 3598943 h 4890885"/>
                <a:gd name="connsiteX573" fmla="*/ 1845644 w 8213050"/>
                <a:gd name="connsiteY573" fmla="*/ 3598943 h 4890885"/>
                <a:gd name="connsiteX574" fmla="*/ 1845644 w 8213050"/>
                <a:gd name="connsiteY574" fmla="*/ 3783506 h 4890885"/>
                <a:gd name="connsiteX575" fmla="*/ 1661079 w 8213050"/>
                <a:gd name="connsiteY575" fmla="*/ 3783506 h 4890885"/>
                <a:gd name="connsiteX576" fmla="*/ 1384235 w 8213050"/>
                <a:gd name="connsiteY576" fmla="*/ 3598943 h 4890885"/>
                <a:gd name="connsiteX577" fmla="*/ 1568800 w 8213050"/>
                <a:gd name="connsiteY577" fmla="*/ 3598943 h 4890885"/>
                <a:gd name="connsiteX578" fmla="*/ 1568800 w 8213050"/>
                <a:gd name="connsiteY578" fmla="*/ 3783506 h 4890885"/>
                <a:gd name="connsiteX579" fmla="*/ 1384235 w 8213050"/>
                <a:gd name="connsiteY579" fmla="*/ 3783506 h 4890885"/>
                <a:gd name="connsiteX580" fmla="*/ 1107392 w 8213050"/>
                <a:gd name="connsiteY580" fmla="*/ 3598943 h 4890885"/>
                <a:gd name="connsiteX581" fmla="*/ 1291951 w 8213050"/>
                <a:gd name="connsiteY581" fmla="*/ 3598943 h 4890885"/>
                <a:gd name="connsiteX582" fmla="*/ 1291951 w 8213050"/>
                <a:gd name="connsiteY582" fmla="*/ 3783506 h 4890885"/>
                <a:gd name="connsiteX583" fmla="*/ 1107392 w 8213050"/>
                <a:gd name="connsiteY583" fmla="*/ 3783506 h 4890885"/>
                <a:gd name="connsiteX584" fmla="*/ 830548 w 8213050"/>
                <a:gd name="connsiteY584" fmla="*/ 3598943 h 4890885"/>
                <a:gd name="connsiteX585" fmla="*/ 1015111 w 8213050"/>
                <a:gd name="connsiteY585" fmla="*/ 3598943 h 4890885"/>
                <a:gd name="connsiteX586" fmla="*/ 1015111 w 8213050"/>
                <a:gd name="connsiteY586" fmla="*/ 3783506 h 4890885"/>
                <a:gd name="connsiteX587" fmla="*/ 830548 w 8213050"/>
                <a:gd name="connsiteY587" fmla="*/ 3783506 h 4890885"/>
                <a:gd name="connsiteX588" fmla="*/ 553704 w 8213050"/>
                <a:gd name="connsiteY588" fmla="*/ 3598943 h 4890885"/>
                <a:gd name="connsiteX589" fmla="*/ 738267 w 8213050"/>
                <a:gd name="connsiteY589" fmla="*/ 3598943 h 4890885"/>
                <a:gd name="connsiteX590" fmla="*/ 738267 w 8213050"/>
                <a:gd name="connsiteY590" fmla="*/ 3783506 h 4890885"/>
                <a:gd name="connsiteX591" fmla="*/ 553704 w 8213050"/>
                <a:gd name="connsiteY591" fmla="*/ 3783506 h 4890885"/>
                <a:gd name="connsiteX592" fmla="*/ 276859 w 8213050"/>
                <a:gd name="connsiteY592" fmla="*/ 3598943 h 4890885"/>
                <a:gd name="connsiteX593" fmla="*/ 461422 w 8213050"/>
                <a:gd name="connsiteY593" fmla="*/ 3598943 h 4890885"/>
                <a:gd name="connsiteX594" fmla="*/ 461422 w 8213050"/>
                <a:gd name="connsiteY594" fmla="*/ 3783506 h 4890885"/>
                <a:gd name="connsiteX595" fmla="*/ 276859 w 8213050"/>
                <a:gd name="connsiteY595" fmla="*/ 3783506 h 4890885"/>
                <a:gd name="connsiteX596" fmla="*/ 13 w 8213050"/>
                <a:gd name="connsiteY596" fmla="*/ 3598943 h 4890885"/>
                <a:gd name="connsiteX597" fmla="*/ 184579 w 8213050"/>
                <a:gd name="connsiteY597" fmla="*/ 3598943 h 4890885"/>
                <a:gd name="connsiteX598" fmla="*/ 184579 w 8213050"/>
                <a:gd name="connsiteY598" fmla="*/ 3783506 h 4890885"/>
                <a:gd name="connsiteX599" fmla="*/ 13 w 8213050"/>
                <a:gd name="connsiteY599" fmla="*/ 3783506 h 4890885"/>
                <a:gd name="connsiteX600" fmla="*/ 8028487 w 8213050"/>
                <a:gd name="connsiteY600" fmla="*/ 3322099 h 4890885"/>
                <a:gd name="connsiteX601" fmla="*/ 8213050 w 8213050"/>
                <a:gd name="connsiteY601" fmla="*/ 3322099 h 4890885"/>
                <a:gd name="connsiteX602" fmla="*/ 8213050 w 8213050"/>
                <a:gd name="connsiteY602" fmla="*/ 3506662 h 4890885"/>
                <a:gd name="connsiteX603" fmla="*/ 8028487 w 8213050"/>
                <a:gd name="connsiteY603" fmla="*/ 3506662 h 4890885"/>
                <a:gd name="connsiteX604" fmla="*/ 7751643 w 8213050"/>
                <a:gd name="connsiteY604" fmla="*/ 3322099 h 4890885"/>
                <a:gd name="connsiteX605" fmla="*/ 7936206 w 8213050"/>
                <a:gd name="connsiteY605" fmla="*/ 3322099 h 4890885"/>
                <a:gd name="connsiteX606" fmla="*/ 7936206 w 8213050"/>
                <a:gd name="connsiteY606" fmla="*/ 3506662 h 4890885"/>
                <a:gd name="connsiteX607" fmla="*/ 7751643 w 8213050"/>
                <a:gd name="connsiteY607" fmla="*/ 3506662 h 4890885"/>
                <a:gd name="connsiteX608" fmla="*/ 7474799 w 8213050"/>
                <a:gd name="connsiteY608" fmla="*/ 3322099 h 4890885"/>
                <a:gd name="connsiteX609" fmla="*/ 7659362 w 8213050"/>
                <a:gd name="connsiteY609" fmla="*/ 3322099 h 4890885"/>
                <a:gd name="connsiteX610" fmla="*/ 7659362 w 8213050"/>
                <a:gd name="connsiteY610" fmla="*/ 3506662 h 4890885"/>
                <a:gd name="connsiteX611" fmla="*/ 7474799 w 8213050"/>
                <a:gd name="connsiteY611" fmla="*/ 3506662 h 4890885"/>
                <a:gd name="connsiteX612" fmla="*/ 7197954 w 8213050"/>
                <a:gd name="connsiteY612" fmla="*/ 3322099 h 4890885"/>
                <a:gd name="connsiteX613" fmla="*/ 7382517 w 8213050"/>
                <a:gd name="connsiteY613" fmla="*/ 3322099 h 4890885"/>
                <a:gd name="connsiteX614" fmla="*/ 7382517 w 8213050"/>
                <a:gd name="connsiteY614" fmla="*/ 3506662 h 4890885"/>
                <a:gd name="connsiteX615" fmla="*/ 7197954 w 8213050"/>
                <a:gd name="connsiteY615" fmla="*/ 3506662 h 4890885"/>
                <a:gd name="connsiteX616" fmla="*/ 6921109 w 8213050"/>
                <a:gd name="connsiteY616" fmla="*/ 3322099 h 4890885"/>
                <a:gd name="connsiteX617" fmla="*/ 7105672 w 8213050"/>
                <a:gd name="connsiteY617" fmla="*/ 3322099 h 4890885"/>
                <a:gd name="connsiteX618" fmla="*/ 7105672 w 8213050"/>
                <a:gd name="connsiteY618" fmla="*/ 3506662 h 4890885"/>
                <a:gd name="connsiteX619" fmla="*/ 6921109 w 8213050"/>
                <a:gd name="connsiteY619" fmla="*/ 3506662 h 4890885"/>
                <a:gd name="connsiteX620" fmla="*/ 6644265 w 8213050"/>
                <a:gd name="connsiteY620" fmla="*/ 3322099 h 4890885"/>
                <a:gd name="connsiteX621" fmla="*/ 6828828 w 8213050"/>
                <a:gd name="connsiteY621" fmla="*/ 3322099 h 4890885"/>
                <a:gd name="connsiteX622" fmla="*/ 6828828 w 8213050"/>
                <a:gd name="connsiteY622" fmla="*/ 3506662 h 4890885"/>
                <a:gd name="connsiteX623" fmla="*/ 6644265 w 8213050"/>
                <a:gd name="connsiteY623" fmla="*/ 3506662 h 4890885"/>
                <a:gd name="connsiteX624" fmla="*/ 6367421 w 8213050"/>
                <a:gd name="connsiteY624" fmla="*/ 3322099 h 4890885"/>
                <a:gd name="connsiteX625" fmla="*/ 6551984 w 8213050"/>
                <a:gd name="connsiteY625" fmla="*/ 3322099 h 4890885"/>
                <a:gd name="connsiteX626" fmla="*/ 6551984 w 8213050"/>
                <a:gd name="connsiteY626" fmla="*/ 3506662 h 4890885"/>
                <a:gd name="connsiteX627" fmla="*/ 6367421 w 8213050"/>
                <a:gd name="connsiteY627" fmla="*/ 3506662 h 4890885"/>
                <a:gd name="connsiteX628" fmla="*/ 6090576 w 8213050"/>
                <a:gd name="connsiteY628" fmla="*/ 3322099 h 4890885"/>
                <a:gd name="connsiteX629" fmla="*/ 6275139 w 8213050"/>
                <a:gd name="connsiteY629" fmla="*/ 3322099 h 4890885"/>
                <a:gd name="connsiteX630" fmla="*/ 6275139 w 8213050"/>
                <a:gd name="connsiteY630" fmla="*/ 3506662 h 4890885"/>
                <a:gd name="connsiteX631" fmla="*/ 6090576 w 8213050"/>
                <a:gd name="connsiteY631" fmla="*/ 3506662 h 4890885"/>
                <a:gd name="connsiteX632" fmla="*/ 5813731 w 8213050"/>
                <a:gd name="connsiteY632" fmla="*/ 3322099 h 4890885"/>
                <a:gd name="connsiteX633" fmla="*/ 5998294 w 8213050"/>
                <a:gd name="connsiteY633" fmla="*/ 3322099 h 4890885"/>
                <a:gd name="connsiteX634" fmla="*/ 5998294 w 8213050"/>
                <a:gd name="connsiteY634" fmla="*/ 3506662 h 4890885"/>
                <a:gd name="connsiteX635" fmla="*/ 5813731 w 8213050"/>
                <a:gd name="connsiteY635" fmla="*/ 3506662 h 4890885"/>
                <a:gd name="connsiteX636" fmla="*/ 5536887 w 8213050"/>
                <a:gd name="connsiteY636" fmla="*/ 3322099 h 4890885"/>
                <a:gd name="connsiteX637" fmla="*/ 5721450 w 8213050"/>
                <a:gd name="connsiteY637" fmla="*/ 3322099 h 4890885"/>
                <a:gd name="connsiteX638" fmla="*/ 5721450 w 8213050"/>
                <a:gd name="connsiteY638" fmla="*/ 3506662 h 4890885"/>
                <a:gd name="connsiteX639" fmla="*/ 5536887 w 8213050"/>
                <a:gd name="connsiteY639" fmla="*/ 3506662 h 4890885"/>
                <a:gd name="connsiteX640" fmla="*/ 5260042 w 8213050"/>
                <a:gd name="connsiteY640" fmla="*/ 3322099 h 4890885"/>
                <a:gd name="connsiteX641" fmla="*/ 5444605 w 8213050"/>
                <a:gd name="connsiteY641" fmla="*/ 3322099 h 4890885"/>
                <a:gd name="connsiteX642" fmla="*/ 5444605 w 8213050"/>
                <a:gd name="connsiteY642" fmla="*/ 3506662 h 4890885"/>
                <a:gd name="connsiteX643" fmla="*/ 5260042 w 8213050"/>
                <a:gd name="connsiteY643" fmla="*/ 3506662 h 4890885"/>
                <a:gd name="connsiteX644" fmla="*/ 4983198 w 8213050"/>
                <a:gd name="connsiteY644" fmla="*/ 3322099 h 4890885"/>
                <a:gd name="connsiteX645" fmla="*/ 5167761 w 8213050"/>
                <a:gd name="connsiteY645" fmla="*/ 3322099 h 4890885"/>
                <a:gd name="connsiteX646" fmla="*/ 5167761 w 8213050"/>
                <a:gd name="connsiteY646" fmla="*/ 3506662 h 4890885"/>
                <a:gd name="connsiteX647" fmla="*/ 4983198 w 8213050"/>
                <a:gd name="connsiteY647" fmla="*/ 3506662 h 4890885"/>
                <a:gd name="connsiteX648" fmla="*/ 4706353 w 8213050"/>
                <a:gd name="connsiteY648" fmla="*/ 3322099 h 4890885"/>
                <a:gd name="connsiteX649" fmla="*/ 4890916 w 8213050"/>
                <a:gd name="connsiteY649" fmla="*/ 3322099 h 4890885"/>
                <a:gd name="connsiteX650" fmla="*/ 4890916 w 8213050"/>
                <a:gd name="connsiteY650" fmla="*/ 3506662 h 4890885"/>
                <a:gd name="connsiteX651" fmla="*/ 4706353 w 8213050"/>
                <a:gd name="connsiteY651" fmla="*/ 3506662 h 4890885"/>
                <a:gd name="connsiteX652" fmla="*/ 4429509 w 8213050"/>
                <a:gd name="connsiteY652" fmla="*/ 3322099 h 4890885"/>
                <a:gd name="connsiteX653" fmla="*/ 4614072 w 8213050"/>
                <a:gd name="connsiteY653" fmla="*/ 3322099 h 4890885"/>
                <a:gd name="connsiteX654" fmla="*/ 4614072 w 8213050"/>
                <a:gd name="connsiteY654" fmla="*/ 3506662 h 4890885"/>
                <a:gd name="connsiteX655" fmla="*/ 4429509 w 8213050"/>
                <a:gd name="connsiteY655" fmla="*/ 3506662 h 4890885"/>
                <a:gd name="connsiteX656" fmla="*/ 4152664 w 8213050"/>
                <a:gd name="connsiteY656" fmla="*/ 3322099 h 4890885"/>
                <a:gd name="connsiteX657" fmla="*/ 4337227 w 8213050"/>
                <a:gd name="connsiteY657" fmla="*/ 3322099 h 4890885"/>
                <a:gd name="connsiteX658" fmla="*/ 4337227 w 8213050"/>
                <a:gd name="connsiteY658" fmla="*/ 3506662 h 4890885"/>
                <a:gd name="connsiteX659" fmla="*/ 4152664 w 8213050"/>
                <a:gd name="connsiteY659" fmla="*/ 3506662 h 4890885"/>
                <a:gd name="connsiteX660" fmla="*/ 3875820 w 8213050"/>
                <a:gd name="connsiteY660" fmla="*/ 3322099 h 4890885"/>
                <a:gd name="connsiteX661" fmla="*/ 4060383 w 8213050"/>
                <a:gd name="connsiteY661" fmla="*/ 3322099 h 4890885"/>
                <a:gd name="connsiteX662" fmla="*/ 4060383 w 8213050"/>
                <a:gd name="connsiteY662" fmla="*/ 3506662 h 4890885"/>
                <a:gd name="connsiteX663" fmla="*/ 3875820 w 8213050"/>
                <a:gd name="connsiteY663" fmla="*/ 3506662 h 4890885"/>
                <a:gd name="connsiteX664" fmla="*/ 3598976 w 8213050"/>
                <a:gd name="connsiteY664" fmla="*/ 3322099 h 4890885"/>
                <a:gd name="connsiteX665" fmla="*/ 3783539 w 8213050"/>
                <a:gd name="connsiteY665" fmla="*/ 3322099 h 4890885"/>
                <a:gd name="connsiteX666" fmla="*/ 3783539 w 8213050"/>
                <a:gd name="connsiteY666" fmla="*/ 3506662 h 4890885"/>
                <a:gd name="connsiteX667" fmla="*/ 3598976 w 8213050"/>
                <a:gd name="connsiteY667" fmla="*/ 3506662 h 4890885"/>
                <a:gd name="connsiteX668" fmla="*/ 3322131 w 8213050"/>
                <a:gd name="connsiteY668" fmla="*/ 3322099 h 4890885"/>
                <a:gd name="connsiteX669" fmla="*/ 3506694 w 8213050"/>
                <a:gd name="connsiteY669" fmla="*/ 3322099 h 4890885"/>
                <a:gd name="connsiteX670" fmla="*/ 3506694 w 8213050"/>
                <a:gd name="connsiteY670" fmla="*/ 3506662 h 4890885"/>
                <a:gd name="connsiteX671" fmla="*/ 3322131 w 8213050"/>
                <a:gd name="connsiteY671" fmla="*/ 3506662 h 4890885"/>
                <a:gd name="connsiteX672" fmla="*/ 3045306 w 8213050"/>
                <a:gd name="connsiteY672" fmla="*/ 3322099 h 4890885"/>
                <a:gd name="connsiteX673" fmla="*/ 3229870 w 8213050"/>
                <a:gd name="connsiteY673" fmla="*/ 3322099 h 4890885"/>
                <a:gd name="connsiteX674" fmla="*/ 3229870 w 8213050"/>
                <a:gd name="connsiteY674" fmla="*/ 3506662 h 4890885"/>
                <a:gd name="connsiteX675" fmla="*/ 3045306 w 8213050"/>
                <a:gd name="connsiteY675" fmla="*/ 3506662 h 4890885"/>
                <a:gd name="connsiteX676" fmla="*/ 2768462 w 8213050"/>
                <a:gd name="connsiteY676" fmla="*/ 3322099 h 4890885"/>
                <a:gd name="connsiteX677" fmla="*/ 2953026 w 8213050"/>
                <a:gd name="connsiteY677" fmla="*/ 3322099 h 4890885"/>
                <a:gd name="connsiteX678" fmla="*/ 2953026 w 8213050"/>
                <a:gd name="connsiteY678" fmla="*/ 3506662 h 4890885"/>
                <a:gd name="connsiteX679" fmla="*/ 2768462 w 8213050"/>
                <a:gd name="connsiteY679" fmla="*/ 3506662 h 4890885"/>
                <a:gd name="connsiteX680" fmla="*/ 2491616 w 8213050"/>
                <a:gd name="connsiteY680" fmla="*/ 3322099 h 4890885"/>
                <a:gd name="connsiteX681" fmla="*/ 2676180 w 8213050"/>
                <a:gd name="connsiteY681" fmla="*/ 3322099 h 4890885"/>
                <a:gd name="connsiteX682" fmla="*/ 2676180 w 8213050"/>
                <a:gd name="connsiteY682" fmla="*/ 3506662 h 4890885"/>
                <a:gd name="connsiteX683" fmla="*/ 2491616 w 8213050"/>
                <a:gd name="connsiteY683" fmla="*/ 3506662 h 4890885"/>
                <a:gd name="connsiteX684" fmla="*/ 2214771 w 8213050"/>
                <a:gd name="connsiteY684" fmla="*/ 3322099 h 4890885"/>
                <a:gd name="connsiteX685" fmla="*/ 2399335 w 8213050"/>
                <a:gd name="connsiteY685" fmla="*/ 3322099 h 4890885"/>
                <a:gd name="connsiteX686" fmla="*/ 2399335 w 8213050"/>
                <a:gd name="connsiteY686" fmla="*/ 3506662 h 4890885"/>
                <a:gd name="connsiteX687" fmla="*/ 2214771 w 8213050"/>
                <a:gd name="connsiteY687" fmla="*/ 3506662 h 4890885"/>
                <a:gd name="connsiteX688" fmla="*/ 1937929 w 8213050"/>
                <a:gd name="connsiteY688" fmla="*/ 3322099 h 4890885"/>
                <a:gd name="connsiteX689" fmla="*/ 2122491 w 8213050"/>
                <a:gd name="connsiteY689" fmla="*/ 3322099 h 4890885"/>
                <a:gd name="connsiteX690" fmla="*/ 2122491 w 8213050"/>
                <a:gd name="connsiteY690" fmla="*/ 3506662 h 4890885"/>
                <a:gd name="connsiteX691" fmla="*/ 1937929 w 8213050"/>
                <a:gd name="connsiteY691" fmla="*/ 3506662 h 4890885"/>
                <a:gd name="connsiteX692" fmla="*/ 1661082 w 8213050"/>
                <a:gd name="connsiteY692" fmla="*/ 3322099 h 4890885"/>
                <a:gd name="connsiteX693" fmla="*/ 1845648 w 8213050"/>
                <a:gd name="connsiteY693" fmla="*/ 3322099 h 4890885"/>
                <a:gd name="connsiteX694" fmla="*/ 1845648 w 8213050"/>
                <a:gd name="connsiteY694" fmla="*/ 3506662 h 4890885"/>
                <a:gd name="connsiteX695" fmla="*/ 1661082 w 8213050"/>
                <a:gd name="connsiteY695" fmla="*/ 3506662 h 4890885"/>
                <a:gd name="connsiteX696" fmla="*/ 1384239 w 8213050"/>
                <a:gd name="connsiteY696" fmla="*/ 3322099 h 4890885"/>
                <a:gd name="connsiteX697" fmla="*/ 1568803 w 8213050"/>
                <a:gd name="connsiteY697" fmla="*/ 3322099 h 4890885"/>
                <a:gd name="connsiteX698" fmla="*/ 1568803 w 8213050"/>
                <a:gd name="connsiteY698" fmla="*/ 3506662 h 4890885"/>
                <a:gd name="connsiteX699" fmla="*/ 1384239 w 8213050"/>
                <a:gd name="connsiteY699" fmla="*/ 3506662 h 4890885"/>
                <a:gd name="connsiteX700" fmla="*/ 1107396 w 8213050"/>
                <a:gd name="connsiteY700" fmla="*/ 3322099 h 4890885"/>
                <a:gd name="connsiteX701" fmla="*/ 1291954 w 8213050"/>
                <a:gd name="connsiteY701" fmla="*/ 3322099 h 4890885"/>
                <a:gd name="connsiteX702" fmla="*/ 1291954 w 8213050"/>
                <a:gd name="connsiteY702" fmla="*/ 3506662 h 4890885"/>
                <a:gd name="connsiteX703" fmla="*/ 1107396 w 8213050"/>
                <a:gd name="connsiteY703" fmla="*/ 3506662 h 4890885"/>
                <a:gd name="connsiteX704" fmla="*/ 830552 w 8213050"/>
                <a:gd name="connsiteY704" fmla="*/ 3322099 h 4890885"/>
                <a:gd name="connsiteX705" fmla="*/ 1015115 w 8213050"/>
                <a:gd name="connsiteY705" fmla="*/ 3322099 h 4890885"/>
                <a:gd name="connsiteX706" fmla="*/ 1015115 w 8213050"/>
                <a:gd name="connsiteY706" fmla="*/ 3506662 h 4890885"/>
                <a:gd name="connsiteX707" fmla="*/ 830552 w 8213050"/>
                <a:gd name="connsiteY707" fmla="*/ 3506662 h 4890885"/>
                <a:gd name="connsiteX708" fmla="*/ 553708 w 8213050"/>
                <a:gd name="connsiteY708" fmla="*/ 3322099 h 4890885"/>
                <a:gd name="connsiteX709" fmla="*/ 738271 w 8213050"/>
                <a:gd name="connsiteY709" fmla="*/ 3322099 h 4890885"/>
                <a:gd name="connsiteX710" fmla="*/ 738271 w 8213050"/>
                <a:gd name="connsiteY710" fmla="*/ 3506662 h 4890885"/>
                <a:gd name="connsiteX711" fmla="*/ 553708 w 8213050"/>
                <a:gd name="connsiteY711" fmla="*/ 3506662 h 4890885"/>
                <a:gd name="connsiteX712" fmla="*/ 276863 w 8213050"/>
                <a:gd name="connsiteY712" fmla="*/ 3322099 h 4890885"/>
                <a:gd name="connsiteX713" fmla="*/ 461426 w 8213050"/>
                <a:gd name="connsiteY713" fmla="*/ 3322099 h 4890885"/>
                <a:gd name="connsiteX714" fmla="*/ 461426 w 8213050"/>
                <a:gd name="connsiteY714" fmla="*/ 3506662 h 4890885"/>
                <a:gd name="connsiteX715" fmla="*/ 276863 w 8213050"/>
                <a:gd name="connsiteY715" fmla="*/ 3506662 h 4890885"/>
                <a:gd name="connsiteX716" fmla="*/ 17 w 8213050"/>
                <a:gd name="connsiteY716" fmla="*/ 3322099 h 4890885"/>
                <a:gd name="connsiteX717" fmla="*/ 184582 w 8213050"/>
                <a:gd name="connsiteY717" fmla="*/ 3322099 h 4890885"/>
                <a:gd name="connsiteX718" fmla="*/ 184582 w 8213050"/>
                <a:gd name="connsiteY718" fmla="*/ 3506662 h 4890885"/>
                <a:gd name="connsiteX719" fmla="*/ 17 w 8213050"/>
                <a:gd name="connsiteY719" fmla="*/ 3506662 h 4890885"/>
                <a:gd name="connsiteX720" fmla="*/ 8028487 w 8213050"/>
                <a:gd name="connsiteY720" fmla="*/ 3045254 h 4890885"/>
                <a:gd name="connsiteX721" fmla="*/ 8213050 w 8213050"/>
                <a:gd name="connsiteY721" fmla="*/ 3045254 h 4890885"/>
                <a:gd name="connsiteX722" fmla="*/ 8213050 w 8213050"/>
                <a:gd name="connsiteY722" fmla="*/ 3229817 h 4890885"/>
                <a:gd name="connsiteX723" fmla="*/ 8028487 w 8213050"/>
                <a:gd name="connsiteY723" fmla="*/ 3229817 h 4890885"/>
                <a:gd name="connsiteX724" fmla="*/ 7751643 w 8213050"/>
                <a:gd name="connsiteY724" fmla="*/ 3045254 h 4890885"/>
                <a:gd name="connsiteX725" fmla="*/ 7936206 w 8213050"/>
                <a:gd name="connsiteY725" fmla="*/ 3045254 h 4890885"/>
                <a:gd name="connsiteX726" fmla="*/ 7936206 w 8213050"/>
                <a:gd name="connsiteY726" fmla="*/ 3229817 h 4890885"/>
                <a:gd name="connsiteX727" fmla="*/ 7751643 w 8213050"/>
                <a:gd name="connsiteY727" fmla="*/ 3229817 h 4890885"/>
                <a:gd name="connsiteX728" fmla="*/ 7474799 w 8213050"/>
                <a:gd name="connsiteY728" fmla="*/ 3045254 h 4890885"/>
                <a:gd name="connsiteX729" fmla="*/ 7659362 w 8213050"/>
                <a:gd name="connsiteY729" fmla="*/ 3045254 h 4890885"/>
                <a:gd name="connsiteX730" fmla="*/ 7659362 w 8213050"/>
                <a:gd name="connsiteY730" fmla="*/ 3229817 h 4890885"/>
                <a:gd name="connsiteX731" fmla="*/ 7474799 w 8213050"/>
                <a:gd name="connsiteY731" fmla="*/ 3229817 h 4890885"/>
                <a:gd name="connsiteX732" fmla="*/ 7197954 w 8213050"/>
                <a:gd name="connsiteY732" fmla="*/ 3045254 h 4890885"/>
                <a:gd name="connsiteX733" fmla="*/ 7382517 w 8213050"/>
                <a:gd name="connsiteY733" fmla="*/ 3045254 h 4890885"/>
                <a:gd name="connsiteX734" fmla="*/ 7382517 w 8213050"/>
                <a:gd name="connsiteY734" fmla="*/ 3229817 h 4890885"/>
                <a:gd name="connsiteX735" fmla="*/ 7197954 w 8213050"/>
                <a:gd name="connsiteY735" fmla="*/ 3229817 h 4890885"/>
                <a:gd name="connsiteX736" fmla="*/ 6921109 w 8213050"/>
                <a:gd name="connsiteY736" fmla="*/ 3045254 h 4890885"/>
                <a:gd name="connsiteX737" fmla="*/ 7105672 w 8213050"/>
                <a:gd name="connsiteY737" fmla="*/ 3045254 h 4890885"/>
                <a:gd name="connsiteX738" fmla="*/ 7105672 w 8213050"/>
                <a:gd name="connsiteY738" fmla="*/ 3229817 h 4890885"/>
                <a:gd name="connsiteX739" fmla="*/ 6921109 w 8213050"/>
                <a:gd name="connsiteY739" fmla="*/ 3229817 h 4890885"/>
                <a:gd name="connsiteX740" fmla="*/ 6644265 w 8213050"/>
                <a:gd name="connsiteY740" fmla="*/ 3045254 h 4890885"/>
                <a:gd name="connsiteX741" fmla="*/ 6828828 w 8213050"/>
                <a:gd name="connsiteY741" fmla="*/ 3045254 h 4890885"/>
                <a:gd name="connsiteX742" fmla="*/ 6828828 w 8213050"/>
                <a:gd name="connsiteY742" fmla="*/ 3229817 h 4890885"/>
                <a:gd name="connsiteX743" fmla="*/ 6644265 w 8213050"/>
                <a:gd name="connsiteY743" fmla="*/ 3229817 h 4890885"/>
                <a:gd name="connsiteX744" fmla="*/ 6367421 w 8213050"/>
                <a:gd name="connsiteY744" fmla="*/ 3045254 h 4890885"/>
                <a:gd name="connsiteX745" fmla="*/ 6551984 w 8213050"/>
                <a:gd name="connsiteY745" fmla="*/ 3045254 h 4890885"/>
                <a:gd name="connsiteX746" fmla="*/ 6551984 w 8213050"/>
                <a:gd name="connsiteY746" fmla="*/ 3229817 h 4890885"/>
                <a:gd name="connsiteX747" fmla="*/ 6367421 w 8213050"/>
                <a:gd name="connsiteY747" fmla="*/ 3229817 h 4890885"/>
                <a:gd name="connsiteX748" fmla="*/ 6090576 w 8213050"/>
                <a:gd name="connsiteY748" fmla="*/ 3045254 h 4890885"/>
                <a:gd name="connsiteX749" fmla="*/ 6275139 w 8213050"/>
                <a:gd name="connsiteY749" fmla="*/ 3045254 h 4890885"/>
                <a:gd name="connsiteX750" fmla="*/ 6275139 w 8213050"/>
                <a:gd name="connsiteY750" fmla="*/ 3229817 h 4890885"/>
                <a:gd name="connsiteX751" fmla="*/ 6090576 w 8213050"/>
                <a:gd name="connsiteY751" fmla="*/ 3229817 h 4890885"/>
                <a:gd name="connsiteX752" fmla="*/ 5813731 w 8213050"/>
                <a:gd name="connsiteY752" fmla="*/ 3045254 h 4890885"/>
                <a:gd name="connsiteX753" fmla="*/ 5998294 w 8213050"/>
                <a:gd name="connsiteY753" fmla="*/ 3045254 h 4890885"/>
                <a:gd name="connsiteX754" fmla="*/ 5998294 w 8213050"/>
                <a:gd name="connsiteY754" fmla="*/ 3229817 h 4890885"/>
                <a:gd name="connsiteX755" fmla="*/ 5813731 w 8213050"/>
                <a:gd name="connsiteY755" fmla="*/ 3229817 h 4890885"/>
                <a:gd name="connsiteX756" fmla="*/ 5536887 w 8213050"/>
                <a:gd name="connsiteY756" fmla="*/ 3045254 h 4890885"/>
                <a:gd name="connsiteX757" fmla="*/ 5721450 w 8213050"/>
                <a:gd name="connsiteY757" fmla="*/ 3045254 h 4890885"/>
                <a:gd name="connsiteX758" fmla="*/ 5721450 w 8213050"/>
                <a:gd name="connsiteY758" fmla="*/ 3229817 h 4890885"/>
                <a:gd name="connsiteX759" fmla="*/ 5536887 w 8213050"/>
                <a:gd name="connsiteY759" fmla="*/ 3229817 h 4890885"/>
                <a:gd name="connsiteX760" fmla="*/ 5260042 w 8213050"/>
                <a:gd name="connsiteY760" fmla="*/ 3045254 h 4890885"/>
                <a:gd name="connsiteX761" fmla="*/ 5444605 w 8213050"/>
                <a:gd name="connsiteY761" fmla="*/ 3045254 h 4890885"/>
                <a:gd name="connsiteX762" fmla="*/ 5444605 w 8213050"/>
                <a:gd name="connsiteY762" fmla="*/ 3229817 h 4890885"/>
                <a:gd name="connsiteX763" fmla="*/ 5260042 w 8213050"/>
                <a:gd name="connsiteY763" fmla="*/ 3229817 h 4890885"/>
                <a:gd name="connsiteX764" fmla="*/ 4983198 w 8213050"/>
                <a:gd name="connsiteY764" fmla="*/ 3045254 h 4890885"/>
                <a:gd name="connsiteX765" fmla="*/ 5167761 w 8213050"/>
                <a:gd name="connsiteY765" fmla="*/ 3045254 h 4890885"/>
                <a:gd name="connsiteX766" fmla="*/ 5167761 w 8213050"/>
                <a:gd name="connsiteY766" fmla="*/ 3229817 h 4890885"/>
                <a:gd name="connsiteX767" fmla="*/ 4983198 w 8213050"/>
                <a:gd name="connsiteY767" fmla="*/ 3229817 h 4890885"/>
                <a:gd name="connsiteX768" fmla="*/ 4706353 w 8213050"/>
                <a:gd name="connsiteY768" fmla="*/ 3045254 h 4890885"/>
                <a:gd name="connsiteX769" fmla="*/ 4890916 w 8213050"/>
                <a:gd name="connsiteY769" fmla="*/ 3045254 h 4890885"/>
                <a:gd name="connsiteX770" fmla="*/ 4890916 w 8213050"/>
                <a:gd name="connsiteY770" fmla="*/ 3229817 h 4890885"/>
                <a:gd name="connsiteX771" fmla="*/ 4706353 w 8213050"/>
                <a:gd name="connsiteY771" fmla="*/ 3229817 h 4890885"/>
                <a:gd name="connsiteX772" fmla="*/ 4429509 w 8213050"/>
                <a:gd name="connsiteY772" fmla="*/ 3045254 h 4890885"/>
                <a:gd name="connsiteX773" fmla="*/ 4614072 w 8213050"/>
                <a:gd name="connsiteY773" fmla="*/ 3045254 h 4890885"/>
                <a:gd name="connsiteX774" fmla="*/ 4614072 w 8213050"/>
                <a:gd name="connsiteY774" fmla="*/ 3229817 h 4890885"/>
                <a:gd name="connsiteX775" fmla="*/ 4429509 w 8213050"/>
                <a:gd name="connsiteY775" fmla="*/ 3229817 h 4890885"/>
                <a:gd name="connsiteX776" fmla="*/ 4152664 w 8213050"/>
                <a:gd name="connsiteY776" fmla="*/ 3045254 h 4890885"/>
                <a:gd name="connsiteX777" fmla="*/ 4337227 w 8213050"/>
                <a:gd name="connsiteY777" fmla="*/ 3045254 h 4890885"/>
                <a:gd name="connsiteX778" fmla="*/ 4337227 w 8213050"/>
                <a:gd name="connsiteY778" fmla="*/ 3229817 h 4890885"/>
                <a:gd name="connsiteX779" fmla="*/ 4152664 w 8213050"/>
                <a:gd name="connsiteY779" fmla="*/ 3229817 h 4890885"/>
                <a:gd name="connsiteX780" fmla="*/ 3875820 w 8213050"/>
                <a:gd name="connsiteY780" fmla="*/ 3045254 h 4890885"/>
                <a:gd name="connsiteX781" fmla="*/ 4060383 w 8213050"/>
                <a:gd name="connsiteY781" fmla="*/ 3045254 h 4890885"/>
                <a:gd name="connsiteX782" fmla="*/ 4060383 w 8213050"/>
                <a:gd name="connsiteY782" fmla="*/ 3229817 h 4890885"/>
                <a:gd name="connsiteX783" fmla="*/ 3875820 w 8213050"/>
                <a:gd name="connsiteY783" fmla="*/ 3229817 h 4890885"/>
                <a:gd name="connsiteX784" fmla="*/ 3598976 w 8213050"/>
                <a:gd name="connsiteY784" fmla="*/ 3045254 h 4890885"/>
                <a:gd name="connsiteX785" fmla="*/ 3783539 w 8213050"/>
                <a:gd name="connsiteY785" fmla="*/ 3045254 h 4890885"/>
                <a:gd name="connsiteX786" fmla="*/ 3783539 w 8213050"/>
                <a:gd name="connsiteY786" fmla="*/ 3229817 h 4890885"/>
                <a:gd name="connsiteX787" fmla="*/ 3598976 w 8213050"/>
                <a:gd name="connsiteY787" fmla="*/ 3229817 h 4890885"/>
                <a:gd name="connsiteX788" fmla="*/ 3322131 w 8213050"/>
                <a:gd name="connsiteY788" fmla="*/ 3045254 h 4890885"/>
                <a:gd name="connsiteX789" fmla="*/ 3506694 w 8213050"/>
                <a:gd name="connsiteY789" fmla="*/ 3045254 h 4890885"/>
                <a:gd name="connsiteX790" fmla="*/ 3506694 w 8213050"/>
                <a:gd name="connsiteY790" fmla="*/ 3229817 h 4890885"/>
                <a:gd name="connsiteX791" fmla="*/ 3322131 w 8213050"/>
                <a:gd name="connsiteY791" fmla="*/ 3229817 h 4890885"/>
                <a:gd name="connsiteX792" fmla="*/ 3045310 w 8213050"/>
                <a:gd name="connsiteY792" fmla="*/ 3045254 h 4890885"/>
                <a:gd name="connsiteX793" fmla="*/ 3229874 w 8213050"/>
                <a:gd name="connsiteY793" fmla="*/ 3045254 h 4890885"/>
                <a:gd name="connsiteX794" fmla="*/ 3229874 w 8213050"/>
                <a:gd name="connsiteY794" fmla="*/ 3229817 h 4890885"/>
                <a:gd name="connsiteX795" fmla="*/ 3045310 w 8213050"/>
                <a:gd name="connsiteY795" fmla="*/ 3229817 h 4890885"/>
                <a:gd name="connsiteX796" fmla="*/ 2768466 w 8213050"/>
                <a:gd name="connsiteY796" fmla="*/ 3045254 h 4890885"/>
                <a:gd name="connsiteX797" fmla="*/ 2953029 w 8213050"/>
                <a:gd name="connsiteY797" fmla="*/ 3045254 h 4890885"/>
                <a:gd name="connsiteX798" fmla="*/ 2953029 w 8213050"/>
                <a:gd name="connsiteY798" fmla="*/ 3229817 h 4890885"/>
                <a:gd name="connsiteX799" fmla="*/ 2768466 w 8213050"/>
                <a:gd name="connsiteY799" fmla="*/ 3229817 h 4890885"/>
                <a:gd name="connsiteX800" fmla="*/ 2491619 w 8213050"/>
                <a:gd name="connsiteY800" fmla="*/ 3045254 h 4890885"/>
                <a:gd name="connsiteX801" fmla="*/ 2676184 w 8213050"/>
                <a:gd name="connsiteY801" fmla="*/ 3045254 h 4890885"/>
                <a:gd name="connsiteX802" fmla="*/ 2676184 w 8213050"/>
                <a:gd name="connsiteY802" fmla="*/ 3229817 h 4890885"/>
                <a:gd name="connsiteX803" fmla="*/ 2491619 w 8213050"/>
                <a:gd name="connsiteY803" fmla="*/ 3229817 h 4890885"/>
                <a:gd name="connsiteX804" fmla="*/ 2214774 w 8213050"/>
                <a:gd name="connsiteY804" fmla="*/ 3045254 h 4890885"/>
                <a:gd name="connsiteX805" fmla="*/ 2399338 w 8213050"/>
                <a:gd name="connsiteY805" fmla="*/ 3045254 h 4890885"/>
                <a:gd name="connsiteX806" fmla="*/ 2399338 w 8213050"/>
                <a:gd name="connsiteY806" fmla="*/ 3229817 h 4890885"/>
                <a:gd name="connsiteX807" fmla="*/ 2214774 w 8213050"/>
                <a:gd name="connsiteY807" fmla="*/ 3229817 h 4890885"/>
                <a:gd name="connsiteX808" fmla="*/ 1937933 w 8213050"/>
                <a:gd name="connsiteY808" fmla="*/ 3045254 h 4890885"/>
                <a:gd name="connsiteX809" fmla="*/ 2122494 w 8213050"/>
                <a:gd name="connsiteY809" fmla="*/ 3045254 h 4890885"/>
                <a:gd name="connsiteX810" fmla="*/ 2122494 w 8213050"/>
                <a:gd name="connsiteY810" fmla="*/ 3229817 h 4890885"/>
                <a:gd name="connsiteX811" fmla="*/ 1937933 w 8213050"/>
                <a:gd name="connsiteY811" fmla="*/ 3229817 h 4890885"/>
                <a:gd name="connsiteX812" fmla="*/ 1661086 w 8213050"/>
                <a:gd name="connsiteY812" fmla="*/ 3045254 h 4890885"/>
                <a:gd name="connsiteX813" fmla="*/ 1845652 w 8213050"/>
                <a:gd name="connsiteY813" fmla="*/ 3045254 h 4890885"/>
                <a:gd name="connsiteX814" fmla="*/ 1845652 w 8213050"/>
                <a:gd name="connsiteY814" fmla="*/ 3229817 h 4890885"/>
                <a:gd name="connsiteX815" fmla="*/ 1661086 w 8213050"/>
                <a:gd name="connsiteY815" fmla="*/ 3229817 h 4890885"/>
                <a:gd name="connsiteX816" fmla="*/ 1384241 w 8213050"/>
                <a:gd name="connsiteY816" fmla="*/ 3045254 h 4890885"/>
                <a:gd name="connsiteX817" fmla="*/ 1568807 w 8213050"/>
                <a:gd name="connsiteY817" fmla="*/ 3045254 h 4890885"/>
                <a:gd name="connsiteX818" fmla="*/ 1568807 w 8213050"/>
                <a:gd name="connsiteY818" fmla="*/ 3229817 h 4890885"/>
                <a:gd name="connsiteX819" fmla="*/ 1384241 w 8213050"/>
                <a:gd name="connsiteY819" fmla="*/ 3229817 h 4890885"/>
                <a:gd name="connsiteX820" fmla="*/ 1107400 w 8213050"/>
                <a:gd name="connsiteY820" fmla="*/ 3045254 h 4890885"/>
                <a:gd name="connsiteX821" fmla="*/ 1291957 w 8213050"/>
                <a:gd name="connsiteY821" fmla="*/ 3045254 h 4890885"/>
                <a:gd name="connsiteX822" fmla="*/ 1291957 w 8213050"/>
                <a:gd name="connsiteY822" fmla="*/ 3229817 h 4890885"/>
                <a:gd name="connsiteX823" fmla="*/ 1107400 w 8213050"/>
                <a:gd name="connsiteY823" fmla="*/ 3229817 h 4890885"/>
                <a:gd name="connsiteX824" fmla="*/ 830556 w 8213050"/>
                <a:gd name="connsiteY824" fmla="*/ 3045254 h 4890885"/>
                <a:gd name="connsiteX825" fmla="*/ 1015118 w 8213050"/>
                <a:gd name="connsiteY825" fmla="*/ 3045254 h 4890885"/>
                <a:gd name="connsiteX826" fmla="*/ 1015118 w 8213050"/>
                <a:gd name="connsiteY826" fmla="*/ 3229817 h 4890885"/>
                <a:gd name="connsiteX827" fmla="*/ 830556 w 8213050"/>
                <a:gd name="connsiteY827" fmla="*/ 3229817 h 4890885"/>
                <a:gd name="connsiteX828" fmla="*/ 553711 w 8213050"/>
                <a:gd name="connsiteY828" fmla="*/ 3045254 h 4890885"/>
                <a:gd name="connsiteX829" fmla="*/ 738275 w 8213050"/>
                <a:gd name="connsiteY829" fmla="*/ 3045254 h 4890885"/>
                <a:gd name="connsiteX830" fmla="*/ 738275 w 8213050"/>
                <a:gd name="connsiteY830" fmla="*/ 3229817 h 4890885"/>
                <a:gd name="connsiteX831" fmla="*/ 553711 w 8213050"/>
                <a:gd name="connsiteY831" fmla="*/ 3229817 h 4890885"/>
                <a:gd name="connsiteX832" fmla="*/ 276867 w 8213050"/>
                <a:gd name="connsiteY832" fmla="*/ 3045254 h 4890885"/>
                <a:gd name="connsiteX833" fmla="*/ 461429 w 8213050"/>
                <a:gd name="connsiteY833" fmla="*/ 3045254 h 4890885"/>
                <a:gd name="connsiteX834" fmla="*/ 461429 w 8213050"/>
                <a:gd name="connsiteY834" fmla="*/ 3229817 h 4890885"/>
                <a:gd name="connsiteX835" fmla="*/ 276867 w 8213050"/>
                <a:gd name="connsiteY835" fmla="*/ 3229817 h 4890885"/>
                <a:gd name="connsiteX836" fmla="*/ 20 w 8213050"/>
                <a:gd name="connsiteY836" fmla="*/ 3045254 h 4890885"/>
                <a:gd name="connsiteX837" fmla="*/ 184586 w 8213050"/>
                <a:gd name="connsiteY837" fmla="*/ 3045254 h 4890885"/>
                <a:gd name="connsiteX838" fmla="*/ 184586 w 8213050"/>
                <a:gd name="connsiteY838" fmla="*/ 3229817 h 4890885"/>
                <a:gd name="connsiteX839" fmla="*/ 20 w 8213050"/>
                <a:gd name="connsiteY839" fmla="*/ 3229817 h 4890885"/>
                <a:gd name="connsiteX840" fmla="*/ 8028487 w 8213050"/>
                <a:gd name="connsiteY840" fmla="*/ 2768410 h 4890885"/>
                <a:gd name="connsiteX841" fmla="*/ 8213050 w 8213050"/>
                <a:gd name="connsiteY841" fmla="*/ 2768410 h 4890885"/>
                <a:gd name="connsiteX842" fmla="*/ 8213050 w 8213050"/>
                <a:gd name="connsiteY842" fmla="*/ 2952973 h 4890885"/>
                <a:gd name="connsiteX843" fmla="*/ 8028487 w 8213050"/>
                <a:gd name="connsiteY843" fmla="*/ 2952973 h 4890885"/>
                <a:gd name="connsiteX844" fmla="*/ 7751643 w 8213050"/>
                <a:gd name="connsiteY844" fmla="*/ 2768410 h 4890885"/>
                <a:gd name="connsiteX845" fmla="*/ 7936206 w 8213050"/>
                <a:gd name="connsiteY845" fmla="*/ 2768410 h 4890885"/>
                <a:gd name="connsiteX846" fmla="*/ 7936206 w 8213050"/>
                <a:gd name="connsiteY846" fmla="*/ 2952973 h 4890885"/>
                <a:gd name="connsiteX847" fmla="*/ 7751643 w 8213050"/>
                <a:gd name="connsiteY847" fmla="*/ 2952973 h 4890885"/>
                <a:gd name="connsiteX848" fmla="*/ 7474799 w 8213050"/>
                <a:gd name="connsiteY848" fmla="*/ 2768410 h 4890885"/>
                <a:gd name="connsiteX849" fmla="*/ 7659362 w 8213050"/>
                <a:gd name="connsiteY849" fmla="*/ 2768410 h 4890885"/>
                <a:gd name="connsiteX850" fmla="*/ 7659362 w 8213050"/>
                <a:gd name="connsiteY850" fmla="*/ 2952973 h 4890885"/>
                <a:gd name="connsiteX851" fmla="*/ 7474799 w 8213050"/>
                <a:gd name="connsiteY851" fmla="*/ 2952973 h 4890885"/>
                <a:gd name="connsiteX852" fmla="*/ 7197954 w 8213050"/>
                <a:gd name="connsiteY852" fmla="*/ 2768410 h 4890885"/>
                <a:gd name="connsiteX853" fmla="*/ 7382517 w 8213050"/>
                <a:gd name="connsiteY853" fmla="*/ 2768410 h 4890885"/>
                <a:gd name="connsiteX854" fmla="*/ 7382517 w 8213050"/>
                <a:gd name="connsiteY854" fmla="*/ 2952973 h 4890885"/>
                <a:gd name="connsiteX855" fmla="*/ 7197954 w 8213050"/>
                <a:gd name="connsiteY855" fmla="*/ 2952973 h 4890885"/>
                <a:gd name="connsiteX856" fmla="*/ 6921109 w 8213050"/>
                <a:gd name="connsiteY856" fmla="*/ 2768410 h 4890885"/>
                <a:gd name="connsiteX857" fmla="*/ 7105672 w 8213050"/>
                <a:gd name="connsiteY857" fmla="*/ 2768410 h 4890885"/>
                <a:gd name="connsiteX858" fmla="*/ 7105672 w 8213050"/>
                <a:gd name="connsiteY858" fmla="*/ 2952973 h 4890885"/>
                <a:gd name="connsiteX859" fmla="*/ 6921109 w 8213050"/>
                <a:gd name="connsiteY859" fmla="*/ 2952973 h 4890885"/>
                <a:gd name="connsiteX860" fmla="*/ 6644265 w 8213050"/>
                <a:gd name="connsiteY860" fmla="*/ 2768410 h 4890885"/>
                <a:gd name="connsiteX861" fmla="*/ 6828828 w 8213050"/>
                <a:gd name="connsiteY861" fmla="*/ 2768410 h 4890885"/>
                <a:gd name="connsiteX862" fmla="*/ 6828828 w 8213050"/>
                <a:gd name="connsiteY862" fmla="*/ 2952973 h 4890885"/>
                <a:gd name="connsiteX863" fmla="*/ 6644265 w 8213050"/>
                <a:gd name="connsiteY863" fmla="*/ 2952973 h 4890885"/>
                <a:gd name="connsiteX864" fmla="*/ 6367421 w 8213050"/>
                <a:gd name="connsiteY864" fmla="*/ 2768410 h 4890885"/>
                <a:gd name="connsiteX865" fmla="*/ 6551984 w 8213050"/>
                <a:gd name="connsiteY865" fmla="*/ 2768410 h 4890885"/>
                <a:gd name="connsiteX866" fmla="*/ 6551984 w 8213050"/>
                <a:gd name="connsiteY866" fmla="*/ 2952973 h 4890885"/>
                <a:gd name="connsiteX867" fmla="*/ 6367421 w 8213050"/>
                <a:gd name="connsiteY867" fmla="*/ 2952973 h 4890885"/>
                <a:gd name="connsiteX868" fmla="*/ 6090576 w 8213050"/>
                <a:gd name="connsiteY868" fmla="*/ 2768410 h 4890885"/>
                <a:gd name="connsiteX869" fmla="*/ 6275139 w 8213050"/>
                <a:gd name="connsiteY869" fmla="*/ 2768410 h 4890885"/>
                <a:gd name="connsiteX870" fmla="*/ 6275139 w 8213050"/>
                <a:gd name="connsiteY870" fmla="*/ 2952973 h 4890885"/>
                <a:gd name="connsiteX871" fmla="*/ 6090576 w 8213050"/>
                <a:gd name="connsiteY871" fmla="*/ 2952973 h 4890885"/>
                <a:gd name="connsiteX872" fmla="*/ 5813731 w 8213050"/>
                <a:gd name="connsiteY872" fmla="*/ 2768410 h 4890885"/>
                <a:gd name="connsiteX873" fmla="*/ 5998294 w 8213050"/>
                <a:gd name="connsiteY873" fmla="*/ 2768410 h 4890885"/>
                <a:gd name="connsiteX874" fmla="*/ 5998294 w 8213050"/>
                <a:gd name="connsiteY874" fmla="*/ 2952973 h 4890885"/>
                <a:gd name="connsiteX875" fmla="*/ 5813731 w 8213050"/>
                <a:gd name="connsiteY875" fmla="*/ 2952973 h 4890885"/>
                <a:gd name="connsiteX876" fmla="*/ 5536887 w 8213050"/>
                <a:gd name="connsiteY876" fmla="*/ 2768410 h 4890885"/>
                <a:gd name="connsiteX877" fmla="*/ 5721450 w 8213050"/>
                <a:gd name="connsiteY877" fmla="*/ 2768410 h 4890885"/>
                <a:gd name="connsiteX878" fmla="*/ 5721450 w 8213050"/>
                <a:gd name="connsiteY878" fmla="*/ 2952973 h 4890885"/>
                <a:gd name="connsiteX879" fmla="*/ 5536887 w 8213050"/>
                <a:gd name="connsiteY879" fmla="*/ 2952973 h 4890885"/>
                <a:gd name="connsiteX880" fmla="*/ 5260042 w 8213050"/>
                <a:gd name="connsiteY880" fmla="*/ 2768410 h 4890885"/>
                <a:gd name="connsiteX881" fmla="*/ 5444605 w 8213050"/>
                <a:gd name="connsiteY881" fmla="*/ 2768410 h 4890885"/>
                <a:gd name="connsiteX882" fmla="*/ 5444605 w 8213050"/>
                <a:gd name="connsiteY882" fmla="*/ 2952973 h 4890885"/>
                <a:gd name="connsiteX883" fmla="*/ 5260042 w 8213050"/>
                <a:gd name="connsiteY883" fmla="*/ 2952973 h 4890885"/>
                <a:gd name="connsiteX884" fmla="*/ 4983198 w 8213050"/>
                <a:gd name="connsiteY884" fmla="*/ 2768410 h 4890885"/>
                <a:gd name="connsiteX885" fmla="*/ 5167761 w 8213050"/>
                <a:gd name="connsiteY885" fmla="*/ 2768410 h 4890885"/>
                <a:gd name="connsiteX886" fmla="*/ 5167761 w 8213050"/>
                <a:gd name="connsiteY886" fmla="*/ 2952973 h 4890885"/>
                <a:gd name="connsiteX887" fmla="*/ 4983198 w 8213050"/>
                <a:gd name="connsiteY887" fmla="*/ 2952973 h 4890885"/>
                <a:gd name="connsiteX888" fmla="*/ 4706353 w 8213050"/>
                <a:gd name="connsiteY888" fmla="*/ 2768410 h 4890885"/>
                <a:gd name="connsiteX889" fmla="*/ 4890916 w 8213050"/>
                <a:gd name="connsiteY889" fmla="*/ 2768410 h 4890885"/>
                <a:gd name="connsiteX890" fmla="*/ 4890916 w 8213050"/>
                <a:gd name="connsiteY890" fmla="*/ 2952973 h 4890885"/>
                <a:gd name="connsiteX891" fmla="*/ 4706353 w 8213050"/>
                <a:gd name="connsiteY891" fmla="*/ 2952973 h 4890885"/>
                <a:gd name="connsiteX892" fmla="*/ 4429509 w 8213050"/>
                <a:gd name="connsiteY892" fmla="*/ 2768410 h 4890885"/>
                <a:gd name="connsiteX893" fmla="*/ 4614072 w 8213050"/>
                <a:gd name="connsiteY893" fmla="*/ 2768410 h 4890885"/>
                <a:gd name="connsiteX894" fmla="*/ 4614072 w 8213050"/>
                <a:gd name="connsiteY894" fmla="*/ 2952973 h 4890885"/>
                <a:gd name="connsiteX895" fmla="*/ 4429509 w 8213050"/>
                <a:gd name="connsiteY895" fmla="*/ 2952973 h 4890885"/>
                <a:gd name="connsiteX896" fmla="*/ 4152664 w 8213050"/>
                <a:gd name="connsiteY896" fmla="*/ 2768410 h 4890885"/>
                <a:gd name="connsiteX897" fmla="*/ 4337227 w 8213050"/>
                <a:gd name="connsiteY897" fmla="*/ 2768410 h 4890885"/>
                <a:gd name="connsiteX898" fmla="*/ 4337227 w 8213050"/>
                <a:gd name="connsiteY898" fmla="*/ 2952973 h 4890885"/>
                <a:gd name="connsiteX899" fmla="*/ 4152664 w 8213050"/>
                <a:gd name="connsiteY899" fmla="*/ 2952973 h 4890885"/>
                <a:gd name="connsiteX900" fmla="*/ 3875820 w 8213050"/>
                <a:gd name="connsiteY900" fmla="*/ 2768410 h 4890885"/>
                <a:gd name="connsiteX901" fmla="*/ 4060383 w 8213050"/>
                <a:gd name="connsiteY901" fmla="*/ 2768410 h 4890885"/>
                <a:gd name="connsiteX902" fmla="*/ 4060383 w 8213050"/>
                <a:gd name="connsiteY902" fmla="*/ 2952973 h 4890885"/>
                <a:gd name="connsiteX903" fmla="*/ 3875820 w 8213050"/>
                <a:gd name="connsiteY903" fmla="*/ 2952973 h 4890885"/>
                <a:gd name="connsiteX904" fmla="*/ 3598976 w 8213050"/>
                <a:gd name="connsiteY904" fmla="*/ 2768410 h 4890885"/>
                <a:gd name="connsiteX905" fmla="*/ 3783539 w 8213050"/>
                <a:gd name="connsiteY905" fmla="*/ 2768410 h 4890885"/>
                <a:gd name="connsiteX906" fmla="*/ 3783539 w 8213050"/>
                <a:gd name="connsiteY906" fmla="*/ 2952973 h 4890885"/>
                <a:gd name="connsiteX907" fmla="*/ 3598976 w 8213050"/>
                <a:gd name="connsiteY907" fmla="*/ 2952973 h 4890885"/>
                <a:gd name="connsiteX908" fmla="*/ 3322131 w 8213050"/>
                <a:gd name="connsiteY908" fmla="*/ 2768410 h 4890885"/>
                <a:gd name="connsiteX909" fmla="*/ 3506694 w 8213050"/>
                <a:gd name="connsiteY909" fmla="*/ 2768410 h 4890885"/>
                <a:gd name="connsiteX910" fmla="*/ 3506694 w 8213050"/>
                <a:gd name="connsiteY910" fmla="*/ 2952973 h 4890885"/>
                <a:gd name="connsiteX911" fmla="*/ 3322131 w 8213050"/>
                <a:gd name="connsiteY911" fmla="*/ 2952973 h 4890885"/>
                <a:gd name="connsiteX912" fmla="*/ 3045314 w 8213050"/>
                <a:gd name="connsiteY912" fmla="*/ 2768410 h 4890885"/>
                <a:gd name="connsiteX913" fmla="*/ 3229877 w 8213050"/>
                <a:gd name="connsiteY913" fmla="*/ 2768410 h 4890885"/>
                <a:gd name="connsiteX914" fmla="*/ 3229877 w 8213050"/>
                <a:gd name="connsiteY914" fmla="*/ 2952973 h 4890885"/>
                <a:gd name="connsiteX915" fmla="*/ 3045314 w 8213050"/>
                <a:gd name="connsiteY915" fmla="*/ 2952973 h 4890885"/>
                <a:gd name="connsiteX916" fmla="*/ 2768469 w 8213050"/>
                <a:gd name="connsiteY916" fmla="*/ 2768410 h 4890885"/>
                <a:gd name="connsiteX917" fmla="*/ 2953033 w 8213050"/>
                <a:gd name="connsiteY917" fmla="*/ 2768410 h 4890885"/>
                <a:gd name="connsiteX918" fmla="*/ 2953033 w 8213050"/>
                <a:gd name="connsiteY918" fmla="*/ 2952973 h 4890885"/>
                <a:gd name="connsiteX919" fmla="*/ 2768469 w 8213050"/>
                <a:gd name="connsiteY919" fmla="*/ 2952973 h 4890885"/>
                <a:gd name="connsiteX920" fmla="*/ 2491623 w 8213050"/>
                <a:gd name="connsiteY920" fmla="*/ 2768410 h 4890885"/>
                <a:gd name="connsiteX921" fmla="*/ 2676187 w 8213050"/>
                <a:gd name="connsiteY921" fmla="*/ 2768410 h 4890885"/>
                <a:gd name="connsiteX922" fmla="*/ 2676187 w 8213050"/>
                <a:gd name="connsiteY922" fmla="*/ 2952973 h 4890885"/>
                <a:gd name="connsiteX923" fmla="*/ 2491623 w 8213050"/>
                <a:gd name="connsiteY923" fmla="*/ 2952973 h 4890885"/>
                <a:gd name="connsiteX924" fmla="*/ 2214777 w 8213050"/>
                <a:gd name="connsiteY924" fmla="*/ 2768410 h 4890885"/>
                <a:gd name="connsiteX925" fmla="*/ 2399341 w 8213050"/>
                <a:gd name="connsiteY925" fmla="*/ 2768410 h 4890885"/>
                <a:gd name="connsiteX926" fmla="*/ 2399341 w 8213050"/>
                <a:gd name="connsiteY926" fmla="*/ 2952973 h 4890885"/>
                <a:gd name="connsiteX927" fmla="*/ 2214777 w 8213050"/>
                <a:gd name="connsiteY927" fmla="*/ 2952973 h 4890885"/>
                <a:gd name="connsiteX928" fmla="*/ 1937937 w 8213050"/>
                <a:gd name="connsiteY928" fmla="*/ 2768410 h 4890885"/>
                <a:gd name="connsiteX929" fmla="*/ 2122497 w 8213050"/>
                <a:gd name="connsiteY929" fmla="*/ 2768410 h 4890885"/>
                <a:gd name="connsiteX930" fmla="*/ 2122497 w 8213050"/>
                <a:gd name="connsiteY930" fmla="*/ 2952973 h 4890885"/>
                <a:gd name="connsiteX931" fmla="*/ 1937937 w 8213050"/>
                <a:gd name="connsiteY931" fmla="*/ 2952973 h 4890885"/>
                <a:gd name="connsiteX932" fmla="*/ 1661088 w 8213050"/>
                <a:gd name="connsiteY932" fmla="*/ 2768410 h 4890885"/>
                <a:gd name="connsiteX933" fmla="*/ 1845656 w 8213050"/>
                <a:gd name="connsiteY933" fmla="*/ 2768410 h 4890885"/>
                <a:gd name="connsiteX934" fmla="*/ 1845656 w 8213050"/>
                <a:gd name="connsiteY934" fmla="*/ 2952973 h 4890885"/>
                <a:gd name="connsiteX935" fmla="*/ 1661088 w 8213050"/>
                <a:gd name="connsiteY935" fmla="*/ 2952973 h 4890885"/>
                <a:gd name="connsiteX936" fmla="*/ 1384245 w 8213050"/>
                <a:gd name="connsiteY936" fmla="*/ 2768410 h 4890885"/>
                <a:gd name="connsiteX937" fmla="*/ 1568811 w 8213050"/>
                <a:gd name="connsiteY937" fmla="*/ 2768410 h 4890885"/>
                <a:gd name="connsiteX938" fmla="*/ 1568811 w 8213050"/>
                <a:gd name="connsiteY938" fmla="*/ 2952973 h 4890885"/>
                <a:gd name="connsiteX939" fmla="*/ 1384245 w 8213050"/>
                <a:gd name="connsiteY939" fmla="*/ 2952973 h 4890885"/>
                <a:gd name="connsiteX940" fmla="*/ 1107403 w 8213050"/>
                <a:gd name="connsiteY940" fmla="*/ 2768410 h 4890885"/>
                <a:gd name="connsiteX941" fmla="*/ 1291960 w 8213050"/>
                <a:gd name="connsiteY941" fmla="*/ 2768410 h 4890885"/>
                <a:gd name="connsiteX942" fmla="*/ 1291960 w 8213050"/>
                <a:gd name="connsiteY942" fmla="*/ 2952973 h 4890885"/>
                <a:gd name="connsiteX943" fmla="*/ 1107403 w 8213050"/>
                <a:gd name="connsiteY943" fmla="*/ 2952973 h 4890885"/>
                <a:gd name="connsiteX944" fmla="*/ 830559 w 8213050"/>
                <a:gd name="connsiteY944" fmla="*/ 2768410 h 4890885"/>
                <a:gd name="connsiteX945" fmla="*/ 1015122 w 8213050"/>
                <a:gd name="connsiteY945" fmla="*/ 2768410 h 4890885"/>
                <a:gd name="connsiteX946" fmla="*/ 1015122 w 8213050"/>
                <a:gd name="connsiteY946" fmla="*/ 2952973 h 4890885"/>
                <a:gd name="connsiteX947" fmla="*/ 830559 w 8213050"/>
                <a:gd name="connsiteY947" fmla="*/ 2952973 h 4890885"/>
                <a:gd name="connsiteX948" fmla="*/ 553715 w 8213050"/>
                <a:gd name="connsiteY948" fmla="*/ 2768410 h 4890885"/>
                <a:gd name="connsiteX949" fmla="*/ 738278 w 8213050"/>
                <a:gd name="connsiteY949" fmla="*/ 2768410 h 4890885"/>
                <a:gd name="connsiteX950" fmla="*/ 738278 w 8213050"/>
                <a:gd name="connsiteY950" fmla="*/ 2952973 h 4890885"/>
                <a:gd name="connsiteX951" fmla="*/ 553715 w 8213050"/>
                <a:gd name="connsiteY951" fmla="*/ 2952973 h 4890885"/>
                <a:gd name="connsiteX952" fmla="*/ 276870 w 8213050"/>
                <a:gd name="connsiteY952" fmla="*/ 2768410 h 4890885"/>
                <a:gd name="connsiteX953" fmla="*/ 461433 w 8213050"/>
                <a:gd name="connsiteY953" fmla="*/ 2768410 h 4890885"/>
                <a:gd name="connsiteX954" fmla="*/ 461433 w 8213050"/>
                <a:gd name="connsiteY954" fmla="*/ 2952973 h 4890885"/>
                <a:gd name="connsiteX955" fmla="*/ 276870 w 8213050"/>
                <a:gd name="connsiteY955" fmla="*/ 2952973 h 4890885"/>
                <a:gd name="connsiteX956" fmla="*/ 23 w 8213050"/>
                <a:gd name="connsiteY956" fmla="*/ 2768410 h 4890885"/>
                <a:gd name="connsiteX957" fmla="*/ 184590 w 8213050"/>
                <a:gd name="connsiteY957" fmla="*/ 2768410 h 4890885"/>
                <a:gd name="connsiteX958" fmla="*/ 184590 w 8213050"/>
                <a:gd name="connsiteY958" fmla="*/ 2952973 h 4890885"/>
                <a:gd name="connsiteX959" fmla="*/ 23 w 8213050"/>
                <a:gd name="connsiteY959" fmla="*/ 2952973 h 4890885"/>
                <a:gd name="connsiteX960" fmla="*/ 8028487 w 8213050"/>
                <a:gd name="connsiteY960" fmla="*/ 2491565 h 4890885"/>
                <a:gd name="connsiteX961" fmla="*/ 8213050 w 8213050"/>
                <a:gd name="connsiteY961" fmla="*/ 2491565 h 4890885"/>
                <a:gd name="connsiteX962" fmla="*/ 8213050 w 8213050"/>
                <a:gd name="connsiteY962" fmla="*/ 2676128 h 4890885"/>
                <a:gd name="connsiteX963" fmla="*/ 8028487 w 8213050"/>
                <a:gd name="connsiteY963" fmla="*/ 2676128 h 4890885"/>
                <a:gd name="connsiteX964" fmla="*/ 7751643 w 8213050"/>
                <a:gd name="connsiteY964" fmla="*/ 2491565 h 4890885"/>
                <a:gd name="connsiteX965" fmla="*/ 7936206 w 8213050"/>
                <a:gd name="connsiteY965" fmla="*/ 2491565 h 4890885"/>
                <a:gd name="connsiteX966" fmla="*/ 7936206 w 8213050"/>
                <a:gd name="connsiteY966" fmla="*/ 2676128 h 4890885"/>
                <a:gd name="connsiteX967" fmla="*/ 7751643 w 8213050"/>
                <a:gd name="connsiteY967" fmla="*/ 2676128 h 4890885"/>
                <a:gd name="connsiteX968" fmla="*/ 7474799 w 8213050"/>
                <a:gd name="connsiteY968" fmla="*/ 2491565 h 4890885"/>
                <a:gd name="connsiteX969" fmla="*/ 7659362 w 8213050"/>
                <a:gd name="connsiteY969" fmla="*/ 2491565 h 4890885"/>
                <a:gd name="connsiteX970" fmla="*/ 7659362 w 8213050"/>
                <a:gd name="connsiteY970" fmla="*/ 2676128 h 4890885"/>
                <a:gd name="connsiteX971" fmla="*/ 7474799 w 8213050"/>
                <a:gd name="connsiteY971" fmla="*/ 2676128 h 4890885"/>
                <a:gd name="connsiteX972" fmla="*/ 7197954 w 8213050"/>
                <a:gd name="connsiteY972" fmla="*/ 2491565 h 4890885"/>
                <a:gd name="connsiteX973" fmla="*/ 7382517 w 8213050"/>
                <a:gd name="connsiteY973" fmla="*/ 2491565 h 4890885"/>
                <a:gd name="connsiteX974" fmla="*/ 7382517 w 8213050"/>
                <a:gd name="connsiteY974" fmla="*/ 2676128 h 4890885"/>
                <a:gd name="connsiteX975" fmla="*/ 7197954 w 8213050"/>
                <a:gd name="connsiteY975" fmla="*/ 2676128 h 4890885"/>
                <a:gd name="connsiteX976" fmla="*/ 6921109 w 8213050"/>
                <a:gd name="connsiteY976" fmla="*/ 2491565 h 4890885"/>
                <a:gd name="connsiteX977" fmla="*/ 7105672 w 8213050"/>
                <a:gd name="connsiteY977" fmla="*/ 2491565 h 4890885"/>
                <a:gd name="connsiteX978" fmla="*/ 7105672 w 8213050"/>
                <a:gd name="connsiteY978" fmla="*/ 2676128 h 4890885"/>
                <a:gd name="connsiteX979" fmla="*/ 6921109 w 8213050"/>
                <a:gd name="connsiteY979" fmla="*/ 2676128 h 4890885"/>
                <a:gd name="connsiteX980" fmla="*/ 6644265 w 8213050"/>
                <a:gd name="connsiteY980" fmla="*/ 2491565 h 4890885"/>
                <a:gd name="connsiteX981" fmla="*/ 6828828 w 8213050"/>
                <a:gd name="connsiteY981" fmla="*/ 2491565 h 4890885"/>
                <a:gd name="connsiteX982" fmla="*/ 6828828 w 8213050"/>
                <a:gd name="connsiteY982" fmla="*/ 2676128 h 4890885"/>
                <a:gd name="connsiteX983" fmla="*/ 6644265 w 8213050"/>
                <a:gd name="connsiteY983" fmla="*/ 2676128 h 4890885"/>
                <a:gd name="connsiteX984" fmla="*/ 6367421 w 8213050"/>
                <a:gd name="connsiteY984" fmla="*/ 2491565 h 4890885"/>
                <a:gd name="connsiteX985" fmla="*/ 6551984 w 8213050"/>
                <a:gd name="connsiteY985" fmla="*/ 2491565 h 4890885"/>
                <a:gd name="connsiteX986" fmla="*/ 6551984 w 8213050"/>
                <a:gd name="connsiteY986" fmla="*/ 2676128 h 4890885"/>
                <a:gd name="connsiteX987" fmla="*/ 6367421 w 8213050"/>
                <a:gd name="connsiteY987" fmla="*/ 2676128 h 4890885"/>
                <a:gd name="connsiteX988" fmla="*/ 6090576 w 8213050"/>
                <a:gd name="connsiteY988" fmla="*/ 2491565 h 4890885"/>
                <a:gd name="connsiteX989" fmla="*/ 6275139 w 8213050"/>
                <a:gd name="connsiteY989" fmla="*/ 2491565 h 4890885"/>
                <a:gd name="connsiteX990" fmla="*/ 6275139 w 8213050"/>
                <a:gd name="connsiteY990" fmla="*/ 2676128 h 4890885"/>
                <a:gd name="connsiteX991" fmla="*/ 6090576 w 8213050"/>
                <a:gd name="connsiteY991" fmla="*/ 2676128 h 4890885"/>
                <a:gd name="connsiteX992" fmla="*/ 5813731 w 8213050"/>
                <a:gd name="connsiteY992" fmla="*/ 2491565 h 4890885"/>
                <a:gd name="connsiteX993" fmla="*/ 5998294 w 8213050"/>
                <a:gd name="connsiteY993" fmla="*/ 2491565 h 4890885"/>
                <a:gd name="connsiteX994" fmla="*/ 5998294 w 8213050"/>
                <a:gd name="connsiteY994" fmla="*/ 2676128 h 4890885"/>
                <a:gd name="connsiteX995" fmla="*/ 5813731 w 8213050"/>
                <a:gd name="connsiteY995" fmla="*/ 2676128 h 4890885"/>
                <a:gd name="connsiteX996" fmla="*/ 5536887 w 8213050"/>
                <a:gd name="connsiteY996" fmla="*/ 2491565 h 4890885"/>
                <a:gd name="connsiteX997" fmla="*/ 5721450 w 8213050"/>
                <a:gd name="connsiteY997" fmla="*/ 2491565 h 4890885"/>
                <a:gd name="connsiteX998" fmla="*/ 5721450 w 8213050"/>
                <a:gd name="connsiteY998" fmla="*/ 2676128 h 4890885"/>
                <a:gd name="connsiteX999" fmla="*/ 5536887 w 8213050"/>
                <a:gd name="connsiteY999" fmla="*/ 2676128 h 4890885"/>
                <a:gd name="connsiteX1000" fmla="*/ 5260042 w 8213050"/>
                <a:gd name="connsiteY1000" fmla="*/ 2491565 h 4890885"/>
                <a:gd name="connsiteX1001" fmla="*/ 5444605 w 8213050"/>
                <a:gd name="connsiteY1001" fmla="*/ 2491565 h 4890885"/>
                <a:gd name="connsiteX1002" fmla="*/ 5444605 w 8213050"/>
                <a:gd name="connsiteY1002" fmla="*/ 2676128 h 4890885"/>
                <a:gd name="connsiteX1003" fmla="*/ 5260042 w 8213050"/>
                <a:gd name="connsiteY1003" fmla="*/ 2676128 h 4890885"/>
                <a:gd name="connsiteX1004" fmla="*/ 4983198 w 8213050"/>
                <a:gd name="connsiteY1004" fmla="*/ 2491565 h 4890885"/>
                <a:gd name="connsiteX1005" fmla="*/ 5167761 w 8213050"/>
                <a:gd name="connsiteY1005" fmla="*/ 2491565 h 4890885"/>
                <a:gd name="connsiteX1006" fmla="*/ 5167761 w 8213050"/>
                <a:gd name="connsiteY1006" fmla="*/ 2676128 h 4890885"/>
                <a:gd name="connsiteX1007" fmla="*/ 4983198 w 8213050"/>
                <a:gd name="connsiteY1007" fmla="*/ 2676128 h 4890885"/>
                <a:gd name="connsiteX1008" fmla="*/ 4706353 w 8213050"/>
                <a:gd name="connsiteY1008" fmla="*/ 2491565 h 4890885"/>
                <a:gd name="connsiteX1009" fmla="*/ 4890916 w 8213050"/>
                <a:gd name="connsiteY1009" fmla="*/ 2491565 h 4890885"/>
                <a:gd name="connsiteX1010" fmla="*/ 4890916 w 8213050"/>
                <a:gd name="connsiteY1010" fmla="*/ 2676128 h 4890885"/>
                <a:gd name="connsiteX1011" fmla="*/ 4706353 w 8213050"/>
                <a:gd name="connsiteY1011" fmla="*/ 2676128 h 4890885"/>
                <a:gd name="connsiteX1012" fmla="*/ 4429509 w 8213050"/>
                <a:gd name="connsiteY1012" fmla="*/ 2491565 h 4890885"/>
                <a:gd name="connsiteX1013" fmla="*/ 4614072 w 8213050"/>
                <a:gd name="connsiteY1013" fmla="*/ 2491565 h 4890885"/>
                <a:gd name="connsiteX1014" fmla="*/ 4614072 w 8213050"/>
                <a:gd name="connsiteY1014" fmla="*/ 2676128 h 4890885"/>
                <a:gd name="connsiteX1015" fmla="*/ 4429509 w 8213050"/>
                <a:gd name="connsiteY1015" fmla="*/ 2676128 h 4890885"/>
                <a:gd name="connsiteX1016" fmla="*/ 4152664 w 8213050"/>
                <a:gd name="connsiteY1016" fmla="*/ 2491565 h 4890885"/>
                <a:gd name="connsiteX1017" fmla="*/ 4337227 w 8213050"/>
                <a:gd name="connsiteY1017" fmla="*/ 2491565 h 4890885"/>
                <a:gd name="connsiteX1018" fmla="*/ 4337227 w 8213050"/>
                <a:gd name="connsiteY1018" fmla="*/ 2676128 h 4890885"/>
                <a:gd name="connsiteX1019" fmla="*/ 4152664 w 8213050"/>
                <a:gd name="connsiteY1019" fmla="*/ 2676128 h 4890885"/>
                <a:gd name="connsiteX1020" fmla="*/ 3875820 w 8213050"/>
                <a:gd name="connsiteY1020" fmla="*/ 2491565 h 4890885"/>
                <a:gd name="connsiteX1021" fmla="*/ 4060383 w 8213050"/>
                <a:gd name="connsiteY1021" fmla="*/ 2491565 h 4890885"/>
                <a:gd name="connsiteX1022" fmla="*/ 4060383 w 8213050"/>
                <a:gd name="connsiteY1022" fmla="*/ 2676128 h 4890885"/>
                <a:gd name="connsiteX1023" fmla="*/ 3875820 w 8213050"/>
                <a:gd name="connsiteY1023" fmla="*/ 2676128 h 4890885"/>
                <a:gd name="connsiteX1024" fmla="*/ 3598976 w 8213050"/>
                <a:gd name="connsiteY1024" fmla="*/ 2491565 h 4890885"/>
                <a:gd name="connsiteX1025" fmla="*/ 3783539 w 8213050"/>
                <a:gd name="connsiteY1025" fmla="*/ 2491565 h 4890885"/>
                <a:gd name="connsiteX1026" fmla="*/ 3783539 w 8213050"/>
                <a:gd name="connsiteY1026" fmla="*/ 2676128 h 4890885"/>
                <a:gd name="connsiteX1027" fmla="*/ 3598976 w 8213050"/>
                <a:gd name="connsiteY1027" fmla="*/ 2676128 h 4890885"/>
                <a:gd name="connsiteX1028" fmla="*/ 3322131 w 8213050"/>
                <a:gd name="connsiteY1028" fmla="*/ 2491565 h 4890885"/>
                <a:gd name="connsiteX1029" fmla="*/ 3506694 w 8213050"/>
                <a:gd name="connsiteY1029" fmla="*/ 2491565 h 4890885"/>
                <a:gd name="connsiteX1030" fmla="*/ 3506694 w 8213050"/>
                <a:gd name="connsiteY1030" fmla="*/ 2676128 h 4890885"/>
                <a:gd name="connsiteX1031" fmla="*/ 3322131 w 8213050"/>
                <a:gd name="connsiteY1031" fmla="*/ 2676128 h 4890885"/>
                <a:gd name="connsiteX1032" fmla="*/ 3045317 w 8213050"/>
                <a:gd name="connsiteY1032" fmla="*/ 2491565 h 4890885"/>
                <a:gd name="connsiteX1033" fmla="*/ 3229880 w 8213050"/>
                <a:gd name="connsiteY1033" fmla="*/ 2491565 h 4890885"/>
                <a:gd name="connsiteX1034" fmla="*/ 3229880 w 8213050"/>
                <a:gd name="connsiteY1034" fmla="*/ 2676128 h 4890885"/>
                <a:gd name="connsiteX1035" fmla="*/ 3045317 w 8213050"/>
                <a:gd name="connsiteY1035" fmla="*/ 2676128 h 4890885"/>
                <a:gd name="connsiteX1036" fmla="*/ 2768473 w 8213050"/>
                <a:gd name="connsiteY1036" fmla="*/ 2491565 h 4890885"/>
                <a:gd name="connsiteX1037" fmla="*/ 2953037 w 8213050"/>
                <a:gd name="connsiteY1037" fmla="*/ 2491565 h 4890885"/>
                <a:gd name="connsiteX1038" fmla="*/ 2953037 w 8213050"/>
                <a:gd name="connsiteY1038" fmla="*/ 2676128 h 4890885"/>
                <a:gd name="connsiteX1039" fmla="*/ 2768473 w 8213050"/>
                <a:gd name="connsiteY1039" fmla="*/ 2676128 h 4890885"/>
                <a:gd name="connsiteX1040" fmla="*/ 2491626 w 8213050"/>
                <a:gd name="connsiteY1040" fmla="*/ 2491565 h 4890885"/>
                <a:gd name="connsiteX1041" fmla="*/ 2676190 w 8213050"/>
                <a:gd name="connsiteY1041" fmla="*/ 2491565 h 4890885"/>
                <a:gd name="connsiteX1042" fmla="*/ 2676190 w 8213050"/>
                <a:gd name="connsiteY1042" fmla="*/ 2676128 h 4890885"/>
                <a:gd name="connsiteX1043" fmla="*/ 2491626 w 8213050"/>
                <a:gd name="connsiteY1043" fmla="*/ 2676128 h 4890885"/>
                <a:gd name="connsiteX1044" fmla="*/ 2214781 w 8213050"/>
                <a:gd name="connsiteY1044" fmla="*/ 2491565 h 4890885"/>
                <a:gd name="connsiteX1045" fmla="*/ 2399344 w 8213050"/>
                <a:gd name="connsiteY1045" fmla="*/ 2491565 h 4890885"/>
                <a:gd name="connsiteX1046" fmla="*/ 2399344 w 8213050"/>
                <a:gd name="connsiteY1046" fmla="*/ 2676128 h 4890885"/>
                <a:gd name="connsiteX1047" fmla="*/ 2214781 w 8213050"/>
                <a:gd name="connsiteY1047" fmla="*/ 2676128 h 4890885"/>
                <a:gd name="connsiteX1048" fmla="*/ 1937941 w 8213050"/>
                <a:gd name="connsiteY1048" fmla="*/ 2491565 h 4890885"/>
                <a:gd name="connsiteX1049" fmla="*/ 2122501 w 8213050"/>
                <a:gd name="connsiteY1049" fmla="*/ 2491565 h 4890885"/>
                <a:gd name="connsiteX1050" fmla="*/ 2122501 w 8213050"/>
                <a:gd name="connsiteY1050" fmla="*/ 2676128 h 4890885"/>
                <a:gd name="connsiteX1051" fmla="*/ 1937941 w 8213050"/>
                <a:gd name="connsiteY1051" fmla="*/ 2676128 h 4890885"/>
                <a:gd name="connsiteX1052" fmla="*/ 1661092 w 8213050"/>
                <a:gd name="connsiteY1052" fmla="*/ 2491565 h 4890885"/>
                <a:gd name="connsiteX1053" fmla="*/ 1845659 w 8213050"/>
                <a:gd name="connsiteY1053" fmla="*/ 2491565 h 4890885"/>
                <a:gd name="connsiteX1054" fmla="*/ 1845659 w 8213050"/>
                <a:gd name="connsiteY1054" fmla="*/ 2676128 h 4890885"/>
                <a:gd name="connsiteX1055" fmla="*/ 1661092 w 8213050"/>
                <a:gd name="connsiteY1055" fmla="*/ 2676128 h 4890885"/>
                <a:gd name="connsiteX1056" fmla="*/ 1384248 w 8213050"/>
                <a:gd name="connsiteY1056" fmla="*/ 2491565 h 4890885"/>
                <a:gd name="connsiteX1057" fmla="*/ 1568815 w 8213050"/>
                <a:gd name="connsiteY1057" fmla="*/ 2491565 h 4890885"/>
                <a:gd name="connsiteX1058" fmla="*/ 1568815 w 8213050"/>
                <a:gd name="connsiteY1058" fmla="*/ 2676128 h 4890885"/>
                <a:gd name="connsiteX1059" fmla="*/ 1384248 w 8213050"/>
                <a:gd name="connsiteY1059" fmla="*/ 2676128 h 4890885"/>
                <a:gd name="connsiteX1060" fmla="*/ 1107407 w 8213050"/>
                <a:gd name="connsiteY1060" fmla="*/ 2491565 h 4890885"/>
                <a:gd name="connsiteX1061" fmla="*/ 1291963 w 8213050"/>
                <a:gd name="connsiteY1061" fmla="*/ 2491565 h 4890885"/>
                <a:gd name="connsiteX1062" fmla="*/ 1291963 w 8213050"/>
                <a:gd name="connsiteY1062" fmla="*/ 2676128 h 4890885"/>
                <a:gd name="connsiteX1063" fmla="*/ 1107407 w 8213050"/>
                <a:gd name="connsiteY1063" fmla="*/ 2676128 h 4890885"/>
                <a:gd name="connsiteX1064" fmla="*/ 830563 w 8213050"/>
                <a:gd name="connsiteY1064" fmla="*/ 2491565 h 4890885"/>
                <a:gd name="connsiteX1065" fmla="*/ 1015126 w 8213050"/>
                <a:gd name="connsiteY1065" fmla="*/ 2491565 h 4890885"/>
                <a:gd name="connsiteX1066" fmla="*/ 1015126 w 8213050"/>
                <a:gd name="connsiteY1066" fmla="*/ 2676128 h 4890885"/>
                <a:gd name="connsiteX1067" fmla="*/ 830563 w 8213050"/>
                <a:gd name="connsiteY1067" fmla="*/ 2676128 h 4890885"/>
                <a:gd name="connsiteX1068" fmla="*/ 553719 w 8213050"/>
                <a:gd name="connsiteY1068" fmla="*/ 2491565 h 4890885"/>
                <a:gd name="connsiteX1069" fmla="*/ 738282 w 8213050"/>
                <a:gd name="connsiteY1069" fmla="*/ 2491565 h 4890885"/>
                <a:gd name="connsiteX1070" fmla="*/ 738282 w 8213050"/>
                <a:gd name="connsiteY1070" fmla="*/ 2676128 h 4890885"/>
                <a:gd name="connsiteX1071" fmla="*/ 553719 w 8213050"/>
                <a:gd name="connsiteY1071" fmla="*/ 2676128 h 4890885"/>
                <a:gd name="connsiteX1072" fmla="*/ 276874 w 8213050"/>
                <a:gd name="connsiteY1072" fmla="*/ 2491565 h 4890885"/>
                <a:gd name="connsiteX1073" fmla="*/ 461437 w 8213050"/>
                <a:gd name="connsiteY1073" fmla="*/ 2491565 h 4890885"/>
                <a:gd name="connsiteX1074" fmla="*/ 461437 w 8213050"/>
                <a:gd name="connsiteY1074" fmla="*/ 2676128 h 4890885"/>
                <a:gd name="connsiteX1075" fmla="*/ 276874 w 8213050"/>
                <a:gd name="connsiteY1075" fmla="*/ 2676128 h 4890885"/>
                <a:gd name="connsiteX1076" fmla="*/ 27 w 8213050"/>
                <a:gd name="connsiteY1076" fmla="*/ 2491565 h 4890885"/>
                <a:gd name="connsiteX1077" fmla="*/ 184593 w 8213050"/>
                <a:gd name="connsiteY1077" fmla="*/ 2491565 h 4890885"/>
                <a:gd name="connsiteX1078" fmla="*/ 184593 w 8213050"/>
                <a:gd name="connsiteY1078" fmla="*/ 2676128 h 4890885"/>
                <a:gd name="connsiteX1079" fmla="*/ 27 w 8213050"/>
                <a:gd name="connsiteY1079" fmla="*/ 2676128 h 4890885"/>
                <a:gd name="connsiteX1080" fmla="*/ 8028487 w 8213050"/>
                <a:gd name="connsiteY1080" fmla="*/ 2214721 h 4890885"/>
                <a:gd name="connsiteX1081" fmla="*/ 8213050 w 8213050"/>
                <a:gd name="connsiteY1081" fmla="*/ 2214721 h 4890885"/>
                <a:gd name="connsiteX1082" fmla="*/ 8213050 w 8213050"/>
                <a:gd name="connsiteY1082" fmla="*/ 2399284 h 4890885"/>
                <a:gd name="connsiteX1083" fmla="*/ 8028487 w 8213050"/>
                <a:gd name="connsiteY1083" fmla="*/ 2399284 h 4890885"/>
                <a:gd name="connsiteX1084" fmla="*/ 7751643 w 8213050"/>
                <a:gd name="connsiteY1084" fmla="*/ 2214721 h 4890885"/>
                <a:gd name="connsiteX1085" fmla="*/ 7936206 w 8213050"/>
                <a:gd name="connsiteY1085" fmla="*/ 2214721 h 4890885"/>
                <a:gd name="connsiteX1086" fmla="*/ 7936206 w 8213050"/>
                <a:gd name="connsiteY1086" fmla="*/ 2399284 h 4890885"/>
                <a:gd name="connsiteX1087" fmla="*/ 7751643 w 8213050"/>
                <a:gd name="connsiteY1087" fmla="*/ 2399284 h 4890885"/>
                <a:gd name="connsiteX1088" fmla="*/ 7474799 w 8213050"/>
                <a:gd name="connsiteY1088" fmla="*/ 2214721 h 4890885"/>
                <a:gd name="connsiteX1089" fmla="*/ 7659362 w 8213050"/>
                <a:gd name="connsiteY1089" fmla="*/ 2214721 h 4890885"/>
                <a:gd name="connsiteX1090" fmla="*/ 7659362 w 8213050"/>
                <a:gd name="connsiteY1090" fmla="*/ 2399284 h 4890885"/>
                <a:gd name="connsiteX1091" fmla="*/ 7474799 w 8213050"/>
                <a:gd name="connsiteY1091" fmla="*/ 2399284 h 4890885"/>
                <a:gd name="connsiteX1092" fmla="*/ 7197954 w 8213050"/>
                <a:gd name="connsiteY1092" fmla="*/ 2214721 h 4890885"/>
                <a:gd name="connsiteX1093" fmla="*/ 7382517 w 8213050"/>
                <a:gd name="connsiteY1093" fmla="*/ 2214721 h 4890885"/>
                <a:gd name="connsiteX1094" fmla="*/ 7382517 w 8213050"/>
                <a:gd name="connsiteY1094" fmla="*/ 2399284 h 4890885"/>
                <a:gd name="connsiteX1095" fmla="*/ 7197954 w 8213050"/>
                <a:gd name="connsiteY1095" fmla="*/ 2399284 h 4890885"/>
                <a:gd name="connsiteX1096" fmla="*/ 6921109 w 8213050"/>
                <a:gd name="connsiteY1096" fmla="*/ 2214721 h 4890885"/>
                <a:gd name="connsiteX1097" fmla="*/ 7105672 w 8213050"/>
                <a:gd name="connsiteY1097" fmla="*/ 2214721 h 4890885"/>
                <a:gd name="connsiteX1098" fmla="*/ 7105672 w 8213050"/>
                <a:gd name="connsiteY1098" fmla="*/ 2399284 h 4890885"/>
                <a:gd name="connsiteX1099" fmla="*/ 6921109 w 8213050"/>
                <a:gd name="connsiteY1099" fmla="*/ 2399284 h 4890885"/>
                <a:gd name="connsiteX1100" fmla="*/ 6644265 w 8213050"/>
                <a:gd name="connsiteY1100" fmla="*/ 2214721 h 4890885"/>
                <a:gd name="connsiteX1101" fmla="*/ 6828828 w 8213050"/>
                <a:gd name="connsiteY1101" fmla="*/ 2214721 h 4890885"/>
                <a:gd name="connsiteX1102" fmla="*/ 6828828 w 8213050"/>
                <a:gd name="connsiteY1102" fmla="*/ 2399284 h 4890885"/>
                <a:gd name="connsiteX1103" fmla="*/ 6644265 w 8213050"/>
                <a:gd name="connsiteY1103" fmla="*/ 2399284 h 4890885"/>
                <a:gd name="connsiteX1104" fmla="*/ 6367421 w 8213050"/>
                <a:gd name="connsiteY1104" fmla="*/ 2214721 h 4890885"/>
                <a:gd name="connsiteX1105" fmla="*/ 6551984 w 8213050"/>
                <a:gd name="connsiteY1105" fmla="*/ 2214721 h 4890885"/>
                <a:gd name="connsiteX1106" fmla="*/ 6551984 w 8213050"/>
                <a:gd name="connsiteY1106" fmla="*/ 2399284 h 4890885"/>
                <a:gd name="connsiteX1107" fmla="*/ 6367421 w 8213050"/>
                <a:gd name="connsiteY1107" fmla="*/ 2399284 h 4890885"/>
                <a:gd name="connsiteX1108" fmla="*/ 6090576 w 8213050"/>
                <a:gd name="connsiteY1108" fmla="*/ 2214721 h 4890885"/>
                <a:gd name="connsiteX1109" fmla="*/ 6275139 w 8213050"/>
                <a:gd name="connsiteY1109" fmla="*/ 2214721 h 4890885"/>
                <a:gd name="connsiteX1110" fmla="*/ 6275139 w 8213050"/>
                <a:gd name="connsiteY1110" fmla="*/ 2399284 h 4890885"/>
                <a:gd name="connsiteX1111" fmla="*/ 6090576 w 8213050"/>
                <a:gd name="connsiteY1111" fmla="*/ 2399284 h 4890885"/>
                <a:gd name="connsiteX1112" fmla="*/ 5813731 w 8213050"/>
                <a:gd name="connsiteY1112" fmla="*/ 2214721 h 4890885"/>
                <a:gd name="connsiteX1113" fmla="*/ 5998294 w 8213050"/>
                <a:gd name="connsiteY1113" fmla="*/ 2214721 h 4890885"/>
                <a:gd name="connsiteX1114" fmla="*/ 5998294 w 8213050"/>
                <a:gd name="connsiteY1114" fmla="*/ 2399284 h 4890885"/>
                <a:gd name="connsiteX1115" fmla="*/ 5813731 w 8213050"/>
                <a:gd name="connsiteY1115" fmla="*/ 2399284 h 4890885"/>
                <a:gd name="connsiteX1116" fmla="*/ 5536887 w 8213050"/>
                <a:gd name="connsiteY1116" fmla="*/ 2214721 h 4890885"/>
                <a:gd name="connsiteX1117" fmla="*/ 5721450 w 8213050"/>
                <a:gd name="connsiteY1117" fmla="*/ 2214721 h 4890885"/>
                <a:gd name="connsiteX1118" fmla="*/ 5721450 w 8213050"/>
                <a:gd name="connsiteY1118" fmla="*/ 2399284 h 4890885"/>
                <a:gd name="connsiteX1119" fmla="*/ 5536887 w 8213050"/>
                <a:gd name="connsiteY1119" fmla="*/ 2399284 h 4890885"/>
                <a:gd name="connsiteX1120" fmla="*/ 5260042 w 8213050"/>
                <a:gd name="connsiteY1120" fmla="*/ 2214721 h 4890885"/>
                <a:gd name="connsiteX1121" fmla="*/ 5444605 w 8213050"/>
                <a:gd name="connsiteY1121" fmla="*/ 2214721 h 4890885"/>
                <a:gd name="connsiteX1122" fmla="*/ 5444605 w 8213050"/>
                <a:gd name="connsiteY1122" fmla="*/ 2399284 h 4890885"/>
                <a:gd name="connsiteX1123" fmla="*/ 5260042 w 8213050"/>
                <a:gd name="connsiteY1123" fmla="*/ 2399284 h 4890885"/>
                <a:gd name="connsiteX1124" fmla="*/ 4983198 w 8213050"/>
                <a:gd name="connsiteY1124" fmla="*/ 2214721 h 4890885"/>
                <a:gd name="connsiteX1125" fmla="*/ 5167761 w 8213050"/>
                <a:gd name="connsiteY1125" fmla="*/ 2214721 h 4890885"/>
                <a:gd name="connsiteX1126" fmla="*/ 5167761 w 8213050"/>
                <a:gd name="connsiteY1126" fmla="*/ 2399284 h 4890885"/>
                <a:gd name="connsiteX1127" fmla="*/ 4983198 w 8213050"/>
                <a:gd name="connsiteY1127" fmla="*/ 2399284 h 4890885"/>
                <a:gd name="connsiteX1128" fmla="*/ 4706353 w 8213050"/>
                <a:gd name="connsiteY1128" fmla="*/ 2214721 h 4890885"/>
                <a:gd name="connsiteX1129" fmla="*/ 4890916 w 8213050"/>
                <a:gd name="connsiteY1129" fmla="*/ 2214721 h 4890885"/>
                <a:gd name="connsiteX1130" fmla="*/ 4890916 w 8213050"/>
                <a:gd name="connsiteY1130" fmla="*/ 2399284 h 4890885"/>
                <a:gd name="connsiteX1131" fmla="*/ 4706353 w 8213050"/>
                <a:gd name="connsiteY1131" fmla="*/ 2399284 h 4890885"/>
                <a:gd name="connsiteX1132" fmla="*/ 4429509 w 8213050"/>
                <a:gd name="connsiteY1132" fmla="*/ 2214721 h 4890885"/>
                <a:gd name="connsiteX1133" fmla="*/ 4614072 w 8213050"/>
                <a:gd name="connsiteY1133" fmla="*/ 2214721 h 4890885"/>
                <a:gd name="connsiteX1134" fmla="*/ 4614072 w 8213050"/>
                <a:gd name="connsiteY1134" fmla="*/ 2399284 h 4890885"/>
                <a:gd name="connsiteX1135" fmla="*/ 4429509 w 8213050"/>
                <a:gd name="connsiteY1135" fmla="*/ 2399284 h 4890885"/>
                <a:gd name="connsiteX1136" fmla="*/ 4152664 w 8213050"/>
                <a:gd name="connsiteY1136" fmla="*/ 2214721 h 4890885"/>
                <a:gd name="connsiteX1137" fmla="*/ 4337227 w 8213050"/>
                <a:gd name="connsiteY1137" fmla="*/ 2214721 h 4890885"/>
                <a:gd name="connsiteX1138" fmla="*/ 4337227 w 8213050"/>
                <a:gd name="connsiteY1138" fmla="*/ 2399284 h 4890885"/>
                <a:gd name="connsiteX1139" fmla="*/ 4152664 w 8213050"/>
                <a:gd name="connsiteY1139" fmla="*/ 2399284 h 4890885"/>
                <a:gd name="connsiteX1140" fmla="*/ 3875820 w 8213050"/>
                <a:gd name="connsiteY1140" fmla="*/ 2214721 h 4890885"/>
                <a:gd name="connsiteX1141" fmla="*/ 4060383 w 8213050"/>
                <a:gd name="connsiteY1141" fmla="*/ 2214721 h 4890885"/>
                <a:gd name="connsiteX1142" fmla="*/ 4060383 w 8213050"/>
                <a:gd name="connsiteY1142" fmla="*/ 2399284 h 4890885"/>
                <a:gd name="connsiteX1143" fmla="*/ 3875820 w 8213050"/>
                <a:gd name="connsiteY1143" fmla="*/ 2399284 h 4890885"/>
                <a:gd name="connsiteX1144" fmla="*/ 3598976 w 8213050"/>
                <a:gd name="connsiteY1144" fmla="*/ 2214721 h 4890885"/>
                <a:gd name="connsiteX1145" fmla="*/ 3783539 w 8213050"/>
                <a:gd name="connsiteY1145" fmla="*/ 2214721 h 4890885"/>
                <a:gd name="connsiteX1146" fmla="*/ 3783539 w 8213050"/>
                <a:gd name="connsiteY1146" fmla="*/ 2399284 h 4890885"/>
                <a:gd name="connsiteX1147" fmla="*/ 3598976 w 8213050"/>
                <a:gd name="connsiteY1147" fmla="*/ 2399284 h 4890885"/>
                <a:gd name="connsiteX1148" fmla="*/ 3322131 w 8213050"/>
                <a:gd name="connsiteY1148" fmla="*/ 2214721 h 4890885"/>
                <a:gd name="connsiteX1149" fmla="*/ 3506694 w 8213050"/>
                <a:gd name="connsiteY1149" fmla="*/ 2214721 h 4890885"/>
                <a:gd name="connsiteX1150" fmla="*/ 3506694 w 8213050"/>
                <a:gd name="connsiteY1150" fmla="*/ 2399284 h 4890885"/>
                <a:gd name="connsiteX1151" fmla="*/ 3322131 w 8213050"/>
                <a:gd name="connsiteY1151" fmla="*/ 2399284 h 4890885"/>
                <a:gd name="connsiteX1152" fmla="*/ 3045321 w 8213050"/>
                <a:gd name="connsiteY1152" fmla="*/ 2214721 h 4890885"/>
                <a:gd name="connsiteX1153" fmla="*/ 3229885 w 8213050"/>
                <a:gd name="connsiteY1153" fmla="*/ 2214721 h 4890885"/>
                <a:gd name="connsiteX1154" fmla="*/ 3229885 w 8213050"/>
                <a:gd name="connsiteY1154" fmla="*/ 2399284 h 4890885"/>
                <a:gd name="connsiteX1155" fmla="*/ 3045321 w 8213050"/>
                <a:gd name="connsiteY1155" fmla="*/ 2399284 h 4890885"/>
                <a:gd name="connsiteX1156" fmla="*/ 2768476 w 8213050"/>
                <a:gd name="connsiteY1156" fmla="*/ 2214721 h 4890885"/>
                <a:gd name="connsiteX1157" fmla="*/ 2953040 w 8213050"/>
                <a:gd name="connsiteY1157" fmla="*/ 2214721 h 4890885"/>
                <a:gd name="connsiteX1158" fmla="*/ 2953040 w 8213050"/>
                <a:gd name="connsiteY1158" fmla="*/ 2399284 h 4890885"/>
                <a:gd name="connsiteX1159" fmla="*/ 2768476 w 8213050"/>
                <a:gd name="connsiteY1159" fmla="*/ 2399284 h 4890885"/>
                <a:gd name="connsiteX1160" fmla="*/ 2491629 w 8213050"/>
                <a:gd name="connsiteY1160" fmla="*/ 2214721 h 4890885"/>
                <a:gd name="connsiteX1161" fmla="*/ 2676194 w 8213050"/>
                <a:gd name="connsiteY1161" fmla="*/ 2214721 h 4890885"/>
                <a:gd name="connsiteX1162" fmla="*/ 2676194 w 8213050"/>
                <a:gd name="connsiteY1162" fmla="*/ 2399284 h 4890885"/>
                <a:gd name="connsiteX1163" fmla="*/ 2491629 w 8213050"/>
                <a:gd name="connsiteY1163" fmla="*/ 2399284 h 4890885"/>
                <a:gd name="connsiteX1164" fmla="*/ 2214784 w 8213050"/>
                <a:gd name="connsiteY1164" fmla="*/ 2214721 h 4890885"/>
                <a:gd name="connsiteX1165" fmla="*/ 2399347 w 8213050"/>
                <a:gd name="connsiteY1165" fmla="*/ 2214721 h 4890885"/>
                <a:gd name="connsiteX1166" fmla="*/ 2399347 w 8213050"/>
                <a:gd name="connsiteY1166" fmla="*/ 2399284 h 4890885"/>
                <a:gd name="connsiteX1167" fmla="*/ 2214784 w 8213050"/>
                <a:gd name="connsiteY1167" fmla="*/ 2399284 h 4890885"/>
                <a:gd name="connsiteX1168" fmla="*/ 1937945 w 8213050"/>
                <a:gd name="connsiteY1168" fmla="*/ 2214721 h 4890885"/>
                <a:gd name="connsiteX1169" fmla="*/ 2122504 w 8213050"/>
                <a:gd name="connsiteY1169" fmla="*/ 2214721 h 4890885"/>
                <a:gd name="connsiteX1170" fmla="*/ 2122504 w 8213050"/>
                <a:gd name="connsiteY1170" fmla="*/ 2399284 h 4890885"/>
                <a:gd name="connsiteX1171" fmla="*/ 1937945 w 8213050"/>
                <a:gd name="connsiteY1171" fmla="*/ 2399284 h 4890885"/>
                <a:gd name="connsiteX1172" fmla="*/ 1661094 w 8213050"/>
                <a:gd name="connsiteY1172" fmla="*/ 2214721 h 4890885"/>
                <a:gd name="connsiteX1173" fmla="*/ 1845663 w 8213050"/>
                <a:gd name="connsiteY1173" fmla="*/ 2214721 h 4890885"/>
                <a:gd name="connsiteX1174" fmla="*/ 1845663 w 8213050"/>
                <a:gd name="connsiteY1174" fmla="*/ 2399284 h 4890885"/>
                <a:gd name="connsiteX1175" fmla="*/ 1661094 w 8213050"/>
                <a:gd name="connsiteY1175" fmla="*/ 2399284 h 4890885"/>
                <a:gd name="connsiteX1176" fmla="*/ 1384252 w 8213050"/>
                <a:gd name="connsiteY1176" fmla="*/ 2214721 h 4890885"/>
                <a:gd name="connsiteX1177" fmla="*/ 1568819 w 8213050"/>
                <a:gd name="connsiteY1177" fmla="*/ 2214721 h 4890885"/>
                <a:gd name="connsiteX1178" fmla="*/ 1568819 w 8213050"/>
                <a:gd name="connsiteY1178" fmla="*/ 2399284 h 4890885"/>
                <a:gd name="connsiteX1179" fmla="*/ 1384252 w 8213050"/>
                <a:gd name="connsiteY1179" fmla="*/ 2399284 h 4890885"/>
                <a:gd name="connsiteX1180" fmla="*/ 1107411 w 8213050"/>
                <a:gd name="connsiteY1180" fmla="*/ 2214721 h 4890885"/>
                <a:gd name="connsiteX1181" fmla="*/ 1291966 w 8213050"/>
                <a:gd name="connsiteY1181" fmla="*/ 2214721 h 4890885"/>
                <a:gd name="connsiteX1182" fmla="*/ 1291966 w 8213050"/>
                <a:gd name="connsiteY1182" fmla="*/ 2399284 h 4890885"/>
                <a:gd name="connsiteX1183" fmla="*/ 1107411 w 8213050"/>
                <a:gd name="connsiteY1183" fmla="*/ 2399284 h 4890885"/>
                <a:gd name="connsiteX1184" fmla="*/ 830567 w 8213050"/>
                <a:gd name="connsiteY1184" fmla="*/ 2214721 h 4890885"/>
                <a:gd name="connsiteX1185" fmla="*/ 1015129 w 8213050"/>
                <a:gd name="connsiteY1185" fmla="*/ 2214721 h 4890885"/>
                <a:gd name="connsiteX1186" fmla="*/ 1015129 w 8213050"/>
                <a:gd name="connsiteY1186" fmla="*/ 2399284 h 4890885"/>
                <a:gd name="connsiteX1187" fmla="*/ 830567 w 8213050"/>
                <a:gd name="connsiteY1187" fmla="*/ 2399284 h 4890885"/>
                <a:gd name="connsiteX1188" fmla="*/ 553723 w 8213050"/>
                <a:gd name="connsiteY1188" fmla="*/ 2214721 h 4890885"/>
                <a:gd name="connsiteX1189" fmla="*/ 738286 w 8213050"/>
                <a:gd name="connsiteY1189" fmla="*/ 2214721 h 4890885"/>
                <a:gd name="connsiteX1190" fmla="*/ 738286 w 8213050"/>
                <a:gd name="connsiteY1190" fmla="*/ 2399284 h 4890885"/>
                <a:gd name="connsiteX1191" fmla="*/ 553723 w 8213050"/>
                <a:gd name="connsiteY1191" fmla="*/ 2399284 h 4890885"/>
                <a:gd name="connsiteX1192" fmla="*/ 276878 w 8213050"/>
                <a:gd name="connsiteY1192" fmla="*/ 2214721 h 4890885"/>
                <a:gd name="connsiteX1193" fmla="*/ 461441 w 8213050"/>
                <a:gd name="connsiteY1193" fmla="*/ 2214721 h 4890885"/>
                <a:gd name="connsiteX1194" fmla="*/ 461441 w 8213050"/>
                <a:gd name="connsiteY1194" fmla="*/ 2399284 h 4890885"/>
                <a:gd name="connsiteX1195" fmla="*/ 276878 w 8213050"/>
                <a:gd name="connsiteY1195" fmla="*/ 2399284 h 4890885"/>
                <a:gd name="connsiteX1196" fmla="*/ 30 w 8213050"/>
                <a:gd name="connsiteY1196" fmla="*/ 2214721 h 4890885"/>
                <a:gd name="connsiteX1197" fmla="*/ 184597 w 8213050"/>
                <a:gd name="connsiteY1197" fmla="*/ 2214721 h 4890885"/>
                <a:gd name="connsiteX1198" fmla="*/ 184597 w 8213050"/>
                <a:gd name="connsiteY1198" fmla="*/ 2399284 h 4890885"/>
                <a:gd name="connsiteX1199" fmla="*/ 30 w 8213050"/>
                <a:gd name="connsiteY1199" fmla="*/ 2399284 h 4890885"/>
                <a:gd name="connsiteX1200" fmla="*/ 8028487 w 8213050"/>
                <a:gd name="connsiteY1200" fmla="*/ 1937876 h 4890885"/>
                <a:gd name="connsiteX1201" fmla="*/ 8213050 w 8213050"/>
                <a:gd name="connsiteY1201" fmla="*/ 1937876 h 4890885"/>
                <a:gd name="connsiteX1202" fmla="*/ 8213050 w 8213050"/>
                <a:gd name="connsiteY1202" fmla="*/ 2122439 h 4890885"/>
                <a:gd name="connsiteX1203" fmla="*/ 8028487 w 8213050"/>
                <a:gd name="connsiteY1203" fmla="*/ 2122439 h 4890885"/>
                <a:gd name="connsiteX1204" fmla="*/ 7751643 w 8213050"/>
                <a:gd name="connsiteY1204" fmla="*/ 1937876 h 4890885"/>
                <a:gd name="connsiteX1205" fmla="*/ 7936206 w 8213050"/>
                <a:gd name="connsiteY1205" fmla="*/ 1937876 h 4890885"/>
                <a:gd name="connsiteX1206" fmla="*/ 7936206 w 8213050"/>
                <a:gd name="connsiteY1206" fmla="*/ 2122439 h 4890885"/>
                <a:gd name="connsiteX1207" fmla="*/ 7751643 w 8213050"/>
                <a:gd name="connsiteY1207" fmla="*/ 2122439 h 4890885"/>
                <a:gd name="connsiteX1208" fmla="*/ 7474799 w 8213050"/>
                <a:gd name="connsiteY1208" fmla="*/ 1937876 h 4890885"/>
                <a:gd name="connsiteX1209" fmla="*/ 7659362 w 8213050"/>
                <a:gd name="connsiteY1209" fmla="*/ 1937876 h 4890885"/>
                <a:gd name="connsiteX1210" fmla="*/ 7659362 w 8213050"/>
                <a:gd name="connsiteY1210" fmla="*/ 2122439 h 4890885"/>
                <a:gd name="connsiteX1211" fmla="*/ 7474799 w 8213050"/>
                <a:gd name="connsiteY1211" fmla="*/ 2122439 h 4890885"/>
                <a:gd name="connsiteX1212" fmla="*/ 7197954 w 8213050"/>
                <a:gd name="connsiteY1212" fmla="*/ 1937876 h 4890885"/>
                <a:gd name="connsiteX1213" fmla="*/ 7382517 w 8213050"/>
                <a:gd name="connsiteY1213" fmla="*/ 1937876 h 4890885"/>
                <a:gd name="connsiteX1214" fmla="*/ 7382517 w 8213050"/>
                <a:gd name="connsiteY1214" fmla="*/ 2122439 h 4890885"/>
                <a:gd name="connsiteX1215" fmla="*/ 7197954 w 8213050"/>
                <a:gd name="connsiteY1215" fmla="*/ 2122439 h 4890885"/>
                <a:gd name="connsiteX1216" fmla="*/ 6921109 w 8213050"/>
                <a:gd name="connsiteY1216" fmla="*/ 1937876 h 4890885"/>
                <a:gd name="connsiteX1217" fmla="*/ 7105672 w 8213050"/>
                <a:gd name="connsiteY1217" fmla="*/ 1937876 h 4890885"/>
                <a:gd name="connsiteX1218" fmla="*/ 7105672 w 8213050"/>
                <a:gd name="connsiteY1218" fmla="*/ 2122439 h 4890885"/>
                <a:gd name="connsiteX1219" fmla="*/ 6921109 w 8213050"/>
                <a:gd name="connsiteY1219" fmla="*/ 2122439 h 4890885"/>
                <a:gd name="connsiteX1220" fmla="*/ 6644265 w 8213050"/>
                <a:gd name="connsiteY1220" fmla="*/ 1937876 h 4890885"/>
                <a:gd name="connsiteX1221" fmla="*/ 6828828 w 8213050"/>
                <a:gd name="connsiteY1221" fmla="*/ 1937876 h 4890885"/>
                <a:gd name="connsiteX1222" fmla="*/ 6828828 w 8213050"/>
                <a:gd name="connsiteY1222" fmla="*/ 2122439 h 4890885"/>
                <a:gd name="connsiteX1223" fmla="*/ 6644265 w 8213050"/>
                <a:gd name="connsiteY1223" fmla="*/ 2122439 h 4890885"/>
                <a:gd name="connsiteX1224" fmla="*/ 6367421 w 8213050"/>
                <a:gd name="connsiteY1224" fmla="*/ 1937876 h 4890885"/>
                <a:gd name="connsiteX1225" fmla="*/ 6551984 w 8213050"/>
                <a:gd name="connsiteY1225" fmla="*/ 1937876 h 4890885"/>
                <a:gd name="connsiteX1226" fmla="*/ 6551984 w 8213050"/>
                <a:gd name="connsiteY1226" fmla="*/ 2122439 h 4890885"/>
                <a:gd name="connsiteX1227" fmla="*/ 6367421 w 8213050"/>
                <a:gd name="connsiteY1227" fmla="*/ 2122439 h 4890885"/>
                <a:gd name="connsiteX1228" fmla="*/ 6090576 w 8213050"/>
                <a:gd name="connsiteY1228" fmla="*/ 1937876 h 4890885"/>
                <a:gd name="connsiteX1229" fmla="*/ 6275139 w 8213050"/>
                <a:gd name="connsiteY1229" fmla="*/ 1937876 h 4890885"/>
                <a:gd name="connsiteX1230" fmla="*/ 6275139 w 8213050"/>
                <a:gd name="connsiteY1230" fmla="*/ 2122439 h 4890885"/>
                <a:gd name="connsiteX1231" fmla="*/ 6090576 w 8213050"/>
                <a:gd name="connsiteY1231" fmla="*/ 2122439 h 4890885"/>
                <a:gd name="connsiteX1232" fmla="*/ 5813731 w 8213050"/>
                <a:gd name="connsiteY1232" fmla="*/ 1937876 h 4890885"/>
                <a:gd name="connsiteX1233" fmla="*/ 5998294 w 8213050"/>
                <a:gd name="connsiteY1233" fmla="*/ 1937876 h 4890885"/>
                <a:gd name="connsiteX1234" fmla="*/ 5998294 w 8213050"/>
                <a:gd name="connsiteY1234" fmla="*/ 2122439 h 4890885"/>
                <a:gd name="connsiteX1235" fmla="*/ 5813731 w 8213050"/>
                <a:gd name="connsiteY1235" fmla="*/ 2122439 h 4890885"/>
                <a:gd name="connsiteX1236" fmla="*/ 5536887 w 8213050"/>
                <a:gd name="connsiteY1236" fmla="*/ 1937876 h 4890885"/>
                <a:gd name="connsiteX1237" fmla="*/ 5721450 w 8213050"/>
                <a:gd name="connsiteY1237" fmla="*/ 1937876 h 4890885"/>
                <a:gd name="connsiteX1238" fmla="*/ 5721450 w 8213050"/>
                <a:gd name="connsiteY1238" fmla="*/ 2122439 h 4890885"/>
                <a:gd name="connsiteX1239" fmla="*/ 5536887 w 8213050"/>
                <a:gd name="connsiteY1239" fmla="*/ 2122439 h 4890885"/>
                <a:gd name="connsiteX1240" fmla="*/ 5260042 w 8213050"/>
                <a:gd name="connsiteY1240" fmla="*/ 1937876 h 4890885"/>
                <a:gd name="connsiteX1241" fmla="*/ 5444605 w 8213050"/>
                <a:gd name="connsiteY1241" fmla="*/ 1937876 h 4890885"/>
                <a:gd name="connsiteX1242" fmla="*/ 5444605 w 8213050"/>
                <a:gd name="connsiteY1242" fmla="*/ 2122439 h 4890885"/>
                <a:gd name="connsiteX1243" fmla="*/ 5260042 w 8213050"/>
                <a:gd name="connsiteY1243" fmla="*/ 2122439 h 4890885"/>
                <a:gd name="connsiteX1244" fmla="*/ 4983198 w 8213050"/>
                <a:gd name="connsiteY1244" fmla="*/ 1937876 h 4890885"/>
                <a:gd name="connsiteX1245" fmla="*/ 5167761 w 8213050"/>
                <a:gd name="connsiteY1245" fmla="*/ 1937876 h 4890885"/>
                <a:gd name="connsiteX1246" fmla="*/ 5167761 w 8213050"/>
                <a:gd name="connsiteY1246" fmla="*/ 2122439 h 4890885"/>
                <a:gd name="connsiteX1247" fmla="*/ 4983198 w 8213050"/>
                <a:gd name="connsiteY1247" fmla="*/ 2122439 h 4890885"/>
                <a:gd name="connsiteX1248" fmla="*/ 4706353 w 8213050"/>
                <a:gd name="connsiteY1248" fmla="*/ 1937876 h 4890885"/>
                <a:gd name="connsiteX1249" fmla="*/ 4890916 w 8213050"/>
                <a:gd name="connsiteY1249" fmla="*/ 1937876 h 4890885"/>
                <a:gd name="connsiteX1250" fmla="*/ 4890916 w 8213050"/>
                <a:gd name="connsiteY1250" fmla="*/ 2122439 h 4890885"/>
                <a:gd name="connsiteX1251" fmla="*/ 4706353 w 8213050"/>
                <a:gd name="connsiteY1251" fmla="*/ 2122439 h 4890885"/>
                <a:gd name="connsiteX1252" fmla="*/ 4429509 w 8213050"/>
                <a:gd name="connsiteY1252" fmla="*/ 1937876 h 4890885"/>
                <a:gd name="connsiteX1253" fmla="*/ 4614072 w 8213050"/>
                <a:gd name="connsiteY1253" fmla="*/ 1937876 h 4890885"/>
                <a:gd name="connsiteX1254" fmla="*/ 4614072 w 8213050"/>
                <a:gd name="connsiteY1254" fmla="*/ 2122439 h 4890885"/>
                <a:gd name="connsiteX1255" fmla="*/ 4429509 w 8213050"/>
                <a:gd name="connsiteY1255" fmla="*/ 2122439 h 4890885"/>
                <a:gd name="connsiteX1256" fmla="*/ 4152664 w 8213050"/>
                <a:gd name="connsiteY1256" fmla="*/ 1937876 h 4890885"/>
                <a:gd name="connsiteX1257" fmla="*/ 4337227 w 8213050"/>
                <a:gd name="connsiteY1257" fmla="*/ 1937876 h 4890885"/>
                <a:gd name="connsiteX1258" fmla="*/ 4337227 w 8213050"/>
                <a:gd name="connsiteY1258" fmla="*/ 2122439 h 4890885"/>
                <a:gd name="connsiteX1259" fmla="*/ 4152664 w 8213050"/>
                <a:gd name="connsiteY1259" fmla="*/ 2122439 h 4890885"/>
                <a:gd name="connsiteX1260" fmla="*/ 3875820 w 8213050"/>
                <a:gd name="connsiteY1260" fmla="*/ 1937876 h 4890885"/>
                <a:gd name="connsiteX1261" fmla="*/ 4060383 w 8213050"/>
                <a:gd name="connsiteY1261" fmla="*/ 1937876 h 4890885"/>
                <a:gd name="connsiteX1262" fmla="*/ 4060383 w 8213050"/>
                <a:gd name="connsiteY1262" fmla="*/ 2122439 h 4890885"/>
                <a:gd name="connsiteX1263" fmla="*/ 3875820 w 8213050"/>
                <a:gd name="connsiteY1263" fmla="*/ 2122439 h 4890885"/>
                <a:gd name="connsiteX1264" fmla="*/ 3598976 w 8213050"/>
                <a:gd name="connsiteY1264" fmla="*/ 1937876 h 4890885"/>
                <a:gd name="connsiteX1265" fmla="*/ 3783539 w 8213050"/>
                <a:gd name="connsiteY1265" fmla="*/ 1937876 h 4890885"/>
                <a:gd name="connsiteX1266" fmla="*/ 3783539 w 8213050"/>
                <a:gd name="connsiteY1266" fmla="*/ 2122439 h 4890885"/>
                <a:gd name="connsiteX1267" fmla="*/ 3598976 w 8213050"/>
                <a:gd name="connsiteY1267" fmla="*/ 2122439 h 4890885"/>
                <a:gd name="connsiteX1268" fmla="*/ 3322131 w 8213050"/>
                <a:gd name="connsiteY1268" fmla="*/ 1937876 h 4890885"/>
                <a:gd name="connsiteX1269" fmla="*/ 3506694 w 8213050"/>
                <a:gd name="connsiteY1269" fmla="*/ 1937876 h 4890885"/>
                <a:gd name="connsiteX1270" fmla="*/ 3506694 w 8213050"/>
                <a:gd name="connsiteY1270" fmla="*/ 2122439 h 4890885"/>
                <a:gd name="connsiteX1271" fmla="*/ 3322131 w 8213050"/>
                <a:gd name="connsiteY1271" fmla="*/ 2122439 h 4890885"/>
                <a:gd name="connsiteX1272" fmla="*/ 3045325 w 8213050"/>
                <a:gd name="connsiteY1272" fmla="*/ 1937876 h 4890885"/>
                <a:gd name="connsiteX1273" fmla="*/ 3229888 w 8213050"/>
                <a:gd name="connsiteY1273" fmla="*/ 1937876 h 4890885"/>
                <a:gd name="connsiteX1274" fmla="*/ 3229888 w 8213050"/>
                <a:gd name="connsiteY1274" fmla="*/ 2122439 h 4890885"/>
                <a:gd name="connsiteX1275" fmla="*/ 3045325 w 8213050"/>
                <a:gd name="connsiteY1275" fmla="*/ 2122439 h 4890885"/>
                <a:gd name="connsiteX1276" fmla="*/ 2768480 w 8213050"/>
                <a:gd name="connsiteY1276" fmla="*/ 1937876 h 4890885"/>
                <a:gd name="connsiteX1277" fmla="*/ 2953044 w 8213050"/>
                <a:gd name="connsiteY1277" fmla="*/ 1937876 h 4890885"/>
                <a:gd name="connsiteX1278" fmla="*/ 2953044 w 8213050"/>
                <a:gd name="connsiteY1278" fmla="*/ 2122439 h 4890885"/>
                <a:gd name="connsiteX1279" fmla="*/ 2768480 w 8213050"/>
                <a:gd name="connsiteY1279" fmla="*/ 2122439 h 4890885"/>
                <a:gd name="connsiteX1280" fmla="*/ 2491633 w 8213050"/>
                <a:gd name="connsiteY1280" fmla="*/ 1937876 h 4890885"/>
                <a:gd name="connsiteX1281" fmla="*/ 2676198 w 8213050"/>
                <a:gd name="connsiteY1281" fmla="*/ 1937876 h 4890885"/>
                <a:gd name="connsiteX1282" fmla="*/ 2676198 w 8213050"/>
                <a:gd name="connsiteY1282" fmla="*/ 2122439 h 4890885"/>
                <a:gd name="connsiteX1283" fmla="*/ 2491633 w 8213050"/>
                <a:gd name="connsiteY1283" fmla="*/ 2122439 h 4890885"/>
                <a:gd name="connsiteX1284" fmla="*/ 2214787 w 8213050"/>
                <a:gd name="connsiteY1284" fmla="*/ 1937876 h 4890885"/>
                <a:gd name="connsiteX1285" fmla="*/ 2399351 w 8213050"/>
                <a:gd name="connsiteY1285" fmla="*/ 1937876 h 4890885"/>
                <a:gd name="connsiteX1286" fmla="*/ 2399351 w 8213050"/>
                <a:gd name="connsiteY1286" fmla="*/ 2122439 h 4890885"/>
                <a:gd name="connsiteX1287" fmla="*/ 2214787 w 8213050"/>
                <a:gd name="connsiteY1287" fmla="*/ 2122439 h 4890885"/>
                <a:gd name="connsiteX1288" fmla="*/ 1937949 w 8213050"/>
                <a:gd name="connsiteY1288" fmla="*/ 1937876 h 4890885"/>
                <a:gd name="connsiteX1289" fmla="*/ 2122508 w 8213050"/>
                <a:gd name="connsiteY1289" fmla="*/ 1937876 h 4890885"/>
                <a:gd name="connsiteX1290" fmla="*/ 2122508 w 8213050"/>
                <a:gd name="connsiteY1290" fmla="*/ 2122439 h 4890885"/>
                <a:gd name="connsiteX1291" fmla="*/ 1937949 w 8213050"/>
                <a:gd name="connsiteY1291" fmla="*/ 2122439 h 4890885"/>
                <a:gd name="connsiteX1292" fmla="*/ 1661098 w 8213050"/>
                <a:gd name="connsiteY1292" fmla="*/ 1937876 h 4890885"/>
                <a:gd name="connsiteX1293" fmla="*/ 1845666 w 8213050"/>
                <a:gd name="connsiteY1293" fmla="*/ 1937876 h 4890885"/>
                <a:gd name="connsiteX1294" fmla="*/ 1845666 w 8213050"/>
                <a:gd name="connsiteY1294" fmla="*/ 2122439 h 4890885"/>
                <a:gd name="connsiteX1295" fmla="*/ 1661098 w 8213050"/>
                <a:gd name="connsiteY1295" fmla="*/ 2122439 h 4890885"/>
                <a:gd name="connsiteX1296" fmla="*/ 1384255 w 8213050"/>
                <a:gd name="connsiteY1296" fmla="*/ 1937876 h 4890885"/>
                <a:gd name="connsiteX1297" fmla="*/ 1568823 w 8213050"/>
                <a:gd name="connsiteY1297" fmla="*/ 1937876 h 4890885"/>
                <a:gd name="connsiteX1298" fmla="*/ 1568823 w 8213050"/>
                <a:gd name="connsiteY1298" fmla="*/ 2122439 h 4890885"/>
                <a:gd name="connsiteX1299" fmla="*/ 1384255 w 8213050"/>
                <a:gd name="connsiteY1299" fmla="*/ 2122439 h 4890885"/>
                <a:gd name="connsiteX1300" fmla="*/ 1107415 w 8213050"/>
                <a:gd name="connsiteY1300" fmla="*/ 1937876 h 4890885"/>
                <a:gd name="connsiteX1301" fmla="*/ 1291969 w 8213050"/>
                <a:gd name="connsiteY1301" fmla="*/ 1937876 h 4890885"/>
                <a:gd name="connsiteX1302" fmla="*/ 1291969 w 8213050"/>
                <a:gd name="connsiteY1302" fmla="*/ 2122439 h 4890885"/>
                <a:gd name="connsiteX1303" fmla="*/ 1107415 w 8213050"/>
                <a:gd name="connsiteY1303" fmla="*/ 2122439 h 4890885"/>
                <a:gd name="connsiteX1304" fmla="*/ 830571 w 8213050"/>
                <a:gd name="connsiteY1304" fmla="*/ 1937876 h 4890885"/>
                <a:gd name="connsiteX1305" fmla="*/ 1015133 w 8213050"/>
                <a:gd name="connsiteY1305" fmla="*/ 1937876 h 4890885"/>
                <a:gd name="connsiteX1306" fmla="*/ 1015133 w 8213050"/>
                <a:gd name="connsiteY1306" fmla="*/ 2122439 h 4890885"/>
                <a:gd name="connsiteX1307" fmla="*/ 830571 w 8213050"/>
                <a:gd name="connsiteY1307" fmla="*/ 2122439 h 4890885"/>
                <a:gd name="connsiteX1308" fmla="*/ 553726 w 8213050"/>
                <a:gd name="connsiteY1308" fmla="*/ 1937876 h 4890885"/>
                <a:gd name="connsiteX1309" fmla="*/ 738289 w 8213050"/>
                <a:gd name="connsiteY1309" fmla="*/ 1937876 h 4890885"/>
                <a:gd name="connsiteX1310" fmla="*/ 738289 w 8213050"/>
                <a:gd name="connsiteY1310" fmla="*/ 2122439 h 4890885"/>
                <a:gd name="connsiteX1311" fmla="*/ 553726 w 8213050"/>
                <a:gd name="connsiteY1311" fmla="*/ 2122439 h 4890885"/>
                <a:gd name="connsiteX1312" fmla="*/ 276881 w 8213050"/>
                <a:gd name="connsiteY1312" fmla="*/ 1937876 h 4890885"/>
                <a:gd name="connsiteX1313" fmla="*/ 461444 w 8213050"/>
                <a:gd name="connsiteY1313" fmla="*/ 1937876 h 4890885"/>
                <a:gd name="connsiteX1314" fmla="*/ 461444 w 8213050"/>
                <a:gd name="connsiteY1314" fmla="*/ 2122439 h 4890885"/>
                <a:gd name="connsiteX1315" fmla="*/ 276881 w 8213050"/>
                <a:gd name="connsiteY1315" fmla="*/ 2122439 h 4890885"/>
                <a:gd name="connsiteX1316" fmla="*/ 33 w 8213050"/>
                <a:gd name="connsiteY1316" fmla="*/ 1937876 h 4890885"/>
                <a:gd name="connsiteX1317" fmla="*/ 184601 w 8213050"/>
                <a:gd name="connsiteY1317" fmla="*/ 1937876 h 4890885"/>
                <a:gd name="connsiteX1318" fmla="*/ 184601 w 8213050"/>
                <a:gd name="connsiteY1318" fmla="*/ 2122439 h 4890885"/>
                <a:gd name="connsiteX1319" fmla="*/ 33 w 8213050"/>
                <a:gd name="connsiteY1319" fmla="*/ 2122439 h 4890885"/>
                <a:gd name="connsiteX1320" fmla="*/ 553730 w 8213050"/>
                <a:gd name="connsiteY1320" fmla="*/ 1661070 h 4890885"/>
                <a:gd name="connsiteX1321" fmla="*/ 738293 w 8213050"/>
                <a:gd name="connsiteY1321" fmla="*/ 1661070 h 4890885"/>
                <a:gd name="connsiteX1322" fmla="*/ 738293 w 8213050"/>
                <a:gd name="connsiteY1322" fmla="*/ 1845595 h 4890885"/>
                <a:gd name="connsiteX1323" fmla="*/ 553730 w 8213050"/>
                <a:gd name="connsiteY1323" fmla="*/ 1845595 h 4890885"/>
                <a:gd name="connsiteX1324" fmla="*/ 276885 w 8213050"/>
                <a:gd name="connsiteY1324" fmla="*/ 1661070 h 4890885"/>
                <a:gd name="connsiteX1325" fmla="*/ 461448 w 8213050"/>
                <a:gd name="connsiteY1325" fmla="*/ 1661070 h 4890885"/>
                <a:gd name="connsiteX1326" fmla="*/ 461448 w 8213050"/>
                <a:gd name="connsiteY1326" fmla="*/ 1845595 h 4890885"/>
                <a:gd name="connsiteX1327" fmla="*/ 276885 w 8213050"/>
                <a:gd name="connsiteY1327" fmla="*/ 1845595 h 4890885"/>
                <a:gd name="connsiteX1328" fmla="*/ 36 w 8213050"/>
                <a:gd name="connsiteY1328" fmla="*/ 1661070 h 4890885"/>
                <a:gd name="connsiteX1329" fmla="*/ 184605 w 8213050"/>
                <a:gd name="connsiteY1329" fmla="*/ 1661070 h 4890885"/>
                <a:gd name="connsiteX1330" fmla="*/ 184605 w 8213050"/>
                <a:gd name="connsiteY1330" fmla="*/ 1845595 h 4890885"/>
                <a:gd name="connsiteX1331" fmla="*/ 36 w 8213050"/>
                <a:gd name="connsiteY1331" fmla="*/ 1845595 h 4890885"/>
                <a:gd name="connsiteX1332" fmla="*/ 1661101 w 8213050"/>
                <a:gd name="connsiteY1332" fmla="*/ 1661070 h 4890885"/>
                <a:gd name="connsiteX1333" fmla="*/ 1845670 w 8213050"/>
                <a:gd name="connsiteY1333" fmla="*/ 1661070 h 4890885"/>
                <a:gd name="connsiteX1334" fmla="*/ 1845670 w 8213050"/>
                <a:gd name="connsiteY1334" fmla="*/ 1845595 h 4890885"/>
                <a:gd name="connsiteX1335" fmla="*/ 1661101 w 8213050"/>
                <a:gd name="connsiteY1335" fmla="*/ 1845595 h 4890885"/>
                <a:gd name="connsiteX1336" fmla="*/ 1384258 w 8213050"/>
                <a:gd name="connsiteY1336" fmla="*/ 1661070 h 4890885"/>
                <a:gd name="connsiteX1337" fmla="*/ 1568827 w 8213050"/>
                <a:gd name="connsiteY1337" fmla="*/ 1661070 h 4890885"/>
                <a:gd name="connsiteX1338" fmla="*/ 1568827 w 8213050"/>
                <a:gd name="connsiteY1338" fmla="*/ 1845595 h 4890885"/>
                <a:gd name="connsiteX1339" fmla="*/ 1384258 w 8213050"/>
                <a:gd name="connsiteY1339" fmla="*/ 1845595 h 4890885"/>
                <a:gd name="connsiteX1340" fmla="*/ 1107418 w 8213050"/>
                <a:gd name="connsiteY1340" fmla="*/ 1661070 h 4890885"/>
                <a:gd name="connsiteX1341" fmla="*/ 1291972 w 8213050"/>
                <a:gd name="connsiteY1341" fmla="*/ 1661070 h 4890885"/>
                <a:gd name="connsiteX1342" fmla="*/ 1291972 w 8213050"/>
                <a:gd name="connsiteY1342" fmla="*/ 1845595 h 4890885"/>
                <a:gd name="connsiteX1343" fmla="*/ 1107418 w 8213050"/>
                <a:gd name="connsiteY1343" fmla="*/ 1845595 h 4890885"/>
                <a:gd name="connsiteX1344" fmla="*/ 830574 w 8213050"/>
                <a:gd name="connsiteY1344" fmla="*/ 1661070 h 4890885"/>
                <a:gd name="connsiteX1345" fmla="*/ 1015137 w 8213050"/>
                <a:gd name="connsiteY1345" fmla="*/ 1661070 h 4890885"/>
                <a:gd name="connsiteX1346" fmla="*/ 1015137 w 8213050"/>
                <a:gd name="connsiteY1346" fmla="*/ 1845595 h 4890885"/>
                <a:gd name="connsiteX1347" fmla="*/ 830574 w 8213050"/>
                <a:gd name="connsiteY1347" fmla="*/ 1845595 h 4890885"/>
                <a:gd name="connsiteX1348" fmla="*/ 3322131 w 8213050"/>
                <a:gd name="connsiteY1348" fmla="*/ 1661069 h 4890885"/>
                <a:gd name="connsiteX1349" fmla="*/ 3506694 w 8213050"/>
                <a:gd name="connsiteY1349" fmla="*/ 1661069 h 4890885"/>
                <a:gd name="connsiteX1350" fmla="*/ 3506694 w 8213050"/>
                <a:gd name="connsiteY1350" fmla="*/ 1845595 h 4890885"/>
                <a:gd name="connsiteX1351" fmla="*/ 3322131 w 8213050"/>
                <a:gd name="connsiteY1351" fmla="*/ 1845595 h 4890885"/>
                <a:gd name="connsiteX1352" fmla="*/ 3045328 w 8213050"/>
                <a:gd name="connsiteY1352" fmla="*/ 1661069 h 4890885"/>
                <a:gd name="connsiteX1353" fmla="*/ 3229892 w 8213050"/>
                <a:gd name="connsiteY1353" fmla="*/ 1661069 h 4890885"/>
                <a:gd name="connsiteX1354" fmla="*/ 3229892 w 8213050"/>
                <a:gd name="connsiteY1354" fmla="*/ 1845595 h 4890885"/>
                <a:gd name="connsiteX1355" fmla="*/ 3045328 w 8213050"/>
                <a:gd name="connsiteY1355" fmla="*/ 1845595 h 4890885"/>
                <a:gd name="connsiteX1356" fmla="*/ 2768484 w 8213050"/>
                <a:gd name="connsiteY1356" fmla="*/ 1661069 h 4890885"/>
                <a:gd name="connsiteX1357" fmla="*/ 2953048 w 8213050"/>
                <a:gd name="connsiteY1357" fmla="*/ 1661069 h 4890885"/>
                <a:gd name="connsiteX1358" fmla="*/ 2953048 w 8213050"/>
                <a:gd name="connsiteY1358" fmla="*/ 1845595 h 4890885"/>
                <a:gd name="connsiteX1359" fmla="*/ 2768484 w 8213050"/>
                <a:gd name="connsiteY1359" fmla="*/ 1845595 h 4890885"/>
                <a:gd name="connsiteX1360" fmla="*/ 2491637 w 8213050"/>
                <a:gd name="connsiteY1360" fmla="*/ 1661069 h 4890885"/>
                <a:gd name="connsiteX1361" fmla="*/ 2676202 w 8213050"/>
                <a:gd name="connsiteY1361" fmla="*/ 1661069 h 4890885"/>
                <a:gd name="connsiteX1362" fmla="*/ 2676202 w 8213050"/>
                <a:gd name="connsiteY1362" fmla="*/ 1845595 h 4890885"/>
                <a:gd name="connsiteX1363" fmla="*/ 2491637 w 8213050"/>
                <a:gd name="connsiteY1363" fmla="*/ 1845595 h 4890885"/>
                <a:gd name="connsiteX1364" fmla="*/ 2214791 w 8213050"/>
                <a:gd name="connsiteY1364" fmla="*/ 1661069 h 4890885"/>
                <a:gd name="connsiteX1365" fmla="*/ 2399355 w 8213050"/>
                <a:gd name="connsiteY1365" fmla="*/ 1661069 h 4890885"/>
                <a:gd name="connsiteX1366" fmla="*/ 2399355 w 8213050"/>
                <a:gd name="connsiteY1366" fmla="*/ 1845595 h 4890885"/>
                <a:gd name="connsiteX1367" fmla="*/ 2214791 w 8213050"/>
                <a:gd name="connsiteY1367" fmla="*/ 1845595 h 4890885"/>
                <a:gd name="connsiteX1368" fmla="*/ 1937953 w 8213050"/>
                <a:gd name="connsiteY1368" fmla="*/ 1661069 h 4890885"/>
                <a:gd name="connsiteX1369" fmla="*/ 2122512 w 8213050"/>
                <a:gd name="connsiteY1369" fmla="*/ 1661069 h 4890885"/>
                <a:gd name="connsiteX1370" fmla="*/ 2122512 w 8213050"/>
                <a:gd name="connsiteY1370" fmla="*/ 1845595 h 4890885"/>
                <a:gd name="connsiteX1371" fmla="*/ 1937953 w 8213050"/>
                <a:gd name="connsiteY1371" fmla="*/ 1845595 h 4890885"/>
                <a:gd name="connsiteX1372" fmla="*/ 4706353 w 8213050"/>
                <a:gd name="connsiteY1372" fmla="*/ 1661069 h 4890885"/>
                <a:gd name="connsiteX1373" fmla="*/ 4890916 w 8213050"/>
                <a:gd name="connsiteY1373" fmla="*/ 1661069 h 4890885"/>
                <a:gd name="connsiteX1374" fmla="*/ 4890916 w 8213050"/>
                <a:gd name="connsiteY1374" fmla="*/ 1845595 h 4890885"/>
                <a:gd name="connsiteX1375" fmla="*/ 4706353 w 8213050"/>
                <a:gd name="connsiteY1375" fmla="*/ 1845595 h 4890885"/>
                <a:gd name="connsiteX1376" fmla="*/ 4429509 w 8213050"/>
                <a:gd name="connsiteY1376" fmla="*/ 1661069 h 4890885"/>
                <a:gd name="connsiteX1377" fmla="*/ 4614072 w 8213050"/>
                <a:gd name="connsiteY1377" fmla="*/ 1661069 h 4890885"/>
                <a:gd name="connsiteX1378" fmla="*/ 4614072 w 8213050"/>
                <a:gd name="connsiteY1378" fmla="*/ 1845595 h 4890885"/>
                <a:gd name="connsiteX1379" fmla="*/ 4429509 w 8213050"/>
                <a:gd name="connsiteY1379" fmla="*/ 1845595 h 4890885"/>
                <a:gd name="connsiteX1380" fmla="*/ 4152664 w 8213050"/>
                <a:gd name="connsiteY1380" fmla="*/ 1661069 h 4890885"/>
                <a:gd name="connsiteX1381" fmla="*/ 4337227 w 8213050"/>
                <a:gd name="connsiteY1381" fmla="*/ 1661069 h 4890885"/>
                <a:gd name="connsiteX1382" fmla="*/ 4337227 w 8213050"/>
                <a:gd name="connsiteY1382" fmla="*/ 1845595 h 4890885"/>
                <a:gd name="connsiteX1383" fmla="*/ 4152664 w 8213050"/>
                <a:gd name="connsiteY1383" fmla="*/ 1845595 h 4890885"/>
                <a:gd name="connsiteX1384" fmla="*/ 3875820 w 8213050"/>
                <a:gd name="connsiteY1384" fmla="*/ 1661069 h 4890885"/>
                <a:gd name="connsiteX1385" fmla="*/ 4060383 w 8213050"/>
                <a:gd name="connsiteY1385" fmla="*/ 1661069 h 4890885"/>
                <a:gd name="connsiteX1386" fmla="*/ 4060383 w 8213050"/>
                <a:gd name="connsiteY1386" fmla="*/ 1845595 h 4890885"/>
                <a:gd name="connsiteX1387" fmla="*/ 3875820 w 8213050"/>
                <a:gd name="connsiteY1387" fmla="*/ 1845595 h 4890885"/>
                <a:gd name="connsiteX1388" fmla="*/ 3598976 w 8213050"/>
                <a:gd name="connsiteY1388" fmla="*/ 1661069 h 4890885"/>
                <a:gd name="connsiteX1389" fmla="*/ 3783539 w 8213050"/>
                <a:gd name="connsiteY1389" fmla="*/ 1661069 h 4890885"/>
                <a:gd name="connsiteX1390" fmla="*/ 3783539 w 8213050"/>
                <a:gd name="connsiteY1390" fmla="*/ 1845595 h 4890885"/>
                <a:gd name="connsiteX1391" fmla="*/ 3598976 w 8213050"/>
                <a:gd name="connsiteY1391" fmla="*/ 1845595 h 4890885"/>
                <a:gd name="connsiteX1392" fmla="*/ 6090576 w 8213050"/>
                <a:gd name="connsiteY1392" fmla="*/ 1661068 h 4890885"/>
                <a:gd name="connsiteX1393" fmla="*/ 6275139 w 8213050"/>
                <a:gd name="connsiteY1393" fmla="*/ 1661068 h 4890885"/>
                <a:gd name="connsiteX1394" fmla="*/ 6275139 w 8213050"/>
                <a:gd name="connsiteY1394" fmla="*/ 1845595 h 4890885"/>
                <a:gd name="connsiteX1395" fmla="*/ 6090576 w 8213050"/>
                <a:gd name="connsiteY1395" fmla="*/ 1845595 h 4890885"/>
                <a:gd name="connsiteX1396" fmla="*/ 5813731 w 8213050"/>
                <a:gd name="connsiteY1396" fmla="*/ 1661068 h 4890885"/>
                <a:gd name="connsiteX1397" fmla="*/ 5998294 w 8213050"/>
                <a:gd name="connsiteY1397" fmla="*/ 1661068 h 4890885"/>
                <a:gd name="connsiteX1398" fmla="*/ 5998294 w 8213050"/>
                <a:gd name="connsiteY1398" fmla="*/ 1845595 h 4890885"/>
                <a:gd name="connsiteX1399" fmla="*/ 5813731 w 8213050"/>
                <a:gd name="connsiteY1399" fmla="*/ 1845595 h 4890885"/>
                <a:gd name="connsiteX1400" fmla="*/ 5536887 w 8213050"/>
                <a:gd name="connsiteY1400" fmla="*/ 1661068 h 4890885"/>
                <a:gd name="connsiteX1401" fmla="*/ 5721450 w 8213050"/>
                <a:gd name="connsiteY1401" fmla="*/ 1661068 h 4890885"/>
                <a:gd name="connsiteX1402" fmla="*/ 5721450 w 8213050"/>
                <a:gd name="connsiteY1402" fmla="*/ 1845595 h 4890885"/>
                <a:gd name="connsiteX1403" fmla="*/ 5536887 w 8213050"/>
                <a:gd name="connsiteY1403" fmla="*/ 1845595 h 4890885"/>
                <a:gd name="connsiteX1404" fmla="*/ 5260042 w 8213050"/>
                <a:gd name="connsiteY1404" fmla="*/ 1661068 h 4890885"/>
                <a:gd name="connsiteX1405" fmla="*/ 5444605 w 8213050"/>
                <a:gd name="connsiteY1405" fmla="*/ 1661068 h 4890885"/>
                <a:gd name="connsiteX1406" fmla="*/ 5444605 w 8213050"/>
                <a:gd name="connsiteY1406" fmla="*/ 1845595 h 4890885"/>
                <a:gd name="connsiteX1407" fmla="*/ 5260042 w 8213050"/>
                <a:gd name="connsiteY1407" fmla="*/ 1845595 h 4890885"/>
                <a:gd name="connsiteX1408" fmla="*/ 4983198 w 8213050"/>
                <a:gd name="connsiteY1408" fmla="*/ 1661068 h 4890885"/>
                <a:gd name="connsiteX1409" fmla="*/ 5167761 w 8213050"/>
                <a:gd name="connsiteY1409" fmla="*/ 1661068 h 4890885"/>
                <a:gd name="connsiteX1410" fmla="*/ 5167761 w 8213050"/>
                <a:gd name="connsiteY1410" fmla="*/ 1845595 h 4890885"/>
                <a:gd name="connsiteX1411" fmla="*/ 4983198 w 8213050"/>
                <a:gd name="connsiteY1411" fmla="*/ 1845595 h 4890885"/>
                <a:gd name="connsiteX1412" fmla="*/ 6921109 w 8213050"/>
                <a:gd name="connsiteY1412" fmla="*/ 1661068 h 4890885"/>
                <a:gd name="connsiteX1413" fmla="*/ 7105672 w 8213050"/>
                <a:gd name="connsiteY1413" fmla="*/ 1661068 h 4890885"/>
                <a:gd name="connsiteX1414" fmla="*/ 7105672 w 8213050"/>
                <a:gd name="connsiteY1414" fmla="*/ 1845595 h 4890885"/>
                <a:gd name="connsiteX1415" fmla="*/ 6921109 w 8213050"/>
                <a:gd name="connsiteY1415" fmla="*/ 1845595 h 4890885"/>
                <a:gd name="connsiteX1416" fmla="*/ 6644265 w 8213050"/>
                <a:gd name="connsiteY1416" fmla="*/ 1661068 h 4890885"/>
                <a:gd name="connsiteX1417" fmla="*/ 6828828 w 8213050"/>
                <a:gd name="connsiteY1417" fmla="*/ 1661068 h 4890885"/>
                <a:gd name="connsiteX1418" fmla="*/ 6828828 w 8213050"/>
                <a:gd name="connsiteY1418" fmla="*/ 1845595 h 4890885"/>
                <a:gd name="connsiteX1419" fmla="*/ 6644265 w 8213050"/>
                <a:gd name="connsiteY1419" fmla="*/ 1845595 h 4890885"/>
                <a:gd name="connsiteX1420" fmla="*/ 6367421 w 8213050"/>
                <a:gd name="connsiteY1420" fmla="*/ 1661068 h 4890885"/>
                <a:gd name="connsiteX1421" fmla="*/ 6551984 w 8213050"/>
                <a:gd name="connsiteY1421" fmla="*/ 1661068 h 4890885"/>
                <a:gd name="connsiteX1422" fmla="*/ 6551984 w 8213050"/>
                <a:gd name="connsiteY1422" fmla="*/ 1845595 h 4890885"/>
                <a:gd name="connsiteX1423" fmla="*/ 6367421 w 8213050"/>
                <a:gd name="connsiteY1423" fmla="*/ 1845595 h 4890885"/>
                <a:gd name="connsiteX1424" fmla="*/ 8028487 w 8213050"/>
                <a:gd name="connsiteY1424" fmla="*/ 1661067 h 4890885"/>
                <a:gd name="connsiteX1425" fmla="*/ 8213050 w 8213050"/>
                <a:gd name="connsiteY1425" fmla="*/ 1661067 h 4890885"/>
                <a:gd name="connsiteX1426" fmla="*/ 8213050 w 8213050"/>
                <a:gd name="connsiteY1426" fmla="*/ 1845595 h 4890885"/>
                <a:gd name="connsiteX1427" fmla="*/ 8028487 w 8213050"/>
                <a:gd name="connsiteY1427" fmla="*/ 1845595 h 4890885"/>
                <a:gd name="connsiteX1428" fmla="*/ 7751643 w 8213050"/>
                <a:gd name="connsiteY1428" fmla="*/ 1661067 h 4890885"/>
                <a:gd name="connsiteX1429" fmla="*/ 7936206 w 8213050"/>
                <a:gd name="connsiteY1429" fmla="*/ 1661067 h 4890885"/>
                <a:gd name="connsiteX1430" fmla="*/ 7936206 w 8213050"/>
                <a:gd name="connsiteY1430" fmla="*/ 1845595 h 4890885"/>
                <a:gd name="connsiteX1431" fmla="*/ 7751643 w 8213050"/>
                <a:gd name="connsiteY1431" fmla="*/ 1845595 h 4890885"/>
                <a:gd name="connsiteX1432" fmla="*/ 7474799 w 8213050"/>
                <a:gd name="connsiteY1432" fmla="*/ 1661067 h 4890885"/>
                <a:gd name="connsiteX1433" fmla="*/ 7659362 w 8213050"/>
                <a:gd name="connsiteY1433" fmla="*/ 1661067 h 4890885"/>
                <a:gd name="connsiteX1434" fmla="*/ 7659362 w 8213050"/>
                <a:gd name="connsiteY1434" fmla="*/ 1845595 h 4890885"/>
                <a:gd name="connsiteX1435" fmla="*/ 7474799 w 8213050"/>
                <a:gd name="connsiteY1435" fmla="*/ 1845595 h 4890885"/>
                <a:gd name="connsiteX1436" fmla="*/ 7197954 w 8213050"/>
                <a:gd name="connsiteY1436" fmla="*/ 1661067 h 4890885"/>
                <a:gd name="connsiteX1437" fmla="*/ 7382517 w 8213050"/>
                <a:gd name="connsiteY1437" fmla="*/ 1661067 h 4890885"/>
                <a:gd name="connsiteX1438" fmla="*/ 7382517 w 8213050"/>
                <a:gd name="connsiteY1438" fmla="*/ 1845595 h 4890885"/>
                <a:gd name="connsiteX1439" fmla="*/ 7197954 w 8213050"/>
                <a:gd name="connsiteY1439" fmla="*/ 1845595 h 4890885"/>
                <a:gd name="connsiteX1440" fmla="*/ 830578 w 8213050"/>
                <a:gd name="connsiteY1440" fmla="*/ 1384231 h 4890885"/>
                <a:gd name="connsiteX1441" fmla="*/ 1015140 w 8213050"/>
                <a:gd name="connsiteY1441" fmla="*/ 1384231 h 4890885"/>
                <a:gd name="connsiteX1442" fmla="*/ 1015140 w 8213050"/>
                <a:gd name="connsiteY1442" fmla="*/ 1568789 h 4890885"/>
                <a:gd name="connsiteX1443" fmla="*/ 830578 w 8213050"/>
                <a:gd name="connsiteY1443" fmla="*/ 1568789 h 4890885"/>
                <a:gd name="connsiteX1444" fmla="*/ 553734 w 8213050"/>
                <a:gd name="connsiteY1444" fmla="*/ 1384231 h 4890885"/>
                <a:gd name="connsiteX1445" fmla="*/ 738297 w 8213050"/>
                <a:gd name="connsiteY1445" fmla="*/ 1384231 h 4890885"/>
                <a:gd name="connsiteX1446" fmla="*/ 738297 w 8213050"/>
                <a:gd name="connsiteY1446" fmla="*/ 1568789 h 4890885"/>
                <a:gd name="connsiteX1447" fmla="*/ 553734 w 8213050"/>
                <a:gd name="connsiteY1447" fmla="*/ 1568789 h 4890885"/>
                <a:gd name="connsiteX1448" fmla="*/ 276889 w 8213050"/>
                <a:gd name="connsiteY1448" fmla="*/ 1384231 h 4890885"/>
                <a:gd name="connsiteX1449" fmla="*/ 461452 w 8213050"/>
                <a:gd name="connsiteY1449" fmla="*/ 1384231 h 4890885"/>
                <a:gd name="connsiteX1450" fmla="*/ 461452 w 8213050"/>
                <a:gd name="connsiteY1450" fmla="*/ 1568790 h 4890885"/>
                <a:gd name="connsiteX1451" fmla="*/ 276889 w 8213050"/>
                <a:gd name="connsiteY1451" fmla="*/ 1568790 h 4890885"/>
                <a:gd name="connsiteX1452" fmla="*/ 40 w 8213050"/>
                <a:gd name="connsiteY1452" fmla="*/ 1384231 h 4890885"/>
                <a:gd name="connsiteX1453" fmla="*/ 184608 w 8213050"/>
                <a:gd name="connsiteY1453" fmla="*/ 1384231 h 4890885"/>
                <a:gd name="connsiteX1454" fmla="*/ 184608 w 8213050"/>
                <a:gd name="connsiteY1454" fmla="*/ 1568790 h 4890885"/>
                <a:gd name="connsiteX1455" fmla="*/ 40 w 8213050"/>
                <a:gd name="connsiteY1455" fmla="*/ 1568790 h 4890885"/>
                <a:gd name="connsiteX1456" fmla="*/ 1661104 w 8213050"/>
                <a:gd name="connsiteY1456" fmla="*/ 1384230 h 4890885"/>
                <a:gd name="connsiteX1457" fmla="*/ 1845674 w 8213050"/>
                <a:gd name="connsiteY1457" fmla="*/ 1384230 h 4890885"/>
                <a:gd name="connsiteX1458" fmla="*/ 1845674 w 8213050"/>
                <a:gd name="connsiteY1458" fmla="*/ 1568789 h 4890885"/>
                <a:gd name="connsiteX1459" fmla="*/ 1661104 w 8213050"/>
                <a:gd name="connsiteY1459" fmla="*/ 1568789 h 4890885"/>
                <a:gd name="connsiteX1460" fmla="*/ 1384262 w 8213050"/>
                <a:gd name="connsiteY1460" fmla="*/ 1384230 h 4890885"/>
                <a:gd name="connsiteX1461" fmla="*/ 1568831 w 8213050"/>
                <a:gd name="connsiteY1461" fmla="*/ 1384230 h 4890885"/>
                <a:gd name="connsiteX1462" fmla="*/ 1568831 w 8213050"/>
                <a:gd name="connsiteY1462" fmla="*/ 1568789 h 4890885"/>
                <a:gd name="connsiteX1463" fmla="*/ 1384262 w 8213050"/>
                <a:gd name="connsiteY1463" fmla="*/ 1568789 h 4890885"/>
                <a:gd name="connsiteX1464" fmla="*/ 1107422 w 8213050"/>
                <a:gd name="connsiteY1464" fmla="*/ 1384230 h 4890885"/>
                <a:gd name="connsiteX1465" fmla="*/ 1291975 w 8213050"/>
                <a:gd name="connsiteY1465" fmla="*/ 1384230 h 4890885"/>
                <a:gd name="connsiteX1466" fmla="*/ 1291975 w 8213050"/>
                <a:gd name="connsiteY1466" fmla="*/ 1568789 h 4890885"/>
                <a:gd name="connsiteX1467" fmla="*/ 1107422 w 8213050"/>
                <a:gd name="connsiteY1467" fmla="*/ 1568789 h 4890885"/>
                <a:gd name="connsiteX1468" fmla="*/ 2491640 w 8213050"/>
                <a:gd name="connsiteY1468" fmla="*/ 1384230 h 4890885"/>
                <a:gd name="connsiteX1469" fmla="*/ 2676205 w 8213050"/>
                <a:gd name="connsiteY1469" fmla="*/ 1384230 h 4890885"/>
                <a:gd name="connsiteX1470" fmla="*/ 2676205 w 8213050"/>
                <a:gd name="connsiteY1470" fmla="*/ 1568789 h 4890885"/>
                <a:gd name="connsiteX1471" fmla="*/ 2491640 w 8213050"/>
                <a:gd name="connsiteY1471" fmla="*/ 1568789 h 4890885"/>
                <a:gd name="connsiteX1472" fmla="*/ 2214794 w 8213050"/>
                <a:gd name="connsiteY1472" fmla="*/ 1384230 h 4890885"/>
                <a:gd name="connsiteX1473" fmla="*/ 2399357 w 8213050"/>
                <a:gd name="connsiteY1473" fmla="*/ 1384230 h 4890885"/>
                <a:gd name="connsiteX1474" fmla="*/ 2399357 w 8213050"/>
                <a:gd name="connsiteY1474" fmla="*/ 1568789 h 4890885"/>
                <a:gd name="connsiteX1475" fmla="*/ 2214794 w 8213050"/>
                <a:gd name="connsiteY1475" fmla="*/ 1568789 h 4890885"/>
                <a:gd name="connsiteX1476" fmla="*/ 1937957 w 8213050"/>
                <a:gd name="connsiteY1476" fmla="*/ 1384230 h 4890885"/>
                <a:gd name="connsiteX1477" fmla="*/ 2122515 w 8213050"/>
                <a:gd name="connsiteY1477" fmla="*/ 1384230 h 4890885"/>
                <a:gd name="connsiteX1478" fmla="*/ 2122515 w 8213050"/>
                <a:gd name="connsiteY1478" fmla="*/ 1568789 h 4890885"/>
                <a:gd name="connsiteX1479" fmla="*/ 1937957 w 8213050"/>
                <a:gd name="connsiteY1479" fmla="*/ 1568789 h 4890885"/>
                <a:gd name="connsiteX1480" fmla="*/ 3598976 w 8213050"/>
                <a:gd name="connsiteY1480" fmla="*/ 1384230 h 4890885"/>
                <a:gd name="connsiteX1481" fmla="*/ 3783539 w 8213050"/>
                <a:gd name="connsiteY1481" fmla="*/ 1384230 h 4890885"/>
                <a:gd name="connsiteX1482" fmla="*/ 3783539 w 8213050"/>
                <a:gd name="connsiteY1482" fmla="*/ 1568788 h 4890885"/>
                <a:gd name="connsiteX1483" fmla="*/ 3598976 w 8213050"/>
                <a:gd name="connsiteY1483" fmla="*/ 1568788 h 4890885"/>
                <a:gd name="connsiteX1484" fmla="*/ 3322131 w 8213050"/>
                <a:gd name="connsiteY1484" fmla="*/ 1384230 h 4890885"/>
                <a:gd name="connsiteX1485" fmla="*/ 3506694 w 8213050"/>
                <a:gd name="connsiteY1485" fmla="*/ 1384230 h 4890885"/>
                <a:gd name="connsiteX1486" fmla="*/ 3506694 w 8213050"/>
                <a:gd name="connsiteY1486" fmla="*/ 1568788 h 4890885"/>
                <a:gd name="connsiteX1487" fmla="*/ 3322131 w 8213050"/>
                <a:gd name="connsiteY1487" fmla="*/ 1568788 h 4890885"/>
                <a:gd name="connsiteX1488" fmla="*/ 3045332 w 8213050"/>
                <a:gd name="connsiteY1488" fmla="*/ 1384230 h 4890885"/>
                <a:gd name="connsiteX1489" fmla="*/ 3229897 w 8213050"/>
                <a:gd name="connsiteY1489" fmla="*/ 1384230 h 4890885"/>
                <a:gd name="connsiteX1490" fmla="*/ 3229897 w 8213050"/>
                <a:gd name="connsiteY1490" fmla="*/ 1568789 h 4890885"/>
                <a:gd name="connsiteX1491" fmla="*/ 3045332 w 8213050"/>
                <a:gd name="connsiteY1491" fmla="*/ 1568789 h 4890885"/>
                <a:gd name="connsiteX1492" fmla="*/ 2768487 w 8213050"/>
                <a:gd name="connsiteY1492" fmla="*/ 1384230 h 4890885"/>
                <a:gd name="connsiteX1493" fmla="*/ 2953051 w 8213050"/>
                <a:gd name="connsiteY1493" fmla="*/ 1384230 h 4890885"/>
                <a:gd name="connsiteX1494" fmla="*/ 2953051 w 8213050"/>
                <a:gd name="connsiteY1494" fmla="*/ 1568789 h 4890885"/>
                <a:gd name="connsiteX1495" fmla="*/ 2768487 w 8213050"/>
                <a:gd name="connsiteY1495" fmla="*/ 1568789 h 4890885"/>
                <a:gd name="connsiteX1496" fmla="*/ 4983198 w 8213050"/>
                <a:gd name="connsiteY1496" fmla="*/ 1384229 h 4890885"/>
                <a:gd name="connsiteX1497" fmla="*/ 5167761 w 8213050"/>
                <a:gd name="connsiteY1497" fmla="*/ 1384229 h 4890885"/>
                <a:gd name="connsiteX1498" fmla="*/ 5167761 w 8213050"/>
                <a:gd name="connsiteY1498" fmla="*/ 1568788 h 4890885"/>
                <a:gd name="connsiteX1499" fmla="*/ 4983198 w 8213050"/>
                <a:gd name="connsiteY1499" fmla="*/ 1568788 h 4890885"/>
                <a:gd name="connsiteX1500" fmla="*/ 4706353 w 8213050"/>
                <a:gd name="connsiteY1500" fmla="*/ 1384229 h 4890885"/>
                <a:gd name="connsiteX1501" fmla="*/ 4890916 w 8213050"/>
                <a:gd name="connsiteY1501" fmla="*/ 1384229 h 4890885"/>
                <a:gd name="connsiteX1502" fmla="*/ 4890916 w 8213050"/>
                <a:gd name="connsiteY1502" fmla="*/ 1568788 h 4890885"/>
                <a:gd name="connsiteX1503" fmla="*/ 4706353 w 8213050"/>
                <a:gd name="connsiteY1503" fmla="*/ 1568788 h 4890885"/>
                <a:gd name="connsiteX1504" fmla="*/ 4429509 w 8213050"/>
                <a:gd name="connsiteY1504" fmla="*/ 1384229 h 4890885"/>
                <a:gd name="connsiteX1505" fmla="*/ 4614072 w 8213050"/>
                <a:gd name="connsiteY1505" fmla="*/ 1384229 h 4890885"/>
                <a:gd name="connsiteX1506" fmla="*/ 4614072 w 8213050"/>
                <a:gd name="connsiteY1506" fmla="*/ 1568788 h 4890885"/>
                <a:gd name="connsiteX1507" fmla="*/ 4429509 w 8213050"/>
                <a:gd name="connsiteY1507" fmla="*/ 1568788 h 4890885"/>
                <a:gd name="connsiteX1508" fmla="*/ 4152664 w 8213050"/>
                <a:gd name="connsiteY1508" fmla="*/ 1384229 h 4890885"/>
                <a:gd name="connsiteX1509" fmla="*/ 4337227 w 8213050"/>
                <a:gd name="connsiteY1509" fmla="*/ 1384229 h 4890885"/>
                <a:gd name="connsiteX1510" fmla="*/ 4337227 w 8213050"/>
                <a:gd name="connsiteY1510" fmla="*/ 1568788 h 4890885"/>
                <a:gd name="connsiteX1511" fmla="*/ 4152664 w 8213050"/>
                <a:gd name="connsiteY1511" fmla="*/ 1568788 h 4890885"/>
                <a:gd name="connsiteX1512" fmla="*/ 3875820 w 8213050"/>
                <a:gd name="connsiteY1512" fmla="*/ 1384229 h 4890885"/>
                <a:gd name="connsiteX1513" fmla="*/ 4060383 w 8213050"/>
                <a:gd name="connsiteY1513" fmla="*/ 1384229 h 4890885"/>
                <a:gd name="connsiteX1514" fmla="*/ 4060383 w 8213050"/>
                <a:gd name="connsiteY1514" fmla="*/ 1568788 h 4890885"/>
                <a:gd name="connsiteX1515" fmla="*/ 3875820 w 8213050"/>
                <a:gd name="connsiteY1515" fmla="*/ 1568788 h 4890885"/>
                <a:gd name="connsiteX1516" fmla="*/ 5260042 w 8213050"/>
                <a:gd name="connsiteY1516" fmla="*/ 1384229 h 4890885"/>
                <a:gd name="connsiteX1517" fmla="*/ 5444605 w 8213050"/>
                <a:gd name="connsiteY1517" fmla="*/ 1384229 h 4890885"/>
                <a:gd name="connsiteX1518" fmla="*/ 5444605 w 8213050"/>
                <a:gd name="connsiteY1518" fmla="*/ 1568788 h 4890885"/>
                <a:gd name="connsiteX1519" fmla="*/ 5260042 w 8213050"/>
                <a:gd name="connsiteY1519" fmla="*/ 1568788 h 4890885"/>
                <a:gd name="connsiteX1520" fmla="*/ 6921109 w 8213050"/>
                <a:gd name="connsiteY1520" fmla="*/ 1384228 h 4890885"/>
                <a:gd name="connsiteX1521" fmla="*/ 7105672 w 8213050"/>
                <a:gd name="connsiteY1521" fmla="*/ 1384228 h 4890885"/>
                <a:gd name="connsiteX1522" fmla="*/ 7105672 w 8213050"/>
                <a:gd name="connsiteY1522" fmla="*/ 1568787 h 4890885"/>
                <a:gd name="connsiteX1523" fmla="*/ 6921109 w 8213050"/>
                <a:gd name="connsiteY1523" fmla="*/ 1568787 h 4890885"/>
                <a:gd name="connsiteX1524" fmla="*/ 6644265 w 8213050"/>
                <a:gd name="connsiteY1524" fmla="*/ 1384228 h 4890885"/>
                <a:gd name="connsiteX1525" fmla="*/ 6828828 w 8213050"/>
                <a:gd name="connsiteY1525" fmla="*/ 1384228 h 4890885"/>
                <a:gd name="connsiteX1526" fmla="*/ 6828828 w 8213050"/>
                <a:gd name="connsiteY1526" fmla="*/ 1568787 h 4890885"/>
                <a:gd name="connsiteX1527" fmla="*/ 6644265 w 8213050"/>
                <a:gd name="connsiteY1527" fmla="*/ 1568787 h 4890885"/>
                <a:gd name="connsiteX1528" fmla="*/ 6367421 w 8213050"/>
                <a:gd name="connsiteY1528" fmla="*/ 1384228 h 4890885"/>
                <a:gd name="connsiteX1529" fmla="*/ 6551984 w 8213050"/>
                <a:gd name="connsiteY1529" fmla="*/ 1384228 h 4890885"/>
                <a:gd name="connsiteX1530" fmla="*/ 6551984 w 8213050"/>
                <a:gd name="connsiteY1530" fmla="*/ 1568787 h 4890885"/>
                <a:gd name="connsiteX1531" fmla="*/ 6367421 w 8213050"/>
                <a:gd name="connsiteY1531" fmla="*/ 1568787 h 4890885"/>
                <a:gd name="connsiteX1532" fmla="*/ 6090576 w 8213050"/>
                <a:gd name="connsiteY1532" fmla="*/ 1384228 h 4890885"/>
                <a:gd name="connsiteX1533" fmla="*/ 6275139 w 8213050"/>
                <a:gd name="connsiteY1533" fmla="*/ 1384228 h 4890885"/>
                <a:gd name="connsiteX1534" fmla="*/ 6275139 w 8213050"/>
                <a:gd name="connsiteY1534" fmla="*/ 1568788 h 4890885"/>
                <a:gd name="connsiteX1535" fmla="*/ 6090576 w 8213050"/>
                <a:gd name="connsiteY1535" fmla="*/ 1568788 h 4890885"/>
                <a:gd name="connsiteX1536" fmla="*/ 5813731 w 8213050"/>
                <a:gd name="connsiteY1536" fmla="*/ 1384228 h 4890885"/>
                <a:gd name="connsiteX1537" fmla="*/ 5998294 w 8213050"/>
                <a:gd name="connsiteY1537" fmla="*/ 1384228 h 4890885"/>
                <a:gd name="connsiteX1538" fmla="*/ 5998294 w 8213050"/>
                <a:gd name="connsiteY1538" fmla="*/ 1568788 h 4890885"/>
                <a:gd name="connsiteX1539" fmla="*/ 5813731 w 8213050"/>
                <a:gd name="connsiteY1539" fmla="*/ 1568788 h 4890885"/>
                <a:gd name="connsiteX1540" fmla="*/ 5536887 w 8213050"/>
                <a:gd name="connsiteY1540" fmla="*/ 1384228 h 4890885"/>
                <a:gd name="connsiteX1541" fmla="*/ 5721450 w 8213050"/>
                <a:gd name="connsiteY1541" fmla="*/ 1384228 h 4890885"/>
                <a:gd name="connsiteX1542" fmla="*/ 5721450 w 8213050"/>
                <a:gd name="connsiteY1542" fmla="*/ 1568788 h 4890885"/>
                <a:gd name="connsiteX1543" fmla="*/ 5536887 w 8213050"/>
                <a:gd name="connsiteY1543" fmla="*/ 1568788 h 4890885"/>
                <a:gd name="connsiteX1544" fmla="*/ 7474799 w 8213050"/>
                <a:gd name="connsiteY1544" fmla="*/ 1384228 h 4890885"/>
                <a:gd name="connsiteX1545" fmla="*/ 7659362 w 8213050"/>
                <a:gd name="connsiteY1545" fmla="*/ 1384228 h 4890885"/>
                <a:gd name="connsiteX1546" fmla="*/ 7659362 w 8213050"/>
                <a:gd name="connsiteY1546" fmla="*/ 1568787 h 4890885"/>
                <a:gd name="connsiteX1547" fmla="*/ 7474799 w 8213050"/>
                <a:gd name="connsiteY1547" fmla="*/ 1568787 h 4890885"/>
                <a:gd name="connsiteX1548" fmla="*/ 7197954 w 8213050"/>
                <a:gd name="connsiteY1548" fmla="*/ 1384228 h 4890885"/>
                <a:gd name="connsiteX1549" fmla="*/ 7382517 w 8213050"/>
                <a:gd name="connsiteY1549" fmla="*/ 1384228 h 4890885"/>
                <a:gd name="connsiteX1550" fmla="*/ 7382517 w 8213050"/>
                <a:gd name="connsiteY1550" fmla="*/ 1568787 h 4890885"/>
                <a:gd name="connsiteX1551" fmla="*/ 7197954 w 8213050"/>
                <a:gd name="connsiteY1551" fmla="*/ 1568787 h 4890885"/>
                <a:gd name="connsiteX1552" fmla="*/ 8028487 w 8213050"/>
                <a:gd name="connsiteY1552" fmla="*/ 1384227 h 4890885"/>
                <a:gd name="connsiteX1553" fmla="*/ 8213050 w 8213050"/>
                <a:gd name="connsiteY1553" fmla="*/ 1384227 h 4890885"/>
                <a:gd name="connsiteX1554" fmla="*/ 8213050 w 8213050"/>
                <a:gd name="connsiteY1554" fmla="*/ 1568787 h 4890885"/>
                <a:gd name="connsiteX1555" fmla="*/ 8028487 w 8213050"/>
                <a:gd name="connsiteY1555" fmla="*/ 1568787 h 4890885"/>
                <a:gd name="connsiteX1556" fmla="*/ 7751643 w 8213050"/>
                <a:gd name="connsiteY1556" fmla="*/ 1384227 h 4890885"/>
                <a:gd name="connsiteX1557" fmla="*/ 7936206 w 8213050"/>
                <a:gd name="connsiteY1557" fmla="*/ 1384227 h 4890885"/>
                <a:gd name="connsiteX1558" fmla="*/ 7936206 w 8213050"/>
                <a:gd name="connsiteY1558" fmla="*/ 1568787 h 4890885"/>
                <a:gd name="connsiteX1559" fmla="*/ 7751643 w 8213050"/>
                <a:gd name="connsiteY1559" fmla="*/ 1568787 h 4890885"/>
                <a:gd name="connsiteX1560" fmla="*/ 553737 w 8213050"/>
                <a:gd name="connsiteY1560" fmla="*/ 1107394 h 4890885"/>
                <a:gd name="connsiteX1561" fmla="*/ 738300 w 8213050"/>
                <a:gd name="connsiteY1561" fmla="*/ 1107394 h 4890885"/>
                <a:gd name="connsiteX1562" fmla="*/ 738300 w 8213050"/>
                <a:gd name="connsiteY1562" fmla="*/ 1291954 h 4890885"/>
                <a:gd name="connsiteX1563" fmla="*/ 553737 w 8213050"/>
                <a:gd name="connsiteY1563" fmla="*/ 1291954 h 4890885"/>
                <a:gd name="connsiteX1564" fmla="*/ 276893 w 8213050"/>
                <a:gd name="connsiteY1564" fmla="*/ 1107394 h 4890885"/>
                <a:gd name="connsiteX1565" fmla="*/ 461456 w 8213050"/>
                <a:gd name="connsiteY1565" fmla="*/ 1107394 h 4890885"/>
                <a:gd name="connsiteX1566" fmla="*/ 461456 w 8213050"/>
                <a:gd name="connsiteY1566" fmla="*/ 1291954 h 4890885"/>
                <a:gd name="connsiteX1567" fmla="*/ 276893 w 8213050"/>
                <a:gd name="connsiteY1567" fmla="*/ 1291954 h 4890885"/>
                <a:gd name="connsiteX1568" fmla="*/ 43 w 8213050"/>
                <a:gd name="connsiteY1568" fmla="*/ 1107394 h 4890885"/>
                <a:gd name="connsiteX1569" fmla="*/ 184612 w 8213050"/>
                <a:gd name="connsiteY1569" fmla="*/ 1107394 h 4890885"/>
                <a:gd name="connsiteX1570" fmla="*/ 184612 w 8213050"/>
                <a:gd name="connsiteY1570" fmla="*/ 1291954 h 4890885"/>
                <a:gd name="connsiteX1571" fmla="*/ 43 w 8213050"/>
                <a:gd name="connsiteY1571" fmla="*/ 1291954 h 4890885"/>
                <a:gd name="connsiteX1572" fmla="*/ 1384265 w 8213050"/>
                <a:gd name="connsiteY1572" fmla="*/ 1107394 h 4890885"/>
                <a:gd name="connsiteX1573" fmla="*/ 1568835 w 8213050"/>
                <a:gd name="connsiteY1573" fmla="*/ 1107394 h 4890885"/>
                <a:gd name="connsiteX1574" fmla="*/ 1568835 w 8213050"/>
                <a:gd name="connsiteY1574" fmla="*/ 1291954 h 4890885"/>
                <a:gd name="connsiteX1575" fmla="*/ 1384265 w 8213050"/>
                <a:gd name="connsiteY1575" fmla="*/ 1291954 h 4890885"/>
                <a:gd name="connsiteX1576" fmla="*/ 1107426 w 8213050"/>
                <a:gd name="connsiteY1576" fmla="*/ 1107394 h 4890885"/>
                <a:gd name="connsiteX1577" fmla="*/ 1291978 w 8213050"/>
                <a:gd name="connsiteY1577" fmla="*/ 1107394 h 4890885"/>
                <a:gd name="connsiteX1578" fmla="*/ 1291978 w 8213050"/>
                <a:gd name="connsiteY1578" fmla="*/ 1291954 h 4890885"/>
                <a:gd name="connsiteX1579" fmla="*/ 1107426 w 8213050"/>
                <a:gd name="connsiteY1579" fmla="*/ 1291954 h 4890885"/>
                <a:gd name="connsiteX1580" fmla="*/ 830582 w 8213050"/>
                <a:gd name="connsiteY1580" fmla="*/ 1107394 h 4890885"/>
                <a:gd name="connsiteX1581" fmla="*/ 1015144 w 8213050"/>
                <a:gd name="connsiteY1581" fmla="*/ 1107394 h 4890885"/>
                <a:gd name="connsiteX1582" fmla="*/ 1015144 w 8213050"/>
                <a:gd name="connsiteY1582" fmla="*/ 1291954 h 4890885"/>
                <a:gd name="connsiteX1583" fmla="*/ 830582 w 8213050"/>
                <a:gd name="connsiteY1583" fmla="*/ 1291954 h 4890885"/>
                <a:gd name="connsiteX1584" fmla="*/ 2491643 w 8213050"/>
                <a:gd name="connsiteY1584" fmla="*/ 1107393 h 4890885"/>
                <a:gd name="connsiteX1585" fmla="*/ 2676209 w 8213050"/>
                <a:gd name="connsiteY1585" fmla="*/ 1107393 h 4890885"/>
                <a:gd name="connsiteX1586" fmla="*/ 2676209 w 8213050"/>
                <a:gd name="connsiteY1586" fmla="*/ 1291954 h 4890885"/>
                <a:gd name="connsiteX1587" fmla="*/ 2491643 w 8213050"/>
                <a:gd name="connsiteY1587" fmla="*/ 1291954 h 4890885"/>
                <a:gd name="connsiteX1588" fmla="*/ 2214797 w 8213050"/>
                <a:gd name="connsiteY1588" fmla="*/ 1107393 h 4890885"/>
                <a:gd name="connsiteX1589" fmla="*/ 2399361 w 8213050"/>
                <a:gd name="connsiteY1589" fmla="*/ 1107393 h 4890885"/>
                <a:gd name="connsiteX1590" fmla="*/ 2399361 w 8213050"/>
                <a:gd name="connsiteY1590" fmla="*/ 1291954 h 4890885"/>
                <a:gd name="connsiteX1591" fmla="*/ 2214797 w 8213050"/>
                <a:gd name="connsiteY1591" fmla="*/ 1291954 h 4890885"/>
                <a:gd name="connsiteX1592" fmla="*/ 1937961 w 8213050"/>
                <a:gd name="connsiteY1592" fmla="*/ 1107393 h 4890885"/>
                <a:gd name="connsiteX1593" fmla="*/ 2122519 w 8213050"/>
                <a:gd name="connsiteY1593" fmla="*/ 1107393 h 4890885"/>
                <a:gd name="connsiteX1594" fmla="*/ 2122519 w 8213050"/>
                <a:gd name="connsiteY1594" fmla="*/ 1291954 h 4890885"/>
                <a:gd name="connsiteX1595" fmla="*/ 1937961 w 8213050"/>
                <a:gd name="connsiteY1595" fmla="*/ 1291954 h 4890885"/>
                <a:gd name="connsiteX1596" fmla="*/ 1661108 w 8213050"/>
                <a:gd name="connsiteY1596" fmla="*/ 1107393 h 4890885"/>
                <a:gd name="connsiteX1597" fmla="*/ 1845678 w 8213050"/>
                <a:gd name="connsiteY1597" fmla="*/ 1107393 h 4890885"/>
                <a:gd name="connsiteX1598" fmla="*/ 1845678 w 8213050"/>
                <a:gd name="connsiteY1598" fmla="*/ 1291954 h 4890885"/>
                <a:gd name="connsiteX1599" fmla="*/ 1661108 w 8213050"/>
                <a:gd name="connsiteY1599" fmla="*/ 1291954 h 4890885"/>
                <a:gd name="connsiteX1600" fmla="*/ 3598976 w 8213050"/>
                <a:gd name="connsiteY1600" fmla="*/ 1107393 h 4890885"/>
                <a:gd name="connsiteX1601" fmla="*/ 3783539 w 8213050"/>
                <a:gd name="connsiteY1601" fmla="*/ 1107393 h 4890885"/>
                <a:gd name="connsiteX1602" fmla="*/ 3783539 w 8213050"/>
                <a:gd name="connsiteY1602" fmla="*/ 1291954 h 4890885"/>
                <a:gd name="connsiteX1603" fmla="*/ 3598976 w 8213050"/>
                <a:gd name="connsiteY1603" fmla="*/ 1291954 h 4890885"/>
                <a:gd name="connsiteX1604" fmla="*/ 3322131 w 8213050"/>
                <a:gd name="connsiteY1604" fmla="*/ 1107393 h 4890885"/>
                <a:gd name="connsiteX1605" fmla="*/ 3506694 w 8213050"/>
                <a:gd name="connsiteY1605" fmla="*/ 1107393 h 4890885"/>
                <a:gd name="connsiteX1606" fmla="*/ 3506694 w 8213050"/>
                <a:gd name="connsiteY1606" fmla="*/ 1291954 h 4890885"/>
                <a:gd name="connsiteX1607" fmla="*/ 3322131 w 8213050"/>
                <a:gd name="connsiteY1607" fmla="*/ 1291954 h 4890885"/>
                <a:gd name="connsiteX1608" fmla="*/ 3045336 w 8213050"/>
                <a:gd name="connsiteY1608" fmla="*/ 1107393 h 4890885"/>
                <a:gd name="connsiteX1609" fmla="*/ 3229900 w 8213050"/>
                <a:gd name="connsiteY1609" fmla="*/ 1107393 h 4890885"/>
                <a:gd name="connsiteX1610" fmla="*/ 3229900 w 8213050"/>
                <a:gd name="connsiteY1610" fmla="*/ 1291954 h 4890885"/>
                <a:gd name="connsiteX1611" fmla="*/ 3045336 w 8213050"/>
                <a:gd name="connsiteY1611" fmla="*/ 1291954 h 4890885"/>
                <a:gd name="connsiteX1612" fmla="*/ 2768491 w 8213050"/>
                <a:gd name="connsiteY1612" fmla="*/ 1107393 h 4890885"/>
                <a:gd name="connsiteX1613" fmla="*/ 2953055 w 8213050"/>
                <a:gd name="connsiteY1613" fmla="*/ 1107393 h 4890885"/>
                <a:gd name="connsiteX1614" fmla="*/ 2953055 w 8213050"/>
                <a:gd name="connsiteY1614" fmla="*/ 1291954 h 4890885"/>
                <a:gd name="connsiteX1615" fmla="*/ 2768491 w 8213050"/>
                <a:gd name="connsiteY1615" fmla="*/ 1291954 h 4890885"/>
                <a:gd name="connsiteX1616" fmla="*/ 4429509 w 8213050"/>
                <a:gd name="connsiteY1616" fmla="*/ 1107393 h 4890885"/>
                <a:gd name="connsiteX1617" fmla="*/ 4614072 w 8213050"/>
                <a:gd name="connsiteY1617" fmla="*/ 1107393 h 4890885"/>
                <a:gd name="connsiteX1618" fmla="*/ 4614072 w 8213050"/>
                <a:gd name="connsiteY1618" fmla="*/ 1291953 h 4890885"/>
                <a:gd name="connsiteX1619" fmla="*/ 4429509 w 8213050"/>
                <a:gd name="connsiteY1619" fmla="*/ 1291953 h 4890885"/>
                <a:gd name="connsiteX1620" fmla="*/ 4152664 w 8213050"/>
                <a:gd name="connsiteY1620" fmla="*/ 1107393 h 4890885"/>
                <a:gd name="connsiteX1621" fmla="*/ 4337227 w 8213050"/>
                <a:gd name="connsiteY1621" fmla="*/ 1107393 h 4890885"/>
                <a:gd name="connsiteX1622" fmla="*/ 4337227 w 8213050"/>
                <a:gd name="connsiteY1622" fmla="*/ 1291954 h 4890885"/>
                <a:gd name="connsiteX1623" fmla="*/ 4152664 w 8213050"/>
                <a:gd name="connsiteY1623" fmla="*/ 1291954 h 4890885"/>
                <a:gd name="connsiteX1624" fmla="*/ 3875820 w 8213050"/>
                <a:gd name="connsiteY1624" fmla="*/ 1107393 h 4890885"/>
                <a:gd name="connsiteX1625" fmla="*/ 4060383 w 8213050"/>
                <a:gd name="connsiteY1625" fmla="*/ 1107393 h 4890885"/>
                <a:gd name="connsiteX1626" fmla="*/ 4060383 w 8213050"/>
                <a:gd name="connsiteY1626" fmla="*/ 1291954 h 4890885"/>
                <a:gd name="connsiteX1627" fmla="*/ 3875820 w 8213050"/>
                <a:gd name="connsiteY1627" fmla="*/ 1291954 h 4890885"/>
                <a:gd name="connsiteX1628" fmla="*/ 5536887 w 8213050"/>
                <a:gd name="connsiteY1628" fmla="*/ 1107392 h 4890885"/>
                <a:gd name="connsiteX1629" fmla="*/ 5721450 w 8213050"/>
                <a:gd name="connsiteY1629" fmla="*/ 1107392 h 4890885"/>
                <a:gd name="connsiteX1630" fmla="*/ 5721450 w 8213050"/>
                <a:gd name="connsiteY1630" fmla="*/ 1291953 h 4890885"/>
                <a:gd name="connsiteX1631" fmla="*/ 5536887 w 8213050"/>
                <a:gd name="connsiteY1631" fmla="*/ 1291953 h 4890885"/>
                <a:gd name="connsiteX1632" fmla="*/ 5260042 w 8213050"/>
                <a:gd name="connsiteY1632" fmla="*/ 1107392 h 4890885"/>
                <a:gd name="connsiteX1633" fmla="*/ 5444605 w 8213050"/>
                <a:gd name="connsiteY1633" fmla="*/ 1107392 h 4890885"/>
                <a:gd name="connsiteX1634" fmla="*/ 5444605 w 8213050"/>
                <a:gd name="connsiteY1634" fmla="*/ 1291953 h 4890885"/>
                <a:gd name="connsiteX1635" fmla="*/ 5260042 w 8213050"/>
                <a:gd name="connsiteY1635" fmla="*/ 1291953 h 4890885"/>
                <a:gd name="connsiteX1636" fmla="*/ 4983198 w 8213050"/>
                <a:gd name="connsiteY1636" fmla="*/ 1107392 h 4890885"/>
                <a:gd name="connsiteX1637" fmla="*/ 5167761 w 8213050"/>
                <a:gd name="connsiteY1637" fmla="*/ 1107392 h 4890885"/>
                <a:gd name="connsiteX1638" fmla="*/ 5167761 w 8213050"/>
                <a:gd name="connsiteY1638" fmla="*/ 1291953 h 4890885"/>
                <a:gd name="connsiteX1639" fmla="*/ 4983198 w 8213050"/>
                <a:gd name="connsiteY1639" fmla="*/ 1291953 h 4890885"/>
                <a:gd name="connsiteX1640" fmla="*/ 4706353 w 8213050"/>
                <a:gd name="connsiteY1640" fmla="*/ 1107392 h 4890885"/>
                <a:gd name="connsiteX1641" fmla="*/ 4890916 w 8213050"/>
                <a:gd name="connsiteY1641" fmla="*/ 1107392 h 4890885"/>
                <a:gd name="connsiteX1642" fmla="*/ 4890916 w 8213050"/>
                <a:gd name="connsiteY1642" fmla="*/ 1291953 h 4890885"/>
                <a:gd name="connsiteX1643" fmla="*/ 4706353 w 8213050"/>
                <a:gd name="connsiteY1643" fmla="*/ 1291953 h 4890885"/>
                <a:gd name="connsiteX1644" fmla="*/ 6367421 w 8213050"/>
                <a:gd name="connsiteY1644" fmla="*/ 1107392 h 4890885"/>
                <a:gd name="connsiteX1645" fmla="*/ 6551984 w 8213050"/>
                <a:gd name="connsiteY1645" fmla="*/ 1107392 h 4890885"/>
                <a:gd name="connsiteX1646" fmla="*/ 6551984 w 8213050"/>
                <a:gd name="connsiteY1646" fmla="*/ 1291951 h 4890885"/>
                <a:gd name="connsiteX1647" fmla="*/ 6367421 w 8213050"/>
                <a:gd name="connsiteY1647" fmla="*/ 1291951 h 4890885"/>
                <a:gd name="connsiteX1648" fmla="*/ 6090576 w 8213050"/>
                <a:gd name="connsiteY1648" fmla="*/ 1107392 h 4890885"/>
                <a:gd name="connsiteX1649" fmla="*/ 6275139 w 8213050"/>
                <a:gd name="connsiteY1649" fmla="*/ 1107392 h 4890885"/>
                <a:gd name="connsiteX1650" fmla="*/ 6275139 w 8213050"/>
                <a:gd name="connsiteY1650" fmla="*/ 1291951 h 4890885"/>
                <a:gd name="connsiteX1651" fmla="*/ 6090576 w 8213050"/>
                <a:gd name="connsiteY1651" fmla="*/ 1291951 h 4890885"/>
                <a:gd name="connsiteX1652" fmla="*/ 5813731 w 8213050"/>
                <a:gd name="connsiteY1652" fmla="*/ 1107392 h 4890885"/>
                <a:gd name="connsiteX1653" fmla="*/ 5998294 w 8213050"/>
                <a:gd name="connsiteY1653" fmla="*/ 1107392 h 4890885"/>
                <a:gd name="connsiteX1654" fmla="*/ 5998294 w 8213050"/>
                <a:gd name="connsiteY1654" fmla="*/ 1291951 h 4890885"/>
                <a:gd name="connsiteX1655" fmla="*/ 5813731 w 8213050"/>
                <a:gd name="connsiteY1655" fmla="*/ 1291951 h 4890885"/>
                <a:gd name="connsiteX1656" fmla="*/ 7474799 w 8213050"/>
                <a:gd name="connsiteY1656" fmla="*/ 1107391 h 4890885"/>
                <a:gd name="connsiteX1657" fmla="*/ 7659362 w 8213050"/>
                <a:gd name="connsiteY1657" fmla="*/ 1107391 h 4890885"/>
                <a:gd name="connsiteX1658" fmla="*/ 7659362 w 8213050"/>
                <a:gd name="connsiteY1658" fmla="*/ 1291951 h 4890885"/>
                <a:gd name="connsiteX1659" fmla="*/ 7474799 w 8213050"/>
                <a:gd name="connsiteY1659" fmla="*/ 1291951 h 4890885"/>
                <a:gd name="connsiteX1660" fmla="*/ 7197954 w 8213050"/>
                <a:gd name="connsiteY1660" fmla="*/ 1107391 h 4890885"/>
                <a:gd name="connsiteX1661" fmla="*/ 7382517 w 8213050"/>
                <a:gd name="connsiteY1661" fmla="*/ 1107391 h 4890885"/>
                <a:gd name="connsiteX1662" fmla="*/ 7382517 w 8213050"/>
                <a:gd name="connsiteY1662" fmla="*/ 1291951 h 4890885"/>
                <a:gd name="connsiteX1663" fmla="*/ 7197954 w 8213050"/>
                <a:gd name="connsiteY1663" fmla="*/ 1291951 h 4890885"/>
                <a:gd name="connsiteX1664" fmla="*/ 6921109 w 8213050"/>
                <a:gd name="connsiteY1664" fmla="*/ 1107391 h 4890885"/>
                <a:gd name="connsiteX1665" fmla="*/ 7105672 w 8213050"/>
                <a:gd name="connsiteY1665" fmla="*/ 1107391 h 4890885"/>
                <a:gd name="connsiteX1666" fmla="*/ 7105672 w 8213050"/>
                <a:gd name="connsiteY1666" fmla="*/ 1291951 h 4890885"/>
                <a:gd name="connsiteX1667" fmla="*/ 6921109 w 8213050"/>
                <a:gd name="connsiteY1667" fmla="*/ 1291951 h 4890885"/>
                <a:gd name="connsiteX1668" fmla="*/ 6644265 w 8213050"/>
                <a:gd name="connsiteY1668" fmla="*/ 1107391 h 4890885"/>
                <a:gd name="connsiteX1669" fmla="*/ 6828828 w 8213050"/>
                <a:gd name="connsiteY1669" fmla="*/ 1107391 h 4890885"/>
                <a:gd name="connsiteX1670" fmla="*/ 6828828 w 8213050"/>
                <a:gd name="connsiteY1670" fmla="*/ 1291951 h 4890885"/>
                <a:gd name="connsiteX1671" fmla="*/ 6644265 w 8213050"/>
                <a:gd name="connsiteY1671" fmla="*/ 1291951 h 4890885"/>
                <a:gd name="connsiteX1672" fmla="*/ 8028487 w 8213050"/>
                <a:gd name="connsiteY1672" fmla="*/ 1107391 h 4890885"/>
                <a:gd name="connsiteX1673" fmla="*/ 8213050 w 8213050"/>
                <a:gd name="connsiteY1673" fmla="*/ 1107391 h 4890885"/>
                <a:gd name="connsiteX1674" fmla="*/ 8213050 w 8213050"/>
                <a:gd name="connsiteY1674" fmla="*/ 1291951 h 4890885"/>
                <a:gd name="connsiteX1675" fmla="*/ 8028487 w 8213050"/>
                <a:gd name="connsiteY1675" fmla="*/ 1291951 h 4890885"/>
                <a:gd name="connsiteX1676" fmla="*/ 7751643 w 8213050"/>
                <a:gd name="connsiteY1676" fmla="*/ 1107391 h 4890885"/>
                <a:gd name="connsiteX1677" fmla="*/ 7936206 w 8213050"/>
                <a:gd name="connsiteY1677" fmla="*/ 1107391 h 4890885"/>
                <a:gd name="connsiteX1678" fmla="*/ 7936206 w 8213050"/>
                <a:gd name="connsiteY1678" fmla="*/ 1291951 h 4890885"/>
                <a:gd name="connsiteX1679" fmla="*/ 7751643 w 8213050"/>
                <a:gd name="connsiteY1679" fmla="*/ 1291951 h 4890885"/>
                <a:gd name="connsiteX1680" fmla="*/ 830585 w 8213050"/>
                <a:gd name="connsiteY1680" fmla="*/ 830543 h 4890885"/>
                <a:gd name="connsiteX1681" fmla="*/ 1015148 w 8213050"/>
                <a:gd name="connsiteY1681" fmla="*/ 830543 h 4890885"/>
                <a:gd name="connsiteX1682" fmla="*/ 1015148 w 8213050"/>
                <a:gd name="connsiteY1682" fmla="*/ 1015112 h 4890885"/>
                <a:gd name="connsiteX1683" fmla="*/ 830585 w 8213050"/>
                <a:gd name="connsiteY1683" fmla="*/ 1015112 h 4890885"/>
                <a:gd name="connsiteX1684" fmla="*/ 553741 w 8213050"/>
                <a:gd name="connsiteY1684" fmla="*/ 830543 h 4890885"/>
                <a:gd name="connsiteX1685" fmla="*/ 738304 w 8213050"/>
                <a:gd name="connsiteY1685" fmla="*/ 830543 h 4890885"/>
                <a:gd name="connsiteX1686" fmla="*/ 738304 w 8213050"/>
                <a:gd name="connsiteY1686" fmla="*/ 1015112 h 4890885"/>
                <a:gd name="connsiteX1687" fmla="*/ 553741 w 8213050"/>
                <a:gd name="connsiteY1687" fmla="*/ 1015112 h 4890885"/>
                <a:gd name="connsiteX1688" fmla="*/ 276896 w 8213050"/>
                <a:gd name="connsiteY1688" fmla="*/ 830543 h 4890885"/>
                <a:gd name="connsiteX1689" fmla="*/ 461459 w 8213050"/>
                <a:gd name="connsiteY1689" fmla="*/ 830543 h 4890885"/>
                <a:gd name="connsiteX1690" fmla="*/ 461459 w 8213050"/>
                <a:gd name="connsiteY1690" fmla="*/ 1015112 h 4890885"/>
                <a:gd name="connsiteX1691" fmla="*/ 276896 w 8213050"/>
                <a:gd name="connsiteY1691" fmla="*/ 1015112 h 4890885"/>
                <a:gd name="connsiteX1692" fmla="*/ 46 w 8213050"/>
                <a:gd name="connsiteY1692" fmla="*/ 830543 h 4890885"/>
                <a:gd name="connsiteX1693" fmla="*/ 184616 w 8213050"/>
                <a:gd name="connsiteY1693" fmla="*/ 830543 h 4890885"/>
                <a:gd name="connsiteX1694" fmla="*/ 184616 w 8213050"/>
                <a:gd name="connsiteY1694" fmla="*/ 1015112 h 4890885"/>
                <a:gd name="connsiteX1695" fmla="*/ 46 w 8213050"/>
                <a:gd name="connsiteY1695" fmla="*/ 1015112 h 4890885"/>
                <a:gd name="connsiteX1696" fmla="*/ 1937965 w 8213050"/>
                <a:gd name="connsiteY1696" fmla="*/ 830542 h 4890885"/>
                <a:gd name="connsiteX1697" fmla="*/ 2122522 w 8213050"/>
                <a:gd name="connsiteY1697" fmla="*/ 830542 h 4890885"/>
                <a:gd name="connsiteX1698" fmla="*/ 2122522 w 8213050"/>
                <a:gd name="connsiteY1698" fmla="*/ 1015112 h 4890885"/>
                <a:gd name="connsiteX1699" fmla="*/ 1937965 w 8213050"/>
                <a:gd name="connsiteY1699" fmla="*/ 1015112 h 4890885"/>
                <a:gd name="connsiteX1700" fmla="*/ 1661111 w 8213050"/>
                <a:gd name="connsiteY1700" fmla="*/ 830542 h 4890885"/>
                <a:gd name="connsiteX1701" fmla="*/ 1845681 w 8213050"/>
                <a:gd name="connsiteY1701" fmla="*/ 830542 h 4890885"/>
                <a:gd name="connsiteX1702" fmla="*/ 1845681 w 8213050"/>
                <a:gd name="connsiteY1702" fmla="*/ 1015112 h 4890885"/>
                <a:gd name="connsiteX1703" fmla="*/ 1661111 w 8213050"/>
                <a:gd name="connsiteY1703" fmla="*/ 1015112 h 4890885"/>
                <a:gd name="connsiteX1704" fmla="*/ 1384269 w 8213050"/>
                <a:gd name="connsiteY1704" fmla="*/ 830542 h 4890885"/>
                <a:gd name="connsiteX1705" fmla="*/ 1568838 w 8213050"/>
                <a:gd name="connsiteY1705" fmla="*/ 830542 h 4890885"/>
                <a:gd name="connsiteX1706" fmla="*/ 1568838 w 8213050"/>
                <a:gd name="connsiteY1706" fmla="*/ 1015112 h 4890885"/>
                <a:gd name="connsiteX1707" fmla="*/ 1384269 w 8213050"/>
                <a:gd name="connsiteY1707" fmla="*/ 1015112 h 4890885"/>
                <a:gd name="connsiteX1708" fmla="*/ 1107429 w 8213050"/>
                <a:gd name="connsiteY1708" fmla="*/ 830542 h 4890885"/>
                <a:gd name="connsiteX1709" fmla="*/ 1291981 w 8213050"/>
                <a:gd name="connsiteY1709" fmla="*/ 830542 h 4890885"/>
                <a:gd name="connsiteX1710" fmla="*/ 1291981 w 8213050"/>
                <a:gd name="connsiteY1710" fmla="*/ 1015112 h 4890885"/>
                <a:gd name="connsiteX1711" fmla="*/ 1107429 w 8213050"/>
                <a:gd name="connsiteY1711" fmla="*/ 1015112 h 4890885"/>
                <a:gd name="connsiteX1712" fmla="*/ 3322131 w 8213050"/>
                <a:gd name="connsiteY1712" fmla="*/ 830542 h 4890885"/>
                <a:gd name="connsiteX1713" fmla="*/ 3506694 w 8213050"/>
                <a:gd name="connsiteY1713" fmla="*/ 830542 h 4890885"/>
                <a:gd name="connsiteX1714" fmla="*/ 3506694 w 8213050"/>
                <a:gd name="connsiteY1714" fmla="*/ 1015111 h 4890885"/>
                <a:gd name="connsiteX1715" fmla="*/ 3322131 w 8213050"/>
                <a:gd name="connsiteY1715" fmla="*/ 1015111 h 4890885"/>
                <a:gd name="connsiteX1716" fmla="*/ 3045340 w 8213050"/>
                <a:gd name="connsiteY1716" fmla="*/ 830542 h 4890885"/>
                <a:gd name="connsiteX1717" fmla="*/ 3229903 w 8213050"/>
                <a:gd name="connsiteY1717" fmla="*/ 830542 h 4890885"/>
                <a:gd name="connsiteX1718" fmla="*/ 3229903 w 8213050"/>
                <a:gd name="connsiteY1718" fmla="*/ 1015111 h 4890885"/>
                <a:gd name="connsiteX1719" fmla="*/ 3045340 w 8213050"/>
                <a:gd name="connsiteY1719" fmla="*/ 1015111 h 4890885"/>
                <a:gd name="connsiteX1720" fmla="*/ 2768494 w 8213050"/>
                <a:gd name="connsiteY1720" fmla="*/ 830542 h 4890885"/>
                <a:gd name="connsiteX1721" fmla="*/ 2953059 w 8213050"/>
                <a:gd name="connsiteY1721" fmla="*/ 830542 h 4890885"/>
                <a:gd name="connsiteX1722" fmla="*/ 2953059 w 8213050"/>
                <a:gd name="connsiteY1722" fmla="*/ 1015112 h 4890885"/>
                <a:gd name="connsiteX1723" fmla="*/ 2768494 w 8213050"/>
                <a:gd name="connsiteY1723" fmla="*/ 1015112 h 4890885"/>
                <a:gd name="connsiteX1724" fmla="*/ 2491646 w 8213050"/>
                <a:gd name="connsiteY1724" fmla="*/ 830542 h 4890885"/>
                <a:gd name="connsiteX1725" fmla="*/ 2676212 w 8213050"/>
                <a:gd name="connsiteY1725" fmla="*/ 830542 h 4890885"/>
                <a:gd name="connsiteX1726" fmla="*/ 2676212 w 8213050"/>
                <a:gd name="connsiteY1726" fmla="*/ 1015112 h 4890885"/>
                <a:gd name="connsiteX1727" fmla="*/ 2491646 w 8213050"/>
                <a:gd name="connsiteY1727" fmla="*/ 1015112 h 4890885"/>
                <a:gd name="connsiteX1728" fmla="*/ 2214800 w 8213050"/>
                <a:gd name="connsiteY1728" fmla="*/ 830542 h 4890885"/>
                <a:gd name="connsiteX1729" fmla="*/ 2399364 w 8213050"/>
                <a:gd name="connsiteY1729" fmla="*/ 830542 h 4890885"/>
                <a:gd name="connsiteX1730" fmla="*/ 2399364 w 8213050"/>
                <a:gd name="connsiteY1730" fmla="*/ 1015112 h 4890885"/>
                <a:gd name="connsiteX1731" fmla="*/ 2214800 w 8213050"/>
                <a:gd name="connsiteY1731" fmla="*/ 1015112 h 4890885"/>
                <a:gd name="connsiteX1732" fmla="*/ 4429509 w 8213050"/>
                <a:gd name="connsiteY1732" fmla="*/ 830541 h 4890885"/>
                <a:gd name="connsiteX1733" fmla="*/ 4614072 w 8213050"/>
                <a:gd name="connsiteY1733" fmla="*/ 830541 h 4890885"/>
                <a:gd name="connsiteX1734" fmla="*/ 4614072 w 8213050"/>
                <a:gd name="connsiteY1734" fmla="*/ 1015111 h 4890885"/>
                <a:gd name="connsiteX1735" fmla="*/ 4429509 w 8213050"/>
                <a:gd name="connsiteY1735" fmla="*/ 1015111 h 4890885"/>
                <a:gd name="connsiteX1736" fmla="*/ 4152664 w 8213050"/>
                <a:gd name="connsiteY1736" fmla="*/ 830541 h 4890885"/>
                <a:gd name="connsiteX1737" fmla="*/ 4337227 w 8213050"/>
                <a:gd name="connsiteY1737" fmla="*/ 830541 h 4890885"/>
                <a:gd name="connsiteX1738" fmla="*/ 4337227 w 8213050"/>
                <a:gd name="connsiteY1738" fmla="*/ 1015111 h 4890885"/>
                <a:gd name="connsiteX1739" fmla="*/ 4152664 w 8213050"/>
                <a:gd name="connsiteY1739" fmla="*/ 1015111 h 4890885"/>
                <a:gd name="connsiteX1740" fmla="*/ 3875820 w 8213050"/>
                <a:gd name="connsiteY1740" fmla="*/ 830541 h 4890885"/>
                <a:gd name="connsiteX1741" fmla="*/ 4060383 w 8213050"/>
                <a:gd name="connsiteY1741" fmla="*/ 830541 h 4890885"/>
                <a:gd name="connsiteX1742" fmla="*/ 4060383 w 8213050"/>
                <a:gd name="connsiteY1742" fmla="*/ 1015111 h 4890885"/>
                <a:gd name="connsiteX1743" fmla="*/ 3875820 w 8213050"/>
                <a:gd name="connsiteY1743" fmla="*/ 1015111 h 4890885"/>
                <a:gd name="connsiteX1744" fmla="*/ 3598976 w 8213050"/>
                <a:gd name="connsiteY1744" fmla="*/ 830541 h 4890885"/>
                <a:gd name="connsiteX1745" fmla="*/ 3783539 w 8213050"/>
                <a:gd name="connsiteY1745" fmla="*/ 830541 h 4890885"/>
                <a:gd name="connsiteX1746" fmla="*/ 3783539 w 8213050"/>
                <a:gd name="connsiteY1746" fmla="*/ 1015111 h 4890885"/>
                <a:gd name="connsiteX1747" fmla="*/ 3598976 w 8213050"/>
                <a:gd name="connsiteY1747" fmla="*/ 1015111 h 4890885"/>
                <a:gd name="connsiteX1748" fmla="*/ 5536887 w 8213050"/>
                <a:gd name="connsiteY1748" fmla="*/ 830541 h 4890885"/>
                <a:gd name="connsiteX1749" fmla="*/ 5721450 w 8213050"/>
                <a:gd name="connsiteY1749" fmla="*/ 830541 h 4890885"/>
                <a:gd name="connsiteX1750" fmla="*/ 5721450 w 8213050"/>
                <a:gd name="connsiteY1750" fmla="*/ 1015110 h 4890885"/>
                <a:gd name="connsiteX1751" fmla="*/ 5536887 w 8213050"/>
                <a:gd name="connsiteY1751" fmla="*/ 1015110 h 4890885"/>
                <a:gd name="connsiteX1752" fmla="*/ 5260042 w 8213050"/>
                <a:gd name="connsiteY1752" fmla="*/ 830541 h 4890885"/>
                <a:gd name="connsiteX1753" fmla="*/ 5444605 w 8213050"/>
                <a:gd name="connsiteY1753" fmla="*/ 830541 h 4890885"/>
                <a:gd name="connsiteX1754" fmla="*/ 5444605 w 8213050"/>
                <a:gd name="connsiteY1754" fmla="*/ 1015110 h 4890885"/>
                <a:gd name="connsiteX1755" fmla="*/ 5260042 w 8213050"/>
                <a:gd name="connsiteY1755" fmla="*/ 1015110 h 4890885"/>
                <a:gd name="connsiteX1756" fmla="*/ 4983198 w 8213050"/>
                <a:gd name="connsiteY1756" fmla="*/ 830541 h 4890885"/>
                <a:gd name="connsiteX1757" fmla="*/ 5167761 w 8213050"/>
                <a:gd name="connsiteY1757" fmla="*/ 830541 h 4890885"/>
                <a:gd name="connsiteX1758" fmla="*/ 5167761 w 8213050"/>
                <a:gd name="connsiteY1758" fmla="*/ 1015111 h 4890885"/>
                <a:gd name="connsiteX1759" fmla="*/ 4983198 w 8213050"/>
                <a:gd name="connsiteY1759" fmla="*/ 1015111 h 4890885"/>
                <a:gd name="connsiteX1760" fmla="*/ 4706353 w 8213050"/>
                <a:gd name="connsiteY1760" fmla="*/ 830541 h 4890885"/>
                <a:gd name="connsiteX1761" fmla="*/ 4890916 w 8213050"/>
                <a:gd name="connsiteY1761" fmla="*/ 830541 h 4890885"/>
                <a:gd name="connsiteX1762" fmla="*/ 4890916 w 8213050"/>
                <a:gd name="connsiteY1762" fmla="*/ 1015111 h 4890885"/>
                <a:gd name="connsiteX1763" fmla="*/ 4706353 w 8213050"/>
                <a:gd name="connsiteY1763" fmla="*/ 1015111 h 4890885"/>
                <a:gd name="connsiteX1764" fmla="*/ 6921109 w 8213050"/>
                <a:gd name="connsiteY1764" fmla="*/ 830540 h 4890885"/>
                <a:gd name="connsiteX1765" fmla="*/ 7105672 w 8213050"/>
                <a:gd name="connsiteY1765" fmla="*/ 830540 h 4890885"/>
                <a:gd name="connsiteX1766" fmla="*/ 7105672 w 8213050"/>
                <a:gd name="connsiteY1766" fmla="*/ 1015110 h 4890885"/>
                <a:gd name="connsiteX1767" fmla="*/ 6921109 w 8213050"/>
                <a:gd name="connsiteY1767" fmla="*/ 1015110 h 4890885"/>
                <a:gd name="connsiteX1768" fmla="*/ 6644265 w 8213050"/>
                <a:gd name="connsiteY1768" fmla="*/ 830540 h 4890885"/>
                <a:gd name="connsiteX1769" fmla="*/ 6828828 w 8213050"/>
                <a:gd name="connsiteY1769" fmla="*/ 830540 h 4890885"/>
                <a:gd name="connsiteX1770" fmla="*/ 6828828 w 8213050"/>
                <a:gd name="connsiteY1770" fmla="*/ 1015110 h 4890885"/>
                <a:gd name="connsiteX1771" fmla="*/ 6644265 w 8213050"/>
                <a:gd name="connsiteY1771" fmla="*/ 1015110 h 4890885"/>
                <a:gd name="connsiteX1772" fmla="*/ 6367421 w 8213050"/>
                <a:gd name="connsiteY1772" fmla="*/ 830540 h 4890885"/>
                <a:gd name="connsiteX1773" fmla="*/ 6551984 w 8213050"/>
                <a:gd name="connsiteY1773" fmla="*/ 830540 h 4890885"/>
                <a:gd name="connsiteX1774" fmla="*/ 6551984 w 8213050"/>
                <a:gd name="connsiteY1774" fmla="*/ 1015110 h 4890885"/>
                <a:gd name="connsiteX1775" fmla="*/ 6367421 w 8213050"/>
                <a:gd name="connsiteY1775" fmla="*/ 1015110 h 4890885"/>
                <a:gd name="connsiteX1776" fmla="*/ 6090576 w 8213050"/>
                <a:gd name="connsiteY1776" fmla="*/ 830540 h 4890885"/>
                <a:gd name="connsiteX1777" fmla="*/ 6275139 w 8213050"/>
                <a:gd name="connsiteY1777" fmla="*/ 830540 h 4890885"/>
                <a:gd name="connsiteX1778" fmla="*/ 6275139 w 8213050"/>
                <a:gd name="connsiteY1778" fmla="*/ 1015110 h 4890885"/>
                <a:gd name="connsiteX1779" fmla="*/ 6090576 w 8213050"/>
                <a:gd name="connsiteY1779" fmla="*/ 1015110 h 4890885"/>
                <a:gd name="connsiteX1780" fmla="*/ 5813731 w 8213050"/>
                <a:gd name="connsiteY1780" fmla="*/ 830540 h 4890885"/>
                <a:gd name="connsiteX1781" fmla="*/ 5998294 w 8213050"/>
                <a:gd name="connsiteY1781" fmla="*/ 830540 h 4890885"/>
                <a:gd name="connsiteX1782" fmla="*/ 5998294 w 8213050"/>
                <a:gd name="connsiteY1782" fmla="*/ 1015110 h 4890885"/>
                <a:gd name="connsiteX1783" fmla="*/ 5813731 w 8213050"/>
                <a:gd name="connsiteY1783" fmla="*/ 1015110 h 4890885"/>
                <a:gd name="connsiteX1784" fmla="*/ 8028487 w 8213050"/>
                <a:gd name="connsiteY1784" fmla="*/ 830540 h 4890885"/>
                <a:gd name="connsiteX1785" fmla="*/ 8213050 w 8213050"/>
                <a:gd name="connsiteY1785" fmla="*/ 830540 h 4890885"/>
                <a:gd name="connsiteX1786" fmla="*/ 8213050 w 8213050"/>
                <a:gd name="connsiteY1786" fmla="*/ 1015109 h 4890885"/>
                <a:gd name="connsiteX1787" fmla="*/ 8028487 w 8213050"/>
                <a:gd name="connsiteY1787" fmla="*/ 1015109 h 4890885"/>
                <a:gd name="connsiteX1788" fmla="*/ 7751643 w 8213050"/>
                <a:gd name="connsiteY1788" fmla="*/ 830540 h 4890885"/>
                <a:gd name="connsiteX1789" fmla="*/ 7936206 w 8213050"/>
                <a:gd name="connsiteY1789" fmla="*/ 830540 h 4890885"/>
                <a:gd name="connsiteX1790" fmla="*/ 7936206 w 8213050"/>
                <a:gd name="connsiteY1790" fmla="*/ 1015109 h 4890885"/>
                <a:gd name="connsiteX1791" fmla="*/ 7751643 w 8213050"/>
                <a:gd name="connsiteY1791" fmla="*/ 1015109 h 4890885"/>
                <a:gd name="connsiteX1792" fmla="*/ 7474799 w 8213050"/>
                <a:gd name="connsiteY1792" fmla="*/ 830540 h 4890885"/>
                <a:gd name="connsiteX1793" fmla="*/ 7659362 w 8213050"/>
                <a:gd name="connsiteY1793" fmla="*/ 830540 h 4890885"/>
                <a:gd name="connsiteX1794" fmla="*/ 7659362 w 8213050"/>
                <a:gd name="connsiteY1794" fmla="*/ 1015109 h 4890885"/>
                <a:gd name="connsiteX1795" fmla="*/ 7474799 w 8213050"/>
                <a:gd name="connsiteY1795" fmla="*/ 1015109 h 4890885"/>
                <a:gd name="connsiteX1796" fmla="*/ 7197954 w 8213050"/>
                <a:gd name="connsiteY1796" fmla="*/ 830540 h 4890885"/>
                <a:gd name="connsiteX1797" fmla="*/ 7382517 w 8213050"/>
                <a:gd name="connsiteY1797" fmla="*/ 830540 h 4890885"/>
                <a:gd name="connsiteX1798" fmla="*/ 7382517 w 8213050"/>
                <a:gd name="connsiteY1798" fmla="*/ 1015110 h 4890885"/>
                <a:gd name="connsiteX1799" fmla="*/ 7197954 w 8213050"/>
                <a:gd name="connsiteY1799" fmla="*/ 1015110 h 4890885"/>
                <a:gd name="connsiteX1800" fmla="*/ 553745 w 8213050"/>
                <a:gd name="connsiteY1800" fmla="*/ 553691 h 4890885"/>
                <a:gd name="connsiteX1801" fmla="*/ 738307 w 8213050"/>
                <a:gd name="connsiteY1801" fmla="*/ 553691 h 4890885"/>
                <a:gd name="connsiteX1802" fmla="*/ 738307 w 8213050"/>
                <a:gd name="connsiteY1802" fmla="*/ 738261 h 4890885"/>
                <a:gd name="connsiteX1803" fmla="*/ 553745 w 8213050"/>
                <a:gd name="connsiteY1803" fmla="*/ 738261 h 4890885"/>
                <a:gd name="connsiteX1804" fmla="*/ 276900 w 8213050"/>
                <a:gd name="connsiteY1804" fmla="*/ 553691 h 4890885"/>
                <a:gd name="connsiteX1805" fmla="*/ 461463 w 8213050"/>
                <a:gd name="connsiteY1805" fmla="*/ 553691 h 4890885"/>
                <a:gd name="connsiteX1806" fmla="*/ 461463 w 8213050"/>
                <a:gd name="connsiteY1806" fmla="*/ 738261 h 4890885"/>
                <a:gd name="connsiteX1807" fmla="*/ 276900 w 8213050"/>
                <a:gd name="connsiteY1807" fmla="*/ 738261 h 4890885"/>
                <a:gd name="connsiteX1808" fmla="*/ 50 w 8213050"/>
                <a:gd name="connsiteY1808" fmla="*/ 553691 h 4890885"/>
                <a:gd name="connsiteX1809" fmla="*/ 184620 w 8213050"/>
                <a:gd name="connsiteY1809" fmla="*/ 553691 h 4890885"/>
                <a:gd name="connsiteX1810" fmla="*/ 184620 w 8213050"/>
                <a:gd name="connsiteY1810" fmla="*/ 738261 h 4890885"/>
                <a:gd name="connsiteX1811" fmla="*/ 50 w 8213050"/>
                <a:gd name="connsiteY1811" fmla="*/ 738261 h 4890885"/>
                <a:gd name="connsiteX1812" fmla="*/ 2214804 w 8213050"/>
                <a:gd name="connsiteY1812" fmla="*/ 553690 h 4890885"/>
                <a:gd name="connsiteX1813" fmla="*/ 2399367 w 8213050"/>
                <a:gd name="connsiteY1813" fmla="*/ 553690 h 4890885"/>
                <a:gd name="connsiteX1814" fmla="*/ 2399367 w 8213050"/>
                <a:gd name="connsiteY1814" fmla="*/ 738260 h 4890885"/>
                <a:gd name="connsiteX1815" fmla="*/ 2214804 w 8213050"/>
                <a:gd name="connsiteY1815" fmla="*/ 738260 h 4890885"/>
                <a:gd name="connsiteX1816" fmla="*/ 1937969 w 8213050"/>
                <a:gd name="connsiteY1816" fmla="*/ 553690 h 4890885"/>
                <a:gd name="connsiteX1817" fmla="*/ 2122526 w 8213050"/>
                <a:gd name="connsiteY1817" fmla="*/ 553690 h 4890885"/>
                <a:gd name="connsiteX1818" fmla="*/ 2122526 w 8213050"/>
                <a:gd name="connsiteY1818" fmla="*/ 738260 h 4890885"/>
                <a:gd name="connsiteX1819" fmla="*/ 1937969 w 8213050"/>
                <a:gd name="connsiteY1819" fmla="*/ 738260 h 4890885"/>
                <a:gd name="connsiteX1820" fmla="*/ 1661115 w 8213050"/>
                <a:gd name="connsiteY1820" fmla="*/ 553690 h 4890885"/>
                <a:gd name="connsiteX1821" fmla="*/ 1845685 w 8213050"/>
                <a:gd name="connsiteY1821" fmla="*/ 553690 h 4890885"/>
                <a:gd name="connsiteX1822" fmla="*/ 1845685 w 8213050"/>
                <a:gd name="connsiteY1822" fmla="*/ 738260 h 4890885"/>
                <a:gd name="connsiteX1823" fmla="*/ 1661115 w 8213050"/>
                <a:gd name="connsiteY1823" fmla="*/ 738260 h 4890885"/>
                <a:gd name="connsiteX1824" fmla="*/ 1384272 w 8213050"/>
                <a:gd name="connsiteY1824" fmla="*/ 553690 h 4890885"/>
                <a:gd name="connsiteX1825" fmla="*/ 1568843 w 8213050"/>
                <a:gd name="connsiteY1825" fmla="*/ 553690 h 4890885"/>
                <a:gd name="connsiteX1826" fmla="*/ 1568843 w 8213050"/>
                <a:gd name="connsiteY1826" fmla="*/ 738261 h 4890885"/>
                <a:gd name="connsiteX1827" fmla="*/ 1384272 w 8213050"/>
                <a:gd name="connsiteY1827" fmla="*/ 738261 h 4890885"/>
                <a:gd name="connsiteX1828" fmla="*/ 1107433 w 8213050"/>
                <a:gd name="connsiteY1828" fmla="*/ 553690 h 4890885"/>
                <a:gd name="connsiteX1829" fmla="*/ 1291984 w 8213050"/>
                <a:gd name="connsiteY1829" fmla="*/ 553690 h 4890885"/>
                <a:gd name="connsiteX1830" fmla="*/ 1291984 w 8213050"/>
                <a:gd name="connsiteY1830" fmla="*/ 738261 h 4890885"/>
                <a:gd name="connsiteX1831" fmla="*/ 1107433 w 8213050"/>
                <a:gd name="connsiteY1831" fmla="*/ 738261 h 4890885"/>
                <a:gd name="connsiteX1832" fmla="*/ 830589 w 8213050"/>
                <a:gd name="connsiteY1832" fmla="*/ 553690 h 4890885"/>
                <a:gd name="connsiteX1833" fmla="*/ 1015152 w 8213050"/>
                <a:gd name="connsiteY1833" fmla="*/ 553690 h 4890885"/>
                <a:gd name="connsiteX1834" fmla="*/ 1015152 w 8213050"/>
                <a:gd name="connsiteY1834" fmla="*/ 738261 h 4890885"/>
                <a:gd name="connsiteX1835" fmla="*/ 830589 w 8213050"/>
                <a:gd name="connsiteY1835" fmla="*/ 738261 h 4890885"/>
                <a:gd name="connsiteX1836" fmla="*/ 3598976 w 8213050"/>
                <a:gd name="connsiteY1836" fmla="*/ 553690 h 4890885"/>
                <a:gd name="connsiteX1837" fmla="*/ 3783539 w 8213050"/>
                <a:gd name="connsiteY1837" fmla="*/ 553690 h 4890885"/>
                <a:gd name="connsiteX1838" fmla="*/ 3783539 w 8213050"/>
                <a:gd name="connsiteY1838" fmla="*/ 738260 h 4890885"/>
                <a:gd name="connsiteX1839" fmla="*/ 3598976 w 8213050"/>
                <a:gd name="connsiteY1839" fmla="*/ 738260 h 4890885"/>
                <a:gd name="connsiteX1840" fmla="*/ 3322131 w 8213050"/>
                <a:gd name="connsiteY1840" fmla="*/ 553690 h 4890885"/>
                <a:gd name="connsiteX1841" fmla="*/ 3506694 w 8213050"/>
                <a:gd name="connsiteY1841" fmla="*/ 553690 h 4890885"/>
                <a:gd name="connsiteX1842" fmla="*/ 3506694 w 8213050"/>
                <a:gd name="connsiteY1842" fmla="*/ 738260 h 4890885"/>
                <a:gd name="connsiteX1843" fmla="*/ 3322131 w 8213050"/>
                <a:gd name="connsiteY1843" fmla="*/ 738260 h 4890885"/>
                <a:gd name="connsiteX1844" fmla="*/ 3045344 w 8213050"/>
                <a:gd name="connsiteY1844" fmla="*/ 553690 h 4890885"/>
                <a:gd name="connsiteX1845" fmla="*/ 3229906 w 8213050"/>
                <a:gd name="connsiteY1845" fmla="*/ 553690 h 4890885"/>
                <a:gd name="connsiteX1846" fmla="*/ 3229906 w 8213050"/>
                <a:gd name="connsiteY1846" fmla="*/ 738260 h 4890885"/>
                <a:gd name="connsiteX1847" fmla="*/ 3045344 w 8213050"/>
                <a:gd name="connsiteY1847" fmla="*/ 738260 h 4890885"/>
                <a:gd name="connsiteX1848" fmla="*/ 2768498 w 8213050"/>
                <a:gd name="connsiteY1848" fmla="*/ 553690 h 4890885"/>
                <a:gd name="connsiteX1849" fmla="*/ 2953063 w 8213050"/>
                <a:gd name="connsiteY1849" fmla="*/ 553690 h 4890885"/>
                <a:gd name="connsiteX1850" fmla="*/ 2953063 w 8213050"/>
                <a:gd name="connsiteY1850" fmla="*/ 738260 h 4890885"/>
                <a:gd name="connsiteX1851" fmla="*/ 2768498 w 8213050"/>
                <a:gd name="connsiteY1851" fmla="*/ 738260 h 4890885"/>
                <a:gd name="connsiteX1852" fmla="*/ 2491650 w 8213050"/>
                <a:gd name="connsiteY1852" fmla="*/ 553690 h 4890885"/>
                <a:gd name="connsiteX1853" fmla="*/ 2676215 w 8213050"/>
                <a:gd name="connsiteY1853" fmla="*/ 553690 h 4890885"/>
                <a:gd name="connsiteX1854" fmla="*/ 2676215 w 8213050"/>
                <a:gd name="connsiteY1854" fmla="*/ 738260 h 4890885"/>
                <a:gd name="connsiteX1855" fmla="*/ 2491650 w 8213050"/>
                <a:gd name="connsiteY1855" fmla="*/ 738260 h 4890885"/>
                <a:gd name="connsiteX1856" fmla="*/ 5260042 w 8213050"/>
                <a:gd name="connsiteY1856" fmla="*/ 553689 h 4890885"/>
                <a:gd name="connsiteX1857" fmla="*/ 5444605 w 8213050"/>
                <a:gd name="connsiteY1857" fmla="*/ 553689 h 4890885"/>
                <a:gd name="connsiteX1858" fmla="*/ 5444605 w 8213050"/>
                <a:gd name="connsiteY1858" fmla="*/ 738259 h 4890885"/>
                <a:gd name="connsiteX1859" fmla="*/ 5260042 w 8213050"/>
                <a:gd name="connsiteY1859" fmla="*/ 738259 h 4890885"/>
                <a:gd name="connsiteX1860" fmla="*/ 4983198 w 8213050"/>
                <a:gd name="connsiteY1860" fmla="*/ 553689 h 4890885"/>
                <a:gd name="connsiteX1861" fmla="*/ 5167761 w 8213050"/>
                <a:gd name="connsiteY1861" fmla="*/ 553689 h 4890885"/>
                <a:gd name="connsiteX1862" fmla="*/ 5167761 w 8213050"/>
                <a:gd name="connsiteY1862" fmla="*/ 738259 h 4890885"/>
                <a:gd name="connsiteX1863" fmla="*/ 4983198 w 8213050"/>
                <a:gd name="connsiteY1863" fmla="*/ 738259 h 4890885"/>
                <a:gd name="connsiteX1864" fmla="*/ 4706353 w 8213050"/>
                <a:gd name="connsiteY1864" fmla="*/ 553689 h 4890885"/>
                <a:gd name="connsiteX1865" fmla="*/ 4890916 w 8213050"/>
                <a:gd name="connsiteY1865" fmla="*/ 553689 h 4890885"/>
                <a:gd name="connsiteX1866" fmla="*/ 4890916 w 8213050"/>
                <a:gd name="connsiteY1866" fmla="*/ 738259 h 4890885"/>
                <a:gd name="connsiteX1867" fmla="*/ 4706353 w 8213050"/>
                <a:gd name="connsiteY1867" fmla="*/ 738259 h 4890885"/>
                <a:gd name="connsiteX1868" fmla="*/ 4429509 w 8213050"/>
                <a:gd name="connsiteY1868" fmla="*/ 553689 h 4890885"/>
                <a:gd name="connsiteX1869" fmla="*/ 4614072 w 8213050"/>
                <a:gd name="connsiteY1869" fmla="*/ 553689 h 4890885"/>
                <a:gd name="connsiteX1870" fmla="*/ 4614072 w 8213050"/>
                <a:gd name="connsiteY1870" fmla="*/ 738259 h 4890885"/>
                <a:gd name="connsiteX1871" fmla="*/ 4429509 w 8213050"/>
                <a:gd name="connsiteY1871" fmla="*/ 738259 h 4890885"/>
                <a:gd name="connsiteX1872" fmla="*/ 4152664 w 8213050"/>
                <a:gd name="connsiteY1872" fmla="*/ 553689 h 4890885"/>
                <a:gd name="connsiteX1873" fmla="*/ 4337227 w 8213050"/>
                <a:gd name="connsiteY1873" fmla="*/ 553689 h 4890885"/>
                <a:gd name="connsiteX1874" fmla="*/ 4337227 w 8213050"/>
                <a:gd name="connsiteY1874" fmla="*/ 738259 h 4890885"/>
                <a:gd name="connsiteX1875" fmla="*/ 4152664 w 8213050"/>
                <a:gd name="connsiteY1875" fmla="*/ 738259 h 4890885"/>
                <a:gd name="connsiteX1876" fmla="*/ 3875820 w 8213050"/>
                <a:gd name="connsiteY1876" fmla="*/ 553689 h 4890885"/>
                <a:gd name="connsiteX1877" fmla="*/ 4060383 w 8213050"/>
                <a:gd name="connsiteY1877" fmla="*/ 553689 h 4890885"/>
                <a:gd name="connsiteX1878" fmla="*/ 4060383 w 8213050"/>
                <a:gd name="connsiteY1878" fmla="*/ 738260 h 4890885"/>
                <a:gd name="connsiteX1879" fmla="*/ 3875820 w 8213050"/>
                <a:gd name="connsiteY1879" fmla="*/ 738260 h 4890885"/>
                <a:gd name="connsiteX1880" fmla="*/ 6921109 w 8213050"/>
                <a:gd name="connsiteY1880" fmla="*/ 553689 h 4890885"/>
                <a:gd name="connsiteX1881" fmla="*/ 7105672 w 8213050"/>
                <a:gd name="connsiteY1881" fmla="*/ 553689 h 4890885"/>
                <a:gd name="connsiteX1882" fmla="*/ 7105672 w 8213050"/>
                <a:gd name="connsiteY1882" fmla="*/ 738259 h 4890885"/>
                <a:gd name="connsiteX1883" fmla="*/ 6921109 w 8213050"/>
                <a:gd name="connsiteY1883" fmla="*/ 738259 h 4890885"/>
                <a:gd name="connsiteX1884" fmla="*/ 6644265 w 8213050"/>
                <a:gd name="connsiteY1884" fmla="*/ 553689 h 4890885"/>
                <a:gd name="connsiteX1885" fmla="*/ 6828828 w 8213050"/>
                <a:gd name="connsiteY1885" fmla="*/ 553689 h 4890885"/>
                <a:gd name="connsiteX1886" fmla="*/ 6828828 w 8213050"/>
                <a:gd name="connsiteY1886" fmla="*/ 738259 h 4890885"/>
                <a:gd name="connsiteX1887" fmla="*/ 6644265 w 8213050"/>
                <a:gd name="connsiteY1887" fmla="*/ 738259 h 4890885"/>
                <a:gd name="connsiteX1888" fmla="*/ 6367421 w 8213050"/>
                <a:gd name="connsiteY1888" fmla="*/ 553689 h 4890885"/>
                <a:gd name="connsiteX1889" fmla="*/ 6551984 w 8213050"/>
                <a:gd name="connsiteY1889" fmla="*/ 553689 h 4890885"/>
                <a:gd name="connsiteX1890" fmla="*/ 6551984 w 8213050"/>
                <a:gd name="connsiteY1890" fmla="*/ 738259 h 4890885"/>
                <a:gd name="connsiteX1891" fmla="*/ 6367421 w 8213050"/>
                <a:gd name="connsiteY1891" fmla="*/ 738259 h 4890885"/>
                <a:gd name="connsiteX1892" fmla="*/ 6090576 w 8213050"/>
                <a:gd name="connsiteY1892" fmla="*/ 553689 h 4890885"/>
                <a:gd name="connsiteX1893" fmla="*/ 6275139 w 8213050"/>
                <a:gd name="connsiteY1893" fmla="*/ 553689 h 4890885"/>
                <a:gd name="connsiteX1894" fmla="*/ 6275139 w 8213050"/>
                <a:gd name="connsiteY1894" fmla="*/ 738259 h 4890885"/>
                <a:gd name="connsiteX1895" fmla="*/ 6090576 w 8213050"/>
                <a:gd name="connsiteY1895" fmla="*/ 738259 h 4890885"/>
                <a:gd name="connsiteX1896" fmla="*/ 5813731 w 8213050"/>
                <a:gd name="connsiteY1896" fmla="*/ 553689 h 4890885"/>
                <a:gd name="connsiteX1897" fmla="*/ 5998294 w 8213050"/>
                <a:gd name="connsiteY1897" fmla="*/ 553689 h 4890885"/>
                <a:gd name="connsiteX1898" fmla="*/ 5998294 w 8213050"/>
                <a:gd name="connsiteY1898" fmla="*/ 738259 h 4890885"/>
                <a:gd name="connsiteX1899" fmla="*/ 5813731 w 8213050"/>
                <a:gd name="connsiteY1899" fmla="*/ 738259 h 4890885"/>
                <a:gd name="connsiteX1900" fmla="*/ 5536887 w 8213050"/>
                <a:gd name="connsiteY1900" fmla="*/ 553689 h 4890885"/>
                <a:gd name="connsiteX1901" fmla="*/ 5721450 w 8213050"/>
                <a:gd name="connsiteY1901" fmla="*/ 553689 h 4890885"/>
                <a:gd name="connsiteX1902" fmla="*/ 5721450 w 8213050"/>
                <a:gd name="connsiteY1902" fmla="*/ 738259 h 4890885"/>
                <a:gd name="connsiteX1903" fmla="*/ 5536887 w 8213050"/>
                <a:gd name="connsiteY1903" fmla="*/ 738259 h 4890885"/>
                <a:gd name="connsiteX1904" fmla="*/ 8028487 w 8213050"/>
                <a:gd name="connsiteY1904" fmla="*/ 553688 h 4890885"/>
                <a:gd name="connsiteX1905" fmla="*/ 8213050 w 8213050"/>
                <a:gd name="connsiteY1905" fmla="*/ 553688 h 4890885"/>
                <a:gd name="connsiteX1906" fmla="*/ 8213050 w 8213050"/>
                <a:gd name="connsiteY1906" fmla="*/ 738259 h 4890885"/>
                <a:gd name="connsiteX1907" fmla="*/ 8028487 w 8213050"/>
                <a:gd name="connsiteY1907" fmla="*/ 738259 h 4890885"/>
                <a:gd name="connsiteX1908" fmla="*/ 7751643 w 8213050"/>
                <a:gd name="connsiteY1908" fmla="*/ 553688 h 4890885"/>
                <a:gd name="connsiteX1909" fmla="*/ 7936206 w 8213050"/>
                <a:gd name="connsiteY1909" fmla="*/ 553688 h 4890885"/>
                <a:gd name="connsiteX1910" fmla="*/ 7936206 w 8213050"/>
                <a:gd name="connsiteY1910" fmla="*/ 738259 h 4890885"/>
                <a:gd name="connsiteX1911" fmla="*/ 7751643 w 8213050"/>
                <a:gd name="connsiteY1911" fmla="*/ 738259 h 4890885"/>
                <a:gd name="connsiteX1912" fmla="*/ 7474799 w 8213050"/>
                <a:gd name="connsiteY1912" fmla="*/ 553688 h 4890885"/>
                <a:gd name="connsiteX1913" fmla="*/ 7659362 w 8213050"/>
                <a:gd name="connsiteY1913" fmla="*/ 553688 h 4890885"/>
                <a:gd name="connsiteX1914" fmla="*/ 7659362 w 8213050"/>
                <a:gd name="connsiteY1914" fmla="*/ 738259 h 4890885"/>
                <a:gd name="connsiteX1915" fmla="*/ 7474799 w 8213050"/>
                <a:gd name="connsiteY1915" fmla="*/ 738259 h 4890885"/>
                <a:gd name="connsiteX1916" fmla="*/ 7197954 w 8213050"/>
                <a:gd name="connsiteY1916" fmla="*/ 553688 h 4890885"/>
                <a:gd name="connsiteX1917" fmla="*/ 7382517 w 8213050"/>
                <a:gd name="connsiteY1917" fmla="*/ 553688 h 4890885"/>
                <a:gd name="connsiteX1918" fmla="*/ 7382517 w 8213050"/>
                <a:gd name="connsiteY1918" fmla="*/ 738259 h 4890885"/>
                <a:gd name="connsiteX1919" fmla="*/ 7197954 w 8213050"/>
                <a:gd name="connsiteY1919" fmla="*/ 738259 h 4890885"/>
                <a:gd name="connsiteX1920" fmla="*/ 53 w 8213050"/>
                <a:gd name="connsiteY1920" fmla="*/ 276843 h 4890885"/>
                <a:gd name="connsiteX1921" fmla="*/ 184623 w 8213050"/>
                <a:gd name="connsiteY1921" fmla="*/ 276843 h 4890885"/>
                <a:gd name="connsiteX1922" fmla="*/ 184623 w 8213050"/>
                <a:gd name="connsiteY1922" fmla="*/ 461407 h 4890885"/>
                <a:gd name="connsiteX1923" fmla="*/ 53 w 8213050"/>
                <a:gd name="connsiteY1923" fmla="*/ 461407 h 4890885"/>
                <a:gd name="connsiteX1924" fmla="*/ 553749 w 8213050"/>
                <a:gd name="connsiteY1924" fmla="*/ 276843 h 4890885"/>
                <a:gd name="connsiteX1925" fmla="*/ 738311 w 8213050"/>
                <a:gd name="connsiteY1925" fmla="*/ 276843 h 4890885"/>
                <a:gd name="connsiteX1926" fmla="*/ 738311 w 8213050"/>
                <a:gd name="connsiteY1926" fmla="*/ 461407 h 4890885"/>
                <a:gd name="connsiteX1927" fmla="*/ 553749 w 8213050"/>
                <a:gd name="connsiteY1927" fmla="*/ 461407 h 4890885"/>
                <a:gd name="connsiteX1928" fmla="*/ 276904 w 8213050"/>
                <a:gd name="connsiteY1928" fmla="*/ 276843 h 4890885"/>
                <a:gd name="connsiteX1929" fmla="*/ 461467 w 8213050"/>
                <a:gd name="connsiteY1929" fmla="*/ 276843 h 4890885"/>
                <a:gd name="connsiteX1930" fmla="*/ 461467 w 8213050"/>
                <a:gd name="connsiteY1930" fmla="*/ 461407 h 4890885"/>
                <a:gd name="connsiteX1931" fmla="*/ 276904 w 8213050"/>
                <a:gd name="connsiteY1931" fmla="*/ 461407 h 4890885"/>
                <a:gd name="connsiteX1932" fmla="*/ 830593 w 8213050"/>
                <a:gd name="connsiteY1932" fmla="*/ 276842 h 4890885"/>
                <a:gd name="connsiteX1933" fmla="*/ 1015155 w 8213050"/>
                <a:gd name="connsiteY1933" fmla="*/ 276842 h 4890885"/>
                <a:gd name="connsiteX1934" fmla="*/ 1015155 w 8213050"/>
                <a:gd name="connsiteY1934" fmla="*/ 461406 h 4890885"/>
                <a:gd name="connsiteX1935" fmla="*/ 830593 w 8213050"/>
                <a:gd name="connsiteY1935" fmla="*/ 461406 h 4890885"/>
                <a:gd name="connsiteX1936" fmla="*/ 1107437 w 8213050"/>
                <a:gd name="connsiteY1936" fmla="*/ 276842 h 4890885"/>
                <a:gd name="connsiteX1937" fmla="*/ 1291986 w 8213050"/>
                <a:gd name="connsiteY1937" fmla="*/ 276842 h 4890885"/>
                <a:gd name="connsiteX1938" fmla="*/ 1291986 w 8213050"/>
                <a:gd name="connsiteY1938" fmla="*/ 461406 h 4890885"/>
                <a:gd name="connsiteX1939" fmla="*/ 1107437 w 8213050"/>
                <a:gd name="connsiteY1939" fmla="*/ 461406 h 4890885"/>
                <a:gd name="connsiteX1940" fmla="*/ 1384275 w 8213050"/>
                <a:gd name="connsiteY1940" fmla="*/ 276842 h 4890885"/>
                <a:gd name="connsiteX1941" fmla="*/ 1568847 w 8213050"/>
                <a:gd name="connsiteY1941" fmla="*/ 276842 h 4890885"/>
                <a:gd name="connsiteX1942" fmla="*/ 1568847 w 8213050"/>
                <a:gd name="connsiteY1942" fmla="*/ 461406 h 4890885"/>
                <a:gd name="connsiteX1943" fmla="*/ 1384275 w 8213050"/>
                <a:gd name="connsiteY1943" fmla="*/ 461406 h 4890885"/>
                <a:gd name="connsiteX1944" fmla="*/ 1661118 w 8213050"/>
                <a:gd name="connsiteY1944" fmla="*/ 276842 h 4890885"/>
                <a:gd name="connsiteX1945" fmla="*/ 1845689 w 8213050"/>
                <a:gd name="connsiteY1945" fmla="*/ 276842 h 4890885"/>
                <a:gd name="connsiteX1946" fmla="*/ 1845689 w 8213050"/>
                <a:gd name="connsiteY1946" fmla="*/ 461406 h 4890885"/>
                <a:gd name="connsiteX1947" fmla="*/ 1661118 w 8213050"/>
                <a:gd name="connsiteY1947" fmla="*/ 461406 h 4890885"/>
                <a:gd name="connsiteX1948" fmla="*/ 2214806 w 8213050"/>
                <a:gd name="connsiteY1948" fmla="*/ 276842 h 4890885"/>
                <a:gd name="connsiteX1949" fmla="*/ 2399370 w 8213050"/>
                <a:gd name="connsiteY1949" fmla="*/ 276842 h 4890885"/>
                <a:gd name="connsiteX1950" fmla="*/ 2399370 w 8213050"/>
                <a:gd name="connsiteY1950" fmla="*/ 461406 h 4890885"/>
                <a:gd name="connsiteX1951" fmla="*/ 2214806 w 8213050"/>
                <a:gd name="connsiteY1951" fmla="*/ 461406 h 4890885"/>
                <a:gd name="connsiteX1952" fmla="*/ 1937973 w 8213050"/>
                <a:gd name="connsiteY1952" fmla="*/ 276842 h 4890885"/>
                <a:gd name="connsiteX1953" fmla="*/ 2122529 w 8213050"/>
                <a:gd name="connsiteY1953" fmla="*/ 276842 h 4890885"/>
                <a:gd name="connsiteX1954" fmla="*/ 2122529 w 8213050"/>
                <a:gd name="connsiteY1954" fmla="*/ 461406 h 4890885"/>
                <a:gd name="connsiteX1955" fmla="*/ 1937973 w 8213050"/>
                <a:gd name="connsiteY1955" fmla="*/ 461406 h 4890885"/>
                <a:gd name="connsiteX1956" fmla="*/ 2768502 w 8213050"/>
                <a:gd name="connsiteY1956" fmla="*/ 276842 h 4890885"/>
                <a:gd name="connsiteX1957" fmla="*/ 2953066 w 8213050"/>
                <a:gd name="connsiteY1957" fmla="*/ 276842 h 4890885"/>
                <a:gd name="connsiteX1958" fmla="*/ 2953066 w 8213050"/>
                <a:gd name="connsiteY1958" fmla="*/ 461406 h 4890885"/>
                <a:gd name="connsiteX1959" fmla="*/ 2768502 w 8213050"/>
                <a:gd name="connsiteY1959" fmla="*/ 461406 h 4890885"/>
                <a:gd name="connsiteX1960" fmla="*/ 2491653 w 8213050"/>
                <a:gd name="connsiteY1960" fmla="*/ 276842 h 4890885"/>
                <a:gd name="connsiteX1961" fmla="*/ 2676219 w 8213050"/>
                <a:gd name="connsiteY1961" fmla="*/ 276842 h 4890885"/>
                <a:gd name="connsiteX1962" fmla="*/ 2676219 w 8213050"/>
                <a:gd name="connsiteY1962" fmla="*/ 461406 h 4890885"/>
                <a:gd name="connsiteX1963" fmla="*/ 2491653 w 8213050"/>
                <a:gd name="connsiteY1963" fmla="*/ 461406 h 4890885"/>
                <a:gd name="connsiteX1964" fmla="*/ 3045348 w 8213050"/>
                <a:gd name="connsiteY1964" fmla="*/ 276842 h 4890885"/>
                <a:gd name="connsiteX1965" fmla="*/ 3229910 w 8213050"/>
                <a:gd name="connsiteY1965" fmla="*/ 276842 h 4890885"/>
                <a:gd name="connsiteX1966" fmla="*/ 3229910 w 8213050"/>
                <a:gd name="connsiteY1966" fmla="*/ 461406 h 4890885"/>
                <a:gd name="connsiteX1967" fmla="*/ 3045348 w 8213050"/>
                <a:gd name="connsiteY1967" fmla="*/ 461406 h 4890885"/>
                <a:gd name="connsiteX1968" fmla="*/ 3322131 w 8213050"/>
                <a:gd name="connsiteY1968" fmla="*/ 276842 h 4890885"/>
                <a:gd name="connsiteX1969" fmla="*/ 3506694 w 8213050"/>
                <a:gd name="connsiteY1969" fmla="*/ 276842 h 4890885"/>
                <a:gd name="connsiteX1970" fmla="*/ 3506694 w 8213050"/>
                <a:gd name="connsiteY1970" fmla="*/ 461406 h 4890885"/>
                <a:gd name="connsiteX1971" fmla="*/ 3322131 w 8213050"/>
                <a:gd name="connsiteY1971" fmla="*/ 461406 h 4890885"/>
                <a:gd name="connsiteX1972" fmla="*/ 3598976 w 8213050"/>
                <a:gd name="connsiteY1972" fmla="*/ 276842 h 4890885"/>
                <a:gd name="connsiteX1973" fmla="*/ 3783539 w 8213050"/>
                <a:gd name="connsiteY1973" fmla="*/ 276842 h 4890885"/>
                <a:gd name="connsiteX1974" fmla="*/ 3783539 w 8213050"/>
                <a:gd name="connsiteY1974" fmla="*/ 461406 h 4890885"/>
                <a:gd name="connsiteX1975" fmla="*/ 3598976 w 8213050"/>
                <a:gd name="connsiteY1975" fmla="*/ 461406 h 4890885"/>
                <a:gd name="connsiteX1976" fmla="*/ 3875820 w 8213050"/>
                <a:gd name="connsiteY1976" fmla="*/ 276842 h 4890885"/>
                <a:gd name="connsiteX1977" fmla="*/ 4060383 w 8213050"/>
                <a:gd name="connsiteY1977" fmla="*/ 276842 h 4890885"/>
                <a:gd name="connsiteX1978" fmla="*/ 4060383 w 8213050"/>
                <a:gd name="connsiteY1978" fmla="*/ 461406 h 4890885"/>
                <a:gd name="connsiteX1979" fmla="*/ 3875820 w 8213050"/>
                <a:gd name="connsiteY1979" fmla="*/ 461406 h 4890885"/>
                <a:gd name="connsiteX1980" fmla="*/ 4152664 w 8213050"/>
                <a:gd name="connsiteY1980" fmla="*/ 276842 h 4890885"/>
                <a:gd name="connsiteX1981" fmla="*/ 4337227 w 8213050"/>
                <a:gd name="connsiteY1981" fmla="*/ 276842 h 4890885"/>
                <a:gd name="connsiteX1982" fmla="*/ 4337227 w 8213050"/>
                <a:gd name="connsiteY1982" fmla="*/ 461406 h 4890885"/>
                <a:gd name="connsiteX1983" fmla="*/ 4152664 w 8213050"/>
                <a:gd name="connsiteY1983" fmla="*/ 461406 h 4890885"/>
                <a:gd name="connsiteX1984" fmla="*/ 4983198 w 8213050"/>
                <a:gd name="connsiteY1984" fmla="*/ 276842 h 4890885"/>
                <a:gd name="connsiteX1985" fmla="*/ 5167761 w 8213050"/>
                <a:gd name="connsiteY1985" fmla="*/ 276842 h 4890885"/>
                <a:gd name="connsiteX1986" fmla="*/ 5167761 w 8213050"/>
                <a:gd name="connsiteY1986" fmla="*/ 461406 h 4890885"/>
                <a:gd name="connsiteX1987" fmla="*/ 4983198 w 8213050"/>
                <a:gd name="connsiteY1987" fmla="*/ 461406 h 4890885"/>
                <a:gd name="connsiteX1988" fmla="*/ 4706353 w 8213050"/>
                <a:gd name="connsiteY1988" fmla="*/ 276842 h 4890885"/>
                <a:gd name="connsiteX1989" fmla="*/ 4890916 w 8213050"/>
                <a:gd name="connsiteY1989" fmla="*/ 276842 h 4890885"/>
                <a:gd name="connsiteX1990" fmla="*/ 4890916 w 8213050"/>
                <a:gd name="connsiteY1990" fmla="*/ 461406 h 4890885"/>
                <a:gd name="connsiteX1991" fmla="*/ 4706353 w 8213050"/>
                <a:gd name="connsiteY1991" fmla="*/ 461406 h 4890885"/>
                <a:gd name="connsiteX1992" fmla="*/ 4429509 w 8213050"/>
                <a:gd name="connsiteY1992" fmla="*/ 276842 h 4890885"/>
                <a:gd name="connsiteX1993" fmla="*/ 4614072 w 8213050"/>
                <a:gd name="connsiteY1993" fmla="*/ 276842 h 4890885"/>
                <a:gd name="connsiteX1994" fmla="*/ 4614072 w 8213050"/>
                <a:gd name="connsiteY1994" fmla="*/ 461406 h 4890885"/>
                <a:gd name="connsiteX1995" fmla="*/ 4429509 w 8213050"/>
                <a:gd name="connsiteY1995" fmla="*/ 461406 h 4890885"/>
                <a:gd name="connsiteX1996" fmla="*/ 5260042 w 8213050"/>
                <a:gd name="connsiteY1996" fmla="*/ 276841 h 4890885"/>
                <a:gd name="connsiteX1997" fmla="*/ 5444605 w 8213050"/>
                <a:gd name="connsiteY1997" fmla="*/ 276841 h 4890885"/>
                <a:gd name="connsiteX1998" fmla="*/ 5444605 w 8213050"/>
                <a:gd name="connsiteY1998" fmla="*/ 461406 h 4890885"/>
                <a:gd name="connsiteX1999" fmla="*/ 5260042 w 8213050"/>
                <a:gd name="connsiteY1999" fmla="*/ 461406 h 4890885"/>
                <a:gd name="connsiteX2000" fmla="*/ 5536887 w 8213050"/>
                <a:gd name="connsiteY2000" fmla="*/ 276841 h 4890885"/>
                <a:gd name="connsiteX2001" fmla="*/ 5721450 w 8213050"/>
                <a:gd name="connsiteY2001" fmla="*/ 276841 h 4890885"/>
                <a:gd name="connsiteX2002" fmla="*/ 5721450 w 8213050"/>
                <a:gd name="connsiteY2002" fmla="*/ 461406 h 4890885"/>
                <a:gd name="connsiteX2003" fmla="*/ 5536887 w 8213050"/>
                <a:gd name="connsiteY2003" fmla="*/ 461406 h 4890885"/>
                <a:gd name="connsiteX2004" fmla="*/ 5813731 w 8213050"/>
                <a:gd name="connsiteY2004" fmla="*/ 276841 h 4890885"/>
                <a:gd name="connsiteX2005" fmla="*/ 5998294 w 8213050"/>
                <a:gd name="connsiteY2005" fmla="*/ 276841 h 4890885"/>
                <a:gd name="connsiteX2006" fmla="*/ 5998294 w 8213050"/>
                <a:gd name="connsiteY2006" fmla="*/ 461406 h 4890885"/>
                <a:gd name="connsiteX2007" fmla="*/ 5813731 w 8213050"/>
                <a:gd name="connsiteY2007" fmla="*/ 461406 h 4890885"/>
                <a:gd name="connsiteX2008" fmla="*/ 6090576 w 8213050"/>
                <a:gd name="connsiteY2008" fmla="*/ 276841 h 4890885"/>
                <a:gd name="connsiteX2009" fmla="*/ 6275139 w 8213050"/>
                <a:gd name="connsiteY2009" fmla="*/ 276841 h 4890885"/>
                <a:gd name="connsiteX2010" fmla="*/ 6275139 w 8213050"/>
                <a:gd name="connsiteY2010" fmla="*/ 461405 h 4890885"/>
                <a:gd name="connsiteX2011" fmla="*/ 6090576 w 8213050"/>
                <a:gd name="connsiteY2011" fmla="*/ 461405 h 4890885"/>
                <a:gd name="connsiteX2012" fmla="*/ 6367421 w 8213050"/>
                <a:gd name="connsiteY2012" fmla="*/ 276841 h 4890885"/>
                <a:gd name="connsiteX2013" fmla="*/ 6551984 w 8213050"/>
                <a:gd name="connsiteY2013" fmla="*/ 276841 h 4890885"/>
                <a:gd name="connsiteX2014" fmla="*/ 6551984 w 8213050"/>
                <a:gd name="connsiteY2014" fmla="*/ 461405 h 4890885"/>
                <a:gd name="connsiteX2015" fmla="*/ 6367421 w 8213050"/>
                <a:gd name="connsiteY2015" fmla="*/ 461405 h 4890885"/>
                <a:gd name="connsiteX2016" fmla="*/ 7197954 w 8213050"/>
                <a:gd name="connsiteY2016" fmla="*/ 276841 h 4890885"/>
                <a:gd name="connsiteX2017" fmla="*/ 7382517 w 8213050"/>
                <a:gd name="connsiteY2017" fmla="*/ 276841 h 4890885"/>
                <a:gd name="connsiteX2018" fmla="*/ 7382517 w 8213050"/>
                <a:gd name="connsiteY2018" fmla="*/ 461405 h 4890885"/>
                <a:gd name="connsiteX2019" fmla="*/ 7197954 w 8213050"/>
                <a:gd name="connsiteY2019" fmla="*/ 461405 h 4890885"/>
                <a:gd name="connsiteX2020" fmla="*/ 6921109 w 8213050"/>
                <a:gd name="connsiteY2020" fmla="*/ 276841 h 4890885"/>
                <a:gd name="connsiteX2021" fmla="*/ 7105672 w 8213050"/>
                <a:gd name="connsiteY2021" fmla="*/ 276841 h 4890885"/>
                <a:gd name="connsiteX2022" fmla="*/ 7105672 w 8213050"/>
                <a:gd name="connsiteY2022" fmla="*/ 461405 h 4890885"/>
                <a:gd name="connsiteX2023" fmla="*/ 6921109 w 8213050"/>
                <a:gd name="connsiteY2023" fmla="*/ 461405 h 4890885"/>
                <a:gd name="connsiteX2024" fmla="*/ 6644265 w 8213050"/>
                <a:gd name="connsiteY2024" fmla="*/ 276841 h 4890885"/>
                <a:gd name="connsiteX2025" fmla="*/ 6828828 w 8213050"/>
                <a:gd name="connsiteY2025" fmla="*/ 276841 h 4890885"/>
                <a:gd name="connsiteX2026" fmla="*/ 6828828 w 8213050"/>
                <a:gd name="connsiteY2026" fmla="*/ 461405 h 4890885"/>
                <a:gd name="connsiteX2027" fmla="*/ 6644265 w 8213050"/>
                <a:gd name="connsiteY2027" fmla="*/ 461405 h 4890885"/>
                <a:gd name="connsiteX2028" fmla="*/ 7474799 w 8213050"/>
                <a:gd name="connsiteY2028" fmla="*/ 276841 h 4890885"/>
                <a:gd name="connsiteX2029" fmla="*/ 7659362 w 8213050"/>
                <a:gd name="connsiteY2029" fmla="*/ 276841 h 4890885"/>
                <a:gd name="connsiteX2030" fmla="*/ 7659362 w 8213050"/>
                <a:gd name="connsiteY2030" fmla="*/ 461405 h 4890885"/>
                <a:gd name="connsiteX2031" fmla="*/ 7474799 w 8213050"/>
                <a:gd name="connsiteY2031" fmla="*/ 461405 h 4890885"/>
                <a:gd name="connsiteX2032" fmla="*/ 7751643 w 8213050"/>
                <a:gd name="connsiteY2032" fmla="*/ 276841 h 4890885"/>
                <a:gd name="connsiteX2033" fmla="*/ 7936206 w 8213050"/>
                <a:gd name="connsiteY2033" fmla="*/ 276841 h 4890885"/>
                <a:gd name="connsiteX2034" fmla="*/ 7936206 w 8213050"/>
                <a:gd name="connsiteY2034" fmla="*/ 461405 h 4890885"/>
                <a:gd name="connsiteX2035" fmla="*/ 7751643 w 8213050"/>
                <a:gd name="connsiteY2035" fmla="*/ 461405 h 4890885"/>
                <a:gd name="connsiteX2036" fmla="*/ 8028487 w 8213050"/>
                <a:gd name="connsiteY2036" fmla="*/ 276841 h 4890885"/>
                <a:gd name="connsiteX2037" fmla="*/ 8213050 w 8213050"/>
                <a:gd name="connsiteY2037" fmla="*/ 276841 h 4890885"/>
                <a:gd name="connsiteX2038" fmla="*/ 8213050 w 8213050"/>
                <a:gd name="connsiteY2038" fmla="*/ 461405 h 4890885"/>
                <a:gd name="connsiteX2039" fmla="*/ 8028487 w 8213050"/>
                <a:gd name="connsiteY2039" fmla="*/ 461405 h 4890885"/>
                <a:gd name="connsiteX2040" fmla="*/ 56 w 8213050"/>
                <a:gd name="connsiteY2040" fmla="*/ 2 h 4890885"/>
                <a:gd name="connsiteX2041" fmla="*/ 184627 w 8213050"/>
                <a:gd name="connsiteY2041" fmla="*/ 2 h 4890885"/>
                <a:gd name="connsiteX2042" fmla="*/ 184627 w 8213050"/>
                <a:gd name="connsiteY2042" fmla="*/ 184564 h 4890885"/>
                <a:gd name="connsiteX2043" fmla="*/ 56 w 8213050"/>
                <a:gd name="connsiteY2043" fmla="*/ 184564 h 4890885"/>
                <a:gd name="connsiteX2044" fmla="*/ 276907 w 8213050"/>
                <a:gd name="connsiteY2044" fmla="*/ 2 h 4890885"/>
                <a:gd name="connsiteX2045" fmla="*/ 461470 w 8213050"/>
                <a:gd name="connsiteY2045" fmla="*/ 2 h 4890885"/>
                <a:gd name="connsiteX2046" fmla="*/ 461470 w 8213050"/>
                <a:gd name="connsiteY2046" fmla="*/ 184564 h 4890885"/>
                <a:gd name="connsiteX2047" fmla="*/ 276907 w 8213050"/>
                <a:gd name="connsiteY2047" fmla="*/ 184564 h 4890885"/>
                <a:gd name="connsiteX2048" fmla="*/ 553752 w 8213050"/>
                <a:gd name="connsiteY2048" fmla="*/ 2 h 4890885"/>
                <a:gd name="connsiteX2049" fmla="*/ 738315 w 8213050"/>
                <a:gd name="connsiteY2049" fmla="*/ 2 h 4890885"/>
                <a:gd name="connsiteX2050" fmla="*/ 738315 w 8213050"/>
                <a:gd name="connsiteY2050" fmla="*/ 184564 h 4890885"/>
                <a:gd name="connsiteX2051" fmla="*/ 553752 w 8213050"/>
                <a:gd name="connsiteY2051" fmla="*/ 184564 h 4890885"/>
                <a:gd name="connsiteX2052" fmla="*/ 830597 w 8213050"/>
                <a:gd name="connsiteY2052" fmla="*/ 2 h 4890885"/>
                <a:gd name="connsiteX2053" fmla="*/ 1015159 w 8213050"/>
                <a:gd name="connsiteY2053" fmla="*/ 2 h 4890885"/>
                <a:gd name="connsiteX2054" fmla="*/ 1015159 w 8213050"/>
                <a:gd name="connsiteY2054" fmla="*/ 184564 h 4890885"/>
                <a:gd name="connsiteX2055" fmla="*/ 830597 w 8213050"/>
                <a:gd name="connsiteY2055" fmla="*/ 184564 h 4890885"/>
                <a:gd name="connsiteX2056" fmla="*/ 1107440 w 8213050"/>
                <a:gd name="connsiteY2056" fmla="*/ 1 h 4890885"/>
                <a:gd name="connsiteX2057" fmla="*/ 1291990 w 8213050"/>
                <a:gd name="connsiteY2057" fmla="*/ 1 h 4890885"/>
                <a:gd name="connsiteX2058" fmla="*/ 1291990 w 8213050"/>
                <a:gd name="connsiteY2058" fmla="*/ 184564 h 4890885"/>
                <a:gd name="connsiteX2059" fmla="*/ 1107440 w 8213050"/>
                <a:gd name="connsiteY2059" fmla="*/ 184564 h 4890885"/>
                <a:gd name="connsiteX2060" fmla="*/ 1384279 w 8213050"/>
                <a:gd name="connsiteY2060" fmla="*/ 1 h 4890885"/>
                <a:gd name="connsiteX2061" fmla="*/ 1568850 w 8213050"/>
                <a:gd name="connsiteY2061" fmla="*/ 1 h 4890885"/>
                <a:gd name="connsiteX2062" fmla="*/ 1568850 w 8213050"/>
                <a:gd name="connsiteY2062" fmla="*/ 184564 h 4890885"/>
                <a:gd name="connsiteX2063" fmla="*/ 1384279 w 8213050"/>
                <a:gd name="connsiteY2063" fmla="*/ 184564 h 4890885"/>
                <a:gd name="connsiteX2064" fmla="*/ 1661122 w 8213050"/>
                <a:gd name="connsiteY2064" fmla="*/ 1 h 4890885"/>
                <a:gd name="connsiteX2065" fmla="*/ 1845692 w 8213050"/>
                <a:gd name="connsiteY2065" fmla="*/ 1 h 4890885"/>
                <a:gd name="connsiteX2066" fmla="*/ 1845692 w 8213050"/>
                <a:gd name="connsiteY2066" fmla="*/ 184564 h 4890885"/>
                <a:gd name="connsiteX2067" fmla="*/ 1661122 w 8213050"/>
                <a:gd name="connsiteY2067" fmla="*/ 184564 h 4890885"/>
                <a:gd name="connsiteX2068" fmla="*/ 1937976 w 8213050"/>
                <a:gd name="connsiteY2068" fmla="*/ 1 h 4890885"/>
                <a:gd name="connsiteX2069" fmla="*/ 2122532 w 8213050"/>
                <a:gd name="connsiteY2069" fmla="*/ 1 h 4890885"/>
                <a:gd name="connsiteX2070" fmla="*/ 2122532 w 8213050"/>
                <a:gd name="connsiteY2070" fmla="*/ 184564 h 4890885"/>
                <a:gd name="connsiteX2071" fmla="*/ 1937976 w 8213050"/>
                <a:gd name="connsiteY2071" fmla="*/ 184564 h 4890885"/>
                <a:gd name="connsiteX2072" fmla="*/ 2214810 w 8213050"/>
                <a:gd name="connsiteY2072" fmla="*/ 1 h 4890885"/>
                <a:gd name="connsiteX2073" fmla="*/ 2399373 w 8213050"/>
                <a:gd name="connsiteY2073" fmla="*/ 1 h 4890885"/>
                <a:gd name="connsiteX2074" fmla="*/ 2399373 w 8213050"/>
                <a:gd name="connsiteY2074" fmla="*/ 184564 h 4890885"/>
                <a:gd name="connsiteX2075" fmla="*/ 2214810 w 8213050"/>
                <a:gd name="connsiteY2075" fmla="*/ 184564 h 4890885"/>
                <a:gd name="connsiteX2076" fmla="*/ 2491657 w 8213050"/>
                <a:gd name="connsiteY2076" fmla="*/ 1 h 4890885"/>
                <a:gd name="connsiteX2077" fmla="*/ 2676223 w 8213050"/>
                <a:gd name="connsiteY2077" fmla="*/ 1 h 4890885"/>
                <a:gd name="connsiteX2078" fmla="*/ 2676223 w 8213050"/>
                <a:gd name="connsiteY2078" fmla="*/ 184564 h 4890885"/>
                <a:gd name="connsiteX2079" fmla="*/ 2491657 w 8213050"/>
                <a:gd name="connsiteY2079" fmla="*/ 184564 h 4890885"/>
                <a:gd name="connsiteX2080" fmla="*/ 2768505 w 8213050"/>
                <a:gd name="connsiteY2080" fmla="*/ 1 h 4890885"/>
                <a:gd name="connsiteX2081" fmla="*/ 2953069 w 8213050"/>
                <a:gd name="connsiteY2081" fmla="*/ 1 h 4890885"/>
                <a:gd name="connsiteX2082" fmla="*/ 2953069 w 8213050"/>
                <a:gd name="connsiteY2082" fmla="*/ 184564 h 4890885"/>
                <a:gd name="connsiteX2083" fmla="*/ 2768505 w 8213050"/>
                <a:gd name="connsiteY2083" fmla="*/ 184564 h 4890885"/>
                <a:gd name="connsiteX2084" fmla="*/ 3045351 w 8213050"/>
                <a:gd name="connsiteY2084" fmla="*/ 1 h 4890885"/>
                <a:gd name="connsiteX2085" fmla="*/ 3229914 w 8213050"/>
                <a:gd name="connsiteY2085" fmla="*/ 1 h 4890885"/>
                <a:gd name="connsiteX2086" fmla="*/ 3229914 w 8213050"/>
                <a:gd name="connsiteY2086" fmla="*/ 184564 h 4890885"/>
                <a:gd name="connsiteX2087" fmla="*/ 3045351 w 8213050"/>
                <a:gd name="connsiteY2087" fmla="*/ 184564 h 4890885"/>
                <a:gd name="connsiteX2088" fmla="*/ 3322131 w 8213050"/>
                <a:gd name="connsiteY2088" fmla="*/ 1 h 4890885"/>
                <a:gd name="connsiteX2089" fmla="*/ 3506694 w 8213050"/>
                <a:gd name="connsiteY2089" fmla="*/ 1 h 4890885"/>
                <a:gd name="connsiteX2090" fmla="*/ 3506694 w 8213050"/>
                <a:gd name="connsiteY2090" fmla="*/ 184564 h 4890885"/>
                <a:gd name="connsiteX2091" fmla="*/ 3322131 w 8213050"/>
                <a:gd name="connsiteY2091" fmla="*/ 184564 h 4890885"/>
                <a:gd name="connsiteX2092" fmla="*/ 3598976 w 8213050"/>
                <a:gd name="connsiteY2092" fmla="*/ 1 h 4890885"/>
                <a:gd name="connsiteX2093" fmla="*/ 3783539 w 8213050"/>
                <a:gd name="connsiteY2093" fmla="*/ 1 h 4890885"/>
                <a:gd name="connsiteX2094" fmla="*/ 3783539 w 8213050"/>
                <a:gd name="connsiteY2094" fmla="*/ 184563 h 4890885"/>
                <a:gd name="connsiteX2095" fmla="*/ 3598976 w 8213050"/>
                <a:gd name="connsiteY2095" fmla="*/ 184563 h 4890885"/>
                <a:gd name="connsiteX2096" fmla="*/ 3875820 w 8213050"/>
                <a:gd name="connsiteY2096" fmla="*/ 1 h 4890885"/>
                <a:gd name="connsiteX2097" fmla="*/ 4060383 w 8213050"/>
                <a:gd name="connsiteY2097" fmla="*/ 1 h 4890885"/>
                <a:gd name="connsiteX2098" fmla="*/ 4060383 w 8213050"/>
                <a:gd name="connsiteY2098" fmla="*/ 184563 h 4890885"/>
                <a:gd name="connsiteX2099" fmla="*/ 3875820 w 8213050"/>
                <a:gd name="connsiteY2099" fmla="*/ 184563 h 4890885"/>
                <a:gd name="connsiteX2100" fmla="*/ 4152664 w 8213050"/>
                <a:gd name="connsiteY2100" fmla="*/ 1 h 4890885"/>
                <a:gd name="connsiteX2101" fmla="*/ 4337227 w 8213050"/>
                <a:gd name="connsiteY2101" fmla="*/ 1 h 4890885"/>
                <a:gd name="connsiteX2102" fmla="*/ 4337227 w 8213050"/>
                <a:gd name="connsiteY2102" fmla="*/ 184563 h 4890885"/>
                <a:gd name="connsiteX2103" fmla="*/ 4152664 w 8213050"/>
                <a:gd name="connsiteY2103" fmla="*/ 184563 h 4890885"/>
                <a:gd name="connsiteX2104" fmla="*/ 4429509 w 8213050"/>
                <a:gd name="connsiteY2104" fmla="*/ 1 h 4890885"/>
                <a:gd name="connsiteX2105" fmla="*/ 4614072 w 8213050"/>
                <a:gd name="connsiteY2105" fmla="*/ 1 h 4890885"/>
                <a:gd name="connsiteX2106" fmla="*/ 4614072 w 8213050"/>
                <a:gd name="connsiteY2106" fmla="*/ 184563 h 4890885"/>
                <a:gd name="connsiteX2107" fmla="*/ 4429509 w 8213050"/>
                <a:gd name="connsiteY2107" fmla="*/ 184563 h 4890885"/>
                <a:gd name="connsiteX2108" fmla="*/ 4706353 w 8213050"/>
                <a:gd name="connsiteY2108" fmla="*/ 0 h 4890885"/>
                <a:gd name="connsiteX2109" fmla="*/ 4890916 w 8213050"/>
                <a:gd name="connsiteY2109" fmla="*/ 0 h 4890885"/>
                <a:gd name="connsiteX2110" fmla="*/ 4890916 w 8213050"/>
                <a:gd name="connsiteY2110" fmla="*/ 184563 h 4890885"/>
                <a:gd name="connsiteX2111" fmla="*/ 4706353 w 8213050"/>
                <a:gd name="connsiteY2111" fmla="*/ 184563 h 4890885"/>
                <a:gd name="connsiteX2112" fmla="*/ 4983198 w 8213050"/>
                <a:gd name="connsiteY2112" fmla="*/ 0 h 4890885"/>
                <a:gd name="connsiteX2113" fmla="*/ 5167761 w 8213050"/>
                <a:gd name="connsiteY2113" fmla="*/ 0 h 4890885"/>
                <a:gd name="connsiteX2114" fmla="*/ 5167761 w 8213050"/>
                <a:gd name="connsiteY2114" fmla="*/ 184563 h 4890885"/>
                <a:gd name="connsiteX2115" fmla="*/ 4983198 w 8213050"/>
                <a:gd name="connsiteY2115" fmla="*/ 184563 h 4890885"/>
                <a:gd name="connsiteX2116" fmla="*/ 5260042 w 8213050"/>
                <a:gd name="connsiteY2116" fmla="*/ 0 h 4890885"/>
                <a:gd name="connsiteX2117" fmla="*/ 5444605 w 8213050"/>
                <a:gd name="connsiteY2117" fmla="*/ 0 h 4890885"/>
                <a:gd name="connsiteX2118" fmla="*/ 5444605 w 8213050"/>
                <a:gd name="connsiteY2118" fmla="*/ 184563 h 4890885"/>
                <a:gd name="connsiteX2119" fmla="*/ 5260042 w 8213050"/>
                <a:gd name="connsiteY2119" fmla="*/ 184563 h 4890885"/>
                <a:gd name="connsiteX2120" fmla="*/ 5536887 w 8213050"/>
                <a:gd name="connsiteY2120" fmla="*/ 0 h 4890885"/>
                <a:gd name="connsiteX2121" fmla="*/ 5721450 w 8213050"/>
                <a:gd name="connsiteY2121" fmla="*/ 0 h 4890885"/>
                <a:gd name="connsiteX2122" fmla="*/ 5721450 w 8213050"/>
                <a:gd name="connsiteY2122" fmla="*/ 184563 h 4890885"/>
                <a:gd name="connsiteX2123" fmla="*/ 5536887 w 8213050"/>
                <a:gd name="connsiteY2123" fmla="*/ 184563 h 4890885"/>
                <a:gd name="connsiteX2124" fmla="*/ 5813731 w 8213050"/>
                <a:gd name="connsiteY2124" fmla="*/ 0 h 4890885"/>
                <a:gd name="connsiteX2125" fmla="*/ 5998294 w 8213050"/>
                <a:gd name="connsiteY2125" fmla="*/ 0 h 4890885"/>
                <a:gd name="connsiteX2126" fmla="*/ 5998294 w 8213050"/>
                <a:gd name="connsiteY2126" fmla="*/ 184563 h 4890885"/>
                <a:gd name="connsiteX2127" fmla="*/ 5813731 w 8213050"/>
                <a:gd name="connsiteY2127" fmla="*/ 184563 h 4890885"/>
                <a:gd name="connsiteX2128" fmla="*/ 6090576 w 8213050"/>
                <a:gd name="connsiteY2128" fmla="*/ 0 h 4890885"/>
                <a:gd name="connsiteX2129" fmla="*/ 6275139 w 8213050"/>
                <a:gd name="connsiteY2129" fmla="*/ 0 h 4890885"/>
                <a:gd name="connsiteX2130" fmla="*/ 6275139 w 8213050"/>
                <a:gd name="connsiteY2130" fmla="*/ 184563 h 4890885"/>
                <a:gd name="connsiteX2131" fmla="*/ 6090576 w 8213050"/>
                <a:gd name="connsiteY2131" fmla="*/ 184563 h 4890885"/>
                <a:gd name="connsiteX2132" fmla="*/ 6367421 w 8213050"/>
                <a:gd name="connsiteY2132" fmla="*/ 0 h 4890885"/>
                <a:gd name="connsiteX2133" fmla="*/ 6551984 w 8213050"/>
                <a:gd name="connsiteY2133" fmla="*/ 0 h 4890885"/>
                <a:gd name="connsiteX2134" fmla="*/ 6551984 w 8213050"/>
                <a:gd name="connsiteY2134" fmla="*/ 184563 h 4890885"/>
                <a:gd name="connsiteX2135" fmla="*/ 6367421 w 8213050"/>
                <a:gd name="connsiteY2135" fmla="*/ 184563 h 4890885"/>
                <a:gd name="connsiteX2136" fmla="*/ 6644265 w 8213050"/>
                <a:gd name="connsiteY2136" fmla="*/ 0 h 4890885"/>
                <a:gd name="connsiteX2137" fmla="*/ 6828828 w 8213050"/>
                <a:gd name="connsiteY2137" fmla="*/ 0 h 4890885"/>
                <a:gd name="connsiteX2138" fmla="*/ 6828828 w 8213050"/>
                <a:gd name="connsiteY2138" fmla="*/ 184563 h 4890885"/>
                <a:gd name="connsiteX2139" fmla="*/ 6644265 w 8213050"/>
                <a:gd name="connsiteY2139" fmla="*/ 184563 h 4890885"/>
                <a:gd name="connsiteX2140" fmla="*/ 6921109 w 8213050"/>
                <a:gd name="connsiteY2140" fmla="*/ 0 h 4890885"/>
                <a:gd name="connsiteX2141" fmla="*/ 7105672 w 8213050"/>
                <a:gd name="connsiteY2141" fmla="*/ 0 h 4890885"/>
                <a:gd name="connsiteX2142" fmla="*/ 7105672 w 8213050"/>
                <a:gd name="connsiteY2142" fmla="*/ 184562 h 4890885"/>
                <a:gd name="connsiteX2143" fmla="*/ 6921109 w 8213050"/>
                <a:gd name="connsiteY2143" fmla="*/ 184562 h 4890885"/>
                <a:gd name="connsiteX2144" fmla="*/ 7197954 w 8213050"/>
                <a:gd name="connsiteY2144" fmla="*/ 0 h 4890885"/>
                <a:gd name="connsiteX2145" fmla="*/ 7382517 w 8213050"/>
                <a:gd name="connsiteY2145" fmla="*/ 0 h 4890885"/>
                <a:gd name="connsiteX2146" fmla="*/ 7382517 w 8213050"/>
                <a:gd name="connsiteY2146" fmla="*/ 184562 h 4890885"/>
                <a:gd name="connsiteX2147" fmla="*/ 7197954 w 8213050"/>
                <a:gd name="connsiteY2147" fmla="*/ 184562 h 4890885"/>
                <a:gd name="connsiteX2148" fmla="*/ 7474799 w 8213050"/>
                <a:gd name="connsiteY2148" fmla="*/ 0 h 4890885"/>
                <a:gd name="connsiteX2149" fmla="*/ 7659362 w 8213050"/>
                <a:gd name="connsiteY2149" fmla="*/ 0 h 4890885"/>
                <a:gd name="connsiteX2150" fmla="*/ 7659362 w 8213050"/>
                <a:gd name="connsiteY2150" fmla="*/ 184562 h 4890885"/>
                <a:gd name="connsiteX2151" fmla="*/ 7474799 w 8213050"/>
                <a:gd name="connsiteY2151" fmla="*/ 184562 h 4890885"/>
                <a:gd name="connsiteX2152" fmla="*/ 7751643 w 8213050"/>
                <a:gd name="connsiteY2152" fmla="*/ 0 h 4890885"/>
                <a:gd name="connsiteX2153" fmla="*/ 7936206 w 8213050"/>
                <a:gd name="connsiteY2153" fmla="*/ 0 h 4890885"/>
                <a:gd name="connsiteX2154" fmla="*/ 7936206 w 8213050"/>
                <a:gd name="connsiteY2154" fmla="*/ 184562 h 4890885"/>
                <a:gd name="connsiteX2155" fmla="*/ 7751643 w 8213050"/>
                <a:gd name="connsiteY2155" fmla="*/ 184562 h 4890885"/>
                <a:gd name="connsiteX2156" fmla="*/ 8028487 w 8213050"/>
                <a:gd name="connsiteY2156" fmla="*/ 0 h 4890885"/>
                <a:gd name="connsiteX2157" fmla="*/ 8213050 w 8213050"/>
                <a:gd name="connsiteY2157" fmla="*/ 0 h 4890885"/>
                <a:gd name="connsiteX2158" fmla="*/ 8213050 w 8213050"/>
                <a:gd name="connsiteY2158" fmla="*/ 184562 h 4890885"/>
                <a:gd name="connsiteX2159" fmla="*/ 8028487 w 8213050"/>
                <a:gd name="connsiteY2159" fmla="*/ 184562 h 48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Lst>
              <a:rect l="l" t="t" r="r" b="b"/>
              <a:pathLst>
                <a:path w="8213050" h="4890885">
                  <a:moveTo>
                    <a:pt x="8028487" y="4706322"/>
                  </a:moveTo>
                  <a:lnTo>
                    <a:pt x="8213050" y="4706322"/>
                  </a:lnTo>
                  <a:lnTo>
                    <a:pt x="8213050" y="4890885"/>
                  </a:lnTo>
                  <a:lnTo>
                    <a:pt x="8028487" y="4890885"/>
                  </a:lnTo>
                  <a:close/>
                  <a:moveTo>
                    <a:pt x="7751643" y="4706322"/>
                  </a:moveTo>
                  <a:lnTo>
                    <a:pt x="7936206" y="4706322"/>
                  </a:lnTo>
                  <a:lnTo>
                    <a:pt x="7936206" y="4890885"/>
                  </a:lnTo>
                  <a:lnTo>
                    <a:pt x="7751643" y="4890885"/>
                  </a:lnTo>
                  <a:close/>
                  <a:moveTo>
                    <a:pt x="7474799" y="4706322"/>
                  </a:moveTo>
                  <a:lnTo>
                    <a:pt x="7659362" y="4706322"/>
                  </a:lnTo>
                  <a:lnTo>
                    <a:pt x="7659362" y="4890885"/>
                  </a:lnTo>
                  <a:lnTo>
                    <a:pt x="7474799" y="4890885"/>
                  </a:lnTo>
                  <a:close/>
                  <a:moveTo>
                    <a:pt x="7197954" y="4706322"/>
                  </a:moveTo>
                  <a:lnTo>
                    <a:pt x="7382517" y="4706322"/>
                  </a:lnTo>
                  <a:lnTo>
                    <a:pt x="7382517" y="4890885"/>
                  </a:lnTo>
                  <a:lnTo>
                    <a:pt x="7197954" y="4890885"/>
                  </a:lnTo>
                  <a:close/>
                  <a:moveTo>
                    <a:pt x="6921109" y="4706322"/>
                  </a:moveTo>
                  <a:lnTo>
                    <a:pt x="7105672" y="4706322"/>
                  </a:lnTo>
                  <a:lnTo>
                    <a:pt x="7105672" y="4890885"/>
                  </a:lnTo>
                  <a:lnTo>
                    <a:pt x="6921109" y="4890885"/>
                  </a:lnTo>
                  <a:close/>
                  <a:moveTo>
                    <a:pt x="6644265" y="4706322"/>
                  </a:moveTo>
                  <a:lnTo>
                    <a:pt x="6828828" y="4706322"/>
                  </a:lnTo>
                  <a:lnTo>
                    <a:pt x="6828828" y="4890885"/>
                  </a:lnTo>
                  <a:lnTo>
                    <a:pt x="6644265" y="4890885"/>
                  </a:lnTo>
                  <a:close/>
                  <a:moveTo>
                    <a:pt x="6367421" y="4706322"/>
                  </a:moveTo>
                  <a:lnTo>
                    <a:pt x="6551984" y="4706322"/>
                  </a:lnTo>
                  <a:lnTo>
                    <a:pt x="6551984" y="4890885"/>
                  </a:lnTo>
                  <a:lnTo>
                    <a:pt x="6367421" y="4890885"/>
                  </a:lnTo>
                  <a:close/>
                  <a:moveTo>
                    <a:pt x="6090576" y="4706322"/>
                  </a:moveTo>
                  <a:lnTo>
                    <a:pt x="6275139" y="4706322"/>
                  </a:lnTo>
                  <a:lnTo>
                    <a:pt x="6275139" y="4890885"/>
                  </a:lnTo>
                  <a:lnTo>
                    <a:pt x="6090576" y="4890885"/>
                  </a:lnTo>
                  <a:close/>
                  <a:moveTo>
                    <a:pt x="5813731" y="4706322"/>
                  </a:moveTo>
                  <a:lnTo>
                    <a:pt x="5998294" y="4706322"/>
                  </a:lnTo>
                  <a:lnTo>
                    <a:pt x="5998294" y="4890885"/>
                  </a:lnTo>
                  <a:lnTo>
                    <a:pt x="5813731" y="4890885"/>
                  </a:lnTo>
                  <a:close/>
                  <a:moveTo>
                    <a:pt x="5536887" y="4706322"/>
                  </a:moveTo>
                  <a:lnTo>
                    <a:pt x="5721450" y="4706322"/>
                  </a:lnTo>
                  <a:lnTo>
                    <a:pt x="5721450" y="4890885"/>
                  </a:lnTo>
                  <a:lnTo>
                    <a:pt x="5536887" y="4890885"/>
                  </a:lnTo>
                  <a:close/>
                  <a:moveTo>
                    <a:pt x="5260042" y="4706322"/>
                  </a:moveTo>
                  <a:lnTo>
                    <a:pt x="5444605" y="4706322"/>
                  </a:lnTo>
                  <a:lnTo>
                    <a:pt x="5444605" y="4890885"/>
                  </a:lnTo>
                  <a:lnTo>
                    <a:pt x="5260042" y="4890885"/>
                  </a:lnTo>
                  <a:close/>
                  <a:moveTo>
                    <a:pt x="4983198" y="4706322"/>
                  </a:moveTo>
                  <a:lnTo>
                    <a:pt x="5167761" y="4706322"/>
                  </a:lnTo>
                  <a:lnTo>
                    <a:pt x="5167761" y="4890885"/>
                  </a:lnTo>
                  <a:lnTo>
                    <a:pt x="4983198" y="4890885"/>
                  </a:lnTo>
                  <a:close/>
                  <a:moveTo>
                    <a:pt x="4706353" y="4706322"/>
                  </a:moveTo>
                  <a:lnTo>
                    <a:pt x="4890916" y="4706322"/>
                  </a:lnTo>
                  <a:lnTo>
                    <a:pt x="4890916" y="4890885"/>
                  </a:lnTo>
                  <a:lnTo>
                    <a:pt x="4706353" y="4890885"/>
                  </a:lnTo>
                  <a:close/>
                  <a:moveTo>
                    <a:pt x="4429509" y="4706322"/>
                  </a:moveTo>
                  <a:lnTo>
                    <a:pt x="4614072" y="4706322"/>
                  </a:lnTo>
                  <a:lnTo>
                    <a:pt x="4614072" y="4890885"/>
                  </a:lnTo>
                  <a:lnTo>
                    <a:pt x="4429509" y="4890885"/>
                  </a:lnTo>
                  <a:close/>
                  <a:moveTo>
                    <a:pt x="4152664" y="4706322"/>
                  </a:moveTo>
                  <a:lnTo>
                    <a:pt x="4337227" y="4706322"/>
                  </a:lnTo>
                  <a:lnTo>
                    <a:pt x="4337227" y="4890885"/>
                  </a:lnTo>
                  <a:lnTo>
                    <a:pt x="4152664" y="4890885"/>
                  </a:lnTo>
                  <a:close/>
                  <a:moveTo>
                    <a:pt x="3875820" y="4706322"/>
                  </a:moveTo>
                  <a:lnTo>
                    <a:pt x="4060383" y="4706322"/>
                  </a:lnTo>
                  <a:lnTo>
                    <a:pt x="4060383" y="4890885"/>
                  </a:lnTo>
                  <a:lnTo>
                    <a:pt x="3875820" y="4890885"/>
                  </a:lnTo>
                  <a:close/>
                  <a:moveTo>
                    <a:pt x="3598976" y="4706322"/>
                  </a:moveTo>
                  <a:lnTo>
                    <a:pt x="3783539" y="4706322"/>
                  </a:lnTo>
                  <a:lnTo>
                    <a:pt x="3783539" y="4890885"/>
                  </a:lnTo>
                  <a:lnTo>
                    <a:pt x="3598976" y="4890885"/>
                  </a:lnTo>
                  <a:close/>
                  <a:moveTo>
                    <a:pt x="3322131" y="4706322"/>
                  </a:moveTo>
                  <a:lnTo>
                    <a:pt x="3506694" y="4706322"/>
                  </a:lnTo>
                  <a:lnTo>
                    <a:pt x="3506694" y="4890885"/>
                  </a:lnTo>
                  <a:lnTo>
                    <a:pt x="3322131" y="4890885"/>
                  </a:lnTo>
                  <a:close/>
                  <a:moveTo>
                    <a:pt x="3045288" y="4706322"/>
                  </a:moveTo>
                  <a:lnTo>
                    <a:pt x="3229851" y="4706322"/>
                  </a:lnTo>
                  <a:lnTo>
                    <a:pt x="3229851" y="4890885"/>
                  </a:lnTo>
                  <a:lnTo>
                    <a:pt x="3045288" y="4890885"/>
                  </a:lnTo>
                  <a:close/>
                  <a:moveTo>
                    <a:pt x="2768444" y="4706322"/>
                  </a:moveTo>
                  <a:lnTo>
                    <a:pt x="2953007" y="4706322"/>
                  </a:lnTo>
                  <a:lnTo>
                    <a:pt x="2953007" y="4890885"/>
                  </a:lnTo>
                  <a:lnTo>
                    <a:pt x="2768444" y="4890885"/>
                  </a:lnTo>
                  <a:close/>
                  <a:moveTo>
                    <a:pt x="2491599" y="4706322"/>
                  </a:moveTo>
                  <a:lnTo>
                    <a:pt x="2676162" y="4706322"/>
                  </a:lnTo>
                  <a:lnTo>
                    <a:pt x="2676162" y="4890885"/>
                  </a:lnTo>
                  <a:lnTo>
                    <a:pt x="2491599" y="4890885"/>
                  </a:lnTo>
                  <a:close/>
                  <a:moveTo>
                    <a:pt x="2214755" y="4706322"/>
                  </a:moveTo>
                  <a:lnTo>
                    <a:pt x="2399318" y="4706322"/>
                  </a:lnTo>
                  <a:lnTo>
                    <a:pt x="2399318" y="4890885"/>
                  </a:lnTo>
                  <a:lnTo>
                    <a:pt x="2214755" y="4890885"/>
                  </a:lnTo>
                  <a:close/>
                  <a:moveTo>
                    <a:pt x="1937910" y="4706322"/>
                  </a:moveTo>
                  <a:lnTo>
                    <a:pt x="2122473" y="4706322"/>
                  </a:lnTo>
                  <a:lnTo>
                    <a:pt x="2122473" y="4890885"/>
                  </a:lnTo>
                  <a:lnTo>
                    <a:pt x="1937910" y="4890885"/>
                  </a:lnTo>
                  <a:close/>
                  <a:moveTo>
                    <a:pt x="1661067" y="4706322"/>
                  </a:moveTo>
                  <a:lnTo>
                    <a:pt x="1845630" y="4706322"/>
                  </a:lnTo>
                  <a:lnTo>
                    <a:pt x="1845630" y="4890885"/>
                  </a:lnTo>
                  <a:lnTo>
                    <a:pt x="1661067" y="4890885"/>
                  </a:lnTo>
                  <a:close/>
                  <a:moveTo>
                    <a:pt x="1384221" y="4706322"/>
                  </a:moveTo>
                  <a:lnTo>
                    <a:pt x="1568785" y="4706322"/>
                  </a:lnTo>
                  <a:lnTo>
                    <a:pt x="1568785" y="4890885"/>
                  </a:lnTo>
                  <a:lnTo>
                    <a:pt x="1384221" y="4890885"/>
                  </a:lnTo>
                  <a:close/>
                  <a:moveTo>
                    <a:pt x="1107378" y="4706322"/>
                  </a:moveTo>
                  <a:lnTo>
                    <a:pt x="1291941" y="4706322"/>
                  </a:lnTo>
                  <a:lnTo>
                    <a:pt x="1291941" y="4890885"/>
                  </a:lnTo>
                  <a:lnTo>
                    <a:pt x="1107378" y="4890885"/>
                  </a:lnTo>
                  <a:close/>
                  <a:moveTo>
                    <a:pt x="830533" y="4706322"/>
                  </a:moveTo>
                  <a:lnTo>
                    <a:pt x="1015096" y="4706322"/>
                  </a:lnTo>
                  <a:lnTo>
                    <a:pt x="1015096" y="4890885"/>
                  </a:lnTo>
                  <a:lnTo>
                    <a:pt x="830533" y="4890885"/>
                  </a:lnTo>
                  <a:close/>
                  <a:moveTo>
                    <a:pt x="553689" y="4706322"/>
                  </a:moveTo>
                  <a:lnTo>
                    <a:pt x="738252" y="4706322"/>
                  </a:lnTo>
                  <a:lnTo>
                    <a:pt x="738252" y="4890885"/>
                  </a:lnTo>
                  <a:lnTo>
                    <a:pt x="553689" y="4890885"/>
                  </a:lnTo>
                  <a:close/>
                  <a:moveTo>
                    <a:pt x="276844" y="4706322"/>
                  </a:moveTo>
                  <a:lnTo>
                    <a:pt x="461407" y="4706322"/>
                  </a:lnTo>
                  <a:lnTo>
                    <a:pt x="461407" y="4890885"/>
                  </a:lnTo>
                  <a:lnTo>
                    <a:pt x="276844" y="4890885"/>
                  </a:lnTo>
                  <a:close/>
                  <a:moveTo>
                    <a:pt x="0" y="4706322"/>
                  </a:moveTo>
                  <a:lnTo>
                    <a:pt x="184564" y="4706322"/>
                  </a:lnTo>
                  <a:lnTo>
                    <a:pt x="184564" y="4890885"/>
                  </a:lnTo>
                  <a:lnTo>
                    <a:pt x="0" y="4890885"/>
                  </a:lnTo>
                  <a:close/>
                  <a:moveTo>
                    <a:pt x="8028487" y="4429477"/>
                  </a:moveTo>
                  <a:lnTo>
                    <a:pt x="8213050" y="4429477"/>
                  </a:lnTo>
                  <a:lnTo>
                    <a:pt x="8213050" y="4614040"/>
                  </a:lnTo>
                  <a:lnTo>
                    <a:pt x="8028487" y="4614040"/>
                  </a:lnTo>
                  <a:close/>
                  <a:moveTo>
                    <a:pt x="7751643" y="4429477"/>
                  </a:moveTo>
                  <a:lnTo>
                    <a:pt x="7936206" y="4429477"/>
                  </a:lnTo>
                  <a:lnTo>
                    <a:pt x="7936206" y="4614040"/>
                  </a:lnTo>
                  <a:lnTo>
                    <a:pt x="7751643" y="4614040"/>
                  </a:lnTo>
                  <a:close/>
                  <a:moveTo>
                    <a:pt x="7474799" y="4429477"/>
                  </a:moveTo>
                  <a:lnTo>
                    <a:pt x="7659362" y="4429477"/>
                  </a:lnTo>
                  <a:lnTo>
                    <a:pt x="7659362" y="4614040"/>
                  </a:lnTo>
                  <a:lnTo>
                    <a:pt x="7474799" y="4614040"/>
                  </a:lnTo>
                  <a:close/>
                  <a:moveTo>
                    <a:pt x="7197954" y="4429477"/>
                  </a:moveTo>
                  <a:lnTo>
                    <a:pt x="7382517" y="4429477"/>
                  </a:lnTo>
                  <a:lnTo>
                    <a:pt x="7382517" y="4614040"/>
                  </a:lnTo>
                  <a:lnTo>
                    <a:pt x="7197954" y="4614040"/>
                  </a:lnTo>
                  <a:close/>
                  <a:moveTo>
                    <a:pt x="6921109" y="4429477"/>
                  </a:moveTo>
                  <a:lnTo>
                    <a:pt x="7105672" y="4429477"/>
                  </a:lnTo>
                  <a:lnTo>
                    <a:pt x="7105672" y="4614040"/>
                  </a:lnTo>
                  <a:lnTo>
                    <a:pt x="6921109" y="4614040"/>
                  </a:lnTo>
                  <a:close/>
                  <a:moveTo>
                    <a:pt x="6644265" y="4429477"/>
                  </a:moveTo>
                  <a:lnTo>
                    <a:pt x="6828828" y="4429477"/>
                  </a:lnTo>
                  <a:lnTo>
                    <a:pt x="6828828" y="4614040"/>
                  </a:lnTo>
                  <a:lnTo>
                    <a:pt x="6644265" y="4614040"/>
                  </a:lnTo>
                  <a:close/>
                  <a:moveTo>
                    <a:pt x="6367421" y="4429477"/>
                  </a:moveTo>
                  <a:lnTo>
                    <a:pt x="6551984" y="4429477"/>
                  </a:lnTo>
                  <a:lnTo>
                    <a:pt x="6551984" y="4614040"/>
                  </a:lnTo>
                  <a:lnTo>
                    <a:pt x="6367421" y="4614040"/>
                  </a:lnTo>
                  <a:close/>
                  <a:moveTo>
                    <a:pt x="6090576" y="4429477"/>
                  </a:moveTo>
                  <a:lnTo>
                    <a:pt x="6275139" y="4429477"/>
                  </a:lnTo>
                  <a:lnTo>
                    <a:pt x="6275139" y="4614040"/>
                  </a:lnTo>
                  <a:lnTo>
                    <a:pt x="6090576" y="4614040"/>
                  </a:lnTo>
                  <a:close/>
                  <a:moveTo>
                    <a:pt x="5813731" y="4429477"/>
                  </a:moveTo>
                  <a:lnTo>
                    <a:pt x="5998294" y="4429477"/>
                  </a:lnTo>
                  <a:lnTo>
                    <a:pt x="5998294" y="4614040"/>
                  </a:lnTo>
                  <a:lnTo>
                    <a:pt x="5813731" y="4614040"/>
                  </a:lnTo>
                  <a:close/>
                  <a:moveTo>
                    <a:pt x="5536887" y="4429477"/>
                  </a:moveTo>
                  <a:lnTo>
                    <a:pt x="5721450" y="4429477"/>
                  </a:lnTo>
                  <a:lnTo>
                    <a:pt x="5721450" y="4614040"/>
                  </a:lnTo>
                  <a:lnTo>
                    <a:pt x="5536887" y="4614040"/>
                  </a:lnTo>
                  <a:close/>
                  <a:moveTo>
                    <a:pt x="5260042" y="4429477"/>
                  </a:moveTo>
                  <a:lnTo>
                    <a:pt x="5444605" y="4429477"/>
                  </a:lnTo>
                  <a:lnTo>
                    <a:pt x="5444605" y="4614040"/>
                  </a:lnTo>
                  <a:lnTo>
                    <a:pt x="5260042" y="4614040"/>
                  </a:lnTo>
                  <a:close/>
                  <a:moveTo>
                    <a:pt x="4983198" y="4429477"/>
                  </a:moveTo>
                  <a:lnTo>
                    <a:pt x="5167761" y="4429477"/>
                  </a:lnTo>
                  <a:lnTo>
                    <a:pt x="5167761" y="4614040"/>
                  </a:lnTo>
                  <a:lnTo>
                    <a:pt x="4983198" y="4614040"/>
                  </a:lnTo>
                  <a:close/>
                  <a:moveTo>
                    <a:pt x="4706353" y="4429477"/>
                  </a:moveTo>
                  <a:lnTo>
                    <a:pt x="4890916" y="4429477"/>
                  </a:lnTo>
                  <a:lnTo>
                    <a:pt x="4890916" y="4614040"/>
                  </a:lnTo>
                  <a:lnTo>
                    <a:pt x="4706353" y="4614040"/>
                  </a:lnTo>
                  <a:close/>
                  <a:moveTo>
                    <a:pt x="4429509" y="4429477"/>
                  </a:moveTo>
                  <a:lnTo>
                    <a:pt x="4614072" y="4429477"/>
                  </a:lnTo>
                  <a:lnTo>
                    <a:pt x="4614072" y="4614040"/>
                  </a:lnTo>
                  <a:lnTo>
                    <a:pt x="4429509" y="4614040"/>
                  </a:lnTo>
                  <a:close/>
                  <a:moveTo>
                    <a:pt x="4152664" y="4429477"/>
                  </a:moveTo>
                  <a:lnTo>
                    <a:pt x="4337227" y="4429477"/>
                  </a:lnTo>
                  <a:lnTo>
                    <a:pt x="4337227" y="4614040"/>
                  </a:lnTo>
                  <a:lnTo>
                    <a:pt x="4152664" y="4614040"/>
                  </a:lnTo>
                  <a:close/>
                  <a:moveTo>
                    <a:pt x="3875820" y="4429477"/>
                  </a:moveTo>
                  <a:lnTo>
                    <a:pt x="4060383" y="4429477"/>
                  </a:lnTo>
                  <a:lnTo>
                    <a:pt x="4060383" y="4614040"/>
                  </a:lnTo>
                  <a:lnTo>
                    <a:pt x="3875820" y="4614040"/>
                  </a:lnTo>
                  <a:close/>
                  <a:moveTo>
                    <a:pt x="3598976" y="4429477"/>
                  </a:moveTo>
                  <a:lnTo>
                    <a:pt x="3783539" y="4429477"/>
                  </a:lnTo>
                  <a:lnTo>
                    <a:pt x="3783539" y="4614040"/>
                  </a:lnTo>
                  <a:lnTo>
                    <a:pt x="3598976" y="4614040"/>
                  </a:lnTo>
                  <a:close/>
                  <a:moveTo>
                    <a:pt x="3322131" y="4429477"/>
                  </a:moveTo>
                  <a:lnTo>
                    <a:pt x="3506694" y="4429477"/>
                  </a:lnTo>
                  <a:lnTo>
                    <a:pt x="3506694" y="4614040"/>
                  </a:lnTo>
                  <a:lnTo>
                    <a:pt x="3322131" y="4614040"/>
                  </a:lnTo>
                  <a:close/>
                  <a:moveTo>
                    <a:pt x="3045292" y="4429477"/>
                  </a:moveTo>
                  <a:lnTo>
                    <a:pt x="3229855" y="4429477"/>
                  </a:lnTo>
                  <a:lnTo>
                    <a:pt x="3229855" y="4614040"/>
                  </a:lnTo>
                  <a:lnTo>
                    <a:pt x="3045292" y="4614040"/>
                  </a:lnTo>
                  <a:close/>
                  <a:moveTo>
                    <a:pt x="2768447" y="4429477"/>
                  </a:moveTo>
                  <a:lnTo>
                    <a:pt x="2953011" y="4429477"/>
                  </a:lnTo>
                  <a:lnTo>
                    <a:pt x="2953011" y="4614040"/>
                  </a:lnTo>
                  <a:lnTo>
                    <a:pt x="2768447" y="4614040"/>
                  </a:lnTo>
                  <a:close/>
                  <a:moveTo>
                    <a:pt x="2491602" y="4429477"/>
                  </a:moveTo>
                  <a:lnTo>
                    <a:pt x="2676166" y="4429477"/>
                  </a:lnTo>
                  <a:lnTo>
                    <a:pt x="2676166" y="4614040"/>
                  </a:lnTo>
                  <a:lnTo>
                    <a:pt x="2491602" y="4614040"/>
                  </a:lnTo>
                  <a:close/>
                  <a:moveTo>
                    <a:pt x="2214758" y="4429477"/>
                  </a:moveTo>
                  <a:lnTo>
                    <a:pt x="2399322" y="4429477"/>
                  </a:lnTo>
                  <a:lnTo>
                    <a:pt x="2399322" y="4614040"/>
                  </a:lnTo>
                  <a:lnTo>
                    <a:pt x="2214758" y="4614040"/>
                  </a:lnTo>
                  <a:close/>
                  <a:moveTo>
                    <a:pt x="1937914" y="4429477"/>
                  </a:moveTo>
                  <a:lnTo>
                    <a:pt x="2122477" y="4429477"/>
                  </a:lnTo>
                  <a:lnTo>
                    <a:pt x="2122477" y="4614040"/>
                  </a:lnTo>
                  <a:lnTo>
                    <a:pt x="1937914" y="4614040"/>
                  </a:lnTo>
                  <a:close/>
                  <a:moveTo>
                    <a:pt x="1661070" y="4429477"/>
                  </a:moveTo>
                  <a:lnTo>
                    <a:pt x="1845633" y="4429477"/>
                  </a:lnTo>
                  <a:lnTo>
                    <a:pt x="1845633" y="4614040"/>
                  </a:lnTo>
                  <a:lnTo>
                    <a:pt x="1661070" y="4614040"/>
                  </a:lnTo>
                  <a:close/>
                  <a:moveTo>
                    <a:pt x="1384225" y="4429477"/>
                  </a:moveTo>
                  <a:lnTo>
                    <a:pt x="1568789" y="4429477"/>
                  </a:lnTo>
                  <a:lnTo>
                    <a:pt x="1568789" y="4614040"/>
                  </a:lnTo>
                  <a:lnTo>
                    <a:pt x="1384225" y="4614040"/>
                  </a:lnTo>
                  <a:close/>
                  <a:moveTo>
                    <a:pt x="1107382" y="4429477"/>
                  </a:moveTo>
                  <a:lnTo>
                    <a:pt x="1291943" y="4429477"/>
                  </a:lnTo>
                  <a:lnTo>
                    <a:pt x="1291943" y="4614040"/>
                  </a:lnTo>
                  <a:lnTo>
                    <a:pt x="1107382" y="4614040"/>
                  </a:lnTo>
                  <a:close/>
                  <a:moveTo>
                    <a:pt x="830537" y="4429477"/>
                  </a:moveTo>
                  <a:lnTo>
                    <a:pt x="1015100" y="4429477"/>
                  </a:lnTo>
                  <a:lnTo>
                    <a:pt x="1015100" y="4614040"/>
                  </a:lnTo>
                  <a:lnTo>
                    <a:pt x="830537" y="4614040"/>
                  </a:lnTo>
                  <a:close/>
                  <a:moveTo>
                    <a:pt x="553693" y="4429477"/>
                  </a:moveTo>
                  <a:lnTo>
                    <a:pt x="738256" y="4429477"/>
                  </a:lnTo>
                  <a:lnTo>
                    <a:pt x="738256" y="4614040"/>
                  </a:lnTo>
                  <a:lnTo>
                    <a:pt x="553693" y="4614040"/>
                  </a:lnTo>
                  <a:close/>
                  <a:moveTo>
                    <a:pt x="276848" y="4429477"/>
                  </a:moveTo>
                  <a:lnTo>
                    <a:pt x="461411" y="4429477"/>
                  </a:lnTo>
                  <a:lnTo>
                    <a:pt x="461411" y="4614040"/>
                  </a:lnTo>
                  <a:lnTo>
                    <a:pt x="276848" y="4614040"/>
                  </a:lnTo>
                  <a:close/>
                  <a:moveTo>
                    <a:pt x="3" y="4429477"/>
                  </a:moveTo>
                  <a:lnTo>
                    <a:pt x="184567" y="4429477"/>
                  </a:lnTo>
                  <a:lnTo>
                    <a:pt x="184567" y="4614040"/>
                  </a:lnTo>
                  <a:lnTo>
                    <a:pt x="3" y="4614040"/>
                  </a:lnTo>
                  <a:close/>
                  <a:moveTo>
                    <a:pt x="8028487" y="4152633"/>
                  </a:moveTo>
                  <a:lnTo>
                    <a:pt x="8213050" y="4152633"/>
                  </a:lnTo>
                  <a:lnTo>
                    <a:pt x="8213050" y="4337196"/>
                  </a:lnTo>
                  <a:lnTo>
                    <a:pt x="8028487" y="4337196"/>
                  </a:lnTo>
                  <a:close/>
                  <a:moveTo>
                    <a:pt x="7751643" y="4152633"/>
                  </a:moveTo>
                  <a:lnTo>
                    <a:pt x="7936206" y="4152633"/>
                  </a:lnTo>
                  <a:lnTo>
                    <a:pt x="7936206" y="4337196"/>
                  </a:lnTo>
                  <a:lnTo>
                    <a:pt x="7751643" y="4337196"/>
                  </a:lnTo>
                  <a:close/>
                  <a:moveTo>
                    <a:pt x="7474799" y="4152633"/>
                  </a:moveTo>
                  <a:lnTo>
                    <a:pt x="7659362" y="4152633"/>
                  </a:lnTo>
                  <a:lnTo>
                    <a:pt x="7659362" y="4337196"/>
                  </a:lnTo>
                  <a:lnTo>
                    <a:pt x="7474799" y="4337196"/>
                  </a:lnTo>
                  <a:close/>
                  <a:moveTo>
                    <a:pt x="7197954" y="4152633"/>
                  </a:moveTo>
                  <a:lnTo>
                    <a:pt x="7382517" y="4152633"/>
                  </a:lnTo>
                  <a:lnTo>
                    <a:pt x="7382517" y="4337196"/>
                  </a:lnTo>
                  <a:lnTo>
                    <a:pt x="7197954" y="4337196"/>
                  </a:lnTo>
                  <a:close/>
                  <a:moveTo>
                    <a:pt x="6921109" y="4152633"/>
                  </a:moveTo>
                  <a:lnTo>
                    <a:pt x="7105672" y="4152633"/>
                  </a:lnTo>
                  <a:lnTo>
                    <a:pt x="7105672" y="4337196"/>
                  </a:lnTo>
                  <a:lnTo>
                    <a:pt x="6921109" y="4337196"/>
                  </a:lnTo>
                  <a:close/>
                  <a:moveTo>
                    <a:pt x="6644265" y="4152633"/>
                  </a:moveTo>
                  <a:lnTo>
                    <a:pt x="6828828" y="4152633"/>
                  </a:lnTo>
                  <a:lnTo>
                    <a:pt x="6828828" y="4337196"/>
                  </a:lnTo>
                  <a:lnTo>
                    <a:pt x="6644265" y="4337196"/>
                  </a:lnTo>
                  <a:close/>
                  <a:moveTo>
                    <a:pt x="6367421" y="4152633"/>
                  </a:moveTo>
                  <a:lnTo>
                    <a:pt x="6551984" y="4152633"/>
                  </a:lnTo>
                  <a:lnTo>
                    <a:pt x="6551984" y="4337196"/>
                  </a:lnTo>
                  <a:lnTo>
                    <a:pt x="6367421" y="4337196"/>
                  </a:lnTo>
                  <a:close/>
                  <a:moveTo>
                    <a:pt x="6090576" y="4152633"/>
                  </a:moveTo>
                  <a:lnTo>
                    <a:pt x="6275139" y="4152633"/>
                  </a:lnTo>
                  <a:lnTo>
                    <a:pt x="6275139" y="4337196"/>
                  </a:lnTo>
                  <a:lnTo>
                    <a:pt x="6090576" y="4337196"/>
                  </a:lnTo>
                  <a:close/>
                  <a:moveTo>
                    <a:pt x="5813731" y="4152633"/>
                  </a:moveTo>
                  <a:lnTo>
                    <a:pt x="5998294" y="4152633"/>
                  </a:lnTo>
                  <a:lnTo>
                    <a:pt x="5998294" y="4337196"/>
                  </a:lnTo>
                  <a:lnTo>
                    <a:pt x="5813731" y="4337196"/>
                  </a:lnTo>
                  <a:close/>
                  <a:moveTo>
                    <a:pt x="5536887" y="4152633"/>
                  </a:moveTo>
                  <a:lnTo>
                    <a:pt x="5721450" y="4152633"/>
                  </a:lnTo>
                  <a:lnTo>
                    <a:pt x="5721450" y="4337196"/>
                  </a:lnTo>
                  <a:lnTo>
                    <a:pt x="5536887" y="4337196"/>
                  </a:lnTo>
                  <a:close/>
                  <a:moveTo>
                    <a:pt x="5260042" y="4152633"/>
                  </a:moveTo>
                  <a:lnTo>
                    <a:pt x="5444605" y="4152633"/>
                  </a:lnTo>
                  <a:lnTo>
                    <a:pt x="5444605" y="4337196"/>
                  </a:lnTo>
                  <a:lnTo>
                    <a:pt x="5260042" y="4337196"/>
                  </a:lnTo>
                  <a:close/>
                  <a:moveTo>
                    <a:pt x="4983198" y="4152633"/>
                  </a:moveTo>
                  <a:lnTo>
                    <a:pt x="5167761" y="4152633"/>
                  </a:lnTo>
                  <a:lnTo>
                    <a:pt x="5167761" y="4337196"/>
                  </a:lnTo>
                  <a:lnTo>
                    <a:pt x="4983198" y="4337196"/>
                  </a:lnTo>
                  <a:close/>
                  <a:moveTo>
                    <a:pt x="4706353" y="4152633"/>
                  </a:moveTo>
                  <a:lnTo>
                    <a:pt x="4890916" y="4152633"/>
                  </a:lnTo>
                  <a:lnTo>
                    <a:pt x="4890916" y="4337196"/>
                  </a:lnTo>
                  <a:lnTo>
                    <a:pt x="4706353" y="4337196"/>
                  </a:lnTo>
                  <a:close/>
                  <a:moveTo>
                    <a:pt x="4429509" y="4152633"/>
                  </a:moveTo>
                  <a:lnTo>
                    <a:pt x="4614072" y="4152633"/>
                  </a:lnTo>
                  <a:lnTo>
                    <a:pt x="4614072" y="4337196"/>
                  </a:lnTo>
                  <a:lnTo>
                    <a:pt x="4429509" y="4337196"/>
                  </a:lnTo>
                  <a:close/>
                  <a:moveTo>
                    <a:pt x="4152664" y="4152633"/>
                  </a:moveTo>
                  <a:lnTo>
                    <a:pt x="4337227" y="4152633"/>
                  </a:lnTo>
                  <a:lnTo>
                    <a:pt x="4337227" y="4337196"/>
                  </a:lnTo>
                  <a:lnTo>
                    <a:pt x="4152664" y="4337196"/>
                  </a:lnTo>
                  <a:close/>
                  <a:moveTo>
                    <a:pt x="3875820" y="4152633"/>
                  </a:moveTo>
                  <a:lnTo>
                    <a:pt x="4060383" y="4152633"/>
                  </a:lnTo>
                  <a:lnTo>
                    <a:pt x="4060383" y="4337196"/>
                  </a:lnTo>
                  <a:lnTo>
                    <a:pt x="3875820" y="4337196"/>
                  </a:lnTo>
                  <a:close/>
                  <a:moveTo>
                    <a:pt x="3598976" y="4152633"/>
                  </a:moveTo>
                  <a:lnTo>
                    <a:pt x="3783539" y="4152633"/>
                  </a:lnTo>
                  <a:lnTo>
                    <a:pt x="3783539" y="4337196"/>
                  </a:lnTo>
                  <a:lnTo>
                    <a:pt x="3598976" y="4337196"/>
                  </a:lnTo>
                  <a:close/>
                  <a:moveTo>
                    <a:pt x="3322131" y="4152633"/>
                  </a:moveTo>
                  <a:lnTo>
                    <a:pt x="3506694" y="4152633"/>
                  </a:lnTo>
                  <a:lnTo>
                    <a:pt x="3506694" y="4337196"/>
                  </a:lnTo>
                  <a:lnTo>
                    <a:pt x="3322131" y="4337196"/>
                  </a:lnTo>
                  <a:close/>
                  <a:moveTo>
                    <a:pt x="3045295" y="4152633"/>
                  </a:moveTo>
                  <a:lnTo>
                    <a:pt x="3229858" y="4152633"/>
                  </a:lnTo>
                  <a:lnTo>
                    <a:pt x="3229858" y="4337196"/>
                  </a:lnTo>
                  <a:lnTo>
                    <a:pt x="3045295" y="4337196"/>
                  </a:lnTo>
                  <a:close/>
                  <a:moveTo>
                    <a:pt x="2768451" y="4152633"/>
                  </a:moveTo>
                  <a:lnTo>
                    <a:pt x="2953015" y="4152633"/>
                  </a:lnTo>
                  <a:lnTo>
                    <a:pt x="2953015" y="4337196"/>
                  </a:lnTo>
                  <a:lnTo>
                    <a:pt x="2768451" y="4337196"/>
                  </a:lnTo>
                  <a:close/>
                  <a:moveTo>
                    <a:pt x="2491605" y="4152633"/>
                  </a:moveTo>
                  <a:lnTo>
                    <a:pt x="2676169" y="4152633"/>
                  </a:lnTo>
                  <a:lnTo>
                    <a:pt x="2676169" y="4337196"/>
                  </a:lnTo>
                  <a:lnTo>
                    <a:pt x="2491605" y="4337196"/>
                  </a:lnTo>
                  <a:close/>
                  <a:moveTo>
                    <a:pt x="2214762" y="4152633"/>
                  </a:moveTo>
                  <a:lnTo>
                    <a:pt x="2399325" y="4152633"/>
                  </a:lnTo>
                  <a:lnTo>
                    <a:pt x="2399325" y="4337196"/>
                  </a:lnTo>
                  <a:lnTo>
                    <a:pt x="2214762" y="4337196"/>
                  </a:lnTo>
                  <a:close/>
                  <a:moveTo>
                    <a:pt x="1937918" y="4152633"/>
                  </a:moveTo>
                  <a:lnTo>
                    <a:pt x="2122480" y="4152633"/>
                  </a:lnTo>
                  <a:lnTo>
                    <a:pt x="2122480" y="4337196"/>
                  </a:lnTo>
                  <a:lnTo>
                    <a:pt x="1937918" y="4337196"/>
                  </a:lnTo>
                  <a:close/>
                  <a:moveTo>
                    <a:pt x="1661073" y="4152633"/>
                  </a:moveTo>
                  <a:lnTo>
                    <a:pt x="1845636" y="4152633"/>
                  </a:lnTo>
                  <a:lnTo>
                    <a:pt x="1845636" y="4337196"/>
                  </a:lnTo>
                  <a:lnTo>
                    <a:pt x="1661073" y="4337196"/>
                  </a:lnTo>
                  <a:close/>
                  <a:moveTo>
                    <a:pt x="1384228" y="4152633"/>
                  </a:moveTo>
                  <a:lnTo>
                    <a:pt x="1568792" y="4152633"/>
                  </a:lnTo>
                  <a:lnTo>
                    <a:pt x="1568792" y="4337196"/>
                  </a:lnTo>
                  <a:lnTo>
                    <a:pt x="1384228" y="4337196"/>
                  </a:lnTo>
                  <a:close/>
                  <a:moveTo>
                    <a:pt x="1107385" y="4152633"/>
                  </a:moveTo>
                  <a:lnTo>
                    <a:pt x="1291946" y="4152633"/>
                  </a:lnTo>
                  <a:lnTo>
                    <a:pt x="1291946" y="4337196"/>
                  </a:lnTo>
                  <a:lnTo>
                    <a:pt x="1107385" y="4337196"/>
                  </a:lnTo>
                  <a:close/>
                  <a:moveTo>
                    <a:pt x="830541" y="4152633"/>
                  </a:moveTo>
                  <a:lnTo>
                    <a:pt x="1015104" y="4152633"/>
                  </a:lnTo>
                  <a:lnTo>
                    <a:pt x="1015104" y="4337196"/>
                  </a:lnTo>
                  <a:lnTo>
                    <a:pt x="830541" y="4337196"/>
                  </a:lnTo>
                  <a:close/>
                  <a:moveTo>
                    <a:pt x="553697" y="4152633"/>
                  </a:moveTo>
                  <a:lnTo>
                    <a:pt x="738260" y="4152633"/>
                  </a:lnTo>
                  <a:lnTo>
                    <a:pt x="738260" y="4337196"/>
                  </a:lnTo>
                  <a:lnTo>
                    <a:pt x="553697" y="4337196"/>
                  </a:lnTo>
                  <a:close/>
                  <a:moveTo>
                    <a:pt x="276852" y="4152633"/>
                  </a:moveTo>
                  <a:lnTo>
                    <a:pt x="461415" y="4152633"/>
                  </a:lnTo>
                  <a:lnTo>
                    <a:pt x="461415" y="4337196"/>
                  </a:lnTo>
                  <a:lnTo>
                    <a:pt x="276852" y="4337196"/>
                  </a:lnTo>
                  <a:close/>
                  <a:moveTo>
                    <a:pt x="7" y="4152633"/>
                  </a:moveTo>
                  <a:lnTo>
                    <a:pt x="184571" y="4152633"/>
                  </a:lnTo>
                  <a:lnTo>
                    <a:pt x="184571" y="4337196"/>
                  </a:lnTo>
                  <a:lnTo>
                    <a:pt x="7" y="4337196"/>
                  </a:lnTo>
                  <a:close/>
                  <a:moveTo>
                    <a:pt x="8028487" y="3875788"/>
                  </a:moveTo>
                  <a:lnTo>
                    <a:pt x="8213050" y="3875788"/>
                  </a:lnTo>
                  <a:lnTo>
                    <a:pt x="8213050" y="4060351"/>
                  </a:lnTo>
                  <a:lnTo>
                    <a:pt x="8028487" y="4060351"/>
                  </a:lnTo>
                  <a:close/>
                  <a:moveTo>
                    <a:pt x="7751643" y="3875788"/>
                  </a:moveTo>
                  <a:lnTo>
                    <a:pt x="7936206" y="3875788"/>
                  </a:lnTo>
                  <a:lnTo>
                    <a:pt x="7936206" y="4060351"/>
                  </a:lnTo>
                  <a:lnTo>
                    <a:pt x="7751643" y="4060351"/>
                  </a:lnTo>
                  <a:close/>
                  <a:moveTo>
                    <a:pt x="7474799" y="3875788"/>
                  </a:moveTo>
                  <a:lnTo>
                    <a:pt x="7659362" y="3875788"/>
                  </a:lnTo>
                  <a:lnTo>
                    <a:pt x="7659362" y="4060351"/>
                  </a:lnTo>
                  <a:lnTo>
                    <a:pt x="7474799" y="4060351"/>
                  </a:lnTo>
                  <a:close/>
                  <a:moveTo>
                    <a:pt x="7197954" y="3875788"/>
                  </a:moveTo>
                  <a:lnTo>
                    <a:pt x="7382517" y="3875788"/>
                  </a:lnTo>
                  <a:lnTo>
                    <a:pt x="7382517" y="4060351"/>
                  </a:lnTo>
                  <a:lnTo>
                    <a:pt x="7197954" y="4060351"/>
                  </a:lnTo>
                  <a:close/>
                  <a:moveTo>
                    <a:pt x="6921109" y="3875788"/>
                  </a:moveTo>
                  <a:lnTo>
                    <a:pt x="7105672" y="3875788"/>
                  </a:lnTo>
                  <a:lnTo>
                    <a:pt x="7105672" y="4060351"/>
                  </a:lnTo>
                  <a:lnTo>
                    <a:pt x="6921109" y="4060351"/>
                  </a:lnTo>
                  <a:close/>
                  <a:moveTo>
                    <a:pt x="6644265" y="3875788"/>
                  </a:moveTo>
                  <a:lnTo>
                    <a:pt x="6828828" y="3875788"/>
                  </a:lnTo>
                  <a:lnTo>
                    <a:pt x="6828828" y="4060351"/>
                  </a:lnTo>
                  <a:lnTo>
                    <a:pt x="6644265" y="4060351"/>
                  </a:lnTo>
                  <a:close/>
                  <a:moveTo>
                    <a:pt x="6367421" y="3875788"/>
                  </a:moveTo>
                  <a:lnTo>
                    <a:pt x="6551984" y="3875788"/>
                  </a:lnTo>
                  <a:lnTo>
                    <a:pt x="6551984" y="4060351"/>
                  </a:lnTo>
                  <a:lnTo>
                    <a:pt x="6367421" y="4060351"/>
                  </a:lnTo>
                  <a:close/>
                  <a:moveTo>
                    <a:pt x="6090576" y="3875788"/>
                  </a:moveTo>
                  <a:lnTo>
                    <a:pt x="6275139" y="3875788"/>
                  </a:lnTo>
                  <a:lnTo>
                    <a:pt x="6275139" y="4060351"/>
                  </a:lnTo>
                  <a:lnTo>
                    <a:pt x="6090576" y="4060351"/>
                  </a:lnTo>
                  <a:close/>
                  <a:moveTo>
                    <a:pt x="5813731" y="3875788"/>
                  </a:moveTo>
                  <a:lnTo>
                    <a:pt x="5998294" y="3875788"/>
                  </a:lnTo>
                  <a:lnTo>
                    <a:pt x="5998294" y="4060351"/>
                  </a:lnTo>
                  <a:lnTo>
                    <a:pt x="5813731" y="4060351"/>
                  </a:lnTo>
                  <a:close/>
                  <a:moveTo>
                    <a:pt x="5536887" y="3875788"/>
                  </a:moveTo>
                  <a:lnTo>
                    <a:pt x="5721450" y="3875788"/>
                  </a:lnTo>
                  <a:lnTo>
                    <a:pt x="5721450" y="4060351"/>
                  </a:lnTo>
                  <a:lnTo>
                    <a:pt x="5536887" y="4060351"/>
                  </a:lnTo>
                  <a:close/>
                  <a:moveTo>
                    <a:pt x="5260042" y="3875788"/>
                  </a:moveTo>
                  <a:lnTo>
                    <a:pt x="5444605" y="3875788"/>
                  </a:lnTo>
                  <a:lnTo>
                    <a:pt x="5444605" y="4060351"/>
                  </a:lnTo>
                  <a:lnTo>
                    <a:pt x="5260042" y="4060351"/>
                  </a:lnTo>
                  <a:close/>
                  <a:moveTo>
                    <a:pt x="4983198" y="3875788"/>
                  </a:moveTo>
                  <a:lnTo>
                    <a:pt x="5167761" y="3875788"/>
                  </a:lnTo>
                  <a:lnTo>
                    <a:pt x="5167761" y="4060351"/>
                  </a:lnTo>
                  <a:lnTo>
                    <a:pt x="4983198" y="4060351"/>
                  </a:lnTo>
                  <a:close/>
                  <a:moveTo>
                    <a:pt x="4706353" y="3875788"/>
                  </a:moveTo>
                  <a:lnTo>
                    <a:pt x="4890916" y="3875788"/>
                  </a:lnTo>
                  <a:lnTo>
                    <a:pt x="4890916" y="4060351"/>
                  </a:lnTo>
                  <a:lnTo>
                    <a:pt x="4706353" y="4060351"/>
                  </a:lnTo>
                  <a:close/>
                  <a:moveTo>
                    <a:pt x="4429509" y="3875788"/>
                  </a:moveTo>
                  <a:lnTo>
                    <a:pt x="4614072" y="3875788"/>
                  </a:lnTo>
                  <a:lnTo>
                    <a:pt x="4614072" y="4060351"/>
                  </a:lnTo>
                  <a:lnTo>
                    <a:pt x="4429509" y="4060351"/>
                  </a:lnTo>
                  <a:close/>
                  <a:moveTo>
                    <a:pt x="4152664" y="3875788"/>
                  </a:moveTo>
                  <a:lnTo>
                    <a:pt x="4337227" y="3875788"/>
                  </a:lnTo>
                  <a:lnTo>
                    <a:pt x="4337227" y="4060351"/>
                  </a:lnTo>
                  <a:lnTo>
                    <a:pt x="4152664" y="4060351"/>
                  </a:lnTo>
                  <a:close/>
                  <a:moveTo>
                    <a:pt x="3875820" y="3875788"/>
                  </a:moveTo>
                  <a:lnTo>
                    <a:pt x="4060383" y="3875788"/>
                  </a:lnTo>
                  <a:lnTo>
                    <a:pt x="4060383" y="4060351"/>
                  </a:lnTo>
                  <a:lnTo>
                    <a:pt x="3875820" y="4060351"/>
                  </a:lnTo>
                  <a:close/>
                  <a:moveTo>
                    <a:pt x="3598976" y="3875788"/>
                  </a:moveTo>
                  <a:lnTo>
                    <a:pt x="3783539" y="3875788"/>
                  </a:lnTo>
                  <a:lnTo>
                    <a:pt x="3783539" y="4060351"/>
                  </a:lnTo>
                  <a:lnTo>
                    <a:pt x="3598976" y="4060351"/>
                  </a:lnTo>
                  <a:close/>
                  <a:moveTo>
                    <a:pt x="3322131" y="3875788"/>
                  </a:moveTo>
                  <a:lnTo>
                    <a:pt x="3506694" y="3875788"/>
                  </a:lnTo>
                  <a:lnTo>
                    <a:pt x="3506694" y="4060351"/>
                  </a:lnTo>
                  <a:lnTo>
                    <a:pt x="3322131" y="4060351"/>
                  </a:lnTo>
                  <a:close/>
                  <a:moveTo>
                    <a:pt x="3045299" y="3875788"/>
                  </a:moveTo>
                  <a:lnTo>
                    <a:pt x="3229863" y="3875788"/>
                  </a:lnTo>
                  <a:lnTo>
                    <a:pt x="3229863" y="4060351"/>
                  </a:lnTo>
                  <a:lnTo>
                    <a:pt x="3045299" y="4060351"/>
                  </a:lnTo>
                  <a:close/>
                  <a:moveTo>
                    <a:pt x="2768455" y="3875788"/>
                  </a:moveTo>
                  <a:lnTo>
                    <a:pt x="2953018" y="3875788"/>
                  </a:lnTo>
                  <a:lnTo>
                    <a:pt x="2953018" y="4060351"/>
                  </a:lnTo>
                  <a:lnTo>
                    <a:pt x="2768455" y="4060351"/>
                  </a:lnTo>
                  <a:close/>
                  <a:moveTo>
                    <a:pt x="2491609" y="3875788"/>
                  </a:moveTo>
                  <a:lnTo>
                    <a:pt x="2676173" y="3875788"/>
                  </a:lnTo>
                  <a:lnTo>
                    <a:pt x="2676173" y="4060351"/>
                  </a:lnTo>
                  <a:lnTo>
                    <a:pt x="2491609" y="4060351"/>
                  </a:lnTo>
                  <a:close/>
                  <a:moveTo>
                    <a:pt x="2214765" y="3875788"/>
                  </a:moveTo>
                  <a:lnTo>
                    <a:pt x="2399328" y="3875788"/>
                  </a:lnTo>
                  <a:lnTo>
                    <a:pt x="2399328" y="4060351"/>
                  </a:lnTo>
                  <a:lnTo>
                    <a:pt x="2214765" y="4060351"/>
                  </a:lnTo>
                  <a:close/>
                  <a:moveTo>
                    <a:pt x="1937922" y="3875788"/>
                  </a:moveTo>
                  <a:lnTo>
                    <a:pt x="2122483" y="3875788"/>
                  </a:lnTo>
                  <a:lnTo>
                    <a:pt x="2122483" y="4060351"/>
                  </a:lnTo>
                  <a:lnTo>
                    <a:pt x="1937922" y="4060351"/>
                  </a:lnTo>
                  <a:close/>
                  <a:moveTo>
                    <a:pt x="1661075" y="3875788"/>
                  </a:moveTo>
                  <a:lnTo>
                    <a:pt x="1845640" y="3875788"/>
                  </a:lnTo>
                  <a:lnTo>
                    <a:pt x="1845640" y="4060351"/>
                  </a:lnTo>
                  <a:lnTo>
                    <a:pt x="1661075" y="4060351"/>
                  </a:lnTo>
                  <a:close/>
                  <a:moveTo>
                    <a:pt x="1384231" y="3875788"/>
                  </a:moveTo>
                  <a:lnTo>
                    <a:pt x="1568796" y="3875788"/>
                  </a:lnTo>
                  <a:lnTo>
                    <a:pt x="1568796" y="4060351"/>
                  </a:lnTo>
                  <a:lnTo>
                    <a:pt x="1384231" y="4060351"/>
                  </a:lnTo>
                  <a:close/>
                  <a:moveTo>
                    <a:pt x="1107389" y="3875788"/>
                  </a:moveTo>
                  <a:lnTo>
                    <a:pt x="1291949" y="3875788"/>
                  </a:lnTo>
                  <a:lnTo>
                    <a:pt x="1291949" y="4060351"/>
                  </a:lnTo>
                  <a:lnTo>
                    <a:pt x="1107389" y="4060351"/>
                  </a:lnTo>
                  <a:close/>
                  <a:moveTo>
                    <a:pt x="830544" y="3875788"/>
                  </a:moveTo>
                  <a:lnTo>
                    <a:pt x="1015107" y="3875788"/>
                  </a:lnTo>
                  <a:lnTo>
                    <a:pt x="1015107" y="4060351"/>
                  </a:lnTo>
                  <a:lnTo>
                    <a:pt x="830544" y="4060351"/>
                  </a:lnTo>
                  <a:close/>
                  <a:moveTo>
                    <a:pt x="553700" y="3875788"/>
                  </a:moveTo>
                  <a:lnTo>
                    <a:pt x="738263" y="3875788"/>
                  </a:lnTo>
                  <a:lnTo>
                    <a:pt x="738263" y="4060351"/>
                  </a:lnTo>
                  <a:lnTo>
                    <a:pt x="553700" y="4060351"/>
                  </a:lnTo>
                  <a:close/>
                  <a:moveTo>
                    <a:pt x="276856" y="3875788"/>
                  </a:moveTo>
                  <a:lnTo>
                    <a:pt x="461419" y="3875788"/>
                  </a:lnTo>
                  <a:lnTo>
                    <a:pt x="461419" y="4060351"/>
                  </a:lnTo>
                  <a:lnTo>
                    <a:pt x="276856" y="4060351"/>
                  </a:lnTo>
                  <a:close/>
                  <a:moveTo>
                    <a:pt x="10" y="3875788"/>
                  </a:moveTo>
                  <a:lnTo>
                    <a:pt x="184575" y="3875788"/>
                  </a:lnTo>
                  <a:lnTo>
                    <a:pt x="184575" y="4060351"/>
                  </a:lnTo>
                  <a:lnTo>
                    <a:pt x="10" y="4060351"/>
                  </a:lnTo>
                  <a:close/>
                  <a:moveTo>
                    <a:pt x="8028487" y="3598943"/>
                  </a:moveTo>
                  <a:lnTo>
                    <a:pt x="8213050" y="3598943"/>
                  </a:lnTo>
                  <a:lnTo>
                    <a:pt x="8213050" y="3783506"/>
                  </a:lnTo>
                  <a:lnTo>
                    <a:pt x="8028487" y="3783506"/>
                  </a:lnTo>
                  <a:close/>
                  <a:moveTo>
                    <a:pt x="7751643" y="3598943"/>
                  </a:moveTo>
                  <a:lnTo>
                    <a:pt x="7936206" y="3598943"/>
                  </a:lnTo>
                  <a:lnTo>
                    <a:pt x="7936206" y="3783506"/>
                  </a:lnTo>
                  <a:lnTo>
                    <a:pt x="7751643" y="3783506"/>
                  </a:lnTo>
                  <a:close/>
                  <a:moveTo>
                    <a:pt x="7474799" y="3598943"/>
                  </a:moveTo>
                  <a:lnTo>
                    <a:pt x="7659362" y="3598943"/>
                  </a:lnTo>
                  <a:lnTo>
                    <a:pt x="7659362" y="3783506"/>
                  </a:lnTo>
                  <a:lnTo>
                    <a:pt x="7474799" y="3783506"/>
                  </a:lnTo>
                  <a:close/>
                  <a:moveTo>
                    <a:pt x="7197954" y="3598943"/>
                  </a:moveTo>
                  <a:lnTo>
                    <a:pt x="7382517" y="3598943"/>
                  </a:lnTo>
                  <a:lnTo>
                    <a:pt x="7382517" y="3783506"/>
                  </a:lnTo>
                  <a:lnTo>
                    <a:pt x="7197954" y="3783506"/>
                  </a:lnTo>
                  <a:close/>
                  <a:moveTo>
                    <a:pt x="6921109" y="3598943"/>
                  </a:moveTo>
                  <a:lnTo>
                    <a:pt x="7105672" y="3598943"/>
                  </a:lnTo>
                  <a:lnTo>
                    <a:pt x="7105672" y="3783506"/>
                  </a:lnTo>
                  <a:lnTo>
                    <a:pt x="6921109" y="3783506"/>
                  </a:lnTo>
                  <a:close/>
                  <a:moveTo>
                    <a:pt x="6644265" y="3598943"/>
                  </a:moveTo>
                  <a:lnTo>
                    <a:pt x="6828828" y="3598943"/>
                  </a:lnTo>
                  <a:lnTo>
                    <a:pt x="6828828" y="3783506"/>
                  </a:lnTo>
                  <a:lnTo>
                    <a:pt x="6644265" y="3783506"/>
                  </a:lnTo>
                  <a:close/>
                  <a:moveTo>
                    <a:pt x="6367421" y="3598943"/>
                  </a:moveTo>
                  <a:lnTo>
                    <a:pt x="6551984" y="3598943"/>
                  </a:lnTo>
                  <a:lnTo>
                    <a:pt x="6551984" y="3783506"/>
                  </a:lnTo>
                  <a:lnTo>
                    <a:pt x="6367421" y="3783506"/>
                  </a:lnTo>
                  <a:close/>
                  <a:moveTo>
                    <a:pt x="6090576" y="3598943"/>
                  </a:moveTo>
                  <a:lnTo>
                    <a:pt x="6275139" y="3598943"/>
                  </a:lnTo>
                  <a:lnTo>
                    <a:pt x="6275139" y="3783506"/>
                  </a:lnTo>
                  <a:lnTo>
                    <a:pt x="6090576" y="3783506"/>
                  </a:lnTo>
                  <a:close/>
                  <a:moveTo>
                    <a:pt x="5813731" y="3598943"/>
                  </a:moveTo>
                  <a:lnTo>
                    <a:pt x="5998294" y="3598943"/>
                  </a:lnTo>
                  <a:lnTo>
                    <a:pt x="5998294" y="3783506"/>
                  </a:lnTo>
                  <a:lnTo>
                    <a:pt x="5813731" y="3783506"/>
                  </a:lnTo>
                  <a:close/>
                  <a:moveTo>
                    <a:pt x="5536887" y="3598943"/>
                  </a:moveTo>
                  <a:lnTo>
                    <a:pt x="5721450" y="3598943"/>
                  </a:lnTo>
                  <a:lnTo>
                    <a:pt x="5721450" y="3783506"/>
                  </a:lnTo>
                  <a:lnTo>
                    <a:pt x="5536887" y="3783506"/>
                  </a:lnTo>
                  <a:close/>
                  <a:moveTo>
                    <a:pt x="5260042" y="3598943"/>
                  </a:moveTo>
                  <a:lnTo>
                    <a:pt x="5444605" y="3598943"/>
                  </a:lnTo>
                  <a:lnTo>
                    <a:pt x="5444605" y="3783506"/>
                  </a:lnTo>
                  <a:lnTo>
                    <a:pt x="5260042" y="3783506"/>
                  </a:lnTo>
                  <a:close/>
                  <a:moveTo>
                    <a:pt x="4983198" y="3598943"/>
                  </a:moveTo>
                  <a:lnTo>
                    <a:pt x="5167761" y="3598943"/>
                  </a:lnTo>
                  <a:lnTo>
                    <a:pt x="5167761" y="3783506"/>
                  </a:lnTo>
                  <a:lnTo>
                    <a:pt x="4983198" y="3783506"/>
                  </a:lnTo>
                  <a:close/>
                  <a:moveTo>
                    <a:pt x="4706353" y="3598943"/>
                  </a:moveTo>
                  <a:lnTo>
                    <a:pt x="4890916" y="3598943"/>
                  </a:lnTo>
                  <a:lnTo>
                    <a:pt x="4890916" y="3783506"/>
                  </a:lnTo>
                  <a:lnTo>
                    <a:pt x="4706353" y="3783506"/>
                  </a:lnTo>
                  <a:close/>
                  <a:moveTo>
                    <a:pt x="4429509" y="3598943"/>
                  </a:moveTo>
                  <a:lnTo>
                    <a:pt x="4614072" y="3598943"/>
                  </a:lnTo>
                  <a:lnTo>
                    <a:pt x="4614072" y="3783506"/>
                  </a:lnTo>
                  <a:lnTo>
                    <a:pt x="4429509" y="3783506"/>
                  </a:lnTo>
                  <a:close/>
                  <a:moveTo>
                    <a:pt x="4152664" y="3598943"/>
                  </a:moveTo>
                  <a:lnTo>
                    <a:pt x="4337227" y="3598943"/>
                  </a:lnTo>
                  <a:lnTo>
                    <a:pt x="4337227" y="3783506"/>
                  </a:lnTo>
                  <a:lnTo>
                    <a:pt x="4152664" y="3783506"/>
                  </a:lnTo>
                  <a:close/>
                  <a:moveTo>
                    <a:pt x="3875820" y="3598943"/>
                  </a:moveTo>
                  <a:lnTo>
                    <a:pt x="4060383" y="3598943"/>
                  </a:lnTo>
                  <a:lnTo>
                    <a:pt x="4060383" y="3783506"/>
                  </a:lnTo>
                  <a:lnTo>
                    <a:pt x="3875820" y="3783506"/>
                  </a:lnTo>
                  <a:close/>
                  <a:moveTo>
                    <a:pt x="3598976" y="3598943"/>
                  </a:moveTo>
                  <a:lnTo>
                    <a:pt x="3783539" y="3598943"/>
                  </a:lnTo>
                  <a:lnTo>
                    <a:pt x="3783539" y="3783506"/>
                  </a:lnTo>
                  <a:lnTo>
                    <a:pt x="3598976" y="3783506"/>
                  </a:lnTo>
                  <a:close/>
                  <a:moveTo>
                    <a:pt x="3322131" y="3598943"/>
                  </a:moveTo>
                  <a:lnTo>
                    <a:pt x="3506694" y="3598943"/>
                  </a:lnTo>
                  <a:lnTo>
                    <a:pt x="3506694" y="3783506"/>
                  </a:lnTo>
                  <a:lnTo>
                    <a:pt x="3322131" y="3783506"/>
                  </a:lnTo>
                  <a:close/>
                  <a:moveTo>
                    <a:pt x="3045303" y="3598943"/>
                  </a:moveTo>
                  <a:lnTo>
                    <a:pt x="3229867" y="3598943"/>
                  </a:lnTo>
                  <a:lnTo>
                    <a:pt x="3229867" y="3783506"/>
                  </a:lnTo>
                  <a:lnTo>
                    <a:pt x="3045303" y="3783506"/>
                  </a:lnTo>
                  <a:close/>
                  <a:moveTo>
                    <a:pt x="2768459" y="3598943"/>
                  </a:moveTo>
                  <a:lnTo>
                    <a:pt x="2953022" y="3598943"/>
                  </a:lnTo>
                  <a:lnTo>
                    <a:pt x="2953022" y="3783506"/>
                  </a:lnTo>
                  <a:lnTo>
                    <a:pt x="2768459" y="3783506"/>
                  </a:lnTo>
                  <a:close/>
                  <a:moveTo>
                    <a:pt x="2491612" y="3598943"/>
                  </a:moveTo>
                  <a:lnTo>
                    <a:pt x="2676176" y="3598943"/>
                  </a:lnTo>
                  <a:lnTo>
                    <a:pt x="2676176" y="3783506"/>
                  </a:lnTo>
                  <a:lnTo>
                    <a:pt x="2491612" y="3783506"/>
                  </a:lnTo>
                  <a:close/>
                  <a:moveTo>
                    <a:pt x="2214768" y="3598943"/>
                  </a:moveTo>
                  <a:lnTo>
                    <a:pt x="2399332" y="3598943"/>
                  </a:lnTo>
                  <a:lnTo>
                    <a:pt x="2399332" y="3783506"/>
                  </a:lnTo>
                  <a:lnTo>
                    <a:pt x="2214768" y="3783506"/>
                  </a:lnTo>
                  <a:close/>
                  <a:moveTo>
                    <a:pt x="1937926" y="3598943"/>
                  </a:moveTo>
                  <a:lnTo>
                    <a:pt x="2122487" y="3598943"/>
                  </a:lnTo>
                  <a:lnTo>
                    <a:pt x="2122487" y="3783506"/>
                  </a:lnTo>
                  <a:lnTo>
                    <a:pt x="1937926" y="3783506"/>
                  </a:lnTo>
                  <a:close/>
                  <a:moveTo>
                    <a:pt x="1661079" y="3598943"/>
                  </a:moveTo>
                  <a:lnTo>
                    <a:pt x="1845644" y="3598943"/>
                  </a:lnTo>
                  <a:lnTo>
                    <a:pt x="1845644" y="3783506"/>
                  </a:lnTo>
                  <a:lnTo>
                    <a:pt x="1661079" y="3783506"/>
                  </a:lnTo>
                  <a:close/>
                  <a:moveTo>
                    <a:pt x="1384235" y="3598943"/>
                  </a:moveTo>
                  <a:lnTo>
                    <a:pt x="1568800" y="3598943"/>
                  </a:lnTo>
                  <a:lnTo>
                    <a:pt x="1568800" y="3783506"/>
                  </a:lnTo>
                  <a:lnTo>
                    <a:pt x="1384235" y="3783506"/>
                  </a:lnTo>
                  <a:close/>
                  <a:moveTo>
                    <a:pt x="1107392" y="3598943"/>
                  </a:moveTo>
                  <a:lnTo>
                    <a:pt x="1291951" y="3598943"/>
                  </a:lnTo>
                  <a:lnTo>
                    <a:pt x="1291951" y="3783506"/>
                  </a:lnTo>
                  <a:lnTo>
                    <a:pt x="1107392" y="3783506"/>
                  </a:lnTo>
                  <a:close/>
                  <a:moveTo>
                    <a:pt x="830548" y="3598943"/>
                  </a:moveTo>
                  <a:lnTo>
                    <a:pt x="1015111" y="3598943"/>
                  </a:lnTo>
                  <a:lnTo>
                    <a:pt x="1015111" y="3783506"/>
                  </a:lnTo>
                  <a:lnTo>
                    <a:pt x="830548" y="3783506"/>
                  </a:lnTo>
                  <a:close/>
                  <a:moveTo>
                    <a:pt x="553704" y="3598943"/>
                  </a:moveTo>
                  <a:lnTo>
                    <a:pt x="738267" y="3598943"/>
                  </a:lnTo>
                  <a:lnTo>
                    <a:pt x="738267" y="3783506"/>
                  </a:lnTo>
                  <a:lnTo>
                    <a:pt x="553704" y="3783506"/>
                  </a:lnTo>
                  <a:close/>
                  <a:moveTo>
                    <a:pt x="276859" y="3598943"/>
                  </a:moveTo>
                  <a:lnTo>
                    <a:pt x="461422" y="3598943"/>
                  </a:lnTo>
                  <a:lnTo>
                    <a:pt x="461422" y="3783506"/>
                  </a:lnTo>
                  <a:lnTo>
                    <a:pt x="276859" y="3783506"/>
                  </a:lnTo>
                  <a:close/>
                  <a:moveTo>
                    <a:pt x="13" y="3598943"/>
                  </a:moveTo>
                  <a:lnTo>
                    <a:pt x="184579" y="3598943"/>
                  </a:lnTo>
                  <a:lnTo>
                    <a:pt x="184579" y="3783506"/>
                  </a:lnTo>
                  <a:lnTo>
                    <a:pt x="13" y="3783506"/>
                  </a:lnTo>
                  <a:close/>
                  <a:moveTo>
                    <a:pt x="8028487" y="3322099"/>
                  </a:moveTo>
                  <a:lnTo>
                    <a:pt x="8213050" y="3322099"/>
                  </a:lnTo>
                  <a:lnTo>
                    <a:pt x="8213050" y="3506662"/>
                  </a:lnTo>
                  <a:lnTo>
                    <a:pt x="8028487" y="3506662"/>
                  </a:lnTo>
                  <a:close/>
                  <a:moveTo>
                    <a:pt x="7751643" y="3322099"/>
                  </a:moveTo>
                  <a:lnTo>
                    <a:pt x="7936206" y="3322099"/>
                  </a:lnTo>
                  <a:lnTo>
                    <a:pt x="7936206" y="3506662"/>
                  </a:lnTo>
                  <a:lnTo>
                    <a:pt x="7751643" y="3506662"/>
                  </a:lnTo>
                  <a:close/>
                  <a:moveTo>
                    <a:pt x="7474799" y="3322099"/>
                  </a:moveTo>
                  <a:lnTo>
                    <a:pt x="7659362" y="3322099"/>
                  </a:lnTo>
                  <a:lnTo>
                    <a:pt x="7659362" y="3506662"/>
                  </a:lnTo>
                  <a:lnTo>
                    <a:pt x="7474799" y="3506662"/>
                  </a:lnTo>
                  <a:close/>
                  <a:moveTo>
                    <a:pt x="7197954" y="3322099"/>
                  </a:moveTo>
                  <a:lnTo>
                    <a:pt x="7382517" y="3322099"/>
                  </a:lnTo>
                  <a:lnTo>
                    <a:pt x="7382517" y="3506662"/>
                  </a:lnTo>
                  <a:lnTo>
                    <a:pt x="7197954" y="3506662"/>
                  </a:lnTo>
                  <a:close/>
                  <a:moveTo>
                    <a:pt x="6921109" y="3322099"/>
                  </a:moveTo>
                  <a:lnTo>
                    <a:pt x="7105672" y="3322099"/>
                  </a:lnTo>
                  <a:lnTo>
                    <a:pt x="7105672" y="3506662"/>
                  </a:lnTo>
                  <a:lnTo>
                    <a:pt x="6921109" y="3506662"/>
                  </a:lnTo>
                  <a:close/>
                  <a:moveTo>
                    <a:pt x="6644265" y="3322099"/>
                  </a:moveTo>
                  <a:lnTo>
                    <a:pt x="6828828" y="3322099"/>
                  </a:lnTo>
                  <a:lnTo>
                    <a:pt x="6828828" y="3506662"/>
                  </a:lnTo>
                  <a:lnTo>
                    <a:pt x="6644265" y="3506662"/>
                  </a:lnTo>
                  <a:close/>
                  <a:moveTo>
                    <a:pt x="6367421" y="3322099"/>
                  </a:moveTo>
                  <a:lnTo>
                    <a:pt x="6551984" y="3322099"/>
                  </a:lnTo>
                  <a:lnTo>
                    <a:pt x="6551984" y="3506662"/>
                  </a:lnTo>
                  <a:lnTo>
                    <a:pt x="6367421" y="3506662"/>
                  </a:lnTo>
                  <a:close/>
                  <a:moveTo>
                    <a:pt x="6090576" y="3322099"/>
                  </a:moveTo>
                  <a:lnTo>
                    <a:pt x="6275139" y="3322099"/>
                  </a:lnTo>
                  <a:lnTo>
                    <a:pt x="6275139" y="3506662"/>
                  </a:lnTo>
                  <a:lnTo>
                    <a:pt x="6090576" y="3506662"/>
                  </a:lnTo>
                  <a:close/>
                  <a:moveTo>
                    <a:pt x="5813731" y="3322099"/>
                  </a:moveTo>
                  <a:lnTo>
                    <a:pt x="5998294" y="3322099"/>
                  </a:lnTo>
                  <a:lnTo>
                    <a:pt x="5998294" y="3506662"/>
                  </a:lnTo>
                  <a:lnTo>
                    <a:pt x="5813731" y="3506662"/>
                  </a:lnTo>
                  <a:close/>
                  <a:moveTo>
                    <a:pt x="5536887" y="3322099"/>
                  </a:moveTo>
                  <a:lnTo>
                    <a:pt x="5721450" y="3322099"/>
                  </a:lnTo>
                  <a:lnTo>
                    <a:pt x="5721450" y="3506662"/>
                  </a:lnTo>
                  <a:lnTo>
                    <a:pt x="5536887" y="3506662"/>
                  </a:lnTo>
                  <a:close/>
                  <a:moveTo>
                    <a:pt x="5260042" y="3322099"/>
                  </a:moveTo>
                  <a:lnTo>
                    <a:pt x="5444605" y="3322099"/>
                  </a:lnTo>
                  <a:lnTo>
                    <a:pt x="5444605" y="3506662"/>
                  </a:lnTo>
                  <a:lnTo>
                    <a:pt x="5260042" y="3506662"/>
                  </a:lnTo>
                  <a:close/>
                  <a:moveTo>
                    <a:pt x="4983198" y="3322099"/>
                  </a:moveTo>
                  <a:lnTo>
                    <a:pt x="5167761" y="3322099"/>
                  </a:lnTo>
                  <a:lnTo>
                    <a:pt x="5167761" y="3506662"/>
                  </a:lnTo>
                  <a:lnTo>
                    <a:pt x="4983198" y="3506662"/>
                  </a:lnTo>
                  <a:close/>
                  <a:moveTo>
                    <a:pt x="4706353" y="3322099"/>
                  </a:moveTo>
                  <a:lnTo>
                    <a:pt x="4890916" y="3322099"/>
                  </a:lnTo>
                  <a:lnTo>
                    <a:pt x="4890916" y="3506662"/>
                  </a:lnTo>
                  <a:lnTo>
                    <a:pt x="4706353" y="3506662"/>
                  </a:lnTo>
                  <a:close/>
                  <a:moveTo>
                    <a:pt x="4429509" y="3322099"/>
                  </a:moveTo>
                  <a:lnTo>
                    <a:pt x="4614072" y="3322099"/>
                  </a:lnTo>
                  <a:lnTo>
                    <a:pt x="4614072" y="3506662"/>
                  </a:lnTo>
                  <a:lnTo>
                    <a:pt x="4429509" y="3506662"/>
                  </a:lnTo>
                  <a:close/>
                  <a:moveTo>
                    <a:pt x="4152664" y="3322099"/>
                  </a:moveTo>
                  <a:lnTo>
                    <a:pt x="4337227" y="3322099"/>
                  </a:lnTo>
                  <a:lnTo>
                    <a:pt x="4337227" y="3506662"/>
                  </a:lnTo>
                  <a:lnTo>
                    <a:pt x="4152664" y="3506662"/>
                  </a:lnTo>
                  <a:close/>
                  <a:moveTo>
                    <a:pt x="3875820" y="3322099"/>
                  </a:moveTo>
                  <a:lnTo>
                    <a:pt x="4060383" y="3322099"/>
                  </a:lnTo>
                  <a:lnTo>
                    <a:pt x="4060383" y="3506662"/>
                  </a:lnTo>
                  <a:lnTo>
                    <a:pt x="3875820" y="3506662"/>
                  </a:lnTo>
                  <a:close/>
                  <a:moveTo>
                    <a:pt x="3598976" y="3322099"/>
                  </a:moveTo>
                  <a:lnTo>
                    <a:pt x="3783539" y="3322099"/>
                  </a:lnTo>
                  <a:lnTo>
                    <a:pt x="3783539" y="3506662"/>
                  </a:lnTo>
                  <a:lnTo>
                    <a:pt x="3598976" y="3506662"/>
                  </a:lnTo>
                  <a:close/>
                  <a:moveTo>
                    <a:pt x="3322131" y="3322099"/>
                  </a:moveTo>
                  <a:lnTo>
                    <a:pt x="3506694" y="3322099"/>
                  </a:lnTo>
                  <a:lnTo>
                    <a:pt x="3506694" y="3506662"/>
                  </a:lnTo>
                  <a:lnTo>
                    <a:pt x="3322131" y="3506662"/>
                  </a:lnTo>
                  <a:close/>
                  <a:moveTo>
                    <a:pt x="3045306" y="3322099"/>
                  </a:moveTo>
                  <a:lnTo>
                    <a:pt x="3229870" y="3322099"/>
                  </a:lnTo>
                  <a:lnTo>
                    <a:pt x="3229870" y="3506662"/>
                  </a:lnTo>
                  <a:lnTo>
                    <a:pt x="3045306" y="3506662"/>
                  </a:lnTo>
                  <a:close/>
                  <a:moveTo>
                    <a:pt x="2768462" y="3322099"/>
                  </a:moveTo>
                  <a:lnTo>
                    <a:pt x="2953026" y="3322099"/>
                  </a:lnTo>
                  <a:lnTo>
                    <a:pt x="2953026" y="3506662"/>
                  </a:lnTo>
                  <a:lnTo>
                    <a:pt x="2768462" y="3506662"/>
                  </a:lnTo>
                  <a:close/>
                  <a:moveTo>
                    <a:pt x="2491616" y="3322099"/>
                  </a:moveTo>
                  <a:lnTo>
                    <a:pt x="2676180" y="3322099"/>
                  </a:lnTo>
                  <a:lnTo>
                    <a:pt x="2676180" y="3506662"/>
                  </a:lnTo>
                  <a:lnTo>
                    <a:pt x="2491616" y="3506662"/>
                  </a:lnTo>
                  <a:close/>
                  <a:moveTo>
                    <a:pt x="2214771" y="3322099"/>
                  </a:moveTo>
                  <a:lnTo>
                    <a:pt x="2399335" y="3322099"/>
                  </a:lnTo>
                  <a:lnTo>
                    <a:pt x="2399335" y="3506662"/>
                  </a:lnTo>
                  <a:lnTo>
                    <a:pt x="2214771" y="3506662"/>
                  </a:lnTo>
                  <a:close/>
                  <a:moveTo>
                    <a:pt x="1937929" y="3322099"/>
                  </a:moveTo>
                  <a:lnTo>
                    <a:pt x="2122491" y="3322099"/>
                  </a:lnTo>
                  <a:lnTo>
                    <a:pt x="2122491" y="3506662"/>
                  </a:lnTo>
                  <a:lnTo>
                    <a:pt x="1937929" y="3506662"/>
                  </a:lnTo>
                  <a:close/>
                  <a:moveTo>
                    <a:pt x="1661082" y="3322099"/>
                  </a:moveTo>
                  <a:lnTo>
                    <a:pt x="1845648" y="3322099"/>
                  </a:lnTo>
                  <a:lnTo>
                    <a:pt x="1845648" y="3506662"/>
                  </a:lnTo>
                  <a:lnTo>
                    <a:pt x="1661082" y="3506662"/>
                  </a:lnTo>
                  <a:close/>
                  <a:moveTo>
                    <a:pt x="1384239" y="3322099"/>
                  </a:moveTo>
                  <a:lnTo>
                    <a:pt x="1568803" y="3322099"/>
                  </a:lnTo>
                  <a:lnTo>
                    <a:pt x="1568803" y="3506662"/>
                  </a:lnTo>
                  <a:lnTo>
                    <a:pt x="1384239" y="3506662"/>
                  </a:lnTo>
                  <a:close/>
                  <a:moveTo>
                    <a:pt x="1107396" y="3322099"/>
                  </a:moveTo>
                  <a:lnTo>
                    <a:pt x="1291954" y="3322099"/>
                  </a:lnTo>
                  <a:lnTo>
                    <a:pt x="1291954" y="3506662"/>
                  </a:lnTo>
                  <a:lnTo>
                    <a:pt x="1107396" y="3506662"/>
                  </a:lnTo>
                  <a:close/>
                  <a:moveTo>
                    <a:pt x="830552" y="3322099"/>
                  </a:moveTo>
                  <a:lnTo>
                    <a:pt x="1015115" y="3322099"/>
                  </a:lnTo>
                  <a:lnTo>
                    <a:pt x="1015115" y="3506662"/>
                  </a:lnTo>
                  <a:lnTo>
                    <a:pt x="830552" y="3506662"/>
                  </a:lnTo>
                  <a:close/>
                  <a:moveTo>
                    <a:pt x="553708" y="3322099"/>
                  </a:moveTo>
                  <a:lnTo>
                    <a:pt x="738271" y="3322099"/>
                  </a:lnTo>
                  <a:lnTo>
                    <a:pt x="738271" y="3506662"/>
                  </a:lnTo>
                  <a:lnTo>
                    <a:pt x="553708" y="3506662"/>
                  </a:lnTo>
                  <a:close/>
                  <a:moveTo>
                    <a:pt x="276863" y="3322099"/>
                  </a:moveTo>
                  <a:lnTo>
                    <a:pt x="461426" y="3322099"/>
                  </a:lnTo>
                  <a:lnTo>
                    <a:pt x="461426" y="3506662"/>
                  </a:lnTo>
                  <a:lnTo>
                    <a:pt x="276863" y="3506662"/>
                  </a:lnTo>
                  <a:close/>
                  <a:moveTo>
                    <a:pt x="17" y="3322099"/>
                  </a:moveTo>
                  <a:lnTo>
                    <a:pt x="184582" y="3322099"/>
                  </a:lnTo>
                  <a:lnTo>
                    <a:pt x="184582" y="3506662"/>
                  </a:lnTo>
                  <a:lnTo>
                    <a:pt x="17" y="3506662"/>
                  </a:lnTo>
                  <a:close/>
                  <a:moveTo>
                    <a:pt x="8028487" y="3045254"/>
                  </a:moveTo>
                  <a:lnTo>
                    <a:pt x="8213050" y="3045254"/>
                  </a:lnTo>
                  <a:lnTo>
                    <a:pt x="8213050" y="3229817"/>
                  </a:lnTo>
                  <a:lnTo>
                    <a:pt x="8028487" y="3229817"/>
                  </a:lnTo>
                  <a:close/>
                  <a:moveTo>
                    <a:pt x="7751643" y="3045254"/>
                  </a:moveTo>
                  <a:lnTo>
                    <a:pt x="7936206" y="3045254"/>
                  </a:lnTo>
                  <a:lnTo>
                    <a:pt x="7936206" y="3229817"/>
                  </a:lnTo>
                  <a:lnTo>
                    <a:pt x="7751643" y="3229817"/>
                  </a:lnTo>
                  <a:close/>
                  <a:moveTo>
                    <a:pt x="7474799" y="3045254"/>
                  </a:moveTo>
                  <a:lnTo>
                    <a:pt x="7659362" y="3045254"/>
                  </a:lnTo>
                  <a:lnTo>
                    <a:pt x="7659362" y="3229817"/>
                  </a:lnTo>
                  <a:lnTo>
                    <a:pt x="7474799" y="3229817"/>
                  </a:lnTo>
                  <a:close/>
                  <a:moveTo>
                    <a:pt x="7197954" y="3045254"/>
                  </a:moveTo>
                  <a:lnTo>
                    <a:pt x="7382517" y="3045254"/>
                  </a:lnTo>
                  <a:lnTo>
                    <a:pt x="7382517" y="3229817"/>
                  </a:lnTo>
                  <a:lnTo>
                    <a:pt x="7197954" y="3229817"/>
                  </a:lnTo>
                  <a:close/>
                  <a:moveTo>
                    <a:pt x="6921109" y="3045254"/>
                  </a:moveTo>
                  <a:lnTo>
                    <a:pt x="7105672" y="3045254"/>
                  </a:lnTo>
                  <a:lnTo>
                    <a:pt x="7105672" y="3229817"/>
                  </a:lnTo>
                  <a:lnTo>
                    <a:pt x="6921109" y="3229817"/>
                  </a:lnTo>
                  <a:close/>
                  <a:moveTo>
                    <a:pt x="6644265" y="3045254"/>
                  </a:moveTo>
                  <a:lnTo>
                    <a:pt x="6828828" y="3045254"/>
                  </a:lnTo>
                  <a:lnTo>
                    <a:pt x="6828828" y="3229817"/>
                  </a:lnTo>
                  <a:lnTo>
                    <a:pt x="6644265" y="3229817"/>
                  </a:lnTo>
                  <a:close/>
                  <a:moveTo>
                    <a:pt x="6367421" y="3045254"/>
                  </a:moveTo>
                  <a:lnTo>
                    <a:pt x="6551984" y="3045254"/>
                  </a:lnTo>
                  <a:lnTo>
                    <a:pt x="6551984" y="3229817"/>
                  </a:lnTo>
                  <a:lnTo>
                    <a:pt x="6367421" y="3229817"/>
                  </a:lnTo>
                  <a:close/>
                  <a:moveTo>
                    <a:pt x="6090576" y="3045254"/>
                  </a:moveTo>
                  <a:lnTo>
                    <a:pt x="6275139" y="3045254"/>
                  </a:lnTo>
                  <a:lnTo>
                    <a:pt x="6275139" y="3229817"/>
                  </a:lnTo>
                  <a:lnTo>
                    <a:pt x="6090576" y="3229817"/>
                  </a:lnTo>
                  <a:close/>
                  <a:moveTo>
                    <a:pt x="5813731" y="3045254"/>
                  </a:moveTo>
                  <a:lnTo>
                    <a:pt x="5998294" y="3045254"/>
                  </a:lnTo>
                  <a:lnTo>
                    <a:pt x="5998294" y="3229817"/>
                  </a:lnTo>
                  <a:lnTo>
                    <a:pt x="5813731" y="3229817"/>
                  </a:lnTo>
                  <a:close/>
                  <a:moveTo>
                    <a:pt x="5536887" y="3045254"/>
                  </a:moveTo>
                  <a:lnTo>
                    <a:pt x="5721450" y="3045254"/>
                  </a:lnTo>
                  <a:lnTo>
                    <a:pt x="5721450" y="3229817"/>
                  </a:lnTo>
                  <a:lnTo>
                    <a:pt x="5536887" y="3229817"/>
                  </a:lnTo>
                  <a:close/>
                  <a:moveTo>
                    <a:pt x="5260042" y="3045254"/>
                  </a:moveTo>
                  <a:lnTo>
                    <a:pt x="5444605" y="3045254"/>
                  </a:lnTo>
                  <a:lnTo>
                    <a:pt x="5444605" y="3229817"/>
                  </a:lnTo>
                  <a:lnTo>
                    <a:pt x="5260042" y="3229817"/>
                  </a:lnTo>
                  <a:close/>
                  <a:moveTo>
                    <a:pt x="4983198" y="3045254"/>
                  </a:moveTo>
                  <a:lnTo>
                    <a:pt x="5167761" y="3045254"/>
                  </a:lnTo>
                  <a:lnTo>
                    <a:pt x="5167761" y="3229817"/>
                  </a:lnTo>
                  <a:lnTo>
                    <a:pt x="4983198" y="3229817"/>
                  </a:lnTo>
                  <a:close/>
                  <a:moveTo>
                    <a:pt x="4706353" y="3045254"/>
                  </a:moveTo>
                  <a:lnTo>
                    <a:pt x="4890916" y="3045254"/>
                  </a:lnTo>
                  <a:lnTo>
                    <a:pt x="4890916" y="3229817"/>
                  </a:lnTo>
                  <a:lnTo>
                    <a:pt x="4706353" y="3229817"/>
                  </a:lnTo>
                  <a:close/>
                  <a:moveTo>
                    <a:pt x="4429509" y="3045254"/>
                  </a:moveTo>
                  <a:lnTo>
                    <a:pt x="4614072" y="3045254"/>
                  </a:lnTo>
                  <a:lnTo>
                    <a:pt x="4614072" y="3229817"/>
                  </a:lnTo>
                  <a:lnTo>
                    <a:pt x="4429509" y="3229817"/>
                  </a:lnTo>
                  <a:close/>
                  <a:moveTo>
                    <a:pt x="4152664" y="3045254"/>
                  </a:moveTo>
                  <a:lnTo>
                    <a:pt x="4337227" y="3045254"/>
                  </a:lnTo>
                  <a:lnTo>
                    <a:pt x="4337227" y="3229817"/>
                  </a:lnTo>
                  <a:lnTo>
                    <a:pt x="4152664" y="3229817"/>
                  </a:lnTo>
                  <a:close/>
                  <a:moveTo>
                    <a:pt x="3875820" y="3045254"/>
                  </a:moveTo>
                  <a:lnTo>
                    <a:pt x="4060383" y="3045254"/>
                  </a:lnTo>
                  <a:lnTo>
                    <a:pt x="4060383" y="3229817"/>
                  </a:lnTo>
                  <a:lnTo>
                    <a:pt x="3875820" y="3229817"/>
                  </a:lnTo>
                  <a:close/>
                  <a:moveTo>
                    <a:pt x="3598976" y="3045254"/>
                  </a:moveTo>
                  <a:lnTo>
                    <a:pt x="3783539" y="3045254"/>
                  </a:lnTo>
                  <a:lnTo>
                    <a:pt x="3783539" y="3229817"/>
                  </a:lnTo>
                  <a:lnTo>
                    <a:pt x="3598976" y="3229817"/>
                  </a:lnTo>
                  <a:close/>
                  <a:moveTo>
                    <a:pt x="3322131" y="3045254"/>
                  </a:moveTo>
                  <a:lnTo>
                    <a:pt x="3506694" y="3045254"/>
                  </a:lnTo>
                  <a:lnTo>
                    <a:pt x="3506694" y="3229817"/>
                  </a:lnTo>
                  <a:lnTo>
                    <a:pt x="3322131" y="3229817"/>
                  </a:lnTo>
                  <a:close/>
                  <a:moveTo>
                    <a:pt x="3045310" y="3045254"/>
                  </a:moveTo>
                  <a:lnTo>
                    <a:pt x="3229874" y="3045254"/>
                  </a:lnTo>
                  <a:lnTo>
                    <a:pt x="3229874" y="3229817"/>
                  </a:lnTo>
                  <a:lnTo>
                    <a:pt x="3045310" y="3229817"/>
                  </a:lnTo>
                  <a:close/>
                  <a:moveTo>
                    <a:pt x="2768466" y="3045254"/>
                  </a:moveTo>
                  <a:lnTo>
                    <a:pt x="2953029" y="3045254"/>
                  </a:lnTo>
                  <a:lnTo>
                    <a:pt x="2953029" y="3229817"/>
                  </a:lnTo>
                  <a:lnTo>
                    <a:pt x="2768466" y="3229817"/>
                  </a:lnTo>
                  <a:close/>
                  <a:moveTo>
                    <a:pt x="2491619" y="3045254"/>
                  </a:moveTo>
                  <a:lnTo>
                    <a:pt x="2676184" y="3045254"/>
                  </a:lnTo>
                  <a:lnTo>
                    <a:pt x="2676184" y="3229817"/>
                  </a:lnTo>
                  <a:lnTo>
                    <a:pt x="2491619" y="3229817"/>
                  </a:lnTo>
                  <a:close/>
                  <a:moveTo>
                    <a:pt x="2214774" y="3045254"/>
                  </a:moveTo>
                  <a:lnTo>
                    <a:pt x="2399338" y="3045254"/>
                  </a:lnTo>
                  <a:lnTo>
                    <a:pt x="2399338" y="3229817"/>
                  </a:lnTo>
                  <a:lnTo>
                    <a:pt x="2214774" y="3229817"/>
                  </a:lnTo>
                  <a:close/>
                  <a:moveTo>
                    <a:pt x="1937933" y="3045254"/>
                  </a:moveTo>
                  <a:lnTo>
                    <a:pt x="2122494" y="3045254"/>
                  </a:lnTo>
                  <a:lnTo>
                    <a:pt x="2122494" y="3229817"/>
                  </a:lnTo>
                  <a:lnTo>
                    <a:pt x="1937933" y="3229817"/>
                  </a:lnTo>
                  <a:close/>
                  <a:moveTo>
                    <a:pt x="1661086" y="3045254"/>
                  </a:moveTo>
                  <a:lnTo>
                    <a:pt x="1845652" y="3045254"/>
                  </a:lnTo>
                  <a:lnTo>
                    <a:pt x="1845652" y="3229817"/>
                  </a:lnTo>
                  <a:lnTo>
                    <a:pt x="1661086" y="3229817"/>
                  </a:lnTo>
                  <a:close/>
                  <a:moveTo>
                    <a:pt x="1384241" y="3045254"/>
                  </a:moveTo>
                  <a:lnTo>
                    <a:pt x="1568807" y="3045254"/>
                  </a:lnTo>
                  <a:lnTo>
                    <a:pt x="1568807" y="3229817"/>
                  </a:lnTo>
                  <a:lnTo>
                    <a:pt x="1384241" y="3229817"/>
                  </a:lnTo>
                  <a:close/>
                  <a:moveTo>
                    <a:pt x="1107400" y="3045254"/>
                  </a:moveTo>
                  <a:lnTo>
                    <a:pt x="1291957" y="3045254"/>
                  </a:lnTo>
                  <a:lnTo>
                    <a:pt x="1291957" y="3229817"/>
                  </a:lnTo>
                  <a:lnTo>
                    <a:pt x="1107400" y="3229817"/>
                  </a:lnTo>
                  <a:close/>
                  <a:moveTo>
                    <a:pt x="830556" y="3045254"/>
                  </a:moveTo>
                  <a:lnTo>
                    <a:pt x="1015118" y="3045254"/>
                  </a:lnTo>
                  <a:lnTo>
                    <a:pt x="1015118" y="3229817"/>
                  </a:lnTo>
                  <a:lnTo>
                    <a:pt x="830556" y="3229817"/>
                  </a:lnTo>
                  <a:close/>
                  <a:moveTo>
                    <a:pt x="553711" y="3045254"/>
                  </a:moveTo>
                  <a:lnTo>
                    <a:pt x="738275" y="3045254"/>
                  </a:lnTo>
                  <a:lnTo>
                    <a:pt x="738275" y="3229817"/>
                  </a:lnTo>
                  <a:lnTo>
                    <a:pt x="553711" y="3229817"/>
                  </a:lnTo>
                  <a:close/>
                  <a:moveTo>
                    <a:pt x="276867" y="3045254"/>
                  </a:moveTo>
                  <a:lnTo>
                    <a:pt x="461429" y="3045254"/>
                  </a:lnTo>
                  <a:lnTo>
                    <a:pt x="461429" y="3229817"/>
                  </a:lnTo>
                  <a:lnTo>
                    <a:pt x="276867" y="3229817"/>
                  </a:lnTo>
                  <a:close/>
                  <a:moveTo>
                    <a:pt x="20" y="3045254"/>
                  </a:moveTo>
                  <a:lnTo>
                    <a:pt x="184586" y="3045254"/>
                  </a:lnTo>
                  <a:lnTo>
                    <a:pt x="184586" y="3229817"/>
                  </a:lnTo>
                  <a:lnTo>
                    <a:pt x="20" y="3229817"/>
                  </a:lnTo>
                  <a:close/>
                  <a:moveTo>
                    <a:pt x="8028487" y="2768410"/>
                  </a:moveTo>
                  <a:lnTo>
                    <a:pt x="8213050" y="2768410"/>
                  </a:lnTo>
                  <a:lnTo>
                    <a:pt x="8213050" y="2952973"/>
                  </a:lnTo>
                  <a:lnTo>
                    <a:pt x="8028487" y="2952973"/>
                  </a:lnTo>
                  <a:close/>
                  <a:moveTo>
                    <a:pt x="7751643" y="2768410"/>
                  </a:moveTo>
                  <a:lnTo>
                    <a:pt x="7936206" y="2768410"/>
                  </a:lnTo>
                  <a:lnTo>
                    <a:pt x="7936206" y="2952973"/>
                  </a:lnTo>
                  <a:lnTo>
                    <a:pt x="7751643" y="2952973"/>
                  </a:lnTo>
                  <a:close/>
                  <a:moveTo>
                    <a:pt x="7474799" y="2768410"/>
                  </a:moveTo>
                  <a:lnTo>
                    <a:pt x="7659362" y="2768410"/>
                  </a:lnTo>
                  <a:lnTo>
                    <a:pt x="7659362" y="2952973"/>
                  </a:lnTo>
                  <a:lnTo>
                    <a:pt x="7474799" y="2952973"/>
                  </a:lnTo>
                  <a:close/>
                  <a:moveTo>
                    <a:pt x="7197954" y="2768410"/>
                  </a:moveTo>
                  <a:lnTo>
                    <a:pt x="7382517" y="2768410"/>
                  </a:lnTo>
                  <a:lnTo>
                    <a:pt x="7382517" y="2952973"/>
                  </a:lnTo>
                  <a:lnTo>
                    <a:pt x="7197954" y="2952973"/>
                  </a:lnTo>
                  <a:close/>
                  <a:moveTo>
                    <a:pt x="6921109" y="2768410"/>
                  </a:moveTo>
                  <a:lnTo>
                    <a:pt x="7105672" y="2768410"/>
                  </a:lnTo>
                  <a:lnTo>
                    <a:pt x="7105672" y="2952973"/>
                  </a:lnTo>
                  <a:lnTo>
                    <a:pt x="6921109" y="2952973"/>
                  </a:lnTo>
                  <a:close/>
                  <a:moveTo>
                    <a:pt x="6644265" y="2768410"/>
                  </a:moveTo>
                  <a:lnTo>
                    <a:pt x="6828828" y="2768410"/>
                  </a:lnTo>
                  <a:lnTo>
                    <a:pt x="6828828" y="2952973"/>
                  </a:lnTo>
                  <a:lnTo>
                    <a:pt x="6644265" y="2952973"/>
                  </a:lnTo>
                  <a:close/>
                  <a:moveTo>
                    <a:pt x="6367421" y="2768410"/>
                  </a:moveTo>
                  <a:lnTo>
                    <a:pt x="6551984" y="2768410"/>
                  </a:lnTo>
                  <a:lnTo>
                    <a:pt x="6551984" y="2952973"/>
                  </a:lnTo>
                  <a:lnTo>
                    <a:pt x="6367421" y="2952973"/>
                  </a:lnTo>
                  <a:close/>
                  <a:moveTo>
                    <a:pt x="6090576" y="2768410"/>
                  </a:moveTo>
                  <a:lnTo>
                    <a:pt x="6275139" y="2768410"/>
                  </a:lnTo>
                  <a:lnTo>
                    <a:pt x="6275139" y="2952973"/>
                  </a:lnTo>
                  <a:lnTo>
                    <a:pt x="6090576" y="2952973"/>
                  </a:lnTo>
                  <a:close/>
                  <a:moveTo>
                    <a:pt x="5813731" y="2768410"/>
                  </a:moveTo>
                  <a:lnTo>
                    <a:pt x="5998294" y="2768410"/>
                  </a:lnTo>
                  <a:lnTo>
                    <a:pt x="5998294" y="2952973"/>
                  </a:lnTo>
                  <a:lnTo>
                    <a:pt x="5813731" y="2952973"/>
                  </a:lnTo>
                  <a:close/>
                  <a:moveTo>
                    <a:pt x="5536887" y="2768410"/>
                  </a:moveTo>
                  <a:lnTo>
                    <a:pt x="5721450" y="2768410"/>
                  </a:lnTo>
                  <a:lnTo>
                    <a:pt x="5721450" y="2952973"/>
                  </a:lnTo>
                  <a:lnTo>
                    <a:pt x="5536887" y="2952973"/>
                  </a:lnTo>
                  <a:close/>
                  <a:moveTo>
                    <a:pt x="5260042" y="2768410"/>
                  </a:moveTo>
                  <a:lnTo>
                    <a:pt x="5444605" y="2768410"/>
                  </a:lnTo>
                  <a:lnTo>
                    <a:pt x="5444605" y="2952973"/>
                  </a:lnTo>
                  <a:lnTo>
                    <a:pt x="5260042" y="2952973"/>
                  </a:lnTo>
                  <a:close/>
                  <a:moveTo>
                    <a:pt x="4983198" y="2768410"/>
                  </a:moveTo>
                  <a:lnTo>
                    <a:pt x="5167761" y="2768410"/>
                  </a:lnTo>
                  <a:lnTo>
                    <a:pt x="5167761" y="2952973"/>
                  </a:lnTo>
                  <a:lnTo>
                    <a:pt x="4983198" y="2952973"/>
                  </a:lnTo>
                  <a:close/>
                  <a:moveTo>
                    <a:pt x="4706353" y="2768410"/>
                  </a:moveTo>
                  <a:lnTo>
                    <a:pt x="4890916" y="2768410"/>
                  </a:lnTo>
                  <a:lnTo>
                    <a:pt x="4890916" y="2952973"/>
                  </a:lnTo>
                  <a:lnTo>
                    <a:pt x="4706353" y="2952973"/>
                  </a:lnTo>
                  <a:close/>
                  <a:moveTo>
                    <a:pt x="4429509" y="2768410"/>
                  </a:moveTo>
                  <a:lnTo>
                    <a:pt x="4614072" y="2768410"/>
                  </a:lnTo>
                  <a:lnTo>
                    <a:pt x="4614072" y="2952973"/>
                  </a:lnTo>
                  <a:lnTo>
                    <a:pt x="4429509" y="2952973"/>
                  </a:lnTo>
                  <a:close/>
                  <a:moveTo>
                    <a:pt x="4152664" y="2768410"/>
                  </a:moveTo>
                  <a:lnTo>
                    <a:pt x="4337227" y="2768410"/>
                  </a:lnTo>
                  <a:lnTo>
                    <a:pt x="4337227" y="2952973"/>
                  </a:lnTo>
                  <a:lnTo>
                    <a:pt x="4152664" y="2952973"/>
                  </a:lnTo>
                  <a:close/>
                  <a:moveTo>
                    <a:pt x="3875820" y="2768410"/>
                  </a:moveTo>
                  <a:lnTo>
                    <a:pt x="4060383" y="2768410"/>
                  </a:lnTo>
                  <a:lnTo>
                    <a:pt x="4060383" y="2952973"/>
                  </a:lnTo>
                  <a:lnTo>
                    <a:pt x="3875820" y="2952973"/>
                  </a:lnTo>
                  <a:close/>
                  <a:moveTo>
                    <a:pt x="3598976" y="2768410"/>
                  </a:moveTo>
                  <a:lnTo>
                    <a:pt x="3783539" y="2768410"/>
                  </a:lnTo>
                  <a:lnTo>
                    <a:pt x="3783539" y="2952973"/>
                  </a:lnTo>
                  <a:lnTo>
                    <a:pt x="3598976" y="2952973"/>
                  </a:lnTo>
                  <a:close/>
                  <a:moveTo>
                    <a:pt x="3322131" y="2768410"/>
                  </a:moveTo>
                  <a:lnTo>
                    <a:pt x="3506694" y="2768410"/>
                  </a:lnTo>
                  <a:lnTo>
                    <a:pt x="3506694" y="2952973"/>
                  </a:lnTo>
                  <a:lnTo>
                    <a:pt x="3322131" y="2952973"/>
                  </a:lnTo>
                  <a:close/>
                  <a:moveTo>
                    <a:pt x="3045314" y="2768410"/>
                  </a:moveTo>
                  <a:lnTo>
                    <a:pt x="3229877" y="2768410"/>
                  </a:lnTo>
                  <a:lnTo>
                    <a:pt x="3229877" y="2952973"/>
                  </a:lnTo>
                  <a:lnTo>
                    <a:pt x="3045314" y="2952973"/>
                  </a:lnTo>
                  <a:close/>
                  <a:moveTo>
                    <a:pt x="2768469" y="2768410"/>
                  </a:moveTo>
                  <a:lnTo>
                    <a:pt x="2953033" y="2768410"/>
                  </a:lnTo>
                  <a:lnTo>
                    <a:pt x="2953033" y="2952973"/>
                  </a:lnTo>
                  <a:lnTo>
                    <a:pt x="2768469" y="2952973"/>
                  </a:lnTo>
                  <a:close/>
                  <a:moveTo>
                    <a:pt x="2491623" y="2768410"/>
                  </a:moveTo>
                  <a:lnTo>
                    <a:pt x="2676187" y="2768410"/>
                  </a:lnTo>
                  <a:lnTo>
                    <a:pt x="2676187" y="2952973"/>
                  </a:lnTo>
                  <a:lnTo>
                    <a:pt x="2491623" y="2952973"/>
                  </a:lnTo>
                  <a:close/>
                  <a:moveTo>
                    <a:pt x="2214777" y="2768410"/>
                  </a:moveTo>
                  <a:lnTo>
                    <a:pt x="2399341" y="2768410"/>
                  </a:lnTo>
                  <a:lnTo>
                    <a:pt x="2399341" y="2952973"/>
                  </a:lnTo>
                  <a:lnTo>
                    <a:pt x="2214777" y="2952973"/>
                  </a:lnTo>
                  <a:close/>
                  <a:moveTo>
                    <a:pt x="1937937" y="2768410"/>
                  </a:moveTo>
                  <a:lnTo>
                    <a:pt x="2122497" y="2768410"/>
                  </a:lnTo>
                  <a:lnTo>
                    <a:pt x="2122497" y="2952973"/>
                  </a:lnTo>
                  <a:lnTo>
                    <a:pt x="1937937" y="2952973"/>
                  </a:lnTo>
                  <a:close/>
                  <a:moveTo>
                    <a:pt x="1661088" y="2768410"/>
                  </a:moveTo>
                  <a:lnTo>
                    <a:pt x="1845656" y="2768410"/>
                  </a:lnTo>
                  <a:lnTo>
                    <a:pt x="1845656" y="2952973"/>
                  </a:lnTo>
                  <a:lnTo>
                    <a:pt x="1661088" y="2952973"/>
                  </a:lnTo>
                  <a:close/>
                  <a:moveTo>
                    <a:pt x="1384245" y="2768410"/>
                  </a:moveTo>
                  <a:lnTo>
                    <a:pt x="1568811" y="2768410"/>
                  </a:lnTo>
                  <a:lnTo>
                    <a:pt x="1568811" y="2952973"/>
                  </a:lnTo>
                  <a:lnTo>
                    <a:pt x="1384245" y="2952973"/>
                  </a:lnTo>
                  <a:close/>
                  <a:moveTo>
                    <a:pt x="1107403" y="2768410"/>
                  </a:moveTo>
                  <a:lnTo>
                    <a:pt x="1291960" y="2768410"/>
                  </a:lnTo>
                  <a:lnTo>
                    <a:pt x="1291960" y="2952973"/>
                  </a:lnTo>
                  <a:lnTo>
                    <a:pt x="1107403" y="2952973"/>
                  </a:lnTo>
                  <a:close/>
                  <a:moveTo>
                    <a:pt x="830559" y="2768410"/>
                  </a:moveTo>
                  <a:lnTo>
                    <a:pt x="1015122" y="2768410"/>
                  </a:lnTo>
                  <a:lnTo>
                    <a:pt x="1015122" y="2952973"/>
                  </a:lnTo>
                  <a:lnTo>
                    <a:pt x="830559" y="2952973"/>
                  </a:lnTo>
                  <a:close/>
                  <a:moveTo>
                    <a:pt x="553715" y="2768410"/>
                  </a:moveTo>
                  <a:lnTo>
                    <a:pt x="738278" y="2768410"/>
                  </a:lnTo>
                  <a:lnTo>
                    <a:pt x="738278" y="2952973"/>
                  </a:lnTo>
                  <a:lnTo>
                    <a:pt x="553715" y="2952973"/>
                  </a:lnTo>
                  <a:close/>
                  <a:moveTo>
                    <a:pt x="276870" y="2768410"/>
                  </a:moveTo>
                  <a:lnTo>
                    <a:pt x="461433" y="2768410"/>
                  </a:lnTo>
                  <a:lnTo>
                    <a:pt x="461433" y="2952973"/>
                  </a:lnTo>
                  <a:lnTo>
                    <a:pt x="276870" y="2952973"/>
                  </a:lnTo>
                  <a:close/>
                  <a:moveTo>
                    <a:pt x="23" y="2768410"/>
                  </a:moveTo>
                  <a:lnTo>
                    <a:pt x="184590" y="2768410"/>
                  </a:lnTo>
                  <a:lnTo>
                    <a:pt x="184590" y="2952973"/>
                  </a:lnTo>
                  <a:lnTo>
                    <a:pt x="23" y="2952973"/>
                  </a:lnTo>
                  <a:close/>
                  <a:moveTo>
                    <a:pt x="8028487" y="2491565"/>
                  </a:moveTo>
                  <a:lnTo>
                    <a:pt x="8213050" y="2491565"/>
                  </a:lnTo>
                  <a:lnTo>
                    <a:pt x="8213050" y="2676128"/>
                  </a:lnTo>
                  <a:lnTo>
                    <a:pt x="8028487" y="2676128"/>
                  </a:lnTo>
                  <a:close/>
                  <a:moveTo>
                    <a:pt x="7751643" y="2491565"/>
                  </a:moveTo>
                  <a:lnTo>
                    <a:pt x="7936206" y="2491565"/>
                  </a:lnTo>
                  <a:lnTo>
                    <a:pt x="7936206" y="2676128"/>
                  </a:lnTo>
                  <a:lnTo>
                    <a:pt x="7751643" y="2676128"/>
                  </a:lnTo>
                  <a:close/>
                  <a:moveTo>
                    <a:pt x="7474799" y="2491565"/>
                  </a:moveTo>
                  <a:lnTo>
                    <a:pt x="7659362" y="2491565"/>
                  </a:lnTo>
                  <a:lnTo>
                    <a:pt x="7659362" y="2676128"/>
                  </a:lnTo>
                  <a:lnTo>
                    <a:pt x="7474799" y="2676128"/>
                  </a:lnTo>
                  <a:close/>
                  <a:moveTo>
                    <a:pt x="7197954" y="2491565"/>
                  </a:moveTo>
                  <a:lnTo>
                    <a:pt x="7382517" y="2491565"/>
                  </a:lnTo>
                  <a:lnTo>
                    <a:pt x="7382517" y="2676128"/>
                  </a:lnTo>
                  <a:lnTo>
                    <a:pt x="7197954" y="2676128"/>
                  </a:lnTo>
                  <a:close/>
                  <a:moveTo>
                    <a:pt x="6921109" y="2491565"/>
                  </a:moveTo>
                  <a:lnTo>
                    <a:pt x="7105672" y="2491565"/>
                  </a:lnTo>
                  <a:lnTo>
                    <a:pt x="7105672" y="2676128"/>
                  </a:lnTo>
                  <a:lnTo>
                    <a:pt x="6921109" y="2676128"/>
                  </a:lnTo>
                  <a:close/>
                  <a:moveTo>
                    <a:pt x="6644265" y="2491565"/>
                  </a:moveTo>
                  <a:lnTo>
                    <a:pt x="6828828" y="2491565"/>
                  </a:lnTo>
                  <a:lnTo>
                    <a:pt x="6828828" y="2676128"/>
                  </a:lnTo>
                  <a:lnTo>
                    <a:pt x="6644265" y="2676128"/>
                  </a:lnTo>
                  <a:close/>
                  <a:moveTo>
                    <a:pt x="6367421" y="2491565"/>
                  </a:moveTo>
                  <a:lnTo>
                    <a:pt x="6551984" y="2491565"/>
                  </a:lnTo>
                  <a:lnTo>
                    <a:pt x="6551984" y="2676128"/>
                  </a:lnTo>
                  <a:lnTo>
                    <a:pt x="6367421" y="2676128"/>
                  </a:lnTo>
                  <a:close/>
                  <a:moveTo>
                    <a:pt x="6090576" y="2491565"/>
                  </a:moveTo>
                  <a:lnTo>
                    <a:pt x="6275139" y="2491565"/>
                  </a:lnTo>
                  <a:lnTo>
                    <a:pt x="6275139" y="2676128"/>
                  </a:lnTo>
                  <a:lnTo>
                    <a:pt x="6090576" y="2676128"/>
                  </a:lnTo>
                  <a:close/>
                  <a:moveTo>
                    <a:pt x="5813731" y="2491565"/>
                  </a:moveTo>
                  <a:lnTo>
                    <a:pt x="5998294" y="2491565"/>
                  </a:lnTo>
                  <a:lnTo>
                    <a:pt x="5998294" y="2676128"/>
                  </a:lnTo>
                  <a:lnTo>
                    <a:pt x="5813731" y="2676128"/>
                  </a:lnTo>
                  <a:close/>
                  <a:moveTo>
                    <a:pt x="5536887" y="2491565"/>
                  </a:moveTo>
                  <a:lnTo>
                    <a:pt x="5721450" y="2491565"/>
                  </a:lnTo>
                  <a:lnTo>
                    <a:pt x="5721450" y="2676128"/>
                  </a:lnTo>
                  <a:lnTo>
                    <a:pt x="5536887" y="2676128"/>
                  </a:lnTo>
                  <a:close/>
                  <a:moveTo>
                    <a:pt x="5260042" y="2491565"/>
                  </a:moveTo>
                  <a:lnTo>
                    <a:pt x="5444605" y="2491565"/>
                  </a:lnTo>
                  <a:lnTo>
                    <a:pt x="5444605" y="2676128"/>
                  </a:lnTo>
                  <a:lnTo>
                    <a:pt x="5260042" y="2676128"/>
                  </a:lnTo>
                  <a:close/>
                  <a:moveTo>
                    <a:pt x="4983198" y="2491565"/>
                  </a:moveTo>
                  <a:lnTo>
                    <a:pt x="5167761" y="2491565"/>
                  </a:lnTo>
                  <a:lnTo>
                    <a:pt x="5167761" y="2676128"/>
                  </a:lnTo>
                  <a:lnTo>
                    <a:pt x="4983198" y="2676128"/>
                  </a:lnTo>
                  <a:close/>
                  <a:moveTo>
                    <a:pt x="4706353" y="2491565"/>
                  </a:moveTo>
                  <a:lnTo>
                    <a:pt x="4890916" y="2491565"/>
                  </a:lnTo>
                  <a:lnTo>
                    <a:pt x="4890916" y="2676128"/>
                  </a:lnTo>
                  <a:lnTo>
                    <a:pt x="4706353" y="2676128"/>
                  </a:lnTo>
                  <a:close/>
                  <a:moveTo>
                    <a:pt x="4429509" y="2491565"/>
                  </a:moveTo>
                  <a:lnTo>
                    <a:pt x="4614072" y="2491565"/>
                  </a:lnTo>
                  <a:lnTo>
                    <a:pt x="4614072" y="2676128"/>
                  </a:lnTo>
                  <a:lnTo>
                    <a:pt x="4429509" y="2676128"/>
                  </a:lnTo>
                  <a:close/>
                  <a:moveTo>
                    <a:pt x="4152664" y="2491565"/>
                  </a:moveTo>
                  <a:lnTo>
                    <a:pt x="4337227" y="2491565"/>
                  </a:lnTo>
                  <a:lnTo>
                    <a:pt x="4337227" y="2676128"/>
                  </a:lnTo>
                  <a:lnTo>
                    <a:pt x="4152664" y="2676128"/>
                  </a:lnTo>
                  <a:close/>
                  <a:moveTo>
                    <a:pt x="3875820" y="2491565"/>
                  </a:moveTo>
                  <a:lnTo>
                    <a:pt x="4060383" y="2491565"/>
                  </a:lnTo>
                  <a:lnTo>
                    <a:pt x="4060383" y="2676128"/>
                  </a:lnTo>
                  <a:lnTo>
                    <a:pt x="3875820" y="2676128"/>
                  </a:lnTo>
                  <a:close/>
                  <a:moveTo>
                    <a:pt x="3598976" y="2491565"/>
                  </a:moveTo>
                  <a:lnTo>
                    <a:pt x="3783539" y="2491565"/>
                  </a:lnTo>
                  <a:lnTo>
                    <a:pt x="3783539" y="2676128"/>
                  </a:lnTo>
                  <a:lnTo>
                    <a:pt x="3598976" y="2676128"/>
                  </a:lnTo>
                  <a:close/>
                  <a:moveTo>
                    <a:pt x="3322131" y="2491565"/>
                  </a:moveTo>
                  <a:lnTo>
                    <a:pt x="3506694" y="2491565"/>
                  </a:lnTo>
                  <a:lnTo>
                    <a:pt x="3506694" y="2676128"/>
                  </a:lnTo>
                  <a:lnTo>
                    <a:pt x="3322131" y="2676128"/>
                  </a:lnTo>
                  <a:close/>
                  <a:moveTo>
                    <a:pt x="3045317" y="2491565"/>
                  </a:moveTo>
                  <a:lnTo>
                    <a:pt x="3229880" y="2491565"/>
                  </a:lnTo>
                  <a:lnTo>
                    <a:pt x="3229880" y="2676128"/>
                  </a:lnTo>
                  <a:lnTo>
                    <a:pt x="3045317" y="2676128"/>
                  </a:lnTo>
                  <a:close/>
                  <a:moveTo>
                    <a:pt x="2768473" y="2491565"/>
                  </a:moveTo>
                  <a:lnTo>
                    <a:pt x="2953037" y="2491565"/>
                  </a:lnTo>
                  <a:lnTo>
                    <a:pt x="2953037" y="2676128"/>
                  </a:lnTo>
                  <a:lnTo>
                    <a:pt x="2768473" y="2676128"/>
                  </a:lnTo>
                  <a:close/>
                  <a:moveTo>
                    <a:pt x="2491626" y="2491565"/>
                  </a:moveTo>
                  <a:lnTo>
                    <a:pt x="2676190" y="2491565"/>
                  </a:lnTo>
                  <a:lnTo>
                    <a:pt x="2676190" y="2676128"/>
                  </a:lnTo>
                  <a:lnTo>
                    <a:pt x="2491626" y="2676128"/>
                  </a:lnTo>
                  <a:close/>
                  <a:moveTo>
                    <a:pt x="2214781" y="2491565"/>
                  </a:moveTo>
                  <a:lnTo>
                    <a:pt x="2399344" y="2491565"/>
                  </a:lnTo>
                  <a:lnTo>
                    <a:pt x="2399344" y="2676128"/>
                  </a:lnTo>
                  <a:lnTo>
                    <a:pt x="2214781" y="2676128"/>
                  </a:lnTo>
                  <a:close/>
                  <a:moveTo>
                    <a:pt x="1937941" y="2491565"/>
                  </a:moveTo>
                  <a:lnTo>
                    <a:pt x="2122501" y="2491565"/>
                  </a:lnTo>
                  <a:lnTo>
                    <a:pt x="2122501" y="2676128"/>
                  </a:lnTo>
                  <a:lnTo>
                    <a:pt x="1937941" y="2676128"/>
                  </a:lnTo>
                  <a:close/>
                  <a:moveTo>
                    <a:pt x="1661092" y="2491565"/>
                  </a:moveTo>
                  <a:lnTo>
                    <a:pt x="1845659" y="2491565"/>
                  </a:lnTo>
                  <a:lnTo>
                    <a:pt x="1845659" y="2676128"/>
                  </a:lnTo>
                  <a:lnTo>
                    <a:pt x="1661092" y="2676128"/>
                  </a:lnTo>
                  <a:close/>
                  <a:moveTo>
                    <a:pt x="1384248" y="2491565"/>
                  </a:moveTo>
                  <a:lnTo>
                    <a:pt x="1568815" y="2491565"/>
                  </a:lnTo>
                  <a:lnTo>
                    <a:pt x="1568815" y="2676128"/>
                  </a:lnTo>
                  <a:lnTo>
                    <a:pt x="1384248" y="2676128"/>
                  </a:lnTo>
                  <a:close/>
                  <a:moveTo>
                    <a:pt x="1107407" y="2491565"/>
                  </a:moveTo>
                  <a:lnTo>
                    <a:pt x="1291963" y="2491565"/>
                  </a:lnTo>
                  <a:lnTo>
                    <a:pt x="1291963" y="2676128"/>
                  </a:lnTo>
                  <a:lnTo>
                    <a:pt x="1107407" y="2676128"/>
                  </a:lnTo>
                  <a:close/>
                  <a:moveTo>
                    <a:pt x="830563" y="2491565"/>
                  </a:moveTo>
                  <a:lnTo>
                    <a:pt x="1015126" y="2491565"/>
                  </a:lnTo>
                  <a:lnTo>
                    <a:pt x="1015126" y="2676128"/>
                  </a:lnTo>
                  <a:lnTo>
                    <a:pt x="830563" y="2676128"/>
                  </a:lnTo>
                  <a:close/>
                  <a:moveTo>
                    <a:pt x="553719" y="2491565"/>
                  </a:moveTo>
                  <a:lnTo>
                    <a:pt x="738282" y="2491565"/>
                  </a:lnTo>
                  <a:lnTo>
                    <a:pt x="738282" y="2676128"/>
                  </a:lnTo>
                  <a:lnTo>
                    <a:pt x="553719" y="2676128"/>
                  </a:lnTo>
                  <a:close/>
                  <a:moveTo>
                    <a:pt x="276874" y="2491565"/>
                  </a:moveTo>
                  <a:lnTo>
                    <a:pt x="461437" y="2491565"/>
                  </a:lnTo>
                  <a:lnTo>
                    <a:pt x="461437" y="2676128"/>
                  </a:lnTo>
                  <a:lnTo>
                    <a:pt x="276874" y="2676128"/>
                  </a:lnTo>
                  <a:close/>
                  <a:moveTo>
                    <a:pt x="27" y="2491565"/>
                  </a:moveTo>
                  <a:lnTo>
                    <a:pt x="184593" y="2491565"/>
                  </a:lnTo>
                  <a:lnTo>
                    <a:pt x="184593" y="2676128"/>
                  </a:lnTo>
                  <a:lnTo>
                    <a:pt x="27" y="2676128"/>
                  </a:lnTo>
                  <a:close/>
                  <a:moveTo>
                    <a:pt x="8028487" y="2214721"/>
                  </a:moveTo>
                  <a:lnTo>
                    <a:pt x="8213050" y="2214721"/>
                  </a:lnTo>
                  <a:lnTo>
                    <a:pt x="8213050" y="2399284"/>
                  </a:lnTo>
                  <a:lnTo>
                    <a:pt x="8028487" y="2399284"/>
                  </a:lnTo>
                  <a:close/>
                  <a:moveTo>
                    <a:pt x="7751643" y="2214721"/>
                  </a:moveTo>
                  <a:lnTo>
                    <a:pt x="7936206" y="2214721"/>
                  </a:lnTo>
                  <a:lnTo>
                    <a:pt x="7936206" y="2399284"/>
                  </a:lnTo>
                  <a:lnTo>
                    <a:pt x="7751643" y="2399284"/>
                  </a:lnTo>
                  <a:close/>
                  <a:moveTo>
                    <a:pt x="7474799" y="2214721"/>
                  </a:moveTo>
                  <a:lnTo>
                    <a:pt x="7659362" y="2214721"/>
                  </a:lnTo>
                  <a:lnTo>
                    <a:pt x="7659362" y="2399284"/>
                  </a:lnTo>
                  <a:lnTo>
                    <a:pt x="7474799" y="2399284"/>
                  </a:lnTo>
                  <a:close/>
                  <a:moveTo>
                    <a:pt x="7197954" y="2214721"/>
                  </a:moveTo>
                  <a:lnTo>
                    <a:pt x="7382517" y="2214721"/>
                  </a:lnTo>
                  <a:lnTo>
                    <a:pt x="7382517" y="2399284"/>
                  </a:lnTo>
                  <a:lnTo>
                    <a:pt x="7197954" y="2399284"/>
                  </a:lnTo>
                  <a:close/>
                  <a:moveTo>
                    <a:pt x="6921109" y="2214721"/>
                  </a:moveTo>
                  <a:lnTo>
                    <a:pt x="7105672" y="2214721"/>
                  </a:lnTo>
                  <a:lnTo>
                    <a:pt x="7105672" y="2399284"/>
                  </a:lnTo>
                  <a:lnTo>
                    <a:pt x="6921109" y="2399284"/>
                  </a:lnTo>
                  <a:close/>
                  <a:moveTo>
                    <a:pt x="6644265" y="2214721"/>
                  </a:moveTo>
                  <a:lnTo>
                    <a:pt x="6828828" y="2214721"/>
                  </a:lnTo>
                  <a:lnTo>
                    <a:pt x="6828828" y="2399284"/>
                  </a:lnTo>
                  <a:lnTo>
                    <a:pt x="6644265" y="2399284"/>
                  </a:lnTo>
                  <a:close/>
                  <a:moveTo>
                    <a:pt x="6367421" y="2214721"/>
                  </a:moveTo>
                  <a:lnTo>
                    <a:pt x="6551984" y="2214721"/>
                  </a:lnTo>
                  <a:lnTo>
                    <a:pt x="6551984" y="2399284"/>
                  </a:lnTo>
                  <a:lnTo>
                    <a:pt x="6367421" y="2399284"/>
                  </a:lnTo>
                  <a:close/>
                  <a:moveTo>
                    <a:pt x="6090576" y="2214721"/>
                  </a:moveTo>
                  <a:lnTo>
                    <a:pt x="6275139" y="2214721"/>
                  </a:lnTo>
                  <a:lnTo>
                    <a:pt x="6275139" y="2399284"/>
                  </a:lnTo>
                  <a:lnTo>
                    <a:pt x="6090576" y="2399284"/>
                  </a:lnTo>
                  <a:close/>
                  <a:moveTo>
                    <a:pt x="5813731" y="2214721"/>
                  </a:moveTo>
                  <a:lnTo>
                    <a:pt x="5998294" y="2214721"/>
                  </a:lnTo>
                  <a:lnTo>
                    <a:pt x="5998294" y="2399284"/>
                  </a:lnTo>
                  <a:lnTo>
                    <a:pt x="5813731" y="2399284"/>
                  </a:lnTo>
                  <a:close/>
                  <a:moveTo>
                    <a:pt x="5536887" y="2214721"/>
                  </a:moveTo>
                  <a:lnTo>
                    <a:pt x="5721450" y="2214721"/>
                  </a:lnTo>
                  <a:lnTo>
                    <a:pt x="5721450" y="2399284"/>
                  </a:lnTo>
                  <a:lnTo>
                    <a:pt x="5536887" y="2399284"/>
                  </a:lnTo>
                  <a:close/>
                  <a:moveTo>
                    <a:pt x="5260042" y="2214721"/>
                  </a:moveTo>
                  <a:lnTo>
                    <a:pt x="5444605" y="2214721"/>
                  </a:lnTo>
                  <a:lnTo>
                    <a:pt x="5444605" y="2399284"/>
                  </a:lnTo>
                  <a:lnTo>
                    <a:pt x="5260042" y="2399284"/>
                  </a:lnTo>
                  <a:close/>
                  <a:moveTo>
                    <a:pt x="4983198" y="2214721"/>
                  </a:moveTo>
                  <a:lnTo>
                    <a:pt x="5167761" y="2214721"/>
                  </a:lnTo>
                  <a:lnTo>
                    <a:pt x="5167761" y="2399284"/>
                  </a:lnTo>
                  <a:lnTo>
                    <a:pt x="4983198" y="2399284"/>
                  </a:lnTo>
                  <a:close/>
                  <a:moveTo>
                    <a:pt x="4706353" y="2214721"/>
                  </a:moveTo>
                  <a:lnTo>
                    <a:pt x="4890916" y="2214721"/>
                  </a:lnTo>
                  <a:lnTo>
                    <a:pt x="4890916" y="2399284"/>
                  </a:lnTo>
                  <a:lnTo>
                    <a:pt x="4706353" y="2399284"/>
                  </a:lnTo>
                  <a:close/>
                  <a:moveTo>
                    <a:pt x="4429509" y="2214721"/>
                  </a:moveTo>
                  <a:lnTo>
                    <a:pt x="4614072" y="2214721"/>
                  </a:lnTo>
                  <a:lnTo>
                    <a:pt x="4614072" y="2399284"/>
                  </a:lnTo>
                  <a:lnTo>
                    <a:pt x="4429509" y="2399284"/>
                  </a:lnTo>
                  <a:close/>
                  <a:moveTo>
                    <a:pt x="4152664" y="2214721"/>
                  </a:moveTo>
                  <a:lnTo>
                    <a:pt x="4337227" y="2214721"/>
                  </a:lnTo>
                  <a:lnTo>
                    <a:pt x="4337227" y="2399284"/>
                  </a:lnTo>
                  <a:lnTo>
                    <a:pt x="4152664" y="2399284"/>
                  </a:lnTo>
                  <a:close/>
                  <a:moveTo>
                    <a:pt x="3875820" y="2214721"/>
                  </a:moveTo>
                  <a:lnTo>
                    <a:pt x="4060383" y="2214721"/>
                  </a:lnTo>
                  <a:lnTo>
                    <a:pt x="4060383" y="2399284"/>
                  </a:lnTo>
                  <a:lnTo>
                    <a:pt x="3875820" y="2399284"/>
                  </a:lnTo>
                  <a:close/>
                  <a:moveTo>
                    <a:pt x="3598976" y="2214721"/>
                  </a:moveTo>
                  <a:lnTo>
                    <a:pt x="3783539" y="2214721"/>
                  </a:lnTo>
                  <a:lnTo>
                    <a:pt x="3783539" y="2399284"/>
                  </a:lnTo>
                  <a:lnTo>
                    <a:pt x="3598976" y="2399284"/>
                  </a:lnTo>
                  <a:close/>
                  <a:moveTo>
                    <a:pt x="3322131" y="2214721"/>
                  </a:moveTo>
                  <a:lnTo>
                    <a:pt x="3506694" y="2214721"/>
                  </a:lnTo>
                  <a:lnTo>
                    <a:pt x="3506694" y="2399284"/>
                  </a:lnTo>
                  <a:lnTo>
                    <a:pt x="3322131" y="2399284"/>
                  </a:lnTo>
                  <a:close/>
                  <a:moveTo>
                    <a:pt x="3045321" y="2214721"/>
                  </a:moveTo>
                  <a:lnTo>
                    <a:pt x="3229885" y="2214721"/>
                  </a:lnTo>
                  <a:lnTo>
                    <a:pt x="3229885" y="2399284"/>
                  </a:lnTo>
                  <a:lnTo>
                    <a:pt x="3045321" y="2399284"/>
                  </a:lnTo>
                  <a:close/>
                  <a:moveTo>
                    <a:pt x="2768476" y="2214721"/>
                  </a:moveTo>
                  <a:lnTo>
                    <a:pt x="2953040" y="2214721"/>
                  </a:lnTo>
                  <a:lnTo>
                    <a:pt x="2953040" y="2399284"/>
                  </a:lnTo>
                  <a:lnTo>
                    <a:pt x="2768476" y="2399284"/>
                  </a:lnTo>
                  <a:close/>
                  <a:moveTo>
                    <a:pt x="2491629" y="2214721"/>
                  </a:moveTo>
                  <a:lnTo>
                    <a:pt x="2676194" y="2214721"/>
                  </a:lnTo>
                  <a:lnTo>
                    <a:pt x="2676194" y="2399284"/>
                  </a:lnTo>
                  <a:lnTo>
                    <a:pt x="2491629" y="2399284"/>
                  </a:lnTo>
                  <a:close/>
                  <a:moveTo>
                    <a:pt x="2214784" y="2214721"/>
                  </a:moveTo>
                  <a:lnTo>
                    <a:pt x="2399347" y="2214721"/>
                  </a:lnTo>
                  <a:lnTo>
                    <a:pt x="2399347" y="2399284"/>
                  </a:lnTo>
                  <a:lnTo>
                    <a:pt x="2214784" y="2399284"/>
                  </a:lnTo>
                  <a:close/>
                  <a:moveTo>
                    <a:pt x="1937945" y="2214721"/>
                  </a:moveTo>
                  <a:lnTo>
                    <a:pt x="2122504" y="2214721"/>
                  </a:lnTo>
                  <a:lnTo>
                    <a:pt x="2122504" y="2399284"/>
                  </a:lnTo>
                  <a:lnTo>
                    <a:pt x="1937945" y="2399284"/>
                  </a:lnTo>
                  <a:close/>
                  <a:moveTo>
                    <a:pt x="1661094" y="2214721"/>
                  </a:moveTo>
                  <a:lnTo>
                    <a:pt x="1845663" y="2214721"/>
                  </a:lnTo>
                  <a:lnTo>
                    <a:pt x="1845663" y="2399284"/>
                  </a:lnTo>
                  <a:lnTo>
                    <a:pt x="1661094" y="2399284"/>
                  </a:lnTo>
                  <a:close/>
                  <a:moveTo>
                    <a:pt x="1384252" y="2214721"/>
                  </a:moveTo>
                  <a:lnTo>
                    <a:pt x="1568819" y="2214721"/>
                  </a:lnTo>
                  <a:lnTo>
                    <a:pt x="1568819" y="2399284"/>
                  </a:lnTo>
                  <a:lnTo>
                    <a:pt x="1384252" y="2399284"/>
                  </a:lnTo>
                  <a:close/>
                  <a:moveTo>
                    <a:pt x="1107411" y="2214721"/>
                  </a:moveTo>
                  <a:lnTo>
                    <a:pt x="1291966" y="2214721"/>
                  </a:lnTo>
                  <a:lnTo>
                    <a:pt x="1291966" y="2399284"/>
                  </a:lnTo>
                  <a:lnTo>
                    <a:pt x="1107411" y="2399284"/>
                  </a:lnTo>
                  <a:close/>
                  <a:moveTo>
                    <a:pt x="830567" y="2214721"/>
                  </a:moveTo>
                  <a:lnTo>
                    <a:pt x="1015129" y="2214721"/>
                  </a:lnTo>
                  <a:lnTo>
                    <a:pt x="1015129" y="2399284"/>
                  </a:lnTo>
                  <a:lnTo>
                    <a:pt x="830567" y="2399284"/>
                  </a:lnTo>
                  <a:close/>
                  <a:moveTo>
                    <a:pt x="553723" y="2214721"/>
                  </a:moveTo>
                  <a:lnTo>
                    <a:pt x="738286" y="2214721"/>
                  </a:lnTo>
                  <a:lnTo>
                    <a:pt x="738286" y="2399284"/>
                  </a:lnTo>
                  <a:lnTo>
                    <a:pt x="553723" y="2399284"/>
                  </a:lnTo>
                  <a:close/>
                  <a:moveTo>
                    <a:pt x="276878" y="2214721"/>
                  </a:moveTo>
                  <a:lnTo>
                    <a:pt x="461441" y="2214721"/>
                  </a:lnTo>
                  <a:lnTo>
                    <a:pt x="461441" y="2399284"/>
                  </a:lnTo>
                  <a:lnTo>
                    <a:pt x="276878" y="2399284"/>
                  </a:lnTo>
                  <a:close/>
                  <a:moveTo>
                    <a:pt x="30" y="2214721"/>
                  </a:moveTo>
                  <a:lnTo>
                    <a:pt x="184597" y="2214721"/>
                  </a:lnTo>
                  <a:lnTo>
                    <a:pt x="184597" y="2399284"/>
                  </a:lnTo>
                  <a:lnTo>
                    <a:pt x="30" y="2399284"/>
                  </a:lnTo>
                  <a:close/>
                  <a:moveTo>
                    <a:pt x="8028487" y="1937876"/>
                  </a:moveTo>
                  <a:lnTo>
                    <a:pt x="8213050" y="1937876"/>
                  </a:lnTo>
                  <a:lnTo>
                    <a:pt x="8213050" y="2122439"/>
                  </a:lnTo>
                  <a:lnTo>
                    <a:pt x="8028487" y="2122439"/>
                  </a:lnTo>
                  <a:close/>
                  <a:moveTo>
                    <a:pt x="7751643" y="1937876"/>
                  </a:moveTo>
                  <a:lnTo>
                    <a:pt x="7936206" y="1937876"/>
                  </a:lnTo>
                  <a:lnTo>
                    <a:pt x="7936206" y="2122439"/>
                  </a:lnTo>
                  <a:lnTo>
                    <a:pt x="7751643" y="2122439"/>
                  </a:lnTo>
                  <a:close/>
                  <a:moveTo>
                    <a:pt x="7474799" y="1937876"/>
                  </a:moveTo>
                  <a:lnTo>
                    <a:pt x="7659362" y="1937876"/>
                  </a:lnTo>
                  <a:lnTo>
                    <a:pt x="7659362" y="2122439"/>
                  </a:lnTo>
                  <a:lnTo>
                    <a:pt x="7474799" y="2122439"/>
                  </a:lnTo>
                  <a:close/>
                  <a:moveTo>
                    <a:pt x="7197954" y="1937876"/>
                  </a:moveTo>
                  <a:lnTo>
                    <a:pt x="7382517" y="1937876"/>
                  </a:lnTo>
                  <a:lnTo>
                    <a:pt x="7382517" y="2122439"/>
                  </a:lnTo>
                  <a:lnTo>
                    <a:pt x="7197954" y="2122439"/>
                  </a:lnTo>
                  <a:close/>
                  <a:moveTo>
                    <a:pt x="6921109" y="1937876"/>
                  </a:moveTo>
                  <a:lnTo>
                    <a:pt x="7105672" y="1937876"/>
                  </a:lnTo>
                  <a:lnTo>
                    <a:pt x="7105672" y="2122439"/>
                  </a:lnTo>
                  <a:lnTo>
                    <a:pt x="6921109" y="2122439"/>
                  </a:lnTo>
                  <a:close/>
                  <a:moveTo>
                    <a:pt x="6644265" y="1937876"/>
                  </a:moveTo>
                  <a:lnTo>
                    <a:pt x="6828828" y="1937876"/>
                  </a:lnTo>
                  <a:lnTo>
                    <a:pt x="6828828" y="2122439"/>
                  </a:lnTo>
                  <a:lnTo>
                    <a:pt x="6644265" y="2122439"/>
                  </a:lnTo>
                  <a:close/>
                  <a:moveTo>
                    <a:pt x="6367421" y="1937876"/>
                  </a:moveTo>
                  <a:lnTo>
                    <a:pt x="6551984" y="1937876"/>
                  </a:lnTo>
                  <a:lnTo>
                    <a:pt x="6551984" y="2122439"/>
                  </a:lnTo>
                  <a:lnTo>
                    <a:pt x="6367421" y="2122439"/>
                  </a:lnTo>
                  <a:close/>
                  <a:moveTo>
                    <a:pt x="6090576" y="1937876"/>
                  </a:moveTo>
                  <a:lnTo>
                    <a:pt x="6275139" y="1937876"/>
                  </a:lnTo>
                  <a:lnTo>
                    <a:pt x="6275139" y="2122439"/>
                  </a:lnTo>
                  <a:lnTo>
                    <a:pt x="6090576" y="2122439"/>
                  </a:lnTo>
                  <a:close/>
                  <a:moveTo>
                    <a:pt x="5813731" y="1937876"/>
                  </a:moveTo>
                  <a:lnTo>
                    <a:pt x="5998294" y="1937876"/>
                  </a:lnTo>
                  <a:lnTo>
                    <a:pt x="5998294" y="2122439"/>
                  </a:lnTo>
                  <a:lnTo>
                    <a:pt x="5813731" y="2122439"/>
                  </a:lnTo>
                  <a:close/>
                  <a:moveTo>
                    <a:pt x="5536887" y="1937876"/>
                  </a:moveTo>
                  <a:lnTo>
                    <a:pt x="5721450" y="1937876"/>
                  </a:lnTo>
                  <a:lnTo>
                    <a:pt x="5721450" y="2122439"/>
                  </a:lnTo>
                  <a:lnTo>
                    <a:pt x="5536887" y="2122439"/>
                  </a:lnTo>
                  <a:close/>
                  <a:moveTo>
                    <a:pt x="5260042" y="1937876"/>
                  </a:moveTo>
                  <a:lnTo>
                    <a:pt x="5444605" y="1937876"/>
                  </a:lnTo>
                  <a:lnTo>
                    <a:pt x="5444605" y="2122439"/>
                  </a:lnTo>
                  <a:lnTo>
                    <a:pt x="5260042" y="2122439"/>
                  </a:lnTo>
                  <a:close/>
                  <a:moveTo>
                    <a:pt x="4983198" y="1937876"/>
                  </a:moveTo>
                  <a:lnTo>
                    <a:pt x="5167761" y="1937876"/>
                  </a:lnTo>
                  <a:lnTo>
                    <a:pt x="5167761" y="2122439"/>
                  </a:lnTo>
                  <a:lnTo>
                    <a:pt x="4983198" y="2122439"/>
                  </a:lnTo>
                  <a:close/>
                  <a:moveTo>
                    <a:pt x="4706353" y="1937876"/>
                  </a:moveTo>
                  <a:lnTo>
                    <a:pt x="4890916" y="1937876"/>
                  </a:lnTo>
                  <a:lnTo>
                    <a:pt x="4890916" y="2122439"/>
                  </a:lnTo>
                  <a:lnTo>
                    <a:pt x="4706353" y="2122439"/>
                  </a:lnTo>
                  <a:close/>
                  <a:moveTo>
                    <a:pt x="4429509" y="1937876"/>
                  </a:moveTo>
                  <a:lnTo>
                    <a:pt x="4614072" y="1937876"/>
                  </a:lnTo>
                  <a:lnTo>
                    <a:pt x="4614072" y="2122439"/>
                  </a:lnTo>
                  <a:lnTo>
                    <a:pt x="4429509" y="2122439"/>
                  </a:lnTo>
                  <a:close/>
                  <a:moveTo>
                    <a:pt x="4152664" y="1937876"/>
                  </a:moveTo>
                  <a:lnTo>
                    <a:pt x="4337227" y="1937876"/>
                  </a:lnTo>
                  <a:lnTo>
                    <a:pt x="4337227" y="2122439"/>
                  </a:lnTo>
                  <a:lnTo>
                    <a:pt x="4152664" y="2122439"/>
                  </a:lnTo>
                  <a:close/>
                  <a:moveTo>
                    <a:pt x="3875820" y="1937876"/>
                  </a:moveTo>
                  <a:lnTo>
                    <a:pt x="4060383" y="1937876"/>
                  </a:lnTo>
                  <a:lnTo>
                    <a:pt x="4060383" y="2122439"/>
                  </a:lnTo>
                  <a:lnTo>
                    <a:pt x="3875820" y="2122439"/>
                  </a:lnTo>
                  <a:close/>
                  <a:moveTo>
                    <a:pt x="3598976" y="1937876"/>
                  </a:moveTo>
                  <a:lnTo>
                    <a:pt x="3783539" y="1937876"/>
                  </a:lnTo>
                  <a:lnTo>
                    <a:pt x="3783539" y="2122439"/>
                  </a:lnTo>
                  <a:lnTo>
                    <a:pt x="3598976" y="2122439"/>
                  </a:lnTo>
                  <a:close/>
                  <a:moveTo>
                    <a:pt x="3322131" y="1937876"/>
                  </a:moveTo>
                  <a:lnTo>
                    <a:pt x="3506694" y="1937876"/>
                  </a:lnTo>
                  <a:lnTo>
                    <a:pt x="3506694" y="2122439"/>
                  </a:lnTo>
                  <a:lnTo>
                    <a:pt x="3322131" y="2122439"/>
                  </a:lnTo>
                  <a:close/>
                  <a:moveTo>
                    <a:pt x="3045325" y="1937876"/>
                  </a:moveTo>
                  <a:lnTo>
                    <a:pt x="3229888" y="1937876"/>
                  </a:lnTo>
                  <a:lnTo>
                    <a:pt x="3229888" y="2122439"/>
                  </a:lnTo>
                  <a:lnTo>
                    <a:pt x="3045325" y="2122439"/>
                  </a:lnTo>
                  <a:close/>
                  <a:moveTo>
                    <a:pt x="2768480" y="1937876"/>
                  </a:moveTo>
                  <a:lnTo>
                    <a:pt x="2953044" y="1937876"/>
                  </a:lnTo>
                  <a:lnTo>
                    <a:pt x="2953044" y="2122439"/>
                  </a:lnTo>
                  <a:lnTo>
                    <a:pt x="2768480" y="2122439"/>
                  </a:lnTo>
                  <a:close/>
                  <a:moveTo>
                    <a:pt x="2491633" y="1937876"/>
                  </a:moveTo>
                  <a:lnTo>
                    <a:pt x="2676198" y="1937876"/>
                  </a:lnTo>
                  <a:lnTo>
                    <a:pt x="2676198" y="2122439"/>
                  </a:lnTo>
                  <a:lnTo>
                    <a:pt x="2491633" y="2122439"/>
                  </a:lnTo>
                  <a:close/>
                  <a:moveTo>
                    <a:pt x="2214787" y="1937876"/>
                  </a:moveTo>
                  <a:lnTo>
                    <a:pt x="2399351" y="1937876"/>
                  </a:lnTo>
                  <a:lnTo>
                    <a:pt x="2399351" y="2122439"/>
                  </a:lnTo>
                  <a:lnTo>
                    <a:pt x="2214787" y="2122439"/>
                  </a:lnTo>
                  <a:close/>
                  <a:moveTo>
                    <a:pt x="1937949" y="1937876"/>
                  </a:moveTo>
                  <a:lnTo>
                    <a:pt x="2122508" y="1937876"/>
                  </a:lnTo>
                  <a:lnTo>
                    <a:pt x="2122508" y="2122439"/>
                  </a:lnTo>
                  <a:lnTo>
                    <a:pt x="1937949" y="2122439"/>
                  </a:lnTo>
                  <a:close/>
                  <a:moveTo>
                    <a:pt x="1661098" y="1937876"/>
                  </a:moveTo>
                  <a:lnTo>
                    <a:pt x="1845666" y="1937876"/>
                  </a:lnTo>
                  <a:lnTo>
                    <a:pt x="1845666" y="2122439"/>
                  </a:lnTo>
                  <a:lnTo>
                    <a:pt x="1661098" y="2122439"/>
                  </a:lnTo>
                  <a:close/>
                  <a:moveTo>
                    <a:pt x="1384255" y="1937876"/>
                  </a:moveTo>
                  <a:lnTo>
                    <a:pt x="1568823" y="1937876"/>
                  </a:lnTo>
                  <a:lnTo>
                    <a:pt x="1568823" y="2122439"/>
                  </a:lnTo>
                  <a:lnTo>
                    <a:pt x="1384255" y="2122439"/>
                  </a:lnTo>
                  <a:close/>
                  <a:moveTo>
                    <a:pt x="1107415" y="1937876"/>
                  </a:moveTo>
                  <a:lnTo>
                    <a:pt x="1291969" y="1937876"/>
                  </a:lnTo>
                  <a:lnTo>
                    <a:pt x="1291969" y="2122439"/>
                  </a:lnTo>
                  <a:lnTo>
                    <a:pt x="1107415" y="2122439"/>
                  </a:lnTo>
                  <a:close/>
                  <a:moveTo>
                    <a:pt x="830571" y="1937876"/>
                  </a:moveTo>
                  <a:lnTo>
                    <a:pt x="1015133" y="1937876"/>
                  </a:lnTo>
                  <a:lnTo>
                    <a:pt x="1015133" y="2122439"/>
                  </a:lnTo>
                  <a:lnTo>
                    <a:pt x="830571" y="2122439"/>
                  </a:lnTo>
                  <a:close/>
                  <a:moveTo>
                    <a:pt x="553726" y="1937876"/>
                  </a:moveTo>
                  <a:lnTo>
                    <a:pt x="738289" y="1937876"/>
                  </a:lnTo>
                  <a:lnTo>
                    <a:pt x="738289" y="2122439"/>
                  </a:lnTo>
                  <a:lnTo>
                    <a:pt x="553726" y="2122439"/>
                  </a:lnTo>
                  <a:close/>
                  <a:moveTo>
                    <a:pt x="276881" y="1937876"/>
                  </a:moveTo>
                  <a:lnTo>
                    <a:pt x="461444" y="1937876"/>
                  </a:lnTo>
                  <a:lnTo>
                    <a:pt x="461444" y="2122439"/>
                  </a:lnTo>
                  <a:lnTo>
                    <a:pt x="276881" y="2122439"/>
                  </a:lnTo>
                  <a:close/>
                  <a:moveTo>
                    <a:pt x="33" y="1937876"/>
                  </a:moveTo>
                  <a:lnTo>
                    <a:pt x="184601" y="1937876"/>
                  </a:lnTo>
                  <a:lnTo>
                    <a:pt x="184601" y="2122439"/>
                  </a:lnTo>
                  <a:lnTo>
                    <a:pt x="33" y="2122439"/>
                  </a:lnTo>
                  <a:close/>
                  <a:moveTo>
                    <a:pt x="553730" y="1661070"/>
                  </a:moveTo>
                  <a:lnTo>
                    <a:pt x="738293" y="1661070"/>
                  </a:lnTo>
                  <a:lnTo>
                    <a:pt x="738293" y="1845595"/>
                  </a:lnTo>
                  <a:lnTo>
                    <a:pt x="553730" y="1845595"/>
                  </a:lnTo>
                  <a:close/>
                  <a:moveTo>
                    <a:pt x="276885" y="1661070"/>
                  </a:moveTo>
                  <a:lnTo>
                    <a:pt x="461448" y="1661070"/>
                  </a:lnTo>
                  <a:lnTo>
                    <a:pt x="461448" y="1845595"/>
                  </a:lnTo>
                  <a:lnTo>
                    <a:pt x="276885" y="1845595"/>
                  </a:lnTo>
                  <a:close/>
                  <a:moveTo>
                    <a:pt x="36" y="1661070"/>
                  </a:moveTo>
                  <a:lnTo>
                    <a:pt x="184605" y="1661070"/>
                  </a:lnTo>
                  <a:lnTo>
                    <a:pt x="184605" y="1845595"/>
                  </a:lnTo>
                  <a:lnTo>
                    <a:pt x="36" y="1845595"/>
                  </a:lnTo>
                  <a:close/>
                  <a:moveTo>
                    <a:pt x="1661101" y="1661070"/>
                  </a:moveTo>
                  <a:lnTo>
                    <a:pt x="1845670" y="1661070"/>
                  </a:lnTo>
                  <a:lnTo>
                    <a:pt x="1845670" y="1845595"/>
                  </a:lnTo>
                  <a:lnTo>
                    <a:pt x="1661101" y="1845595"/>
                  </a:lnTo>
                  <a:close/>
                  <a:moveTo>
                    <a:pt x="1384258" y="1661070"/>
                  </a:moveTo>
                  <a:lnTo>
                    <a:pt x="1568827" y="1661070"/>
                  </a:lnTo>
                  <a:lnTo>
                    <a:pt x="1568827" y="1845595"/>
                  </a:lnTo>
                  <a:lnTo>
                    <a:pt x="1384258" y="1845595"/>
                  </a:lnTo>
                  <a:close/>
                  <a:moveTo>
                    <a:pt x="1107418" y="1661070"/>
                  </a:moveTo>
                  <a:lnTo>
                    <a:pt x="1291972" y="1661070"/>
                  </a:lnTo>
                  <a:lnTo>
                    <a:pt x="1291972" y="1845595"/>
                  </a:lnTo>
                  <a:lnTo>
                    <a:pt x="1107418" y="1845595"/>
                  </a:lnTo>
                  <a:close/>
                  <a:moveTo>
                    <a:pt x="830574" y="1661070"/>
                  </a:moveTo>
                  <a:lnTo>
                    <a:pt x="1015137" y="1661070"/>
                  </a:lnTo>
                  <a:lnTo>
                    <a:pt x="1015137" y="1845595"/>
                  </a:lnTo>
                  <a:lnTo>
                    <a:pt x="830574" y="1845595"/>
                  </a:lnTo>
                  <a:close/>
                  <a:moveTo>
                    <a:pt x="3322131" y="1661069"/>
                  </a:moveTo>
                  <a:lnTo>
                    <a:pt x="3506694" y="1661069"/>
                  </a:lnTo>
                  <a:lnTo>
                    <a:pt x="3506694" y="1845595"/>
                  </a:lnTo>
                  <a:lnTo>
                    <a:pt x="3322131" y="1845595"/>
                  </a:lnTo>
                  <a:close/>
                  <a:moveTo>
                    <a:pt x="3045328" y="1661069"/>
                  </a:moveTo>
                  <a:lnTo>
                    <a:pt x="3229892" y="1661069"/>
                  </a:lnTo>
                  <a:lnTo>
                    <a:pt x="3229892" y="1845595"/>
                  </a:lnTo>
                  <a:lnTo>
                    <a:pt x="3045328" y="1845595"/>
                  </a:lnTo>
                  <a:close/>
                  <a:moveTo>
                    <a:pt x="2768484" y="1661069"/>
                  </a:moveTo>
                  <a:lnTo>
                    <a:pt x="2953048" y="1661069"/>
                  </a:lnTo>
                  <a:lnTo>
                    <a:pt x="2953048" y="1845595"/>
                  </a:lnTo>
                  <a:lnTo>
                    <a:pt x="2768484" y="1845595"/>
                  </a:lnTo>
                  <a:close/>
                  <a:moveTo>
                    <a:pt x="2491637" y="1661069"/>
                  </a:moveTo>
                  <a:lnTo>
                    <a:pt x="2676202" y="1661069"/>
                  </a:lnTo>
                  <a:lnTo>
                    <a:pt x="2676202" y="1845595"/>
                  </a:lnTo>
                  <a:lnTo>
                    <a:pt x="2491637" y="1845595"/>
                  </a:lnTo>
                  <a:close/>
                  <a:moveTo>
                    <a:pt x="2214791" y="1661069"/>
                  </a:moveTo>
                  <a:lnTo>
                    <a:pt x="2399355" y="1661069"/>
                  </a:lnTo>
                  <a:lnTo>
                    <a:pt x="2399355" y="1845595"/>
                  </a:lnTo>
                  <a:lnTo>
                    <a:pt x="2214791" y="1845595"/>
                  </a:lnTo>
                  <a:close/>
                  <a:moveTo>
                    <a:pt x="1937953" y="1661069"/>
                  </a:moveTo>
                  <a:lnTo>
                    <a:pt x="2122512" y="1661069"/>
                  </a:lnTo>
                  <a:lnTo>
                    <a:pt x="2122512" y="1845595"/>
                  </a:lnTo>
                  <a:lnTo>
                    <a:pt x="1937953" y="1845595"/>
                  </a:lnTo>
                  <a:close/>
                  <a:moveTo>
                    <a:pt x="4706353" y="1661069"/>
                  </a:moveTo>
                  <a:lnTo>
                    <a:pt x="4890916" y="1661069"/>
                  </a:lnTo>
                  <a:lnTo>
                    <a:pt x="4890916" y="1845595"/>
                  </a:lnTo>
                  <a:lnTo>
                    <a:pt x="4706353" y="1845595"/>
                  </a:lnTo>
                  <a:close/>
                  <a:moveTo>
                    <a:pt x="4429509" y="1661069"/>
                  </a:moveTo>
                  <a:lnTo>
                    <a:pt x="4614072" y="1661069"/>
                  </a:lnTo>
                  <a:lnTo>
                    <a:pt x="4614072" y="1845595"/>
                  </a:lnTo>
                  <a:lnTo>
                    <a:pt x="4429509" y="1845595"/>
                  </a:lnTo>
                  <a:close/>
                  <a:moveTo>
                    <a:pt x="4152664" y="1661069"/>
                  </a:moveTo>
                  <a:lnTo>
                    <a:pt x="4337227" y="1661069"/>
                  </a:lnTo>
                  <a:lnTo>
                    <a:pt x="4337227" y="1845595"/>
                  </a:lnTo>
                  <a:lnTo>
                    <a:pt x="4152664" y="1845595"/>
                  </a:lnTo>
                  <a:close/>
                  <a:moveTo>
                    <a:pt x="3875820" y="1661069"/>
                  </a:moveTo>
                  <a:lnTo>
                    <a:pt x="4060383" y="1661069"/>
                  </a:lnTo>
                  <a:lnTo>
                    <a:pt x="4060383" y="1845595"/>
                  </a:lnTo>
                  <a:lnTo>
                    <a:pt x="3875820" y="1845595"/>
                  </a:lnTo>
                  <a:close/>
                  <a:moveTo>
                    <a:pt x="3598976" y="1661069"/>
                  </a:moveTo>
                  <a:lnTo>
                    <a:pt x="3783539" y="1661069"/>
                  </a:lnTo>
                  <a:lnTo>
                    <a:pt x="3783539" y="1845595"/>
                  </a:lnTo>
                  <a:lnTo>
                    <a:pt x="3598976" y="1845595"/>
                  </a:lnTo>
                  <a:close/>
                  <a:moveTo>
                    <a:pt x="6090576" y="1661068"/>
                  </a:moveTo>
                  <a:lnTo>
                    <a:pt x="6275139" y="1661068"/>
                  </a:lnTo>
                  <a:lnTo>
                    <a:pt x="6275139" y="1845595"/>
                  </a:lnTo>
                  <a:lnTo>
                    <a:pt x="6090576" y="1845595"/>
                  </a:lnTo>
                  <a:close/>
                  <a:moveTo>
                    <a:pt x="5813731" y="1661068"/>
                  </a:moveTo>
                  <a:lnTo>
                    <a:pt x="5998294" y="1661068"/>
                  </a:lnTo>
                  <a:lnTo>
                    <a:pt x="5998294" y="1845595"/>
                  </a:lnTo>
                  <a:lnTo>
                    <a:pt x="5813731" y="1845595"/>
                  </a:lnTo>
                  <a:close/>
                  <a:moveTo>
                    <a:pt x="5536887" y="1661068"/>
                  </a:moveTo>
                  <a:lnTo>
                    <a:pt x="5721450" y="1661068"/>
                  </a:lnTo>
                  <a:lnTo>
                    <a:pt x="5721450" y="1845595"/>
                  </a:lnTo>
                  <a:lnTo>
                    <a:pt x="5536887" y="1845595"/>
                  </a:lnTo>
                  <a:close/>
                  <a:moveTo>
                    <a:pt x="5260042" y="1661068"/>
                  </a:moveTo>
                  <a:lnTo>
                    <a:pt x="5444605" y="1661068"/>
                  </a:lnTo>
                  <a:lnTo>
                    <a:pt x="5444605" y="1845595"/>
                  </a:lnTo>
                  <a:lnTo>
                    <a:pt x="5260042" y="1845595"/>
                  </a:lnTo>
                  <a:close/>
                  <a:moveTo>
                    <a:pt x="4983198" y="1661068"/>
                  </a:moveTo>
                  <a:lnTo>
                    <a:pt x="5167761" y="1661068"/>
                  </a:lnTo>
                  <a:lnTo>
                    <a:pt x="5167761" y="1845595"/>
                  </a:lnTo>
                  <a:lnTo>
                    <a:pt x="4983198" y="1845595"/>
                  </a:lnTo>
                  <a:close/>
                  <a:moveTo>
                    <a:pt x="6921109" y="1661068"/>
                  </a:moveTo>
                  <a:lnTo>
                    <a:pt x="7105672" y="1661068"/>
                  </a:lnTo>
                  <a:lnTo>
                    <a:pt x="7105672" y="1845595"/>
                  </a:lnTo>
                  <a:lnTo>
                    <a:pt x="6921109" y="1845595"/>
                  </a:lnTo>
                  <a:close/>
                  <a:moveTo>
                    <a:pt x="6644265" y="1661068"/>
                  </a:moveTo>
                  <a:lnTo>
                    <a:pt x="6828828" y="1661068"/>
                  </a:lnTo>
                  <a:lnTo>
                    <a:pt x="6828828" y="1845595"/>
                  </a:lnTo>
                  <a:lnTo>
                    <a:pt x="6644265" y="1845595"/>
                  </a:lnTo>
                  <a:close/>
                  <a:moveTo>
                    <a:pt x="6367421" y="1661068"/>
                  </a:moveTo>
                  <a:lnTo>
                    <a:pt x="6551984" y="1661068"/>
                  </a:lnTo>
                  <a:lnTo>
                    <a:pt x="6551984" y="1845595"/>
                  </a:lnTo>
                  <a:lnTo>
                    <a:pt x="6367421" y="1845595"/>
                  </a:lnTo>
                  <a:close/>
                  <a:moveTo>
                    <a:pt x="8028487" y="1661067"/>
                  </a:moveTo>
                  <a:lnTo>
                    <a:pt x="8213050" y="1661067"/>
                  </a:lnTo>
                  <a:lnTo>
                    <a:pt x="8213050" y="1845595"/>
                  </a:lnTo>
                  <a:lnTo>
                    <a:pt x="8028487" y="1845595"/>
                  </a:lnTo>
                  <a:close/>
                  <a:moveTo>
                    <a:pt x="7751643" y="1661067"/>
                  </a:moveTo>
                  <a:lnTo>
                    <a:pt x="7936206" y="1661067"/>
                  </a:lnTo>
                  <a:lnTo>
                    <a:pt x="7936206" y="1845595"/>
                  </a:lnTo>
                  <a:lnTo>
                    <a:pt x="7751643" y="1845595"/>
                  </a:lnTo>
                  <a:close/>
                  <a:moveTo>
                    <a:pt x="7474799" y="1661067"/>
                  </a:moveTo>
                  <a:lnTo>
                    <a:pt x="7659362" y="1661067"/>
                  </a:lnTo>
                  <a:lnTo>
                    <a:pt x="7659362" y="1845595"/>
                  </a:lnTo>
                  <a:lnTo>
                    <a:pt x="7474799" y="1845595"/>
                  </a:lnTo>
                  <a:close/>
                  <a:moveTo>
                    <a:pt x="7197954" y="1661067"/>
                  </a:moveTo>
                  <a:lnTo>
                    <a:pt x="7382517" y="1661067"/>
                  </a:lnTo>
                  <a:lnTo>
                    <a:pt x="7382517" y="1845595"/>
                  </a:lnTo>
                  <a:lnTo>
                    <a:pt x="7197954" y="1845595"/>
                  </a:lnTo>
                  <a:close/>
                  <a:moveTo>
                    <a:pt x="830578" y="1384231"/>
                  </a:moveTo>
                  <a:lnTo>
                    <a:pt x="1015140" y="1384231"/>
                  </a:lnTo>
                  <a:lnTo>
                    <a:pt x="1015140" y="1568789"/>
                  </a:lnTo>
                  <a:lnTo>
                    <a:pt x="830578" y="1568789"/>
                  </a:lnTo>
                  <a:close/>
                  <a:moveTo>
                    <a:pt x="553734" y="1384231"/>
                  </a:moveTo>
                  <a:lnTo>
                    <a:pt x="738297" y="1384231"/>
                  </a:lnTo>
                  <a:lnTo>
                    <a:pt x="738297" y="1568789"/>
                  </a:lnTo>
                  <a:lnTo>
                    <a:pt x="553734" y="1568789"/>
                  </a:lnTo>
                  <a:close/>
                  <a:moveTo>
                    <a:pt x="276889" y="1384231"/>
                  </a:moveTo>
                  <a:lnTo>
                    <a:pt x="461452" y="1384231"/>
                  </a:lnTo>
                  <a:lnTo>
                    <a:pt x="461452" y="1568790"/>
                  </a:lnTo>
                  <a:lnTo>
                    <a:pt x="276889" y="1568790"/>
                  </a:lnTo>
                  <a:close/>
                  <a:moveTo>
                    <a:pt x="40" y="1384231"/>
                  </a:moveTo>
                  <a:lnTo>
                    <a:pt x="184608" y="1384231"/>
                  </a:lnTo>
                  <a:lnTo>
                    <a:pt x="184608" y="1568790"/>
                  </a:lnTo>
                  <a:lnTo>
                    <a:pt x="40" y="1568790"/>
                  </a:lnTo>
                  <a:close/>
                  <a:moveTo>
                    <a:pt x="1661104" y="1384230"/>
                  </a:moveTo>
                  <a:lnTo>
                    <a:pt x="1845674" y="1384230"/>
                  </a:lnTo>
                  <a:lnTo>
                    <a:pt x="1845674" y="1568789"/>
                  </a:lnTo>
                  <a:lnTo>
                    <a:pt x="1661104" y="1568789"/>
                  </a:lnTo>
                  <a:close/>
                  <a:moveTo>
                    <a:pt x="1384262" y="1384230"/>
                  </a:moveTo>
                  <a:lnTo>
                    <a:pt x="1568831" y="1384230"/>
                  </a:lnTo>
                  <a:lnTo>
                    <a:pt x="1568831" y="1568789"/>
                  </a:lnTo>
                  <a:lnTo>
                    <a:pt x="1384262" y="1568789"/>
                  </a:lnTo>
                  <a:close/>
                  <a:moveTo>
                    <a:pt x="1107422" y="1384230"/>
                  </a:moveTo>
                  <a:lnTo>
                    <a:pt x="1291975" y="1384230"/>
                  </a:lnTo>
                  <a:lnTo>
                    <a:pt x="1291975" y="1568789"/>
                  </a:lnTo>
                  <a:lnTo>
                    <a:pt x="1107422" y="1568789"/>
                  </a:lnTo>
                  <a:close/>
                  <a:moveTo>
                    <a:pt x="2491640" y="1384230"/>
                  </a:moveTo>
                  <a:lnTo>
                    <a:pt x="2676205" y="1384230"/>
                  </a:lnTo>
                  <a:lnTo>
                    <a:pt x="2676205" y="1568789"/>
                  </a:lnTo>
                  <a:lnTo>
                    <a:pt x="2491640" y="1568789"/>
                  </a:lnTo>
                  <a:close/>
                  <a:moveTo>
                    <a:pt x="2214794" y="1384230"/>
                  </a:moveTo>
                  <a:lnTo>
                    <a:pt x="2399357" y="1384230"/>
                  </a:lnTo>
                  <a:lnTo>
                    <a:pt x="2399357" y="1568789"/>
                  </a:lnTo>
                  <a:lnTo>
                    <a:pt x="2214794" y="1568789"/>
                  </a:lnTo>
                  <a:close/>
                  <a:moveTo>
                    <a:pt x="1937957" y="1384230"/>
                  </a:moveTo>
                  <a:lnTo>
                    <a:pt x="2122515" y="1384230"/>
                  </a:lnTo>
                  <a:lnTo>
                    <a:pt x="2122515" y="1568789"/>
                  </a:lnTo>
                  <a:lnTo>
                    <a:pt x="1937957" y="1568789"/>
                  </a:lnTo>
                  <a:close/>
                  <a:moveTo>
                    <a:pt x="3598976" y="1384230"/>
                  </a:moveTo>
                  <a:lnTo>
                    <a:pt x="3783539" y="1384230"/>
                  </a:lnTo>
                  <a:lnTo>
                    <a:pt x="3783539" y="1568788"/>
                  </a:lnTo>
                  <a:lnTo>
                    <a:pt x="3598976" y="1568788"/>
                  </a:lnTo>
                  <a:close/>
                  <a:moveTo>
                    <a:pt x="3322131" y="1384230"/>
                  </a:moveTo>
                  <a:lnTo>
                    <a:pt x="3506694" y="1384230"/>
                  </a:lnTo>
                  <a:lnTo>
                    <a:pt x="3506694" y="1568788"/>
                  </a:lnTo>
                  <a:lnTo>
                    <a:pt x="3322131" y="1568788"/>
                  </a:lnTo>
                  <a:close/>
                  <a:moveTo>
                    <a:pt x="3045332" y="1384230"/>
                  </a:moveTo>
                  <a:lnTo>
                    <a:pt x="3229897" y="1384230"/>
                  </a:lnTo>
                  <a:lnTo>
                    <a:pt x="3229897" y="1568789"/>
                  </a:lnTo>
                  <a:lnTo>
                    <a:pt x="3045332" y="1568789"/>
                  </a:lnTo>
                  <a:close/>
                  <a:moveTo>
                    <a:pt x="2768487" y="1384230"/>
                  </a:moveTo>
                  <a:lnTo>
                    <a:pt x="2953051" y="1384230"/>
                  </a:lnTo>
                  <a:lnTo>
                    <a:pt x="2953051" y="1568789"/>
                  </a:lnTo>
                  <a:lnTo>
                    <a:pt x="2768487" y="1568789"/>
                  </a:lnTo>
                  <a:close/>
                  <a:moveTo>
                    <a:pt x="4983198" y="1384229"/>
                  </a:moveTo>
                  <a:lnTo>
                    <a:pt x="5167761" y="1384229"/>
                  </a:lnTo>
                  <a:lnTo>
                    <a:pt x="5167761" y="1568788"/>
                  </a:lnTo>
                  <a:lnTo>
                    <a:pt x="4983198" y="1568788"/>
                  </a:lnTo>
                  <a:close/>
                  <a:moveTo>
                    <a:pt x="4706353" y="1384229"/>
                  </a:moveTo>
                  <a:lnTo>
                    <a:pt x="4890916" y="1384229"/>
                  </a:lnTo>
                  <a:lnTo>
                    <a:pt x="4890916" y="1568788"/>
                  </a:lnTo>
                  <a:lnTo>
                    <a:pt x="4706353" y="1568788"/>
                  </a:lnTo>
                  <a:close/>
                  <a:moveTo>
                    <a:pt x="4429509" y="1384229"/>
                  </a:moveTo>
                  <a:lnTo>
                    <a:pt x="4614072" y="1384229"/>
                  </a:lnTo>
                  <a:lnTo>
                    <a:pt x="4614072" y="1568788"/>
                  </a:lnTo>
                  <a:lnTo>
                    <a:pt x="4429509" y="1568788"/>
                  </a:lnTo>
                  <a:close/>
                  <a:moveTo>
                    <a:pt x="4152664" y="1384229"/>
                  </a:moveTo>
                  <a:lnTo>
                    <a:pt x="4337227" y="1384229"/>
                  </a:lnTo>
                  <a:lnTo>
                    <a:pt x="4337227" y="1568788"/>
                  </a:lnTo>
                  <a:lnTo>
                    <a:pt x="4152664" y="1568788"/>
                  </a:lnTo>
                  <a:close/>
                  <a:moveTo>
                    <a:pt x="3875820" y="1384229"/>
                  </a:moveTo>
                  <a:lnTo>
                    <a:pt x="4060383" y="1384229"/>
                  </a:lnTo>
                  <a:lnTo>
                    <a:pt x="4060383" y="1568788"/>
                  </a:lnTo>
                  <a:lnTo>
                    <a:pt x="3875820" y="1568788"/>
                  </a:lnTo>
                  <a:close/>
                  <a:moveTo>
                    <a:pt x="5260042" y="1384229"/>
                  </a:moveTo>
                  <a:lnTo>
                    <a:pt x="5444605" y="1384229"/>
                  </a:lnTo>
                  <a:lnTo>
                    <a:pt x="5444605" y="1568788"/>
                  </a:lnTo>
                  <a:lnTo>
                    <a:pt x="5260042" y="1568788"/>
                  </a:lnTo>
                  <a:close/>
                  <a:moveTo>
                    <a:pt x="6921109" y="1384228"/>
                  </a:moveTo>
                  <a:lnTo>
                    <a:pt x="7105672" y="1384228"/>
                  </a:lnTo>
                  <a:lnTo>
                    <a:pt x="7105672" y="1568787"/>
                  </a:lnTo>
                  <a:lnTo>
                    <a:pt x="6921109" y="1568787"/>
                  </a:lnTo>
                  <a:close/>
                  <a:moveTo>
                    <a:pt x="6644265" y="1384228"/>
                  </a:moveTo>
                  <a:lnTo>
                    <a:pt x="6828828" y="1384228"/>
                  </a:lnTo>
                  <a:lnTo>
                    <a:pt x="6828828" y="1568787"/>
                  </a:lnTo>
                  <a:lnTo>
                    <a:pt x="6644265" y="1568787"/>
                  </a:lnTo>
                  <a:close/>
                  <a:moveTo>
                    <a:pt x="6367421" y="1384228"/>
                  </a:moveTo>
                  <a:lnTo>
                    <a:pt x="6551984" y="1384228"/>
                  </a:lnTo>
                  <a:lnTo>
                    <a:pt x="6551984" y="1568787"/>
                  </a:lnTo>
                  <a:lnTo>
                    <a:pt x="6367421" y="1568787"/>
                  </a:lnTo>
                  <a:close/>
                  <a:moveTo>
                    <a:pt x="6090576" y="1384228"/>
                  </a:moveTo>
                  <a:lnTo>
                    <a:pt x="6275139" y="1384228"/>
                  </a:lnTo>
                  <a:lnTo>
                    <a:pt x="6275139" y="1568788"/>
                  </a:lnTo>
                  <a:lnTo>
                    <a:pt x="6090576" y="1568788"/>
                  </a:lnTo>
                  <a:close/>
                  <a:moveTo>
                    <a:pt x="5813731" y="1384228"/>
                  </a:moveTo>
                  <a:lnTo>
                    <a:pt x="5998294" y="1384228"/>
                  </a:lnTo>
                  <a:lnTo>
                    <a:pt x="5998294" y="1568788"/>
                  </a:lnTo>
                  <a:lnTo>
                    <a:pt x="5813731" y="1568788"/>
                  </a:lnTo>
                  <a:close/>
                  <a:moveTo>
                    <a:pt x="5536887" y="1384228"/>
                  </a:moveTo>
                  <a:lnTo>
                    <a:pt x="5721450" y="1384228"/>
                  </a:lnTo>
                  <a:lnTo>
                    <a:pt x="5721450" y="1568788"/>
                  </a:lnTo>
                  <a:lnTo>
                    <a:pt x="5536887" y="1568788"/>
                  </a:lnTo>
                  <a:close/>
                  <a:moveTo>
                    <a:pt x="7474799" y="1384228"/>
                  </a:moveTo>
                  <a:lnTo>
                    <a:pt x="7659362" y="1384228"/>
                  </a:lnTo>
                  <a:lnTo>
                    <a:pt x="7659362" y="1568787"/>
                  </a:lnTo>
                  <a:lnTo>
                    <a:pt x="7474799" y="1568787"/>
                  </a:lnTo>
                  <a:close/>
                  <a:moveTo>
                    <a:pt x="7197954" y="1384228"/>
                  </a:moveTo>
                  <a:lnTo>
                    <a:pt x="7382517" y="1384228"/>
                  </a:lnTo>
                  <a:lnTo>
                    <a:pt x="7382517" y="1568787"/>
                  </a:lnTo>
                  <a:lnTo>
                    <a:pt x="7197954" y="1568787"/>
                  </a:lnTo>
                  <a:close/>
                  <a:moveTo>
                    <a:pt x="8028487" y="1384227"/>
                  </a:moveTo>
                  <a:lnTo>
                    <a:pt x="8213050" y="1384227"/>
                  </a:lnTo>
                  <a:lnTo>
                    <a:pt x="8213050" y="1568787"/>
                  </a:lnTo>
                  <a:lnTo>
                    <a:pt x="8028487" y="1568787"/>
                  </a:lnTo>
                  <a:close/>
                  <a:moveTo>
                    <a:pt x="7751643" y="1384227"/>
                  </a:moveTo>
                  <a:lnTo>
                    <a:pt x="7936206" y="1384227"/>
                  </a:lnTo>
                  <a:lnTo>
                    <a:pt x="7936206" y="1568787"/>
                  </a:lnTo>
                  <a:lnTo>
                    <a:pt x="7751643" y="1568787"/>
                  </a:lnTo>
                  <a:close/>
                  <a:moveTo>
                    <a:pt x="553737" y="1107394"/>
                  </a:moveTo>
                  <a:lnTo>
                    <a:pt x="738300" y="1107394"/>
                  </a:lnTo>
                  <a:lnTo>
                    <a:pt x="738300" y="1291954"/>
                  </a:lnTo>
                  <a:lnTo>
                    <a:pt x="553737" y="1291954"/>
                  </a:lnTo>
                  <a:close/>
                  <a:moveTo>
                    <a:pt x="276893" y="1107394"/>
                  </a:moveTo>
                  <a:lnTo>
                    <a:pt x="461456" y="1107394"/>
                  </a:lnTo>
                  <a:lnTo>
                    <a:pt x="461456" y="1291954"/>
                  </a:lnTo>
                  <a:lnTo>
                    <a:pt x="276893" y="1291954"/>
                  </a:lnTo>
                  <a:close/>
                  <a:moveTo>
                    <a:pt x="43" y="1107394"/>
                  </a:moveTo>
                  <a:lnTo>
                    <a:pt x="184612" y="1107394"/>
                  </a:lnTo>
                  <a:lnTo>
                    <a:pt x="184612" y="1291954"/>
                  </a:lnTo>
                  <a:lnTo>
                    <a:pt x="43" y="1291954"/>
                  </a:lnTo>
                  <a:close/>
                  <a:moveTo>
                    <a:pt x="1384265" y="1107394"/>
                  </a:moveTo>
                  <a:lnTo>
                    <a:pt x="1568835" y="1107394"/>
                  </a:lnTo>
                  <a:lnTo>
                    <a:pt x="1568835" y="1291954"/>
                  </a:lnTo>
                  <a:lnTo>
                    <a:pt x="1384265" y="1291954"/>
                  </a:lnTo>
                  <a:close/>
                  <a:moveTo>
                    <a:pt x="1107426" y="1107394"/>
                  </a:moveTo>
                  <a:lnTo>
                    <a:pt x="1291978" y="1107394"/>
                  </a:lnTo>
                  <a:lnTo>
                    <a:pt x="1291978" y="1291954"/>
                  </a:lnTo>
                  <a:lnTo>
                    <a:pt x="1107426" y="1291954"/>
                  </a:lnTo>
                  <a:close/>
                  <a:moveTo>
                    <a:pt x="830582" y="1107394"/>
                  </a:moveTo>
                  <a:lnTo>
                    <a:pt x="1015144" y="1107394"/>
                  </a:lnTo>
                  <a:lnTo>
                    <a:pt x="1015144" y="1291954"/>
                  </a:lnTo>
                  <a:lnTo>
                    <a:pt x="830582" y="1291954"/>
                  </a:lnTo>
                  <a:close/>
                  <a:moveTo>
                    <a:pt x="2491643" y="1107393"/>
                  </a:moveTo>
                  <a:lnTo>
                    <a:pt x="2676209" y="1107393"/>
                  </a:lnTo>
                  <a:lnTo>
                    <a:pt x="2676209" y="1291954"/>
                  </a:lnTo>
                  <a:lnTo>
                    <a:pt x="2491643" y="1291954"/>
                  </a:lnTo>
                  <a:close/>
                  <a:moveTo>
                    <a:pt x="2214797" y="1107393"/>
                  </a:moveTo>
                  <a:lnTo>
                    <a:pt x="2399361" y="1107393"/>
                  </a:lnTo>
                  <a:lnTo>
                    <a:pt x="2399361" y="1291954"/>
                  </a:lnTo>
                  <a:lnTo>
                    <a:pt x="2214797" y="1291954"/>
                  </a:lnTo>
                  <a:close/>
                  <a:moveTo>
                    <a:pt x="1937961" y="1107393"/>
                  </a:moveTo>
                  <a:lnTo>
                    <a:pt x="2122519" y="1107393"/>
                  </a:lnTo>
                  <a:lnTo>
                    <a:pt x="2122519" y="1291954"/>
                  </a:lnTo>
                  <a:lnTo>
                    <a:pt x="1937961" y="1291954"/>
                  </a:lnTo>
                  <a:close/>
                  <a:moveTo>
                    <a:pt x="1661108" y="1107393"/>
                  </a:moveTo>
                  <a:lnTo>
                    <a:pt x="1845678" y="1107393"/>
                  </a:lnTo>
                  <a:lnTo>
                    <a:pt x="1845678" y="1291954"/>
                  </a:lnTo>
                  <a:lnTo>
                    <a:pt x="1661108" y="1291954"/>
                  </a:lnTo>
                  <a:close/>
                  <a:moveTo>
                    <a:pt x="3598976" y="1107393"/>
                  </a:moveTo>
                  <a:lnTo>
                    <a:pt x="3783539" y="1107393"/>
                  </a:lnTo>
                  <a:lnTo>
                    <a:pt x="3783539" y="1291954"/>
                  </a:lnTo>
                  <a:lnTo>
                    <a:pt x="3598976" y="1291954"/>
                  </a:lnTo>
                  <a:close/>
                  <a:moveTo>
                    <a:pt x="3322131" y="1107393"/>
                  </a:moveTo>
                  <a:lnTo>
                    <a:pt x="3506694" y="1107393"/>
                  </a:lnTo>
                  <a:lnTo>
                    <a:pt x="3506694" y="1291954"/>
                  </a:lnTo>
                  <a:lnTo>
                    <a:pt x="3322131" y="1291954"/>
                  </a:lnTo>
                  <a:close/>
                  <a:moveTo>
                    <a:pt x="3045336" y="1107393"/>
                  </a:moveTo>
                  <a:lnTo>
                    <a:pt x="3229900" y="1107393"/>
                  </a:lnTo>
                  <a:lnTo>
                    <a:pt x="3229900" y="1291954"/>
                  </a:lnTo>
                  <a:lnTo>
                    <a:pt x="3045336" y="1291954"/>
                  </a:lnTo>
                  <a:close/>
                  <a:moveTo>
                    <a:pt x="2768491" y="1107393"/>
                  </a:moveTo>
                  <a:lnTo>
                    <a:pt x="2953055" y="1107393"/>
                  </a:lnTo>
                  <a:lnTo>
                    <a:pt x="2953055" y="1291954"/>
                  </a:lnTo>
                  <a:lnTo>
                    <a:pt x="2768491" y="1291954"/>
                  </a:lnTo>
                  <a:close/>
                  <a:moveTo>
                    <a:pt x="4429509" y="1107393"/>
                  </a:moveTo>
                  <a:lnTo>
                    <a:pt x="4614072" y="1107393"/>
                  </a:lnTo>
                  <a:lnTo>
                    <a:pt x="4614072" y="1291953"/>
                  </a:lnTo>
                  <a:lnTo>
                    <a:pt x="4429509" y="1291953"/>
                  </a:lnTo>
                  <a:close/>
                  <a:moveTo>
                    <a:pt x="4152664" y="1107393"/>
                  </a:moveTo>
                  <a:lnTo>
                    <a:pt x="4337227" y="1107393"/>
                  </a:lnTo>
                  <a:lnTo>
                    <a:pt x="4337227" y="1291954"/>
                  </a:lnTo>
                  <a:lnTo>
                    <a:pt x="4152664" y="1291954"/>
                  </a:lnTo>
                  <a:close/>
                  <a:moveTo>
                    <a:pt x="3875820" y="1107393"/>
                  </a:moveTo>
                  <a:lnTo>
                    <a:pt x="4060383" y="1107393"/>
                  </a:lnTo>
                  <a:lnTo>
                    <a:pt x="4060383" y="1291954"/>
                  </a:lnTo>
                  <a:lnTo>
                    <a:pt x="3875820" y="1291954"/>
                  </a:lnTo>
                  <a:close/>
                  <a:moveTo>
                    <a:pt x="5536887" y="1107392"/>
                  </a:moveTo>
                  <a:lnTo>
                    <a:pt x="5721450" y="1107392"/>
                  </a:lnTo>
                  <a:lnTo>
                    <a:pt x="5721450" y="1291953"/>
                  </a:lnTo>
                  <a:lnTo>
                    <a:pt x="5536887" y="1291953"/>
                  </a:lnTo>
                  <a:close/>
                  <a:moveTo>
                    <a:pt x="5260042" y="1107392"/>
                  </a:moveTo>
                  <a:lnTo>
                    <a:pt x="5444605" y="1107392"/>
                  </a:lnTo>
                  <a:lnTo>
                    <a:pt x="5444605" y="1291953"/>
                  </a:lnTo>
                  <a:lnTo>
                    <a:pt x="5260042" y="1291953"/>
                  </a:lnTo>
                  <a:close/>
                  <a:moveTo>
                    <a:pt x="4983198" y="1107392"/>
                  </a:moveTo>
                  <a:lnTo>
                    <a:pt x="5167761" y="1107392"/>
                  </a:lnTo>
                  <a:lnTo>
                    <a:pt x="5167761" y="1291953"/>
                  </a:lnTo>
                  <a:lnTo>
                    <a:pt x="4983198" y="1291953"/>
                  </a:lnTo>
                  <a:close/>
                  <a:moveTo>
                    <a:pt x="4706353" y="1107392"/>
                  </a:moveTo>
                  <a:lnTo>
                    <a:pt x="4890916" y="1107392"/>
                  </a:lnTo>
                  <a:lnTo>
                    <a:pt x="4890916" y="1291953"/>
                  </a:lnTo>
                  <a:lnTo>
                    <a:pt x="4706353" y="1291953"/>
                  </a:lnTo>
                  <a:close/>
                  <a:moveTo>
                    <a:pt x="6367421" y="1107392"/>
                  </a:moveTo>
                  <a:lnTo>
                    <a:pt x="6551984" y="1107392"/>
                  </a:lnTo>
                  <a:lnTo>
                    <a:pt x="6551984" y="1291951"/>
                  </a:lnTo>
                  <a:lnTo>
                    <a:pt x="6367421" y="1291951"/>
                  </a:lnTo>
                  <a:close/>
                  <a:moveTo>
                    <a:pt x="6090576" y="1107392"/>
                  </a:moveTo>
                  <a:lnTo>
                    <a:pt x="6275139" y="1107392"/>
                  </a:lnTo>
                  <a:lnTo>
                    <a:pt x="6275139" y="1291951"/>
                  </a:lnTo>
                  <a:lnTo>
                    <a:pt x="6090576" y="1291951"/>
                  </a:lnTo>
                  <a:close/>
                  <a:moveTo>
                    <a:pt x="5813731" y="1107392"/>
                  </a:moveTo>
                  <a:lnTo>
                    <a:pt x="5998294" y="1107392"/>
                  </a:lnTo>
                  <a:lnTo>
                    <a:pt x="5998294" y="1291951"/>
                  </a:lnTo>
                  <a:lnTo>
                    <a:pt x="5813731" y="1291951"/>
                  </a:lnTo>
                  <a:close/>
                  <a:moveTo>
                    <a:pt x="7474799" y="1107391"/>
                  </a:moveTo>
                  <a:lnTo>
                    <a:pt x="7659362" y="1107391"/>
                  </a:lnTo>
                  <a:lnTo>
                    <a:pt x="7659362" y="1291951"/>
                  </a:lnTo>
                  <a:lnTo>
                    <a:pt x="7474799" y="1291951"/>
                  </a:lnTo>
                  <a:close/>
                  <a:moveTo>
                    <a:pt x="7197954" y="1107391"/>
                  </a:moveTo>
                  <a:lnTo>
                    <a:pt x="7382517" y="1107391"/>
                  </a:lnTo>
                  <a:lnTo>
                    <a:pt x="7382517" y="1291951"/>
                  </a:lnTo>
                  <a:lnTo>
                    <a:pt x="7197954" y="1291951"/>
                  </a:lnTo>
                  <a:close/>
                  <a:moveTo>
                    <a:pt x="6921109" y="1107391"/>
                  </a:moveTo>
                  <a:lnTo>
                    <a:pt x="7105672" y="1107391"/>
                  </a:lnTo>
                  <a:lnTo>
                    <a:pt x="7105672" y="1291951"/>
                  </a:lnTo>
                  <a:lnTo>
                    <a:pt x="6921109" y="1291951"/>
                  </a:lnTo>
                  <a:close/>
                  <a:moveTo>
                    <a:pt x="6644265" y="1107391"/>
                  </a:moveTo>
                  <a:lnTo>
                    <a:pt x="6828828" y="1107391"/>
                  </a:lnTo>
                  <a:lnTo>
                    <a:pt x="6828828" y="1291951"/>
                  </a:lnTo>
                  <a:lnTo>
                    <a:pt x="6644265" y="1291951"/>
                  </a:lnTo>
                  <a:close/>
                  <a:moveTo>
                    <a:pt x="8028487" y="1107391"/>
                  </a:moveTo>
                  <a:lnTo>
                    <a:pt x="8213050" y="1107391"/>
                  </a:lnTo>
                  <a:lnTo>
                    <a:pt x="8213050" y="1291951"/>
                  </a:lnTo>
                  <a:lnTo>
                    <a:pt x="8028487" y="1291951"/>
                  </a:lnTo>
                  <a:close/>
                  <a:moveTo>
                    <a:pt x="7751643" y="1107391"/>
                  </a:moveTo>
                  <a:lnTo>
                    <a:pt x="7936206" y="1107391"/>
                  </a:lnTo>
                  <a:lnTo>
                    <a:pt x="7936206" y="1291951"/>
                  </a:lnTo>
                  <a:lnTo>
                    <a:pt x="7751643" y="1291951"/>
                  </a:lnTo>
                  <a:close/>
                  <a:moveTo>
                    <a:pt x="830585" y="830543"/>
                  </a:moveTo>
                  <a:lnTo>
                    <a:pt x="1015148" y="830543"/>
                  </a:lnTo>
                  <a:lnTo>
                    <a:pt x="1015148" y="1015112"/>
                  </a:lnTo>
                  <a:lnTo>
                    <a:pt x="830585" y="1015112"/>
                  </a:lnTo>
                  <a:close/>
                  <a:moveTo>
                    <a:pt x="553741" y="830543"/>
                  </a:moveTo>
                  <a:lnTo>
                    <a:pt x="738304" y="830543"/>
                  </a:lnTo>
                  <a:lnTo>
                    <a:pt x="738304" y="1015112"/>
                  </a:lnTo>
                  <a:lnTo>
                    <a:pt x="553741" y="1015112"/>
                  </a:lnTo>
                  <a:close/>
                  <a:moveTo>
                    <a:pt x="276896" y="830543"/>
                  </a:moveTo>
                  <a:lnTo>
                    <a:pt x="461459" y="830543"/>
                  </a:lnTo>
                  <a:lnTo>
                    <a:pt x="461459" y="1015112"/>
                  </a:lnTo>
                  <a:lnTo>
                    <a:pt x="276896" y="1015112"/>
                  </a:lnTo>
                  <a:close/>
                  <a:moveTo>
                    <a:pt x="46" y="830543"/>
                  </a:moveTo>
                  <a:lnTo>
                    <a:pt x="184616" y="830543"/>
                  </a:lnTo>
                  <a:lnTo>
                    <a:pt x="184616" y="1015112"/>
                  </a:lnTo>
                  <a:lnTo>
                    <a:pt x="46" y="1015112"/>
                  </a:lnTo>
                  <a:close/>
                  <a:moveTo>
                    <a:pt x="1937965" y="830542"/>
                  </a:moveTo>
                  <a:lnTo>
                    <a:pt x="2122522" y="830542"/>
                  </a:lnTo>
                  <a:lnTo>
                    <a:pt x="2122522" y="1015112"/>
                  </a:lnTo>
                  <a:lnTo>
                    <a:pt x="1937965" y="1015112"/>
                  </a:lnTo>
                  <a:close/>
                  <a:moveTo>
                    <a:pt x="1661111" y="830542"/>
                  </a:moveTo>
                  <a:lnTo>
                    <a:pt x="1845681" y="830542"/>
                  </a:lnTo>
                  <a:lnTo>
                    <a:pt x="1845681" y="1015112"/>
                  </a:lnTo>
                  <a:lnTo>
                    <a:pt x="1661111" y="1015112"/>
                  </a:lnTo>
                  <a:close/>
                  <a:moveTo>
                    <a:pt x="1384269" y="830542"/>
                  </a:moveTo>
                  <a:lnTo>
                    <a:pt x="1568838" y="830542"/>
                  </a:lnTo>
                  <a:lnTo>
                    <a:pt x="1568838" y="1015112"/>
                  </a:lnTo>
                  <a:lnTo>
                    <a:pt x="1384269" y="1015112"/>
                  </a:lnTo>
                  <a:close/>
                  <a:moveTo>
                    <a:pt x="1107429" y="830542"/>
                  </a:moveTo>
                  <a:lnTo>
                    <a:pt x="1291981" y="830542"/>
                  </a:lnTo>
                  <a:lnTo>
                    <a:pt x="1291981" y="1015112"/>
                  </a:lnTo>
                  <a:lnTo>
                    <a:pt x="1107429" y="1015112"/>
                  </a:lnTo>
                  <a:close/>
                  <a:moveTo>
                    <a:pt x="3322131" y="830542"/>
                  </a:moveTo>
                  <a:lnTo>
                    <a:pt x="3506694" y="830542"/>
                  </a:lnTo>
                  <a:lnTo>
                    <a:pt x="3506694" y="1015111"/>
                  </a:lnTo>
                  <a:lnTo>
                    <a:pt x="3322131" y="1015111"/>
                  </a:lnTo>
                  <a:close/>
                  <a:moveTo>
                    <a:pt x="3045340" y="830542"/>
                  </a:moveTo>
                  <a:lnTo>
                    <a:pt x="3229903" y="830542"/>
                  </a:lnTo>
                  <a:lnTo>
                    <a:pt x="3229903" y="1015111"/>
                  </a:lnTo>
                  <a:lnTo>
                    <a:pt x="3045340" y="1015111"/>
                  </a:lnTo>
                  <a:close/>
                  <a:moveTo>
                    <a:pt x="2768494" y="830542"/>
                  </a:moveTo>
                  <a:lnTo>
                    <a:pt x="2953059" y="830542"/>
                  </a:lnTo>
                  <a:lnTo>
                    <a:pt x="2953059" y="1015112"/>
                  </a:lnTo>
                  <a:lnTo>
                    <a:pt x="2768494" y="1015112"/>
                  </a:lnTo>
                  <a:close/>
                  <a:moveTo>
                    <a:pt x="2491646" y="830542"/>
                  </a:moveTo>
                  <a:lnTo>
                    <a:pt x="2676212" y="830542"/>
                  </a:lnTo>
                  <a:lnTo>
                    <a:pt x="2676212" y="1015112"/>
                  </a:lnTo>
                  <a:lnTo>
                    <a:pt x="2491646" y="1015112"/>
                  </a:lnTo>
                  <a:close/>
                  <a:moveTo>
                    <a:pt x="2214800" y="830542"/>
                  </a:moveTo>
                  <a:lnTo>
                    <a:pt x="2399364" y="830542"/>
                  </a:lnTo>
                  <a:lnTo>
                    <a:pt x="2399364" y="1015112"/>
                  </a:lnTo>
                  <a:lnTo>
                    <a:pt x="2214800" y="1015112"/>
                  </a:lnTo>
                  <a:close/>
                  <a:moveTo>
                    <a:pt x="4429509" y="830541"/>
                  </a:moveTo>
                  <a:lnTo>
                    <a:pt x="4614072" y="830541"/>
                  </a:lnTo>
                  <a:lnTo>
                    <a:pt x="4614072" y="1015111"/>
                  </a:lnTo>
                  <a:lnTo>
                    <a:pt x="4429509" y="1015111"/>
                  </a:lnTo>
                  <a:close/>
                  <a:moveTo>
                    <a:pt x="4152664" y="830541"/>
                  </a:moveTo>
                  <a:lnTo>
                    <a:pt x="4337227" y="830541"/>
                  </a:lnTo>
                  <a:lnTo>
                    <a:pt x="4337227" y="1015111"/>
                  </a:lnTo>
                  <a:lnTo>
                    <a:pt x="4152664" y="1015111"/>
                  </a:lnTo>
                  <a:close/>
                  <a:moveTo>
                    <a:pt x="3875820" y="830541"/>
                  </a:moveTo>
                  <a:lnTo>
                    <a:pt x="4060383" y="830541"/>
                  </a:lnTo>
                  <a:lnTo>
                    <a:pt x="4060383" y="1015111"/>
                  </a:lnTo>
                  <a:lnTo>
                    <a:pt x="3875820" y="1015111"/>
                  </a:lnTo>
                  <a:close/>
                  <a:moveTo>
                    <a:pt x="3598976" y="830541"/>
                  </a:moveTo>
                  <a:lnTo>
                    <a:pt x="3783539" y="830541"/>
                  </a:lnTo>
                  <a:lnTo>
                    <a:pt x="3783539" y="1015111"/>
                  </a:lnTo>
                  <a:lnTo>
                    <a:pt x="3598976" y="1015111"/>
                  </a:lnTo>
                  <a:close/>
                  <a:moveTo>
                    <a:pt x="5536887" y="830541"/>
                  </a:moveTo>
                  <a:lnTo>
                    <a:pt x="5721450" y="830541"/>
                  </a:lnTo>
                  <a:lnTo>
                    <a:pt x="5721450" y="1015110"/>
                  </a:lnTo>
                  <a:lnTo>
                    <a:pt x="5536887" y="1015110"/>
                  </a:lnTo>
                  <a:close/>
                  <a:moveTo>
                    <a:pt x="5260042" y="830541"/>
                  </a:moveTo>
                  <a:lnTo>
                    <a:pt x="5444605" y="830541"/>
                  </a:lnTo>
                  <a:lnTo>
                    <a:pt x="5444605" y="1015110"/>
                  </a:lnTo>
                  <a:lnTo>
                    <a:pt x="5260042" y="1015110"/>
                  </a:lnTo>
                  <a:close/>
                  <a:moveTo>
                    <a:pt x="4983198" y="830541"/>
                  </a:moveTo>
                  <a:lnTo>
                    <a:pt x="5167761" y="830541"/>
                  </a:lnTo>
                  <a:lnTo>
                    <a:pt x="5167761" y="1015111"/>
                  </a:lnTo>
                  <a:lnTo>
                    <a:pt x="4983198" y="1015111"/>
                  </a:lnTo>
                  <a:close/>
                  <a:moveTo>
                    <a:pt x="4706353" y="830541"/>
                  </a:moveTo>
                  <a:lnTo>
                    <a:pt x="4890916" y="830541"/>
                  </a:lnTo>
                  <a:lnTo>
                    <a:pt x="4890916" y="1015111"/>
                  </a:lnTo>
                  <a:lnTo>
                    <a:pt x="4706353" y="1015111"/>
                  </a:lnTo>
                  <a:close/>
                  <a:moveTo>
                    <a:pt x="6921109" y="830540"/>
                  </a:moveTo>
                  <a:lnTo>
                    <a:pt x="7105672" y="830540"/>
                  </a:lnTo>
                  <a:lnTo>
                    <a:pt x="7105672" y="1015110"/>
                  </a:lnTo>
                  <a:lnTo>
                    <a:pt x="6921109" y="1015110"/>
                  </a:lnTo>
                  <a:close/>
                  <a:moveTo>
                    <a:pt x="6644265" y="830540"/>
                  </a:moveTo>
                  <a:lnTo>
                    <a:pt x="6828828" y="830540"/>
                  </a:lnTo>
                  <a:lnTo>
                    <a:pt x="6828828" y="1015110"/>
                  </a:lnTo>
                  <a:lnTo>
                    <a:pt x="6644265" y="1015110"/>
                  </a:lnTo>
                  <a:close/>
                  <a:moveTo>
                    <a:pt x="6367421" y="830540"/>
                  </a:moveTo>
                  <a:lnTo>
                    <a:pt x="6551984" y="830540"/>
                  </a:lnTo>
                  <a:lnTo>
                    <a:pt x="6551984" y="1015110"/>
                  </a:lnTo>
                  <a:lnTo>
                    <a:pt x="6367421" y="1015110"/>
                  </a:lnTo>
                  <a:close/>
                  <a:moveTo>
                    <a:pt x="6090576" y="830540"/>
                  </a:moveTo>
                  <a:lnTo>
                    <a:pt x="6275139" y="830540"/>
                  </a:lnTo>
                  <a:lnTo>
                    <a:pt x="6275139" y="1015110"/>
                  </a:lnTo>
                  <a:lnTo>
                    <a:pt x="6090576" y="1015110"/>
                  </a:lnTo>
                  <a:close/>
                  <a:moveTo>
                    <a:pt x="5813731" y="830540"/>
                  </a:moveTo>
                  <a:lnTo>
                    <a:pt x="5998294" y="830540"/>
                  </a:lnTo>
                  <a:lnTo>
                    <a:pt x="5998294" y="1015110"/>
                  </a:lnTo>
                  <a:lnTo>
                    <a:pt x="5813731" y="1015110"/>
                  </a:lnTo>
                  <a:close/>
                  <a:moveTo>
                    <a:pt x="8028487" y="830540"/>
                  </a:moveTo>
                  <a:lnTo>
                    <a:pt x="8213050" y="830540"/>
                  </a:lnTo>
                  <a:lnTo>
                    <a:pt x="8213050" y="1015109"/>
                  </a:lnTo>
                  <a:lnTo>
                    <a:pt x="8028487" y="1015109"/>
                  </a:lnTo>
                  <a:close/>
                  <a:moveTo>
                    <a:pt x="7751643" y="830540"/>
                  </a:moveTo>
                  <a:lnTo>
                    <a:pt x="7936206" y="830540"/>
                  </a:lnTo>
                  <a:lnTo>
                    <a:pt x="7936206" y="1015109"/>
                  </a:lnTo>
                  <a:lnTo>
                    <a:pt x="7751643" y="1015109"/>
                  </a:lnTo>
                  <a:close/>
                  <a:moveTo>
                    <a:pt x="7474799" y="830540"/>
                  </a:moveTo>
                  <a:lnTo>
                    <a:pt x="7659362" y="830540"/>
                  </a:lnTo>
                  <a:lnTo>
                    <a:pt x="7659362" y="1015109"/>
                  </a:lnTo>
                  <a:lnTo>
                    <a:pt x="7474799" y="1015109"/>
                  </a:lnTo>
                  <a:close/>
                  <a:moveTo>
                    <a:pt x="7197954" y="830540"/>
                  </a:moveTo>
                  <a:lnTo>
                    <a:pt x="7382517" y="830540"/>
                  </a:lnTo>
                  <a:lnTo>
                    <a:pt x="7382517" y="1015110"/>
                  </a:lnTo>
                  <a:lnTo>
                    <a:pt x="7197954" y="1015110"/>
                  </a:lnTo>
                  <a:close/>
                  <a:moveTo>
                    <a:pt x="553745" y="553691"/>
                  </a:moveTo>
                  <a:lnTo>
                    <a:pt x="738307" y="553691"/>
                  </a:lnTo>
                  <a:lnTo>
                    <a:pt x="738307" y="738261"/>
                  </a:lnTo>
                  <a:lnTo>
                    <a:pt x="553745" y="738261"/>
                  </a:lnTo>
                  <a:close/>
                  <a:moveTo>
                    <a:pt x="276900" y="553691"/>
                  </a:moveTo>
                  <a:lnTo>
                    <a:pt x="461463" y="553691"/>
                  </a:lnTo>
                  <a:lnTo>
                    <a:pt x="461463" y="738261"/>
                  </a:lnTo>
                  <a:lnTo>
                    <a:pt x="276900" y="738261"/>
                  </a:lnTo>
                  <a:close/>
                  <a:moveTo>
                    <a:pt x="50" y="553691"/>
                  </a:moveTo>
                  <a:lnTo>
                    <a:pt x="184620" y="553691"/>
                  </a:lnTo>
                  <a:lnTo>
                    <a:pt x="184620" y="738261"/>
                  </a:lnTo>
                  <a:lnTo>
                    <a:pt x="50" y="738261"/>
                  </a:lnTo>
                  <a:close/>
                  <a:moveTo>
                    <a:pt x="2214804" y="553690"/>
                  </a:moveTo>
                  <a:lnTo>
                    <a:pt x="2399367" y="553690"/>
                  </a:lnTo>
                  <a:lnTo>
                    <a:pt x="2399367" y="738260"/>
                  </a:lnTo>
                  <a:lnTo>
                    <a:pt x="2214804" y="738260"/>
                  </a:lnTo>
                  <a:close/>
                  <a:moveTo>
                    <a:pt x="1937969" y="553690"/>
                  </a:moveTo>
                  <a:lnTo>
                    <a:pt x="2122526" y="553690"/>
                  </a:lnTo>
                  <a:lnTo>
                    <a:pt x="2122526" y="738260"/>
                  </a:lnTo>
                  <a:lnTo>
                    <a:pt x="1937969" y="738260"/>
                  </a:lnTo>
                  <a:close/>
                  <a:moveTo>
                    <a:pt x="1661115" y="553690"/>
                  </a:moveTo>
                  <a:lnTo>
                    <a:pt x="1845685" y="553690"/>
                  </a:lnTo>
                  <a:lnTo>
                    <a:pt x="1845685" y="738260"/>
                  </a:lnTo>
                  <a:lnTo>
                    <a:pt x="1661115" y="738260"/>
                  </a:lnTo>
                  <a:close/>
                  <a:moveTo>
                    <a:pt x="1384272" y="553690"/>
                  </a:moveTo>
                  <a:lnTo>
                    <a:pt x="1568843" y="553690"/>
                  </a:lnTo>
                  <a:lnTo>
                    <a:pt x="1568843" y="738261"/>
                  </a:lnTo>
                  <a:lnTo>
                    <a:pt x="1384272" y="738261"/>
                  </a:lnTo>
                  <a:close/>
                  <a:moveTo>
                    <a:pt x="1107433" y="553690"/>
                  </a:moveTo>
                  <a:lnTo>
                    <a:pt x="1291984" y="553690"/>
                  </a:lnTo>
                  <a:lnTo>
                    <a:pt x="1291984" y="738261"/>
                  </a:lnTo>
                  <a:lnTo>
                    <a:pt x="1107433" y="738261"/>
                  </a:lnTo>
                  <a:close/>
                  <a:moveTo>
                    <a:pt x="830589" y="553690"/>
                  </a:moveTo>
                  <a:lnTo>
                    <a:pt x="1015152" y="553690"/>
                  </a:lnTo>
                  <a:lnTo>
                    <a:pt x="1015152" y="738261"/>
                  </a:lnTo>
                  <a:lnTo>
                    <a:pt x="830589" y="738261"/>
                  </a:lnTo>
                  <a:close/>
                  <a:moveTo>
                    <a:pt x="3598976" y="553690"/>
                  </a:moveTo>
                  <a:lnTo>
                    <a:pt x="3783539" y="553690"/>
                  </a:lnTo>
                  <a:lnTo>
                    <a:pt x="3783539" y="738260"/>
                  </a:lnTo>
                  <a:lnTo>
                    <a:pt x="3598976" y="738260"/>
                  </a:lnTo>
                  <a:close/>
                  <a:moveTo>
                    <a:pt x="3322131" y="553690"/>
                  </a:moveTo>
                  <a:lnTo>
                    <a:pt x="3506694" y="553690"/>
                  </a:lnTo>
                  <a:lnTo>
                    <a:pt x="3506694" y="738260"/>
                  </a:lnTo>
                  <a:lnTo>
                    <a:pt x="3322131" y="738260"/>
                  </a:lnTo>
                  <a:close/>
                  <a:moveTo>
                    <a:pt x="3045344" y="553690"/>
                  </a:moveTo>
                  <a:lnTo>
                    <a:pt x="3229906" y="553690"/>
                  </a:lnTo>
                  <a:lnTo>
                    <a:pt x="3229906" y="738260"/>
                  </a:lnTo>
                  <a:lnTo>
                    <a:pt x="3045344" y="738260"/>
                  </a:lnTo>
                  <a:close/>
                  <a:moveTo>
                    <a:pt x="2768498" y="553690"/>
                  </a:moveTo>
                  <a:lnTo>
                    <a:pt x="2953063" y="553690"/>
                  </a:lnTo>
                  <a:lnTo>
                    <a:pt x="2953063" y="738260"/>
                  </a:lnTo>
                  <a:lnTo>
                    <a:pt x="2768498" y="738260"/>
                  </a:lnTo>
                  <a:close/>
                  <a:moveTo>
                    <a:pt x="2491650" y="553690"/>
                  </a:moveTo>
                  <a:lnTo>
                    <a:pt x="2676215" y="553690"/>
                  </a:lnTo>
                  <a:lnTo>
                    <a:pt x="2676215" y="738260"/>
                  </a:lnTo>
                  <a:lnTo>
                    <a:pt x="2491650" y="738260"/>
                  </a:lnTo>
                  <a:close/>
                  <a:moveTo>
                    <a:pt x="5260042" y="553689"/>
                  </a:moveTo>
                  <a:lnTo>
                    <a:pt x="5444605" y="553689"/>
                  </a:lnTo>
                  <a:lnTo>
                    <a:pt x="5444605" y="738259"/>
                  </a:lnTo>
                  <a:lnTo>
                    <a:pt x="5260042" y="738259"/>
                  </a:lnTo>
                  <a:close/>
                  <a:moveTo>
                    <a:pt x="4983198" y="553689"/>
                  </a:moveTo>
                  <a:lnTo>
                    <a:pt x="5167761" y="553689"/>
                  </a:lnTo>
                  <a:lnTo>
                    <a:pt x="5167761" y="738259"/>
                  </a:lnTo>
                  <a:lnTo>
                    <a:pt x="4983198" y="738259"/>
                  </a:lnTo>
                  <a:close/>
                  <a:moveTo>
                    <a:pt x="4706353" y="553689"/>
                  </a:moveTo>
                  <a:lnTo>
                    <a:pt x="4890916" y="553689"/>
                  </a:lnTo>
                  <a:lnTo>
                    <a:pt x="4890916" y="738259"/>
                  </a:lnTo>
                  <a:lnTo>
                    <a:pt x="4706353" y="738259"/>
                  </a:lnTo>
                  <a:close/>
                  <a:moveTo>
                    <a:pt x="4429509" y="553689"/>
                  </a:moveTo>
                  <a:lnTo>
                    <a:pt x="4614072" y="553689"/>
                  </a:lnTo>
                  <a:lnTo>
                    <a:pt x="4614072" y="738259"/>
                  </a:lnTo>
                  <a:lnTo>
                    <a:pt x="4429509" y="738259"/>
                  </a:lnTo>
                  <a:close/>
                  <a:moveTo>
                    <a:pt x="4152664" y="553689"/>
                  </a:moveTo>
                  <a:lnTo>
                    <a:pt x="4337227" y="553689"/>
                  </a:lnTo>
                  <a:lnTo>
                    <a:pt x="4337227" y="738259"/>
                  </a:lnTo>
                  <a:lnTo>
                    <a:pt x="4152664" y="738259"/>
                  </a:lnTo>
                  <a:close/>
                  <a:moveTo>
                    <a:pt x="3875820" y="553689"/>
                  </a:moveTo>
                  <a:lnTo>
                    <a:pt x="4060383" y="553689"/>
                  </a:lnTo>
                  <a:lnTo>
                    <a:pt x="4060383" y="738260"/>
                  </a:lnTo>
                  <a:lnTo>
                    <a:pt x="3875820" y="738260"/>
                  </a:lnTo>
                  <a:close/>
                  <a:moveTo>
                    <a:pt x="6921109" y="553689"/>
                  </a:moveTo>
                  <a:lnTo>
                    <a:pt x="7105672" y="553689"/>
                  </a:lnTo>
                  <a:lnTo>
                    <a:pt x="7105672" y="738259"/>
                  </a:lnTo>
                  <a:lnTo>
                    <a:pt x="6921109" y="738259"/>
                  </a:lnTo>
                  <a:close/>
                  <a:moveTo>
                    <a:pt x="6644265" y="553689"/>
                  </a:moveTo>
                  <a:lnTo>
                    <a:pt x="6828828" y="553689"/>
                  </a:lnTo>
                  <a:lnTo>
                    <a:pt x="6828828" y="738259"/>
                  </a:lnTo>
                  <a:lnTo>
                    <a:pt x="6644265" y="738259"/>
                  </a:lnTo>
                  <a:close/>
                  <a:moveTo>
                    <a:pt x="6367421" y="553689"/>
                  </a:moveTo>
                  <a:lnTo>
                    <a:pt x="6551984" y="553689"/>
                  </a:lnTo>
                  <a:lnTo>
                    <a:pt x="6551984" y="738259"/>
                  </a:lnTo>
                  <a:lnTo>
                    <a:pt x="6367421" y="738259"/>
                  </a:lnTo>
                  <a:close/>
                  <a:moveTo>
                    <a:pt x="6090576" y="553689"/>
                  </a:moveTo>
                  <a:lnTo>
                    <a:pt x="6275139" y="553689"/>
                  </a:lnTo>
                  <a:lnTo>
                    <a:pt x="6275139" y="738259"/>
                  </a:lnTo>
                  <a:lnTo>
                    <a:pt x="6090576" y="738259"/>
                  </a:lnTo>
                  <a:close/>
                  <a:moveTo>
                    <a:pt x="5813731" y="553689"/>
                  </a:moveTo>
                  <a:lnTo>
                    <a:pt x="5998294" y="553689"/>
                  </a:lnTo>
                  <a:lnTo>
                    <a:pt x="5998294" y="738259"/>
                  </a:lnTo>
                  <a:lnTo>
                    <a:pt x="5813731" y="738259"/>
                  </a:lnTo>
                  <a:close/>
                  <a:moveTo>
                    <a:pt x="5536887" y="553689"/>
                  </a:moveTo>
                  <a:lnTo>
                    <a:pt x="5721450" y="553689"/>
                  </a:lnTo>
                  <a:lnTo>
                    <a:pt x="5721450" y="738259"/>
                  </a:lnTo>
                  <a:lnTo>
                    <a:pt x="5536887" y="738259"/>
                  </a:lnTo>
                  <a:close/>
                  <a:moveTo>
                    <a:pt x="8028487" y="553688"/>
                  </a:moveTo>
                  <a:lnTo>
                    <a:pt x="8213050" y="553688"/>
                  </a:lnTo>
                  <a:lnTo>
                    <a:pt x="8213050" y="738259"/>
                  </a:lnTo>
                  <a:lnTo>
                    <a:pt x="8028487" y="738259"/>
                  </a:lnTo>
                  <a:close/>
                  <a:moveTo>
                    <a:pt x="7751643" y="553688"/>
                  </a:moveTo>
                  <a:lnTo>
                    <a:pt x="7936206" y="553688"/>
                  </a:lnTo>
                  <a:lnTo>
                    <a:pt x="7936206" y="738259"/>
                  </a:lnTo>
                  <a:lnTo>
                    <a:pt x="7751643" y="738259"/>
                  </a:lnTo>
                  <a:close/>
                  <a:moveTo>
                    <a:pt x="7474799" y="553688"/>
                  </a:moveTo>
                  <a:lnTo>
                    <a:pt x="7659362" y="553688"/>
                  </a:lnTo>
                  <a:lnTo>
                    <a:pt x="7659362" y="738259"/>
                  </a:lnTo>
                  <a:lnTo>
                    <a:pt x="7474799" y="738259"/>
                  </a:lnTo>
                  <a:close/>
                  <a:moveTo>
                    <a:pt x="7197954" y="553688"/>
                  </a:moveTo>
                  <a:lnTo>
                    <a:pt x="7382517" y="553688"/>
                  </a:lnTo>
                  <a:lnTo>
                    <a:pt x="7382517" y="738259"/>
                  </a:lnTo>
                  <a:lnTo>
                    <a:pt x="7197954" y="738259"/>
                  </a:lnTo>
                  <a:close/>
                  <a:moveTo>
                    <a:pt x="53" y="276843"/>
                  </a:moveTo>
                  <a:lnTo>
                    <a:pt x="184623" y="276843"/>
                  </a:lnTo>
                  <a:lnTo>
                    <a:pt x="184623" y="461407"/>
                  </a:lnTo>
                  <a:lnTo>
                    <a:pt x="53" y="461407"/>
                  </a:lnTo>
                  <a:close/>
                  <a:moveTo>
                    <a:pt x="553749" y="276843"/>
                  </a:moveTo>
                  <a:lnTo>
                    <a:pt x="738311" y="276843"/>
                  </a:lnTo>
                  <a:lnTo>
                    <a:pt x="738311" y="461407"/>
                  </a:lnTo>
                  <a:lnTo>
                    <a:pt x="553749" y="461407"/>
                  </a:lnTo>
                  <a:close/>
                  <a:moveTo>
                    <a:pt x="276904" y="276843"/>
                  </a:moveTo>
                  <a:lnTo>
                    <a:pt x="461467" y="276843"/>
                  </a:lnTo>
                  <a:lnTo>
                    <a:pt x="461467" y="461407"/>
                  </a:lnTo>
                  <a:lnTo>
                    <a:pt x="276904" y="461407"/>
                  </a:lnTo>
                  <a:close/>
                  <a:moveTo>
                    <a:pt x="830593" y="276842"/>
                  </a:moveTo>
                  <a:lnTo>
                    <a:pt x="1015155" y="276842"/>
                  </a:lnTo>
                  <a:lnTo>
                    <a:pt x="1015155" y="461406"/>
                  </a:lnTo>
                  <a:lnTo>
                    <a:pt x="830593" y="461406"/>
                  </a:lnTo>
                  <a:close/>
                  <a:moveTo>
                    <a:pt x="1107437" y="276842"/>
                  </a:moveTo>
                  <a:lnTo>
                    <a:pt x="1291986" y="276842"/>
                  </a:lnTo>
                  <a:lnTo>
                    <a:pt x="1291986" y="461406"/>
                  </a:lnTo>
                  <a:lnTo>
                    <a:pt x="1107437" y="461406"/>
                  </a:lnTo>
                  <a:close/>
                  <a:moveTo>
                    <a:pt x="1384275" y="276842"/>
                  </a:moveTo>
                  <a:lnTo>
                    <a:pt x="1568847" y="276842"/>
                  </a:lnTo>
                  <a:lnTo>
                    <a:pt x="1568847" y="461406"/>
                  </a:lnTo>
                  <a:lnTo>
                    <a:pt x="1384275" y="461406"/>
                  </a:lnTo>
                  <a:close/>
                  <a:moveTo>
                    <a:pt x="1661118" y="276842"/>
                  </a:moveTo>
                  <a:lnTo>
                    <a:pt x="1845689" y="276842"/>
                  </a:lnTo>
                  <a:lnTo>
                    <a:pt x="1845689" y="461406"/>
                  </a:lnTo>
                  <a:lnTo>
                    <a:pt x="1661118" y="461406"/>
                  </a:lnTo>
                  <a:close/>
                  <a:moveTo>
                    <a:pt x="2214806" y="276842"/>
                  </a:moveTo>
                  <a:lnTo>
                    <a:pt x="2399370" y="276842"/>
                  </a:lnTo>
                  <a:lnTo>
                    <a:pt x="2399370" y="461406"/>
                  </a:lnTo>
                  <a:lnTo>
                    <a:pt x="2214806" y="461406"/>
                  </a:lnTo>
                  <a:close/>
                  <a:moveTo>
                    <a:pt x="1937973" y="276842"/>
                  </a:moveTo>
                  <a:lnTo>
                    <a:pt x="2122529" y="276842"/>
                  </a:lnTo>
                  <a:lnTo>
                    <a:pt x="2122529" y="461406"/>
                  </a:lnTo>
                  <a:lnTo>
                    <a:pt x="1937973" y="461406"/>
                  </a:lnTo>
                  <a:close/>
                  <a:moveTo>
                    <a:pt x="2768502" y="276842"/>
                  </a:moveTo>
                  <a:lnTo>
                    <a:pt x="2953066" y="276842"/>
                  </a:lnTo>
                  <a:lnTo>
                    <a:pt x="2953066" y="461406"/>
                  </a:lnTo>
                  <a:lnTo>
                    <a:pt x="2768502" y="461406"/>
                  </a:lnTo>
                  <a:close/>
                  <a:moveTo>
                    <a:pt x="2491653" y="276842"/>
                  </a:moveTo>
                  <a:lnTo>
                    <a:pt x="2676219" y="276842"/>
                  </a:lnTo>
                  <a:lnTo>
                    <a:pt x="2676219" y="461406"/>
                  </a:lnTo>
                  <a:lnTo>
                    <a:pt x="2491653" y="461406"/>
                  </a:lnTo>
                  <a:close/>
                  <a:moveTo>
                    <a:pt x="3045348" y="276842"/>
                  </a:moveTo>
                  <a:lnTo>
                    <a:pt x="3229910" y="276842"/>
                  </a:lnTo>
                  <a:lnTo>
                    <a:pt x="3229910" y="461406"/>
                  </a:lnTo>
                  <a:lnTo>
                    <a:pt x="3045348" y="461406"/>
                  </a:lnTo>
                  <a:close/>
                  <a:moveTo>
                    <a:pt x="3322131" y="276842"/>
                  </a:moveTo>
                  <a:lnTo>
                    <a:pt x="3506694" y="276842"/>
                  </a:lnTo>
                  <a:lnTo>
                    <a:pt x="3506694" y="461406"/>
                  </a:lnTo>
                  <a:lnTo>
                    <a:pt x="3322131" y="461406"/>
                  </a:lnTo>
                  <a:close/>
                  <a:moveTo>
                    <a:pt x="3598976" y="276842"/>
                  </a:moveTo>
                  <a:lnTo>
                    <a:pt x="3783539" y="276842"/>
                  </a:lnTo>
                  <a:lnTo>
                    <a:pt x="3783539" y="461406"/>
                  </a:lnTo>
                  <a:lnTo>
                    <a:pt x="3598976" y="461406"/>
                  </a:lnTo>
                  <a:close/>
                  <a:moveTo>
                    <a:pt x="3875820" y="276842"/>
                  </a:moveTo>
                  <a:lnTo>
                    <a:pt x="4060383" y="276842"/>
                  </a:lnTo>
                  <a:lnTo>
                    <a:pt x="4060383" y="461406"/>
                  </a:lnTo>
                  <a:lnTo>
                    <a:pt x="3875820" y="461406"/>
                  </a:lnTo>
                  <a:close/>
                  <a:moveTo>
                    <a:pt x="4152664" y="276842"/>
                  </a:moveTo>
                  <a:lnTo>
                    <a:pt x="4337227" y="276842"/>
                  </a:lnTo>
                  <a:lnTo>
                    <a:pt x="4337227" y="461406"/>
                  </a:lnTo>
                  <a:lnTo>
                    <a:pt x="4152664" y="461406"/>
                  </a:lnTo>
                  <a:close/>
                  <a:moveTo>
                    <a:pt x="4983198" y="276842"/>
                  </a:moveTo>
                  <a:lnTo>
                    <a:pt x="5167761" y="276842"/>
                  </a:lnTo>
                  <a:lnTo>
                    <a:pt x="5167761" y="461406"/>
                  </a:lnTo>
                  <a:lnTo>
                    <a:pt x="4983198" y="461406"/>
                  </a:lnTo>
                  <a:close/>
                  <a:moveTo>
                    <a:pt x="4706353" y="276842"/>
                  </a:moveTo>
                  <a:lnTo>
                    <a:pt x="4890916" y="276842"/>
                  </a:lnTo>
                  <a:lnTo>
                    <a:pt x="4890916" y="461406"/>
                  </a:lnTo>
                  <a:lnTo>
                    <a:pt x="4706353" y="461406"/>
                  </a:lnTo>
                  <a:close/>
                  <a:moveTo>
                    <a:pt x="4429509" y="276842"/>
                  </a:moveTo>
                  <a:lnTo>
                    <a:pt x="4614072" y="276842"/>
                  </a:lnTo>
                  <a:lnTo>
                    <a:pt x="4614072" y="461406"/>
                  </a:lnTo>
                  <a:lnTo>
                    <a:pt x="4429509" y="461406"/>
                  </a:lnTo>
                  <a:close/>
                  <a:moveTo>
                    <a:pt x="5260042" y="276841"/>
                  </a:moveTo>
                  <a:lnTo>
                    <a:pt x="5444605" y="276841"/>
                  </a:lnTo>
                  <a:lnTo>
                    <a:pt x="5444605" y="461406"/>
                  </a:lnTo>
                  <a:lnTo>
                    <a:pt x="5260042" y="461406"/>
                  </a:lnTo>
                  <a:close/>
                  <a:moveTo>
                    <a:pt x="5536887" y="276841"/>
                  </a:moveTo>
                  <a:lnTo>
                    <a:pt x="5721450" y="276841"/>
                  </a:lnTo>
                  <a:lnTo>
                    <a:pt x="5721450" y="461406"/>
                  </a:lnTo>
                  <a:lnTo>
                    <a:pt x="5536887" y="461406"/>
                  </a:lnTo>
                  <a:close/>
                  <a:moveTo>
                    <a:pt x="5813731" y="276841"/>
                  </a:moveTo>
                  <a:lnTo>
                    <a:pt x="5998294" y="276841"/>
                  </a:lnTo>
                  <a:lnTo>
                    <a:pt x="5998294" y="461406"/>
                  </a:lnTo>
                  <a:lnTo>
                    <a:pt x="5813731" y="461406"/>
                  </a:lnTo>
                  <a:close/>
                  <a:moveTo>
                    <a:pt x="6090576" y="276841"/>
                  </a:moveTo>
                  <a:lnTo>
                    <a:pt x="6275139" y="276841"/>
                  </a:lnTo>
                  <a:lnTo>
                    <a:pt x="6275139" y="461405"/>
                  </a:lnTo>
                  <a:lnTo>
                    <a:pt x="6090576" y="461405"/>
                  </a:lnTo>
                  <a:close/>
                  <a:moveTo>
                    <a:pt x="6367421" y="276841"/>
                  </a:moveTo>
                  <a:lnTo>
                    <a:pt x="6551984" y="276841"/>
                  </a:lnTo>
                  <a:lnTo>
                    <a:pt x="6551984" y="461405"/>
                  </a:lnTo>
                  <a:lnTo>
                    <a:pt x="6367421" y="461405"/>
                  </a:lnTo>
                  <a:close/>
                  <a:moveTo>
                    <a:pt x="7197954" y="276841"/>
                  </a:moveTo>
                  <a:lnTo>
                    <a:pt x="7382517" y="276841"/>
                  </a:lnTo>
                  <a:lnTo>
                    <a:pt x="7382517" y="461405"/>
                  </a:lnTo>
                  <a:lnTo>
                    <a:pt x="7197954" y="461405"/>
                  </a:lnTo>
                  <a:close/>
                  <a:moveTo>
                    <a:pt x="6921109" y="276841"/>
                  </a:moveTo>
                  <a:lnTo>
                    <a:pt x="7105672" y="276841"/>
                  </a:lnTo>
                  <a:lnTo>
                    <a:pt x="7105672" y="461405"/>
                  </a:lnTo>
                  <a:lnTo>
                    <a:pt x="6921109" y="461405"/>
                  </a:lnTo>
                  <a:close/>
                  <a:moveTo>
                    <a:pt x="6644265" y="276841"/>
                  </a:moveTo>
                  <a:lnTo>
                    <a:pt x="6828828" y="276841"/>
                  </a:lnTo>
                  <a:lnTo>
                    <a:pt x="6828828" y="461405"/>
                  </a:lnTo>
                  <a:lnTo>
                    <a:pt x="6644265" y="461405"/>
                  </a:lnTo>
                  <a:close/>
                  <a:moveTo>
                    <a:pt x="7474799" y="276841"/>
                  </a:moveTo>
                  <a:lnTo>
                    <a:pt x="7659362" y="276841"/>
                  </a:lnTo>
                  <a:lnTo>
                    <a:pt x="7659362" y="461405"/>
                  </a:lnTo>
                  <a:lnTo>
                    <a:pt x="7474799" y="461405"/>
                  </a:lnTo>
                  <a:close/>
                  <a:moveTo>
                    <a:pt x="7751643" y="276841"/>
                  </a:moveTo>
                  <a:lnTo>
                    <a:pt x="7936206" y="276841"/>
                  </a:lnTo>
                  <a:lnTo>
                    <a:pt x="7936206" y="461405"/>
                  </a:lnTo>
                  <a:lnTo>
                    <a:pt x="7751643" y="461405"/>
                  </a:lnTo>
                  <a:close/>
                  <a:moveTo>
                    <a:pt x="8028487" y="276841"/>
                  </a:moveTo>
                  <a:lnTo>
                    <a:pt x="8213050" y="276841"/>
                  </a:lnTo>
                  <a:lnTo>
                    <a:pt x="8213050" y="461405"/>
                  </a:lnTo>
                  <a:lnTo>
                    <a:pt x="8028487" y="461405"/>
                  </a:lnTo>
                  <a:close/>
                  <a:moveTo>
                    <a:pt x="56" y="2"/>
                  </a:moveTo>
                  <a:lnTo>
                    <a:pt x="184627" y="2"/>
                  </a:lnTo>
                  <a:lnTo>
                    <a:pt x="184627" y="184564"/>
                  </a:lnTo>
                  <a:lnTo>
                    <a:pt x="56" y="184564"/>
                  </a:lnTo>
                  <a:close/>
                  <a:moveTo>
                    <a:pt x="276907" y="2"/>
                  </a:moveTo>
                  <a:lnTo>
                    <a:pt x="461470" y="2"/>
                  </a:lnTo>
                  <a:lnTo>
                    <a:pt x="461470" y="184564"/>
                  </a:lnTo>
                  <a:lnTo>
                    <a:pt x="276907" y="184564"/>
                  </a:lnTo>
                  <a:close/>
                  <a:moveTo>
                    <a:pt x="553752" y="2"/>
                  </a:moveTo>
                  <a:lnTo>
                    <a:pt x="738315" y="2"/>
                  </a:lnTo>
                  <a:lnTo>
                    <a:pt x="738315" y="184564"/>
                  </a:lnTo>
                  <a:lnTo>
                    <a:pt x="553752" y="184564"/>
                  </a:lnTo>
                  <a:close/>
                  <a:moveTo>
                    <a:pt x="830597" y="2"/>
                  </a:moveTo>
                  <a:lnTo>
                    <a:pt x="1015159" y="2"/>
                  </a:lnTo>
                  <a:lnTo>
                    <a:pt x="1015159" y="184564"/>
                  </a:lnTo>
                  <a:lnTo>
                    <a:pt x="830597" y="184564"/>
                  </a:lnTo>
                  <a:close/>
                  <a:moveTo>
                    <a:pt x="1107440" y="1"/>
                  </a:moveTo>
                  <a:lnTo>
                    <a:pt x="1291990" y="1"/>
                  </a:lnTo>
                  <a:lnTo>
                    <a:pt x="1291990" y="184564"/>
                  </a:lnTo>
                  <a:lnTo>
                    <a:pt x="1107440" y="184564"/>
                  </a:lnTo>
                  <a:close/>
                  <a:moveTo>
                    <a:pt x="1384279" y="1"/>
                  </a:moveTo>
                  <a:lnTo>
                    <a:pt x="1568850" y="1"/>
                  </a:lnTo>
                  <a:lnTo>
                    <a:pt x="1568850" y="184564"/>
                  </a:lnTo>
                  <a:lnTo>
                    <a:pt x="1384279" y="184564"/>
                  </a:lnTo>
                  <a:close/>
                  <a:moveTo>
                    <a:pt x="1661122" y="1"/>
                  </a:moveTo>
                  <a:lnTo>
                    <a:pt x="1845692" y="1"/>
                  </a:lnTo>
                  <a:lnTo>
                    <a:pt x="1845692" y="184564"/>
                  </a:lnTo>
                  <a:lnTo>
                    <a:pt x="1661122" y="184564"/>
                  </a:lnTo>
                  <a:close/>
                  <a:moveTo>
                    <a:pt x="1937976" y="1"/>
                  </a:moveTo>
                  <a:lnTo>
                    <a:pt x="2122532" y="1"/>
                  </a:lnTo>
                  <a:lnTo>
                    <a:pt x="2122532" y="184564"/>
                  </a:lnTo>
                  <a:lnTo>
                    <a:pt x="1937976" y="184564"/>
                  </a:lnTo>
                  <a:close/>
                  <a:moveTo>
                    <a:pt x="2214810" y="1"/>
                  </a:moveTo>
                  <a:lnTo>
                    <a:pt x="2399373" y="1"/>
                  </a:lnTo>
                  <a:lnTo>
                    <a:pt x="2399373" y="184564"/>
                  </a:lnTo>
                  <a:lnTo>
                    <a:pt x="2214810" y="184564"/>
                  </a:lnTo>
                  <a:close/>
                  <a:moveTo>
                    <a:pt x="2491657" y="1"/>
                  </a:moveTo>
                  <a:lnTo>
                    <a:pt x="2676223" y="1"/>
                  </a:lnTo>
                  <a:lnTo>
                    <a:pt x="2676223" y="184564"/>
                  </a:lnTo>
                  <a:lnTo>
                    <a:pt x="2491657" y="184564"/>
                  </a:lnTo>
                  <a:close/>
                  <a:moveTo>
                    <a:pt x="2768505" y="1"/>
                  </a:moveTo>
                  <a:lnTo>
                    <a:pt x="2953069" y="1"/>
                  </a:lnTo>
                  <a:lnTo>
                    <a:pt x="2953069" y="184564"/>
                  </a:lnTo>
                  <a:lnTo>
                    <a:pt x="2768505" y="184564"/>
                  </a:lnTo>
                  <a:close/>
                  <a:moveTo>
                    <a:pt x="3045351" y="1"/>
                  </a:moveTo>
                  <a:lnTo>
                    <a:pt x="3229914" y="1"/>
                  </a:lnTo>
                  <a:lnTo>
                    <a:pt x="3229914" y="184564"/>
                  </a:lnTo>
                  <a:lnTo>
                    <a:pt x="3045351" y="184564"/>
                  </a:lnTo>
                  <a:close/>
                  <a:moveTo>
                    <a:pt x="3322131" y="1"/>
                  </a:moveTo>
                  <a:lnTo>
                    <a:pt x="3506694" y="1"/>
                  </a:lnTo>
                  <a:lnTo>
                    <a:pt x="3506694" y="184564"/>
                  </a:lnTo>
                  <a:lnTo>
                    <a:pt x="3322131" y="184564"/>
                  </a:lnTo>
                  <a:close/>
                  <a:moveTo>
                    <a:pt x="3598976" y="1"/>
                  </a:moveTo>
                  <a:lnTo>
                    <a:pt x="3783539" y="1"/>
                  </a:lnTo>
                  <a:lnTo>
                    <a:pt x="3783539" y="184563"/>
                  </a:lnTo>
                  <a:lnTo>
                    <a:pt x="3598976" y="184563"/>
                  </a:lnTo>
                  <a:close/>
                  <a:moveTo>
                    <a:pt x="3875820" y="1"/>
                  </a:moveTo>
                  <a:lnTo>
                    <a:pt x="4060383" y="1"/>
                  </a:lnTo>
                  <a:lnTo>
                    <a:pt x="4060383" y="184563"/>
                  </a:lnTo>
                  <a:lnTo>
                    <a:pt x="3875820" y="184563"/>
                  </a:lnTo>
                  <a:close/>
                  <a:moveTo>
                    <a:pt x="4152664" y="1"/>
                  </a:moveTo>
                  <a:lnTo>
                    <a:pt x="4337227" y="1"/>
                  </a:lnTo>
                  <a:lnTo>
                    <a:pt x="4337227" y="184563"/>
                  </a:lnTo>
                  <a:lnTo>
                    <a:pt x="4152664" y="184563"/>
                  </a:lnTo>
                  <a:close/>
                  <a:moveTo>
                    <a:pt x="4429509" y="1"/>
                  </a:moveTo>
                  <a:lnTo>
                    <a:pt x="4614072" y="1"/>
                  </a:lnTo>
                  <a:lnTo>
                    <a:pt x="4614072" y="184563"/>
                  </a:lnTo>
                  <a:lnTo>
                    <a:pt x="4429509" y="184563"/>
                  </a:lnTo>
                  <a:close/>
                  <a:moveTo>
                    <a:pt x="4706353" y="0"/>
                  </a:moveTo>
                  <a:lnTo>
                    <a:pt x="4890916" y="0"/>
                  </a:lnTo>
                  <a:lnTo>
                    <a:pt x="4890916" y="184563"/>
                  </a:lnTo>
                  <a:lnTo>
                    <a:pt x="4706353" y="184563"/>
                  </a:lnTo>
                  <a:close/>
                  <a:moveTo>
                    <a:pt x="4983198" y="0"/>
                  </a:moveTo>
                  <a:lnTo>
                    <a:pt x="5167761" y="0"/>
                  </a:lnTo>
                  <a:lnTo>
                    <a:pt x="5167761" y="184563"/>
                  </a:lnTo>
                  <a:lnTo>
                    <a:pt x="4983198" y="184563"/>
                  </a:lnTo>
                  <a:close/>
                  <a:moveTo>
                    <a:pt x="5260042" y="0"/>
                  </a:moveTo>
                  <a:lnTo>
                    <a:pt x="5444605" y="0"/>
                  </a:lnTo>
                  <a:lnTo>
                    <a:pt x="5444605" y="184563"/>
                  </a:lnTo>
                  <a:lnTo>
                    <a:pt x="5260042" y="184563"/>
                  </a:lnTo>
                  <a:close/>
                  <a:moveTo>
                    <a:pt x="5536887" y="0"/>
                  </a:moveTo>
                  <a:lnTo>
                    <a:pt x="5721450" y="0"/>
                  </a:lnTo>
                  <a:lnTo>
                    <a:pt x="5721450" y="184563"/>
                  </a:lnTo>
                  <a:lnTo>
                    <a:pt x="5536887" y="184563"/>
                  </a:lnTo>
                  <a:close/>
                  <a:moveTo>
                    <a:pt x="5813731" y="0"/>
                  </a:moveTo>
                  <a:lnTo>
                    <a:pt x="5998294" y="0"/>
                  </a:lnTo>
                  <a:lnTo>
                    <a:pt x="5998294" y="184563"/>
                  </a:lnTo>
                  <a:lnTo>
                    <a:pt x="5813731" y="184563"/>
                  </a:lnTo>
                  <a:close/>
                  <a:moveTo>
                    <a:pt x="6090576" y="0"/>
                  </a:moveTo>
                  <a:lnTo>
                    <a:pt x="6275139" y="0"/>
                  </a:lnTo>
                  <a:lnTo>
                    <a:pt x="6275139" y="184563"/>
                  </a:lnTo>
                  <a:lnTo>
                    <a:pt x="6090576" y="184563"/>
                  </a:lnTo>
                  <a:close/>
                  <a:moveTo>
                    <a:pt x="6367421" y="0"/>
                  </a:moveTo>
                  <a:lnTo>
                    <a:pt x="6551984" y="0"/>
                  </a:lnTo>
                  <a:lnTo>
                    <a:pt x="6551984" y="184563"/>
                  </a:lnTo>
                  <a:lnTo>
                    <a:pt x="6367421" y="184563"/>
                  </a:lnTo>
                  <a:close/>
                  <a:moveTo>
                    <a:pt x="6644265" y="0"/>
                  </a:moveTo>
                  <a:lnTo>
                    <a:pt x="6828828" y="0"/>
                  </a:lnTo>
                  <a:lnTo>
                    <a:pt x="6828828" y="184563"/>
                  </a:lnTo>
                  <a:lnTo>
                    <a:pt x="6644265" y="184563"/>
                  </a:lnTo>
                  <a:close/>
                  <a:moveTo>
                    <a:pt x="6921109" y="0"/>
                  </a:moveTo>
                  <a:lnTo>
                    <a:pt x="7105672" y="0"/>
                  </a:lnTo>
                  <a:lnTo>
                    <a:pt x="7105672" y="184562"/>
                  </a:lnTo>
                  <a:lnTo>
                    <a:pt x="6921109" y="184562"/>
                  </a:lnTo>
                  <a:close/>
                  <a:moveTo>
                    <a:pt x="7197954" y="0"/>
                  </a:moveTo>
                  <a:lnTo>
                    <a:pt x="7382517" y="0"/>
                  </a:lnTo>
                  <a:lnTo>
                    <a:pt x="7382517" y="184562"/>
                  </a:lnTo>
                  <a:lnTo>
                    <a:pt x="7197954" y="184562"/>
                  </a:lnTo>
                  <a:close/>
                  <a:moveTo>
                    <a:pt x="7474799" y="0"/>
                  </a:moveTo>
                  <a:lnTo>
                    <a:pt x="7659362" y="0"/>
                  </a:lnTo>
                  <a:lnTo>
                    <a:pt x="7659362" y="184562"/>
                  </a:lnTo>
                  <a:lnTo>
                    <a:pt x="7474799" y="184562"/>
                  </a:lnTo>
                  <a:close/>
                  <a:moveTo>
                    <a:pt x="7751643" y="0"/>
                  </a:moveTo>
                  <a:lnTo>
                    <a:pt x="7936206" y="0"/>
                  </a:lnTo>
                  <a:lnTo>
                    <a:pt x="7936206" y="184562"/>
                  </a:lnTo>
                  <a:lnTo>
                    <a:pt x="7751643" y="184562"/>
                  </a:lnTo>
                  <a:close/>
                  <a:moveTo>
                    <a:pt x="8028487" y="0"/>
                  </a:moveTo>
                  <a:lnTo>
                    <a:pt x="8213050" y="0"/>
                  </a:lnTo>
                  <a:lnTo>
                    <a:pt x="8213050" y="184562"/>
                  </a:lnTo>
                  <a:lnTo>
                    <a:pt x="8028487" y="184562"/>
                  </a:lnTo>
                  <a:close/>
                </a:path>
              </a:pathLst>
            </a:custGeom>
            <a:gradFill flip="none" rotWithShape="1">
              <a:gsLst>
                <a:gs pos="43000">
                  <a:schemeClr val="accent3">
                    <a:lumMod val="100000"/>
                    <a:alpha val="0"/>
                  </a:schemeClr>
                </a:gs>
                <a:gs pos="100000">
                  <a:schemeClr val="accent2">
                    <a:alpha val="9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任意多边形: 形状 190">
              <a:extLst>
                <a:ext uri="{FF2B5EF4-FFF2-40B4-BE49-F238E27FC236}">
                  <a16:creationId xmlns:a16="http://schemas.microsoft.com/office/drawing/2014/main" id="{E1527005-B1CA-48BC-9876-6D5117119042}"/>
                </a:ext>
              </a:extLst>
            </p:cNvPr>
            <p:cNvSpPr/>
            <p:nvPr/>
          </p:nvSpPr>
          <p:spPr>
            <a:xfrm>
              <a:off x="469497" y="2663166"/>
              <a:ext cx="546850" cy="523515"/>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254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任意多边形: 形状 191">
              <a:extLst>
                <a:ext uri="{FF2B5EF4-FFF2-40B4-BE49-F238E27FC236}">
                  <a16:creationId xmlns:a16="http://schemas.microsoft.com/office/drawing/2014/main" id="{2F6C334E-356F-423C-BF8D-36AFB2893B48}"/>
                </a:ext>
              </a:extLst>
            </p:cNvPr>
            <p:cNvSpPr/>
            <p:nvPr/>
          </p:nvSpPr>
          <p:spPr>
            <a:xfrm flipH="1" flipV="1">
              <a:off x="3137381" y="1698776"/>
              <a:ext cx="273228" cy="282336"/>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6350">
              <a:gradFill>
                <a:gsLst>
                  <a:gs pos="0">
                    <a:schemeClr val="accent5"/>
                  </a:gs>
                  <a:gs pos="43000">
                    <a:schemeClr val="accent5">
                      <a:alpha val="0"/>
                    </a:schemeClr>
                  </a:gs>
                </a:gsLst>
                <a:lin ang="189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平行四边形 192">
              <a:extLst>
                <a:ext uri="{FF2B5EF4-FFF2-40B4-BE49-F238E27FC236}">
                  <a16:creationId xmlns:a16="http://schemas.microsoft.com/office/drawing/2014/main" id="{8799ADED-A578-4406-AF2A-DD5E7B20347C}"/>
                </a:ext>
              </a:extLst>
            </p:cNvPr>
            <p:cNvSpPr/>
            <p:nvPr/>
          </p:nvSpPr>
          <p:spPr>
            <a:xfrm>
              <a:off x="1404686" y="1722120"/>
              <a:ext cx="388229"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平行四边形 193">
              <a:extLst>
                <a:ext uri="{FF2B5EF4-FFF2-40B4-BE49-F238E27FC236}">
                  <a16:creationId xmlns:a16="http://schemas.microsoft.com/office/drawing/2014/main" id="{7D85934E-BC53-4C08-A972-AC8B7059565C}"/>
                </a:ext>
              </a:extLst>
            </p:cNvPr>
            <p:cNvSpPr/>
            <p:nvPr/>
          </p:nvSpPr>
          <p:spPr>
            <a:xfrm>
              <a:off x="176904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平行四边形 194">
              <a:extLst>
                <a:ext uri="{FF2B5EF4-FFF2-40B4-BE49-F238E27FC236}">
                  <a16:creationId xmlns:a16="http://schemas.microsoft.com/office/drawing/2014/main" id="{4B6F3A6F-90A4-441A-A00E-E804FF602C82}"/>
                </a:ext>
              </a:extLst>
            </p:cNvPr>
            <p:cNvSpPr/>
            <p:nvPr/>
          </p:nvSpPr>
          <p:spPr>
            <a:xfrm>
              <a:off x="182067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6" name="平行四边形 195">
              <a:extLst>
                <a:ext uri="{FF2B5EF4-FFF2-40B4-BE49-F238E27FC236}">
                  <a16:creationId xmlns:a16="http://schemas.microsoft.com/office/drawing/2014/main" id="{71EA5357-A989-481E-96EE-ED74FEFD1DC9}"/>
                </a:ext>
              </a:extLst>
            </p:cNvPr>
            <p:cNvSpPr/>
            <p:nvPr/>
          </p:nvSpPr>
          <p:spPr>
            <a:xfrm>
              <a:off x="187231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平行四边形 196">
              <a:extLst>
                <a:ext uri="{FF2B5EF4-FFF2-40B4-BE49-F238E27FC236}">
                  <a16:creationId xmlns:a16="http://schemas.microsoft.com/office/drawing/2014/main" id="{5F533202-E5CE-424E-9D16-54002622C4EC}"/>
                </a:ext>
              </a:extLst>
            </p:cNvPr>
            <p:cNvSpPr/>
            <p:nvPr/>
          </p:nvSpPr>
          <p:spPr>
            <a:xfrm>
              <a:off x="1923947"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平行四边形 197">
              <a:extLst>
                <a:ext uri="{FF2B5EF4-FFF2-40B4-BE49-F238E27FC236}">
                  <a16:creationId xmlns:a16="http://schemas.microsoft.com/office/drawing/2014/main" id="{C3543649-93C3-44E6-808D-B4B38C2EC1A1}"/>
                </a:ext>
              </a:extLst>
            </p:cNvPr>
            <p:cNvSpPr/>
            <p:nvPr/>
          </p:nvSpPr>
          <p:spPr>
            <a:xfrm>
              <a:off x="1975581"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平行四边形 198">
              <a:extLst>
                <a:ext uri="{FF2B5EF4-FFF2-40B4-BE49-F238E27FC236}">
                  <a16:creationId xmlns:a16="http://schemas.microsoft.com/office/drawing/2014/main" id="{90F4D0DC-73E0-4494-BC5F-2EE0ED247F07}"/>
                </a:ext>
              </a:extLst>
            </p:cNvPr>
            <p:cNvSpPr/>
            <p:nvPr/>
          </p:nvSpPr>
          <p:spPr>
            <a:xfrm>
              <a:off x="2027215"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平行四边形 199">
              <a:extLst>
                <a:ext uri="{FF2B5EF4-FFF2-40B4-BE49-F238E27FC236}">
                  <a16:creationId xmlns:a16="http://schemas.microsoft.com/office/drawing/2014/main" id="{2DAFB3B3-E79C-4667-A600-89A41BA09E09}"/>
                </a:ext>
              </a:extLst>
            </p:cNvPr>
            <p:cNvSpPr/>
            <p:nvPr/>
          </p:nvSpPr>
          <p:spPr>
            <a:xfrm>
              <a:off x="2078849"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平行四边形 200">
              <a:extLst>
                <a:ext uri="{FF2B5EF4-FFF2-40B4-BE49-F238E27FC236}">
                  <a16:creationId xmlns:a16="http://schemas.microsoft.com/office/drawing/2014/main" id="{E9470279-4D7D-4175-A5EC-C974EA5AF96F}"/>
                </a:ext>
              </a:extLst>
            </p:cNvPr>
            <p:cNvSpPr/>
            <p:nvPr/>
          </p:nvSpPr>
          <p:spPr>
            <a:xfrm>
              <a:off x="2130483" y="172212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02" name="组合 201">
              <a:extLst>
                <a:ext uri="{FF2B5EF4-FFF2-40B4-BE49-F238E27FC236}">
                  <a16:creationId xmlns:a16="http://schemas.microsoft.com/office/drawing/2014/main" id="{76911CAF-0D89-4165-A630-AFA8B634494F}"/>
                </a:ext>
              </a:extLst>
            </p:cNvPr>
            <p:cNvGrpSpPr/>
            <p:nvPr/>
          </p:nvGrpSpPr>
          <p:grpSpPr>
            <a:xfrm>
              <a:off x="863018" y="1705221"/>
              <a:ext cx="569180" cy="65664"/>
              <a:chOff x="1175385" y="1705221"/>
              <a:chExt cx="569180" cy="65664"/>
            </a:xfrm>
          </p:grpSpPr>
          <p:sp>
            <p:nvSpPr>
              <p:cNvPr id="211" name="平行四边形 210">
                <a:extLst>
                  <a:ext uri="{FF2B5EF4-FFF2-40B4-BE49-F238E27FC236}">
                    <a16:creationId xmlns:a16="http://schemas.microsoft.com/office/drawing/2014/main" id="{9AF04680-D821-4C45-A240-9E013F10EE12}"/>
                  </a:ext>
                </a:extLst>
              </p:cNvPr>
              <p:cNvSpPr/>
              <p:nvPr/>
            </p:nvSpPr>
            <p:spPr>
              <a:xfrm flipH="1">
                <a:off x="117538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2" name="平行四边形 211">
                <a:extLst>
                  <a:ext uri="{FF2B5EF4-FFF2-40B4-BE49-F238E27FC236}">
                    <a16:creationId xmlns:a16="http://schemas.microsoft.com/office/drawing/2014/main" id="{1E1A8FA3-43F5-41C7-959A-3A1D0940CE60}"/>
                  </a:ext>
                </a:extLst>
              </p:cNvPr>
              <p:cNvSpPr/>
              <p:nvPr/>
            </p:nvSpPr>
            <p:spPr>
              <a:xfrm>
                <a:off x="1438565" y="1705221"/>
                <a:ext cx="306000" cy="6566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3" name="组合 202">
              <a:extLst>
                <a:ext uri="{FF2B5EF4-FFF2-40B4-BE49-F238E27FC236}">
                  <a16:creationId xmlns:a16="http://schemas.microsoft.com/office/drawing/2014/main" id="{88028ACE-BCC5-4501-ABA1-4DEF9AFA4766}"/>
                </a:ext>
              </a:extLst>
            </p:cNvPr>
            <p:cNvGrpSpPr/>
            <p:nvPr/>
          </p:nvGrpSpPr>
          <p:grpSpPr>
            <a:xfrm>
              <a:off x="569127" y="1722120"/>
              <a:ext cx="318655" cy="65663"/>
              <a:chOff x="2992324" y="3097673"/>
              <a:chExt cx="318655" cy="65663"/>
            </a:xfrm>
          </p:grpSpPr>
          <p:sp>
            <p:nvSpPr>
              <p:cNvPr id="205" name="平行四边形 204">
                <a:extLst>
                  <a:ext uri="{FF2B5EF4-FFF2-40B4-BE49-F238E27FC236}">
                    <a16:creationId xmlns:a16="http://schemas.microsoft.com/office/drawing/2014/main" id="{3619C84D-55A2-4A36-A219-68CF8FC27D23}"/>
                  </a:ext>
                </a:extLst>
              </p:cNvPr>
              <p:cNvSpPr/>
              <p:nvPr/>
            </p:nvSpPr>
            <p:spPr>
              <a:xfrm rot="10800000" flipH="1">
                <a:off x="299232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6" name="平行四边形 205">
                <a:extLst>
                  <a:ext uri="{FF2B5EF4-FFF2-40B4-BE49-F238E27FC236}">
                    <a16:creationId xmlns:a16="http://schemas.microsoft.com/office/drawing/2014/main" id="{944D711F-4166-4028-A314-2F105104AEA4}"/>
                  </a:ext>
                </a:extLst>
              </p:cNvPr>
              <p:cNvSpPr/>
              <p:nvPr/>
            </p:nvSpPr>
            <p:spPr>
              <a:xfrm rot="10800000" flipH="1">
                <a:off x="3037846"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7" name="平行四边形 206">
                <a:extLst>
                  <a:ext uri="{FF2B5EF4-FFF2-40B4-BE49-F238E27FC236}">
                    <a16:creationId xmlns:a16="http://schemas.microsoft.com/office/drawing/2014/main" id="{4C9BC13C-F4CC-46D6-AC60-24B993C4946B}"/>
                  </a:ext>
                </a:extLst>
              </p:cNvPr>
              <p:cNvSpPr/>
              <p:nvPr/>
            </p:nvSpPr>
            <p:spPr>
              <a:xfrm rot="10800000" flipH="1">
                <a:off x="3083368"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8" name="平行四边形 207">
                <a:extLst>
                  <a:ext uri="{FF2B5EF4-FFF2-40B4-BE49-F238E27FC236}">
                    <a16:creationId xmlns:a16="http://schemas.microsoft.com/office/drawing/2014/main" id="{0D8DFBD4-0AC8-46C0-940F-125B591291F2}"/>
                  </a:ext>
                </a:extLst>
              </p:cNvPr>
              <p:cNvSpPr/>
              <p:nvPr/>
            </p:nvSpPr>
            <p:spPr>
              <a:xfrm rot="10800000" flipH="1">
                <a:off x="3128890"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9" name="平行四边形 208">
                <a:extLst>
                  <a:ext uri="{FF2B5EF4-FFF2-40B4-BE49-F238E27FC236}">
                    <a16:creationId xmlns:a16="http://schemas.microsoft.com/office/drawing/2014/main" id="{442A6F72-9062-4018-A366-1DF35087E53C}"/>
                  </a:ext>
                </a:extLst>
              </p:cNvPr>
              <p:cNvSpPr/>
              <p:nvPr/>
            </p:nvSpPr>
            <p:spPr>
              <a:xfrm rot="10800000" flipH="1">
                <a:off x="3174412"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0" name="平行四边形 209">
                <a:extLst>
                  <a:ext uri="{FF2B5EF4-FFF2-40B4-BE49-F238E27FC236}">
                    <a16:creationId xmlns:a16="http://schemas.microsoft.com/office/drawing/2014/main" id="{28715D32-3B00-444C-B003-F55DDA8BE849}"/>
                  </a:ext>
                </a:extLst>
              </p:cNvPr>
              <p:cNvSpPr/>
              <p:nvPr/>
            </p:nvSpPr>
            <p:spPr>
              <a:xfrm rot="10800000" flipH="1">
                <a:off x="3219934" y="3097673"/>
                <a:ext cx="91045" cy="65663"/>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04" name="直角三角形 203">
              <a:extLst>
                <a:ext uri="{FF2B5EF4-FFF2-40B4-BE49-F238E27FC236}">
                  <a16:creationId xmlns:a16="http://schemas.microsoft.com/office/drawing/2014/main" id="{41DBA544-4880-419F-8DCA-CEBEB5578B6D}"/>
                </a:ext>
              </a:extLst>
            </p:cNvPr>
            <p:cNvSpPr/>
            <p:nvPr/>
          </p:nvSpPr>
          <p:spPr>
            <a:xfrm rot="10800000">
              <a:off x="3239483" y="1727006"/>
              <a:ext cx="142992" cy="14299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 name="文本占位符 1">
            <a:extLst>
              <a:ext uri="{FF2B5EF4-FFF2-40B4-BE49-F238E27FC236}">
                <a16:creationId xmlns:a16="http://schemas.microsoft.com/office/drawing/2014/main" id="{A93640D8-8AF2-4019-B127-17AB84412047}"/>
              </a:ext>
            </a:extLst>
          </p:cNvPr>
          <p:cNvSpPr>
            <a:spLocks noGrp="1"/>
          </p:cNvSpPr>
          <p:nvPr>
            <p:ph type="body" sz="quarter" idx="21"/>
          </p:nvPr>
        </p:nvSpPr>
        <p:spPr/>
        <p:txBody>
          <a:bodyPr/>
          <a:lstStyle/>
          <a:p>
            <a:r>
              <a:rPr lang="en-US" altLang="zh-CN" dirty="0"/>
              <a:t>BI</a:t>
            </a:r>
            <a:r>
              <a:rPr lang="zh-CN" altLang="en-US" dirty="0"/>
              <a:t>工具介绍 </a:t>
            </a:r>
            <a:r>
              <a:rPr lang="en-US" altLang="zh-CN" dirty="0"/>
              <a:t>– </a:t>
            </a:r>
            <a:r>
              <a:rPr lang="zh-CN" altLang="en-US" dirty="0"/>
              <a:t>应用场景</a:t>
            </a:r>
          </a:p>
        </p:txBody>
      </p:sp>
      <p:sp>
        <p:nvSpPr>
          <p:cNvPr id="4" name="文本占位符 67">
            <a:extLst>
              <a:ext uri="{FF2B5EF4-FFF2-40B4-BE49-F238E27FC236}">
                <a16:creationId xmlns:a16="http://schemas.microsoft.com/office/drawing/2014/main" id="{65CF6824-67EE-45D7-AC6A-8AA37E2CBB95}"/>
              </a:ext>
            </a:extLst>
          </p:cNvPr>
          <p:cNvSpPr txBox="1">
            <a:spLocks/>
          </p:cNvSpPr>
          <p:nvPr/>
        </p:nvSpPr>
        <p:spPr>
          <a:xfrm>
            <a:off x="5150508" y="3067843"/>
            <a:ext cx="1890984" cy="2007228"/>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gradFill flip="none" rotWithShape="1">
                  <a:gsLst>
                    <a:gs pos="14000">
                      <a:schemeClr val="accent3">
                        <a:lumMod val="100000"/>
                      </a:schemeClr>
                    </a:gs>
                    <a:gs pos="100000">
                      <a:schemeClr val="accent4"/>
                    </a:gs>
                  </a:gsLst>
                  <a:lin ang="5400000" scaled="0"/>
                  <a:tileRect/>
                </a:gra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j-ea"/>
                <a:ea typeface="+mj-ea"/>
              </a:rPr>
              <a:t>六大</a:t>
            </a:r>
          </a:p>
          <a:p>
            <a:r>
              <a:rPr lang="zh-CN" altLang="en-US" dirty="0">
                <a:latin typeface="+mj-ea"/>
                <a:ea typeface="+mj-ea"/>
              </a:rPr>
              <a:t>应用场景</a:t>
            </a:r>
          </a:p>
        </p:txBody>
      </p:sp>
      <p:sp>
        <p:nvSpPr>
          <p:cNvPr id="5" name="文本占位符 68">
            <a:extLst>
              <a:ext uri="{FF2B5EF4-FFF2-40B4-BE49-F238E27FC236}">
                <a16:creationId xmlns:a16="http://schemas.microsoft.com/office/drawing/2014/main" id="{10832794-76CC-4555-A4D8-6050FA07B1A6}"/>
              </a:ext>
            </a:extLst>
          </p:cNvPr>
          <p:cNvSpPr txBox="1">
            <a:spLocks/>
          </p:cNvSpPr>
          <p:nvPr/>
        </p:nvSpPr>
        <p:spPr>
          <a:xfrm>
            <a:off x="628900" y="1869990"/>
            <a:ext cx="2556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财务管理</a:t>
            </a:r>
          </a:p>
        </p:txBody>
      </p:sp>
      <p:sp>
        <p:nvSpPr>
          <p:cNvPr id="6" name="文本占位符 69">
            <a:extLst>
              <a:ext uri="{FF2B5EF4-FFF2-40B4-BE49-F238E27FC236}">
                <a16:creationId xmlns:a16="http://schemas.microsoft.com/office/drawing/2014/main" id="{FF0E456A-CAA1-4116-B4CD-DDA09701BEE9}"/>
              </a:ext>
            </a:extLst>
          </p:cNvPr>
          <p:cNvSpPr txBox="1">
            <a:spLocks/>
          </p:cNvSpPr>
          <p:nvPr/>
        </p:nvSpPr>
        <p:spPr>
          <a:xfrm>
            <a:off x="628900" y="2213328"/>
            <a:ext cx="2556000"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可以帮助客户获取外部，本地的各种财务数据，利用可视化工具，完善客户对财务状况的分析。</a:t>
            </a:r>
          </a:p>
        </p:txBody>
      </p:sp>
      <p:sp>
        <p:nvSpPr>
          <p:cNvPr id="7" name="文本占位符 70">
            <a:extLst>
              <a:ext uri="{FF2B5EF4-FFF2-40B4-BE49-F238E27FC236}">
                <a16:creationId xmlns:a16="http://schemas.microsoft.com/office/drawing/2014/main" id="{CDF03012-3E9E-4701-A98D-239BECA4A273}"/>
              </a:ext>
            </a:extLst>
          </p:cNvPr>
          <p:cNvSpPr txBox="1">
            <a:spLocks/>
          </p:cNvSpPr>
          <p:nvPr/>
        </p:nvSpPr>
        <p:spPr>
          <a:xfrm>
            <a:off x="628900" y="3501971"/>
            <a:ext cx="2556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市场营销</a:t>
            </a:r>
          </a:p>
        </p:txBody>
      </p:sp>
      <p:sp>
        <p:nvSpPr>
          <p:cNvPr id="8" name="文本占位符 71">
            <a:extLst>
              <a:ext uri="{FF2B5EF4-FFF2-40B4-BE49-F238E27FC236}">
                <a16:creationId xmlns:a16="http://schemas.microsoft.com/office/drawing/2014/main" id="{FBE6CB12-B9A2-4174-AE7D-DA74904599B3}"/>
              </a:ext>
            </a:extLst>
          </p:cNvPr>
          <p:cNvSpPr txBox="1">
            <a:spLocks/>
          </p:cNvSpPr>
          <p:nvPr/>
        </p:nvSpPr>
        <p:spPr>
          <a:xfrm>
            <a:off x="628900" y="3845309"/>
            <a:ext cx="2556000"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客户可以监控并分析当前的市场状况，从而将营销资源投入到更有效的渠道上</a:t>
            </a:r>
          </a:p>
        </p:txBody>
      </p:sp>
      <p:sp>
        <p:nvSpPr>
          <p:cNvPr id="9" name="文本占位符 72">
            <a:extLst>
              <a:ext uri="{FF2B5EF4-FFF2-40B4-BE49-F238E27FC236}">
                <a16:creationId xmlns:a16="http://schemas.microsoft.com/office/drawing/2014/main" id="{6E76ADDA-469C-41AF-8A1C-7AD9CC9DB436}"/>
              </a:ext>
            </a:extLst>
          </p:cNvPr>
          <p:cNvSpPr txBox="1">
            <a:spLocks/>
          </p:cNvSpPr>
          <p:nvPr/>
        </p:nvSpPr>
        <p:spPr>
          <a:xfrm>
            <a:off x="628900" y="5133952"/>
            <a:ext cx="2556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销售活动</a:t>
            </a:r>
          </a:p>
        </p:txBody>
      </p:sp>
      <p:sp>
        <p:nvSpPr>
          <p:cNvPr id="10" name="文本占位符 73">
            <a:extLst>
              <a:ext uri="{FF2B5EF4-FFF2-40B4-BE49-F238E27FC236}">
                <a16:creationId xmlns:a16="http://schemas.microsoft.com/office/drawing/2014/main" id="{5DAAEA42-136C-458D-A6D6-02AC89EE436A}"/>
              </a:ext>
            </a:extLst>
          </p:cNvPr>
          <p:cNvSpPr txBox="1">
            <a:spLocks/>
          </p:cNvSpPr>
          <p:nvPr/>
        </p:nvSpPr>
        <p:spPr>
          <a:xfrm>
            <a:off x="628900" y="5477290"/>
            <a:ext cx="2556000"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管理公司的各种销售渠道，用户只需要通过仪表盘就能查看相关数据</a:t>
            </a:r>
          </a:p>
        </p:txBody>
      </p:sp>
      <p:sp>
        <p:nvSpPr>
          <p:cNvPr id="11" name="文本占位符 2">
            <a:extLst>
              <a:ext uri="{FF2B5EF4-FFF2-40B4-BE49-F238E27FC236}">
                <a16:creationId xmlns:a16="http://schemas.microsoft.com/office/drawing/2014/main" id="{EBFD470C-4E96-4DA9-859A-37CA80A0E0DF}"/>
              </a:ext>
            </a:extLst>
          </p:cNvPr>
          <p:cNvSpPr txBox="1">
            <a:spLocks/>
          </p:cNvSpPr>
          <p:nvPr/>
        </p:nvSpPr>
        <p:spPr>
          <a:xfrm>
            <a:off x="8944700" y="1869990"/>
            <a:ext cx="2556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人力资源</a:t>
            </a:r>
          </a:p>
        </p:txBody>
      </p:sp>
      <p:sp>
        <p:nvSpPr>
          <p:cNvPr id="12" name="文本占位符 3">
            <a:extLst>
              <a:ext uri="{FF2B5EF4-FFF2-40B4-BE49-F238E27FC236}">
                <a16:creationId xmlns:a16="http://schemas.microsoft.com/office/drawing/2014/main" id="{292C7F27-A3D1-4419-80C4-E804A81A39E5}"/>
              </a:ext>
            </a:extLst>
          </p:cNvPr>
          <p:cNvSpPr txBox="1">
            <a:spLocks/>
          </p:cNvSpPr>
          <p:nvPr/>
        </p:nvSpPr>
        <p:spPr>
          <a:xfrm>
            <a:off x="8944700" y="2213328"/>
            <a:ext cx="2556000"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帮客户收集和监测所有重要数据，帮助用户追踪合规性、人员编制和其他信息</a:t>
            </a:r>
          </a:p>
        </p:txBody>
      </p:sp>
      <p:sp>
        <p:nvSpPr>
          <p:cNvPr id="13" name="文本占位符 4">
            <a:extLst>
              <a:ext uri="{FF2B5EF4-FFF2-40B4-BE49-F238E27FC236}">
                <a16:creationId xmlns:a16="http://schemas.microsoft.com/office/drawing/2014/main" id="{5FB06F86-56BB-4E14-BADE-8D7A5CD496F2}"/>
              </a:ext>
            </a:extLst>
          </p:cNvPr>
          <p:cNvSpPr txBox="1">
            <a:spLocks/>
          </p:cNvSpPr>
          <p:nvPr/>
        </p:nvSpPr>
        <p:spPr>
          <a:xfrm>
            <a:off x="8944700" y="3501971"/>
            <a:ext cx="2556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IT</a:t>
            </a:r>
            <a:r>
              <a:rPr lang="zh-CN" altLang="en-US"/>
              <a:t>领域</a:t>
            </a:r>
          </a:p>
        </p:txBody>
      </p:sp>
      <p:sp>
        <p:nvSpPr>
          <p:cNvPr id="14" name="文本占位符 5">
            <a:extLst>
              <a:ext uri="{FF2B5EF4-FFF2-40B4-BE49-F238E27FC236}">
                <a16:creationId xmlns:a16="http://schemas.microsoft.com/office/drawing/2014/main" id="{50951523-674B-4F3F-B8BF-867CEE857315}"/>
              </a:ext>
            </a:extLst>
          </p:cNvPr>
          <p:cNvSpPr txBox="1">
            <a:spLocks/>
          </p:cNvSpPr>
          <p:nvPr/>
        </p:nvSpPr>
        <p:spPr>
          <a:xfrm>
            <a:off x="8944700" y="3845309"/>
            <a:ext cx="2556000"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用户可以创建各种仪表盘，从而监控来自数据库的各种服务数据。</a:t>
            </a:r>
          </a:p>
        </p:txBody>
      </p:sp>
      <p:sp>
        <p:nvSpPr>
          <p:cNvPr id="15" name="文本占位符 6">
            <a:extLst>
              <a:ext uri="{FF2B5EF4-FFF2-40B4-BE49-F238E27FC236}">
                <a16:creationId xmlns:a16="http://schemas.microsoft.com/office/drawing/2014/main" id="{2424C121-FFC1-43E8-A0EB-F68E4AFB2086}"/>
              </a:ext>
            </a:extLst>
          </p:cNvPr>
          <p:cNvSpPr txBox="1">
            <a:spLocks/>
          </p:cNvSpPr>
          <p:nvPr/>
        </p:nvSpPr>
        <p:spPr>
          <a:xfrm>
            <a:off x="8944700" y="5133952"/>
            <a:ext cx="2556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b="0" kern="1200" dirty="0">
                <a:gradFill>
                  <a:gsLst>
                    <a:gs pos="0">
                      <a:schemeClr val="accent3">
                        <a:lumMod val="100000"/>
                      </a:schemeClr>
                    </a:gs>
                    <a:gs pos="100000">
                      <a:schemeClr val="accent4"/>
                    </a:gs>
                  </a:gsLst>
                  <a:lin ang="5400000" scaled="0"/>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运维工作</a:t>
            </a:r>
          </a:p>
        </p:txBody>
      </p:sp>
      <p:sp>
        <p:nvSpPr>
          <p:cNvPr id="16" name="文本占位符 7">
            <a:extLst>
              <a:ext uri="{FF2B5EF4-FFF2-40B4-BE49-F238E27FC236}">
                <a16:creationId xmlns:a16="http://schemas.microsoft.com/office/drawing/2014/main" id="{5A3A27DD-E19B-4E70-8C68-697C3A91F1D4}"/>
              </a:ext>
            </a:extLst>
          </p:cNvPr>
          <p:cNvSpPr txBox="1">
            <a:spLocks/>
          </p:cNvSpPr>
          <p:nvPr/>
        </p:nvSpPr>
        <p:spPr>
          <a:xfrm>
            <a:off x="8944700" y="5477290"/>
            <a:ext cx="2556000" cy="88567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能够监测来自</a:t>
            </a:r>
            <a:r>
              <a:rPr lang="en-US" altLang="zh-CN"/>
              <a:t>Excel</a:t>
            </a:r>
            <a:r>
              <a:rPr lang="zh-CN" altLang="en-US"/>
              <a:t>、云服务、数据库等多种来源的数据，并为用户的产品、绩效等发现新的可能</a:t>
            </a:r>
          </a:p>
        </p:txBody>
      </p:sp>
    </p:spTree>
    <p:extLst>
      <p:ext uri="{BB962C8B-B14F-4D97-AF65-F5344CB8AC3E}">
        <p14:creationId xmlns:p14="http://schemas.microsoft.com/office/powerpoint/2010/main" val="454484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55AB68C-B66E-4195-9259-A7E5C5377C73}"/>
              </a:ext>
            </a:extLst>
          </p:cNvPr>
          <p:cNvSpPr>
            <a:spLocks noGrp="1"/>
          </p:cNvSpPr>
          <p:nvPr>
            <p:ph type="body" sz="quarter" idx="29"/>
          </p:nvPr>
        </p:nvSpPr>
        <p:spPr>
          <a:xfrm>
            <a:off x="4584000" y="2195286"/>
            <a:ext cx="3024000" cy="592166"/>
          </a:xfrm>
        </p:spPr>
        <p:txBody>
          <a:bodyPr/>
          <a:lstStyle/>
          <a:p>
            <a:r>
              <a:rPr lang="zh-CN" altLang="en-US" dirty="0"/>
              <a:t>数据导入</a:t>
            </a:r>
          </a:p>
        </p:txBody>
      </p:sp>
      <p:sp>
        <p:nvSpPr>
          <p:cNvPr id="3" name="文本占位符 2">
            <a:extLst>
              <a:ext uri="{FF2B5EF4-FFF2-40B4-BE49-F238E27FC236}">
                <a16:creationId xmlns:a16="http://schemas.microsoft.com/office/drawing/2014/main" id="{B50F94B4-013A-496A-A955-7FEB08A87429}"/>
              </a:ext>
            </a:extLst>
          </p:cNvPr>
          <p:cNvSpPr>
            <a:spLocks noGrp="1"/>
          </p:cNvSpPr>
          <p:nvPr>
            <p:ph type="body" sz="quarter" idx="30"/>
          </p:nvPr>
        </p:nvSpPr>
        <p:spPr>
          <a:xfrm>
            <a:off x="4584000" y="2812085"/>
            <a:ext cx="3024000" cy="185162"/>
          </a:xfrm>
        </p:spPr>
        <p:txBody>
          <a:bodyPr/>
          <a:lstStyle/>
          <a:p>
            <a:r>
              <a:rPr lang="en-US" altLang="zh-CN" dirty="0"/>
              <a:t>DATA IMPORT</a:t>
            </a:r>
          </a:p>
        </p:txBody>
      </p:sp>
      <p:sp>
        <p:nvSpPr>
          <p:cNvPr id="4" name="文本占位符 3">
            <a:extLst>
              <a:ext uri="{FF2B5EF4-FFF2-40B4-BE49-F238E27FC236}">
                <a16:creationId xmlns:a16="http://schemas.microsoft.com/office/drawing/2014/main" id="{AB4F0434-89CA-4708-9150-0AC7882D3BCA}"/>
              </a:ext>
            </a:extLst>
          </p:cNvPr>
          <p:cNvSpPr>
            <a:spLocks noGrp="1"/>
          </p:cNvSpPr>
          <p:nvPr>
            <p:ph type="body" sz="quarter" idx="31"/>
          </p:nvPr>
        </p:nvSpPr>
        <p:spPr>
          <a:xfrm>
            <a:off x="2593471" y="1108265"/>
            <a:ext cx="877189" cy="885124"/>
          </a:xfrm>
        </p:spPr>
        <p:txBody>
          <a:bodyPr/>
          <a:lstStyle/>
          <a:p>
            <a:r>
              <a:rPr lang="en-US" altLang="zh-CN" dirty="0"/>
              <a:t>02</a:t>
            </a:r>
            <a:endParaRPr lang="zh-CN" altLang="en-US" dirty="0"/>
          </a:p>
        </p:txBody>
      </p:sp>
      <p:pic>
        <p:nvPicPr>
          <p:cNvPr id="11" name="图片占位符 10">
            <a:extLst>
              <a:ext uri="{FF2B5EF4-FFF2-40B4-BE49-F238E27FC236}">
                <a16:creationId xmlns:a16="http://schemas.microsoft.com/office/drawing/2014/main" id="{500CB99A-41B6-4348-8A91-DB4240816BBD}"/>
              </a:ext>
            </a:extLst>
          </p:cNvPr>
          <p:cNvPicPr>
            <a:picLocks noGrp="1" noChangeAspect="1"/>
          </p:cNvPicPr>
          <p:nvPr>
            <p:ph type="pic" sz="quarter" idx="32"/>
          </p:nvPr>
        </p:nvPicPr>
        <p:blipFill rotWithShape="1">
          <a:blip r:embed="rId3" cstate="screen">
            <a:extLst>
              <a:ext uri="{28A0092B-C50C-407E-A947-70E740481C1C}">
                <a14:useLocalDpi xmlns:a14="http://schemas.microsoft.com/office/drawing/2010/main"/>
              </a:ext>
            </a:extLst>
          </a:blip>
          <a:srcRect/>
          <a:stretch/>
        </p:blipFill>
        <p:spPr>
          <a:xfrm>
            <a:off x="5434013" y="3497263"/>
            <a:ext cx="1323975" cy="1325562"/>
          </a:xfrm>
          <a:prstGeom prst="ellipse">
            <a:avLst/>
          </a:prstGeom>
        </p:spPr>
      </p:pic>
    </p:spTree>
    <p:extLst>
      <p:ext uri="{BB962C8B-B14F-4D97-AF65-F5344CB8AC3E}">
        <p14:creationId xmlns:p14="http://schemas.microsoft.com/office/powerpoint/2010/main" val="1989001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26D2F3BE-7703-45E4-98B0-01DEE7C04ECE}"/>
              </a:ext>
            </a:extLst>
          </p:cNvPr>
          <p:cNvGrpSpPr/>
          <p:nvPr/>
        </p:nvGrpSpPr>
        <p:grpSpPr>
          <a:xfrm>
            <a:off x="162711" y="483879"/>
            <a:ext cx="1259179" cy="5882631"/>
            <a:chOff x="162711" y="483879"/>
            <a:chExt cx="1259179" cy="5882631"/>
          </a:xfrm>
        </p:grpSpPr>
        <p:cxnSp>
          <p:nvCxnSpPr>
            <p:cNvPr id="165" name="直接连接符 164">
              <a:extLst>
                <a:ext uri="{FF2B5EF4-FFF2-40B4-BE49-F238E27FC236}">
                  <a16:creationId xmlns:a16="http://schemas.microsoft.com/office/drawing/2014/main" id="{A08B3EAC-5565-4643-BEAB-0BE76499F621}"/>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67" name="等腰三角形 166">
              <a:extLst>
                <a:ext uri="{FF2B5EF4-FFF2-40B4-BE49-F238E27FC236}">
                  <a16:creationId xmlns:a16="http://schemas.microsoft.com/office/drawing/2014/main" id="{06DDCBDA-8011-4938-B89D-FF374626C191}"/>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8" name="等腰三角形 167">
              <a:extLst>
                <a:ext uri="{FF2B5EF4-FFF2-40B4-BE49-F238E27FC236}">
                  <a16:creationId xmlns:a16="http://schemas.microsoft.com/office/drawing/2014/main" id="{5EBD8151-4C5E-408F-966F-C5F5C625C99C}"/>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70" name="直接连接符 169">
              <a:extLst>
                <a:ext uri="{FF2B5EF4-FFF2-40B4-BE49-F238E27FC236}">
                  <a16:creationId xmlns:a16="http://schemas.microsoft.com/office/drawing/2014/main" id="{14137465-7E98-4DC0-AAAD-AE411B6B3F4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71" name="等腰三角形 170">
              <a:extLst>
                <a:ext uri="{FF2B5EF4-FFF2-40B4-BE49-F238E27FC236}">
                  <a16:creationId xmlns:a16="http://schemas.microsoft.com/office/drawing/2014/main" id="{3A859207-7A18-4843-A2E7-08A37B0A082A}"/>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等腰三角形 174">
              <a:extLst>
                <a:ext uri="{FF2B5EF4-FFF2-40B4-BE49-F238E27FC236}">
                  <a16:creationId xmlns:a16="http://schemas.microsoft.com/office/drawing/2014/main" id="{93413162-38FE-4EAA-8BA5-137B38E1901F}"/>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6" name="等腰三角形 175">
              <a:extLst>
                <a:ext uri="{FF2B5EF4-FFF2-40B4-BE49-F238E27FC236}">
                  <a16:creationId xmlns:a16="http://schemas.microsoft.com/office/drawing/2014/main" id="{B1104B15-57B8-42F5-A6EA-95D6A491E4F3}"/>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77" name="组合 176">
              <a:extLst>
                <a:ext uri="{FF2B5EF4-FFF2-40B4-BE49-F238E27FC236}">
                  <a16:creationId xmlns:a16="http://schemas.microsoft.com/office/drawing/2014/main" id="{632D57D0-5273-423E-9A50-FA20020ADB30}"/>
                </a:ext>
              </a:extLst>
            </p:cNvPr>
            <p:cNvGrpSpPr/>
            <p:nvPr/>
          </p:nvGrpSpPr>
          <p:grpSpPr>
            <a:xfrm>
              <a:off x="162711" y="649357"/>
              <a:ext cx="180000" cy="180000"/>
              <a:chOff x="202437" y="486863"/>
              <a:chExt cx="180000" cy="180000"/>
            </a:xfrm>
          </p:grpSpPr>
          <p:sp>
            <p:nvSpPr>
              <p:cNvPr id="178" name="椭圆 177">
                <a:extLst>
                  <a:ext uri="{FF2B5EF4-FFF2-40B4-BE49-F238E27FC236}">
                    <a16:creationId xmlns:a16="http://schemas.microsoft.com/office/drawing/2014/main" id="{CAC65AEC-1888-4D48-9F32-C7402F3C06F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椭圆 178">
                <a:extLst>
                  <a:ext uri="{FF2B5EF4-FFF2-40B4-BE49-F238E27FC236}">
                    <a16:creationId xmlns:a16="http://schemas.microsoft.com/office/drawing/2014/main" id="{C282AC5A-01F7-4165-BD88-229D50DBC5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0" name="组合 179">
              <a:extLst>
                <a:ext uri="{FF2B5EF4-FFF2-40B4-BE49-F238E27FC236}">
                  <a16:creationId xmlns:a16="http://schemas.microsoft.com/office/drawing/2014/main" id="{AAB43C21-4769-4B1C-9575-6A0D0EC4EA26}"/>
                </a:ext>
              </a:extLst>
            </p:cNvPr>
            <p:cNvGrpSpPr/>
            <p:nvPr/>
          </p:nvGrpSpPr>
          <p:grpSpPr>
            <a:xfrm>
              <a:off x="235732" y="1125804"/>
              <a:ext cx="180000" cy="180000"/>
              <a:chOff x="202437" y="486863"/>
              <a:chExt cx="180000" cy="180000"/>
            </a:xfrm>
          </p:grpSpPr>
          <p:sp>
            <p:nvSpPr>
              <p:cNvPr id="182" name="椭圆 181">
                <a:extLst>
                  <a:ext uri="{FF2B5EF4-FFF2-40B4-BE49-F238E27FC236}">
                    <a16:creationId xmlns:a16="http://schemas.microsoft.com/office/drawing/2014/main" id="{6C88CB4C-81D3-4FD3-BB24-6F905ECE321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椭圆 182">
                <a:extLst>
                  <a:ext uri="{FF2B5EF4-FFF2-40B4-BE49-F238E27FC236}">
                    <a16:creationId xmlns:a16="http://schemas.microsoft.com/office/drawing/2014/main" id="{3F0382B1-336F-4E91-B637-E5912D3E9C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84" name="直接连接符 183">
              <a:extLst>
                <a:ext uri="{FF2B5EF4-FFF2-40B4-BE49-F238E27FC236}">
                  <a16:creationId xmlns:a16="http://schemas.microsoft.com/office/drawing/2014/main" id="{C3CD35F5-105E-4F9D-BC76-F4ED7E4DE9EF}"/>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85" name="椭圆 184">
              <a:extLst>
                <a:ext uri="{FF2B5EF4-FFF2-40B4-BE49-F238E27FC236}">
                  <a16:creationId xmlns:a16="http://schemas.microsoft.com/office/drawing/2014/main" id="{AB3DAF01-F2C5-44C7-8430-D4FFD156FA38}"/>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椭圆 185">
              <a:extLst>
                <a:ext uri="{FF2B5EF4-FFF2-40B4-BE49-F238E27FC236}">
                  <a16:creationId xmlns:a16="http://schemas.microsoft.com/office/drawing/2014/main" id="{19539BB3-11A3-40DF-B130-6FE4FBE314E2}"/>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任意多边形: 形状 186">
              <a:extLst>
                <a:ext uri="{FF2B5EF4-FFF2-40B4-BE49-F238E27FC236}">
                  <a16:creationId xmlns:a16="http://schemas.microsoft.com/office/drawing/2014/main" id="{A482D5AA-E16E-429B-8D6B-9A6D4E65EAAA}"/>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任意多边形: 形状 187">
              <a:extLst>
                <a:ext uri="{FF2B5EF4-FFF2-40B4-BE49-F238E27FC236}">
                  <a16:creationId xmlns:a16="http://schemas.microsoft.com/office/drawing/2014/main" id="{16468B02-7528-428D-B15F-3A50A2039B06}"/>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89" name="组合 188">
              <a:extLst>
                <a:ext uri="{FF2B5EF4-FFF2-40B4-BE49-F238E27FC236}">
                  <a16:creationId xmlns:a16="http://schemas.microsoft.com/office/drawing/2014/main" id="{DC870D7D-215C-40F0-BE9C-017506FC898D}"/>
                </a:ext>
              </a:extLst>
            </p:cNvPr>
            <p:cNvGrpSpPr/>
            <p:nvPr/>
          </p:nvGrpSpPr>
          <p:grpSpPr>
            <a:xfrm>
              <a:off x="309846" y="2078698"/>
              <a:ext cx="180000" cy="180000"/>
              <a:chOff x="202437" y="486863"/>
              <a:chExt cx="180000" cy="180000"/>
            </a:xfrm>
          </p:grpSpPr>
          <p:sp>
            <p:nvSpPr>
              <p:cNvPr id="190" name="椭圆 189">
                <a:extLst>
                  <a:ext uri="{FF2B5EF4-FFF2-40B4-BE49-F238E27FC236}">
                    <a16:creationId xmlns:a16="http://schemas.microsoft.com/office/drawing/2014/main" id="{CDC4A619-72DA-47CA-A33D-90A0DC5AD9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椭圆 190">
                <a:extLst>
                  <a:ext uri="{FF2B5EF4-FFF2-40B4-BE49-F238E27FC236}">
                    <a16:creationId xmlns:a16="http://schemas.microsoft.com/office/drawing/2014/main" id="{C1BD0952-F859-4B2E-B3BB-DE57531168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2" name="组合 191">
              <a:extLst>
                <a:ext uri="{FF2B5EF4-FFF2-40B4-BE49-F238E27FC236}">
                  <a16:creationId xmlns:a16="http://schemas.microsoft.com/office/drawing/2014/main" id="{1692758B-5B5B-4CEB-AFE8-9C9E2E28C092}"/>
                </a:ext>
              </a:extLst>
            </p:cNvPr>
            <p:cNvGrpSpPr/>
            <p:nvPr/>
          </p:nvGrpSpPr>
          <p:grpSpPr>
            <a:xfrm>
              <a:off x="309846" y="2555145"/>
              <a:ext cx="180000" cy="180000"/>
              <a:chOff x="202437" y="486863"/>
              <a:chExt cx="180000" cy="180000"/>
            </a:xfrm>
          </p:grpSpPr>
          <p:sp>
            <p:nvSpPr>
              <p:cNvPr id="193" name="椭圆 192">
                <a:extLst>
                  <a:ext uri="{FF2B5EF4-FFF2-40B4-BE49-F238E27FC236}">
                    <a16:creationId xmlns:a16="http://schemas.microsoft.com/office/drawing/2014/main" id="{07026E26-810F-4CBB-A41A-95FC5DB087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椭圆 193">
                <a:extLst>
                  <a:ext uri="{FF2B5EF4-FFF2-40B4-BE49-F238E27FC236}">
                    <a16:creationId xmlns:a16="http://schemas.microsoft.com/office/drawing/2014/main" id="{8D0DCE45-6644-493F-A57C-003F733DBFF1}"/>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5" name="组合 194">
              <a:extLst>
                <a:ext uri="{FF2B5EF4-FFF2-40B4-BE49-F238E27FC236}">
                  <a16:creationId xmlns:a16="http://schemas.microsoft.com/office/drawing/2014/main" id="{6D39C9D3-BC31-4C47-98F2-D0EB5EA2A302}"/>
                </a:ext>
              </a:extLst>
            </p:cNvPr>
            <p:cNvGrpSpPr/>
            <p:nvPr/>
          </p:nvGrpSpPr>
          <p:grpSpPr>
            <a:xfrm>
              <a:off x="309846" y="3031592"/>
              <a:ext cx="180000" cy="180000"/>
              <a:chOff x="202437" y="486863"/>
              <a:chExt cx="180000" cy="180000"/>
            </a:xfrm>
          </p:grpSpPr>
          <p:sp>
            <p:nvSpPr>
              <p:cNvPr id="196" name="椭圆 195">
                <a:extLst>
                  <a:ext uri="{FF2B5EF4-FFF2-40B4-BE49-F238E27FC236}">
                    <a16:creationId xmlns:a16="http://schemas.microsoft.com/office/drawing/2014/main" id="{403E0937-DD1C-4A47-97D9-4A58C9D639B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椭圆 196">
                <a:extLst>
                  <a:ext uri="{FF2B5EF4-FFF2-40B4-BE49-F238E27FC236}">
                    <a16:creationId xmlns:a16="http://schemas.microsoft.com/office/drawing/2014/main" id="{F6897BC3-6E3D-45D4-9FF3-240724AA10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8" name="组合 197">
              <a:extLst>
                <a:ext uri="{FF2B5EF4-FFF2-40B4-BE49-F238E27FC236}">
                  <a16:creationId xmlns:a16="http://schemas.microsoft.com/office/drawing/2014/main" id="{02F6263A-494F-4FEA-8F71-1F4F3B95AC6F}"/>
                </a:ext>
              </a:extLst>
            </p:cNvPr>
            <p:cNvGrpSpPr/>
            <p:nvPr/>
          </p:nvGrpSpPr>
          <p:grpSpPr>
            <a:xfrm>
              <a:off x="309846" y="3508039"/>
              <a:ext cx="180000" cy="180000"/>
              <a:chOff x="202437" y="486863"/>
              <a:chExt cx="180000" cy="180000"/>
            </a:xfrm>
          </p:grpSpPr>
          <p:sp>
            <p:nvSpPr>
              <p:cNvPr id="199" name="椭圆 198">
                <a:extLst>
                  <a:ext uri="{FF2B5EF4-FFF2-40B4-BE49-F238E27FC236}">
                    <a16:creationId xmlns:a16="http://schemas.microsoft.com/office/drawing/2014/main" id="{4871D67C-6A90-4538-A559-3D0493FF17B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椭圆 199">
                <a:extLst>
                  <a:ext uri="{FF2B5EF4-FFF2-40B4-BE49-F238E27FC236}">
                    <a16:creationId xmlns:a16="http://schemas.microsoft.com/office/drawing/2014/main" id="{A2BA11ED-D687-45FA-90F2-C0AE6A19DEC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1" name="组合 200">
              <a:extLst>
                <a:ext uri="{FF2B5EF4-FFF2-40B4-BE49-F238E27FC236}">
                  <a16:creationId xmlns:a16="http://schemas.microsoft.com/office/drawing/2014/main" id="{DAE2442D-B504-40AD-855B-D5736A21F9EA}"/>
                </a:ext>
              </a:extLst>
            </p:cNvPr>
            <p:cNvGrpSpPr/>
            <p:nvPr/>
          </p:nvGrpSpPr>
          <p:grpSpPr>
            <a:xfrm>
              <a:off x="309846" y="3984486"/>
              <a:ext cx="180000" cy="180000"/>
              <a:chOff x="202437" y="486863"/>
              <a:chExt cx="180000" cy="180000"/>
            </a:xfrm>
          </p:grpSpPr>
          <p:sp>
            <p:nvSpPr>
              <p:cNvPr id="202" name="椭圆 201">
                <a:extLst>
                  <a:ext uri="{FF2B5EF4-FFF2-40B4-BE49-F238E27FC236}">
                    <a16:creationId xmlns:a16="http://schemas.microsoft.com/office/drawing/2014/main" id="{9BEB7A15-7764-48BE-9C42-3B9D6CB2FE5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椭圆 202">
                <a:extLst>
                  <a:ext uri="{FF2B5EF4-FFF2-40B4-BE49-F238E27FC236}">
                    <a16:creationId xmlns:a16="http://schemas.microsoft.com/office/drawing/2014/main" id="{8A2B36D7-4F75-4EB1-81A1-EFE6A294E72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7" name="组合 206">
              <a:extLst>
                <a:ext uri="{FF2B5EF4-FFF2-40B4-BE49-F238E27FC236}">
                  <a16:creationId xmlns:a16="http://schemas.microsoft.com/office/drawing/2014/main" id="{754A265C-6726-47AA-B9D6-FE58A47A8217}"/>
                </a:ext>
              </a:extLst>
            </p:cNvPr>
            <p:cNvGrpSpPr/>
            <p:nvPr/>
          </p:nvGrpSpPr>
          <p:grpSpPr>
            <a:xfrm>
              <a:off x="309846" y="4937380"/>
              <a:ext cx="180000" cy="180000"/>
              <a:chOff x="202437" y="486863"/>
              <a:chExt cx="180000" cy="180000"/>
            </a:xfrm>
          </p:grpSpPr>
          <p:sp>
            <p:nvSpPr>
              <p:cNvPr id="208" name="椭圆 207">
                <a:extLst>
                  <a:ext uri="{FF2B5EF4-FFF2-40B4-BE49-F238E27FC236}">
                    <a16:creationId xmlns:a16="http://schemas.microsoft.com/office/drawing/2014/main" id="{7C9183E3-5F93-4728-997A-7283ED30A14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9" name="椭圆 208">
                <a:extLst>
                  <a:ext uri="{FF2B5EF4-FFF2-40B4-BE49-F238E27FC236}">
                    <a16:creationId xmlns:a16="http://schemas.microsoft.com/office/drawing/2014/main" id="{B0750004-42E8-454F-ABA9-8E059D26871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0" name="等腰三角形 209">
              <a:extLst>
                <a:ext uri="{FF2B5EF4-FFF2-40B4-BE49-F238E27FC236}">
                  <a16:creationId xmlns:a16="http://schemas.microsoft.com/office/drawing/2014/main" id="{F2F5E79D-B0F5-46D7-93A4-B81694582AA4}"/>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1" name="组合 210">
              <a:extLst>
                <a:ext uri="{FF2B5EF4-FFF2-40B4-BE49-F238E27FC236}">
                  <a16:creationId xmlns:a16="http://schemas.microsoft.com/office/drawing/2014/main" id="{63568A24-005E-4820-80BA-5D0361122C57}"/>
                </a:ext>
              </a:extLst>
            </p:cNvPr>
            <p:cNvGrpSpPr/>
            <p:nvPr/>
          </p:nvGrpSpPr>
          <p:grpSpPr>
            <a:xfrm>
              <a:off x="236097" y="5413827"/>
              <a:ext cx="180000" cy="180000"/>
              <a:chOff x="202437" y="486863"/>
              <a:chExt cx="180000" cy="180000"/>
            </a:xfrm>
          </p:grpSpPr>
          <p:sp>
            <p:nvSpPr>
              <p:cNvPr id="212" name="椭圆 211">
                <a:extLst>
                  <a:ext uri="{FF2B5EF4-FFF2-40B4-BE49-F238E27FC236}">
                    <a16:creationId xmlns:a16="http://schemas.microsoft.com/office/drawing/2014/main" id="{70E4DC92-33AC-4B52-9CE2-BDED551F174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3" name="椭圆 212">
                <a:extLst>
                  <a:ext uri="{FF2B5EF4-FFF2-40B4-BE49-F238E27FC236}">
                    <a16:creationId xmlns:a16="http://schemas.microsoft.com/office/drawing/2014/main" id="{983CC3BE-2F44-4FF3-9EFC-4B088C6E6A3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4" name="等腰三角形 213">
              <a:extLst>
                <a:ext uri="{FF2B5EF4-FFF2-40B4-BE49-F238E27FC236}">
                  <a16:creationId xmlns:a16="http://schemas.microsoft.com/office/drawing/2014/main" id="{CC22D111-6B19-4537-A4F7-7B6C097B965B}"/>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5" name="组合 214">
              <a:extLst>
                <a:ext uri="{FF2B5EF4-FFF2-40B4-BE49-F238E27FC236}">
                  <a16:creationId xmlns:a16="http://schemas.microsoft.com/office/drawing/2014/main" id="{DA5291B3-ACD3-41BF-B4A3-5611DA35D66A}"/>
                </a:ext>
              </a:extLst>
            </p:cNvPr>
            <p:cNvGrpSpPr/>
            <p:nvPr/>
          </p:nvGrpSpPr>
          <p:grpSpPr>
            <a:xfrm>
              <a:off x="236097" y="5890274"/>
              <a:ext cx="180000" cy="180000"/>
              <a:chOff x="202437" y="486863"/>
              <a:chExt cx="180000" cy="180000"/>
            </a:xfrm>
          </p:grpSpPr>
          <p:sp>
            <p:nvSpPr>
              <p:cNvPr id="216" name="椭圆 215">
                <a:extLst>
                  <a:ext uri="{FF2B5EF4-FFF2-40B4-BE49-F238E27FC236}">
                    <a16:creationId xmlns:a16="http://schemas.microsoft.com/office/drawing/2014/main" id="{E509D8B8-1B54-4232-950B-8A59EF23BA7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椭圆 216">
                <a:extLst>
                  <a:ext uri="{FF2B5EF4-FFF2-40B4-BE49-F238E27FC236}">
                    <a16:creationId xmlns:a16="http://schemas.microsoft.com/office/drawing/2014/main" id="{0E54099F-FB29-4F72-A559-155C1CB6A7B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8" name="等腰三角形 217">
              <a:extLst>
                <a:ext uri="{FF2B5EF4-FFF2-40B4-BE49-F238E27FC236}">
                  <a16:creationId xmlns:a16="http://schemas.microsoft.com/office/drawing/2014/main" id="{A56CC449-0212-4CA6-A81D-E7FA02EC881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9" name="等腰三角形 218">
              <a:extLst>
                <a:ext uri="{FF2B5EF4-FFF2-40B4-BE49-F238E27FC236}">
                  <a16:creationId xmlns:a16="http://schemas.microsoft.com/office/drawing/2014/main" id="{D6C03332-F011-4E4B-9BD4-DA614CC5ECB8}"/>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文本占位符 1">
              <a:extLst>
                <a:ext uri="{FF2B5EF4-FFF2-40B4-BE49-F238E27FC236}">
                  <a16:creationId xmlns:a16="http://schemas.microsoft.com/office/drawing/2014/main" id="{2A62AD59-89E7-4019-BC88-0101EDD60555}"/>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221" name="文本占位符 2">
              <a:extLst>
                <a:ext uri="{FF2B5EF4-FFF2-40B4-BE49-F238E27FC236}">
                  <a16:creationId xmlns:a16="http://schemas.microsoft.com/office/drawing/2014/main" id="{EC70605A-BB73-4637-AD43-7BEA7FCE0456}"/>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222" name="文本占位符 3">
              <a:extLst>
                <a:ext uri="{FF2B5EF4-FFF2-40B4-BE49-F238E27FC236}">
                  <a16:creationId xmlns:a16="http://schemas.microsoft.com/office/drawing/2014/main" id="{03D91BF1-302E-4908-93F1-D395DF9F67E5}"/>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按工作表名称</a:t>
              </a:r>
            </a:p>
            <a:p>
              <a:r>
                <a:rPr lang="zh-CN" altLang="en-US" dirty="0">
                  <a:solidFill>
                    <a:schemeClr val="bg1">
                      <a:lumMod val="50000"/>
                    </a:schemeClr>
                  </a:solidFill>
                </a:rPr>
                <a:t>导入数据</a:t>
              </a:r>
            </a:p>
          </p:txBody>
        </p:sp>
        <p:sp>
          <p:nvSpPr>
            <p:cNvPr id="223" name="文本占位符 4">
              <a:extLst>
                <a:ext uri="{FF2B5EF4-FFF2-40B4-BE49-F238E27FC236}">
                  <a16:creationId xmlns:a16="http://schemas.microsoft.com/office/drawing/2014/main" id="{68795423-D423-4D6B-BC4A-F46577A60DA2}"/>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按工作表顺序</a:t>
              </a:r>
            </a:p>
            <a:p>
              <a:r>
                <a:rPr lang="zh-CN" altLang="en-US" dirty="0">
                  <a:solidFill>
                    <a:schemeClr val="bg1">
                      <a:lumMod val="50000"/>
                    </a:schemeClr>
                  </a:solidFill>
                </a:rPr>
                <a:t>导入数据</a:t>
              </a:r>
            </a:p>
          </p:txBody>
        </p:sp>
        <p:sp>
          <p:nvSpPr>
            <p:cNvPr id="224" name="文本占位符 5">
              <a:extLst>
                <a:ext uri="{FF2B5EF4-FFF2-40B4-BE49-F238E27FC236}">
                  <a16:creationId xmlns:a16="http://schemas.microsoft.com/office/drawing/2014/main" id="{16F3CEC9-4BD1-4BCC-9987-F5E0FFEAD1F1}"/>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225" name="文本占位符 6">
              <a:extLst>
                <a:ext uri="{FF2B5EF4-FFF2-40B4-BE49-F238E27FC236}">
                  <a16:creationId xmlns:a16="http://schemas.microsoft.com/office/drawing/2014/main" id="{483ABE19-F276-4788-95A9-C17F1E4E7D74}"/>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226" name="文本占位符 7">
              <a:extLst>
                <a:ext uri="{FF2B5EF4-FFF2-40B4-BE49-F238E27FC236}">
                  <a16:creationId xmlns:a16="http://schemas.microsoft.com/office/drawing/2014/main" id="{D9D75897-43B3-4A1D-AE97-9F1CFEDF893A}"/>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合并单元格处理</a:t>
              </a:r>
            </a:p>
          </p:txBody>
        </p:sp>
        <p:sp>
          <p:nvSpPr>
            <p:cNvPr id="227" name="文本占位符 8">
              <a:extLst>
                <a:ext uri="{FF2B5EF4-FFF2-40B4-BE49-F238E27FC236}">
                  <a16:creationId xmlns:a16="http://schemas.microsoft.com/office/drawing/2014/main" id="{2D0C2E8F-6635-4E97-9A77-520CC2BC93E5}"/>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228" name="文本占位符 9">
              <a:extLst>
                <a:ext uri="{FF2B5EF4-FFF2-40B4-BE49-F238E27FC236}">
                  <a16:creationId xmlns:a16="http://schemas.microsoft.com/office/drawing/2014/main" id="{188B978E-73E0-4C1D-9194-F8133F9CBEB9}"/>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229" name="文本占位符 10">
              <a:extLst>
                <a:ext uri="{FF2B5EF4-FFF2-40B4-BE49-F238E27FC236}">
                  <a16:creationId xmlns:a16="http://schemas.microsoft.com/office/drawing/2014/main" id="{FB8F669B-65EB-492D-9DD7-47CCA033B518}"/>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230" name="文本占位符 11">
              <a:extLst>
                <a:ext uri="{FF2B5EF4-FFF2-40B4-BE49-F238E27FC236}">
                  <a16:creationId xmlns:a16="http://schemas.microsoft.com/office/drawing/2014/main" id="{0A89DD1C-D39B-4D99-AC1C-D02BFE2AE750}"/>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231" name="文本占位符 12">
              <a:extLst>
                <a:ext uri="{FF2B5EF4-FFF2-40B4-BE49-F238E27FC236}">
                  <a16:creationId xmlns:a16="http://schemas.microsoft.com/office/drawing/2014/main" id="{690F4262-B2CA-40EF-951A-8C8B4051CF5B}"/>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sp>
          <p:nvSpPr>
            <p:cNvPr id="233" name="椭圆 232">
              <a:extLst>
                <a:ext uri="{FF2B5EF4-FFF2-40B4-BE49-F238E27FC236}">
                  <a16:creationId xmlns:a16="http://schemas.microsoft.com/office/drawing/2014/main" id="{A7596B49-449A-42F0-824A-A61438590E94}"/>
                </a:ext>
              </a:extLst>
            </p:cNvPr>
            <p:cNvSpPr/>
            <p:nvPr/>
          </p:nvSpPr>
          <p:spPr>
            <a:xfrm>
              <a:off x="287081" y="1179804"/>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34" name="组合 233">
              <a:extLst>
                <a:ext uri="{FF2B5EF4-FFF2-40B4-BE49-F238E27FC236}">
                  <a16:creationId xmlns:a16="http://schemas.microsoft.com/office/drawing/2014/main" id="{B7DDC6B0-6D82-4053-B13E-8B13EF561D43}"/>
                </a:ext>
              </a:extLst>
            </p:cNvPr>
            <p:cNvGrpSpPr/>
            <p:nvPr/>
          </p:nvGrpSpPr>
          <p:grpSpPr>
            <a:xfrm>
              <a:off x="309846" y="4460933"/>
              <a:ext cx="180000" cy="180000"/>
              <a:chOff x="202437" y="486863"/>
              <a:chExt cx="180000" cy="180000"/>
            </a:xfrm>
          </p:grpSpPr>
          <p:sp>
            <p:nvSpPr>
              <p:cNvPr id="235" name="椭圆 234">
                <a:extLst>
                  <a:ext uri="{FF2B5EF4-FFF2-40B4-BE49-F238E27FC236}">
                    <a16:creationId xmlns:a16="http://schemas.microsoft.com/office/drawing/2014/main" id="{00966555-3D27-4633-AD3B-11069094A71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6" name="椭圆 235">
                <a:extLst>
                  <a:ext uri="{FF2B5EF4-FFF2-40B4-BE49-F238E27FC236}">
                    <a16:creationId xmlns:a16="http://schemas.microsoft.com/office/drawing/2014/main" id="{CC590FD4-27C9-403D-9596-42480C59905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99" name="任意多边形: 形状 98">
            <a:extLst>
              <a:ext uri="{FF2B5EF4-FFF2-40B4-BE49-F238E27FC236}">
                <a16:creationId xmlns:a16="http://schemas.microsoft.com/office/drawing/2014/main" id="{8D882322-9352-435C-B3AA-E9C7F0F442FC}"/>
              </a:ext>
            </a:extLst>
          </p:cNvPr>
          <p:cNvSpPr/>
          <p:nvPr/>
        </p:nvSpPr>
        <p:spPr>
          <a:xfrm>
            <a:off x="2854404" y="2339510"/>
            <a:ext cx="7193821" cy="1440000"/>
          </a:xfrm>
          <a:custGeom>
            <a:avLst/>
            <a:gdLst>
              <a:gd name="connsiteX0" fmla="*/ 0 w 7193821"/>
              <a:gd name="connsiteY0" fmla="*/ 0 h 1440000"/>
              <a:gd name="connsiteX1" fmla="*/ 5854343 w 7193821"/>
              <a:gd name="connsiteY1" fmla="*/ 0 h 1440000"/>
              <a:gd name="connsiteX2" fmla="*/ 5727138 w 7193821"/>
              <a:gd name="connsiteY2" fmla="*/ 127710 h 1440000"/>
              <a:gd name="connsiteX3" fmla="*/ 7081526 w 7193821"/>
              <a:gd name="connsiteY3" fmla="*/ 127710 h 1440000"/>
              <a:gd name="connsiteX4" fmla="*/ 7193821 w 7193821"/>
              <a:gd name="connsiteY4" fmla="*/ 240005 h 1440000"/>
              <a:gd name="connsiteX5" fmla="*/ 7193821 w 7193821"/>
              <a:gd name="connsiteY5" fmla="*/ 1440000 h 1440000"/>
              <a:gd name="connsiteX6" fmla="*/ 240005 w 7193821"/>
              <a:gd name="connsiteY6" fmla="*/ 1440000 h 1440000"/>
              <a:gd name="connsiteX7" fmla="*/ 0 w 7193821"/>
              <a:gd name="connsiteY7" fmla="*/ 1199995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93821" h="1440000">
                <a:moveTo>
                  <a:pt x="0" y="0"/>
                </a:moveTo>
                <a:lnTo>
                  <a:pt x="5854343" y="0"/>
                </a:lnTo>
                <a:lnTo>
                  <a:pt x="5727138" y="127710"/>
                </a:lnTo>
                <a:lnTo>
                  <a:pt x="7081526" y="127710"/>
                </a:lnTo>
                <a:lnTo>
                  <a:pt x="7193821" y="240005"/>
                </a:lnTo>
                <a:lnTo>
                  <a:pt x="7193821" y="1440000"/>
                </a:lnTo>
                <a:lnTo>
                  <a:pt x="240005" y="1440000"/>
                </a:lnTo>
                <a:lnTo>
                  <a:pt x="0" y="1199995"/>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00" name="组合 99">
            <a:extLst>
              <a:ext uri="{FF2B5EF4-FFF2-40B4-BE49-F238E27FC236}">
                <a16:creationId xmlns:a16="http://schemas.microsoft.com/office/drawing/2014/main" id="{9B376029-5F39-49E6-9600-251EB8CCD12D}"/>
              </a:ext>
            </a:extLst>
          </p:cNvPr>
          <p:cNvGrpSpPr>
            <a:grpSpLocks noChangeAspect="1"/>
          </p:cNvGrpSpPr>
          <p:nvPr/>
        </p:nvGrpSpPr>
        <p:grpSpPr>
          <a:xfrm>
            <a:off x="1959389" y="2330615"/>
            <a:ext cx="707463" cy="1440000"/>
            <a:chOff x="4679576" y="3291840"/>
            <a:chExt cx="1416424" cy="2883049"/>
          </a:xfrm>
        </p:grpSpPr>
        <p:sp>
          <p:nvSpPr>
            <p:cNvPr id="101" name="任意多边形: 形状 100">
              <a:extLst>
                <a:ext uri="{FF2B5EF4-FFF2-40B4-BE49-F238E27FC236}">
                  <a16:creationId xmlns:a16="http://schemas.microsoft.com/office/drawing/2014/main" id="{17ADC721-6251-4BFB-BAE4-1C2A3E43476F}"/>
                </a:ext>
              </a:extLst>
            </p:cNvPr>
            <p:cNvSpPr/>
            <p:nvPr/>
          </p:nvSpPr>
          <p:spPr>
            <a:xfrm>
              <a:off x="4679576" y="3291840"/>
              <a:ext cx="1416424" cy="2883049"/>
            </a:xfrm>
            <a:custGeom>
              <a:avLst/>
              <a:gdLst>
                <a:gd name="connsiteX0" fmla="*/ 844416 w 1416424"/>
                <a:gd name="connsiteY0" fmla="*/ 0 h 2883049"/>
                <a:gd name="connsiteX1" fmla="*/ 1416424 w 1416424"/>
                <a:gd name="connsiteY1" fmla="*/ 0 h 2883049"/>
                <a:gd name="connsiteX2" fmla="*/ 1416424 w 1416424"/>
                <a:gd name="connsiteY2" fmla="*/ 2883049 h 2883049"/>
                <a:gd name="connsiteX3" fmla="*/ 844416 w 1416424"/>
                <a:gd name="connsiteY3" fmla="*/ 2883049 h 2883049"/>
                <a:gd name="connsiteX4" fmla="*/ 0 w 1416424"/>
                <a:gd name="connsiteY4" fmla="*/ 2038633 h 2883049"/>
                <a:gd name="connsiteX5" fmla="*/ 0 w 1416424"/>
                <a:gd name="connsiteY5" fmla="*/ 844416 h 288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424" h="2883049">
                  <a:moveTo>
                    <a:pt x="844416" y="0"/>
                  </a:moveTo>
                  <a:lnTo>
                    <a:pt x="1416424" y="0"/>
                  </a:lnTo>
                  <a:lnTo>
                    <a:pt x="1416424" y="2883049"/>
                  </a:lnTo>
                  <a:lnTo>
                    <a:pt x="844416" y="2883049"/>
                  </a:lnTo>
                  <a:lnTo>
                    <a:pt x="0" y="2038633"/>
                  </a:lnTo>
                  <a:lnTo>
                    <a:pt x="0" y="844416"/>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2" name="任意多边形: 形状 101">
              <a:extLst>
                <a:ext uri="{FF2B5EF4-FFF2-40B4-BE49-F238E27FC236}">
                  <a16:creationId xmlns:a16="http://schemas.microsoft.com/office/drawing/2014/main" id="{A1864DBF-1A49-491A-BB73-BE8CDA3C1D4A}"/>
                </a:ext>
              </a:extLst>
            </p:cNvPr>
            <p:cNvSpPr/>
            <p:nvPr/>
          </p:nvSpPr>
          <p:spPr>
            <a:xfrm>
              <a:off x="4937760" y="3550025"/>
              <a:ext cx="905828" cy="2366680"/>
            </a:xfrm>
            <a:custGeom>
              <a:avLst/>
              <a:gdLst>
                <a:gd name="connsiteX0" fmla="*/ 693177 w 905828"/>
                <a:gd name="connsiteY0" fmla="*/ 0 h 2366680"/>
                <a:gd name="connsiteX1" fmla="*/ 905828 w 905828"/>
                <a:gd name="connsiteY1" fmla="*/ 0 h 2366680"/>
                <a:gd name="connsiteX2" fmla="*/ 905828 w 905828"/>
                <a:gd name="connsiteY2" fmla="*/ 2366680 h 2366680"/>
                <a:gd name="connsiteX3" fmla="*/ 693177 w 905828"/>
                <a:gd name="connsiteY3" fmla="*/ 2366680 h 2366680"/>
                <a:gd name="connsiteX4" fmla="*/ 0 w 905828"/>
                <a:gd name="connsiteY4" fmla="*/ 1673503 h 2366680"/>
                <a:gd name="connsiteX5" fmla="*/ 0 w 905828"/>
                <a:gd name="connsiteY5" fmla="*/ 693177 h 236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828" h="2366680">
                  <a:moveTo>
                    <a:pt x="693177" y="0"/>
                  </a:moveTo>
                  <a:lnTo>
                    <a:pt x="905828" y="0"/>
                  </a:lnTo>
                  <a:lnTo>
                    <a:pt x="905828" y="2366680"/>
                  </a:lnTo>
                  <a:lnTo>
                    <a:pt x="693177" y="2366680"/>
                  </a:lnTo>
                  <a:lnTo>
                    <a:pt x="0" y="1673503"/>
                  </a:lnTo>
                  <a:lnTo>
                    <a:pt x="0" y="693177"/>
                  </a:lnTo>
                  <a:close/>
                </a:path>
              </a:pathLst>
            </a:custGeom>
            <a:solidFill>
              <a:schemeClr val="accent2"/>
            </a:solidFill>
            <a:ln>
              <a:noFill/>
            </a:ln>
            <a:effectLst>
              <a:glow rad="63500">
                <a:schemeClr val="accent3">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03" name="任意多边形: 形状 102">
            <a:extLst>
              <a:ext uri="{FF2B5EF4-FFF2-40B4-BE49-F238E27FC236}">
                <a16:creationId xmlns:a16="http://schemas.microsoft.com/office/drawing/2014/main" id="{2B436432-D0B7-4081-BB30-C83B97C97C35}"/>
              </a:ext>
            </a:extLst>
          </p:cNvPr>
          <p:cNvSpPr/>
          <p:nvPr/>
        </p:nvSpPr>
        <p:spPr>
          <a:xfrm>
            <a:off x="3113957" y="2321720"/>
            <a:ext cx="3078866" cy="520861"/>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4" name="任意多边形: 形状 103">
            <a:extLst>
              <a:ext uri="{FF2B5EF4-FFF2-40B4-BE49-F238E27FC236}">
                <a16:creationId xmlns:a16="http://schemas.microsoft.com/office/drawing/2014/main" id="{26DB5F51-C0EB-491E-A36E-CA64060C3CFE}"/>
              </a:ext>
            </a:extLst>
          </p:cNvPr>
          <p:cNvSpPr/>
          <p:nvPr/>
        </p:nvSpPr>
        <p:spPr>
          <a:xfrm>
            <a:off x="3713700" y="2326086"/>
            <a:ext cx="1533940" cy="25606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5" name="任意多边形: 形状 104">
            <a:extLst>
              <a:ext uri="{FF2B5EF4-FFF2-40B4-BE49-F238E27FC236}">
                <a16:creationId xmlns:a16="http://schemas.microsoft.com/office/drawing/2014/main" id="{785C53F0-6933-482E-AB7C-B718EE1F5D6E}"/>
              </a:ext>
            </a:extLst>
          </p:cNvPr>
          <p:cNvSpPr/>
          <p:nvPr/>
        </p:nvSpPr>
        <p:spPr>
          <a:xfrm>
            <a:off x="4750655" y="2582150"/>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6" name="任意多边形: 形状 105">
            <a:extLst>
              <a:ext uri="{FF2B5EF4-FFF2-40B4-BE49-F238E27FC236}">
                <a16:creationId xmlns:a16="http://schemas.microsoft.com/office/drawing/2014/main" id="{26954611-A379-4000-A027-51172937C0E4}"/>
              </a:ext>
            </a:extLst>
          </p:cNvPr>
          <p:cNvSpPr/>
          <p:nvPr/>
        </p:nvSpPr>
        <p:spPr>
          <a:xfrm flipV="1">
            <a:off x="3713700" y="2716768"/>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7" name="任意多边形: 形状 106">
            <a:extLst>
              <a:ext uri="{FF2B5EF4-FFF2-40B4-BE49-F238E27FC236}">
                <a16:creationId xmlns:a16="http://schemas.microsoft.com/office/drawing/2014/main" id="{A1D20AC2-AAB8-4CB2-85F3-75A87514C7B4}"/>
              </a:ext>
            </a:extLst>
          </p:cNvPr>
          <p:cNvSpPr/>
          <p:nvPr/>
        </p:nvSpPr>
        <p:spPr>
          <a:xfrm flipV="1">
            <a:off x="4161828" y="2458502"/>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 name="直角三角形 107">
            <a:extLst>
              <a:ext uri="{FF2B5EF4-FFF2-40B4-BE49-F238E27FC236}">
                <a16:creationId xmlns:a16="http://schemas.microsoft.com/office/drawing/2014/main" id="{AB1A12CC-6195-46A5-806C-F1E348B8C9D5}"/>
              </a:ext>
            </a:extLst>
          </p:cNvPr>
          <p:cNvSpPr/>
          <p:nvPr/>
        </p:nvSpPr>
        <p:spPr>
          <a:xfrm>
            <a:off x="2862580" y="3641607"/>
            <a:ext cx="137903" cy="137903"/>
          </a:xfrm>
          <a:prstGeom prst="rtTriangl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09" name="组合 108">
            <a:extLst>
              <a:ext uri="{FF2B5EF4-FFF2-40B4-BE49-F238E27FC236}">
                <a16:creationId xmlns:a16="http://schemas.microsoft.com/office/drawing/2014/main" id="{AFA999D2-7EF4-49D7-9C48-034F1755E74E}"/>
              </a:ext>
            </a:extLst>
          </p:cNvPr>
          <p:cNvGrpSpPr/>
          <p:nvPr/>
        </p:nvGrpSpPr>
        <p:grpSpPr>
          <a:xfrm>
            <a:off x="6979381" y="3238658"/>
            <a:ext cx="3078866" cy="540852"/>
            <a:chOff x="8216514" y="1699258"/>
            <a:chExt cx="3078866" cy="540852"/>
          </a:xfrm>
        </p:grpSpPr>
        <p:sp>
          <p:nvSpPr>
            <p:cNvPr id="110" name="任意多边形: 形状 109">
              <a:extLst>
                <a:ext uri="{FF2B5EF4-FFF2-40B4-BE49-F238E27FC236}">
                  <a16:creationId xmlns:a16="http://schemas.microsoft.com/office/drawing/2014/main" id="{47839024-45D6-4FB5-B04E-63A93611EF49}"/>
                </a:ext>
              </a:extLst>
            </p:cNvPr>
            <p:cNvSpPr/>
            <p:nvPr/>
          </p:nvSpPr>
          <p:spPr>
            <a:xfrm flipH="1" flipV="1">
              <a:off x="8216514" y="1701459"/>
              <a:ext cx="3078866" cy="520861"/>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1" name="任意多边形: 形状 110">
              <a:extLst>
                <a:ext uri="{FF2B5EF4-FFF2-40B4-BE49-F238E27FC236}">
                  <a16:creationId xmlns:a16="http://schemas.microsoft.com/office/drawing/2014/main" id="{C4DE7376-A5A8-4985-98B2-FC9153370085}"/>
                </a:ext>
              </a:extLst>
            </p:cNvPr>
            <p:cNvSpPr/>
            <p:nvPr/>
          </p:nvSpPr>
          <p:spPr>
            <a:xfrm flipH="1" flipV="1">
              <a:off x="9161697" y="1961890"/>
              <a:ext cx="1533940" cy="25606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2" name="任意多边形: 形状 111">
              <a:extLst>
                <a:ext uri="{FF2B5EF4-FFF2-40B4-BE49-F238E27FC236}">
                  <a16:creationId xmlns:a16="http://schemas.microsoft.com/office/drawing/2014/main" id="{9A320927-00EC-4C8C-ACAB-EE2524A118B3}"/>
                </a:ext>
              </a:extLst>
            </p:cNvPr>
            <p:cNvSpPr/>
            <p:nvPr/>
          </p:nvSpPr>
          <p:spPr>
            <a:xfrm flipH="1" flipV="1">
              <a:off x="8891822" y="1833876"/>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3" name="任意多边形: 形状 112">
              <a:extLst>
                <a:ext uri="{FF2B5EF4-FFF2-40B4-BE49-F238E27FC236}">
                  <a16:creationId xmlns:a16="http://schemas.microsoft.com/office/drawing/2014/main" id="{EAEC26D0-8D1A-463A-BA87-B735E37A51C4}"/>
                </a:ext>
              </a:extLst>
            </p:cNvPr>
            <p:cNvSpPr/>
            <p:nvPr/>
          </p:nvSpPr>
          <p:spPr>
            <a:xfrm flipH="1">
              <a:off x="9928777" y="1699258"/>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4" name="任意多边形: 形状 113">
              <a:extLst>
                <a:ext uri="{FF2B5EF4-FFF2-40B4-BE49-F238E27FC236}">
                  <a16:creationId xmlns:a16="http://schemas.microsoft.com/office/drawing/2014/main" id="{2F475A18-4C85-41EB-9E37-C9A5AB2F60D8}"/>
                </a:ext>
              </a:extLst>
            </p:cNvPr>
            <p:cNvSpPr/>
            <p:nvPr/>
          </p:nvSpPr>
          <p:spPr>
            <a:xfrm flipH="1">
              <a:off x="9480649" y="1957524"/>
              <a:ext cx="766860" cy="128014"/>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15" name="直接连接符 114">
              <a:extLst>
                <a:ext uri="{FF2B5EF4-FFF2-40B4-BE49-F238E27FC236}">
                  <a16:creationId xmlns:a16="http://schemas.microsoft.com/office/drawing/2014/main" id="{CBD10868-F848-4352-B2EA-6BF93ACC1C1E}"/>
                </a:ext>
              </a:extLst>
            </p:cNvPr>
            <p:cNvCxnSpPr>
              <a:cxnSpLocks/>
            </p:cNvCxnSpPr>
            <p:nvPr/>
          </p:nvCxnSpPr>
          <p:spPr>
            <a:xfrm>
              <a:off x="11223380" y="224011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E9BE6C7E-8CC4-4B4D-9F1C-AB6A35F9FFB2}"/>
                </a:ext>
              </a:extLst>
            </p:cNvPr>
            <p:cNvCxnSpPr>
              <a:cxnSpLocks/>
            </p:cNvCxnSpPr>
            <p:nvPr/>
          </p:nvCxnSpPr>
          <p:spPr>
            <a:xfrm rot="5400000">
              <a:off x="11259380" y="220411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117" name="直接连接符 116">
            <a:extLst>
              <a:ext uri="{FF2B5EF4-FFF2-40B4-BE49-F238E27FC236}">
                <a16:creationId xmlns:a16="http://schemas.microsoft.com/office/drawing/2014/main" id="{5E598836-86F7-493B-8435-544FCB109BF5}"/>
              </a:ext>
            </a:extLst>
          </p:cNvPr>
          <p:cNvCxnSpPr>
            <a:cxnSpLocks/>
          </p:cNvCxnSpPr>
          <p:nvPr/>
        </p:nvCxnSpPr>
        <p:spPr>
          <a:xfrm flipH="1" flipV="1">
            <a:off x="2862580" y="233951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F6D2F402-B9B7-4250-B243-AFB43E81D25F}"/>
              </a:ext>
            </a:extLst>
          </p:cNvPr>
          <p:cNvCxnSpPr>
            <a:cxnSpLocks/>
          </p:cNvCxnSpPr>
          <p:nvPr/>
        </p:nvCxnSpPr>
        <p:spPr>
          <a:xfrm rot="5400000" flipH="1" flipV="1">
            <a:off x="2826580" y="2375510"/>
            <a:ext cx="72000" cy="0"/>
          </a:xfrm>
          <a:prstGeom prst="line">
            <a:avLst/>
          </a:prstGeom>
          <a:ln w="38100" cap="sq">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9" name="图片 118" descr="图片包含 室内, 餐桌, 就坐&#10;&#10;描述已自动生成">
            <a:extLst>
              <a:ext uri="{FF2B5EF4-FFF2-40B4-BE49-F238E27FC236}">
                <a16:creationId xmlns:a16="http://schemas.microsoft.com/office/drawing/2014/main" id="{8D444FD9-F135-4F20-990F-34E699800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4963" y="3514068"/>
            <a:ext cx="4337562" cy="500403"/>
          </a:xfrm>
          <a:prstGeom prst="rect">
            <a:avLst/>
          </a:prstGeom>
        </p:spPr>
      </p:pic>
      <p:sp>
        <p:nvSpPr>
          <p:cNvPr id="120" name="平行四边形 119">
            <a:extLst>
              <a:ext uri="{FF2B5EF4-FFF2-40B4-BE49-F238E27FC236}">
                <a16:creationId xmlns:a16="http://schemas.microsoft.com/office/drawing/2014/main" id="{1F75B5E4-49E8-420D-9C4C-9619F5BF9074}"/>
              </a:ext>
            </a:extLst>
          </p:cNvPr>
          <p:cNvSpPr/>
          <p:nvPr/>
        </p:nvSpPr>
        <p:spPr>
          <a:xfrm flipH="1" flipV="1">
            <a:off x="8666860" y="2339510"/>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1" name="平行四边形 120">
            <a:extLst>
              <a:ext uri="{FF2B5EF4-FFF2-40B4-BE49-F238E27FC236}">
                <a16:creationId xmlns:a16="http://schemas.microsoft.com/office/drawing/2014/main" id="{091307D3-C513-43E5-A872-B78684F54339}"/>
              </a:ext>
            </a:extLst>
          </p:cNvPr>
          <p:cNvSpPr/>
          <p:nvPr/>
        </p:nvSpPr>
        <p:spPr>
          <a:xfrm flipH="1" flipV="1">
            <a:off x="8827053" y="2339510"/>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平行四边形 121">
            <a:extLst>
              <a:ext uri="{FF2B5EF4-FFF2-40B4-BE49-F238E27FC236}">
                <a16:creationId xmlns:a16="http://schemas.microsoft.com/office/drawing/2014/main" id="{17C937B3-0A77-4CC9-85DC-177715001664}"/>
              </a:ext>
            </a:extLst>
          </p:cNvPr>
          <p:cNvSpPr/>
          <p:nvPr/>
        </p:nvSpPr>
        <p:spPr>
          <a:xfrm flipH="1" flipV="1">
            <a:off x="8987246" y="2339510"/>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 name="平行四边形 122">
            <a:extLst>
              <a:ext uri="{FF2B5EF4-FFF2-40B4-BE49-F238E27FC236}">
                <a16:creationId xmlns:a16="http://schemas.microsoft.com/office/drawing/2014/main" id="{46B58933-C1D6-4693-90E7-0464904AECD2}"/>
              </a:ext>
            </a:extLst>
          </p:cNvPr>
          <p:cNvSpPr/>
          <p:nvPr/>
        </p:nvSpPr>
        <p:spPr>
          <a:xfrm flipH="1" flipV="1">
            <a:off x="9147439" y="2339510"/>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 name="平行四边形 123">
            <a:extLst>
              <a:ext uri="{FF2B5EF4-FFF2-40B4-BE49-F238E27FC236}">
                <a16:creationId xmlns:a16="http://schemas.microsoft.com/office/drawing/2014/main" id="{9C458ECD-1093-4245-BFF0-FD7C43CD9AD0}"/>
              </a:ext>
            </a:extLst>
          </p:cNvPr>
          <p:cNvSpPr/>
          <p:nvPr/>
        </p:nvSpPr>
        <p:spPr>
          <a:xfrm flipH="1" flipV="1">
            <a:off x="9307632" y="2339510"/>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5" name="平行四边形 124">
            <a:extLst>
              <a:ext uri="{FF2B5EF4-FFF2-40B4-BE49-F238E27FC236}">
                <a16:creationId xmlns:a16="http://schemas.microsoft.com/office/drawing/2014/main" id="{90D818C4-E125-4E42-88A6-775A5EF65E6A}"/>
              </a:ext>
            </a:extLst>
          </p:cNvPr>
          <p:cNvSpPr/>
          <p:nvPr/>
        </p:nvSpPr>
        <p:spPr>
          <a:xfrm flipH="1" flipV="1">
            <a:off x="9467825" y="2339510"/>
            <a:ext cx="207645" cy="11273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126" name="图片 125" descr="图片包含 室内, 餐桌, 就坐&#10;&#10;描述已自动生成">
            <a:extLst>
              <a:ext uri="{FF2B5EF4-FFF2-40B4-BE49-F238E27FC236}">
                <a16:creationId xmlns:a16="http://schemas.microsoft.com/office/drawing/2014/main" id="{A7528C4D-E83F-402B-83F0-BD5719567C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0682" y="2209664"/>
            <a:ext cx="1304816" cy="500403"/>
          </a:xfrm>
          <a:prstGeom prst="rect">
            <a:avLst/>
          </a:prstGeom>
        </p:spPr>
      </p:pic>
      <p:grpSp>
        <p:nvGrpSpPr>
          <p:cNvPr id="127" name="组合 126">
            <a:extLst>
              <a:ext uri="{FF2B5EF4-FFF2-40B4-BE49-F238E27FC236}">
                <a16:creationId xmlns:a16="http://schemas.microsoft.com/office/drawing/2014/main" id="{C66FDB9A-7418-44E5-BEF1-2E1EB73A4C01}"/>
              </a:ext>
            </a:extLst>
          </p:cNvPr>
          <p:cNvGrpSpPr>
            <a:grpSpLocks noChangeAspect="1"/>
          </p:cNvGrpSpPr>
          <p:nvPr/>
        </p:nvGrpSpPr>
        <p:grpSpPr>
          <a:xfrm flipH="1">
            <a:off x="10235778" y="2330615"/>
            <a:ext cx="707463" cy="1440000"/>
            <a:chOff x="4679576" y="3291840"/>
            <a:chExt cx="1416424" cy="2883049"/>
          </a:xfrm>
        </p:grpSpPr>
        <p:sp>
          <p:nvSpPr>
            <p:cNvPr id="128" name="任意多边形: 形状 127">
              <a:extLst>
                <a:ext uri="{FF2B5EF4-FFF2-40B4-BE49-F238E27FC236}">
                  <a16:creationId xmlns:a16="http://schemas.microsoft.com/office/drawing/2014/main" id="{2198A978-FB7F-4986-8F73-B77E4BC2AF51}"/>
                </a:ext>
              </a:extLst>
            </p:cNvPr>
            <p:cNvSpPr/>
            <p:nvPr/>
          </p:nvSpPr>
          <p:spPr>
            <a:xfrm>
              <a:off x="4679576" y="3291840"/>
              <a:ext cx="1416424" cy="2883049"/>
            </a:xfrm>
            <a:custGeom>
              <a:avLst/>
              <a:gdLst>
                <a:gd name="connsiteX0" fmla="*/ 844416 w 1416424"/>
                <a:gd name="connsiteY0" fmla="*/ 0 h 2883049"/>
                <a:gd name="connsiteX1" fmla="*/ 1416424 w 1416424"/>
                <a:gd name="connsiteY1" fmla="*/ 0 h 2883049"/>
                <a:gd name="connsiteX2" fmla="*/ 1416424 w 1416424"/>
                <a:gd name="connsiteY2" fmla="*/ 2883049 h 2883049"/>
                <a:gd name="connsiteX3" fmla="*/ 844416 w 1416424"/>
                <a:gd name="connsiteY3" fmla="*/ 2883049 h 2883049"/>
                <a:gd name="connsiteX4" fmla="*/ 0 w 1416424"/>
                <a:gd name="connsiteY4" fmla="*/ 2038633 h 2883049"/>
                <a:gd name="connsiteX5" fmla="*/ 0 w 1416424"/>
                <a:gd name="connsiteY5" fmla="*/ 844416 h 288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424" h="2883049">
                  <a:moveTo>
                    <a:pt x="844416" y="0"/>
                  </a:moveTo>
                  <a:lnTo>
                    <a:pt x="1416424" y="0"/>
                  </a:lnTo>
                  <a:lnTo>
                    <a:pt x="1416424" y="2883049"/>
                  </a:lnTo>
                  <a:lnTo>
                    <a:pt x="844416" y="2883049"/>
                  </a:lnTo>
                  <a:lnTo>
                    <a:pt x="0" y="2038633"/>
                  </a:lnTo>
                  <a:lnTo>
                    <a:pt x="0" y="844416"/>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 name="任意多边形: 形状 128">
              <a:extLst>
                <a:ext uri="{FF2B5EF4-FFF2-40B4-BE49-F238E27FC236}">
                  <a16:creationId xmlns:a16="http://schemas.microsoft.com/office/drawing/2014/main" id="{9D67693B-1615-4FAE-9D8A-AD894552F81E}"/>
                </a:ext>
              </a:extLst>
            </p:cNvPr>
            <p:cNvSpPr/>
            <p:nvPr/>
          </p:nvSpPr>
          <p:spPr>
            <a:xfrm>
              <a:off x="4937760" y="3550025"/>
              <a:ext cx="905828" cy="2366680"/>
            </a:xfrm>
            <a:custGeom>
              <a:avLst/>
              <a:gdLst>
                <a:gd name="connsiteX0" fmla="*/ 693177 w 905828"/>
                <a:gd name="connsiteY0" fmla="*/ 0 h 2366680"/>
                <a:gd name="connsiteX1" fmla="*/ 905828 w 905828"/>
                <a:gd name="connsiteY1" fmla="*/ 0 h 2366680"/>
                <a:gd name="connsiteX2" fmla="*/ 905828 w 905828"/>
                <a:gd name="connsiteY2" fmla="*/ 2366680 h 2366680"/>
                <a:gd name="connsiteX3" fmla="*/ 693177 w 905828"/>
                <a:gd name="connsiteY3" fmla="*/ 2366680 h 2366680"/>
                <a:gd name="connsiteX4" fmla="*/ 0 w 905828"/>
                <a:gd name="connsiteY4" fmla="*/ 1673503 h 2366680"/>
                <a:gd name="connsiteX5" fmla="*/ 0 w 905828"/>
                <a:gd name="connsiteY5" fmla="*/ 693177 h 236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828" h="2366680">
                  <a:moveTo>
                    <a:pt x="693177" y="0"/>
                  </a:moveTo>
                  <a:lnTo>
                    <a:pt x="905828" y="0"/>
                  </a:lnTo>
                  <a:lnTo>
                    <a:pt x="905828" y="2366680"/>
                  </a:lnTo>
                  <a:lnTo>
                    <a:pt x="693177" y="2366680"/>
                  </a:lnTo>
                  <a:lnTo>
                    <a:pt x="0" y="1673503"/>
                  </a:lnTo>
                  <a:lnTo>
                    <a:pt x="0" y="693177"/>
                  </a:lnTo>
                  <a:close/>
                </a:path>
              </a:pathLst>
            </a:custGeom>
            <a:solidFill>
              <a:schemeClr val="accent2"/>
            </a:solidFill>
            <a:ln>
              <a:noFill/>
            </a:ln>
            <a:effectLst>
              <a:glow rad="63500">
                <a:schemeClr val="accent3">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22" name="文本占位符 12">
            <a:extLst>
              <a:ext uri="{FF2B5EF4-FFF2-40B4-BE49-F238E27FC236}">
                <a16:creationId xmlns:a16="http://schemas.microsoft.com/office/drawing/2014/main" id="{FA190582-57A3-47DD-B204-5C96FBF3C6D8}"/>
              </a:ext>
            </a:extLst>
          </p:cNvPr>
          <p:cNvSpPr txBox="1">
            <a:spLocks/>
          </p:cNvSpPr>
          <p:nvPr/>
        </p:nvSpPr>
        <p:spPr>
          <a:xfrm>
            <a:off x="3763061" y="2553312"/>
            <a:ext cx="5376506" cy="462441"/>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gradFill flip="none" rotWithShape="1">
                  <a:gsLst>
                    <a:gs pos="14000">
                      <a:schemeClr val="accent3">
                        <a:lumMod val="100000"/>
                      </a:schemeClr>
                    </a:gs>
                    <a:gs pos="100000">
                      <a:schemeClr val="accent4"/>
                    </a:gs>
                  </a:gsLst>
                  <a:lin ang="5400000" scaled="0"/>
                  <a:tileRect/>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新手任务</a:t>
            </a:r>
          </a:p>
        </p:txBody>
      </p:sp>
      <p:sp>
        <p:nvSpPr>
          <p:cNvPr id="323" name="文本占位符 12">
            <a:extLst>
              <a:ext uri="{FF2B5EF4-FFF2-40B4-BE49-F238E27FC236}">
                <a16:creationId xmlns:a16="http://schemas.microsoft.com/office/drawing/2014/main" id="{BD69FDE8-62A0-44A5-B725-FBCF6AEA8CCD}"/>
              </a:ext>
            </a:extLst>
          </p:cNvPr>
          <p:cNvSpPr txBox="1">
            <a:spLocks/>
          </p:cNvSpPr>
          <p:nvPr/>
        </p:nvSpPr>
        <p:spPr>
          <a:xfrm>
            <a:off x="2957204" y="3042239"/>
            <a:ext cx="6988220" cy="593680"/>
          </a:xfrm>
          <a:prstGeom prst="rect">
            <a:avLst/>
          </a:prstGeom>
        </p:spPr>
        <p:txBody>
          <a:bodyPr lIns="0" tIns="0" rIns="0" bIns="0" anchor="t" anchorCtr="1"/>
          <a:lstStyle>
            <a:lvl1pPr marL="0" indent="0" algn="ctr" defTabSz="914400" rtl="0" eaLnBrk="1" latinLnBrk="0" hangingPunct="1">
              <a:lnSpc>
                <a:spcPct val="120000"/>
              </a:lnSpc>
              <a:spcBef>
                <a:spcPts val="0"/>
              </a:spcBef>
              <a:spcAft>
                <a:spcPts val="300"/>
              </a:spcAft>
              <a:buFont typeface="Arial" panose="020B0604020202020204" pitchFamily="34" charset="0"/>
              <a:buNone/>
              <a:defRPr lang="zh-CN" altLang="en-US" sz="1400" b="0" kern="1200" dirty="0">
                <a:solidFill>
                  <a:schemeClr val="accent3"/>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从单个</a:t>
            </a:r>
            <a:r>
              <a:rPr lang="en-US" altLang="zh-CN" dirty="0"/>
              <a:t>Excel</a:t>
            </a:r>
            <a:r>
              <a:rPr lang="zh-CN" altLang="en-US" dirty="0"/>
              <a:t>中的单独一个工作表中导入数据</a:t>
            </a:r>
          </a:p>
        </p:txBody>
      </p:sp>
      <p:pic>
        <p:nvPicPr>
          <p:cNvPr id="326" name="图片 325">
            <a:extLst>
              <a:ext uri="{FF2B5EF4-FFF2-40B4-BE49-F238E27FC236}">
                <a16:creationId xmlns:a16="http://schemas.microsoft.com/office/drawing/2014/main" id="{84117957-FC7D-4B23-B613-30165A90D2CF}"/>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849247" y="1"/>
            <a:ext cx="4342753" cy="4014471"/>
          </a:xfrm>
          <a:custGeom>
            <a:avLst/>
            <a:gdLst>
              <a:gd name="connsiteX0" fmla="*/ 0 w 4342753"/>
              <a:gd name="connsiteY0" fmla="*/ 0 h 4014471"/>
              <a:gd name="connsiteX1" fmla="*/ 4342753 w 4342753"/>
              <a:gd name="connsiteY1" fmla="*/ 0 h 4014471"/>
              <a:gd name="connsiteX2" fmla="*/ 4342753 w 4342753"/>
              <a:gd name="connsiteY2" fmla="*/ 4014471 h 4014471"/>
              <a:gd name="connsiteX3" fmla="*/ 0 w 4342753"/>
              <a:gd name="connsiteY3" fmla="*/ 4014471 h 4014471"/>
            </a:gdLst>
            <a:ahLst/>
            <a:cxnLst>
              <a:cxn ang="0">
                <a:pos x="connsiteX0" y="connsiteY0"/>
              </a:cxn>
              <a:cxn ang="0">
                <a:pos x="connsiteX1" y="connsiteY1"/>
              </a:cxn>
              <a:cxn ang="0">
                <a:pos x="connsiteX2" y="connsiteY2"/>
              </a:cxn>
              <a:cxn ang="0">
                <a:pos x="connsiteX3" y="connsiteY3"/>
              </a:cxn>
            </a:cxnLst>
            <a:rect l="l" t="t" r="r" b="b"/>
            <a:pathLst>
              <a:path w="4342753" h="4014471">
                <a:moveTo>
                  <a:pt x="0" y="0"/>
                </a:moveTo>
                <a:lnTo>
                  <a:pt x="4342753" y="0"/>
                </a:lnTo>
                <a:lnTo>
                  <a:pt x="4342753" y="4014471"/>
                </a:lnTo>
                <a:lnTo>
                  <a:pt x="0" y="4014471"/>
                </a:lnTo>
                <a:close/>
              </a:path>
            </a:pathLst>
          </a:custGeom>
        </p:spPr>
      </p:pic>
    </p:spTree>
    <p:extLst>
      <p:ext uri="{BB962C8B-B14F-4D97-AF65-F5344CB8AC3E}">
        <p14:creationId xmlns:p14="http://schemas.microsoft.com/office/powerpoint/2010/main" val="39061714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8BD0E11-B86B-4F2E-94F0-10E392D0BF53}"/>
              </a:ext>
            </a:extLst>
          </p:cNvPr>
          <p:cNvSpPr>
            <a:spLocks noGrp="1"/>
          </p:cNvSpPr>
          <p:nvPr>
            <p:ph type="body" sz="quarter" idx="22"/>
          </p:nvPr>
        </p:nvSpPr>
        <p:spPr/>
        <p:txBody>
          <a:bodyPr/>
          <a:lstStyle/>
          <a:p>
            <a:r>
              <a:rPr lang="zh-CN" altLang="en-US" dirty="0"/>
              <a:t>课前预习</a:t>
            </a:r>
          </a:p>
        </p:txBody>
      </p:sp>
      <p:grpSp>
        <p:nvGrpSpPr>
          <p:cNvPr id="3" name="组合 2">
            <a:extLst>
              <a:ext uri="{FF2B5EF4-FFF2-40B4-BE49-F238E27FC236}">
                <a16:creationId xmlns:a16="http://schemas.microsoft.com/office/drawing/2014/main" id="{13FAC9A7-3FF9-4959-B1B2-D27FA2A958F3}"/>
              </a:ext>
            </a:extLst>
          </p:cNvPr>
          <p:cNvGrpSpPr/>
          <p:nvPr/>
        </p:nvGrpSpPr>
        <p:grpSpPr>
          <a:xfrm>
            <a:off x="162711" y="483879"/>
            <a:ext cx="1259179" cy="5882631"/>
            <a:chOff x="162711" y="483879"/>
            <a:chExt cx="1259179" cy="5882631"/>
          </a:xfrm>
        </p:grpSpPr>
        <p:cxnSp>
          <p:nvCxnSpPr>
            <p:cNvPr id="4" name="直接连接符 3">
              <a:extLst>
                <a:ext uri="{FF2B5EF4-FFF2-40B4-BE49-F238E27FC236}">
                  <a16:creationId xmlns:a16="http://schemas.microsoft.com/office/drawing/2014/main" id="{100AEE5B-9988-4310-BF71-56AFC8F809C8}"/>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5" name="等腰三角形 4">
              <a:extLst>
                <a:ext uri="{FF2B5EF4-FFF2-40B4-BE49-F238E27FC236}">
                  <a16:creationId xmlns:a16="http://schemas.microsoft.com/office/drawing/2014/main" id="{9C6124AB-0ACC-4C90-A42D-422C219D0D44}"/>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 name="等腰三角形 5">
              <a:extLst>
                <a:ext uri="{FF2B5EF4-FFF2-40B4-BE49-F238E27FC236}">
                  <a16:creationId xmlns:a16="http://schemas.microsoft.com/office/drawing/2014/main" id="{C824A742-34ED-46B5-935A-58BCD41E2A50}"/>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 name="直接连接符 6">
              <a:extLst>
                <a:ext uri="{FF2B5EF4-FFF2-40B4-BE49-F238E27FC236}">
                  <a16:creationId xmlns:a16="http://schemas.microsoft.com/office/drawing/2014/main" id="{88A02B5A-280B-46AC-80D0-0B9FF335206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8" name="等腰三角形 7">
              <a:extLst>
                <a:ext uri="{FF2B5EF4-FFF2-40B4-BE49-F238E27FC236}">
                  <a16:creationId xmlns:a16="http://schemas.microsoft.com/office/drawing/2014/main" id="{7A7B9AE8-ECB6-4818-B26A-ED8326229264}"/>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等腰三角形 8">
              <a:extLst>
                <a:ext uri="{FF2B5EF4-FFF2-40B4-BE49-F238E27FC236}">
                  <a16:creationId xmlns:a16="http://schemas.microsoft.com/office/drawing/2014/main" id="{EADD9B76-EE4B-4154-8E57-AAB62CCD1E67}"/>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 name="等腰三角形 9">
              <a:extLst>
                <a:ext uri="{FF2B5EF4-FFF2-40B4-BE49-F238E27FC236}">
                  <a16:creationId xmlns:a16="http://schemas.microsoft.com/office/drawing/2014/main" id="{7F59A687-1ED3-467F-817F-9451651B52E4}"/>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1" name="组合 10">
              <a:extLst>
                <a:ext uri="{FF2B5EF4-FFF2-40B4-BE49-F238E27FC236}">
                  <a16:creationId xmlns:a16="http://schemas.microsoft.com/office/drawing/2014/main" id="{907C7A05-BBE3-42A8-A9C6-C24986318470}"/>
                </a:ext>
              </a:extLst>
            </p:cNvPr>
            <p:cNvGrpSpPr/>
            <p:nvPr/>
          </p:nvGrpSpPr>
          <p:grpSpPr>
            <a:xfrm>
              <a:off x="162711" y="649357"/>
              <a:ext cx="180000" cy="180000"/>
              <a:chOff x="202437" y="486863"/>
              <a:chExt cx="180000" cy="180000"/>
            </a:xfrm>
          </p:grpSpPr>
          <p:sp>
            <p:nvSpPr>
              <p:cNvPr id="66" name="椭圆 65">
                <a:extLst>
                  <a:ext uri="{FF2B5EF4-FFF2-40B4-BE49-F238E27FC236}">
                    <a16:creationId xmlns:a16="http://schemas.microsoft.com/office/drawing/2014/main" id="{64133F0A-96DC-40E7-B5D1-E3D4DFE41435}"/>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椭圆 66">
                <a:extLst>
                  <a:ext uri="{FF2B5EF4-FFF2-40B4-BE49-F238E27FC236}">
                    <a16:creationId xmlns:a16="http://schemas.microsoft.com/office/drawing/2014/main" id="{B267AAC5-A5C8-44CB-B8BC-8B350D74A40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 name="组合 11">
              <a:extLst>
                <a:ext uri="{FF2B5EF4-FFF2-40B4-BE49-F238E27FC236}">
                  <a16:creationId xmlns:a16="http://schemas.microsoft.com/office/drawing/2014/main" id="{4EF5F732-9577-4A80-934B-0031165946DD}"/>
                </a:ext>
              </a:extLst>
            </p:cNvPr>
            <p:cNvGrpSpPr/>
            <p:nvPr/>
          </p:nvGrpSpPr>
          <p:grpSpPr>
            <a:xfrm>
              <a:off x="235732" y="1125804"/>
              <a:ext cx="180000" cy="180000"/>
              <a:chOff x="202437" y="486863"/>
              <a:chExt cx="180000" cy="180000"/>
            </a:xfrm>
          </p:grpSpPr>
          <p:sp>
            <p:nvSpPr>
              <p:cNvPr id="64" name="椭圆 63">
                <a:extLst>
                  <a:ext uri="{FF2B5EF4-FFF2-40B4-BE49-F238E27FC236}">
                    <a16:creationId xmlns:a16="http://schemas.microsoft.com/office/drawing/2014/main" id="{A5CBE8B2-7FD1-4423-B8FF-C04AB0418DC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5" name="椭圆 64">
                <a:extLst>
                  <a:ext uri="{FF2B5EF4-FFF2-40B4-BE49-F238E27FC236}">
                    <a16:creationId xmlns:a16="http://schemas.microsoft.com/office/drawing/2014/main" id="{1AE87AF3-76CF-4A25-8B65-B33001A0F7D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3" name="直接连接符 12">
              <a:extLst>
                <a:ext uri="{FF2B5EF4-FFF2-40B4-BE49-F238E27FC236}">
                  <a16:creationId xmlns:a16="http://schemas.microsoft.com/office/drawing/2014/main" id="{857C9D90-3D9B-42D8-AFDD-DBF3835CED5D}"/>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72981CAB-9D21-440E-9447-968786D035AB}"/>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椭圆 14">
              <a:extLst>
                <a:ext uri="{FF2B5EF4-FFF2-40B4-BE49-F238E27FC236}">
                  <a16:creationId xmlns:a16="http://schemas.microsoft.com/office/drawing/2014/main" id="{E7A98966-436B-43A4-9838-14768DB8844D}"/>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任意多边形: 形状 15">
              <a:extLst>
                <a:ext uri="{FF2B5EF4-FFF2-40B4-BE49-F238E27FC236}">
                  <a16:creationId xmlns:a16="http://schemas.microsoft.com/office/drawing/2014/main" id="{7CEA790D-0F34-4162-8477-6E9BE32625BB}"/>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任意多边形: 形状 16">
              <a:extLst>
                <a:ext uri="{FF2B5EF4-FFF2-40B4-BE49-F238E27FC236}">
                  <a16:creationId xmlns:a16="http://schemas.microsoft.com/office/drawing/2014/main" id="{E30D887B-2D2A-4C84-AE00-BC4FE778B142}"/>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8" name="组合 17">
              <a:extLst>
                <a:ext uri="{FF2B5EF4-FFF2-40B4-BE49-F238E27FC236}">
                  <a16:creationId xmlns:a16="http://schemas.microsoft.com/office/drawing/2014/main" id="{7CDABFBF-3CCB-4F80-8A5E-3E5DACAAF32F}"/>
                </a:ext>
              </a:extLst>
            </p:cNvPr>
            <p:cNvGrpSpPr/>
            <p:nvPr/>
          </p:nvGrpSpPr>
          <p:grpSpPr>
            <a:xfrm>
              <a:off x="309846" y="2078698"/>
              <a:ext cx="180000" cy="180000"/>
              <a:chOff x="202437" y="486863"/>
              <a:chExt cx="180000" cy="180000"/>
            </a:xfrm>
          </p:grpSpPr>
          <p:sp>
            <p:nvSpPr>
              <p:cNvPr id="62" name="椭圆 61">
                <a:extLst>
                  <a:ext uri="{FF2B5EF4-FFF2-40B4-BE49-F238E27FC236}">
                    <a16:creationId xmlns:a16="http://schemas.microsoft.com/office/drawing/2014/main" id="{E4940818-1C84-4AF4-8652-C7B5F6D9B60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椭圆 62">
                <a:extLst>
                  <a:ext uri="{FF2B5EF4-FFF2-40B4-BE49-F238E27FC236}">
                    <a16:creationId xmlns:a16="http://schemas.microsoft.com/office/drawing/2014/main" id="{F31DBD83-C6F3-4F10-8455-2E224F9CC3D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 name="组合 18">
              <a:extLst>
                <a:ext uri="{FF2B5EF4-FFF2-40B4-BE49-F238E27FC236}">
                  <a16:creationId xmlns:a16="http://schemas.microsoft.com/office/drawing/2014/main" id="{A9E4B308-006E-4946-9BB3-62C0DAFCF44F}"/>
                </a:ext>
              </a:extLst>
            </p:cNvPr>
            <p:cNvGrpSpPr/>
            <p:nvPr/>
          </p:nvGrpSpPr>
          <p:grpSpPr>
            <a:xfrm>
              <a:off x="309846" y="2555145"/>
              <a:ext cx="180000" cy="180000"/>
              <a:chOff x="202437" y="486863"/>
              <a:chExt cx="180000" cy="180000"/>
            </a:xfrm>
          </p:grpSpPr>
          <p:sp>
            <p:nvSpPr>
              <p:cNvPr id="60" name="椭圆 59">
                <a:extLst>
                  <a:ext uri="{FF2B5EF4-FFF2-40B4-BE49-F238E27FC236}">
                    <a16:creationId xmlns:a16="http://schemas.microsoft.com/office/drawing/2014/main" id="{2904F743-1DD9-4FB3-8A1E-7C9AFEF1C505}"/>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1" name="椭圆 60">
                <a:extLst>
                  <a:ext uri="{FF2B5EF4-FFF2-40B4-BE49-F238E27FC236}">
                    <a16:creationId xmlns:a16="http://schemas.microsoft.com/office/drawing/2014/main" id="{F6D9D932-8E5A-4BD5-9AD0-AD5674F55EB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 name="组合 19">
              <a:extLst>
                <a:ext uri="{FF2B5EF4-FFF2-40B4-BE49-F238E27FC236}">
                  <a16:creationId xmlns:a16="http://schemas.microsoft.com/office/drawing/2014/main" id="{0D7DBECC-FABD-428A-AFA0-9810DB39FE7B}"/>
                </a:ext>
              </a:extLst>
            </p:cNvPr>
            <p:cNvGrpSpPr/>
            <p:nvPr/>
          </p:nvGrpSpPr>
          <p:grpSpPr>
            <a:xfrm>
              <a:off x="309846" y="3031592"/>
              <a:ext cx="180000" cy="180000"/>
              <a:chOff x="202437" y="486863"/>
              <a:chExt cx="180000" cy="180000"/>
            </a:xfrm>
          </p:grpSpPr>
          <p:sp>
            <p:nvSpPr>
              <p:cNvPr id="58" name="椭圆 57">
                <a:extLst>
                  <a:ext uri="{FF2B5EF4-FFF2-40B4-BE49-F238E27FC236}">
                    <a16:creationId xmlns:a16="http://schemas.microsoft.com/office/drawing/2014/main" id="{BA94D1ED-E4A7-445C-A634-5A364A7D909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9" name="椭圆 58">
                <a:extLst>
                  <a:ext uri="{FF2B5EF4-FFF2-40B4-BE49-F238E27FC236}">
                    <a16:creationId xmlns:a16="http://schemas.microsoft.com/office/drawing/2014/main" id="{824E6EAF-0A8B-4BC0-B2E0-97722B1DDBD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1" name="组合 20">
              <a:extLst>
                <a:ext uri="{FF2B5EF4-FFF2-40B4-BE49-F238E27FC236}">
                  <a16:creationId xmlns:a16="http://schemas.microsoft.com/office/drawing/2014/main" id="{33063F9C-76A3-4028-B8A8-788AE339985E}"/>
                </a:ext>
              </a:extLst>
            </p:cNvPr>
            <p:cNvGrpSpPr/>
            <p:nvPr/>
          </p:nvGrpSpPr>
          <p:grpSpPr>
            <a:xfrm>
              <a:off x="309846" y="3508039"/>
              <a:ext cx="180000" cy="180000"/>
              <a:chOff x="202437" y="486863"/>
              <a:chExt cx="180000" cy="180000"/>
            </a:xfrm>
          </p:grpSpPr>
          <p:sp>
            <p:nvSpPr>
              <p:cNvPr id="56" name="椭圆 55">
                <a:extLst>
                  <a:ext uri="{FF2B5EF4-FFF2-40B4-BE49-F238E27FC236}">
                    <a16:creationId xmlns:a16="http://schemas.microsoft.com/office/drawing/2014/main" id="{3B8A5B75-E0BB-4369-9127-94DC9BD1B0D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7" name="椭圆 56">
                <a:extLst>
                  <a:ext uri="{FF2B5EF4-FFF2-40B4-BE49-F238E27FC236}">
                    <a16:creationId xmlns:a16="http://schemas.microsoft.com/office/drawing/2014/main" id="{0F8BCF95-AD3D-4077-B404-E6D459E68C6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2" name="组合 21">
              <a:extLst>
                <a:ext uri="{FF2B5EF4-FFF2-40B4-BE49-F238E27FC236}">
                  <a16:creationId xmlns:a16="http://schemas.microsoft.com/office/drawing/2014/main" id="{2FA4660E-55F7-4620-B02C-95AAA9B976BC}"/>
                </a:ext>
              </a:extLst>
            </p:cNvPr>
            <p:cNvGrpSpPr/>
            <p:nvPr/>
          </p:nvGrpSpPr>
          <p:grpSpPr>
            <a:xfrm>
              <a:off x="309846" y="3984486"/>
              <a:ext cx="180000" cy="180000"/>
              <a:chOff x="202437" y="486863"/>
              <a:chExt cx="180000" cy="180000"/>
            </a:xfrm>
          </p:grpSpPr>
          <p:sp>
            <p:nvSpPr>
              <p:cNvPr id="54" name="椭圆 53">
                <a:extLst>
                  <a:ext uri="{FF2B5EF4-FFF2-40B4-BE49-F238E27FC236}">
                    <a16:creationId xmlns:a16="http://schemas.microsoft.com/office/drawing/2014/main" id="{03EA1D47-387F-4C6D-BB34-19E972A21F8B}"/>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5" name="椭圆 54">
                <a:extLst>
                  <a:ext uri="{FF2B5EF4-FFF2-40B4-BE49-F238E27FC236}">
                    <a16:creationId xmlns:a16="http://schemas.microsoft.com/office/drawing/2014/main" id="{4147C591-D026-43D3-8C34-55BF3B319C6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 name="组合 22">
              <a:extLst>
                <a:ext uri="{FF2B5EF4-FFF2-40B4-BE49-F238E27FC236}">
                  <a16:creationId xmlns:a16="http://schemas.microsoft.com/office/drawing/2014/main" id="{E7C1918D-9CD2-4E38-B4E8-B3F773F449A0}"/>
                </a:ext>
              </a:extLst>
            </p:cNvPr>
            <p:cNvGrpSpPr/>
            <p:nvPr/>
          </p:nvGrpSpPr>
          <p:grpSpPr>
            <a:xfrm>
              <a:off x="309846" y="4937380"/>
              <a:ext cx="180000" cy="180000"/>
              <a:chOff x="202437" y="486863"/>
              <a:chExt cx="180000" cy="180000"/>
            </a:xfrm>
          </p:grpSpPr>
          <p:sp>
            <p:nvSpPr>
              <p:cNvPr id="52" name="椭圆 51">
                <a:extLst>
                  <a:ext uri="{FF2B5EF4-FFF2-40B4-BE49-F238E27FC236}">
                    <a16:creationId xmlns:a16="http://schemas.microsoft.com/office/drawing/2014/main" id="{840122F0-1038-4E2E-84EB-62CE0A43F3D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3" name="椭圆 52">
                <a:extLst>
                  <a:ext uri="{FF2B5EF4-FFF2-40B4-BE49-F238E27FC236}">
                    <a16:creationId xmlns:a16="http://schemas.microsoft.com/office/drawing/2014/main" id="{4327C8C7-A4BA-44D5-A0F7-86B820F5AA62}"/>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4" name="等腰三角形 23">
              <a:extLst>
                <a:ext uri="{FF2B5EF4-FFF2-40B4-BE49-F238E27FC236}">
                  <a16:creationId xmlns:a16="http://schemas.microsoft.com/office/drawing/2014/main" id="{3E61399E-B982-45BB-8787-E2059BD1F7EB}"/>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5" name="组合 24">
              <a:extLst>
                <a:ext uri="{FF2B5EF4-FFF2-40B4-BE49-F238E27FC236}">
                  <a16:creationId xmlns:a16="http://schemas.microsoft.com/office/drawing/2014/main" id="{538E810C-E934-4F37-B077-16FAFA78C238}"/>
                </a:ext>
              </a:extLst>
            </p:cNvPr>
            <p:cNvGrpSpPr/>
            <p:nvPr/>
          </p:nvGrpSpPr>
          <p:grpSpPr>
            <a:xfrm>
              <a:off x="236097" y="5413827"/>
              <a:ext cx="180000" cy="180000"/>
              <a:chOff x="202437" y="486863"/>
              <a:chExt cx="180000" cy="180000"/>
            </a:xfrm>
          </p:grpSpPr>
          <p:sp>
            <p:nvSpPr>
              <p:cNvPr id="50" name="椭圆 49">
                <a:extLst>
                  <a:ext uri="{FF2B5EF4-FFF2-40B4-BE49-F238E27FC236}">
                    <a16:creationId xmlns:a16="http://schemas.microsoft.com/office/drawing/2014/main" id="{05FE2F4C-63A5-4034-B41C-2E10361B010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1" name="椭圆 50">
                <a:extLst>
                  <a:ext uri="{FF2B5EF4-FFF2-40B4-BE49-F238E27FC236}">
                    <a16:creationId xmlns:a16="http://schemas.microsoft.com/office/drawing/2014/main" id="{76798159-B071-4964-8433-D22048B0BA1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6" name="等腰三角形 25">
              <a:extLst>
                <a:ext uri="{FF2B5EF4-FFF2-40B4-BE49-F238E27FC236}">
                  <a16:creationId xmlns:a16="http://schemas.microsoft.com/office/drawing/2014/main" id="{0102D3B1-BD4C-4F8E-ACC0-64605C2D8355}"/>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7" name="组合 26">
              <a:extLst>
                <a:ext uri="{FF2B5EF4-FFF2-40B4-BE49-F238E27FC236}">
                  <a16:creationId xmlns:a16="http://schemas.microsoft.com/office/drawing/2014/main" id="{BB084446-37F6-40FA-9852-60F5CF9BF5FC}"/>
                </a:ext>
              </a:extLst>
            </p:cNvPr>
            <p:cNvGrpSpPr/>
            <p:nvPr/>
          </p:nvGrpSpPr>
          <p:grpSpPr>
            <a:xfrm>
              <a:off x="236097" y="5890274"/>
              <a:ext cx="180000" cy="180000"/>
              <a:chOff x="202437" y="486863"/>
              <a:chExt cx="180000" cy="180000"/>
            </a:xfrm>
          </p:grpSpPr>
          <p:sp>
            <p:nvSpPr>
              <p:cNvPr id="48" name="椭圆 47">
                <a:extLst>
                  <a:ext uri="{FF2B5EF4-FFF2-40B4-BE49-F238E27FC236}">
                    <a16:creationId xmlns:a16="http://schemas.microsoft.com/office/drawing/2014/main" id="{B5A39468-3F8A-441F-B216-FC07B4EDE92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椭圆 48">
                <a:extLst>
                  <a:ext uri="{FF2B5EF4-FFF2-40B4-BE49-F238E27FC236}">
                    <a16:creationId xmlns:a16="http://schemas.microsoft.com/office/drawing/2014/main" id="{2ED0B8B3-43CA-4BB3-B3ED-1E070C5563F3}"/>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 name="等腰三角形 27">
              <a:extLst>
                <a:ext uri="{FF2B5EF4-FFF2-40B4-BE49-F238E27FC236}">
                  <a16:creationId xmlns:a16="http://schemas.microsoft.com/office/drawing/2014/main" id="{815D7CF2-EF23-4147-8C33-5AC1A4F08C21}"/>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等腰三角形 28">
              <a:extLst>
                <a:ext uri="{FF2B5EF4-FFF2-40B4-BE49-F238E27FC236}">
                  <a16:creationId xmlns:a16="http://schemas.microsoft.com/office/drawing/2014/main" id="{365FC2DC-8B6B-46C3-BD14-CC23D28E1E4B}"/>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 name="文本占位符 1">
              <a:extLst>
                <a:ext uri="{FF2B5EF4-FFF2-40B4-BE49-F238E27FC236}">
                  <a16:creationId xmlns:a16="http://schemas.microsoft.com/office/drawing/2014/main" id="{608BC4D6-2CC5-4393-80D6-63187951647F}"/>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31" name="文本占位符 2">
              <a:extLst>
                <a:ext uri="{FF2B5EF4-FFF2-40B4-BE49-F238E27FC236}">
                  <a16:creationId xmlns:a16="http://schemas.microsoft.com/office/drawing/2014/main" id="{B15E13E3-1369-46F8-A041-44D0C735BF6C}"/>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32" name="文本占位符 3">
              <a:extLst>
                <a:ext uri="{FF2B5EF4-FFF2-40B4-BE49-F238E27FC236}">
                  <a16:creationId xmlns:a16="http://schemas.microsoft.com/office/drawing/2014/main" id="{6DF5189E-F354-4B69-9E75-36F473399132}"/>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33" name="文本占位符 4">
              <a:extLst>
                <a:ext uri="{FF2B5EF4-FFF2-40B4-BE49-F238E27FC236}">
                  <a16:creationId xmlns:a16="http://schemas.microsoft.com/office/drawing/2014/main" id="{0347E53B-509B-4A4F-846F-A6E7DACA8A5B}"/>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按工作表顺序</a:t>
              </a:r>
            </a:p>
            <a:p>
              <a:r>
                <a:rPr lang="zh-CN" altLang="en-US" dirty="0">
                  <a:solidFill>
                    <a:schemeClr val="bg1">
                      <a:lumMod val="50000"/>
                    </a:schemeClr>
                  </a:solidFill>
                </a:rPr>
                <a:t>导入数据</a:t>
              </a:r>
            </a:p>
          </p:txBody>
        </p:sp>
        <p:sp>
          <p:nvSpPr>
            <p:cNvPr id="34" name="文本占位符 5">
              <a:extLst>
                <a:ext uri="{FF2B5EF4-FFF2-40B4-BE49-F238E27FC236}">
                  <a16:creationId xmlns:a16="http://schemas.microsoft.com/office/drawing/2014/main" id="{307C10CE-528F-432C-858B-6DB5B008AA29}"/>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35" name="文本占位符 6">
              <a:extLst>
                <a:ext uri="{FF2B5EF4-FFF2-40B4-BE49-F238E27FC236}">
                  <a16:creationId xmlns:a16="http://schemas.microsoft.com/office/drawing/2014/main" id="{E97843BA-40AF-434F-9007-3307F85FFDF9}"/>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36" name="文本占位符 7">
              <a:extLst>
                <a:ext uri="{FF2B5EF4-FFF2-40B4-BE49-F238E27FC236}">
                  <a16:creationId xmlns:a16="http://schemas.microsoft.com/office/drawing/2014/main" id="{9C312410-C51D-439F-ABF6-765312B96212}"/>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合并单元格处理</a:t>
              </a:r>
            </a:p>
          </p:txBody>
        </p:sp>
        <p:sp>
          <p:nvSpPr>
            <p:cNvPr id="37" name="文本占位符 8">
              <a:extLst>
                <a:ext uri="{FF2B5EF4-FFF2-40B4-BE49-F238E27FC236}">
                  <a16:creationId xmlns:a16="http://schemas.microsoft.com/office/drawing/2014/main" id="{F892CA8E-9674-4E19-8305-86542D5CF2CB}"/>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38" name="文本占位符 9">
              <a:extLst>
                <a:ext uri="{FF2B5EF4-FFF2-40B4-BE49-F238E27FC236}">
                  <a16:creationId xmlns:a16="http://schemas.microsoft.com/office/drawing/2014/main" id="{CBDCEF76-E38C-4627-B17B-CFDB97F9831A}"/>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39" name="文本占位符 10">
              <a:extLst>
                <a:ext uri="{FF2B5EF4-FFF2-40B4-BE49-F238E27FC236}">
                  <a16:creationId xmlns:a16="http://schemas.microsoft.com/office/drawing/2014/main" id="{9C003A15-9464-4819-849A-8912FFFF5733}"/>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40" name="文本占位符 11">
              <a:extLst>
                <a:ext uri="{FF2B5EF4-FFF2-40B4-BE49-F238E27FC236}">
                  <a16:creationId xmlns:a16="http://schemas.microsoft.com/office/drawing/2014/main" id="{33AA1095-AD54-4A6E-9377-625FE3178999}"/>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41" name="文本占位符 12">
              <a:extLst>
                <a:ext uri="{FF2B5EF4-FFF2-40B4-BE49-F238E27FC236}">
                  <a16:creationId xmlns:a16="http://schemas.microsoft.com/office/drawing/2014/main" id="{3951B397-6BB5-4402-B81E-71309D99D9AA}"/>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grpSp>
          <p:nvGrpSpPr>
            <p:cNvPr id="42" name="组合 41">
              <a:extLst>
                <a:ext uri="{FF2B5EF4-FFF2-40B4-BE49-F238E27FC236}">
                  <a16:creationId xmlns:a16="http://schemas.microsoft.com/office/drawing/2014/main" id="{C026DF6F-9373-4607-B422-8857A05B70C9}"/>
                </a:ext>
              </a:extLst>
            </p:cNvPr>
            <p:cNvGrpSpPr/>
            <p:nvPr/>
          </p:nvGrpSpPr>
          <p:grpSpPr>
            <a:xfrm>
              <a:off x="364348" y="1651037"/>
              <a:ext cx="170183" cy="82428"/>
              <a:chOff x="364348" y="1909345"/>
              <a:chExt cx="170183" cy="82428"/>
            </a:xfrm>
          </p:grpSpPr>
          <p:sp>
            <p:nvSpPr>
              <p:cNvPr id="46" name="等腰三角形 45">
                <a:extLst>
                  <a:ext uri="{FF2B5EF4-FFF2-40B4-BE49-F238E27FC236}">
                    <a16:creationId xmlns:a16="http://schemas.microsoft.com/office/drawing/2014/main" id="{256B2797-53EF-4D42-B23D-6DB11219A934}"/>
                  </a:ext>
                </a:extLst>
              </p:cNvPr>
              <p:cNvSpPr/>
              <p:nvPr/>
            </p:nvSpPr>
            <p:spPr>
              <a:xfrm rot="5400000">
                <a:off x="457788" y="1915030"/>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椭圆 46">
                <a:extLst>
                  <a:ext uri="{FF2B5EF4-FFF2-40B4-BE49-F238E27FC236}">
                    <a16:creationId xmlns:a16="http://schemas.microsoft.com/office/drawing/2014/main" id="{2976C7EA-FD2D-4BA4-8158-95B2516C0DD8}"/>
                  </a:ext>
                </a:extLst>
              </p:cNvPr>
              <p:cNvSpPr/>
              <p:nvPr/>
            </p:nvSpPr>
            <p:spPr>
              <a:xfrm>
                <a:off x="364348" y="1914559"/>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3" name="组合 42">
              <a:extLst>
                <a:ext uri="{FF2B5EF4-FFF2-40B4-BE49-F238E27FC236}">
                  <a16:creationId xmlns:a16="http://schemas.microsoft.com/office/drawing/2014/main" id="{11AAC3D0-15C2-4F0F-8636-9606563BE219}"/>
                </a:ext>
              </a:extLst>
            </p:cNvPr>
            <p:cNvGrpSpPr/>
            <p:nvPr/>
          </p:nvGrpSpPr>
          <p:grpSpPr>
            <a:xfrm>
              <a:off x="309846" y="4460933"/>
              <a:ext cx="180000" cy="180000"/>
              <a:chOff x="202437" y="486863"/>
              <a:chExt cx="180000" cy="180000"/>
            </a:xfrm>
          </p:grpSpPr>
          <p:sp>
            <p:nvSpPr>
              <p:cNvPr id="44" name="椭圆 43">
                <a:extLst>
                  <a:ext uri="{FF2B5EF4-FFF2-40B4-BE49-F238E27FC236}">
                    <a16:creationId xmlns:a16="http://schemas.microsoft.com/office/drawing/2014/main" id="{59762E9B-9BA8-4A7D-BF0A-D02FBE4E8B9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椭圆 44">
                <a:extLst>
                  <a:ext uri="{FF2B5EF4-FFF2-40B4-BE49-F238E27FC236}">
                    <a16:creationId xmlns:a16="http://schemas.microsoft.com/office/drawing/2014/main" id="{98B7CCF1-D9A4-46B5-9930-F1A928B07F6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68" name="组合 67">
            <a:extLst>
              <a:ext uri="{FF2B5EF4-FFF2-40B4-BE49-F238E27FC236}">
                <a16:creationId xmlns:a16="http://schemas.microsoft.com/office/drawing/2014/main" id="{19CDD401-70D7-4B70-B5D4-57C769DB894C}"/>
              </a:ext>
            </a:extLst>
          </p:cNvPr>
          <p:cNvGrpSpPr/>
          <p:nvPr/>
        </p:nvGrpSpPr>
        <p:grpSpPr>
          <a:xfrm>
            <a:off x="1774825" y="1186223"/>
            <a:ext cx="6141557" cy="3644088"/>
            <a:chOff x="3286951" y="2637638"/>
            <a:chExt cx="6141557" cy="3644088"/>
          </a:xfrm>
        </p:grpSpPr>
        <p:grpSp>
          <p:nvGrpSpPr>
            <p:cNvPr id="69" name="组合 68">
              <a:extLst>
                <a:ext uri="{FF2B5EF4-FFF2-40B4-BE49-F238E27FC236}">
                  <a16:creationId xmlns:a16="http://schemas.microsoft.com/office/drawing/2014/main" id="{71D4BD59-CA8B-4C22-8F1B-3363EC52EFAA}"/>
                </a:ext>
              </a:extLst>
            </p:cNvPr>
            <p:cNvGrpSpPr/>
            <p:nvPr/>
          </p:nvGrpSpPr>
          <p:grpSpPr>
            <a:xfrm rot="10800000">
              <a:off x="3286951" y="2707540"/>
              <a:ext cx="6141557" cy="3574185"/>
              <a:chOff x="3286951" y="2707540"/>
              <a:chExt cx="6141557" cy="3574185"/>
            </a:xfrm>
          </p:grpSpPr>
          <p:sp>
            <p:nvSpPr>
              <p:cNvPr id="72" name="任意多边形: 形状 71">
                <a:extLst>
                  <a:ext uri="{FF2B5EF4-FFF2-40B4-BE49-F238E27FC236}">
                    <a16:creationId xmlns:a16="http://schemas.microsoft.com/office/drawing/2014/main" id="{D730FC12-A72F-4695-AC08-32C56C8E7E20}"/>
                  </a:ext>
                </a:extLst>
              </p:cNvPr>
              <p:cNvSpPr/>
              <p:nvPr/>
            </p:nvSpPr>
            <p:spPr>
              <a:xfrm rot="10800000" flipV="1">
                <a:off x="3286951" y="2707540"/>
                <a:ext cx="6141557" cy="3574184"/>
              </a:xfrm>
              <a:custGeom>
                <a:avLst/>
                <a:gdLst>
                  <a:gd name="connsiteX0" fmla="*/ 5957344 w 6141557"/>
                  <a:gd name="connsiteY0" fmla="*/ 0 h 3574184"/>
                  <a:gd name="connsiteX1" fmla="*/ 184213 w 6141557"/>
                  <a:gd name="connsiteY1" fmla="*/ 0 h 3574184"/>
                  <a:gd name="connsiteX2" fmla="*/ 0 w 6141557"/>
                  <a:gd name="connsiteY2" fmla="*/ 184213 h 3574184"/>
                  <a:gd name="connsiteX3" fmla="*/ 0 w 6141557"/>
                  <a:gd name="connsiteY3" fmla="*/ 523577 h 3574184"/>
                  <a:gd name="connsiteX4" fmla="*/ 51616 w 6141557"/>
                  <a:gd name="connsiteY4" fmla="*/ 574989 h 3574184"/>
                  <a:gd name="connsiteX5" fmla="*/ 51616 w 6141557"/>
                  <a:gd name="connsiteY5" fmla="*/ 605027 h 3574184"/>
                  <a:gd name="connsiteX6" fmla="*/ 51616 w 6141557"/>
                  <a:gd name="connsiteY6" fmla="*/ 1079842 h 3574184"/>
                  <a:gd name="connsiteX7" fmla="*/ 51616 w 6141557"/>
                  <a:gd name="connsiteY7" fmla="*/ 1109880 h 3574184"/>
                  <a:gd name="connsiteX8" fmla="*/ 0 w 6141557"/>
                  <a:gd name="connsiteY8" fmla="*/ 1161292 h 3574184"/>
                  <a:gd name="connsiteX9" fmla="*/ 0 w 6141557"/>
                  <a:gd name="connsiteY9" fmla="*/ 3574184 h 3574184"/>
                  <a:gd name="connsiteX10" fmla="*/ 1469650 w 6141557"/>
                  <a:gd name="connsiteY10" fmla="*/ 3574184 h 3574184"/>
                  <a:gd name="connsiteX11" fmla="*/ 1748922 w 6141557"/>
                  <a:gd name="connsiteY11" fmla="*/ 3293804 h 3574184"/>
                  <a:gd name="connsiteX12" fmla="*/ 1921056 w 6141557"/>
                  <a:gd name="connsiteY12" fmla="*/ 3293804 h 3574184"/>
                  <a:gd name="connsiteX13" fmla="*/ 4220500 w 6141557"/>
                  <a:gd name="connsiteY13" fmla="*/ 3293804 h 3574184"/>
                  <a:gd name="connsiteX14" fmla="*/ 4392634 w 6141557"/>
                  <a:gd name="connsiteY14" fmla="*/ 3293804 h 3574184"/>
                  <a:gd name="connsiteX15" fmla="*/ 4671906 w 6141557"/>
                  <a:gd name="connsiteY15" fmla="*/ 3574184 h 3574184"/>
                  <a:gd name="connsiteX16" fmla="*/ 6141557 w 6141557"/>
                  <a:gd name="connsiteY16" fmla="*/ 3574184 h 3574184"/>
                  <a:gd name="connsiteX17" fmla="*/ 6141557 w 6141557"/>
                  <a:gd name="connsiteY17" fmla="*/ 3401130 h 3574184"/>
                  <a:gd name="connsiteX18" fmla="*/ 6089939 w 6141557"/>
                  <a:gd name="connsiteY18" fmla="*/ 3349716 h 3574184"/>
                  <a:gd name="connsiteX19" fmla="*/ 6089939 w 6141557"/>
                  <a:gd name="connsiteY19" fmla="*/ 3319678 h 3574184"/>
                  <a:gd name="connsiteX20" fmla="*/ 6089939 w 6141557"/>
                  <a:gd name="connsiteY20" fmla="*/ 2844863 h 3574184"/>
                  <a:gd name="connsiteX21" fmla="*/ 6089939 w 6141557"/>
                  <a:gd name="connsiteY21" fmla="*/ 2814825 h 3574184"/>
                  <a:gd name="connsiteX22" fmla="*/ 6141557 w 6141557"/>
                  <a:gd name="connsiteY22" fmla="*/ 2763410 h 3574184"/>
                  <a:gd name="connsiteX23" fmla="*/ 6141557 w 6141557"/>
                  <a:gd name="connsiteY23" fmla="*/ 184213 h 357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141557" h="3574184">
                    <a:moveTo>
                      <a:pt x="5957344" y="0"/>
                    </a:moveTo>
                    <a:lnTo>
                      <a:pt x="184213" y="0"/>
                    </a:lnTo>
                    <a:lnTo>
                      <a:pt x="0" y="184213"/>
                    </a:lnTo>
                    <a:lnTo>
                      <a:pt x="0" y="523577"/>
                    </a:lnTo>
                    <a:lnTo>
                      <a:pt x="51616" y="574989"/>
                    </a:lnTo>
                    <a:lnTo>
                      <a:pt x="51616" y="605027"/>
                    </a:lnTo>
                    <a:lnTo>
                      <a:pt x="51616" y="1079842"/>
                    </a:lnTo>
                    <a:lnTo>
                      <a:pt x="51616" y="1109880"/>
                    </a:lnTo>
                    <a:lnTo>
                      <a:pt x="0" y="1161292"/>
                    </a:lnTo>
                    <a:lnTo>
                      <a:pt x="0" y="3574184"/>
                    </a:lnTo>
                    <a:lnTo>
                      <a:pt x="1469650" y="3574184"/>
                    </a:lnTo>
                    <a:lnTo>
                      <a:pt x="1748922" y="3293804"/>
                    </a:lnTo>
                    <a:lnTo>
                      <a:pt x="1921056" y="3293804"/>
                    </a:lnTo>
                    <a:lnTo>
                      <a:pt x="4220500" y="3293804"/>
                    </a:lnTo>
                    <a:lnTo>
                      <a:pt x="4392634" y="3293804"/>
                    </a:lnTo>
                    <a:lnTo>
                      <a:pt x="4671906" y="3574184"/>
                    </a:lnTo>
                    <a:lnTo>
                      <a:pt x="6141557" y="3574184"/>
                    </a:lnTo>
                    <a:lnTo>
                      <a:pt x="6141557" y="3401130"/>
                    </a:lnTo>
                    <a:lnTo>
                      <a:pt x="6089939" y="3349716"/>
                    </a:lnTo>
                    <a:lnTo>
                      <a:pt x="6089939" y="3319678"/>
                    </a:lnTo>
                    <a:lnTo>
                      <a:pt x="6089939" y="2844863"/>
                    </a:lnTo>
                    <a:lnTo>
                      <a:pt x="6089939" y="2814825"/>
                    </a:lnTo>
                    <a:lnTo>
                      <a:pt x="6141557" y="2763410"/>
                    </a:lnTo>
                    <a:lnTo>
                      <a:pt x="6141557" y="184213"/>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73" name="组合 72">
                <a:extLst>
                  <a:ext uri="{FF2B5EF4-FFF2-40B4-BE49-F238E27FC236}">
                    <a16:creationId xmlns:a16="http://schemas.microsoft.com/office/drawing/2014/main" id="{1C373285-270E-4601-BDA0-34D7A383791D}"/>
                  </a:ext>
                </a:extLst>
              </p:cNvPr>
              <p:cNvGrpSpPr/>
              <p:nvPr/>
            </p:nvGrpSpPr>
            <p:grpSpPr>
              <a:xfrm flipV="1">
                <a:off x="4106030" y="6065725"/>
                <a:ext cx="4503399" cy="216000"/>
                <a:chOff x="4106030" y="2707540"/>
                <a:chExt cx="4503399" cy="216000"/>
              </a:xfrm>
            </p:grpSpPr>
            <p:sp>
              <p:nvSpPr>
                <p:cNvPr id="74" name="平行四边形 73">
                  <a:extLst>
                    <a:ext uri="{FF2B5EF4-FFF2-40B4-BE49-F238E27FC236}">
                      <a16:creationId xmlns:a16="http://schemas.microsoft.com/office/drawing/2014/main" id="{369915C8-BA3F-45E8-8AEB-18EE1AE0A594}"/>
                    </a:ext>
                  </a:extLst>
                </p:cNvPr>
                <p:cNvSpPr/>
                <p:nvPr/>
              </p:nvSpPr>
              <p:spPr>
                <a:xfrm flipH="1">
                  <a:off x="4831739"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5" name="平行四边形 74">
                  <a:extLst>
                    <a:ext uri="{FF2B5EF4-FFF2-40B4-BE49-F238E27FC236}">
                      <a16:creationId xmlns:a16="http://schemas.microsoft.com/office/drawing/2014/main" id="{1E01AFB9-2C41-4B3C-85F9-74815ED3BA11}"/>
                    </a:ext>
                  </a:extLst>
                </p:cNvPr>
                <p:cNvSpPr/>
                <p:nvPr/>
              </p:nvSpPr>
              <p:spPr>
                <a:xfrm flipH="1">
                  <a:off x="5008071"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6" name="平行四边形 75">
                  <a:extLst>
                    <a:ext uri="{FF2B5EF4-FFF2-40B4-BE49-F238E27FC236}">
                      <a16:creationId xmlns:a16="http://schemas.microsoft.com/office/drawing/2014/main" id="{F0B88200-9C82-4BA0-A3B1-1466BAFA4F97}"/>
                    </a:ext>
                  </a:extLst>
                </p:cNvPr>
                <p:cNvSpPr/>
                <p:nvPr/>
              </p:nvSpPr>
              <p:spPr>
                <a:xfrm flipH="1">
                  <a:off x="5184403"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7" name="平行四边形 76">
                  <a:extLst>
                    <a:ext uri="{FF2B5EF4-FFF2-40B4-BE49-F238E27FC236}">
                      <a16:creationId xmlns:a16="http://schemas.microsoft.com/office/drawing/2014/main" id="{134F3E7A-E862-422B-86EC-BA8AB230A14C}"/>
                    </a:ext>
                  </a:extLst>
                </p:cNvPr>
                <p:cNvSpPr/>
                <p:nvPr/>
              </p:nvSpPr>
              <p:spPr>
                <a:xfrm flipH="1">
                  <a:off x="5360735"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8" name="平行四边形 77">
                  <a:extLst>
                    <a:ext uri="{FF2B5EF4-FFF2-40B4-BE49-F238E27FC236}">
                      <a16:creationId xmlns:a16="http://schemas.microsoft.com/office/drawing/2014/main" id="{F882F95F-2B7F-456D-8938-99C16E20C7D7}"/>
                    </a:ext>
                  </a:extLst>
                </p:cNvPr>
                <p:cNvSpPr/>
                <p:nvPr/>
              </p:nvSpPr>
              <p:spPr>
                <a:xfrm flipH="1">
                  <a:off x="5537067"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9" name="平行四边形 78">
                  <a:extLst>
                    <a:ext uri="{FF2B5EF4-FFF2-40B4-BE49-F238E27FC236}">
                      <a16:creationId xmlns:a16="http://schemas.microsoft.com/office/drawing/2014/main" id="{83FFA8C3-062D-4888-965E-9888F3DB64CB}"/>
                    </a:ext>
                  </a:extLst>
                </p:cNvPr>
                <p:cNvSpPr/>
                <p:nvPr/>
              </p:nvSpPr>
              <p:spPr>
                <a:xfrm flipH="1">
                  <a:off x="5713399"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0" name="平行四边形 79">
                  <a:extLst>
                    <a:ext uri="{FF2B5EF4-FFF2-40B4-BE49-F238E27FC236}">
                      <a16:creationId xmlns:a16="http://schemas.microsoft.com/office/drawing/2014/main" id="{95618826-2245-4B40-BEDA-B4615019A63F}"/>
                    </a:ext>
                  </a:extLst>
                </p:cNvPr>
                <p:cNvSpPr/>
                <p:nvPr/>
              </p:nvSpPr>
              <p:spPr>
                <a:xfrm>
                  <a:off x="7574321"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1" name="平行四边形 80">
                  <a:extLst>
                    <a:ext uri="{FF2B5EF4-FFF2-40B4-BE49-F238E27FC236}">
                      <a16:creationId xmlns:a16="http://schemas.microsoft.com/office/drawing/2014/main" id="{4C75E3FF-D4AD-4AFC-A504-F5F6734D7BB4}"/>
                    </a:ext>
                  </a:extLst>
                </p:cNvPr>
                <p:cNvSpPr/>
                <p:nvPr/>
              </p:nvSpPr>
              <p:spPr>
                <a:xfrm>
                  <a:off x="7395556"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平行四边形 81">
                  <a:extLst>
                    <a:ext uri="{FF2B5EF4-FFF2-40B4-BE49-F238E27FC236}">
                      <a16:creationId xmlns:a16="http://schemas.microsoft.com/office/drawing/2014/main" id="{B978A7DF-8EC0-4382-BC1E-DBCF5884CAAF}"/>
                    </a:ext>
                  </a:extLst>
                </p:cNvPr>
                <p:cNvSpPr/>
                <p:nvPr/>
              </p:nvSpPr>
              <p:spPr>
                <a:xfrm>
                  <a:off x="7216791"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3" name="平行四边形 82">
                  <a:extLst>
                    <a:ext uri="{FF2B5EF4-FFF2-40B4-BE49-F238E27FC236}">
                      <a16:creationId xmlns:a16="http://schemas.microsoft.com/office/drawing/2014/main" id="{1D976F10-85BF-4295-B9CD-8B9135289E9E}"/>
                    </a:ext>
                  </a:extLst>
                </p:cNvPr>
                <p:cNvSpPr/>
                <p:nvPr/>
              </p:nvSpPr>
              <p:spPr>
                <a:xfrm>
                  <a:off x="7038026"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平行四边形 83">
                  <a:extLst>
                    <a:ext uri="{FF2B5EF4-FFF2-40B4-BE49-F238E27FC236}">
                      <a16:creationId xmlns:a16="http://schemas.microsoft.com/office/drawing/2014/main" id="{664C7886-70A0-4BA3-A229-8A63490485B9}"/>
                    </a:ext>
                  </a:extLst>
                </p:cNvPr>
                <p:cNvSpPr/>
                <p:nvPr/>
              </p:nvSpPr>
              <p:spPr>
                <a:xfrm>
                  <a:off x="6859261"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5" name="平行四边形 84">
                  <a:extLst>
                    <a:ext uri="{FF2B5EF4-FFF2-40B4-BE49-F238E27FC236}">
                      <a16:creationId xmlns:a16="http://schemas.microsoft.com/office/drawing/2014/main" id="{EF244337-2527-425A-8688-6ECE4D273ED1}"/>
                    </a:ext>
                  </a:extLst>
                </p:cNvPr>
                <p:cNvSpPr/>
                <p:nvPr/>
              </p:nvSpPr>
              <p:spPr>
                <a:xfrm>
                  <a:off x="6680496" y="2707540"/>
                  <a:ext cx="324000" cy="21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86" name="组合 85">
                  <a:extLst>
                    <a:ext uri="{FF2B5EF4-FFF2-40B4-BE49-F238E27FC236}">
                      <a16:creationId xmlns:a16="http://schemas.microsoft.com/office/drawing/2014/main" id="{A22291CD-8596-4F02-B691-218396690A74}"/>
                    </a:ext>
                  </a:extLst>
                </p:cNvPr>
                <p:cNvGrpSpPr/>
                <p:nvPr/>
              </p:nvGrpSpPr>
              <p:grpSpPr>
                <a:xfrm>
                  <a:off x="5889728" y="2707540"/>
                  <a:ext cx="936003" cy="216000"/>
                  <a:chOff x="6034084" y="2707540"/>
                  <a:chExt cx="936003" cy="216000"/>
                </a:xfrm>
                <a:solidFill>
                  <a:schemeClr val="accent2"/>
                </a:solidFill>
              </p:grpSpPr>
              <p:sp>
                <p:nvSpPr>
                  <p:cNvPr id="109" name="平行四边形 108">
                    <a:extLst>
                      <a:ext uri="{FF2B5EF4-FFF2-40B4-BE49-F238E27FC236}">
                        <a16:creationId xmlns:a16="http://schemas.microsoft.com/office/drawing/2014/main" id="{48D0FC7D-6E43-4DC7-BC43-473C21C1BA3F}"/>
                      </a:ext>
                    </a:extLst>
                  </p:cNvPr>
                  <p:cNvSpPr/>
                  <p:nvPr/>
                </p:nvSpPr>
                <p:spPr>
                  <a:xfrm flipH="1">
                    <a:off x="6034084" y="2707540"/>
                    <a:ext cx="540000" cy="21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0" name="平行四边形 109">
                    <a:extLst>
                      <a:ext uri="{FF2B5EF4-FFF2-40B4-BE49-F238E27FC236}">
                        <a16:creationId xmlns:a16="http://schemas.microsoft.com/office/drawing/2014/main" id="{45F63BBE-5EF0-4A52-B82F-EBC500348CBB}"/>
                      </a:ext>
                    </a:extLst>
                  </p:cNvPr>
                  <p:cNvSpPr/>
                  <p:nvPr/>
                </p:nvSpPr>
                <p:spPr>
                  <a:xfrm>
                    <a:off x="6430087" y="2707540"/>
                    <a:ext cx="540000" cy="21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7" name="组合 86">
                  <a:extLst>
                    <a:ext uri="{FF2B5EF4-FFF2-40B4-BE49-F238E27FC236}">
                      <a16:creationId xmlns:a16="http://schemas.microsoft.com/office/drawing/2014/main" id="{151B3C9A-A3F7-45A6-8760-5A04BED58D1A}"/>
                    </a:ext>
                  </a:extLst>
                </p:cNvPr>
                <p:cNvGrpSpPr/>
                <p:nvPr/>
              </p:nvGrpSpPr>
              <p:grpSpPr>
                <a:xfrm>
                  <a:off x="7945292" y="2734210"/>
                  <a:ext cx="664137" cy="36000"/>
                  <a:chOff x="7929087" y="2734210"/>
                  <a:chExt cx="664137" cy="36000"/>
                </a:xfrm>
              </p:grpSpPr>
              <p:sp>
                <p:nvSpPr>
                  <p:cNvPr id="99" name="平行四边形 98">
                    <a:extLst>
                      <a:ext uri="{FF2B5EF4-FFF2-40B4-BE49-F238E27FC236}">
                        <a16:creationId xmlns:a16="http://schemas.microsoft.com/office/drawing/2014/main" id="{4C859255-4283-46FB-BF68-BE1846F30D86}"/>
                      </a:ext>
                    </a:extLst>
                  </p:cNvPr>
                  <p:cNvSpPr/>
                  <p:nvPr/>
                </p:nvSpPr>
                <p:spPr>
                  <a:xfrm>
                    <a:off x="7929087"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0" name="平行四边形 99">
                    <a:extLst>
                      <a:ext uri="{FF2B5EF4-FFF2-40B4-BE49-F238E27FC236}">
                        <a16:creationId xmlns:a16="http://schemas.microsoft.com/office/drawing/2014/main" id="{6E3A29F6-E3C8-4267-8AB3-E5DE38E1E800}"/>
                      </a:ext>
                    </a:extLst>
                  </p:cNvPr>
                  <p:cNvSpPr/>
                  <p:nvPr/>
                </p:nvSpPr>
                <p:spPr>
                  <a:xfrm>
                    <a:off x="7994880"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1" name="平行四边形 100">
                    <a:extLst>
                      <a:ext uri="{FF2B5EF4-FFF2-40B4-BE49-F238E27FC236}">
                        <a16:creationId xmlns:a16="http://schemas.microsoft.com/office/drawing/2014/main" id="{569AB48D-2AC4-46D8-8243-1F6C18062905}"/>
                      </a:ext>
                    </a:extLst>
                  </p:cNvPr>
                  <p:cNvSpPr/>
                  <p:nvPr/>
                </p:nvSpPr>
                <p:spPr>
                  <a:xfrm>
                    <a:off x="8060673"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2" name="平行四边形 101">
                    <a:extLst>
                      <a:ext uri="{FF2B5EF4-FFF2-40B4-BE49-F238E27FC236}">
                        <a16:creationId xmlns:a16="http://schemas.microsoft.com/office/drawing/2014/main" id="{8DE2641C-352E-4B5B-84DC-E2350139EB1D}"/>
                      </a:ext>
                    </a:extLst>
                  </p:cNvPr>
                  <p:cNvSpPr/>
                  <p:nvPr/>
                </p:nvSpPr>
                <p:spPr>
                  <a:xfrm>
                    <a:off x="8126466"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3" name="平行四边形 102">
                    <a:extLst>
                      <a:ext uri="{FF2B5EF4-FFF2-40B4-BE49-F238E27FC236}">
                        <a16:creationId xmlns:a16="http://schemas.microsoft.com/office/drawing/2014/main" id="{8CBFA40A-4BD6-4770-AE36-CD28D0C46553}"/>
                      </a:ext>
                    </a:extLst>
                  </p:cNvPr>
                  <p:cNvSpPr/>
                  <p:nvPr/>
                </p:nvSpPr>
                <p:spPr>
                  <a:xfrm>
                    <a:off x="8192259"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4" name="平行四边形 103">
                    <a:extLst>
                      <a:ext uri="{FF2B5EF4-FFF2-40B4-BE49-F238E27FC236}">
                        <a16:creationId xmlns:a16="http://schemas.microsoft.com/office/drawing/2014/main" id="{C8A1E5E6-BFAF-4AEE-A43D-D56FACEB375D}"/>
                      </a:ext>
                    </a:extLst>
                  </p:cNvPr>
                  <p:cNvSpPr/>
                  <p:nvPr/>
                </p:nvSpPr>
                <p:spPr>
                  <a:xfrm>
                    <a:off x="8258052"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5" name="平行四边形 104">
                    <a:extLst>
                      <a:ext uri="{FF2B5EF4-FFF2-40B4-BE49-F238E27FC236}">
                        <a16:creationId xmlns:a16="http://schemas.microsoft.com/office/drawing/2014/main" id="{732269CD-87B9-4342-B290-42C88C97D73F}"/>
                      </a:ext>
                    </a:extLst>
                  </p:cNvPr>
                  <p:cNvSpPr/>
                  <p:nvPr/>
                </p:nvSpPr>
                <p:spPr>
                  <a:xfrm>
                    <a:off x="8323845"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6" name="平行四边形 105">
                    <a:extLst>
                      <a:ext uri="{FF2B5EF4-FFF2-40B4-BE49-F238E27FC236}">
                        <a16:creationId xmlns:a16="http://schemas.microsoft.com/office/drawing/2014/main" id="{B6FA1700-CC68-42B5-9309-FBB2F0566CC3}"/>
                      </a:ext>
                    </a:extLst>
                  </p:cNvPr>
                  <p:cNvSpPr/>
                  <p:nvPr/>
                </p:nvSpPr>
                <p:spPr>
                  <a:xfrm>
                    <a:off x="8389638"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7" name="平行四边形 106">
                    <a:extLst>
                      <a:ext uri="{FF2B5EF4-FFF2-40B4-BE49-F238E27FC236}">
                        <a16:creationId xmlns:a16="http://schemas.microsoft.com/office/drawing/2014/main" id="{E51D6567-D6C7-4B1C-AE39-868455E3C635}"/>
                      </a:ext>
                    </a:extLst>
                  </p:cNvPr>
                  <p:cNvSpPr/>
                  <p:nvPr/>
                </p:nvSpPr>
                <p:spPr>
                  <a:xfrm>
                    <a:off x="8455431"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 name="平行四边形 107">
                    <a:extLst>
                      <a:ext uri="{FF2B5EF4-FFF2-40B4-BE49-F238E27FC236}">
                        <a16:creationId xmlns:a16="http://schemas.microsoft.com/office/drawing/2014/main" id="{42946543-614D-438A-AF3F-7FCE3EF2F9B7}"/>
                      </a:ext>
                    </a:extLst>
                  </p:cNvPr>
                  <p:cNvSpPr/>
                  <p:nvPr/>
                </p:nvSpPr>
                <p:spPr>
                  <a:xfrm>
                    <a:off x="8521224"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8" name="组合 87">
                  <a:extLst>
                    <a:ext uri="{FF2B5EF4-FFF2-40B4-BE49-F238E27FC236}">
                      <a16:creationId xmlns:a16="http://schemas.microsoft.com/office/drawing/2014/main" id="{D258B0C2-3598-4DE5-83EE-458B1DD7842C}"/>
                    </a:ext>
                  </a:extLst>
                </p:cNvPr>
                <p:cNvGrpSpPr/>
                <p:nvPr/>
              </p:nvGrpSpPr>
              <p:grpSpPr>
                <a:xfrm flipH="1">
                  <a:off x="4106030" y="2734210"/>
                  <a:ext cx="664137" cy="36000"/>
                  <a:chOff x="7929087" y="2734210"/>
                  <a:chExt cx="664137" cy="36000"/>
                </a:xfrm>
              </p:grpSpPr>
              <p:sp>
                <p:nvSpPr>
                  <p:cNvPr id="89" name="平行四边形 88">
                    <a:extLst>
                      <a:ext uri="{FF2B5EF4-FFF2-40B4-BE49-F238E27FC236}">
                        <a16:creationId xmlns:a16="http://schemas.microsoft.com/office/drawing/2014/main" id="{4BFB805F-F1B1-49BB-BB78-1E80DE3A3D35}"/>
                      </a:ext>
                    </a:extLst>
                  </p:cNvPr>
                  <p:cNvSpPr/>
                  <p:nvPr/>
                </p:nvSpPr>
                <p:spPr>
                  <a:xfrm>
                    <a:off x="7929087"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平行四边形 89">
                    <a:extLst>
                      <a:ext uri="{FF2B5EF4-FFF2-40B4-BE49-F238E27FC236}">
                        <a16:creationId xmlns:a16="http://schemas.microsoft.com/office/drawing/2014/main" id="{A6498F94-ECA4-4418-9B71-FF6B4D7F9CF1}"/>
                      </a:ext>
                    </a:extLst>
                  </p:cNvPr>
                  <p:cNvSpPr/>
                  <p:nvPr/>
                </p:nvSpPr>
                <p:spPr>
                  <a:xfrm>
                    <a:off x="7994880"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1" name="平行四边形 90">
                    <a:extLst>
                      <a:ext uri="{FF2B5EF4-FFF2-40B4-BE49-F238E27FC236}">
                        <a16:creationId xmlns:a16="http://schemas.microsoft.com/office/drawing/2014/main" id="{71D10203-2295-4B9A-B130-D4BCE2A5A8F8}"/>
                      </a:ext>
                    </a:extLst>
                  </p:cNvPr>
                  <p:cNvSpPr/>
                  <p:nvPr/>
                </p:nvSpPr>
                <p:spPr>
                  <a:xfrm>
                    <a:off x="8060673"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2" name="平行四边形 91">
                    <a:extLst>
                      <a:ext uri="{FF2B5EF4-FFF2-40B4-BE49-F238E27FC236}">
                        <a16:creationId xmlns:a16="http://schemas.microsoft.com/office/drawing/2014/main" id="{ACD0D96A-A212-4CFB-A58E-1A955367A963}"/>
                      </a:ext>
                    </a:extLst>
                  </p:cNvPr>
                  <p:cNvSpPr/>
                  <p:nvPr/>
                </p:nvSpPr>
                <p:spPr>
                  <a:xfrm>
                    <a:off x="8126466"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3" name="平行四边形 92">
                    <a:extLst>
                      <a:ext uri="{FF2B5EF4-FFF2-40B4-BE49-F238E27FC236}">
                        <a16:creationId xmlns:a16="http://schemas.microsoft.com/office/drawing/2014/main" id="{CE9CF583-FBBF-4026-9640-9720E651A00F}"/>
                      </a:ext>
                    </a:extLst>
                  </p:cNvPr>
                  <p:cNvSpPr/>
                  <p:nvPr/>
                </p:nvSpPr>
                <p:spPr>
                  <a:xfrm>
                    <a:off x="8192259"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平行四边形 93">
                    <a:extLst>
                      <a:ext uri="{FF2B5EF4-FFF2-40B4-BE49-F238E27FC236}">
                        <a16:creationId xmlns:a16="http://schemas.microsoft.com/office/drawing/2014/main" id="{881790A4-8B85-4594-A1A8-1E17DA2C115C}"/>
                      </a:ext>
                    </a:extLst>
                  </p:cNvPr>
                  <p:cNvSpPr/>
                  <p:nvPr/>
                </p:nvSpPr>
                <p:spPr>
                  <a:xfrm>
                    <a:off x="8258052"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平行四边形 94">
                    <a:extLst>
                      <a:ext uri="{FF2B5EF4-FFF2-40B4-BE49-F238E27FC236}">
                        <a16:creationId xmlns:a16="http://schemas.microsoft.com/office/drawing/2014/main" id="{7259279C-3EF0-4080-AA1B-A9403AB88D1D}"/>
                      </a:ext>
                    </a:extLst>
                  </p:cNvPr>
                  <p:cNvSpPr/>
                  <p:nvPr/>
                </p:nvSpPr>
                <p:spPr>
                  <a:xfrm>
                    <a:off x="8323845"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6" name="平行四边形 95">
                    <a:extLst>
                      <a:ext uri="{FF2B5EF4-FFF2-40B4-BE49-F238E27FC236}">
                        <a16:creationId xmlns:a16="http://schemas.microsoft.com/office/drawing/2014/main" id="{C429BAC6-7671-4910-BB25-5F1A5F8950FB}"/>
                      </a:ext>
                    </a:extLst>
                  </p:cNvPr>
                  <p:cNvSpPr/>
                  <p:nvPr/>
                </p:nvSpPr>
                <p:spPr>
                  <a:xfrm>
                    <a:off x="8389638"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7" name="平行四边形 96">
                    <a:extLst>
                      <a:ext uri="{FF2B5EF4-FFF2-40B4-BE49-F238E27FC236}">
                        <a16:creationId xmlns:a16="http://schemas.microsoft.com/office/drawing/2014/main" id="{48DBA4CC-C98E-4840-AED0-66A56DAFAF8D}"/>
                      </a:ext>
                    </a:extLst>
                  </p:cNvPr>
                  <p:cNvSpPr/>
                  <p:nvPr/>
                </p:nvSpPr>
                <p:spPr>
                  <a:xfrm>
                    <a:off x="8455431"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8" name="平行四边形 97">
                    <a:extLst>
                      <a:ext uri="{FF2B5EF4-FFF2-40B4-BE49-F238E27FC236}">
                        <a16:creationId xmlns:a16="http://schemas.microsoft.com/office/drawing/2014/main" id="{52D3A59E-E024-455E-B259-F22F1000F627}"/>
                      </a:ext>
                    </a:extLst>
                  </p:cNvPr>
                  <p:cNvSpPr/>
                  <p:nvPr/>
                </p:nvSpPr>
                <p:spPr>
                  <a:xfrm>
                    <a:off x="8521224" y="2734210"/>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sp>
          <p:nvSpPr>
            <p:cNvPr id="70" name="直角三角形 69">
              <a:extLst>
                <a:ext uri="{FF2B5EF4-FFF2-40B4-BE49-F238E27FC236}">
                  <a16:creationId xmlns:a16="http://schemas.microsoft.com/office/drawing/2014/main" id="{C358D2C4-8AC1-48F3-AFD6-9359BEC73698}"/>
                </a:ext>
              </a:extLst>
            </p:cNvPr>
            <p:cNvSpPr>
              <a:spLocks noChangeAspect="1"/>
            </p:cNvSpPr>
            <p:nvPr/>
          </p:nvSpPr>
          <p:spPr>
            <a:xfrm rot="18900000">
              <a:off x="6285729" y="2637638"/>
              <a:ext cx="144000" cy="144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1" name="任意多边形: 形状 70">
              <a:extLst>
                <a:ext uri="{FF2B5EF4-FFF2-40B4-BE49-F238E27FC236}">
                  <a16:creationId xmlns:a16="http://schemas.microsoft.com/office/drawing/2014/main" id="{542705DE-8393-4BB8-A526-9284B37F1AF9}"/>
                </a:ext>
              </a:extLst>
            </p:cNvPr>
            <p:cNvSpPr/>
            <p:nvPr/>
          </p:nvSpPr>
          <p:spPr>
            <a:xfrm flipH="1">
              <a:off x="9134474" y="5996304"/>
              <a:ext cx="294033" cy="285422"/>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4925"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1" name="组合 110">
            <a:extLst>
              <a:ext uri="{FF2B5EF4-FFF2-40B4-BE49-F238E27FC236}">
                <a16:creationId xmlns:a16="http://schemas.microsoft.com/office/drawing/2014/main" id="{6F59FCC1-C012-49FE-9B00-2A2A05D7787C}"/>
              </a:ext>
            </a:extLst>
          </p:cNvPr>
          <p:cNvGrpSpPr/>
          <p:nvPr/>
        </p:nvGrpSpPr>
        <p:grpSpPr>
          <a:xfrm>
            <a:off x="1753767" y="5150447"/>
            <a:ext cx="10082213" cy="1306417"/>
            <a:chOff x="1753767" y="7302940"/>
            <a:chExt cx="10082213" cy="1306417"/>
          </a:xfrm>
        </p:grpSpPr>
        <p:sp>
          <p:nvSpPr>
            <p:cNvPr id="112" name="矩形: 剪去对角 111">
              <a:extLst>
                <a:ext uri="{FF2B5EF4-FFF2-40B4-BE49-F238E27FC236}">
                  <a16:creationId xmlns:a16="http://schemas.microsoft.com/office/drawing/2014/main" id="{CACFD134-B386-4294-AEE5-5CEF90745F76}"/>
                </a:ext>
              </a:extLst>
            </p:cNvPr>
            <p:cNvSpPr/>
            <p:nvPr/>
          </p:nvSpPr>
          <p:spPr>
            <a:xfrm>
              <a:off x="1753767" y="7302940"/>
              <a:ext cx="10082213" cy="1306417"/>
            </a:xfrm>
            <a:prstGeom prst="snip2DiagRect">
              <a:avLst>
                <a:gd name="adj1" fmla="val 0"/>
                <a:gd name="adj2" fmla="val 13123"/>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3" name="任意多边形: 形状 112">
              <a:extLst>
                <a:ext uri="{FF2B5EF4-FFF2-40B4-BE49-F238E27FC236}">
                  <a16:creationId xmlns:a16="http://schemas.microsoft.com/office/drawing/2014/main" id="{420780F1-F3AB-438E-9096-7548E893B6C7}"/>
                </a:ext>
              </a:extLst>
            </p:cNvPr>
            <p:cNvSpPr/>
            <p:nvPr/>
          </p:nvSpPr>
          <p:spPr>
            <a:xfrm>
              <a:off x="1753767" y="8340090"/>
              <a:ext cx="277391" cy="269267"/>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4925"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4" name="任意多边形: 形状 113">
              <a:extLst>
                <a:ext uri="{FF2B5EF4-FFF2-40B4-BE49-F238E27FC236}">
                  <a16:creationId xmlns:a16="http://schemas.microsoft.com/office/drawing/2014/main" id="{A7B8AB93-A1EC-4FD6-96B3-24A8EE0D6EC6}"/>
                </a:ext>
              </a:extLst>
            </p:cNvPr>
            <p:cNvSpPr/>
            <p:nvPr/>
          </p:nvSpPr>
          <p:spPr>
            <a:xfrm flipH="1">
              <a:off x="11575398" y="8340089"/>
              <a:ext cx="260582" cy="269268"/>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pic>
        <p:nvPicPr>
          <p:cNvPr id="115" name="图片 114" descr="图片包含 草, 华美, 充满, 女人&#10;&#10;描述已自动生成">
            <a:extLst>
              <a:ext uri="{FF2B5EF4-FFF2-40B4-BE49-F238E27FC236}">
                <a16:creationId xmlns:a16="http://schemas.microsoft.com/office/drawing/2014/main" id="{855DA8C1-1167-48EF-90CF-BB71188350B1}"/>
              </a:ext>
            </a:extLst>
          </p:cNvPr>
          <p:cNvPicPr>
            <a:picLocks noChangeAspect="1"/>
          </p:cNvPicPr>
          <p:nvPr/>
        </p:nvPicPr>
        <p:blipFill>
          <a:blip r:embed="rId3"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a:xfrm>
            <a:off x="1836648" y="5233830"/>
            <a:ext cx="9939600" cy="1162800"/>
          </a:xfrm>
          <a:custGeom>
            <a:avLst/>
            <a:gdLst>
              <a:gd name="connsiteX0" fmla="*/ 0 w 9939600"/>
              <a:gd name="connsiteY0" fmla="*/ 0 h 1162800"/>
              <a:gd name="connsiteX1" fmla="*/ 9787006 w 9939600"/>
              <a:gd name="connsiteY1" fmla="*/ 0 h 1162800"/>
              <a:gd name="connsiteX2" fmla="*/ 9939600 w 9939600"/>
              <a:gd name="connsiteY2" fmla="*/ 152594 h 1162800"/>
              <a:gd name="connsiteX3" fmla="*/ 9939600 w 9939600"/>
              <a:gd name="connsiteY3" fmla="*/ 1162800 h 1162800"/>
              <a:gd name="connsiteX4" fmla="*/ 152594 w 9939600"/>
              <a:gd name="connsiteY4" fmla="*/ 1162800 h 1162800"/>
              <a:gd name="connsiteX5" fmla="*/ 0 w 9939600"/>
              <a:gd name="connsiteY5" fmla="*/ 1010206 h 116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39600" h="1162800">
                <a:moveTo>
                  <a:pt x="0" y="0"/>
                </a:moveTo>
                <a:lnTo>
                  <a:pt x="9787006" y="0"/>
                </a:lnTo>
                <a:lnTo>
                  <a:pt x="9939600" y="152594"/>
                </a:lnTo>
                <a:lnTo>
                  <a:pt x="9939600" y="1162800"/>
                </a:lnTo>
                <a:lnTo>
                  <a:pt x="152594" y="1162800"/>
                </a:lnTo>
                <a:lnTo>
                  <a:pt x="0" y="1010206"/>
                </a:lnTo>
                <a:close/>
              </a:path>
            </a:pathLst>
          </a:custGeom>
        </p:spPr>
      </p:pic>
      <p:grpSp>
        <p:nvGrpSpPr>
          <p:cNvPr id="116" name="组合 115">
            <a:extLst>
              <a:ext uri="{FF2B5EF4-FFF2-40B4-BE49-F238E27FC236}">
                <a16:creationId xmlns:a16="http://schemas.microsoft.com/office/drawing/2014/main" id="{51643E13-A22A-4DBC-9072-316D04112C81}"/>
              </a:ext>
            </a:extLst>
          </p:cNvPr>
          <p:cNvGrpSpPr/>
          <p:nvPr/>
        </p:nvGrpSpPr>
        <p:grpSpPr>
          <a:xfrm>
            <a:off x="8055980" y="1249200"/>
            <a:ext cx="3780000" cy="1753341"/>
            <a:chOff x="8055980" y="1530251"/>
            <a:chExt cx="3780000" cy="1753341"/>
          </a:xfrm>
        </p:grpSpPr>
        <p:sp>
          <p:nvSpPr>
            <p:cNvPr id="117" name="任意多边形: 形状 116">
              <a:extLst>
                <a:ext uri="{FF2B5EF4-FFF2-40B4-BE49-F238E27FC236}">
                  <a16:creationId xmlns:a16="http://schemas.microsoft.com/office/drawing/2014/main" id="{BA91F8C8-0F0A-47F0-9863-59152883C3BF}"/>
                </a:ext>
              </a:extLst>
            </p:cNvPr>
            <p:cNvSpPr/>
            <p:nvPr/>
          </p:nvSpPr>
          <p:spPr>
            <a:xfrm>
              <a:off x="8055980" y="1530251"/>
              <a:ext cx="3780000" cy="1753341"/>
            </a:xfrm>
            <a:custGeom>
              <a:avLst/>
              <a:gdLst>
                <a:gd name="connsiteX0" fmla="*/ 0 w 3780000"/>
                <a:gd name="connsiteY0" fmla="*/ 0 h 1753341"/>
                <a:gd name="connsiteX1" fmla="*/ 2670099 w 3780000"/>
                <a:gd name="connsiteY1" fmla="*/ 0 h 1753341"/>
                <a:gd name="connsiteX2" fmla="*/ 2827240 w 3780000"/>
                <a:gd name="connsiteY2" fmla="*/ 157764 h 1753341"/>
                <a:gd name="connsiteX3" fmla="*/ 3777614 w 3780000"/>
                <a:gd name="connsiteY3" fmla="*/ 157764 h 1753341"/>
                <a:gd name="connsiteX4" fmla="*/ 3780000 w 3780000"/>
                <a:gd name="connsiteY4" fmla="*/ 160150 h 1753341"/>
                <a:gd name="connsiteX5" fmla="*/ 3780000 w 3780000"/>
                <a:gd name="connsiteY5" fmla="*/ 1753341 h 1753341"/>
                <a:gd name="connsiteX6" fmla="*/ 160150 w 3780000"/>
                <a:gd name="connsiteY6" fmla="*/ 1753341 h 1753341"/>
                <a:gd name="connsiteX7" fmla="*/ 0 w 3780000"/>
                <a:gd name="connsiteY7" fmla="*/ 1593191 h 175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0000" h="1753341">
                  <a:moveTo>
                    <a:pt x="0" y="0"/>
                  </a:moveTo>
                  <a:lnTo>
                    <a:pt x="2670099" y="0"/>
                  </a:lnTo>
                  <a:lnTo>
                    <a:pt x="2827240" y="157764"/>
                  </a:lnTo>
                  <a:lnTo>
                    <a:pt x="3777614" y="157764"/>
                  </a:lnTo>
                  <a:lnTo>
                    <a:pt x="3780000" y="160150"/>
                  </a:lnTo>
                  <a:lnTo>
                    <a:pt x="3780000" y="1753341"/>
                  </a:lnTo>
                  <a:lnTo>
                    <a:pt x="160150" y="1753341"/>
                  </a:lnTo>
                  <a:lnTo>
                    <a:pt x="0" y="1593191"/>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8" name="平行四边形 117">
              <a:extLst>
                <a:ext uri="{FF2B5EF4-FFF2-40B4-BE49-F238E27FC236}">
                  <a16:creationId xmlns:a16="http://schemas.microsoft.com/office/drawing/2014/main" id="{3465909B-D400-421C-A281-DC836DA05A39}"/>
                </a:ext>
              </a:extLst>
            </p:cNvPr>
            <p:cNvSpPr/>
            <p:nvPr/>
          </p:nvSpPr>
          <p:spPr>
            <a:xfrm flipH="1">
              <a:off x="10793730"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9" name="平行四边形 118">
              <a:extLst>
                <a:ext uri="{FF2B5EF4-FFF2-40B4-BE49-F238E27FC236}">
                  <a16:creationId xmlns:a16="http://schemas.microsoft.com/office/drawing/2014/main" id="{F9198315-C7A5-4176-9989-A5186082DF7C}"/>
                </a:ext>
              </a:extLst>
            </p:cNvPr>
            <p:cNvSpPr/>
            <p:nvPr/>
          </p:nvSpPr>
          <p:spPr>
            <a:xfrm flipH="1">
              <a:off x="10901511"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0" name="平行四边形 119">
              <a:extLst>
                <a:ext uri="{FF2B5EF4-FFF2-40B4-BE49-F238E27FC236}">
                  <a16:creationId xmlns:a16="http://schemas.microsoft.com/office/drawing/2014/main" id="{B0709C08-224F-4265-AD85-F05733EFF533}"/>
                </a:ext>
              </a:extLst>
            </p:cNvPr>
            <p:cNvSpPr/>
            <p:nvPr/>
          </p:nvSpPr>
          <p:spPr>
            <a:xfrm flipH="1">
              <a:off x="11009292"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1" name="平行四边形 120">
              <a:extLst>
                <a:ext uri="{FF2B5EF4-FFF2-40B4-BE49-F238E27FC236}">
                  <a16:creationId xmlns:a16="http://schemas.microsoft.com/office/drawing/2014/main" id="{37FEEC42-1C73-41C8-8D4F-BAC27BDC4466}"/>
                </a:ext>
              </a:extLst>
            </p:cNvPr>
            <p:cNvSpPr/>
            <p:nvPr/>
          </p:nvSpPr>
          <p:spPr>
            <a:xfrm flipH="1">
              <a:off x="11117073"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平行四边形 121">
              <a:extLst>
                <a:ext uri="{FF2B5EF4-FFF2-40B4-BE49-F238E27FC236}">
                  <a16:creationId xmlns:a16="http://schemas.microsoft.com/office/drawing/2014/main" id="{F5F7ECB4-7B44-413C-A6A8-D96BE8E3376A}"/>
                </a:ext>
              </a:extLst>
            </p:cNvPr>
            <p:cNvSpPr/>
            <p:nvPr/>
          </p:nvSpPr>
          <p:spPr>
            <a:xfrm flipH="1">
              <a:off x="11224854"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 name="平行四边形 122">
              <a:extLst>
                <a:ext uri="{FF2B5EF4-FFF2-40B4-BE49-F238E27FC236}">
                  <a16:creationId xmlns:a16="http://schemas.microsoft.com/office/drawing/2014/main" id="{5943965C-7F40-402C-9212-9B706F2EA039}"/>
                </a:ext>
              </a:extLst>
            </p:cNvPr>
            <p:cNvSpPr/>
            <p:nvPr/>
          </p:nvSpPr>
          <p:spPr>
            <a:xfrm flipH="1">
              <a:off x="11332635"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 name="平行四边形 123">
              <a:extLst>
                <a:ext uri="{FF2B5EF4-FFF2-40B4-BE49-F238E27FC236}">
                  <a16:creationId xmlns:a16="http://schemas.microsoft.com/office/drawing/2014/main" id="{1E074346-1D26-4045-943E-25E53FF41DD0}"/>
                </a:ext>
              </a:extLst>
            </p:cNvPr>
            <p:cNvSpPr/>
            <p:nvPr/>
          </p:nvSpPr>
          <p:spPr>
            <a:xfrm flipH="1">
              <a:off x="11440416"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5" name="平行四边形 124">
              <a:extLst>
                <a:ext uri="{FF2B5EF4-FFF2-40B4-BE49-F238E27FC236}">
                  <a16:creationId xmlns:a16="http://schemas.microsoft.com/office/drawing/2014/main" id="{04380C40-868F-4A5F-B65B-068217A10F78}"/>
                </a:ext>
              </a:extLst>
            </p:cNvPr>
            <p:cNvSpPr/>
            <p:nvPr/>
          </p:nvSpPr>
          <p:spPr>
            <a:xfrm flipH="1">
              <a:off x="11548197"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6" name="平行四边形 125">
              <a:extLst>
                <a:ext uri="{FF2B5EF4-FFF2-40B4-BE49-F238E27FC236}">
                  <a16:creationId xmlns:a16="http://schemas.microsoft.com/office/drawing/2014/main" id="{75256347-DD06-4D3A-A4C8-8835C92D7EE8}"/>
                </a:ext>
              </a:extLst>
            </p:cNvPr>
            <p:cNvSpPr/>
            <p:nvPr/>
          </p:nvSpPr>
          <p:spPr>
            <a:xfrm flipH="1">
              <a:off x="11655980"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7" name="组合 126">
            <a:extLst>
              <a:ext uri="{FF2B5EF4-FFF2-40B4-BE49-F238E27FC236}">
                <a16:creationId xmlns:a16="http://schemas.microsoft.com/office/drawing/2014/main" id="{064458AF-F82D-4F59-9AE9-FC561E2875E5}"/>
              </a:ext>
            </a:extLst>
          </p:cNvPr>
          <p:cNvGrpSpPr/>
          <p:nvPr/>
        </p:nvGrpSpPr>
        <p:grpSpPr>
          <a:xfrm flipV="1">
            <a:off x="8055980" y="3076970"/>
            <a:ext cx="3780000" cy="1753341"/>
            <a:chOff x="8055980" y="1530251"/>
            <a:chExt cx="3780000" cy="1753341"/>
          </a:xfrm>
        </p:grpSpPr>
        <p:sp>
          <p:nvSpPr>
            <p:cNvPr id="128" name="任意多边形: 形状 127">
              <a:extLst>
                <a:ext uri="{FF2B5EF4-FFF2-40B4-BE49-F238E27FC236}">
                  <a16:creationId xmlns:a16="http://schemas.microsoft.com/office/drawing/2014/main" id="{BAE0CDFB-FBBA-4E6A-8549-A0FBCCA07C83}"/>
                </a:ext>
              </a:extLst>
            </p:cNvPr>
            <p:cNvSpPr/>
            <p:nvPr/>
          </p:nvSpPr>
          <p:spPr>
            <a:xfrm>
              <a:off x="8055980" y="1530251"/>
              <a:ext cx="3780000" cy="1753341"/>
            </a:xfrm>
            <a:custGeom>
              <a:avLst/>
              <a:gdLst>
                <a:gd name="connsiteX0" fmla="*/ 0 w 3780000"/>
                <a:gd name="connsiteY0" fmla="*/ 0 h 1753341"/>
                <a:gd name="connsiteX1" fmla="*/ 2670099 w 3780000"/>
                <a:gd name="connsiteY1" fmla="*/ 0 h 1753341"/>
                <a:gd name="connsiteX2" fmla="*/ 2827240 w 3780000"/>
                <a:gd name="connsiteY2" fmla="*/ 157764 h 1753341"/>
                <a:gd name="connsiteX3" fmla="*/ 3777614 w 3780000"/>
                <a:gd name="connsiteY3" fmla="*/ 157764 h 1753341"/>
                <a:gd name="connsiteX4" fmla="*/ 3780000 w 3780000"/>
                <a:gd name="connsiteY4" fmla="*/ 160150 h 1753341"/>
                <a:gd name="connsiteX5" fmla="*/ 3780000 w 3780000"/>
                <a:gd name="connsiteY5" fmla="*/ 1753341 h 1753341"/>
                <a:gd name="connsiteX6" fmla="*/ 160150 w 3780000"/>
                <a:gd name="connsiteY6" fmla="*/ 1753341 h 1753341"/>
                <a:gd name="connsiteX7" fmla="*/ 0 w 3780000"/>
                <a:gd name="connsiteY7" fmla="*/ 1593191 h 175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0000" h="1753341">
                  <a:moveTo>
                    <a:pt x="0" y="0"/>
                  </a:moveTo>
                  <a:lnTo>
                    <a:pt x="2670099" y="0"/>
                  </a:lnTo>
                  <a:lnTo>
                    <a:pt x="2827240" y="157764"/>
                  </a:lnTo>
                  <a:lnTo>
                    <a:pt x="3777614" y="157764"/>
                  </a:lnTo>
                  <a:lnTo>
                    <a:pt x="3780000" y="160150"/>
                  </a:lnTo>
                  <a:lnTo>
                    <a:pt x="3780000" y="1753341"/>
                  </a:lnTo>
                  <a:lnTo>
                    <a:pt x="160150" y="1753341"/>
                  </a:lnTo>
                  <a:lnTo>
                    <a:pt x="0" y="1593191"/>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 name="平行四边形 128">
              <a:extLst>
                <a:ext uri="{FF2B5EF4-FFF2-40B4-BE49-F238E27FC236}">
                  <a16:creationId xmlns:a16="http://schemas.microsoft.com/office/drawing/2014/main" id="{E51C5D7A-9A74-44BE-A93E-EE1A9B67F460}"/>
                </a:ext>
              </a:extLst>
            </p:cNvPr>
            <p:cNvSpPr/>
            <p:nvPr/>
          </p:nvSpPr>
          <p:spPr>
            <a:xfrm flipH="1">
              <a:off x="10793730"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0" name="平行四边形 129">
              <a:extLst>
                <a:ext uri="{FF2B5EF4-FFF2-40B4-BE49-F238E27FC236}">
                  <a16:creationId xmlns:a16="http://schemas.microsoft.com/office/drawing/2014/main" id="{B4BF7B5F-1C62-4504-9FC3-37FFBECC7946}"/>
                </a:ext>
              </a:extLst>
            </p:cNvPr>
            <p:cNvSpPr/>
            <p:nvPr/>
          </p:nvSpPr>
          <p:spPr>
            <a:xfrm flipH="1">
              <a:off x="10901511"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1" name="平行四边形 130">
              <a:extLst>
                <a:ext uri="{FF2B5EF4-FFF2-40B4-BE49-F238E27FC236}">
                  <a16:creationId xmlns:a16="http://schemas.microsoft.com/office/drawing/2014/main" id="{B570F478-1BD9-46DD-8F39-649F319E7B96}"/>
                </a:ext>
              </a:extLst>
            </p:cNvPr>
            <p:cNvSpPr/>
            <p:nvPr/>
          </p:nvSpPr>
          <p:spPr>
            <a:xfrm flipH="1">
              <a:off x="11009292"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2" name="平行四边形 131">
              <a:extLst>
                <a:ext uri="{FF2B5EF4-FFF2-40B4-BE49-F238E27FC236}">
                  <a16:creationId xmlns:a16="http://schemas.microsoft.com/office/drawing/2014/main" id="{9AF87F86-4FE8-4F24-A6C7-FE107BACB8B0}"/>
                </a:ext>
              </a:extLst>
            </p:cNvPr>
            <p:cNvSpPr/>
            <p:nvPr/>
          </p:nvSpPr>
          <p:spPr>
            <a:xfrm flipH="1">
              <a:off x="11117073"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3" name="平行四边形 132">
              <a:extLst>
                <a:ext uri="{FF2B5EF4-FFF2-40B4-BE49-F238E27FC236}">
                  <a16:creationId xmlns:a16="http://schemas.microsoft.com/office/drawing/2014/main" id="{D42E93C0-2554-4DF4-BAE4-D4A08382ED7D}"/>
                </a:ext>
              </a:extLst>
            </p:cNvPr>
            <p:cNvSpPr/>
            <p:nvPr/>
          </p:nvSpPr>
          <p:spPr>
            <a:xfrm flipH="1">
              <a:off x="11224854"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4" name="平行四边形 133">
              <a:extLst>
                <a:ext uri="{FF2B5EF4-FFF2-40B4-BE49-F238E27FC236}">
                  <a16:creationId xmlns:a16="http://schemas.microsoft.com/office/drawing/2014/main" id="{DE61688E-569F-4144-93CC-86382C0F5C49}"/>
                </a:ext>
              </a:extLst>
            </p:cNvPr>
            <p:cNvSpPr/>
            <p:nvPr/>
          </p:nvSpPr>
          <p:spPr>
            <a:xfrm flipH="1">
              <a:off x="11332635"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5" name="平行四边形 134">
              <a:extLst>
                <a:ext uri="{FF2B5EF4-FFF2-40B4-BE49-F238E27FC236}">
                  <a16:creationId xmlns:a16="http://schemas.microsoft.com/office/drawing/2014/main" id="{C582FDDD-3A6E-465C-A68A-5CDCA471A8BC}"/>
                </a:ext>
              </a:extLst>
            </p:cNvPr>
            <p:cNvSpPr/>
            <p:nvPr/>
          </p:nvSpPr>
          <p:spPr>
            <a:xfrm flipH="1">
              <a:off x="11440416"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6" name="平行四边形 135">
              <a:extLst>
                <a:ext uri="{FF2B5EF4-FFF2-40B4-BE49-F238E27FC236}">
                  <a16:creationId xmlns:a16="http://schemas.microsoft.com/office/drawing/2014/main" id="{981FFA65-32E7-4077-8A3C-B31DBE5938B0}"/>
                </a:ext>
              </a:extLst>
            </p:cNvPr>
            <p:cNvSpPr/>
            <p:nvPr/>
          </p:nvSpPr>
          <p:spPr>
            <a:xfrm flipH="1">
              <a:off x="11548197"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7" name="平行四边形 136">
              <a:extLst>
                <a:ext uri="{FF2B5EF4-FFF2-40B4-BE49-F238E27FC236}">
                  <a16:creationId xmlns:a16="http://schemas.microsoft.com/office/drawing/2014/main" id="{9CF7914B-CB45-4A80-90AA-5015BC52B431}"/>
                </a:ext>
              </a:extLst>
            </p:cNvPr>
            <p:cNvSpPr/>
            <p:nvPr/>
          </p:nvSpPr>
          <p:spPr>
            <a:xfrm flipH="1">
              <a:off x="11655980" y="1530251"/>
              <a:ext cx="180000" cy="1224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8" name="文本框 137">
            <a:extLst>
              <a:ext uri="{FF2B5EF4-FFF2-40B4-BE49-F238E27FC236}">
                <a16:creationId xmlns:a16="http://schemas.microsoft.com/office/drawing/2014/main" id="{57B18D7D-A1C9-4184-A354-7D2ED8706E69}"/>
              </a:ext>
            </a:extLst>
          </p:cNvPr>
          <p:cNvSpPr txBox="1"/>
          <p:nvPr/>
        </p:nvSpPr>
        <p:spPr>
          <a:xfrm>
            <a:off x="3220325" y="1628760"/>
            <a:ext cx="3250556" cy="323865"/>
          </a:xfrm>
          <a:prstGeom prst="rect">
            <a:avLst/>
          </a:prstGeom>
          <a:noFill/>
        </p:spPr>
        <p:txBody>
          <a:bodyPr wrap="none" lIns="0" tIns="0" rIns="0" bIns="0" rtlCol="0">
            <a:noAutofit/>
          </a:bodyPr>
          <a:lstStyle/>
          <a:p>
            <a:pPr algn="ctr"/>
            <a:r>
              <a:rPr lang="zh-CN" altLang="en-US" sz="2400" dirty="0">
                <a:gradFill flip="none" rotWithShape="1">
                  <a:gsLst>
                    <a:gs pos="0">
                      <a:schemeClr val="accent3"/>
                    </a:gs>
                    <a:gs pos="100000">
                      <a:schemeClr val="accent4"/>
                    </a:gs>
                  </a:gsLst>
                  <a:lin ang="5400000" scaled="0"/>
                  <a:tileRect/>
                </a:gradFill>
                <a:latin typeface="+mj-ea"/>
                <a:ea typeface="+mj-ea"/>
              </a:rPr>
              <a:t>结构化数据</a:t>
            </a:r>
          </a:p>
        </p:txBody>
      </p:sp>
      <p:sp>
        <p:nvSpPr>
          <p:cNvPr id="139" name="文本框 138">
            <a:extLst>
              <a:ext uri="{FF2B5EF4-FFF2-40B4-BE49-F238E27FC236}">
                <a16:creationId xmlns:a16="http://schemas.microsoft.com/office/drawing/2014/main" id="{D608AA13-6063-417F-B086-14271B797E88}"/>
              </a:ext>
            </a:extLst>
          </p:cNvPr>
          <p:cNvSpPr txBox="1"/>
          <p:nvPr/>
        </p:nvSpPr>
        <p:spPr>
          <a:xfrm>
            <a:off x="8189860" y="1466827"/>
            <a:ext cx="3250556" cy="323865"/>
          </a:xfrm>
          <a:prstGeom prst="rect">
            <a:avLst/>
          </a:prstGeom>
          <a:noFill/>
        </p:spPr>
        <p:txBody>
          <a:bodyPr wrap="none" lIns="0" tIns="0" rIns="0" bIns="0" rtlCol="0">
            <a:noAutofit/>
          </a:bodyPr>
          <a:lstStyle/>
          <a:p>
            <a:r>
              <a:rPr lang="zh-CN" altLang="en-US" dirty="0">
                <a:solidFill>
                  <a:schemeClr val="accent3"/>
                </a:solidFill>
                <a:latin typeface="+mj-ea"/>
                <a:ea typeface="+mj-ea"/>
              </a:rPr>
              <a:t>半结构化数据</a:t>
            </a:r>
          </a:p>
        </p:txBody>
      </p:sp>
      <p:sp>
        <p:nvSpPr>
          <p:cNvPr id="140" name="文本框 139">
            <a:extLst>
              <a:ext uri="{FF2B5EF4-FFF2-40B4-BE49-F238E27FC236}">
                <a16:creationId xmlns:a16="http://schemas.microsoft.com/office/drawing/2014/main" id="{6ED02F92-8CDD-45BC-87FF-670D3001B44A}"/>
              </a:ext>
            </a:extLst>
          </p:cNvPr>
          <p:cNvSpPr txBox="1"/>
          <p:nvPr/>
        </p:nvSpPr>
        <p:spPr>
          <a:xfrm>
            <a:off x="8189860" y="1844102"/>
            <a:ext cx="3250556" cy="1036214"/>
          </a:xfrm>
          <a:prstGeom prst="rect">
            <a:avLst/>
          </a:prstGeom>
          <a:noFill/>
        </p:spPr>
        <p:txBody>
          <a:bodyPr wrap="square" lIns="0" tIns="0" rIns="0" bIns="0" rtlCol="0">
            <a:noAutofit/>
          </a:bodyPr>
          <a:lstStyle/>
          <a:p>
            <a:pPr>
              <a:lnSpc>
                <a:spcPct val="120000"/>
              </a:lnSpc>
            </a:pPr>
            <a:r>
              <a:rPr lang="zh-CN" altLang="en-US" sz="1400" dirty="0">
                <a:solidFill>
                  <a:schemeClr val="accent3"/>
                </a:solidFill>
                <a:latin typeface="+mn-ea"/>
              </a:rPr>
              <a:t>网页种常用的</a:t>
            </a:r>
            <a:r>
              <a:rPr lang="en-US" altLang="zh-CN" sz="1400" dirty="0">
                <a:solidFill>
                  <a:schemeClr val="accent3"/>
                </a:solidFill>
                <a:latin typeface="+mn-ea"/>
              </a:rPr>
              <a:t>XML</a:t>
            </a:r>
            <a:r>
              <a:rPr lang="zh-CN" altLang="en-US" sz="1400" dirty="0">
                <a:solidFill>
                  <a:schemeClr val="accent3"/>
                </a:solidFill>
                <a:latin typeface="+mn-ea"/>
              </a:rPr>
              <a:t>，</a:t>
            </a:r>
            <a:r>
              <a:rPr lang="en-US" altLang="zh-CN" sz="1400" dirty="0">
                <a:solidFill>
                  <a:schemeClr val="accent3"/>
                </a:solidFill>
                <a:latin typeface="+mn-ea"/>
              </a:rPr>
              <a:t>JSON</a:t>
            </a:r>
            <a:r>
              <a:rPr lang="zh-CN" altLang="en-US" sz="1400" dirty="0">
                <a:solidFill>
                  <a:schemeClr val="accent3"/>
                </a:solidFill>
                <a:latin typeface="+mn-ea"/>
              </a:rPr>
              <a:t>等数据格式，虽然没有规整的格式，但是符合固定的规律，可通过键值进行查询</a:t>
            </a:r>
          </a:p>
        </p:txBody>
      </p:sp>
      <p:sp>
        <p:nvSpPr>
          <p:cNvPr id="141" name="文本框 140">
            <a:extLst>
              <a:ext uri="{FF2B5EF4-FFF2-40B4-BE49-F238E27FC236}">
                <a16:creationId xmlns:a16="http://schemas.microsoft.com/office/drawing/2014/main" id="{5034CE8C-CF97-4967-A647-DEF12360D54B}"/>
              </a:ext>
            </a:extLst>
          </p:cNvPr>
          <p:cNvSpPr txBox="1"/>
          <p:nvPr/>
        </p:nvSpPr>
        <p:spPr>
          <a:xfrm>
            <a:off x="8189860" y="3294422"/>
            <a:ext cx="3250556" cy="323865"/>
          </a:xfrm>
          <a:prstGeom prst="rect">
            <a:avLst/>
          </a:prstGeom>
          <a:noFill/>
        </p:spPr>
        <p:txBody>
          <a:bodyPr wrap="none" lIns="0" tIns="0" rIns="0" bIns="0" rtlCol="0">
            <a:noAutofit/>
          </a:bodyPr>
          <a:lstStyle/>
          <a:p>
            <a:r>
              <a:rPr lang="zh-CN" altLang="en-US" dirty="0">
                <a:solidFill>
                  <a:schemeClr val="accent3"/>
                </a:solidFill>
                <a:latin typeface="+mj-ea"/>
                <a:ea typeface="+mj-ea"/>
              </a:rPr>
              <a:t>非结构化数据</a:t>
            </a:r>
          </a:p>
        </p:txBody>
      </p:sp>
      <p:sp>
        <p:nvSpPr>
          <p:cNvPr id="142" name="文本框 141">
            <a:extLst>
              <a:ext uri="{FF2B5EF4-FFF2-40B4-BE49-F238E27FC236}">
                <a16:creationId xmlns:a16="http://schemas.microsoft.com/office/drawing/2014/main" id="{43304E77-0A96-44BE-8E45-DC078365FBA2}"/>
              </a:ext>
            </a:extLst>
          </p:cNvPr>
          <p:cNvSpPr txBox="1"/>
          <p:nvPr/>
        </p:nvSpPr>
        <p:spPr>
          <a:xfrm>
            <a:off x="8189860" y="3671697"/>
            <a:ext cx="3250556" cy="975980"/>
          </a:xfrm>
          <a:prstGeom prst="rect">
            <a:avLst/>
          </a:prstGeom>
          <a:noFill/>
        </p:spPr>
        <p:txBody>
          <a:bodyPr wrap="square" lIns="0" tIns="0" rIns="0" bIns="0" rtlCol="0">
            <a:noAutofit/>
          </a:bodyPr>
          <a:lstStyle/>
          <a:p>
            <a:pPr>
              <a:lnSpc>
                <a:spcPct val="120000"/>
              </a:lnSpc>
            </a:pPr>
            <a:r>
              <a:rPr lang="zh-CN" altLang="en-US" sz="1400" dirty="0">
                <a:solidFill>
                  <a:schemeClr val="accent3"/>
                </a:solidFill>
                <a:latin typeface="+mn-ea"/>
              </a:rPr>
              <a:t>例如文本存储的内容，没有规律或者说没有统一的规律。</a:t>
            </a:r>
          </a:p>
        </p:txBody>
      </p:sp>
      <p:cxnSp>
        <p:nvCxnSpPr>
          <p:cNvPr id="143" name="直接连接符 142">
            <a:extLst>
              <a:ext uri="{FF2B5EF4-FFF2-40B4-BE49-F238E27FC236}">
                <a16:creationId xmlns:a16="http://schemas.microsoft.com/office/drawing/2014/main" id="{9CB8A3F0-F8AB-4E6D-AE05-54B344974F59}"/>
              </a:ext>
            </a:extLst>
          </p:cNvPr>
          <p:cNvCxnSpPr/>
          <p:nvPr/>
        </p:nvCxnSpPr>
        <p:spPr>
          <a:xfrm>
            <a:off x="8189859" y="1764348"/>
            <a:ext cx="1368000"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D0D7D006-E212-4CC1-851F-96A9F292538F}"/>
              </a:ext>
            </a:extLst>
          </p:cNvPr>
          <p:cNvCxnSpPr/>
          <p:nvPr/>
        </p:nvCxnSpPr>
        <p:spPr>
          <a:xfrm>
            <a:off x="8189859" y="3586013"/>
            <a:ext cx="1368000"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45" name="文本框 144">
            <a:extLst>
              <a:ext uri="{FF2B5EF4-FFF2-40B4-BE49-F238E27FC236}">
                <a16:creationId xmlns:a16="http://schemas.microsoft.com/office/drawing/2014/main" id="{8534AC7D-BD3B-4C20-A1A6-1B55763EFED2}"/>
              </a:ext>
            </a:extLst>
          </p:cNvPr>
          <p:cNvSpPr txBox="1"/>
          <p:nvPr/>
        </p:nvSpPr>
        <p:spPr>
          <a:xfrm>
            <a:off x="2363206" y="2124764"/>
            <a:ext cx="4964794" cy="2482793"/>
          </a:xfrm>
          <a:prstGeom prst="rect">
            <a:avLst/>
          </a:prstGeom>
          <a:noFill/>
        </p:spPr>
        <p:txBody>
          <a:bodyPr wrap="square" lIns="0" tIns="0" rIns="0" bIns="0" rtlCol="0">
            <a:noAutofit/>
          </a:bodyPr>
          <a:lstStyle/>
          <a:p>
            <a:pPr marL="285750" indent="-285750">
              <a:lnSpc>
                <a:spcPct val="120000"/>
              </a:lnSpc>
              <a:buFont typeface="Arial" panose="020B0604020202020204" pitchFamily="34" charset="0"/>
              <a:buChar char="•"/>
            </a:pPr>
            <a:r>
              <a:rPr lang="zh-CN" altLang="en-US" sz="1400" dirty="0">
                <a:solidFill>
                  <a:schemeClr val="accent3"/>
                </a:solidFill>
                <a:latin typeface="+mn-ea"/>
              </a:rPr>
              <a:t>统一、规整的数据</a:t>
            </a:r>
            <a:endParaRPr lang="en-US" altLang="zh-CN" sz="1400" dirty="0">
              <a:solidFill>
                <a:schemeClr val="accent3"/>
              </a:solidFill>
              <a:latin typeface="+mn-ea"/>
            </a:endParaRPr>
          </a:p>
          <a:p>
            <a:pPr marL="285750" indent="-285750">
              <a:lnSpc>
                <a:spcPct val="120000"/>
              </a:lnSpc>
              <a:buFont typeface="Arial" panose="020B0604020202020204" pitchFamily="34" charset="0"/>
              <a:buChar char="•"/>
            </a:pPr>
            <a:r>
              <a:rPr lang="zh-CN" altLang="en-US" sz="1400" dirty="0">
                <a:solidFill>
                  <a:schemeClr val="accent3"/>
                </a:solidFill>
                <a:latin typeface="+mn-ea"/>
              </a:rPr>
              <a:t>通常以行和列的形式组成标准表结构</a:t>
            </a:r>
            <a:endParaRPr lang="en-US" altLang="zh-CN" sz="1400" dirty="0">
              <a:solidFill>
                <a:schemeClr val="accent3"/>
              </a:solidFill>
              <a:latin typeface="+mn-ea"/>
            </a:endParaRPr>
          </a:p>
          <a:p>
            <a:pPr marL="285750" indent="-285750">
              <a:lnSpc>
                <a:spcPct val="120000"/>
              </a:lnSpc>
              <a:buFont typeface="Arial" panose="020B0604020202020204" pitchFamily="34" charset="0"/>
              <a:buChar char="•"/>
            </a:pPr>
            <a:r>
              <a:rPr lang="zh-CN" altLang="en-US" sz="1400" dirty="0">
                <a:solidFill>
                  <a:schemeClr val="accent3"/>
                </a:solidFill>
                <a:latin typeface="+mn-ea"/>
              </a:rPr>
              <a:t>在数据库中存储的数据必须是结构化数据</a:t>
            </a:r>
            <a:endParaRPr lang="en-US" altLang="zh-CN" sz="1400" dirty="0">
              <a:solidFill>
                <a:schemeClr val="accent3"/>
              </a:solidFill>
              <a:latin typeface="+mn-ea"/>
            </a:endParaRPr>
          </a:p>
          <a:p>
            <a:pPr marL="285750" indent="-285750">
              <a:lnSpc>
                <a:spcPct val="120000"/>
              </a:lnSpc>
              <a:buFont typeface="Arial" panose="020B0604020202020204" pitchFamily="34" charset="0"/>
              <a:buChar char="•"/>
            </a:pPr>
            <a:r>
              <a:rPr lang="zh-CN" altLang="en-US" sz="1400" dirty="0">
                <a:solidFill>
                  <a:schemeClr val="accent3"/>
                </a:solidFill>
                <a:latin typeface="+mn-ea"/>
              </a:rPr>
              <a:t>在数据分析种，对于结构化数据的统计已经用有大量的案例以及多种多样的分析方法和分析模型</a:t>
            </a:r>
          </a:p>
        </p:txBody>
      </p:sp>
    </p:spTree>
    <p:extLst>
      <p:ext uri="{BB962C8B-B14F-4D97-AF65-F5344CB8AC3E}">
        <p14:creationId xmlns:p14="http://schemas.microsoft.com/office/powerpoint/2010/main" val="4245826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9" name="组合 248">
            <a:extLst>
              <a:ext uri="{FF2B5EF4-FFF2-40B4-BE49-F238E27FC236}">
                <a16:creationId xmlns:a16="http://schemas.microsoft.com/office/drawing/2014/main" id="{31635830-226C-4581-99F9-C77024E9C148}"/>
              </a:ext>
            </a:extLst>
          </p:cNvPr>
          <p:cNvGrpSpPr/>
          <p:nvPr/>
        </p:nvGrpSpPr>
        <p:grpSpPr>
          <a:xfrm>
            <a:off x="2200142" y="3767247"/>
            <a:ext cx="9033163" cy="2142133"/>
            <a:chOff x="2200142" y="3767247"/>
            <a:chExt cx="9033163" cy="2142133"/>
          </a:xfrm>
        </p:grpSpPr>
        <p:grpSp>
          <p:nvGrpSpPr>
            <p:cNvPr id="248" name="组合 247">
              <a:extLst>
                <a:ext uri="{FF2B5EF4-FFF2-40B4-BE49-F238E27FC236}">
                  <a16:creationId xmlns:a16="http://schemas.microsoft.com/office/drawing/2014/main" id="{C125F137-CE79-41A3-85A4-141CB95C963E}"/>
                </a:ext>
              </a:extLst>
            </p:cNvPr>
            <p:cNvGrpSpPr/>
            <p:nvPr/>
          </p:nvGrpSpPr>
          <p:grpSpPr>
            <a:xfrm>
              <a:off x="2200142" y="4109380"/>
              <a:ext cx="7855166" cy="1656000"/>
              <a:chOff x="2200142" y="4109380"/>
              <a:chExt cx="7855166" cy="1656000"/>
            </a:xfrm>
          </p:grpSpPr>
          <p:sp>
            <p:nvSpPr>
              <p:cNvPr id="183" name="直角三角形 182">
                <a:extLst>
                  <a:ext uri="{FF2B5EF4-FFF2-40B4-BE49-F238E27FC236}">
                    <a16:creationId xmlns:a16="http://schemas.microsoft.com/office/drawing/2014/main" id="{53F2AE76-BF0A-4045-9326-E12212D735BD}"/>
                  </a:ext>
                </a:extLst>
              </p:cNvPr>
              <p:cNvSpPr/>
              <p:nvPr/>
            </p:nvSpPr>
            <p:spPr>
              <a:xfrm rot="10800000" flipH="1" flipV="1">
                <a:off x="2200142" y="5566569"/>
                <a:ext cx="198810" cy="198810"/>
              </a:xfrm>
              <a:prstGeom prst="rtTriangle">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4" name="任意多边形: 形状 183">
                <a:extLst>
                  <a:ext uri="{FF2B5EF4-FFF2-40B4-BE49-F238E27FC236}">
                    <a16:creationId xmlns:a16="http://schemas.microsoft.com/office/drawing/2014/main" id="{819FD867-6F61-4652-9D93-443049F38589}"/>
                  </a:ext>
                </a:extLst>
              </p:cNvPr>
              <p:cNvSpPr/>
              <p:nvPr/>
            </p:nvSpPr>
            <p:spPr>
              <a:xfrm flipH="1" flipV="1">
                <a:off x="2200142" y="4109380"/>
                <a:ext cx="7855166" cy="1656000"/>
              </a:xfrm>
              <a:custGeom>
                <a:avLst/>
                <a:gdLst>
                  <a:gd name="connsiteX0" fmla="*/ 7855166 w 7855166"/>
                  <a:gd name="connsiteY0" fmla="*/ 1656000 h 1656000"/>
                  <a:gd name="connsiteX1" fmla="*/ 7109601 w 7855166"/>
                  <a:gd name="connsiteY1" fmla="*/ 1656000 h 1656000"/>
                  <a:gd name="connsiteX2" fmla="*/ 6876702 w 7855166"/>
                  <a:gd name="connsiteY2" fmla="*/ 1518365 h 1656000"/>
                  <a:gd name="connsiteX3" fmla="*/ 6633847 w 7855166"/>
                  <a:gd name="connsiteY3" fmla="*/ 1656000 h 1656000"/>
                  <a:gd name="connsiteX4" fmla="*/ 0 w 7855166"/>
                  <a:gd name="connsiteY4" fmla="*/ 1656000 h 1656000"/>
                  <a:gd name="connsiteX5" fmla="*/ 0 w 7855166"/>
                  <a:gd name="connsiteY5" fmla="*/ 1629118 h 1656000"/>
                  <a:gd name="connsiteX6" fmla="*/ 40225 w 7855166"/>
                  <a:gd name="connsiteY6" fmla="*/ 1618775 h 1656000"/>
                  <a:gd name="connsiteX7" fmla="*/ 622003 w 7855166"/>
                  <a:gd name="connsiteY7" fmla="*/ 828000 h 1656000"/>
                  <a:gd name="connsiteX8" fmla="*/ 40225 w 7855166"/>
                  <a:gd name="connsiteY8" fmla="*/ 37225 h 1656000"/>
                  <a:gd name="connsiteX9" fmla="*/ 0 w 7855166"/>
                  <a:gd name="connsiteY9" fmla="*/ 26882 h 1656000"/>
                  <a:gd name="connsiteX10" fmla="*/ 0 w 7855166"/>
                  <a:gd name="connsiteY10" fmla="*/ 0 h 1656000"/>
                  <a:gd name="connsiteX11" fmla="*/ 7579160 w 7855166"/>
                  <a:gd name="connsiteY11" fmla="*/ 0 h 1656000"/>
                  <a:gd name="connsiteX12" fmla="*/ 7855166 w 7855166"/>
                  <a:gd name="connsiteY12" fmla="*/ 276006 h 16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55166" h="1656000">
                    <a:moveTo>
                      <a:pt x="7855166" y="1656000"/>
                    </a:moveTo>
                    <a:lnTo>
                      <a:pt x="7109601" y="1656000"/>
                    </a:lnTo>
                    <a:lnTo>
                      <a:pt x="6876702" y="1518365"/>
                    </a:lnTo>
                    <a:lnTo>
                      <a:pt x="6633847" y="1656000"/>
                    </a:lnTo>
                    <a:lnTo>
                      <a:pt x="0" y="1656000"/>
                    </a:lnTo>
                    <a:lnTo>
                      <a:pt x="0" y="1629118"/>
                    </a:lnTo>
                    <a:lnTo>
                      <a:pt x="40225" y="1618775"/>
                    </a:lnTo>
                    <a:cubicBezTo>
                      <a:pt x="377278" y="1513941"/>
                      <a:pt x="622003" y="1199550"/>
                      <a:pt x="622003" y="828000"/>
                    </a:cubicBezTo>
                    <a:cubicBezTo>
                      <a:pt x="622003" y="456450"/>
                      <a:pt x="377278" y="142060"/>
                      <a:pt x="40225" y="37225"/>
                    </a:cubicBezTo>
                    <a:lnTo>
                      <a:pt x="0" y="26882"/>
                    </a:lnTo>
                    <a:lnTo>
                      <a:pt x="0" y="0"/>
                    </a:lnTo>
                    <a:lnTo>
                      <a:pt x="7579160" y="0"/>
                    </a:lnTo>
                    <a:lnTo>
                      <a:pt x="7855166" y="276006"/>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47" name="组合 246">
              <a:extLst>
                <a:ext uri="{FF2B5EF4-FFF2-40B4-BE49-F238E27FC236}">
                  <a16:creationId xmlns:a16="http://schemas.microsoft.com/office/drawing/2014/main" id="{ABC537AC-30EC-49A0-9A92-DE130EAEB7AA}"/>
                </a:ext>
              </a:extLst>
            </p:cNvPr>
            <p:cNvGrpSpPr/>
            <p:nvPr/>
          </p:nvGrpSpPr>
          <p:grpSpPr>
            <a:xfrm>
              <a:off x="9289305" y="3767247"/>
              <a:ext cx="1944000" cy="2142133"/>
              <a:chOff x="9289305" y="3767247"/>
              <a:chExt cx="1944000" cy="2142133"/>
            </a:xfrm>
          </p:grpSpPr>
          <p:sp>
            <p:nvSpPr>
              <p:cNvPr id="196" name="椭圆 195">
                <a:extLst>
                  <a:ext uri="{FF2B5EF4-FFF2-40B4-BE49-F238E27FC236}">
                    <a16:creationId xmlns:a16="http://schemas.microsoft.com/office/drawing/2014/main" id="{53D857D3-2F4F-4DED-A11C-D04BCE361111}"/>
                  </a:ext>
                </a:extLst>
              </p:cNvPr>
              <p:cNvSpPr/>
              <p:nvPr userDrawn="1"/>
            </p:nvSpPr>
            <p:spPr>
              <a:xfrm flipH="1">
                <a:off x="9597399" y="4273481"/>
                <a:ext cx="1327808" cy="1327804"/>
              </a:xfrm>
              <a:prstGeom prst="ellipse">
                <a:avLst/>
              </a:prstGeom>
              <a:gradFill flip="none" rotWithShape="1">
                <a:gsLst>
                  <a:gs pos="14000">
                    <a:schemeClr val="accent3">
                      <a:lumMod val="100000"/>
                      <a:alpha val="10000"/>
                    </a:schemeClr>
                  </a:gs>
                  <a:gs pos="100000">
                    <a:schemeClr val="accent4">
                      <a:alpha val="1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5" name="平行四边形 184">
                <a:extLst>
                  <a:ext uri="{FF2B5EF4-FFF2-40B4-BE49-F238E27FC236}">
                    <a16:creationId xmlns:a16="http://schemas.microsoft.com/office/drawing/2014/main" id="{33A751D2-4D2F-44CE-8230-00742557A5F2}"/>
                  </a:ext>
                </a:extLst>
              </p:cNvPr>
              <p:cNvSpPr/>
              <p:nvPr/>
            </p:nvSpPr>
            <p:spPr>
              <a:xfrm flipH="1">
                <a:off x="9769292" y="5677920"/>
                <a:ext cx="144000" cy="72000"/>
              </a:xfrm>
              <a:prstGeom prst="parallelogram">
                <a:avLst>
                  <a:gd name="adj" fmla="val 99605"/>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平行四边形 185">
                <a:extLst>
                  <a:ext uri="{FF2B5EF4-FFF2-40B4-BE49-F238E27FC236}">
                    <a16:creationId xmlns:a16="http://schemas.microsoft.com/office/drawing/2014/main" id="{958140D2-8F87-4567-85B6-A0AABF35B2E0}"/>
                  </a:ext>
                </a:extLst>
              </p:cNvPr>
              <p:cNvSpPr/>
              <p:nvPr/>
            </p:nvSpPr>
            <p:spPr>
              <a:xfrm flipH="1">
                <a:off x="9674083" y="5677920"/>
                <a:ext cx="144000" cy="72000"/>
              </a:xfrm>
              <a:prstGeom prst="parallelogram">
                <a:avLst>
                  <a:gd name="adj" fmla="val 99605"/>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平行四边形 186">
                <a:extLst>
                  <a:ext uri="{FF2B5EF4-FFF2-40B4-BE49-F238E27FC236}">
                    <a16:creationId xmlns:a16="http://schemas.microsoft.com/office/drawing/2014/main" id="{B9E42AD3-2F18-4B62-A074-6A32DCB7676C}"/>
                  </a:ext>
                </a:extLst>
              </p:cNvPr>
              <p:cNvSpPr/>
              <p:nvPr/>
            </p:nvSpPr>
            <p:spPr>
              <a:xfrm flipH="1">
                <a:off x="9578874" y="5677920"/>
                <a:ext cx="144000" cy="72000"/>
              </a:xfrm>
              <a:prstGeom prst="parallelogram">
                <a:avLst>
                  <a:gd name="adj" fmla="val 99605"/>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平行四边形 187">
                <a:extLst>
                  <a:ext uri="{FF2B5EF4-FFF2-40B4-BE49-F238E27FC236}">
                    <a16:creationId xmlns:a16="http://schemas.microsoft.com/office/drawing/2014/main" id="{23D9B9C7-2CE1-4B47-9BAF-6C5CE34D0FD4}"/>
                  </a:ext>
                </a:extLst>
              </p:cNvPr>
              <p:cNvSpPr/>
              <p:nvPr/>
            </p:nvSpPr>
            <p:spPr>
              <a:xfrm flipH="1">
                <a:off x="9483665" y="5677920"/>
                <a:ext cx="144000" cy="72000"/>
              </a:xfrm>
              <a:prstGeom prst="parallelogram">
                <a:avLst>
                  <a:gd name="adj" fmla="val 99605"/>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平行四边形 188">
                <a:extLst>
                  <a:ext uri="{FF2B5EF4-FFF2-40B4-BE49-F238E27FC236}">
                    <a16:creationId xmlns:a16="http://schemas.microsoft.com/office/drawing/2014/main" id="{6B14B04D-C869-41B0-93A3-59A5FFA1732A}"/>
                  </a:ext>
                </a:extLst>
              </p:cNvPr>
              <p:cNvSpPr/>
              <p:nvPr/>
            </p:nvSpPr>
            <p:spPr>
              <a:xfrm flipH="1" flipV="1">
                <a:off x="9769292" y="4124840"/>
                <a:ext cx="144000" cy="72000"/>
              </a:xfrm>
              <a:prstGeom prst="parallelogram">
                <a:avLst>
                  <a:gd name="adj" fmla="val 99605"/>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平行四边形 189">
                <a:extLst>
                  <a:ext uri="{FF2B5EF4-FFF2-40B4-BE49-F238E27FC236}">
                    <a16:creationId xmlns:a16="http://schemas.microsoft.com/office/drawing/2014/main" id="{E27D61D6-75E9-44F2-8A59-2191A78EA19A}"/>
                  </a:ext>
                </a:extLst>
              </p:cNvPr>
              <p:cNvSpPr/>
              <p:nvPr/>
            </p:nvSpPr>
            <p:spPr>
              <a:xfrm flipH="1" flipV="1">
                <a:off x="9674083" y="4124840"/>
                <a:ext cx="144000" cy="72000"/>
              </a:xfrm>
              <a:prstGeom prst="parallelogram">
                <a:avLst>
                  <a:gd name="adj" fmla="val 99605"/>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平行四边形 190">
                <a:extLst>
                  <a:ext uri="{FF2B5EF4-FFF2-40B4-BE49-F238E27FC236}">
                    <a16:creationId xmlns:a16="http://schemas.microsoft.com/office/drawing/2014/main" id="{AD8D20ED-FD81-412A-AA93-55792587842A}"/>
                  </a:ext>
                </a:extLst>
              </p:cNvPr>
              <p:cNvSpPr/>
              <p:nvPr/>
            </p:nvSpPr>
            <p:spPr>
              <a:xfrm flipH="1" flipV="1">
                <a:off x="9578874" y="4124840"/>
                <a:ext cx="144000" cy="72000"/>
              </a:xfrm>
              <a:prstGeom prst="parallelogram">
                <a:avLst>
                  <a:gd name="adj" fmla="val 99605"/>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平行四边形 191">
                <a:extLst>
                  <a:ext uri="{FF2B5EF4-FFF2-40B4-BE49-F238E27FC236}">
                    <a16:creationId xmlns:a16="http://schemas.microsoft.com/office/drawing/2014/main" id="{BC4878E6-6F1E-4173-8895-4DEBF175B1A4}"/>
                  </a:ext>
                </a:extLst>
              </p:cNvPr>
              <p:cNvSpPr/>
              <p:nvPr/>
            </p:nvSpPr>
            <p:spPr>
              <a:xfrm flipH="1" flipV="1">
                <a:off x="9483665" y="4124840"/>
                <a:ext cx="144000" cy="72000"/>
              </a:xfrm>
              <a:prstGeom prst="parallelogram">
                <a:avLst>
                  <a:gd name="adj" fmla="val 99605"/>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任意多边形: 形状 196">
                <a:extLst>
                  <a:ext uri="{FF2B5EF4-FFF2-40B4-BE49-F238E27FC236}">
                    <a16:creationId xmlns:a16="http://schemas.microsoft.com/office/drawing/2014/main" id="{E412C3B1-F429-46BB-AF4A-2C3282D3BD56}"/>
                  </a:ext>
                </a:extLst>
              </p:cNvPr>
              <p:cNvSpPr/>
              <p:nvPr/>
            </p:nvSpPr>
            <p:spPr>
              <a:xfrm flipH="1">
                <a:off x="9416268" y="4062761"/>
                <a:ext cx="1690074" cy="1749238"/>
              </a:xfrm>
              <a:custGeom>
                <a:avLst/>
                <a:gdLst>
                  <a:gd name="connsiteX0" fmla="*/ 608537 w 1217075"/>
                  <a:gd name="connsiteY0" fmla="*/ 0 h 1259682"/>
                  <a:gd name="connsiteX1" fmla="*/ 698500 w 1217075"/>
                  <a:gd name="connsiteY1" fmla="*/ 9069 h 1259682"/>
                  <a:gd name="connsiteX2" fmla="*/ 709397 w 1217075"/>
                  <a:gd name="connsiteY2" fmla="*/ 30343 h 1259682"/>
                  <a:gd name="connsiteX3" fmla="*/ 731179 w 1217075"/>
                  <a:gd name="connsiteY3" fmla="*/ 33668 h 1259682"/>
                  <a:gd name="connsiteX4" fmla="*/ 1038839 w 1217075"/>
                  <a:gd name="connsiteY4" fmla="*/ 199541 h 1259682"/>
                  <a:gd name="connsiteX5" fmla="*/ 1078070 w 1217075"/>
                  <a:gd name="connsiteY5" fmla="*/ 242707 h 1259682"/>
                  <a:gd name="connsiteX6" fmla="*/ 1100996 w 1217075"/>
                  <a:gd name="connsiteY6" fmla="*/ 241554 h 1259682"/>
                  <a:gd name="connsiteX7" fmla="*/ 1130811 w 1217075"/>
                  <a:gd name="connsiteY7" fmla="*/ 277691 h 1259682"/>
                  <a:gd name="connsiteX8" fmla="*/ 1188882 w 1217075"/>
                  <a:gd name="connsiteY8" fmla="*/ 384678 h 1259682"/>
                  <a:gd name="connsiteX9" fmla="*/ 1192270 w 1217075"/>
                  <a:gd name="connsiteY9" fmla="*/ 395593 h 1259682"/>
                  <a:gd name="connsiteX10" fmla="*/ 1178187 w 1217075"/>
                  <a:gd name="connsiteY10" fmla="*/ 417379 h 1259682"/>
                  <a:gd name="connsiteX11" fmla="*/ 1189717 w 1217075"/>
                  <a:gd name="connsiteY11" fmla="*/ 448881 h 1259682"/>
                  <a:gd name="connsiteX12" fmla="*/ 1217075 w 1217075"/>
                  <a:gd name="connsiteY12" fmla="*/ 629842 h 1259682"/>
                  <a:gd name="connsiteX13" fmla="*/ 1180149 w 1217075"/>
                  <a:gd name="connsiteY13" fmla="*/ 839077 h 1259682"/>
                  <a:gd name="connsiteX14" fmla="*/ 1178565 w 1217075"/>
                  <a:gd name="connsiteY14" fmla="*/ 842890 h 1259682"/>
                  <a:gd name="connsiteX15" fmla="*/ 1192270 w 1217075"/>
                  <a:gd name="connsiteY15" fmla="*/ 864091 h 1259682"/>
                  <a:gd name="connsiteX16" fmla="*/ 1188882 w 1217075"/>
                  <a:gd name="connsiteY16" fmla="*/ 875004 h 1259682"/>
                  <a:gd name="connsiteX17" fmla="*/ 1130811 w 1217075"/>
                  <a:gd name="connsiteY17" fmla="*/ 981991 h 1259682"/>
                  <a:gd name="connsiteX18" fmla="*/ 1100995 w 1217075"/>
                  <a:gd name="connsiteY18" fmla="*/ 1018130 h 1259682"/>
                  <a:gd name="connsiteX19" fmla="*/ 1078071 w 1217075"/>
                  <a:gd name="connsiteY19" fmla="*/ 1016977 h 1259682"/>
                  <a:gd name="connsiteX20" fmla="*/ 1043970 w 1217075"/>
                  <a:gd name="connsiteY20" fmla="*/ 1054950 h 1259682"/>
                  <a:gd name="connsiteX21" fmla="*/ 731179 w 1217075"/>
                  <a:gd name="connsiteY21" fmla="*/ 1226016 h 1259682"/>
                  <a:gd name="connsiteX22" fmla="*/ 709397 w 1217075"/>
                  <a:gd name="connsiteY22" fmla="*/ 1229340 h 1259682"/>
                  <a:gd name="connsiteX23" fmla="*/ 698501 w 1217075"/>
                  <a:gd name="connsiteY23" fmla="*/ 1250613 h 1259682"/>
                  <a:gd name="connsiteX24" fmla="*/ 608537 w 1217075"/>
                  <a:gd name="connsiteY24" fmla="*/ 1259682 h 1259682"/>
                  <a:gd name="connsiteX25" fmla="*/ 518575 w 1217075"/>
                  <a:gd name="connsiteY25" fmla="*/ 1250613 h 1259682"/>
                  <a:gd name="connsiteX26" fmla="*/ 507679 w 1217075"/>
                  <a:gd name="connsiteY26" fmla="*/ 1229340 h 1259682"/>
                  <a:gd name="connsiteX27" fmla="*/ 485896 w 1217075"/>
                  <a:gd name="connsiteY27" fmla="*/ 1226016 h 1259682"/>
                  <a:gd name="connsiteX28" fmla="*/ 178237 w 1217075"/>
                  <a:gd name="connsiteY28" fmla="*/ 1060143 h 1259682"/>
                  <a:gd name="connsiteX29" fmla="*/ 139005 w 1217075"/>
                  <a:gd name="connsiteY29" fmla="*/ 1016977 h 1259682"/>
                  <a:gd name="connsiteX30" fmla="*/ 116080 w 1217075"/>
                  <a:gd name="connsiteY30" fmla="*/ 1018130 h 1259682"/>
                  <a:gd name="connsiteX31" fmla="*/ 86263 w 1217075"/>
                  <a:gd name="connsiteY31" fmla="*/ 981991 h 1259682"/>
                  <a:gd name="connsiteX32" fmla="*/ 28192 w 1217075"/>
                  <a:gd name="connsiteY32" fmla="*/ 875004 h 1259682"/>
                  <a:gd name="connsiteX33" fmla="*/ 24805 w 1217075"/>
                  <a:gd name="connsiteY33" fmla="*/ 864092 h 1259682"/>
                  <a:gd name="connsiteX34" fmla="*/ 38889 w 1217075"/>
                  <a:gd name="connsiteY34" fmla="*/ 842304 h 1259682"/>
                  <a:gd name="connsiteX35" fmla="*/ 27359 w 1217075"/>
                  <a:gd name="connsiteY35" fmla="*/ 810802 h 1259682"/>
                  <a:gd name="connsiteX36" fmla="*/ 0 w 1217075"/>
                  <a:gd name="connsiteY36" fmla="*/ 629842 h 1259682"/>
                  <a:gd name="connsiteX37" fmla="*/ 27359 w 1217075"/>
                  <a:gd name="connsiteY37" fmla="*/ 448881 h 1259682"/>
                  <a:gd name="connsiteX38" fmla="*/ 38889 w 1217075"/>
                  <a:gd name="connsiteY38" fmla="*/ 417380 h 1259682"/>
                  <a:gd name="connsiteX39" fmla="*/ 24805 w 1217075"/>
                  <a:gd name="connsiteY39" fmla="*/ 395591 h 1259682"/>
                  <a:gd name="connsiteX40" fmla="*/ 28192 w 1217075"/>
                  <a:gd name="connsiteY40" fmla="*/ 384678 h 1259682"/>
                  <a:gd name="connsiteX41" fmla="*/ 86263 w 1217075"/>
                  <a:gd name="connsiteY41" fmla="*/ 277691 h 1259682"/>
                  <a:gd name="connsiteX42" fmla="*/ 116079 w 1217075"/>
                  <a:gd name="connsiteY42" fmla="*/ 241553 h 1259682"/>
                  <a:gd name="connsiteX43" fmla="*/ 139005 w 1217075"/>
                  <a:gd name="connsiteY43" fmla="*/ 242706 h 1259682"/>
                  <a:gd name="connsiteX44" fmla="*/ 178237 w 1217075"/>
                  <a:gd name="connsiteY44" fmla="*/ 199541 h 1259682"/>
                  <a:gd name="connsiteX45" fmla="*/ 485896 w 1217075"/>
                  <a:gd name="connsiteY45" fmla="*/ 33668 h 1259682"/>
                  <a:gd name="connsiteX46" fmla="*/ 507678 w 1217075"/>
                  <a:gd name="connsiteY46" fmla="*/ 30343 h 1259682"/>
                  <a:gd name="connsiteX47" fmla="*/ 518575 w 1217075"/>
                  <a:gd name="connsiteY47" fmla="*/ 9069 h 1259682"/>
                  <a:gd name="connsiteX48" fmla="*/ 608537 w 1217075"/>
                  <a:gd name="connsiteY48" fmla="*/ 0 h 1259682"/>
                  <a:gd name="connsiteX49" fmla="*/ 608537 w 1217075"/>
                  <a:gd name="connsiteY49" fmla="*/ 59263 h 1259682"/>
                  <a:gd name="connsiteX50" fmla="*/ 37959 w 1217075"/>
                  <a:gd name="connsiteY50" fmla="*/ 629841 h 1259682"/>
                  <a:gd name="connsiteX51" fmla="*/ 608537 w 1217075"/>
                  <a:gd name="connsiteY51" fmla="*/ 1200419 h 1259682"/>
                  <a:gd name="connsiteX52" fmla="*/ 1179115 w 1217075"/>
                  <a:gd name="connsiteY52" fmla="*/ 629841 h 1259682"/>
                  <a:gd name="connsiteX53" fmla="*/ 608537 w 1217075"/>
                  <a:gd name="connsiteY53" fmla="*/ 59263 h 125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17075" h="1259682">
                    <a:moveTo>
                      <a:pt x="608537" y="0"/>
                    </a:moveTo>
                    <a:lnTo>
                      <a:pt x="698500" y="9069"/>
                    </a:lnTo>
                    <a:lnTo>
                      <a:pt x="709397" y="30343"/>
                    </a:lnTo>
                    <a:lnTo>
                      <a:pt x="731179" y="33668"/>
                    </a:lnTo>
                    <a:cubicBezTo>
                      <a:pt x="850022" y="57986"/>
                      <a:pt x="956246" y="116948"/>
                      <a:pt x="1038839" y="199541"/>
                    </a:cubicBezTo>
                    <a:lnTo>
                      <a:pt x="1078070" y="242707"/>
                    </a:lnTo>
                    <a:lnTo>
                      <a:pt x="1100996" y="241554"/>
                    </a:lnTo>
                    <a:lnTo>
                      <a:pt x="1130811" y="277691"/>
                    </a:lnTo>
                    <a:cubicBezTo>
                      <a:pt x="1153449" y="311199"/>
                      <a:pt x="1172946" y="347002"/>
                      <a:pt x="1188882" y="384678"/>
                    </a:cubicBezTo>
                    <a:lnTo>
                      <a:pt x="1192270" y="395593"/>
                    </a:lnTo>
                    <a:lnTo>
                      <a:pt x="1178187" y="417379"/>
                    </a:lnTo>
                    <a:lnTo>
                      <a:pt x="1189717" y="448881"/>
                    </a:lnTo>
                    <a:cubicBezTo>
                      <a:pt x="1207497" y="506047"/>
                      <a:pt x="1217075" y="566826"/>
                      <a:pt x="1217075" y="629842"/>
                    </a:cubicBezTo>
                    <a:cubicBezTo>
                      <a:pt x="1217075" y="703361"/>
                      <a:pt x="1204038" y="773834"/>
                      <a:pt x="1180149" y="839077"/>
                    </a:cubicBezTo>
                    <a:lnTo>
                      <a:pt x="1178565" y="842890"/>
                    </a:lnTo>
                    <a:lnTo>
                      <a:pt x="1192270" y="864091"/>
                    </a:lnTo>
                    <a:lnTo>
                      <a:pt x="1188882" y="875004"/>
                    </a:lnTo>
                    <a:cubicBezTo>
                      <a:pt x="1172946" y="912680"/>
                      <a:pt x="1153449" y="948484"/>
                      <a:pt x="1130811" y="981991"/>
                    </a:cubicBezTo>
                    <a:lnTo>
                      <a:pt x="1100995" y="1018130"/>
                    </a:lnTo>
                    <a:lnTo>
                      <a:pt x="1078071" y="1016977"/>
                    </a:lnTo>
                    <a:lnTo>
                      <a:pt x="1043970" y="1054950"/>
                    </a:lnTo>
                    <a:cubicBezTo>
                      <a:pt x="960667" y="1140264"/>
                      <a:pt x="852498" y="1201190"/>
                      <a:pt x="731179" y="1226016"/>
                    </a:cubicBezTo>
                    <a:lnTo>
                      <a:pt x="709397" y="1229340"/>
                    </a:lnTo>
                    <a:lnTo>
                      <a:pt x="698501" y="1250613"/>
                    </a:lnTo>
                    <a:lnTo>
                      <a:pt x="608537" y="1259682"/>
                    </a:lnTo>
                    <a:lnTo>
                      <a:pt x="518575" y="1250613"/>
                    </a:lnTo>
                    <a:lnTo>
                      <a:pt x="507679" y="1229340"/>
                    </a:lnTo>
                    <a:lnTo>
                      <a:pt x="485896" y="1226016"/>
                    </a:lnTo>
                    <a:cubicBezTo>
                      <a:pt x="367053" y="1201697"/>
                      <a:pt x="260829" y="1142736"/>
                      <a:pt x="178237" y="1060143"/>
                    </a:cubicBezTo>
                    <a:lnTo>
                      <a:pt x="139005" y="1016977"/>
                    </a:lnTo>
                    <a:lnTo>
                      <a:pt x="116080" y="1018130"/>
                    </a:lnTo>
                    <a:lnTo>
                      <a:pt x="86263" y="981991"/>
                    </a:lnTo>
                    <a:cubicBezTo>
                      <a:pt x="63626" y="948484"/>
                      <a:pt x="44128" y="912680"/>
                      <a:pt x="28192" y="875004"/>
                    </a:cubicBezTo>
                    <a:lnTo>
                      <a:pt x="24805" y="864092"/>
                    </a:lnTo>
                    <a:lnTo>
                      <a:pt x="38889" y="842304"/>
                    </a:lnTo>
                    <a:lnTo>
                      <a:pt x="27359" y="810802"/>
                    </a:lnTo>
                    <a:cubicBezTo>
                      <a:pt x="9579" y="753637"/>
                      <a:pt x="0" y="692858"/>
                      <a:pt x="0" y="629842"/>
                    </a:cubicBezTo>
                    <a:cubicBezTo>
                      <a:pt x="0" y="566826"/>
                      <a:pt x="9579" y="506047"/>
                      <a:pt x="27359" y="448881"/>
                    </a:cubicBezTo>
                    <a:lnTo>
                      <a:pt x="38889" y="417380"/>
                    </a:lnTo>
                    <a:lnTo>
                      <a:pt x="24805" y="395591"/>
                    </a:lnTo>
                    <a:lnTo>
                      <a:pt x="28192" y="384678"/>
                    </a:lnTo>
                    <a:cubicBezTo>
                      <a:pt x="44128" y="347002"/>
                      <a:pt x="63626" y="311199"/>
                      <a:pt x="86263" y="277691"/>
                    </a:cubicBezTo>
                    <a:lnTo>
                      <a:pt x="116079" y="241553"/>
                    </a:lnTo>
                    <a:lnTo>
                      <a:pt x="139005" y="242706"/>
                    </a:lnTo>
                    <a:lnTo>
                      <a:pt x="178237" y="199541"/>
                    </a:lnTo>
                    <a:cubicBezTo>
                      <a:pt x="260829" y="116948"/>
                      <a:pt x="367053" y="57986"/>
                      <a:pt x="485896" y="33668"/>
                    </a:cubicBezTo>
                    <a:lnTo>
                      <a:pt x="507678" y="30343"/>
                    </a:lnTo>
                    <a:lnTo>
                      <a:pt x="518575" y="9069"/>
                    </a:lnTo>
                    <a:lnTo>
                      <a:pt x="608537" y="0"/>
                    </a:lnTo>
                    <a:close/>
                    <a:moveTo>
                      <a:pt x="608537" y="59263"/>
                    </a:moveTo>
                    <a:cubicBezTo>
                      <a:pt x="293415" y="59263"/>
                      <a:pt x="37959" y="314719"/>
                      <a:pt x="37959" y="629841"/>
                    </a:cubicBezTo>
                    <a:cubicBezTo>
                      <a:pt x="37959" y="944963"/>
                      <a:pt x="293415" y="1200419"/>
                      <a:pt x="608537" y="1200419"/>
                    </a:cubicBezTo>
                    <a:cubicBezTo>
                      <a:pt x="923659" y="1200419"/>
                      <a:pt x="1179115" y="944963"/>
                      <a:pt x="1179115" y="629841"/>
                    </a:cubicBezTo>
                    <a:cubicBezTo>
                      <a:pt x="1179115" y="314719"/>
                      <a:pt x="923659" y="59263"/>
                      <a:pt x="608537" y="5926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任意多边形: 形状 197">
                <a:extLst>
                  <a:ext uri="{FF2B5EF4-FFF2-40B4-BE49-F238E27FC236}">
                    <a16:creationId xmlns:a16="http://schemas.microsoft.com/office/drawing/2014/main" id="{86B5BE67-304F-4A5F-8309-5682BE4194A1}"/>
                  </a:ext>
                </a:extLst>
              </p:cNvPr>
              <p:cNvSpPr/>
              <p:nvPr/>
            </p:nvSpPr>
            <p:spPr>
              <a:xfrm flipH="1">
                <a:off x="9504252" y="4180330"/>
                <a:ext cx="1514105" cy="1514103"/>
              </a:xfrm>
              <a:custGeom>
                <a:avLst/>
                <a:gdLst>
                  <a:gd name="connsiteX0" fmla="*/ 1005224 w 3103556"/>
                  <a:gd name="connsiteY0" fmla="*/ 2952600 h 3103556"/>
                  <a:gd name="connsiteX1" fmla="*/ 1104315 w 3103556"/>
                  <a:gd name="connsiteY1" fmla="*/ 2988868 h 3103556"/>
                  <a:gd name="connsiteX2" fmla="*/ 1397927 w 3103556"/>
                  <a:gd name="connsiteY2" fmla="*/ 3048749 h 3103556"/>
                  <a:gd name="connsiteX3" fmla="*/ 1533779 w 3103556"/>
                  <a:gd name="connsiteY3" fmla="*/ 3055609 h 3103556"/>
                  <a:gd name="connsiteX4" fmla="*/ 1533779 w 3103556"/>
                  <a:gd name="connsiteY4" fmla="*/ 3103556 h 3103556"/>
                  <a:gd name="connsiteX5" fmla="*/ 1393025 w 3103556"/>
                  <a:gd name="connsiteY5" fmla="*/ 3096449 h 3103556"/>
                  <a:gd name="connsiteX6" fmla="*/ 1090057 w 3103556"/>
                  <a:gd name="connsiteY6" fmla="*/ 3034659 h 3103556"/>
                  <a:gd name="connsiteX7" fmla="*/ 987269 w 3103556"/>
                  <a:gd name="connsiteY7" fmla="*/ 2997039 h 3103556"/>
                  <a:gd name="connsiteX8" fmla="*/ 2123005 w 3103556"/>
                  <a:gd name="connsiteY8" fmla="*/ 2943570 h 3103556"/>
                  <a:gd name="connsiteX9" fmla="*/ 2141746 w 3103556"/>
                  <a:gd name="connsiteY9" fmla="*/ 2987721 h 3103556"/>
                  <a:gd name="connsiteX10" fmla="*/ 2013500 w 3103556"/>
                  <a:gd name="connsiteY10" fmla="*/ 3034659 h 3103556"/>
                  <a:gd name="connsiteX11" fmla="*/ 1710531 w 3103556"/>
                  <a:gd name="connsiteY11" fmla="*/ 3096449 h 3103556"/>
                  <a:gd name="connsiteX12" fmla="*/ 1569779 w 3103556"/>
                  <a:gd name="connsiteY12" fmla="*/ 3103556 h 3103556"/>
                  <a:gd name="connsiteX13" fmla="*/ 1569779 w 3103556"/>
                  <a:gd name="connsiteY13" fmla="*/ 3055609 h 3103556"/>
                  <a:gd name="connsiteX14" fmla="*/ 1705629 w 3103556"/>
                  <a:gd name="connsiteY14" fmla="*/ 3048749 h 3103556"/>
                  <a:gd name="connsiteX15" fmla="*/ 1999242 w 3103556"/>
                  <a:gd name="connsiteY15" fmla="*/ 2988868 h 3103556"/>
                  <a:gd name="connsiteX16" fmla="*/ 501102 w 3103556"/>
                  <a:gd name="connsiteY16" fmla="*/ 2627910 h 3103556"/>
                  <a:gd name="connsiteX17" fmla="*/ 594624 w 3103556"/>
                  <a:gd name="connsiteY17" fmla="*/ 2712909 h 3103556"/>
                  <a:gd name="connsiteX18" fmla="*/ 966066 w 3103556"/>
                  <a:gd name="connsiteY18" fmla="*/ 2938268 h 3103556"/>
                  <a:gd name="connsiteX19" fmla="*/ 971398 w 3103556"/>
                  <a:gd name="connsiteY19" fmla="*/ 2940220 h 3103556"/>
                  <a:gd name="connsiteX20" fmla="*/ 953444 w 3103556"/>
                  <a:gd name="connsiteY20" fmla="*/ 2984658 h 3103556"/>
                  <a:gd name="connsiteX21" fmla="*/ 947403 w 3103556"/>
                  <a:gd name="connsiteY21" fmla="*/ 2982447 h 3103556"/>
                  <a:gd name="connsiteX22" fmla="*/ 564125 w 3103556"/>
                  <a:gd name="connsiteY22" fmla="*/ 2749907 h 3103556"/>
                  <a:gd name="connsiteX23" fmla="*/ 467199 w 3103556"/>
                  <a:gd name="connsiteY23" fmla="*/ 2661814 h 3103556"/>
                  <a:gd name="connsiteX24" fmla="*/ 2602455 w 3103556"/>
                  <a:gd name="connsiteY24" fmla="*/ 2627910 h 3103556"/>
                  <a:gd name="connsiteX25" fmla="*/ 2636359 w 3103556"/>
                  <a:gd name="connsiteY25" fmla="*/ 2661813 h 3103556"/>
                  <a:gd name="connsiteX26" fmla="*/ 2539431 w 3103556"/>
                  <a:gd name="connsiteY26" fmla="*/ 2749907 h 3103556"/>
                  <a:gd name="connsiteX27" fmla="*/ 2291881 w 3103556"/>
                  <a:gd name="connsiteY27" fmla="*/ 2917064 h 3103556"/>
                  <a:gd name="connsiteX28" fmla="*/ 2174803 w 3103556"/>
                  <a:gd name="connsiteY28" fmla="*/ 2973464 h 3103556"/>
                  <a:gd name="connsiteX29" fmla="*/ 2156065 w 3103556"/>
                  <a:gd name="connsiteY29" fmla="*/ 2929321 h 3103556"/>
                  <a:gd name="connsiteX30" fmla="*/ 2269027 w 3103556"/>
                  <a:gd name="connsiteY30" fmla="*/ 2874904 h 3103556"/>
                  <a:gd name="connsiteX31" fmla="*/ 2508933 w 3103556"/>
                  <a:gd name="connsiteY31" fmla="*/ 2712909 h 3103556"/>
                  <a:gd name="connsiteX32" fmla="*/ 174236 w 3103556"/>
                  <a:gd name="connsiteY32" fmla="*/ 2156065 h 3103556"/>
                  <a:gd name="connsiteX33" fmla="*/ 228652 w 3103556"/>
                  <a:gd name="connsiteY33" fmla="*/ 2269027 h 3103556"/>
                  <a:gd name="connsiteX34" fmla="*/ 390648 w 3103556"/>
                  <a:gd name="connsiteY34" fmla="*/ 2508933 h 3103556"/>
                  <a:gd name="connsiteX35" fmla="*/ 475646 w 3103556"/>
                  <a:gd name="connsiteY35" fmla="*/ 2602455 h 3103556"/>
                  <a:gd name="connsiteX36" fmla="*/ 441743 w 3103556"/>
                  <a:gd name="connsiteY36" fmla="*/ 2636358 h 3103556"/>
                  <a:gd name="connsiteX37" fmla="*/ 353650 w 3103556"/>
                  <a:gd name="connsiteY37" fmla="*/ 2539431 h 3103556"/>
                  <a:gd name="connsiteX38" fmla="*/ 186492 w 3103556"/>
                  <a:gd name="connsiteY38" fmla="*/ 2291881 h 3103556"/>
                  <a:gd name="connsiteX39" fmla="*/ 130093 w 3103556"/>
                  <a:gd name="connsiteY39" fmla="*/ 2174803 h 3103556"/>
                  <a:gd name="connsiteX40" fmla="*/ 2940220 w 3103556"/>
                  <a:gd name="connsiteY40" fmla="*/ 2132158 h 3103556"/>
                  <a:gd name="connsiteX41" fmla="*/ 2984659 w 3103556"/>
                  <a:gd name="connsiteY41" fmla="*/ 2150113 h 3103556"/>
                  <a:gd name="connsiteX42" fmla="*/ 2982447 w 3103556"/>
                  <a:gd name="connsiteY42" fmla="*/ 2156154 h 3103556"/>
                  <a:gd name="connsiteX43" fmla="*/ 2749907 w 3103556"/>
                  <a:gd name="connsiteY43" fmla="*/ 2539431 h 3103556"/>
                  <a:gd name="connsiteX44" fmla="*/ 2661814 w 3103556"/>
                  <a:gd name="connsiteY44" fmla="*/ 2636358 h 3103556"/>
                  <a:gd name="connsiteX45" fmla="*/ 2627911 w 3103556"/>
                  <a:gd name="connsiteY45" fmla="*/ 2602454 h 3103556"/>
                  <a:gd name="connsiteX46" fmla="*/ 2712909 w 3103556"/>
                  <a:gd name="connsiteY46" fmla="*/ 2508933 h 3103556"/>
                  <a:gd name="connsiteX47" fmla="*/ 2938268 w 3103556"/>
                  <a:gd name="connsiteY47" fmla="*/ 2137491 h 3103556"/>
                  <a:gd name="connsiteX48" fmla="*/ 3103556 w 3103556"/>
                  <a:gd name="connsiteY48" fmla="*/ 1569778 h 3103556"/>
                  <a:gd name="connsiteX49" fmla="*/ 3096449 w 3103556"/>
                  <a:gd name="connsiteY49" fmla="*/ 1710531 h 3103556"/>
                  <a:gd name="connsiteX50" fmla="*/ 3034660 w 3103556"/>
                  <a:gd name="connsiteY50" fmla="*/ 2013500 h 3103556"/>
                  <a:gd name="connsiteX51" fmla="*/ 2997039 w 3103556"/>
                  <a:gd name="connsiteY51" fmla="*/ 2116287 h 3103556"/>
                  <a:gd name="connsiteX52" fmla="*/ 2952600 w 3103556"/>
                  <a:gd name="connsiteY52" fmla="*/ 2098333 h 3103556"/>
                  <a:gd name="connsiteX53" fmla="*/ 2988868 w 3103556"/>
                  <a:gd name="connsiteY53" fmla="*/ 1999242 h 3103556"/>
                  <a:gd name="connsiteX54" fmla="*/ 3048750 w 3103556"/>
                  <a:gd name="connsiteY54" fmla="*/ 1705629 h 3103556"/>
                  <a:gd name="connsiteX55" fmla="*/ 3055609 w 3103556"/>
                  <a:gd name="connsiteY55" fmla="*/ 1569778 h 3103556"/>
                  <a:gd name="connsiteX56" fmla="*/ 0 w 3103556"/>
                  <a:gd name="connsiteY56" fmla="*/ 1569778 h 3103556"/>
                  <a:gd name="connsiteX57" fmla="*/ 47947 w 3103556"/>
                  <a:gd name="connsiteY57" fmla="*/ 1569778 h 3103556"/>
                  <a:gd name="connsiteX58" fmla="*/ 54807 w 3103556"/>
                  <a:gd name="connsiteY58" fmla="*/ 1705629 h 3103556"/>
                  <a:gd name="connsiteX59" fmla="*/ 114688 w 3103556"/>
                  <a:gd name="connsiteY59" fmla="*/ 1999242 h 3103556"/>
                  <a:gd name="connsiteX60" fmla="*/ 159986 w 3103556"/>
                  <a:gd name="connsiteY60" fmla="*/ 2123005 h 3103556"/>
                  <a:gd name="connsiteX61" fmla="*/ 115836 w 3103556"/>
                  <a:gd name="connsiteY61" fmla="*/ 2141746 h 3103556"/>
                  <a:gd name="connsiteX62" fmla="*/ 68897 w 3103556"/>
                  <a:gd name="connsiteY62" fmla="*/ 2013500 h 3103556"/>
                  <a:gd name="connsiteX63" fmla="*/ 7108 w 3103556"/>
                  <a:gd name="connsiteY63" fmla="*/ 1710531 h 3103556"/>
                  <a:gd name="connsiteX64" fmla="*/ 106518 w 3103556"/>
                  <a:gd name="connsiteY64" fmla="*/ 987269 h 3103556"/>
                  <a:gd name="connsiteX65" fmla="*/ 150956 w 3103556"/>
                  <a:gd name="connsiteY65" fmla="*/ 1005223 h 3103556"/>
                  <a:gd name="connsiteX66" fmla="*/ 114688 w 3103556"/>
                  <a:gd name="connsiteY66" fmla="*/ 1104315 h 3103556"/>
                  <a:gd name="connsiteX67" fmla="*/ 54807 w 3103556"/>
                  <a:gd name="connsiteY67" fmla="*/ 1397927 h 3103556"/>
                  <a:gd name="connsiteX68" fmla="*/ 47947 w 3103556"/>
                  <a:gd name="connsiteY68" fmla="*/ 1533778 h 3103556"/>
                  <a:gd name="connsiteX69" fmla="*/ 0 w 3103556"/>
                  <a:gd name="connsiteY69" fmla="*/ 1533778 h 3103556"/>
                  <a:gd name="connsiteX70" fmla="*/ 7108 w 3103556"/>
                  <a:gd name="connsiteY70" fmla="*/ 1393025 h 3103556"/>
                  <a:gd name="connsiteX71" fmla="*/ 68897 w 3103556"/>
                  <a:gd name="connsiteY71" fmla="*/ 1090057 h 3103556"/>
                  <a:gd name="connsiteX72" fmla="*/ 2987721 w 3103556"/>
                  <a:gd name="connsiteY72" fmla="*/ 961812 h 3103556"/>
                  <a:gd name="connsiteX73" fmla="*/ 3034660 w 3103556"/>
                  <a:gd name="connsiteY73" fmla="*/ 1090057 h 3103556"/>
                  <a:gd name="connsiteX74" fmla="*/ 3096449 w 3103556"/>
                  <a:gd name="connsiteY74" fmla="*/ 1393025 h 3103556"/>
                  <a:gd name="connsiteX75" fmla="*/ 3103556 w 3103556"/>
                  <a:gd name="connsiteY75" fmla="*/ 1533779 h 3103556"/>
                  <a:gd name="connsiteX76" fmla="*/ 3055609 w 3103556"/>
                  <a:gd name="connsiteY76" fmla="*/ 1533779 h 3103556"/>
                  <a:gd name="connsiteX77" fmla="*/ 3048750 w 3103556"/>
                  <a:gd name="connsiteY77" fmla="*/ 1397927 h 3103556"/>
                  <a:gd name="connsiteX78" fmla="*/ 2988868 w 3103556"/>
                  <a:gd name="connsiteY78" fmla="*/ 1104315 h 3103556"/>
                  <a:gd name="connsiteX79" fmla="*/ 2943571 w 3103556"/>
                  <a:gd name="connsiteY79" fmla="*/ 980552 h 3103556"/>
                  <a:gd name="connsiteX80" fmla="*/ 2661814 w 3103556"/>
                  <a:gd name="connsiteY80" fmla="*/ 467199 h 3103556"/>
                  <a:gd name="connsiteX81" fmla="*/ 2749907 w 3103556"/>
                  <a:gd name="connsiteY81" fmla="*/ 564125 h 3103556"/>
                  <a:gd name="connsiteX82" fmla="*/ 2917064 w 3103556"/>
                  <a:gd name="connsiteY82" fmla="*/ 811675 h 3103556"/>
                  <a:gd name="connsiteX83" fmla="*/ 2973464 w 3103556"/>
                  <a:gd name="connsiteY83" fmla="*/ 928755 h 3103556"/>
                  <a:gd name="connsiteX84" fmla="*/ 2929321 w 3103556"/>
                  <a:gd name="connsiteY84" fmla="*/ 947493 h 3103556"/>
                  <a:gd name="connsiteX85" fmla="*/ 2874904 w 3103556"/>
                  <a:gd name="connsiteY85" fmla="*/ 834530 h 3103556"/>
                  <a:gd name="connsiteX86" fmla="*/ 2712909 w 3103556"/>
                  <a:gd name="connsiteY86" fmla="*/ 594624 h 3103556"/>
                  <a:gd name="connsiteX87" fmla="*/ 2627911 w 3103556"/>
                  <a:gd name="connsiteY87" fmla="*/ 501103 h 3103556"/>
                  <a:gd name="connsiteX88" fmla="*/ 441743 w 3103556"/>
                  <a:gd name="connsiteY88" fmla="*/ 467198 h 3103556"/>
                  <a:gd name="connsiteX89" fmla="*/ 475646 w 3103556"/>
                  <a:gd name="connsiteY89" fmla="*/ 501102 h 3103556"/>
                  <a:gd name="connsiteX90" fmla="*/ 390648 w 3103556"/>
                  <a:gd name="connsiteY90" fmla="*/ 594624 h 3103556"/>
                  <a:gd name="connsiteX91" fmla="*/ 165288 w 3103556"/>
                  <a:gd name="connsiteY91" fmla="*/ 966065 h 3103556"/>
                  <a:gd name="connsiteX92" fmla="*/ 163337 w 3103556"/>
                  <a:gd name="connsiteY92" fmla="*/ 971398 h 3103556"/>
                  <a:gd name="connsiteX93" fmla="*/ 118898 w 3103556"/>
                  <a:gd name="connsiteY93" fmla="*/ 953443 h 3103556"/>
                  <a:gd name="connsiteX94" fmla="*/ 121109 w 3103556"/>
                  <a:gd name="connsiteY94" fmla="*/ 947402 h 3103556"/>
                  <a:gd name="connsiteX95" fmla="*/ 353650 w 3103556"/>
                  <a:gd name="connsiteY95" fmla="*/ 564125 h 3103556"/>
                  <a:gd name="connsiteX96" fmla="*/ 928755 w 3103556"/>
                  <a:gd name="connsiteY96" fmla="*/ 130092 h 3103556"/>
                  <a:gd name="connsiteX97" fmla="*/ 947492 w 3103556"/>
                  <a:gd name="connsiteY97" fmla="*/ 174235 h 3103556"/>
                  <a:gd name="connsiteX98" fmla="*/ 834530 w 3103556"/>
                  <a:gd name="connsiteY98" fmla="*/ 228652 h 3103556"/>
                  <a:gd name="connsiteX99" fmla="*/ 594624 w 3103556"/>
                  <a:gd name="connsiteY99" fmla="*/ 390648 h 3103556"/>
                  <a:gd name="connsiteX100" fmla="*/ 501102 w 3103556"/>
                  <a:gd name="connsiteY100" fmla="*/ 475646 h 3103556"/>
                  <a:gd name="connsiteX101" fmla="*/ 467199 w 3103556"/>
                  <a:gd name="connsiteY101" fmla="*/ 441742 h 3103556"/>
                  <a:gd name="connsiteX102" fmla="*/ 564125 w 3103556"/>
                  <a:gd name="connsiteY102" fmla="*/ 353650 h 3103556"/>
                  <a:gd name="connsiteX103" fmla="*/ 811676 w 3103556"/>
                  <a:gd name="connsiteY103" fmla="*/ 186492 h 3103556"/>
                  <a:gd name="connsiteX104" fmla="*/ 2150114 w 3103556"/>
                  <a:gd name="connsiteY104" fmla="*/ 118898 h 3103556"/>
                  <a:gd name="connsiteX105" fmla="*/ 2156154 w 3103556"/>
                  <a:gd name="connsiteY105" fmla="*/ 121109 h 3103556"/>
                  <a:gd name="connsiteX106" fmla="*/ 2539431 w 3103556"/>
                  <a:gd name="connsiteY106" fmla="*/ 353650 h 3103556"/>
                  <a:gd name="connsiteX107" fmla="*/ 2636359 w 3103556"/>
                  <a:gd name="connsiteY107" fmla="*/ 441743 h 3103556"/>
                  <a:gd name="connsiteX108" fmla="*/ 2602455 w 3103556"/>
                  <a:gd name="connsiteY108" fmla="*/ 475647 h 3103556"/>
                  <a:gd name="connsiteX109" fmla="*/ 2508933 w 3103556"/>
                  <a:gd name="connsiteY109" fmla="*/ 390648 h 3103556"/>
                  <a:gd name="connsiteX110" fmla="*/ 2137491 w 3103556"/>
                  <a:gd name="connsiteY110" fmla="*/ 165288 h 3103556"/>
                  <a:gd name="connsiteX111" fmla="*/ 2132160 w 3103556"/>
                  <a:gd name="connsiteY111" fmla="*/ 163337 h 3103556"/>
                  <a:gd name="connsiteX112" fmla="*/ 1569779 w 3103556"/>
                  <a:gd name="connsiteY112" fmla="*/ 0 h 3103556"/>
                  <a:gd name="connsiteX113" fmla="*/ 1710531 w 3103556"/>
                  <a:gd name="connsiteY113" fmla="*/ 7108 h 3103556"/>
                  <a:gd name="connsiteX114" fmla="*/ 2013500 w 3103556"/>
                  <a:gd name="connsiteY114" fmla="*/ 68897 h 3103556"/>
                  <a:gd name="connsiteX115" fmla="*/ 2116288 w 3103556"/>
                  <a:gd name="connsiteY115" fmla="*/ 106518 h 3103556"/>
                  <a:gd name="connsiteX116" fmla="*/ 2098334 w 3103556"/>
                  <a:gd name="connsiteY116" fmla="*/ 150956 h 3103556"/>
                  <a:gd name="connsiteX117" fmla="*/ 1999242 w 3103556"/>
                  <a:gd name="connsiteY117" fmla="*/ 114688 h 3103556"/>
                  <a:gd name="connsiteX118" fmla="*/ 1705629 w 3103556"/>
                  <a:gd name="connsiteY118" fmla="*/ 54807 h 3103556"/>
                  <a:gd name="connsiteX119" fmla="*/ 1569779 w 3103556"/>
                  <a:gd name="connsiteY119" fmla="*/ 47947 h 3103556"/>
                  <a:gd name="connsiteX120" fmla="*/ 1533778 w 3103556"/>
                  <a:gd name="connsiteY120" fmla="*/ 0 h 3103556"/>
                  <a:gd name="connsiteX121" fmla="*/ 1533778 w 3103556"/>
                  <a:gd name="connsiteY121" fmla="*/ 47947 h 3103556"/>
                  <a:gd name="connsiteX122" fmla="*/ 1397927 w 3103556"/>
                  <a:gd name="connsiteY122" fmla="*/ 54807 h 3103556"/>
                  <a:gd name="connsiteX123" fmla="*/ 1104315 w 3103556"/>
                  <a:gd name="connsiteY123" fmla="*/ 114688 h 3103556"/>
                  <a:gd name="connsiteX124" fmla="*/ 980552 w 3103556"/>
                  <a:gd name="connsiteY124" fmla="*/ 159986 h 3103556"/>
                  <a:gd name="connsiteX125" fmla="*/ 961811 w 3103556"/>
                  <a:gd name="connsiteY125" fmla="*/ 115835 h 3103556"/>
                  <a:gd name="connsiteX126" fmla="*/ 1090057 w 3103556"/>
                  <a:gd name="connsiteY126" fmla="*/ 68897 h 3103556"/>
                  <a:gd name="connsiteX127" fmla="*/ 1393025 w 3103556"/>
                  <a:gd name="connsiteY127" fmla="*/ 7108 h 310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103556" h="3103556">
                    <a:moveTo>
                      <a:pt x="1005224" y="2952600"/>
                    </a:moveTo>
                    <a:lnTo>
                      <a:pt x="1104315" y="2988868"/>
                    </a:lnTo>
                    <a:cubicBezTo>
                      <a:pt x="1198550" y="3018178"/>
                      <a:pt x="1296757" y="3038475"/>
                      <a:pt x="1397927" y="3048749"/>
                    </a:cubicBezTo>
                    <a:lnTo>
                      <a:pt x="1533779" y="3055609"/>
                    </a:lnTo>
                    <a:lnTo>
                      <a:pt x="1533779" y="3103556"/>
                    </a:lnTo>
                    <a:lnTo>
                      <a:pt x="1393025" y="3096449"/>
                    </a:lnTo>
                    <a:cubicBezTo>
                      <a:pt x="1288632" y="3085847"/>
                      <a:pt x="1187295" y="3064904"/>
                      <a:pt x="1090057" y="3034659"/>
                    </a:cubicBezTo>
                    <a:lnTo>
                      <a:pt x="987269" y="2997039"/>
                    </a:lnTo>
                    <a:close/>
                    <a:moveTo>
                      <a:pt x="2123005" y="2943570"/>
                    </a:moveTo>
                    <a:lnTo>
                      <a:pt x="2141746" y="2987721"/>
                    </a:lnTo>
                    <a:lnTo>
                      <a:pt x="2013500" y="3034659"/>
                    </a:lnTo>
                    <a:cubicBezTo>
                      <a:pt x="1916261" y="3064904"/>
                      <a:pt x="1814925" y="3085847"/>
                      <a:pt x="1710531" y="3096449"/>
                    </a:cubicBezTo>
                    <a:lnTo>
                      <a:pt x="1569779" y="3103556"/>
                    </a:lnTo>
                    <a:lnTo>
                      <a:pt x="1569779" y="3055609"/>
                    </a:lnTo>
                    <a:lnTo>
                      <a:pt x="1705629" y="3048749"/>
                    </a:lnTo>
                    <a:cubicBezTo>
                      <a:pt x="1806799" y="3038475"/>
                      <a:pt x="1905006" y="3018178"/>
                      <a:pt x="1999242" y="2988868"/>
                    </a:cubicBezTo>
                    <a:close/>
                    <a:moveTo>
                      <a:pt x="501102" y="2627910"/>
                    </a:moveTo>
                    <a:lnTo>
                      <a:pt x="594624" y="2712909"/>
                    </a:lnTo>
                    <a:cubicBezTo>
                      <a:pt x="706099" y="2804906"/>
                      <a:pt x="831047" y="2881160"/>
                      <a:pt x="966066" y="2938268"/>
                    </a:cubicBezTo>
                    <a:lnTo>
                      <a:pt x="971398" y="2940220"/>
                    </a:lnTo>
                    <a:lnTo>
                      <a:pt x="953444" y="2984658"/>
                    </a:lnTo>
                    <a:lnTo>
                      <a:pt x="947403" y="2982447"/>
                    </a:lnTo>
                    <a:cubicBezTo>
                      <a:pt x="808082" y="2923520"/>
                      <a:pt x="679152" y="2844835"/>
                      <a:pt x="564125" y="2749907"/>
                    </a:cubicBezTo>
                    <a:lnTo>
                      <a:pt x="467199" y="2661814"/>
                    </a:lnTo>
                    <a:close/>
                    <a:moveTo>
                      <a:pt x="2602455" y="2627910"/>
                    </a:moveTo>
                    <a:lnTo>
                      <a:pt x="2636359" y="2661813"/>
                    </a:lnTo>
                    <a:lnTo>
                      <a:pt x="2539431" y="2749907"/>
                    </a:lnTo>
                    <a:cubicBezTo>
                      <a:pt x="2462747" y="2813193"/>
                      <a:pt x="2379883" y="2869259"/>
                      <a:pt x="2291881" y="2917064"/>
                    </a:cubicBezTo>
                    <a:lnTo>
                      <a:pt x="2174803" y="2973464"/>
                    </a:lnTo>
                    <a:lnTo>
                      <a:pt x="2156065" y="2929321"/>
                    </a:lnTo>
                    <a:lnTo>
                      <a:pt x="2269027" y="2874904"/>
                    </a:lnTo>
                    <a:cubicBezTo>
                      <a:pt x="2354311" y="2828575"/>
                      <a:pt x="2434616" y="2774240"/>
                      <a:pt x="2508933" y="2712909"/>
                    </a:cubicBezTo>
                    <a:close/>
                    <a:moveTo>
                      <a:pt x="174236" y="2156065"/>
                    </a:moveTo>
                    <a:lnTo>
                      <a:pt x="228652" y="2269027"/>
                    </a:lnTo>
                    <a:cubicBezTo>
                      <a:pt x="274982" y="2354311"/>
                      <a:pt x="329316" y="2434616"/>
                      <a:pt x="390648" y="2508933"/>
                    </a:cubicBezTo>
                    <a:lnTo>
                      <a:pt x="475646" y="2602455"/>
                    </a:lnTo>
                    <a:lnTo>
                      <a:pt x="441743" y="2636358"/>
                    </a:lnTo>
                    <a:lnTo>
                      <a:pt x="353650" y="2539431"/>
                    </a:lnTo>
                    <a:cubicBezTo>
                      <a:pt x="290364" y="2462747"/>
                      <a:pt x="234298" y="2379883"/>
                      <a:pt x="186492" y="2291881"/>
                    </a:cubicBezTo>
                    <a:lnTo>
                      <a:pt x="130093" y="2174803"/>
                    </a:lnTo>
                    <a:close/>
                    <a:moveTo>
                      <a:pt x="2940220" y="2132158"/>
                    </a:moveTo>
                    <a:lnTo>
                      <a:pt x="2984659" y="2150113"/>
                    </a:lnTo>
                    <a:lnTo>
                      <a:pt x="2982447" y="2156154"/>
                    </a:lnTo>
                    <a:cubicBezTo>
                      <a:pt x="2923520" y="2295475"/>
                      <a:pt x="2844835" y="2424404"/>
                      <a:pt x="2749907" y="2539431"/>
                    </a:cubicBezTo>
                    <a:lnTo>
                      <a:pt x="2661814" y="2636358"/>
                    </a:lnTo>
                    <a:lnTo>
                      <a:pt x="2627911" y="2602454"/>
                    </a:lnTo>
                    <a:lnTo>
                      <a:pt x="2712909" y="2508933"/>
                    </a:lnTo>
                    <a:cubicBezTo>
                      <a:pt x="2804906" y="2397458"/>
                      <a:pt x="2881160" y="2272509"/>
                      <a:pt x="2938268" y="2137491"/>
                    </a:cubicBezTo>
                    <a:close/>
                    <a:moveTo>
                      <a:pt x="3103556" y="1569778"/>
                    </a:moveTo>
                    <a:lnTo>
                      <a:pt x="3096449" y="1710531"/>
                    </a:lnTo>
                    <a:cubicBezTo>
                      <a:pt x="3085847" y="1814925"/>
                      <a:pt x="3064904" y="1916261"/>
                      <a:pt x="3034660" y="2013500"/>
                    </a:cubicBezTo>
                    <a:lnTo>
                      <a:pt x="2997039" y="2116287"/>
                    </a:lnTo>
                    <a:lnTo>
                      <a:pt x="2952600" y="2098333"/>
                    </a:lnTo>
                    <a:lnTo>
                      <a:pt x="2988868" y="1999242"/>
                    </a:lnTo>
                    <a:cubicBezTo>
                      <a:pt x="3018179" y="1905006"/>
                      <a:pt x="3038475" y="1806799"/>
                      <a:pt x="3048750" y="1705629"/>
                    </a:cubicBezTo>
                    <a:lnTo>
                      <a:pt x="3055609" y="1569778"/>
                    </a:lnTo>
                    <a:close/>
                    <a:moveTo>
                      <a:pt x="0" y="1569778"/>
                    </a:moveTo>
                    <a:lnTo>
                      <a:pt x="47947" y="1569778"/>
                    </a:lnTo>
                    <a:lnTo>
                      <a:pt x="54807" y="1705629"/>
                    </a:lnTo>
                    <a:cubicBezTo>
                      <a:pt x="65082" y="1806799"/>
                      <a:pt x="85378" y="1905006"/>
                      <a:pt x="114688" y="1999242"/>
                    </a:cubicBezTo>
                    <a:lnTo>
                      <a:pt x="159986" y="2123005"/>
                    </a:lnTo>
                    <a:lnTo>
                      <a:pt x="115836" y="2141746"/>
                    </a:lnTo>
                    <a:lnTo>
                      <a:pt x="68897" y="2013500"/>
                    </a:lnTo>
                    <a:cubicBezTo>
                      <a:pt x="38653" y="1916261"/>
                      <a:pt x="17709" y="1814925"/>
                      <a:pt x="7108" y="1710531"/>
                    </a:cubicBezTo>
                    <a:close/>
                    <a:moveTo>
                      <a:pt x="106518" y="987269"/>
                    </a:moveTo>
                    <a:lnTo>
                      <a:pt x="150956" y="1005223"/>
                    </a:lnTo>
                    <a:lnTo>
                      <a:pt x="114688" y="1104315"/>
                    </a:lnTo>
                    <a:cubicBezTo>
                      <a:pt x="85378" y="1198550"/>
                      <a:pt x="65082" y="1296757"/>
                      <a:pt x="54807" y="1397927"/>
                    </a:cubicBezTo>
                    <a:lnTo>
                      <a:pt x="47947" y="1533778"/>
                    </a:lnTo>
                    <a:lnTo>
                      <a:pt x="0" y="1533778"/>
                    </a:lnTo>
                    <a:lnTo>
                      <a:pt x="7108" y="1393025"/>
                    </a:lnTo>
                    <a:cubicBezTo>
                      <a:pt x="17709" y="1288631"/>
                      <a:pt x="38653" y="1187295"/>
                      <a:pt x="68897" y="1090057"/>
                    </a:cubicBezTo>
                    <a:close/>
                    <a:moveTo>
                      <a:pt x="2987721" y="961812"/>
                    </a:moveTo>
                    <a:lnTo>
                      <a:pt x="3034660" y="1090057"/>
                    </a:lnTo>
                    <a:cubicBezTo>
                      <a:pt x="3064904" y="1187295"/>
                      <a:pt x="3085847" y="1288631"/>
                      <a:pt x="3096449" y="1393025"/>
                    </a:cubicBezTo>
                    <a:lnTo>
                      <a:pt x="3103556" y="1533779"/>
                    </a:lnTo>
                    <a:lnTo>
                      <a:pt x="3055609" y="1533779"/>
                    </a:lnTo>
                    <a:lnTo>
                      <a:pt x="3048750" y="1397927"/>
                    </a:lnTo>
                    <a:cubicBezTo>
                      <a:pt x="3038475" y="1296757"/>
                      <a:pt x="3018179" y="1198550"/>
                      <a:pt x="2988868" y="1104315"/>
                    </a:cubicBezTo>
                    <a:lnTo>
                      <a:pt x="2943571" y="980552"/>
                    </a:lnTo>
                    <a:close/>
                    <a:moveTo>
                      <a:pt x="2661814" y="467199"/>
                    </a:moveTo>
                    <a:lnTo>
                      <a:pt x="2749907" y="564125"/>
                    </a:lnTo>
                    <a:cubicBezTo>
                      <a:pt x="2813193" y="640810"/>
                      <a:pt x="2869259" y="723673"/>
                      <a:pt x="2917064" y="811675"/>
                    </a:cubicBezTo>
                    <a:lnTo>
                      <a:pt x="2973464" y="928755"/>
                    </a:lnTo>
                    <a:lnTo>
                      <a:pt x="2929321" y="947493"/>
                    </a:lnTo>
                    <a:lnTo>
                      <a:pt x="2874904" y="834530"/>
                    </a:lnTo>
                    <a:cubicBezTo>
                      <a:pt x="2828575" y="749245"/>
                      <a:pt x="2774240" y="668940"/>
                      <a:pt x="2712909" y="594624"/>
                    </a:cubicBezTo>
                    <a:lnTo>
                      <a:pt x="2627911" y="501103"/>
                    </a:lnTo>
                    <a:close/>
                    <a:moveTo>
                      <a:pt x="441743" y="467198"/>
                    </a:moveTo>
                    <a:lnTo>
                      <a:pt x="475646" y="501102"/>
                    </a:lnTo>
                    <a:lnTo>
                      <a:pt x="390648" y="594624"/>
                    </a:lnTo>
                    <a:cubicBezTo>
                      <a:pt x="298651" y="706099"/>
                      <a:pt x="222396" y="831047"/>
                      <a:pt x="165288" y="966065"/>
                    </a:cubicBezTo>
                    <a:lnTo>
                      <a:pt x="163337" y="971398"/>
                    </a:lnTo>
                    <a:lnTo>
                      <a:pt x="118898" y="953443"/>
                    </a:lnTo>
                    <a:lnTo>
                      <a:pt x="121109" y="947402"/>
                    </a:lnTo>
                    <a:cubicBezTo>
                      <a:pt x="180037" y="808082"/>
                      <a:pt x="258721" y="679152"/>
                      <a:pt x="353650" y="564125"/>
                    </a:cubicBezTo>
                    <a:close/>
                    <a:moveTo>
                      <a:pt x="928755" y="130092"/>
                    </a:moveTo>
                    <a:lnTo>
                      <a:pt x="947492" y="174235"/>
                    </a:lnTo>
                    <a:lnTo>
                      <a:pt x="834530" y="228652"/>
                    </a:lnTo>
                    <a:cubicBezTo>
                      <a:pt x="749245" y="274982"/>
                      <a:pt x="668940" y="329316"/>
                      <a:pt x="594624" y="390648"/>
                    </a:cubicBezTo>
                    <a:lnTo>
                      <a:pt x="501102" y="475646"/>
                    </a:lnTo>
                    <a:lnTo>
                      <a:pt x="467199" y="441742"/>
                    </a:lnTo>
                    <a:lnTo>
                      <a:pt x="564125" y="353650"/>
                    </a:lnTo>
                    <a:cubicBezTo>
                      <a:pt x="640810" y="290364"/>
                      <a:pt x="723674" y="234298"/>
                      <a:pt x="811676" y="186492"/>
                    </a:cubicBezTo>
                    <a:close/>
                    <a:moveTo>
                      <a:pt x="2150114" y="118898"/>
                    </a:moveTo>
                    <a:lnTo>
                      <a:pt x="2156154" y="121109"/>
                    </a:lnTo>
                    <a:cubicBezTo>
                      <a:pt x="2295475" y="180037"/>
                      <a:pt x="2424404" y="258721"/>
                      <a:pt x="2539431" y="353650"/>
                    </a:cubicBezTo>
                    <a:lnTo>
                      <a:pt x="2636359" y="441743"/>
                    </a:lnTo>
                    <a:lnTo>
                      <a:pt x="2602455" y="475647"/>
                    </a:lnTo>
                    <a:lnTo>
                      <a:pt x="2508933" y="390648"/>
                    </a:lnTo>
                    <a:cubicBezTo>
                      <a:pt x="2397458" y="298650"/>
                      <a:pt x="2272509" y="222396"/>
                      <a:pt x="2137491" y="165288"/>
                    </a:cubicBezTo>
                    <a:lnTo>
                      <a:pt x="2132160" y="163337"/>
                    </a:lnTo>
                    <a:close/>
                    <a:moveTo>
                      <a:pt x="1569779" y="0"/>
                    </a:moveTo>
                    <a:lnTo>
                      <a:pt x="1710531" y="7108"/>
                    </a:lnTo>
                    <a:cubicBezTo>
                      <a:pt x="1814925" y="17709"/>
                      <a:pt x="1916261" y="38653"/>
                      <a:pt x="2013500" y="68897"/>
                    </a:cubicBezTo>
                    <a:lnTo>
                      <a:pt x="2116288" y="106518"/>
                    </a:lnTo>
                    <a:lnTo>
                      <a:pt x="2098334" y="150956"/>
                    </a:lnTo>
                    <a:lnTo>
                      <a:pt x="1999242" y="114688"/>
                    </a:lnTo>
                    <a:cubicBezTo>
                      <a:pt x="1905006" y="85378"/>
                      <a:pt x="1806799" y="65081"/>
                      <a:pt x="1705629" y="54807"/>
                    </a:cubicBezTo>
                    <a:lnTo>
                      <a:pt x="1569779" y="47947"/>
                    </a:lnTo>
                    <a:close/>
                    <a:moveTo>
                      <a:pt x="1533778" y="0"/>
                    </a:moveTo>
                    <a:lnTo>
                      <a:pt x="1533778" y="47947"/>
                    </a:lnTo>
                    <a:lnTo>
                      <a:pt x="1397927" y="54807"/>
                    </a:lnTo>
                    <a:cubicBezTo>
                      <a:pt x="1296757" y="65081"/>
                      <a:pt x="1198550" y="85378"/>
                      <a:pt x="1104315" y="114688"/>
                    </a:cubicBezTo>
                    <a:lnTo>
                      <a:pt x="980552" y="159986"/>
                    </a:lnTo>
                    <a:lnTo>
                      <a:pt x="961811" y="115835"/>
                    </a:lnTo>
                    <a:lnTo>
                      <a:pt x="1090057" y="68897"/>
                    </a:lnTo>
                    <a:cubicBezTo>
                      <a:pt x="1187295" y="38653"/>
                      <a:pt x="1288632" y="17709"/>
                      <a:pt x="1393025" y="7108"/>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99" name="直接连接符 198">
                <a:extLst>
                  <a:ext uri="{FF2B5EF4-FFF2-40B4-BE49-F238E27FC236}">
                    <a16:creationId xmlns:a16="http://schemas.microsoft.com/office/drawing/2014/main" id="{35A5473C-A637-4905-BCFB-CBFAB19147BD}"/>
                  </a:ext>
                </a:extLst>
              </p:cNvPr>
              <p:cNvCxnSpPr>
                <a:cxnSpLocks/>
              </p:cNvCxnSpPr>
              <p:nvPr/>
            </p:nvCxnSpPr>
            <p:spPr>
              <a:xfrm flipH="1">
                <a:off x="10261306" y="4304064"/>
                <a:ext cx="0" cy="49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F4D3C207-D0AA-4D30-885E-1777E9D970C7}"/>
                  </a:ext>
                </a:extLst>
              </p:cNvPr>
              <p:cNvCxnSpPr>
                <a:cxnSpLocks/>
              </p:cNvCxnSpPr>
              <p:nvPr/>
            </p:nvCxnSpPr>
            <p:spPr>
              <a:xfrm flipH="1">
                <a:off x="10261306" y="5520741"/>
                <a:ext cx="0" cy="49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6C217EF0-35D8-4376-9DFE-DC3B68D2CE4E}"/>
                  </a:ext>
                </a:extLst>
              </p:cNvPr>
              <p:cNvCxnSpPr>
                <a:cxnSpLocks/>
              </p:cNvCxnSpPr>
              <p:nvPr/>
            </p:nvCxnSpPr>
            <p:spPr>
              <a:xfrm rot="13500000" flipH="1">
                <a:off x="9831145" y="5342564"/>
                <a:ext cx="0" cy="49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14A08DE6-5208-46D8-B704-30165CE12CC8}"/>
                  </a:ext>
                </a:extLst>
              </p:cNvPr>
              <p:cNvCxnSpPr>
                <a:cxnSpLocks/>
              </p:cNvCxnSpPr>
              <p:nvPr/>
            </p:nvCxnSpPr>
            <p:spPr>
              <a:xfrm rot="13500000" flipH="1">
                <a:off x="10691466" y="4482243"/>
                <a:ext cx="0" cy="49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AF5C781E-3545-4C2D-98BF-DECFD060639B}"/>
                  </a:ext>
                </a:extLst>
              </p:cNvPr>
              <p:cNvCxnSpPr>
                <a:cxnSpLocks/>
              </p:cNvCxnSpPr>
              <p:nvPr/>
            </p:nvCxnSpPr>
            <p:spPr>
              <a:xfrm rot="16200000" flipH="1">
                <a:off x="9652967" y="4912403"/>
                <a:ext cx="0" cy="49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BF0BEBA3-7877-48A5-9EA0-8D1FD04A95C9}"/>
                  </a:ext>
                </a:extLst>
              </p:cNvPr>
              <p:cNvCxnSpPr>
                <a:cxnSpLocks/>
              </p:cNvCxnSpPr>
              <p:nvPr/>
            </p:nvCxnSpPr>
            <p:spPr>
              <a:xfrm rot="16200000" flipH="1">
                <a:off x="10869645" y="4912403"/>
                <a:ext cx="0" cy="49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ADCD22A-D110-489B-8CD1-AFF267EA38E1}"/>
                  </a:ext>
                </a:extLst>
              </p:cNvPr>
              <p:cNvCxnSpPr>
                <a:cxnSpLocks/>
              </p:cNvCxnSpPr>
              <p:nvPr/>
            </p:nvCxnSpPr>
            <p:spPr>
              <a:xfrm rot="18900000" flipH="1">
                <a:off x="9831145" y="4482242"/>
                <a:ext cx="0" cy="49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7F9E5FFA-10A6-4B20-BC57-14C5A813A980}"/>
                  </a:ext>
                </a:extLst>
              </p:cNvPr>
              <p:cNvCxnSpPr>
                <a:cxnSpLocks/>
              </p:cNvCxnSpPr>
              <p:nvPr/>
            </p:nvCxnSpPr>
            <p:spPr>
              <a:xfrm rot="18900000" flipH="1">
                <a:off x="10691466" y="5342564"/>
                <a:ext cx="0" cy="49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B4CBB52D-285B-4883-99AE-4E780350D4B1}"/>
                  </a:ext>
                </a:extLst>
              </p:cNvPr>
              <p:cNvCxnSpPr>
                <a:cxnSpLocks/>
              </p:cNvCxnSpPr>
              <p:nvPr/>
            </p:nvCxnSpPr>
            <p:spPr>
              <a:xfrm rot="20285250" flipH="1">
                <a:off x="10029617" y="4348917"/>
                <a:ext cx="0" cy="24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D63D6023-7989-4056-B8C9-BF809BA6D91C}"/>
                  </a:ext>
                </a:extLst>
              </p:cNvPr>
              <p:cNvCxnSpPr>
                <a:cxnSpLocks/>
              </p:cNvCxnSpPr>
              <p:nvPr/>
            </p:nvCxnSpPr>
            <p:spPr>
              <a:xfrm rot="20285250" flipH="1">
                <a:off x="10492991" y="5500868"/>
                <a:ext cx="0" cy="24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94CA0F29-27D3-4945-9837-6235E7EBE1DE}"/>
                  </a:ext>
                </a:extLst>
              </p:cNvPr>
              <p:cNvCxnSpPr>
                <a:cxnSpLocks/>
              </p:cNvCxnSpPr>
              <p:nvPr/>
            </p:nvCxnSpPr>
            <p:spPr>
              <a:xfrm rot="12185250" flipH="1">
                <a:off x="10017856" y="5495996"/>
                <a:ext cx="0" cy="24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41A0D1FA-852D-44F7-BFAF-A8CC36BD23E8}"/>
                  </a:ext>
                </a:extLst>
              </p:cNvPr>
              <p:cNvCxnSpPr>
                <a:cxnSpLocks/>
              </p:cNvCxnSpPr>
              <p:nvPr/>
            </p:nvCxnSpPr>
            <p:spPr>
              <a:xfrm rot="12185250" flipH="1">
                <a:off x="10504753" y="4353790"/>
                <a:ext cx="0" cy="24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AF6D258-B638-45FB-AA19-BC7819E4135C}"/>
                  </a:ext>
                </a:extLst>
              </p:cNvPr>
              <p:cNvCxnSpPr>
                <a:cxnSpLocks/>
              </p:cNvCxnSpPr>
              <p:nvPr/>
            </p:nvCxnSpPr>
            <p:spPr>
              <a:xfrm rot="14885250" flipH="1">
                <a:off x="9685329" y="5156580"/>
                <a:ext cx="0" cy="24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39EF025E-F88A-48C4-B7C6-8F131D23051E}"/>
                  </a:ext>
                </a:extLst>
              </p:cNvPr>
              <p:cNvCxnSpPr>
                <a:cxnSpLocks/>
              </p:cNvCxnSpPr>
              <p:nvPr/>
            </p:nvCxnSpPr>
            <p:spPr>
              <a:xfrm rot="14885250" flipH="1">
                <a:off x="10837280" y="4693207"/>
                <a:ext cx="0" cy="24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69BBA41-A189-48AA-81E2-601484B5DB36}"/>
                  </a:ext>
                </a:extLst>
              </p:cNvPr>
              <p:cNvCxnSpPr>
                <a:cxnSpLocks/>
              </p:cNvCxnSpPr>
              <p:nvPr/>
            </p:nvCxnSpPr>
            <p:spPr>
              <a:xfrm rot="17585250" flipH="1">
                <a:off x="9690200" y="4681444"/>
                <a:ext cx="0" cy="24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FCA5B0E1-7CE6-4BB2-9042-CC7215874065}"/>
                  </a:ext>
                </a:extLst>
              </p:cNvPr>
              <p:cNvCxnSpPr>
                <a:cxnSpLocks/>
              </p:cNvCxnSpPr>
              <p:nvPr/>
            </p:nvCxnSpPr>
            <p:spPr>
              <a:xfrm rot="17585250" flipH="1">
                <a:off x="10832409" y="5168342"/>
                <a:ext cx="0" cy="24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15" name="椭圆 214">
                <a:extLst>
                  <a:ext uri="{FF2B5EF4-FFF2-40B4-BE49-F238E27FC236}">
                    <a16:creationId xmlns:a16="http://schemas.microsoft.com/office/drawing/2014/main" id="{5CCEA202-0E6E-4B9B-9444-8CCC3B0C9A9A}"/>
                  </a:ext>
                </a:extLst>
              </p:cNvPr>
              <p:cNvSpPr/>
              <p:nvPr/>
            </p:nvSpPr>
            <p:spPr>
              <a:xfrm flipH="1">
                <a:off x="9557159" y="4233237"/>
                <a:ext cx="1408291" cy="140828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椭圆 194">
                <a:extLst>
                  <a:ext uri="{FF2B5EF4-FFF2-40B4-BE49-F238E27FC236}">
                    <a16:creationId xmlns:a16="http://schemas.microsoft.com/office/drawing/2014/main" id="{C03348A1-870C-491C-98FE-70A05365C31A}"/>
                  </a:ext>
                </a:extLst>
              </p:cNvPr>
              <p:cNvSpPr/>
              <p:nvPr/>
            </p:nvSpPr>
            <p:spPr>
              <a:xfrm flipH="1">
                <a:off x="9289305" y="3965380"/>
                <a:ext cx="1944000" cy="1944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2" name="文本框 241">
                <a:extLst>
                  <a:ext uri="{FF2B5EF4-FFF2-40B4-BE49-F238E27FC236}">
                    <a16:creationId xmlns:a16="http://schemas.microsoft.com/office/drawing/2014/main" id="{585014F9-D228-41A7-8E4E-74DE06978A13}"/>
                  </a:ext>
                </a:extLst>
              </p:cNvPr>
              <p:cNvSpPr txBox="1"/>
              <p:nvPr/>
            </p:nvSpPr>
            <p:spPr>
              <a:xfrm>
                <a:off x="9888575" y="3767247"/>
                <a:ext cx="826546" cy="230544"/>
              </a:xfrm>
              <a:prstGeom prst="rect">
                <a:avLst/>
              </a:prstGeom>
              <a:noFill/>
            </p:spPr>
            <p:txBody>
              <a:bodyPr wrap="none" lIns="0" tIns="0" rIns="0" bIns="0" rtlCol="0">
                <a:noAutofit/>
              </a:bodyPr>
              <a:lstStyle/>
              <a:p>
                <a:pPr algn="ctr"/>
                <a:r>
                  <a: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逆透视</a:t>
                </a:r>
              </a:p>
            </p:txBody>
          </p:sp>
        </p:grpSp>
      </p:grpSp>
      <p:grpSp>
        <p:nvGrpSpPr>
          <p:cNvPr id="246" name="组合 245">
            <a:extLst>
              <a:ext uri="{FF2B5EF4-FFF2-40B4-BE49-F238E27FC236}">
                <a16:creationId xmlns:a16="http://schemas.microsoft.com/office/drawing/2014/main" id="{13E00DB2-3D85-4FF4-9E06-A1F6F5C626A3}"/>
              </a:ext>
            </a:extLst>
          </p:cNvPr>
          <p:cNvGrpSpPr/>
          <p:nvPr/>
        </p:nvGrpSpPr>
        <p:grpSpPr>
          <a:xfrm>
            <a:off x="2200142" y="1469706"/>
            <a:ext cx="9061164" cy="2000002"/>
            <a:chOff x="2200142" y="1214803"/>
            <a:chExt cx="9061164" cy="2000002"/>
          </a:xfrm>
        </p:grpSpPr>
        <p:sp>
          <p:nvSpPr>
            <p:cNvPr id="146" name="椭圆 145">
              <a:extLst>
                <a:ext uri="{FF2B5EF4-FFF2-40B4-BE49-F238E27FC236}">
                  <a16:creationId xmlns:a16="http://schemas.microsoft.com/office/drawing/2014/main" id="{9A263410-F131-479B-B9EF-C19C473F33DE}"/>
                </a:ext>
              </a:extLst>
            </p:cNvPr>
            <p:cNvSpPr/>
            <p:nvPr/>
          </p:nvSpPr>
          <p:spPr>
            <a:xfrm>
              <a:off x="2200142" y="1214803"/>
              <a:ext cx="2000002" cy="200000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直角三角形 146">
              <a:extLst>
                <a:ext uri="{FF2B5EF4-FFF2-40B4-BE49-F238E27FC236}">
                  <a16:creationId xmlns:a16="http://schemas.microsoft.com/office/drawing/2014/main" id="{04720C1A-3929-4E68-816F-360F940C6BF1}"/>
                </a:ext>
              </a:extLst>
            </p:cNvPr>
            <p:cNvSpPr/>
            <p:nvPr/>
          </p:nvSpPr>
          <p:spPr>
            <a:xfrm rot="10800000">
              <a:off x="11062496" y="1386805"/>
              <a:ext cx="198810" cy="198810"/>
            </a:xfrm>
            <a:prstGeom prst="rtTriangle">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任意多边形: 形状 147">
              <a:extLst>
                <a:ext uri="{FF2B5EF4-FFF2-40B4-BE49-F238E27FC236}">
                  <a16:creationId xmlns:a16="http://schemas.microsoft.com/office/drawing/2014/main" id="{D857A0FB-B309-4915-88BB-4A4BE62BE57E}"/>
                </a:ext>
              </a:extLst>
            </p:cNvPr>
            <p:cNvSpPr/>
            <p:nvPr/>
          </p:nvSpPr>
          <p:spPr>
            <a:xfrm>
              <a:off x="3406140" y="1386804"/>
              <a:ext cx="7855166" cy="1656000"/>
            </a:xfrm>
            <a:custGeom>
              <a:avLst/>
              <a:gdLst>
                <a:gd name="connsiteX0" fmla="*/ 0 w 7855166"/>
                <a:gd name="connsiteY0" fmla="*/ 0 h 1656000"/>
                <a:gd name="connsiteX1" fmla="*/ 7579160 w 7855166"/>
                <a:gd name="connsiteY1" fmla="*/ 0 h 1656000"/>
                <a:gd name="connsiteX2" fmla="*/ 7855166 w 7855166"/>
                <a:gd name="connsiteY2" fmla="*/ 276006 h 1656000"/>
                <a:gd name="connsiteX3" fmla="*/ 7855166 w 7855166"/>
                <a:gd name="connsiteY3" fmla="*/ 1656000 h 1656000"/>
                <a:gd name="connsiteX4" fmla="*/ 7123944 w 7855166"/>
                <a:gd name="connsiteY4" fmla="*/ 1656000 h 1656000"/>
                <a:gd name="connsiteX5" fmla="*/ 6881116 w 7855166"/>
                <a:gd name="connsiteY5" fmla="*/ 1512497 h 1656000"/>
                <a:gd name="connsiteX6" fmla="*/ 6627907 w 7855166"/>
                <a:gd name="connsiteY6" fmla="*/ 1656000 h 1656000"/>
                <a:gd name="connsiteX7" fmla="*/ 0 w 7855166"/>
                <a:gd name="connsiteY7" fmla="*/ 1656000 h 1656000"/>
                <a:gd name="connsiteX8" fmla="*/ 0 w 7855166"/>
                <a:gd name="connsiteY8" fmla="*/ 1629118 h 1656000"/>
                <a:gd name="connsiteX9" fmla="*/ 40225 w 7855166"/>
                <a:gd name="connsiteY9" fmla="*/ 1618775 h 1656000"/>
                <a:gd name="connsiteX10" fmla="*/ 622003 w 7855166"/>
                <a:gd name="connsiteY10" fmla="*/ 828000 h 1656000"/>
                <a:gd name="connsiteX11" fmla="*/ 40225 w 7855166"/>
                <a:gd name="connsiteY11" fmla="*/ 37225 h 1656000"/>
                <a:gd name="connsiteX12" fmla="*/ 0 w 7855166"/>
                <a:gd name="connsiteY12" fmla="*/ 26882 h 16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55166" h="1656000">
                  <a:moveTo>
                    <a:pt x="0" y="0"/>
                  </a:moveTo>
                  <a:lnTo>
                    <a:pt x="7579160" y="0"/>
                  </a:lnTo>
                  <a:lnTo>
                    <a:pt x="7855166" y="276006"/>
                  </a:lnTo>
                  <a:lnTo>
                    <a:pt x="7855166" y="1656000"/>
                  </a:lnTo>
                  <a:lnTo>
                    <a:pt x="7123944" y="1656000"/>
                  </a:lnTo>
                  <a:lnTo>
                    <a:pt x="6881116" y="1512497"/>
                  </a:lnTo>
                  <a:lnTo>
                    <a:pt x="6627907" y="1656000"/>
                  </a:lnTo>
                  <a:lnTo>
                    <a:pt x="0" y="1656000"/>
                  </a:lnTo>
                  <a:lnTo>
                    <a:pt x="0" y="1629118"/>
                  </a:lnTo>
                  <a:lnTo>
                    <a:pt x="40225" y="1618775"/>
                  </a:lnTo>
                  <a:cubicBezTo>
                    <a:pt x="377278" y="1513941"/>
                    <a:pt x="622003" y="1199550"/>
                    <a:pt x="622003" y="828000"/>
                  </a:cubicBezTo>
                  <a:cubicBezTo>
                    <a:pt x="622003" y="456450"/>
                    <a:pt x="377278" y="142060"/>
                    <a:pt x="40225" y="37225"/>
                  </a:cubicBezTo>
                  <a:lnTo>
                    <a:pt x="0" y="26882"/>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49" name="组合 148">
              <a:extLst>
                <a:ext uri="{FF2B5EF4-FFF2-40B4-BE49-F238E27FC236}">
                  <a16:creationId xmlns:a16="http://schemas.microsoft.com/office/drawing/2014/main" id="{7E63D405-6DA3-4598-96DD-C6111FC1808B}"/>
                </a:ext>
              </a:extLst>
            </p:cNvPr>
            <p:cNvGrpSpPr/>
            <p:nvPr/>
          </p:nvGrpSpPr>
          <p:grpSpPr>
            <a:xfrm flipV="1">
              <a:off x="3548156" y="1402264"/>
              <a:ext cx="429627" cy="72000"/>
              <a:chOff x="3549724" y="2959591"/>
              <a:chExt cx="429627" cy="72000"/>
            </a:xfrm>
            <a:solidFill>
              <a:schemeClr val="accent2"/>
            </a:solidFill>
          </p:grpSpPr>
          <p:sp>
            <p:nvSpPr>
              <p:cNvPr id="150" name="平行四边形 149">
                <a:extLst>
                  <a:ext uri="{FF2B5EF4-FFF2-40B4-BE49-F238E27FC236}">
                    <a16:creationId xmlns:a16="http://schemas.microsoft.com/office/drawing/2014/main" id="{AB789DC5-B577-4A12-898E-C6BFF74A12AE}"/>
                  </a:ext>
                </a:extLst>
              </p:cNvPr>
              <p:cNvSpPr/>
              <p:nvPr/>
            </p:nvSpPr>
            <p:spPr>
              <a:xfrm>
                <a:off x="3549724" y="2959591"/>
                <a:ext cx="144000" cy="72000"/>
              </a:xfrm>
              <a:prstGeom prst="parallelogram">
                <a:avLst>
                  <a:gd name="adj" fmla="val 99605"/>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平行四边形 150">
                <a:extLst>
                  <a:ext uri="{FF2B5EF4-FFF2-40B4-BE49-F238E27FC236}">
                    <a16:creationId xmlns:a16="http://schemas.microsoft.com/office/drawing/2014/main" id="{D8E1A492-28DB-45D7-A5DE-0E25D8505B07}"/>
                  </a:ext>
                </a:extLst>
              </p:cNvPr>
              <p:cNvSpPr/>
              <p:nvPr/>
            </p:nvSpPr>
            <p:spPr>
              <a:xfrm>
                <a:off x="3644933" y="2959591"/>
                <a:ext cx="144000" cy="72000"/>
              </a:xfrm>
              <a:prstGeom prst="parallelogram">
                <a:avLst>
                  <a:gd name="adj" fmla="val 99605"/>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2" name="平行四边形 151">
                <a:extLst>
                  <a:ext uri="{FF2B5EF4-FFF2-40B4-BE49-F238E27FC236}">
                    <a16:creationId xmlns:a16="http://schemas.microsoft.com/office/drawing/2014/main" id="{34949C59-9534-496F-A01E-27AD5E06E223}"/>
                  </a:ext>
                </a:extLst>
              </p:cNvPr>
              <p:cNvSpPr/>
              <p:nvPr/>
            </p:nvSpPr>
            <p:spPr>
              <a:xfrm>
                <a:off x="3740142" y="2959591"/>
                <a:ext cx="144000" cy="72000"/>
              </a:xfrm>
              <a:prstGeom prst="parallelogram">
                <a:avLst>
                  <a:gd name="adj" fmla="val 99605"/>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平行四边形 152">
                <a:extLst>
                  <a:ext uri="{FF2B5EF4-FFF2-40B4-BE49-F238E27FC236}">
                    <a16:creationId xmlns:a16="http://schemas.microsoft.com/office/drawing/2014/main" id="{8462FC9C-C9DB-4699-BF02-3280BEDC295B}"/>
                  </a:ext>
                </a:extLst>
              </p:cNvPr>
              <p:cNvSpPr/>
              <p:nvPr/>
            </p:nvSpPr>
            <p:spPr>
              <a:xfrm>
                <a:off x="3835351" y="2959591"/>
                <a:ext cx="144000" cy="72000"/>
              </a:xfrm>
              <a:prstGeom prst="parallelogram">
                <a:avLst>
                  <a:gd name="adj" fmla="val 99605"/>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54" name="组合 153">
              <a:extLst>
                <a:ext uri="{FF2B5EF4-FFF2-40B4-BE49-F238E27FC236}">
                  <a16:creationId xmlns:a16="http://schemas.microsoft.com/office/drawing/2014/main" id="{17C47CE2-C146-4062-9F84-0C1DD219F1D5}"/>
                </a:ext>
              </a:extLst>
            </p:cNvPr>
            <p:cNvGrpSpPr/>
            <p:nvPr/>
          </p:nvGrpSpPr>
          <p:grpSpPr>
            <a:xfrm>
              <a:off x="3548156" y="2955344"/>
              <a:ext cx="429627" cy="72000"/>
              <a:chOff x="3549724" y="2959591"/>
              <a:chExt cx="429627" cy="72000"/>
            </a:xfrm>
            <a:solidFill>
              <a:schemeClr val="accent2"/>
            </a:solidFill>
          </p:grpSpPr>
          <p:sp>
            <p:nvSpPr>
              <p:cNvPr id="155" name="平行四边形 154">
                <a:extLst>
                  <a:ext uri="{FF2B5EF4-FFF2-40B4-BE49-F238E27FC236}">
                    <a16:creationId xmlns:a16="http://schemas.microsoft.com/office/drawing/2014/main" id="{18B8A8B1-87A8-4D55-8BC0-007922ABD9A1}"/>
                  </a:ext>
                </a:extLst>
              </p:cNvPr>
              <p:cNvSpPr/>
              <p:nvPr/>
            </p:nvSpPr>
            <p:spPr>
              <a:xfrm>
                <a:off x="3549724" y="2959591"/>
                <a:ext cx="144000" cy="72000"/>
              </a:xfrm>
              <a:prstGeom prst="parallelogram">
                <a:avLst>
                  <a:gd name="adj" fmla="val 99605"/>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平行四边形 155">
                <a:extLst>
                  <a:ext uri="{FF2B5EF4-FFF2-40B4-BE49-F238E27FC236}">
                    <a16:creationId xmlns:a16="http://schemas.microsoft.com/office/drawing/2014/main" id="{99F79C53-B26E-465E-8149-397F17801FAB}"/>
                  </a:ext>
                </a:extLst>
              </p:cNvPr>
              <p:cNvSpPr/>
              <p:nvPr/>
            </p:nvSpPr>
            <p:spPr>
              <a:xfrm>
                <a:off x="3644933" y="2959591"/>
                <a:ext cx="144000" cy="72000"/>
              </a:xfrm>
              <a:prstGeom prst="parallelogram">
                <a:avLst>
                  <a:gd name="adj" fmla="val 99605"/>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平行四边形 156">
                <a:extLst>
                  <a:ext uri="{FF2B5EF4-FFF2-40B4-BE49-F238E27FC236}">
                    <a16:creationId xmlns:a16="http://schemas.microsoft.com/office/drawing/2014/main" id="{E1F3273F-0D2F-4537-A188-42F7911E0241}"/>
                  </a:ext>
                </a:extLst>
              </p:cNvPr>
              <p:cNvSpPr/>
              <p:nvPr/>
            </p:nvSpPr>
            <p:spPr>
              <a:xfrm>
                <a:off x="3740142" y="2959591"/>
                <a:ext cx="144000" cy="72000"/>
              </a:xfrm>
              <a:prstGeom prst="parallelogram">
                <a:avLst>
                  <a:gd name="adj" fmla="val 99605"/>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平行四边形 157">
                <a:extLst>
                  <a:ext uri="{FF2B5EF4-FFF2-40B4-BE49-F238E27FC236}">
                    <a16:creationId xmlns:a16="http://schemas.microsoft.com/office/drawing/2014/main" id="{20E8E721-CB04-47C2-A66A-BA46786961A7}"/>
                  </a:ext>
                </a:extLst>
              </p:cNvPr>
              <p:cNvSpPr/>
              <p:nvPr/>
            </p:nvSpPr>
            <p:spPr>
              <a:xfrm>
                <a:off x="3835351" y="2959591"/>
                <a:ext cx="144000" cy="72000"/>
              </a:xfrm>
              <a:prstGeom prst="parallelogram">
                <a:avLst>
                  <a:gd name="adj" fmla="val 99605"/>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59" name="组合 158">
              <a:extLst>
                <a:ext uri="{FF2B5EF4-FFF2-40B4-BE49-F238E27FC236}">
                  <a16:creationId xmlns:a16="http://schemas.microsoft.com/office/drawing/2014/main" id="{A763FF8A-8801-4678-AB82-61ED5B2ABFA1}"/>
                </a:ext>
              </a:extLst>
            </p:cNvPr>
            <p:cNvGrpSpPr/>
            <p:nvPr/>
          </p:nvGrpSpPr>
          <p:grpSpPr>
            <a:xfrm>
              <a:off x="2355106" y="1340185"/>
              <a:ext cx="1690074" cy="1749238"/>
              <a:chOff x="4251405" y="1712029"/>
              <a:chExt cx="1217075" cy="1259682"/>
            </a:xfrm>
          </p:grpSpPr>
          <p:sp>
            <p:nvSpPr>
              <p:cNvPr id="160" name="椭圆 159">
                <a:extLst>
                  <a:ext uri="{FF2B5EF4-FFF2-40B4-BE49-F238E27FC236}">
                    <a16:creationId xmlns:a16="http://schemas.microsoft.com/office/drawing/2014/main" id="{3CEC1F2F-B00E-4766-BFBC-37567DC5608C}"/>
                  </a:ext>
                </a:extLst>
              </p:cNvPr>
              <p:cNvSpPr/>
              <p:nvPr userDrawn="1"/>
            </p:nvSpPr>
            <p:spPr>
              <a:xfrm>
                <a:off x="4381846" y="1863775"/>
                <a:ext cx="956196" cy="956194"/>
              </a:xfrm>
              <a:prstGeom prst="ellipse">
                <a:avLst/>
              </a:prstGeom>
              <a:gradFill flip="none" rotWithShape="1">
                <a:gsLst>
                  <a:gs pos="14000">
                    <a:schemeClr val="accent3">
                      <a:lumMod val="100000"/>
                      <a:alpha val="10000"/>
                    </a:schemeClr>
                  </a:gs>
                  <a:gs pos="100000">
                    <a:schemeClr val="accent4">
                      <a:alpha val="1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1" name="任意多边形: 形状 160">
                <a:extLst>
                  <a:ext uri="{FF2B5EF4-FFF2-40B4-BE49-F238E27FC236}">
                    <a16:creationId xmlns:a16="http://schemas.microsoft.com/office/drawing/2014/main" id="{7D8B2C85-E1EB-4E70-B4F4-D59A9F675260}"/>
                  </a:ext>
                </a:extLst>
              </p:cNvPr>
              <p:cNvSpPr/>
              <p:nvPr/>
            </p:nvSpPr>
            <p:spPr>
              <a:xfrm>
                <a:off x="4251405" y="1712029"/>
                <a:ext cx="1217075" cy="1259682"/>
              </a:xfrm>
              <a:custGeom>
                <a:avLst/>
                <a:gdLst>
                  <a:gd name="connsiteX0" fmla="*/ 608537 w 1217075"/>
                  <a:gd name="connsiteY0" fmla="*/ 0 h 1259682"/>
                  <a:gd name="connsiteX1" fmla="*/ 698500 w 1217075"/>
                  <a:gd name="connsiteY1" fmla="*/ 9069 h 1259682"/>
                  <a:gd name="connsiteX2" fmla="*/ 709397 w 1217075"/>
                  <a:gd name="connsiteY2" fmla="*/ 30343 h 1259682"/>
                  <a:gd name="connsiteX3" fmla="*/ 731179 w 1217075"/>
                  <a:gd name="connsiteY3" fmla="*/ 33668 h 1259682"/>
                  <a:gd name="connsiteX4" fmla="*/ 1038839 w 1217075"/>
                  <a:gd name="connsiteY4" fmla="*/ 199541 h 1259682"/>
                  <a:gd name="connsiteX5" fmla="*/ 1078070 w 1217075"/>
                  <a:gd name="connsiteY5" fmla="*/ 242707 h 1259682"/>
                  <a:gd name="connsiteX6" fmla="*/ 1100996 w 1217075"/>
                  <a:gd name="connsiteY6" fmla="*/ 241554 h 1259682"/>
                  <a:gd name="connsiteX7" fmla="*/ 1130811 w 1217075"/>
                  <a:gd name="connsiteY7" fmla="*/ 277691 h 1259682"/>
                  <a:gd name="connsiteX8" fmla="*/ 1188882 w 1217075"/>
                  <a:gd name="connsiteY8" fmla="*/ 384678 h 1259682"/>
                  <a:gd name="connsiteX9" fmla="*/ 1192270 w 1217075"/>
                  <a:gd name="connsiteY9" fmla="*/ 395593 h 1259682"/>
                  <a:gd name="connsiteX10" fmla="*/ 1178187 w 1217075"/>
                  <a:gd name="connsiteY10" fmla="*/ 417379 h 1259682"/>
                  <a:gd name="connsiteX11" fmla="*/ 1189717 w 1217075"/>
                  <a:gd name="connsiteY11" fmla="*/ 448881 h 1259682"/>
                  <a:gd name="connsiteX12" fmla="*/ 1217075 w 1217075"/>
                  <a:gd name="connsiteY12" fmla="*/ 629842 h 1259682"/>
                  <a:gd name="connsiteX13" fmla="*/ 1180149 w 1217075"/>
                  <a:gd name="connsiteY13" fmla="*/ 839077 h 1259682"/>
                  <a:gd name="connsiteX14" fmla="*/ 1178565 w 1217075"/>
                  <a:gd name="connsiteY14" fmla="*/ 842890 h 1259682"/>
                  <a:gd name="connsiteX15" fmla="*/ 1192270 w 1217075"/>
                  <a:gd name="connsiteY15" fmla="*/ 864091 h 1259682"/>
                  <a:gd name="connsiteX16" fmla="*/ 1188882 w 1217075"/>
                  <a:gd name="connsiteY16" fmla="*/ 875004 h 1259682"/>
                  <a:gd name="connsiteX17" fmla="*/ 1130811 w 1217075"/>
                  <a:gd name="connsiteY17" fmla="*/ 981991 h 1259682"/>
                  <a:gd name="connsiteX18" fmla="*/ 1100995 w 1217075"/>
                  <a:gd name="connsiteY18" fmla="*/ 1018130 h 1259682"/>
                  <a:gd name="connsiteX19" fmla="*/ 1078071 w 1217075"/>
                  <a:gd name="connsiteY19" fmla="*/ 1016977 h 1259682"/>
                  <a:gd name="connsiteX20" fmla="*/ 1043970 w 1217075"/>
                  <a:gd name="connsiteY20" fmla="*/ 1054950 h 1259682"/>
                  <a:gd name="connsiteX21" fmla="*/ 731179 w 1217075"/>
                  <a:gd name="connsiteY21" fmla="*/ 1226016 h 1259682"/>
                  <a:gd name="connsiteX22" fmla="*/ 709397 w 1217075"/>
                  <a:gd name="connsiteY22" fmla="*/ 1229340 h 1259682"/>
                  <a:gd name="connsiteX23" fmla="*/ 698501 w 1217075"/>
                  <a:gd name="connsiteY23" fmla="*/ 1250613 h 1259682"/>
                  <a:gd name="connsiteX24" fmla="*/ 608537 w 1217075"/>
                  <a:gd name="connsiteY24" fmla="*/ 1259682 h 1259682"/>
                  <a:gd name="connsiteX25" fmla="*/ 518575 w 1217075"/>
                  <a:gd name="connsiteY25" fmla="*/ 1250613 h 1259682"/>
                  <a:gd name="connsiteX26" fmla="*/ 507679 w 1217075"/>
                  <a:gd name="connsiteY26" fmla="*/ 1229340 h 1259682"/>
                  <a:gd name="connsiteX27" fmla="*/ 485896 w 1217075"/>
                  <a:gd name="connsiteY27" fmla="*/ 1226016 h 1259682"/>
                  <a:gd name="connsiteX28" fmla="*/ 178237 w 1217075"/>
                  <a:gd name="connsiteY28" fmla="*/ 1060143 h 1259682"/>
                  <a:gd name="connsiteX29" fmla="*/ 139005 w 1217075"/>
                  <a:gd name="connsiteY29" fmla="*/ 1016977 h 1259682"/>
                  <a:gd name="connsiteX30" fmla="*/ 116080 w 1217075"/>
                  <a:gd name="connsiteY30" fmla="*/ 1018130 h 1259682"/>
                  <a:gd name="connsiteX31" fmla="*/ 86263 w 1217075"/>
                  <a:gd name="connsiteY31" fmla="*/ 981991 h 1259682"/>
                  <a:gd name="connsiteX32" fmla="*/ 28192 w 1217075"/>
                  <a:gd name="connsiteY32" fmla="*/ 875004 h 1259682"/>
                  <a:gd name="connsiteX33" fmla="*/ 24805 w 1217075"/>
                  <a:gd name="connsiteY33" fmla="*/ 864092 h 1259682"/>
                  <a:gd name="connsiteX34" fmla="*/ 38889 w 1217075"/>
                  <a:gd name="connsiteY34" fmla="*/ 842304 h 1259682"/>
                  <a:gd name="connsiteX35" fmla="*/ 27359 w 1217075"/>
                  <a:gd name="connsiteY35" fmla="*/ 810802 h 1259682"/>
                  <a:gd name="connsiteX36" fmla="*/ 0 w 1217075"/>
                  <a:gd name="connsiteY36" fmla="*/ 629842 h 1259682"/>
                  <a:gd name="connsiteX37" fmla="*/ 27359 w 1217075"/>
                  <a:gd name="connsiteY37" fmla="*/ 448881 h 1259682"/>
                  <a:gd name="connsiteX38" fmla="*/ 38889 w 1217075"/>
                  <a:gd name="connsiteY38" fmla="*/ 417380 h 1259682"/>
                  <a:gd name="connsiteX39" fmla="*/ 24805 w 1217075"/>
                  <a:gd name="connsiteY39" fmla="*/ 395591 h 1259682"/>
                  <a:gd name="connsiteX40" fmla="*/ 28192 w 1217075"/>
                  <a:gd name="connsiteY40" fmla="*/ 384678 h 1259682"/>
                  <a:gd name="connsiteX41" fmla="*/ 86263 w 1217075"/>
                  <a:gd name="connsiteY41" fmla="*/ 277691 h 1259682"/>
                  <a:gd name="connsiteX42" fmla="*/ 116079 w 1217075"/>
                  <a:gd name="connsiteY42" fmla="*/ 241553 h 1259682"/>
                  <a:gd name="connsiteX43" fmla="*/ 139005 w 1217075"/>
                  <a:gd name="connsiteY43" fmla="*/ 242706 h 1259682"/>
                  <a:gd name="connsiteX44" fmla="*/ 178237 w 1217075"/>
                  <a:gd name="connsiteY44" fmla="*/ 199541 h 1259682"/>
                  <a:gd name="connsiteX45" fmla="*/ 485896 w 1217075"/>
                  <a:gd name="connsiteY45" fmla="*/ 33668 h 1259682"/>
                  <a:gd name="connsiteX46" fmla="*/ 507678 w 1217075"/>
                  <a:gd name="connsiteY46" fmla="*/ 30343 h 1259682"/>
                  <a:gd name="connsiteX47" fmla="*/ 518575 w 1217075"/>
                  <a:gd name="connsiteY47" fmla="*/ 9069 h 1259682"/>
                  <a:gd name="connsiteX48" fmla="*/ 608537 w 1217075"/>
                  <a:gd name="connsiteY48" fmla="*/ 0 h 1259682"/>
                  <a:gd name="connsiteX49" fmla="*/ 608537 w 1217075"/>
                  <a:gd name="connsiteY49" fmla="*/ 59263 h 1259682"/>
                  <a:gd name="connsiteX50" fmla="*/ 37959 w 1217075"/>
                  <a:gd name="connsiteY50" fmla="*/ 629841 h 1259682"/>
                  <a:gd name="connsiteX51" fmla="*/ 608537 w 1217075"/>
                  <a:gd name="connsiteY51" fmla="*/ 1200419 h 1259682"/>
                  <a:gd name="connsiteX52" fmla="*/ 1179115 w 1217075"/>
                  <a:gd name="connsiteY52" fmla="*/ 629841 h 1259682"/>
                  <a:gd name="connsiteX53" fmla="*/ 608537 w 1217075"/>
                  <a:gd name="connsiteY53" fmla="*/ 59263 h 125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17075" h="1259682">
                    <a:moveTo>
                      <a:pt x="608537" y="0"/>
                    </a:moveTo>
                    <a:lnTo>
                      <a:pt x="698500" y="9069"/>
                    </a:lnTo>
                    <a:lnTo>
                      <a:pt x="709397" y="30343"/>
                    </a:lnTo>
                    <a:lnTo>
                      <a:pt x="731179" y="33668"/>
                    </a:lnTo>
                    <a:cubicBezTo>
                      <a:pt x="850022" y="57986"/>
                      <a:pt x="956246" y="116948"/>
                      <a:pt x="1038839" y="199541"/>
                    </a:cubicBezTo>
                    <a:lnTo>
                      <a:pt x="1078070" y="242707"/>
                    </a:lnTo>
                    <a:lnTo>
                      <a:pt x="1100996" y="241554"/>
                    </a:lnTo>
                    <a:lnTo>
                      <a:pt x="1130811" y="277691"/>
                    </a:lnTo>
                    <a:cubicBezTo>
                      <a:pt x="1153449" y="311199"/>
                      <a:pt x="1172946" y="347002"/>
                      <a:pt x="1188882" y="384678"/>
                    </a:cubicBezTo>
                    <a:lnTo>
                      <a:pt x="1192270" y="395593"/>
                    </a:lnTo>
                    <a:lnTo>
                      <a:pt x="1178187" y="417379"/>
                    </a:lnTo>
                    <a:lnTo>
                      <a:pt x="1189717" y="448881"/>
                    </a:lnTo>
                    <a:cubicBezTo>
                      <a:pt x="1207497" y="506047"/>
                      <a:pt x="1217075" y="566826"/>
                      <a:pt x="1217075" y="629842"/>
                    </a:cubicBezTo>
                    <a:cubicBezTo>
                      <a:pt x="1217075" y="703361"/>
                      <a:pt x="1204038" y="773834"/>
                      <a:pt x="1180149" y="839077"/>
                    </a:cubicBezTo>
                    <a:lnTo>
                      <a:pt x="1178565" y="842890"/>
                    </a:lnTo>
                    <a:lnTo>
                      <a:pt x="1192270" y="864091"/>
                    </a:lnTo>
                    <a:lnTo>
                      <a:pt x="1188882" y="875004"/>
                    </a:lnTo>
                    <a:cubicBezTo>
                      <a:pt x="1172946" y="912680"/>
                      <a:pt x="1153449" y="948484"/>
                      <a:pt x="1130811" y="981991"/>
                    </a:cubicBezTo>
                    <a:lnTo>
                      <a:pt x="1100995" y="1018130"/>
                    </a:lnTo>
                    <a:lnTo>
                      <a:pt x="1078071" y="1016977"/>
                    </a:lnTo>
                    <a:lnTo>
                      <a:pt x="1043970" y="1054950"/>
                    </a:lnTo>
                    <a:cubicBezTo>
                      <a:pt x="960667" y="1140264"/>
                      <a:pt x="852498" y="1201190"/>
                      <a:pt x="731179" y="1226016"/>
                    </a:cubicBezTo>
                    <a:lnTo>
                      <a:pt x="709397" y="1229340"/>
                    </a:lnTo>
                    <a:lnTo>
                      <a:pt x="698501" y="1250613"/>
                    </a:lnTo>
                    <a:lnTo>
                      <a:pt x="608537" y="1259682"/>
                    </a:lnTo>
                    <a:lnTo>
                      <a:pt x="518575" y="1250613"/>
                    </a:lnTo>
                    <a:lnTo>
                      <a:pt x="507679" y="1229340"/>
                    </a:lnTo>
                    <a:lnTo>
                      <a:pt x="485896" y="1226016"/>
                    </a:lnTo>
                    <a:cubicBezTo>
                      <a:pt x="367053" y="1201697"/>
                      <a:pt x="260829" y="1142736"/>
                      <a:pt x="178237" y="1060143"/>
                    </a:cubicBezTo>
                    <a:lnTo>
                      <a:pt x="139005" y="1016977"/>
                    </a:lnTo>
                    <a:lnTo>
                      <a:pt x="116080" y="1018130"/>
                    </a:lnTo>
                    <a:lnTo>
                      <a:pt x="86263" y="981991"/>
                    </a:lnTo>
                    <a:cubicBezTo>
                      <a:pt x="63626" y="948484"/>
                      <a:pt x="44128" y="912680"/>
                      <a:pt x="28192" y="875004"/>
                    </a:cubicBezTo>
                    <a:lnTo>
                      <a:pt x="24805" y="864092"/>
                    </a:lnTo>
                    <a:lnTo>
                      <a:pt x="38889" y="842304"/>
                    </a:lnTo>
                    <a:lnTo>
                      <a:pt x="27359" y="810802"/>
                    </a:lnTo>
                    <a:cubicBezTo>
                      <a:pt x="9579" y="753637"/>
                      <a:pt x="0" y="692858"/>
                      <a:pt x="0" y="629842"/>
                    </a:cubicBezTo>
                    <a:cubicBezTo>
                      <a:pt x="0" y="566826"/>
                      <a:pt x="9579" y="506047"/>
                      <a:pt x="27359" y="448881"/>
                    </a:cubicBezTo>
                    <a:lnTo>
                      <a:pt x="38889" y="417380"/>
                    </a:lnTo>
                    <a:lnTo>
                      <a:pt x="24805" y="395591"/>
                    </a:lnTo>
                    <a:lnTo>
                      <a:pt x="28192" y="384678"/>
                    </a:lnTo>
                    <a:cubicBezTo>
                      <a:pt x="44128" y="347002"/>
                      <a:pt x="63626" y="311199"/>
                      <a:pt x="86263" y="277691"/>
                    </a:cubicBezTo>
                    <a:lnTo>
                      <a:pt x="116079" y="241553"/>
                    </a:lnTo>
                    <a:lnTo>
                      <a:pt x="139005" y="242706"/>
                    </a:lnTo>
                    <a:lnTo>
                      <a:pt x="178237" y="199541"/>
                    </a:lnTo>
                    <a:cubicBezTo>
                      <a:pt x="260829" y="116948"/>
                      <a:pt x="367053" y="57986"/>
                      <a:pt x="485896" y="33668"/>
                    </a:cubicBezTo>
                    <a:lnTo>
                      <a:pt x="507678" y="30343"/>
                    </a:lnTo>
                    <a:lnTo>
                      <a:pt x="518575" y="9069"/>
                    </a:lnTo>
                    <a:lnTo>
                      <a:pt x="608537" y="0"/>
                    </a:lnTo>
                    <a:close/>
                    <a:moveTo>
                      <a:pt x="608537" y="59263"/>
                    </a:moveTo>
                    <a:cubicBezTo>
                      <a:pt x="293415" y="59263"/>
                      <a:pt x="37959" y="314719"/>
                      <a:pt x="37959" y="629841"/>
                    </a:cubicBezTo>
                    <a:cubicBezTo>
                      <a:pt x="37959" y="944963"/>
                      <a:pt x="293415" y="1200419"/>
                      <a:pt x="608537" y="1200419"/>
                    </a:cubicBezTo>
                    <a:cubicBezTo>
                      <a:pt x="923659" y="1200419"/>
                      <a:pt x="1179115" y="944963"/>
                      <a:pt x="1179115" y="629841"/>
                    </a:cubicBezTo>
                    <a:cubicBezTo>
                      <a:pt x="1179115" y="314719"/>
                      <a:pt x="923659" y="59263"/>
                      <a:pt x="608537" y="5926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2" name="任意多边形: 形状 161">
                <a:extLst>
                  <a:ext uri="{FF2B5EF4-FFF2-40B4-BE49-F238E27FC236}">
                    <a16:creationId xmlns:a16="http://schemas.microsoft.com/office/drawing/2014/main" id="{D20436E0-E97A-4565-9BBA-91A683CB119B}"/>
                  </a:ext>
                </a:extLst>
              </p:cNvPr>
              <p:cNvSpPr/>
              <p:nvPr/>
            </p:nvSpPr>
            <p:spPr>
              <a:xfrm>
                <a:off x="4314766" y="1796694"/>
                <a:ext cx="1090354" cy="1090354"/>
              </a:xfrm>
              <a:custGeom>
                <a:avLst/>
                <a:gdLst>
                  <a:gd name="connsiteX0" fmla="*/ 1005224 w 3103556"/>
                  <a:gd name="connsiteY0" fmla="*/ 2952600 h 3103556"/>
                  <a:gd name="connsiteX1" fmla="*/ 1104315 w 3103556"/>
                  <a:gd name="connsiteY1" fmla="*/ 2988868 h 3103556"/>
                  <a:gd name="connsiteX2" fmla="*/ 1397927 w 3103556"/>
                  <a:gd name="connsiteY2" fmla="*/ 3048749 h 3103556"/>
                  <a:gd name="connsiteX3" fmla="*/ 1533779 w 3103556"/>
                  <a:gd name="connsiteY3" fmla="*/ 3055609 h 3103556"/>
                  <a:gd name="connsiteX4" fmla="*/ 1533779 w 3103556"/>
                  <a:gd name="connsiteY4" fmla="*/ 3103556 h 3103556"/>
                  <a:gd name="connsiteX5" fmla="*/ 1393025 w 3103556"/>
                  <a:gd name="connsiteY5" fmla="*/ 3096449 h 3103556"/>
                  <a:gd name="connsiteX6" fmla="*/ 1090057 w 3103556"/>
                  <a:gd name="connsiteY6" fmla="*/ 3034659 h 3103556"/>
                  <a:gd name="connsiteX7" fmla="*/ 987269 w 3103556"/>
                  <a:gd name="connsiteY7" fmla="*/ 2997039 h 3103556"/>
                  <a:gd name="connsiteX8" fmla="*/ 2123005 w 3103556"/>
                  <a:gd name="connsiteY8" fmla="*/ 2943570 h 3103556"/>
                  <a:gd name="connsiteX9" fmla="*/ 2141746 w 3103556"/>
                  <a:gd name="connsiteY9" fmla="*/ 2987721 h 3103556"/>
                  <a:gd name="connsiteX10" fmla="*/ 2013500 w 3103556"/>
                  <a:gd name="connsiteY10" fmla="*/ 3034659 h 3103556"/>
                  <a:gd name="connsiteX11" fmla="*/ 1710531 w 3103556"/>
                  <a:gd name="connsiteY11" fmla="*/ 3096449 h 3103556"/>
                  <a:gd name="connsiteX12" fmla="*/ 1569779 w 3103556"/>
                  <a:gd name="connsiteY12" fmla="*/ 3103556 h 3103556"/>
                  <a:gd name="connsiteX13" fmla="*/ 1569779 w 3103556"/>
                  <a:gd name="connsiteY13" fmla="*/ 3055609 h 3103556"/>
                  <a:gd name="connsiteX14" fmla="*/ 1705629 w 3103556"/>
                  <a:gd name="connsiteY14" fmla="*/ 3048749 h 3103556"/>
                  <a:gd name="connsiteX15" fmla="*/ 1999242 w 3103556"/>
                  <a:gd name="connsiteY15" fmla="*/ 2988868 h 3103556"/>
                  <a:gd name="connsiteX16" fmla="*/ 501102 w 3103556"/>
                  <a:gd name="connsiteY16" fmla="*/ 2627910 h 3103556"/>
                  <a:gd name="connsiteX17" fmla="*/ 594624 w 3103556"/>
                  <a:gd name="connsiteY17" fmla="*/ 2712909 h 3103556"/>
                  <a:gd name="connsiteX18" fmla="*/ 966066 w 3103556"/>
                  <a:gd name="connsiteY18" fmla="*/ 2938268 h 3103556"/>
                  <a:gd name="connsiteX19" fmla="*/ 971398 w 3103556"/>
                  <a:gd name="connsiteY19" fmla="*/ 2940220 h 3103556"/>
                  <a:gd name="connsiteX20" fmla="*/ 953444 w 3103556"/>
                  <a:gd name="connsiteY20" fmla="*/ 2984658 h 3103556"/>
                  <a:gd name="connsiteX21" fmla="*/ 947403 w 3103556"/>
                  <a:gd name="connsiteY21" fmla="*/ 2982447 h 3103556"/>
                  <a:gd name="connsiteX22" fmla="*/ 564125 w 3103556"/>
                  <a:gd name="connsiteY22" fmla="*/ 2749907 h 3103556"/>
                  <a:gd name="connsiteX23" fmla="*/ 467199 w 3103556"/>
                  <a:gd name="connsiteY23" fmla="*/ 2661814 h 3103556"/>
                  <a:gd name="connsiteX24" fmla="*/ 2602455 w 3103556"/>
                  <a:gd name="connsiteY24" fmla="*/ 2627910 h 3103556"/>
                  <a:gd name="connsiteX25" fmla="*/ 2636359 w 3103556"/>
                  <a:gd name="connsiteY25" fmla="*/ 2661813 h 3103556"/>
                  <a:gd name="connsiteX26" fmla="*/ 2539431 w 3103556"/>
                  <a:gd name="connsiteY26" fmla="*/ 2749907 h 3103556"/>
                  <a:gd name="connsiteX27" fmla="*/ 2291881 w 3103556"/>
                  <a:gd name="connsiteY27" fmla="*/ 2917064 h 3103556"/>
                  <a:gd name="connsiteX28" fmla="*/ 2174803 w 3103556"/>
                  <a:gd name="connsiteY28" fmla="*/ 2973464 h 3103556"/>
                  <a:gd name="connsiteX29" fmla="*/ 2156065 w 3103556"/>
                  <a:gd name="connsiteY29" fmla="*/ 2929321 h 3103556"/>
                  <a:gd name="connsiteX30" fmla="*/ 2269027 w 3103556"/>
                  <a:gd name="connsiteY30" fmla="*/ 2874904 h 3103556"/>
                  <a:gd name="connsiteX31" fmla="*/ 2508933 w 3103556"/>
                  <a:gd name="connsiteY31" fmla="*/ 2712909 h 3103556"/>
                  <a:gd name="connsiteX32" fmla="*/ 174236 w 3103556"/>
                  <a:gd name="connsiteY32" fmla="*/ 2156065 h 3103556"/>
                  <a:gd name="connsiteX33" fmla="*/ 228652 w 3103556"/>
                  <a:gd name="connsiteY33" fmla="*/ 2269027 h 3103556"/>
                  <a:gd name="connsiteX34" fmla="*/ 390648 w 3103556"/>
                  <a:gd name="connsiteY34" fmla="*/ 2508933 h 3103556"/>
                  <a:gd name="connsiteX35" fmla="*/ 475646 w 3103556"/>
                  <a:gd name="connsiteY35" fmla="*/ 2602455 h 3103556"/>
                  <a:gd name="connsiteX36" fmla="*/ 441743 w 3103556"/>
                  <a:gd name="connsiteY36" fmla="*/ 2636358 h 3103556"/>
                  <a:gd name="connsiteX37" fmla="*/ 353650 w 3103556"/>
                  <a:gd name="connsiteY37" fmla="*/ 2539431 h 3103556"/>
                  <a:gd name="connsiteX38" fmla="*/ 186492 w 3103556"/>
                  <a:gd name="connsiteY38" fmla="*/ 2291881 h 3103556"/>
                  <a:gd name="connsiteX39" fmla="*/ 130093 w 3103556"/>
                  <a:gd name="connsiteY39" fmla="*/ 2174803 h 3103556"/>
                  <a:gd name="connsiteX40" fmla="*/ 2940220 w 3103556"/>
                  <a:gd name="connsiteY40" fmla="*/ 2132158 h 3103556"/>
                  <a:gd name="connsiteX41" fmla="*/ 2984659 w 3103556"/>
                  <a:gd name="connsiteY41" fmla="*/ 2150113 h 3103556"/>
                  <a:gd name="connsiteX42" fmla="*/ 2982447 w 3103556"/>
                  <a:gd name="connsiteY42" fmla="*/ 2156154 h 3103556"/>
                  <a:gd name="connsiteX43" fmla="*/ 2749907 w 3103556"/>
                  <a:gd name="connsiteY43" fmla="*/ 2539431 h 3103556"/>
                  <a:gd name="connsiteX44" fmla="*/ 2661814 w 3103556"/>
                  <a:gd name="connsiteY44" fmla="*/ 2636358 h 3103556"/>
                  <a:gd name="connsiteX45" fmla="*/ 2627911 w 3103556"/>
                  <a:gd name="connsiteY45" fmla="*/ 2602454 h 3103556"/>
                  <a:gd name="connsiteX46" fmla="*/ 2712909 w 3103556"/>
                  <a:gd name="connsiteY46" fmla="*/ 2508933 h 3103556"/>
                  <a:gd name="connsiteX47" fmla="*/ 2938268 w 3103556"/>
                  <a:gd name="connsiteY47" fmla="*/ 2137491 h 3103556"/>
                  <a:gd name="connsiteX48" fmla="*/ 3103556 w 3103556"/>
                  <a:gd name="connsiteY48" fmla="*/ 1569778 h 3103556"/>
                  <a:gd name="connsiteX49" fmla="*/ 3096449 w 3103556"/>
                  <a:gd name="connsiteY49" fmla="*/ 1710531 h 3103556"/>
                  <a:gd name="connsiteX50" fmla="*/ 3034660 w 3103556"/>
                  <a:gd name="connsiteY50" fmla="*/ 2013500 h 3103556"/>
                  <a:gd name="connsiteX51" fmla="*/ 2997039 w 3103556"/>
                  <a:gd name="connsiteY51" fmla="*/ 2116287 h 3103556"/>
                  <a:gd name="connsiteX52" fmla="*/ 2952600 w 3103556"/>
                  <a:gd name="connsiteY52" fmla="*/ 2098333 h 3103556"/>
                  <a:gd name="connsiteX53" fmla="*/ 2988868 w 3103556"/>
                  <a:gd name="connsiteY53" fmla="*/ 1999242 h 3103556"/>
                  <a:gd name="connsiteX54" fmla="*/ 3048750 w 3103556"/>
                  <a:gd name="connsiteY54" fmla="*/ 1705629 h 3103556"/>
                  <a:gd name="connsiteX55" fmla="*/ 3055609 w 3103556"/>
                  <a:gd name="connsiteY55" fmla="*/ 1569778 h 3103556"/>
                  <a:gd name="connsiteX56" fmla="*/ 0 w 3103556"/>
                  <a:gd name="connsiteY56" fmla="*/ 1569778 h 3103556"/>
                  <a:gd name="connsiteX57" fmla="*/ 47947 w 3103556"/>
                  <a:gd name="connsiteY57" fmla="*/ 1569778 h 3103556"/>
                  <a:gd name="connsiteX58" fmla="*/ 54807 w 3103556"/>
                  <a:gd name="connsiteY58" fmla="*/ 1705629 h 3103556"/>
                  <a:gd name="connsiteX59" fmla="*/ 114688 w 3103556"/>
                  <a:gd name="connsiteY59" fmla="*/ 1999242 h 3103556"/>
                  <a:gd name="connsiteX60" fmla="*/ 159986 w 3103556"/>
                  <a:gd name="connsiteY60" fmla="*/ 2123005 h 3103556"/>
                  <a:gd name="connsiteX61" fmla="*/ 115836 w 3103556"/>
                  <a:gd name="connsiteY61" fmla="*/ 2141746 h 3103556"/>
                  <a:gd name="connsiteX62" fmla="*/ 68897 w 3103556"/>
                  <a:gd name="connsiteY62" fmla="*/ 2013500 h 3103556"/>
                  <a:gd name="connsiteX63" fmla="*/ 7108 w 3103556"/>
                  <a:gd name="connsiteY63" fmla="*/ 1710531 h 3103556"/>
                  <a:gd name="connsiteX64" fmla="*/ 106518 w 3103556"/>
                  <a:gd name="connsiteY64" fmla="*/ 987269 h 3103556"/>
                  <a:gd name="connsiteX65" fmla="*/ 150956 w 3103556"/>
                  <a:gd name="connsiteY65" fmla="*/ 1005223 h 3103556"/>
                  <a:gd name="connsiteX66" fmla="*/ 114688 w 3103556"/>
                  <a:gd name="connsiteY66" fmla="*/ 1104315 h 3103556"/>
                  <a:gd name="connsiteX67" fmla="*/ 54807 w 3103556"/>
                  <a:gd name="connsiteY67" fmla="*/ 1397927 h 3103556"/>
                  <a:gd name="connsiteX68" fmla="*/ 47947 w 3103556"/>
                  <a:gd name="connsiteY68" fmla="*/ 1533778 h 3103556"/>
                  <a:gd name="connsiteX69" fmla="*/ 0 w 3103556"/>
                  <a:gd name="connsiteY69" fmla="*/ 1533778 h 3103556"/>
                  <a:gd name="connsiteX70" fmla="*/ 7108 w 3103556"/>
                  <a:gd name="connsiteY70" fmla="*/ 1393025 h 3103556"/>
                  <a:gd name="connsiteX71" fmla="*/ 68897 w 3103556"/>
                  <a:gd name="connsiteY71" fmla="*/ 1090057 h 3103556"/>
                  <a:gd name="connsiteX72" fmla="*/ 2987721 w 3103556"/>
                  <a:gd name="connsiteY72" fmla="*/ 961812 h 3103556"/>
                  <a:gd name="connsiteX73" fmla="*/ 3034660 w 3103556"/>
                  <a:gd name="connsiteY73" fmla="*/ 1090057 h 3103556"/>
                  <a:gd name="connsiteX74" fmla="*/ 3096449 w 3103556"/>
                  <a:gd name="connsiteY74" fmla="*/ 1393025 h 3103556"/>
                  <a:gd name="connsiteX75" fmla="*/ 3103556 w 3103556"/>
                  <a:gd name="connsiteY75" fmla="*/ 1533779 h 3103556"/>
                  <a:gd name="connsiteX76" fmla="*/ 3055609 w 3103556"/>
                  <a:gd name="connsiteY76" fmla="*/ 1533779 h 3103556"/>
                  <a:gd name="connsiteX77" fmla="*/ 3048750 w 3103556"/>
                  <a:gd name="connsiteY77" fmla="*/ 1397927 h 3103556"/>
                  <a:gd name="connsiteX78" fmla="*/ 2988868 w 3103556"/>
                  <a:gd name="connsiteY78" fmla="*/ 1104315 h 3103556"/>
                  <a:gd name="connsiteX79" fmla="*/ 2943571 w 3103556"/>
                  <a:gd name="connsiteY79" fmla="*/ 980552 h 3103556"/>
                  <a:gd name="connsiteX80" fmla="*/ 2661814 w 3103556"/>
                  <a:gd name="connsiteY80" fmla="*/ 467199 h 3103556"/>
                  <a:gd name="connsiteX81" fmla="*/ 2749907 w 3103556"/>
                  <a:gd name="connsiteY81" fmla="*/ 564125 h 3103556"/>
                  <a:gd name="connsiteX82" fmla="*/ 2917064 w 3103556"/>
                  <a:gd name="connsiteY82" fmla="*/ 811675 h 3103556"/>
                  <a:gd name="connsiteX83" fmla="*/ 2973464 w 3103556"/>
                  <a:gd name="connsiteY83" fmla="*/ 928755 h 3103556"/>
                  <a:gd name="connsiteX84" fmla="*/ 2929321 w 3103556"/>
                  <a:gd name="connsiteY84" fmla="*/ 947493 h 3103556"/>
                  <a:gd name="connsiteX85" fmla="*/ 2874904 w 3103556"/>
                  <a:gd name="connsiteY85" fmla="*/ 834530 h 3103556"/>
                  <a:gd name="connsiteX86" fmla="*/ 2712909 w 3103556"/>
                  <a:gd name="connsiteY86" fmla="*/ 594624 h 3103556"/>
                  <a:gd name="connsiteX87" fmla="*/ 2627911 w 3103556"/>
                  <a:gd name="connsiteY87" fmla="*/ 501103 h 3103556"/>
                  <a:gd name="connsiteX88" fmla="*/ 441743 w 3103556"/>
                  <a:gd name="connsiteY88" fmla="*/ 467198 h 3103556"/>
                  <a:gd name="connsiteX89" fmla="*/ 475646 w 3103556"/>
                  <a:gd name="connsiteY89" fmla="*/ 501102 h 3103556"/>
                  <a:gd name="connsiteX90" fmla="*/ 390648 w 3103556"/>
                  <a:gd name="connsiteY90" fmla="*/ 594624 h 3103556"/>
                  <a:gd name="connsiteX91" fmla="*/ 165288 w 3103556"/>
                  <a:gd name="connsiteY91" fmla="*/ 966065 h 3103556"/>
                  <a:gd name="connsiteX92" fmla="*/ 163337 w 3103556"/>
                  <a:gd name="connsiteY92" fmla="*/ 971398 h 3103556"/>
                  <a:gd name="connsiteX93" fmla="*/ 118898 w 3103556"/>
                  <a:gd name="connsiteY93" fmla="*/ 953443 h 3103556"/>
                  <a:gd name="connsiteX94" fmla="*/ 121109 w 3103556"/>
                  <a:gd name="connsiteY94" fmla="*/ 947402 h 3103556"/>
                  <a:gd name="connsiteX95" fmla="*/ 353650 w 3103556"/>
                  <a:gd name="connsiteY95" fmla="*/ 564125 h 3103556"/>
                  <a:gd name="connsiteX96" fmla="*/ 928755 w 3103556"/>
                  <a:gd name="connsiteY96" fmla="*/ 130092 h 3103556"/>
                  <a:gd name="connsiteX97" fmla="*/ 947492 w 3103556"/>
                  <a:gd name="connsiteY97" fmla="*/ 174235 h 3103556"/>
                  <a:gd name="connsiteX98" fmla="*/ 834530 w 3103556"/>
                  <a:gd name="connsiteY98" fmla="*/ 228652 h 3103556"/>
                  <a:gd name="connsiteX99" fmla="*/ 594624 w 3103556"/>
                  <a:gd name="connsiteY99" fmla="*/ 390648 h 3103556"/>
                  <a:gd name="connsiteX100" fmla="*/ 501102 w 3103556"/>
                  <a:gd name="connsiteY100" fmla="*/ 475646 h 3103556"/>
                  <a:gd name="connsiteX101" fmla="*/ 467199 w 3103556"/>
                  <a:gd name="connsiteY101" fmla="*/ 441742 h 3103556"/>
                  <a:gd name="connsiteX102" fmla="*/ 564125 w 3103556"/>
                  <a:gd name="connsiteY102" fmla="*/ 353650 h 3103556"/>
                  <a:gd name="connsiteX103" fmla="*/ 811676 w 3103556"/>
                  <a:gd name="connsiteY103" fmla="*/ 186492 h 3103556"/>
                  <a:gd name="connsiteX104" fmla="*/ 2150114 w 3103556"/>
                  <a:gd name="connsiteY104" fmla="*/ 118898 h 3103556"/>
                  <a:gd name="connsiteX105" fmla="*/ 2156154 w 3103556"/>
                  <a:gd name="connsiteY105" fmla="*/ 121109 h 3103556"/>
                  <a:gd name="connsiteX106" fmla="*/ 2539431 w 3103556"/>
                  <a:gd name="connsiteY106" fmla="*/ 353650 h 3103556"/>
                  <a:gd name="connsiteX107" fmla="*/ 2636359 w 3103556"/>
                  <a:gd name="connsiteY107" fmla="*/ 441743 h 3103556"/>
                  <a:gd name="connsiteX108" fmla="*/ 2602455 w 3103556"/>
                  <a:gd name="connsiteY108" fmla="*/ 475647 h 3103556"/>
                  <a:gd name="connsiteX109" fmla="*/ 2508933 w 3103556"/>
                  <a:gd name="connsiteY109" fmla="*/ 390648 h 3103556"/>
                  <a:gd name="connsiteX110" fmla="*/ 2137491 w 3103556"/>
                  <a:gd name="connsiteY110" fmla="*/ 165288 h 3103556"/>
                  <a:gd name="connsiteX111" fmla="*/ 2132160 w 3103556"/>
                  <a:gd name="connsiteY111" fmla="*/ 163337 h 3103556"/>
                  <a:gd name="connsiteX112" fmla="*/ 1569779 w 3103556"/>
                  <a:gd name="connsiteY112" fmla="*/ 0 h 3103556"/>
                  <a:gd name="connsiteX113" fmla="*/ 1710531 w 3103556"/>
                  <a:gd name="connsiteY113" fmla="*/ 7108 h 3103556"/>
                  <a:gd name="connsiteX114" fmla="*/ 2013500 w 3103556"/>
                  <a:gd name="connsiteY114" fmla="*/ 68897 h 3103556"/>
                  <a:gd name="connsiteX115" fmla="*/ 2116288 w 3103556"/>
                  <a:gd name="connsiteY115" fmla="*/ 106518 h 3103556"/>
                  <a:gd name="connsiteX116" fmla="*/ 2098334 w 3103556"/>
                  <a:gd name="connsiteY116" fmla="*/ 150956 h 3103556"/>
                  <a:gd name="connsiteX117" fmla="*/ 1999242 w 3103556"/>
                  <a:gd name="connsiteY117" fmla="*/ 114688 h 3103556"/>
                  <a:gd name="connsiteX118" fmla="*/ 1705629 w 3103556"/>
                  <a:gd name="connsiteY118" fmla="*/ 54807 h 3103556"/>
                  <a:gd name="connsiteX119" fmla="*/ 1569779 w 3103556"/>
                  <a:gd name="connsiteY119" fmla="*/ 47947 h 3103556"/>
                  <a:gd name="connsiteX120" fmla="*/ 1533778 w 3103556"/>
                  <a:gd name="connsiteY120" fmla="*/ 0 h 3103556"/>
                  <a:gd name="connsiteX121" fmla="*/ 1533778 w 3103556"/>
                  <a:gd name="connsiteY121" fmla="*/ 47947 h 3103556"/>
                  <a:gd name="connsiteX122" fmla="*/ 1397927 w 3103556"/>
                  <a:gd name="connsiteY122" fmla="*/ 54807 h 3103556"/>
                  <a:gd name="connsiteX123" fmla="*/ 1104315 w 3103556"/>
                  <a:gd name="connsiteY123" fmla="*/ 114688 h 3103556"/>
                  <a:gd name="connsiteX124" fmla="*/ 980552 w 3103556"/>
                  <a:gd name="connsiteY124" fmla="*/ 159986 h 3103556"/>
                  <a:gd name="connsiteX125" fmla="*/ 961811 w 3103556"/>
                  <a:gd name="connsiteY125" fmla="*/ 115835 h 3103556"/>
                  <a:gd name="connsiteX126" fmla="*/ 1090057 w 3103556"/>
                  <a:gd name="connsiteY126" fmla="*/ 68897 h 3103556"/>
                  <a:gd name="connsiteX127" fmla="*/ 1393025 w 3103556"/>
                  <a:gd name="connsiteY127" fmla="*/ 7108 h 310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103556" h="3103556">
                    <a:moveTo>
                      <a:pt x="1005224" y="2952600"/>
                    </a:moveTo>
                    <a:lnTo>
                      <a:pt x="1104315" y="2988868"/>
                    </a:lnTo>
                    <a:cubicBezTo>
                      <a:pt x="1198550" y="3018178"/>
                      <a:pt x="1296757" y="3038475"/>
                      <a:pt x="1397927" y="3048749"/>
                    </a:cubicBezTo>
                    <a:lnTo>
                      <a:pt x="1533779" y="3055609"/>
                    </a:lnTo>
                    <a:lnTo>
                      <a:pt x="1533779" y="3103556"/>
                    </a:lnTo>
                    <a:lnTo>
                      <a:pt x="1393025" y="3096449"/>
                    </a:lnTo>
                    <a:cubicBezTo>
                      <a:pt x="1288632" y="3085847"/>
                      <a:pt x="1187295" y="3064904"/>
                      <a:pt x="1090057" y="3034659"/>
                    </a:cubicBezTo>
                    <a:lnTo>
                      <a:pt x="987269" y="2997039"/>
                    </a:lnTo>
                    <a:close/>
                    <a:moveTo>
                      <a:pt x="2123005" y="2943570"/>
                    </a:moveTo>
                    <a:lnTo>
                      <a:pt x="2141746" y="2987721"/>
                    </a:lnTo>
                    <a:lnTo>
                      <a:pt x="2013500" y="3034659"/>
                    </a:lnTo>
                    <a:cubicBezTo>
                      <a:pt x="1916261" y="3064904"/>
                      <a:pt x="1814925" y="3085847"/>
                      <a:pt x="1710531" y="3096449"/>
                    </a:cubicBezTo>
                    <a:lnTo>
                      <a:pt x="1569779" y="3103556"/>
                    </a:lnTo>
                    <a:lnTo>
                      <a:pt x="1569779" y="3055609"/>
                    </a:lnTo>
                    <a:lnTo>
                      <a:pt x="1705629" y="3048749"/>
                    </a:lnTo>
                    <a:cubicBezTo>
                      <a:pt x="1806799" y="3038475"/>
                      <a:pt x="1905006" y="3018178"/>
                      <a:pt x="1999242" y="2988868"/>
                    </a:cubicBezTo>
                    <a:close/>
                    <a:moveTo>
                      <a:pt x="501102" y="2627910"/>
                    </a:moveTo>
                    <a:lnTo>
                      <a:pt x="594624" y="2712909"/>
                    </a:lnTo>
                    <a:cubicBezTo>
                      <a:pt x="706099" y="2804906"/>
                      <a:pt x="831047" y="2881160"/>
                      <a:pt x="966066" y="2938268"/>
                    </a:cubicBezTo>
                    <a:lnTo>
                      <a:pt x="971398" y="2940220"/>
                    </a:lnTo>
                    <a:lnTo>
                      <a:pt x="953444" y="2984658"/>
                    </a:lnTo>
                    <a:lnTo>
                      <a:pt x="947403" y="2982447"/>
                    </a:lnTo>
                    <a:cubicBezTo>
                      <a:pt x="808082" y="2923520"/>
                      <a:pt x="679152" y="2844835"/>
                      <a:pt x="564125" y="2749907"/>
                    </a:cubicBezTo>
                    <a:lnTo>
                      <a:pt x="467199" y="2661814"/>
                    </a:lnTo>
                    <a:close/>
                    <a:moveTo>
                      <a:pt x="2602455" y="2627910"/>
                    </a:moveTo>
                    <a:lnTo>
                      <a:pt x="2636359" y="2661813"/>
                    </a:lnTo>
                    <a:lnTo>
                      <a:pt x="2539431" y="2749907"/>
                    </a:lnTo>
                    <a:cubicBezTo>
                      <a:pt x="2462747" y="2813193"/>
                      <a:pt x="2379883" y="2869259"/>
                      <a:pt x="2291881" y="2917064"/>
                    </a:cubicBezTo>
                    <a:lnTo>
                      <a:pt x="2174803" y="2973464"/>
                    </a:lnTo>
                    <a:lnTo>
                      <a:pt x="2156065" y="2929321"/>
                    </a:lnTo>
                    <a:lnTo>
                      <a:pt x="2269027" y="2874904"/>
                    </a:lnTo>
                    <a:cubicBezTo>
                      <a:pt x="2354311" y="2828575"/>
                      <a:pt x="2434616" y="2774240"/>
                      <a:pt x="2508933" y="2712909"/>
                    </a:cubicBezTo>
                    <a:close/>
                    <a:moveTo>
                      <a:pt x="174236" y="2156065"/>
                    </a:moveTo>
                    <a:lnTo>
                      <a:pt x="228652" y="2269027"/>
                    </a:lnTo>
                    <a:cubicBezTo>
                      <a:pt x="274982" y="2354311"/>
                      <a:pt x="329316" y="2434616"/>
                      <a:pt x="390648" y="2508933"/>
                    </a:cubicBezTo>
                    <a:lnTo>
                      <a:pt x="475646" y="2602455"/>
                    </a:lnTo>
                    <a:lnTo>
                      <a:pt x="441743" y="2636358"/>
                    </a:lnTo>
                    <a:lnTo>
                      <a:pt x="353650" y="2539431"/>
                    </a:lnTo>
                    <a:cubicBezTo>
                      <a:pt x="290364" y="2462747"/>
                      <a:pt x="234298" y="2379883"/>
                      <a:pt x="186492" y="2291881"/>
                    </a:cubicBezTo>
                    <a:lnTo>
                      <a:pt x="130093" y="2174803"/>
                    </a:lnTo>
                    <a:close/>
                    <a:moveTo>
                      <a:pt x="2940220" y="2132158"/>
                    </a:moveTo>
                    <a:lnTo>
                      <a:pt x="2984659" y="2150113"/>
                    </a:lnTo>
                    <a:lnTo>
                      <a:pt x="2982447" y="2156154"/>
                    </a:lnTo>
                    <a:cubicBezTo>
                      <a:pt x="2923520" y="2295475"/>
                      <a:pt x="2844835" y="2424404"/>
                      <a:pt x="2749907" y="2539431"/>
                    </a:cubicBezTo>
                    <a:lnTo>
                      <a:pt x="2661814" y="2636358"/>
                    </a:lnTo>
                    <a:lnTo>
                      <a:pt x="2627911" y="2602454"/>
                    </a:lnTo>
                    <a:lnTo>
                      <a:pt x="2712909" y="2508933"/>
                    </a:lnTo>
                    <a:cubicBezTo>
                      <a:pt x="2804906" y="2397458"/>
                      <a:pt x="2881160" y="2272509"/>
                      <a:pt x="2938268" y="2137491"/>
                    </a:cubicBezTo>
                    <a:close/>
                    <a:moveTo>
                      <a:pt x="3103556" y="1569778"/>
                    </a:moveTo>
                    <a:lnTo>
                      <a:pt x="3096449" y="1710531"/>
                    </a:lnTo>
                    <a:cubicBezTo>
                      <a:pt x="3085847" y="1814925"/>
                      <a:pt x="3064904" y="1916261"/>
                      <a:pt x="3034660" y="2013500"/>
                    </a:cubicBezTo>
                    <a:lnTo>
                      <a:pt x="2997039" y="2116287"/>
                    </a:lnTo>
                    <a:lnTo>
                      <a:pt x="2952600" y="2098333"/>
                    </a:lnTo>
                    <a:lnTo>
                      <a:pt x="2988868" y="1999242"/>
                    </a:lnTo>
                    <a:cubicBezTo>
                      <a:pt x="3018179" y="1905006"/>
                      <a:pt x="3038475" y="1806799"/>
                      <a:pt x="3048750" y="1705629"/>
                    </a:cubicBezTo>
                    <a:lnTo>
                      <a:pt x="3055609" y="1569778"/>
                    </a:lnTo>
                    <a:close/>
                    <a:moveTo>
                      <a:pt x="0" y="1569778"/>
                    </a:moveTo>
                    <a:lnTo>
                      <a:pt x="47947" y="1569778"/>
                    </a:lnTo>
                    <a:lnTo>
                      <a:pt x="54807" y="1705629"/>
                    </a:lnTo>
                    <a:cubicBezTo>
                      <a:pt x="65082" y="1806799"/>
                      <a:pt x="85378" y="1905006"/>
                      <a:pt x="114688" y="1999242"/>
                    </a:cubicBezTo>
                    <a:lnTo>
                      <a:pt x="159986" y="2123005"/>
                    </a:lnTo>
                    <a:lnTo>
                      <a:pt x="115836" y="2141746"/>
                    </a:lnTo>
                    <a:lnTo>
                      <a:pt x="68897" y="2013500"/>
                    </a:lnTo>
                    <a:cubicBezTo>
                      <a:pt x="38653" y="1916261"/>
                      <a:pt x="17709" y="1814925"/>
                      <a:pt x="7108" y="1710531"/>
                    </a:cubicBezTo>
                    <a:close/>
                    <a:moveTo>
                      <a:pt x="106518" y="987269"/>
                    </a:moveTo>
                    <a:lnTo>
                      <a:pt x="150956" y="1005223"/>
                    </a:lnTo>
                    <a:lnTo>
                      <a:pt x="114688" y="1104315"/>
                    </a:lnTo>
                    <a:cubicBezTo>
                      <a:pt x="85378" y="1198550"/>
                      <a:pt x="65082" y="1296757"/>
                      <a:pt x="54807" y="1397927"/>
                    </a:cubicBezTo>
                    <a:lnTo>
                      <a:pt x="47947" y="1533778"/>
                    </a:lnTo>
                    <a:lnTo>
                      <a:pt x="0" y="1533778"/>
                    </a:lnTo>
                    <a:lnTo>
                      <a:pt x="7108" y="1393025"/>
                    </a:lnTo>
                    <a:cubicBezTo>
                      <a:pt x="17709" y="1288631"/>
                      <a:pt x="38653" y="1187295"/>
                      <a:pt x="68897" y="1090057"/>
                    </a:cubicBezTo>
                    <a:close/>
                    <a:moveTo>
                      <a:pt x="2987721" y="961812"/>
                    </a:moveTo>
                    <a:lnTo>
                      <a:pt x="3034660" y="1090057"/>
                    </a:lnTo>
                    <a:cubicBezTo>
                      <a:pt x="3064904" y="1187295"/>
                      <a:pt x="3085847" y="1288631"/>
                      <a:pt x="3096449" y="1393025"/>
                    </a:cubicBezTo>
                    <a:lnTo>
                      <a:pt x="3103556" y="1533779"/>
                    </a:lnTo>
                    <a:lnTo>
                      <a:pt x="3055609" y="1533779"/>
                    </a:lnTo>
                    <a:lnTo>
                      <a:pt x="3048750" y="1397927"/>
                    </a:lnTo>
                    <a:cubicBezTo>
                      <a:pt x="3038475" y="1296757"/>
                      <a:pt x="3018179" y="1198550"/>
                      <a:pt x="2988868" y="1104315"/>
                    </a:cubicBezTo>
                    <a:lnTo>
                      <a:pt x="2943571" y="980552"/>
                    </a:lnTo>
                    <a:close/>
                    <a:moveTo>
                      <a:pt x="2661814" y="467199"/>
                    </a:moveTo>
                    <a:lnTo>
                      <a:pt x="2749907" y="564125"/>
                    </a:lnTo>
                    <a:cubicBezTo>
                      <a:pt x="2813193" y="640810"/>
                      <a:pt x="2869259" y="723673"/>
                      <a:pt x="2917064" y="811675"/>
                    </a:cubicBezTo>
                    <a:lnTo>
                      <a:pt x="2973464" y="928755"/>
                    </a:lnTo>
                    <a:lnTo>
                      <a:pt x="2929321" y="947493"/>
                    </a:lnTo>
                    <a:lnTo>
                      <a:pt x="2874904" y="834530"/>
                    </a:lnTo>
                    <a:cubicBezTo>
                      <a:pt x="2828575" y="749245"/>
                      <a:pt x="2774240" y="668940"/>
                      <a:pt x="2712909" y="594624"/>
                    </a:cubicBezTo>
                    <a:lnTo>
                      <a:pt x="2627911" y="501103"/>
                    </a:lnTo>
                    <a:close/>
                    <a:moveTo>
                      <a:pt x="441743" y="467198"/>
                    </a:moveTo>
                    <a:lnTo>
                      <a:pt x="475646" y="501102"/>
                    </a:lnTo>
                    <a:lnTo>
                      <a:pt x="390648" y="594624"/>
                    </a:lnTo>
                    <a:cubicBezTo>
                      <a:pt x="298651" y="706099"/>
                      <a:pt x="222396" y="831047"/>
                      <a:pt x="165288" y="966065"/>
                    </a:cubicBezTo>
                    <a:lnTo>
                      <a:pt x="163337" y="971398"/>
                    </a:lnTo>
                    <a:lnTo>
                      <a:pt x="118898" y="953443"/>
                    </a:lnTo>
                    <a:lnTo>
                      <a:pt x="121109" y="947402"/>
                    </a:lnTo>
                    <a:cubicBezTo>
                      <a:pt x="180037" y="808082"/>
                      <a:pt x="258721" y="679152"/>
                      <a:pt x="353650" y="564125"/>
                    </a:cubicBezTo>
                    <a:close/>
                    <a:moveTo>
                      <a:pt x="928755" y="130092"/>
                    </a:moveTo>
                    <a:lnTo>
                      <a:pt x="947492" y="174235"/>
                    </a:lnTo>
                    <a:lnTo>
                      <a:pt x="834530" y="228652"/>
                    </a:lnTo>
                    <a:cubicBezTo>
                      <a:pt x="749245" y="274982"/>
                      <a:pt x="668940" y="329316"/>
                      <a:pt x="594624" y="390648"/>
                    </a:cubicBezTo>
                    <a:lnTo>
                      <a:pt x="501102" y="475646"/>
                    </a:lnTo>
                    <a:lnTo>
                      <a:pt x="467199" y="441742"/>
                    </a:lnTo>
                    <a:lnTo>
                      <a:pt x="564125" y="353650"/>
                    </a:lnTo>
                    <a:cubicBezTo>
                      <a:pt x="640810" y="290364"/>
                      <a:pt x="723674" y="234298"/>
                      <a:pt x="811676" y="186492"/>
                    </a:cubicBezTo>
                    <a:close/>
                    <a:moveTo>
                      <a:pt x="2150114" y="118898"/>
                    </a:moveTo>
                    <a:lnTo>
                      <a:pt x="2156154" y="121109"/>
                    </a:lnTo>
                    <a:cubicBezTo>
                      <a:pt x="2295475" y="180037"/>
                      <a:pt x="2424404" y="258721"/>
                      <a:pt x="2539431" y="353650"/>
                    </a:cubicBezTo>
                    <a:lnTo>
                      <a:pt x="2636359" y="441743"/>
                    </a:lnTo>
                    <a:lnTo>
                      <a:pt x="2602455" y="475647"/>
                    </a:lnTo>
                    <a:lnTo>
                      <a:pt x="2508933" y="390648"/>
                    </a:lnTo>
                    <a:cubicBezTo>
                      <a:pt x="2397458" y="298650"/>
                      <a:pt x="2272509" y="222396"/>
                      <a:pt x="2137491" y="165288"/>
                    </a:cubicBezTo>
                    <a:lnTo>
                      <a:pt x="2132160" y="163337"/>
                    </a:lnTo>
                    <a:close/>
                    <a:moveTo>
                      <a:pt x="1569779" y="0"/>
                    </a:moveTo>
                    <a:lnTo>
                      <a:pt x="1710531" y="7108"/>
                    </a:lnTo>
                    <a:cubicBezTo>
                      <a:pt x="1814925" y="17709"/>
                      <a:pt x="1916261" y="38653"/>
                      <a:pt x="2013500" y="68897"/>
                    </a:cubicBezTo>
                    <a:lnTo>
                      <a:pt x="2116288" y="106518"/>
                    </a:lnTo>
                    <a:lnTo>
                      <a:pt x="2098334" y="150956"/>
                    </a:lnTo>
                    <a:lnTo>
                      <a:pt x="1999242" y="114688"/>
                    </a:lnTo>
                    <a:cubicBezTo>
                      <a:pt x="1905006" y="85378"/>
                      <a:pt x="1806799" y="65081"/>
                      <a:pt x="1705629" y="54807"/>
                    </a:cubicBezTo>
                    <a:lnTo>
                      <a:pt x="1569779" y="47947"/>
                    </a:lnTo>
                    <a:close/>
                    <a:moveTo>
                      <a:pt x="1533778" y="0"/>
                    </a:moveTo>
                    <a:lnTo>
                      <a:pt x="1533778" y="47947"/>
                    </a:lnTo>
                    <a:lnTo>
                      <a:pt x="1397927" y="54807"/>
                    </a:lnTo>
                    <a:cubicBezTo>
                      <a:pt x="1296757" y="65081"/>
                      <a:pt x="1198550" y="85378"/>
                      <a:pt x="1104315" y="114688"/>
                    </a:cubicBezTo>
                    <a:lnTo>
                      <a:pt x="980552" y="159986"/>
                    </a:lnTo>
                    <a:lnTo>
                      <a:pt x="961811" y="115835"/>
                    </a:lnTo>
                    <a:lnTo>
                      <a:pt x="1090057" y="68897"/>
                    </a:lnTo>
                    <a:cubicBezTo>
                      <a:pt x="1187295" y="38653"/>
                      <a:pt x="1288632" y="17709"/>
                      <a:pt x="1393025" y="7108"/>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63" name="直接连接符 162">
                <a:extLst>
                  <a:ext uri="{FF2B5EF4-FFF2-40B4-BE49-F238E27FC236}">
                    <a16:creationId xmlns:a16="http://schemas.microsoft.com/office/drawing/2014/main" id="{3279EF79-C87E-4A25-8BC8-81E10493CA55}"/>
                  </a:ext>
                </a:extLst>
              </p:cNvPr>
              <p:cNvCxnSpPr>
                <a:cxnSpLocks/>
              </p:cNvCxnSpPr>
              <p:nvPr userDrawn="1"/>
            </p:nvCxnSpPr>
            <p:spPr>
              <a:xfrm>
                <a:off x="4859942" y="1885799"/>
                <a:ext cx="0" cy="3597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40045F3E-D825-4F12-9BDB-2369BBD472E6}"/>
                  </a:ext>
                </a:extLst>
              </p:cNvPr>
              <p:cNvCxnSpPr>
                <a:cxnSpLocks/>
              </p:cNvCxnSpPr>
              <p:nvPr userDrawn="1"/>
            </p:nvCxnSpPr>
            <p:spPr>
              <a:xfrm>
                <a:off x="4859942" y="2761967"/>
                <a:ext cx="0" cy="3597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AF619BC4-BFB0-4133-BD11-A8C40CE8E35A}"/>
                  </a:ext>
                </a:extLst>
              </p:cNvPr>
              <p:cNvCxnSpPr>
                <a:cxnSpLocks/>
              </p:cNvCxnSpPr>
              <p:nvPr userDrawn="1"/>
            </p:nvCxnSpPr>
            <p:spPr>
              <a:xfrm rot="8100000">
                <a:off x="5169714" y="2633656"/>
                <a:ext cx="0" cy="3597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7D4D0CF1-14E4-4ABF-BBE8-EF13248DE09C}"/>
                  </a:ext>
                </a:extLst>
              </p:cNvPr>
              <p:cNvCxnSpPr>
                <a:cxnSpLocks/>
              </p:cNvCxnSpPr>
              <p:nvPr userDrawn="1"/>
            </p:nvCxnSpPr>
            <p:spPr>
              <a:xfrm rot="8100000">
                <a:off x="4550170" y="2014111"/>
                <a:ext cx="0" cy="3597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990AF5EF-587C-4797-8C7B-FB332AD69CD7}"/>
                  </a:ext>
                </a:extLst>
              </p:cNvPr>
              <p:cNvCxnSpPr>
                <a:cxnSpLocks/>
              </p:cNvCxnSpPr>
              <p:nvPr userDrawn="1"/>
            </p:nvCxnSpPr>
            <p:spPr>
              <a:xfrm rot="5400000">
                <a:off x="5298026" y="2323883"/>
                <a:ext cx="0" cy="3597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F138E2E4-4498-4EB4-AFA4-0A4D96D8D50C}"/>
                  </a:ext>
                </a:extLst>
              </p:cNvPr>
              <p:cNvCxnSpPr>
                <a:cxnSpLocks/>
              </p:cNvCxnSpPr>
              <p:nvPr userDrawn="1"/>
            </p:nvCxnSpPr>
            <p:spPr>
              <a:xfrm rot="5400000">
                <a:off x="4421858" y="2323883"/>
                <a:ext cx="0" cy="3597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9A165583-2324-4899-806B-9DF712952A5D}"/>
                  </a:ext>
                </a:extLst>
              </p:cNvPr>
              <p:cNvCxnSpPr>
                <a:cxnSpLocks/>
              </p:cNvCxnSpPr>
              <p:nvPr userDrawn="1"/>
            </p:nvCxnSpPr>
            <p:spPr>
              <a:xfrm rot="2700000">
                <a:off x="5169714" y="2014111"/>
                <a:ext cx="0" cy="3597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74605DD9-6F0D-4E35-8ED7-8E9CD5CC0A13}"/>
                  </a:ext>
                </a:extLst>
              </p:cNvPr>
              <p:cNvCxnSpPr>
                <a:cxnSpLocks/>
              </p:cNvCxnSpPr>
              <p:nvPr userDrawn="1"/>
            </p:nvCxnSpPr>
            <p:spPr>
              <a:xfrm rot="2700000">
                <a:off x="4550170" y="2633656"/>
                <a:ext cx="0" cy="3597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75D8D827-AAC9-467F-9403-C35DBC576B1E}"/>
                  </a:ext>
                </a:extLst>
              </p:cNvPr>
              <p:cNvCxnSpPr>
                <a:cxnSpLocks/>
              </p:cNvCxnSpPr>
              <p:nvPr/>
            </p:nvCxnSpPr>
            <p:spPr>
              <a:xfrm rot="1314750">
                <a:off x="5026788" y="1918099"/>
                <a:ext cx="0" cy="179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73417851-39E8-4773-A3DB-97619095BE82}"/>
                  </a:ext>
                </a:extLst>
              </p:cNvPr>
              <p:cNvCxnSpPr>
                <a:cxnSpLocks/>
              </p:cNvCxnSpPr>
              <p:nvPr/>
            </p:nvCxnSpPr>
            <p:spPr>
              <a:xfrm rot="1314750">
                <a:off x="4693098" y="2747656"/>
                <a:ext cx="0" cy="179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165891B7-16DA-400C-8052-7825C70B6089}"/>
                  </a:ext>
                </a:extLst>
              </p:cNvPr>
              <p:cNvCxnSpPr>
                <a:cxnSpLocks/>
              </p:cNvCxnSpPr>
              <p:nvPr/>
            </p:nvCxnSpPr>
            <p:spPr>
              <a:xfrm rot="9414750">
                <a:off x="5035258" y="2744147"/>
                <a:ext cx="0" cy="179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F695C10E-1D0D-4F69-97E9-264B91475403}"/>
                  </a:ext>
                </a:extLst>
              </p:cNvPr>
              <p:cNvCxnSpPr>
                <a:cxnSpLocks/>
              </p:cNvCxnSpPr>
              <p:nvPr/>
            </p:nvCxnSpPr>
            <p:spPr>
              <a:xfrm rot="9414750">
                <a:off x="4684628" y="1921608"/>
                <a:ext cx="0" cy="179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06F5F5A8-8D43-41DC-AAD4-E7DB70AF1A3E}"/>
                  </a:ext>
                </a:extLst>
              </p:cNvPr>
              <p:cNvCxnSpPr>
                <a:cxnSpLocks/>
              </p:cNvCxnSpPr>
              <p:nvPr/>
            </p:nvCxnSpPr>
            <p:spPr>
              <a:xfrm rot="6714750">
                <a:off x="5274721" y="2499723"/>
                <a:ext cx="0" cy="179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D87B7017-EA7A-4598-9B18-B035EB44F65C}"/>
                  </a:ext>
                </a:extLst>
              </p:cNvPr>
              <p:cNvCxnSpPr>
                <a:cxnSpLocks/>
              </p:cNvCxnSpPr>
              <p:nvPr/>
            </p:nvCxnSpPr>
            <p:spPr>
              <a:xfrm rot="6714750">
                <a:off x="4445165" y="2166033"/>
                <a:ext cx="0" cy="179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8931EF91-279A-4D5F-9D3D-13A4332ACAE6}"/>
                  </a:ext>
                </a:extLst>
              </p:cNvPr>
              <p:cNvCxnSpPr>
                <a:cxnSpLocks/>
              </p:cNvCxnSpPr>
              <p:nvPr/>
            </p:nvCxnSpPr>
            <p:spPr>
              <a:xfrm rot="4014750">
                <a:off x="5271213" y="2157562"/>
                <a:ext cx="0" cy="179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76F4ABC8-18EF-45AB-B30D-555A34F33890}"/>
                  </a:ext>
                </a:extLst>
              </p:cNvPr>
              <p:cNvCxnSpPr>
                <a:cxnSpLocks/>
              </p:cNvCxnSpPr>
              <p:nvPr/>
            </p:nvCxnSpPr>
            <p:spPr>
              <a:xfrm rot="4014750">
                <a:off x="4448673" y="2508193"/>
                <a:ext cx="0" cy="179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79" name="椭圆 178">
                <a:extLst>
                  <a:ext uri="{FF2B5EF4-FFF2-40B4-BE49-F238E27FC236}">
                    <a16:creationId xmlns:a16="http://schemas.microsoft.com/office/drawing/2014/main" id="{467DB6AC-1C4B-43CD-8497-732C113F0ECD}"/>
                  </a:ext>
                </a:extLst>
              </p:cNvPr>
              <p:cNvSpPr/>
              <p:nvPr/>
            </p:nvSpPr>
            <p:spPr>
              <a:xfrm>
                <a:off x="4352866" y="1834794"/>
                <a:ext cx="1014154" cy="101415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80" name="椭圆 179">
              <a:extLst>
                <a:ext uri="{FF2B5EF4-FFF2-40B4-BE49-F238E27FC236}">
                  <a16:creationId xmlns:a16="http://schemas.microsoft.com/office/drawing/2014/main" id="{35D79EC2-3552-439C-B74B-F65B5ADABBA2}"/>
                </a:ext>
              </a:extLst>
            </p:cNvPr>
            <p:cNvSpPr/>
            <p:nvPr/>
          </p:nvSpPr>
          <p:spPr>
            <a:xfrm>
              <a:off x="2228143" y="1242804"/>
              <a:ext cx="1944000" cy="19440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 name="文本占位符 1">
            <a:extLst>
              <a:ext uri="{FF2B5EF4-FFF2-40B4-BE49-F238E27FC236}">
                <a16:creationId xmlns:a16="http://schemas.microsoft.com/office/drawing/2014/main" id="{C8BD0E11-B86B-4F2E-94F0-10E392D0BF53}"/>
              </a:ext>
            </a:extLst>
          </p:cNvPr>
          <p:cNvSpPr>
            <a:spLocks noGrp="1"/>
          </p:cNvSpPr>
          <p:nvPr>
            <p:ph type="body" sz="quarter" idx="22"/>
          </p:nvPr>
        </p:nvSpPr>
        <p:spPr/>
        <p:txBody>
          <a:bodyPr/>
          <a:lstStyle/>
          <a:p>
            <a:r>
              <a:rPr lang="zh-CN" altLang="en-US" dirty="0"/>
              <a:t>课前预习</a:t>
            </a:r>
          </a:p>
        </p:txBody>
      </p:sp>
      <p:grpSp>
        <p:nvGrpSpPr>
          <p:cNvPr id="3" name="组合 2">
            <a:extLst>
              <a:ext uri="{FF2B5EF4-FFF2-40B4-BE49-F238E27FC236}">
                <a16:creationId xmlns:a16="http://schemas.microsoft.com/office/drawing/2014/main" id="{13FAC9A7-3FF9-4959-B1B2-D27FA2A958F3}"/>
              </a:ext>
            </a:extLst>
          </p:cNvPr>
          <p:cNvGrpSpPr/>
          <p:nvPr/>
        </p:nvGrpSpPr>
        <p:grpSpPr>
          <a:xfrm>
            <a:off x="162711" y="483879"/>
            <a:ext cx="1259179" cy="5882631"/>
            <a:chOff x="162711" y="483879"/>
            <a:chExt cx="1259179" cy="5882631"/>
          </a:xfrm>
        </p:grpSpPr>
        <p:cxnSp>
          <p:nvCxnSpPr>
            <p:cNvPr id="4" name="直接连接符 3">
              <a:extLst>
                <a:ext uri="{FF2B5EF4-FFF2-40B4-BE49-F238E27FC236}">
                  <a16:creationId xmlns:a16="http://schemas.microsoft.com/office/drawing/2014/main" id="{100AEE5B-9988-4310-BF71-56AFC8F809C8}"/>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5" name="等腰三角形 4">
              <a:extLst>
                <a:ext uri="{FF2B5EF4-FFF2-40B4-BE49-F238E27FC236}">
                  <a16:creationId xmlns:a16="http://schemas.microsoft.com/office/drawing/2014/main" id="{9C6124AB-0ACC-4C90-A42D-422C219D0D44}"/>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 name="等腰三角形 5">
              <a:extLst>
                <a:ext uri="{FF2B5EF4-FFF2-40B4-BE49-F238E27FC236}">
                  <a16:creationId xmlns:a16="http://schemas.microsoft.com/office/drawing/2014/main" id="{C824A742-34ED-46B5-935A-58BCD41E2A50}"/>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 name="直接连接符 6">
              <a:extLst>
                <a:ext uri="{FF2B5EF4-FFF2-40B4-BE49-F238E27FC236}">
                  <a16:creationId xmlns:a16="http://schemas.microsoft.com/office/drawing/2014/main" id="{88A02B5A-280B-46AC-80D0-0B9FF335206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8" name="等腰三角形 7">
              <a:extLst>
                <a:ext uri="{FF2B5EF4-FFF2-40B4-BE49-F238E27FC236}">
                  <a16:creationId xmlns:a16="http://schemas.microsoft.com/office/drawing/2014/main" id="{7A7B9AE8-ECB6-4818-B26A-ED8326229264}"/>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等腰三角形 8">
              <a:extLst>
                <a:ext uri="{FF2B5EF4-FFF2-40B4-BE49-F238E27FC236}">
                  <a16:creationId xmlns:a16="http://schemas.microsoft.com/office/drawing/2014/main" id="{EADD9B76-EE4B-4154-8E57-AAB62CCD1E67}"/>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 name="等腰三角形 9">
              <a:extLst>
                <a:ext uri="{FF2B5EF4-FFF2-40B4-BE49-F238E27FC236}">
                  <a16:creationId xmlns:a16="http://schemas.microsoft.com/office/drawing/2014/main" id="{7F59A687-1ED3-467F-817F-9451651B52E4}"/>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1" name="组合 10">
              <a:extLst>
                <a:ext uri="{FF2B5EF4-FFF2-40B4-BE49-F238E27FC236}">
                  <a16:creationId xmlns:a16="http://schemas.microsoft.com/office/drawing/2014/main" id="{907C7A05-BBE3-42A8-A9C6-C24986318470}"/>
                </a:ext>
              </a:extLst>
            </p:cNvPr>
            <p:cNvGrpSpPr/>
            <p:nvPr/>
          </p:nvGrpSpPr>
          <p:grpSpPr>
            <a:xfrm>
              <a:off x="162711" y="649357"/>
              <a:ext cx="180000" cy="180000"/>
              <a:chOff x="202437" y="486863"/>
              <a:chExt cx="180000" cy="180000"/>
            </a:xfrm>
          </p:grpSpPr>
          <p:sp>
            <p:nvSpPr>
              <p:cNvPr id="66" name="椭圆 65">
                <a:extLst>
                  <a:ext uri="{FF2B5EF4-FFF2-40B4-BE49-F238E27FC236}">
                    <a16:creationId xmlns:a16="http://schemas.microsoft.com/office/drawing/2014/main" id="{64133F0A-96DC-40E7-B5D1-E3D4DFE41435}"/>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椭圆 66">
                <a:extLst>
                  <a:ext uri="{FF2B5EF4-FFF2-40B4-BE49-F238E27FC236}">
                    <a16:creationId xmlns:a16="http://schemas.microsoft.com/office/drawing/2014/main" id="{B267AAC5-A5C8-44CB-B8BC-8B350D74A40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 name="组合 11">
              <a:extLst>
                <a:ext uri="{FF2B5EF4-FFF2-40B4-BE49-F238E27FC236}">
                  <a16:creationId xmlns:a16="http://schemas.microsoft.com/office/drawing/2014/main" id="{4EF5F732-9577-4A80-934B-0031165946DD}"/>
                </a:ext>
              </a:extLst>
            </p:cNvPr>
            <p:cNvGrpSpPr/>
            <p:nvPr/>
          </p:nvGrpSpPr>
          <p:grpSpPr>
            <a:xfrm>
              <a:off x="235732" y="1125804"/>
              <a:ext cx="180000" cy="180000"/>
              <a:chOff x="202437" y="486863"/>
              <a:chExt cx="180000" cy="180000"/>
            </a:xfrm>
          </p:grpSpPr>
          <p:sp>
            <p:nvSpPr>
              <p:cNvPr id="64" name="椭圆 63">
                <a:extLst>
                  <a:ext uri="{FF2B5EF4-FFF2-40B4-BE49-F238E27FC236}">
                    <a16:creationId xmlns:a16="http://schemas.microsoft.com/office/drawing/2014/main" id="{A5CBE8B2-7FD1-4423-B8FF-C04AB0418DC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5" name="椭圆 64">
                <a:extLst>
                  <a:ext uri="{FF2B5EF4-FFF2-40B4-BE49-F238E27FC236}">
                    <a16:creationId xmlns:a16="http://schemas.microsoft.com/office/drawing/2014/main" id="{1AE87AF3-76CF-4A25-8B65-B33001A0F7D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3" name="直接连接符 12">
              <a:extLst>
                <a:ext uri="{FF2B5EF4-FFF2-40B4-BE49-F238E27FC236}">
                  <a16:creationId xmlns:a16="http://schemas.microsoft.com/office/drawing/2014/main" id="{857C9D90-3D9B-42D8-AFDD-DBF3835CED5D}"/>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72981CAB-9D21-440E-9447-968786D035AB}"/>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椭圆 14">
              <a:extLst>
                <a:ext uri="{FF2B5EF4-FFF2-40B4-BE49-F238E27FC236}">
                  <a16:creationId xmlns:a16="http://schemas.microsoft.com/office/drawing/2014/main" id="{E7A98966-436B-43A4-9838-14768DB8844D}"/>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任意多边形: 形状 15">
              <a:extLst>
                <a:ext uri="{FF2B5EF4-FFF2-40B4-BE49-F238E27FC236}">
                  <a16:creationId xmlns:a16="http://schemas.microsoft.com/office/drawing/2014/main" id="{7CEA790D-0F34-4162-8477-6E9BE32625BB}"/>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任意多边形: 形状 16">
              <a:extLst>
                <a:ext uri="{FF2B5EF4-FFF2-40B4-BE49-F238E27FC236}">
                  <a16:creationId xmlns:a16="http://schemas.microsoft.com/office/drawing/2014/main" id="{E30D887B-2D2A-4C84-AE00-BC4FE778B142}"/>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8" name="组合 17">
              <a:extLst>
                <a:ext uri="{FF2B5EF4-FFF2-40B4-BE49-F238E27FC236}">
                  <a16:creationId xmlns:a16="http://schemas.microsoft.com/office/drawing/2014/main" id="{7CDABFBF-3CCB-4F80-8A5E-3E5DACAAF32F}"/>
                </a:ext>
              </a:extLst>
            </p:cNvPr>
            <p:cNvGrpSpPr/>
            <p:nvPr/>
          </p:nvGrpSpPr>
          <p:grpSpPr>
            <a:xfrm>
              <a:off x="309846" y="2078698"/>
              <a:ext cx="180000" cy="180000"/>
              <a:chOff x="202437" y="486863"/>
              <a:chExt cx="180000" cy="180000"/>
            </a:xfrm>
          </p:grpSpPr>
          <p:sp>
            <p:nvSpPr>
              <p:cNvPr id="62" name="椭圆 61">
                <a:extLst>
                  <a:ext uri="{FF2B5EF4-FFF2-40B4-BE49-F238E27FC236}">
                    <a16:creationId xmlns:a16="http://schemas.microsoft.com/office/drawing/2014/main" id="{E4940818-1C84-4AF4-8652-C7B5F6D9B60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椭圆 62">
                <a:extLst>
                  <a:ext uri="{FF2B5EF4-FFF2-40B4-BE49-F238E27FC236}">
                    <a16:creationId xmlns:a16="http://schemas.microsoft.com/office/drawing/2014/main" id="{F31DBD83-C6F3-4F10-8455-2E224F9CC3D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 name="组合 18">
              <a:extLst>
                <a:ext uri="{FF2B5EF4-FFF2-40B4-BE49-F238E27FC236}">
                  <a16:creationId xmlns:a16="http://schemas.microsoft.com/office/drawing/2014/main" id="{A9E4B308-006E-4946-9BB3-62C0DAFCF44F}"/>
                </a:ext>
              </a:extLst>
            </p:cNvPr>
            <p:cNvGrpSpPr/>
            <p:nvPr/>
          </p:nvGrpSpPr>
          <p:grpSpPr>
            <a:xfrm>
              <a:off x="309846" y="2555145"/>
              <a:ext cx="180000" cy="180000"/>
              <a:chOff x="202437" y="486863"/>
              <a:chExt cx="180000" cy="180000"/>
            </a:xfrm>
          </p:grpSpPr>
          <p:sp>
            <p:nvSpPr>
              <p:cNvPr id="60" name="椭圆 59">
                <a:extLst>
                  <a:ext uri="{FF2B5EF4-FFF2-40B4-BE49-F238E27FC236}">
                    <a16:creationId xmlns:a16="http://schemas.microsoft.com/office/drawing/2014/main" id="{2904F743-1DD9-4FB3-8A1E-7C9AFEF1C505}"/>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1" name="椭圆 60">
                <a:extLst>
                  <a:ext uri="{FF2B5EF4-FFF2-40B4-BE49-F238E27FC236}">
                    <a16:creationId xmlns:a16="http://schemas.microsoft.com/office/drawing/2014/main" id="{F6D9D932-8E5A-4BD5-9AD0-AD5674F55EB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 name="组合 19">
              <a:extLst>
                <a:ext uri="{FF2B5EF4-FFF2-40B4-BE49-F238E27FC236}">
                  <a16:creationId xmlns:a16="http://schemas.microsoft.com/office/drawing/2014/main" id="{0D7DBECC-FABD-428A-AFA0-9810DB39FE7B}"/>
                </a:ext>
              </a:extLst>
            </p:cNvPr>
            <p:cNvGrpSpPr/>
            <p:nvPr/>
          </p:nvGrpSpPr>
          <p:grpSpPr>
            <a:xfrm>
              <a:off x="309846" y="3031592"/>
              <a:ext cx="180000" cy="180000"/>
              <a:chOff x="202437" y="486863"/>
              <a:chExt cx="180000" cy="180000"/>
            </a:xfrm>
          </p:grpSpPr>
          <p:sp>
            <p:nvSpPr>
              <p:cNvPr id="58" name="椭圆 57">
                <a:extLst>
                  <a:ext uri="{FF2B5EF4-FFF2-40B4-BE49-F238E27FC236}">
                    <a16:creationId xmlns:a16="http://schemas.microsoft.com/office/drawing/2014/main" id="{BA94D1ED-E4A7-445C-A634-5A364A7D909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9" name="椭圆 58">
                <a:extLst>
                  <a:ext uri="{FF2B5EF4-FFF2-40B4-BE49-F238E27FC236}">
                    <a16:creationId xmlns:a16="http://schemas.microsoft.com/office/drawing/2014/main" id="{824E6EAF-0A8B-4BC0-B2E0-97722B1DDBD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1" name="组合 20">
              <a:extLst>
                <a:ext uri="{FF2B5EF4-FFF2-40B4-BE49-F238E27FC236}">
                  <a16:creationId xmlns:a16="http://schemas.microsoft.com/office/drawing/2014/main" id="{33063F9C-76A3-4028-B8A8-788AE339985E}"/>
                </a:ext>
              </a:extLst>
            </p:cNvPr>
            <p:cNvGrpSpPr/>
            <p:nvPr/>
          </p:nvGrpSpPr>
          <p:grpSpPr>
            <a:xfrm>
              <a:off x="309846" y="3508039"/>
              <a:ext cx="180000" cy="180000"/>
              <a:chOff x="202437" y="486863"/>
              <a:chExt cx="180000" cy="180000"/>
            </a:xfrm>
          </p:grpSpPr>
          <p:sp>
            <p:nvSpPr>
              <p:cNvPr id="56" name="椭圆 55">
                <a:extLst>
                  <a:ext uri="{FF2B5EF4-FFF2-40B4-BE49-F238E27FC236}">
                    <a16:creationId xmlns:a16="http://schemas.microsoft.com/office/drawing/2014/main" id="{3B8A5B75-E0BB-4369-9127-94DC9BD1B0D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7" name="椭圆 56">
                <a:extLst>
                  <a:ext uri="{FF2B5EF4-FFF2-40B4-BE49-F238E27FC236}">
                    <a16:creationId xmlns:a16="http://schemas.microsoft.com/office/drawing/2014/main" id="{0F8BCF95-AD3D-4077-B404-E6D459E68C6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2" name="组合 21">
              <a:extLst>
                <a:ext uri="{FF2B5EF4-FFF2-40B4-BE49-F238E27FC236}">
                  <a16:creationId xmlns:a16="http://schemas.microsoft.com/office/drawing/2014/main" id="{2FA4660E-55F7-4620-B02C-95AAA9B976BC}"/>
                </a:ext>
              </a:extLst>
            </p:cNvPr>
            <p:cNvGrpSpPr/>
            <p:nvPr/>
          </p:nvGrpSpPr>
          <p:grpSpPr>
            <a:xfrm>
              <a:off x="309846" y="3984486"/>
              <a:ext cx="180000" cy="180000"/>
              <a:chOff x="202437" y="486863"/>
              <a:chExt cx="180000" cy="180000"/>
            </a:xfrm>
          </p:grpSpPr>
          <p:sp>
            <p:nvSpPr>
              <p:cNvPr id="54" name="椭圆 53">
                <a:extLst>
                  <a:ext uri="{FF2B5EF4-FFF2-40B4-BE49-F238E27FC236}">
                    <a16:creationId xmlns:a16="http://schemas.microsoft.com/office/drawing/2014/main" id="{03EA1D47-387F-4C6D-BB34-19E972A21F8B}"/>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5" name="椭圆 54">
                <a:extLst>
                  <a:ext uri="{FF2B5EF4-FFF2-40B4-BE49-F238E27FC236}">
                    <a16:creationId xmlns:a16="http://schemas.microsoft.com/office/drawing/2014/main" id="{4147C591-D026-43D3-8C34-55BF3B319C6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 name="组合 22">
              <a:extLst>
                <a:ext uri="{FF2B5EF4-FFF2-40B4-BE49-F238E27FC236}">
                  <a16:creationId xmlns:a16="http://schemas.microsoft.com/office/drawing/2014/main" id="{E7C1918D-9CD2-4E38-B4E8-B3F773F449A0}"/>
                </a:ext>
              </a:extLst>
            </p:cNvPr>
            <p:cNvGrpSpPr/>
            <p:nvPr/>
          </p:nvGrpSpPr>
          <p:grpSpPr>
            <a:xfrm>
              <a:off x="309846" y="4937380"/>
              <a:ext cx="180000" cy="180000"/>
              <a:chOff x="202437" y="486863"/>
              <a:chExt cx="180000" cy="180000"/>
            </a:xfrm>
          </p:grpSpPr>
          <p:sp>
            <p:nvSpPr>
              <p:cNvPr id="52" name="椭圆 51">
                <a:extLst>
                  <a:ext uri="{FF2B5EF4-FFF2-40B4-BE49-F238E27FC236}">
                    <a16:creationId xmlns:a16="http://schemas.microsoft.com/office/drawing/2014/main" id="{840122F0-1038-4E2E-84EB-62CE0A43F3D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3" name="椭圆 52">
                <a:extLst>
                  <a:ext uri="{FF2B5EF4-FFF2-40B4-BE49-F238E27FC236}">
                    <a16:creationId xmlns:a16="http://schemas.microsoft.com/office/drawing/2014/main" id="{4327C8C7-A4BA-44D5-A0F7-86B820F5AA62}"/>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4" name="等腰三角形 23">
              <a:extLst>
                <a:ext uri="{FF2B5EF4-FFF2-40B4-BE49-F238E27FC236}">
                  <a16:creationId xmlns:a16="http://schemas.microsoft.com/office/drawing/2014/main" id="{3E61399E-B982-45BB-8787-E2059BD1F7EB}"/>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5" name="组合 24">
              <a:extLst>
                <a:ext uri="{FF2B5EF4-FFF2-40B4-BE49-F238E27FC236}">
                  <a16:creationId xmlns:a16="http://schemas.microsoft.com/office/drawing/2014/main" id="{538E810C-E934-4F37-B077-16FAFA78C238}"/>
                </a:ext>
              </a:extLst>
            </p:cNvPr>
            <p:cNvGrpSpPr/>
            <p:nvPr/>
          </p:nvGrpSpPr>
          <p:grpSpPr>
            <a:xfrm>
              <a:off x="236097" y="5413827"/>
              <a:ext cx="180000" cy="180000"/>
              <a:chOff x="202437" y="486863"/>
              <a:chExt cx="180000" cy="180000"/>
            </a:xfrm>
          </p:grpSpPr>
          <p:sp>
            <p:nvSpPr>
              <p:cNvPr id="50" name="椭圆 49">
                <a:extLst>
                  <a:ext uri="{FF2B5EF4-FFF2-40B4-BE49-F238E27FC236}">
                    <a16:creationId xmlns:a16="http://schemas.microsoft.com/office/drawing/2014/main" id="{05FE2F4C-63A5-4034-B41C-2E10361B010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1" name="椭圆 50">
                <a:extLst>
                  <a:ext uri="{FF2B5EF4-FFF2-40B4-BE49-F238E27FC236}">
                    <a16:creationId xmlns:a16="http://schemas.microsoft.com/office/drawing/2014/main" id="{76798159-B071-4964-8433-D22048B0BA1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6" name="等腰三角形 25">
              <a:extLst>
                <a:ext uri="{FF2B5EF4-FFF2-40B4-BE49-F238E27FC236}">
                  <a16:creationId xmlns:a16="http://schemas.microsoft.com/office/drawing/2014/main" id="{0102D3B1-BD4C-4F8E-ACC0-64605C2D8355}"/>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7" name="组合 26">
              <a:extLst>
                <a:ext uri="{FF2B5EF4-FFF2-40B4-BE49-F238E27FC236}">
                  <a16:creationId xmlns:a16="http://schemas.microsoft.com/office/drawing/2014/main" id="{BB084446-37F6-40FA-9852-60F5CF9BF5FC}"/>
                </a:ext>
              </a:extLst>
            </p:cNvPr>
            <p:cNvGrpSpPr/>
            <p:nvPr/>
          </p:nvGrpSpPr>
          <p:grpSpPr>
            <a:xfrm>
              <a:off x="236097" y="5890274"/>
              <a:ext cx="180000" cy="180000"/>
              <a:chOff x="202437" y="486863"/>
              <a:chExt cx="180000" cy="180000"/>
            </a:xfrm>
          </p:grpSpPr>
          <p:sp>
            <p:nvSpPr>
              <p:cNvPr id="48" name="椭圆 47">
                <a:extLst>
                  <a:ext uri="{FF2B5EF4-FFF2-40B4-BE49-F238E27FC236}">
                    <a16:creationId xmlns:a16="http://schemas.microsoft.com/office/drawing/2014/main" id="{B5A39468-3F8A-441F-B216-FC07B4EDE92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椭圆 48">
                <a:extLst>
                  <a:ext uri="{FF2B5EF4-FFF2-40B4-BE49-F238E27FC236}">
                    <a16:creationId xmlns:a16="http://schemas.microsoft.com/office/drawing/2014/main" id="{2ED0B8B3-43CA-4BB3-B3ED-1E070C5563F3}"/>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 name="等腰三角形 27">
              <a:extLst>
                <a:ext uri="{FF2B5EF4-FFF2-40B4-BE49-F238E27FC236}">
                  <a16:creationId xmlns:a16="http://schemas.microsoft.com/office/drawing/2014/main" id="{815D7CF2-EF23-4147-8C33-5AC1A4F08C21}"/>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等腰三角形 28">
              <a:extLst>
                <a:ext uri="{FF2B5EF4-FFF2-40B4-BE49-F238E27FC236}">
                  <a16:creationId xmlns:a16="http://schemas.microsoft.com/office/drawing/2014/main" id="{365FC2DC-8B6B-46C3-BD14-CC23D28E1E4B}"/>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 name="文本占位符 1">
              <a:extLst>
                <a:ext uri="{FF2B5EF4-FFF2-40B4-BE49-F238E27FC236}">
                  <a16:creationId xmlns:a16="http://schemas.microsoft.com/office/drawing/2014/main" id="{608BC4D6-2CC5-4393-80D6-63187951647F}"/>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31" name="文本占位符 2">
              <a:extLst>
                <a:ext uri="{FF2B5EF4-FFF2-40B4-BE49-F238E27FC236}">
                  <a16:creationId xmlns:a16="http://schemas.microsoft.com/office/drawing/2014/main" id="{B15E13E3-1369-46F8-A041-44D0C735BF6C}"/>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32" name="文本占位符 3">
              <a:extLst>
                <a:ext uri="{FF2B5EF4-FFF2-40B4-BE49-F238E27FC236}">
                  <a16:creationId xmlns:a16="http://schemas.microsoft.com/office/drawing/2014/main" id="{6DF5189E-F354-4B69-9E75-36F473399132}"/>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33" name="文本占位符 4">
              <a:extLst>
                <a:ext uri="{FF2B5EF4-FFF2-40B4-BE49-F238E27FC236}">
                  <a16:creationId xmlns:a16="http://schemas.microsoft.com/office/drawing/2014/main" id="{0347E53B-509B-4A4F-846F-A6E7DACA8A5B}"/>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按工作表顺序</a:t>
              </a:r>
            </a:p>
            <a:p>
              <a:r>
                <a:rPr lang="zh-CN" altLang="en-US" dirty="0">
                  <a:solidFill>
                    <a:schemeClr val="bg1">
                      <a:lumMod val="50000"/>
                    </a:schemeClr>
                  </a:solidFill>
                </a:rPr>
                <a:t>导入数据</a:t>
              </a:r>
            </a:p>
          </p:txBody>
        </p:sp>
        <p:sp>
          <p:nvSpPr>
            <p:cNvPr id="34" name="文本占位符 5">
              <a:extLst>
                <a:ext uri="{FF2B5EF4-FFF2-40B4-BE49-F238E27FC236}">
                  <a16:creationId xmlns:a16="http://schemas.microsoft.com/office/drawing/2014/main" id="{307C10CE-528F-432C-858B-6DB5B008AA29}"/>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35" name="文本占位符 6">
              <a:extLst>
                <a:ext uri="{FF2B5EF4-FFF2-40B4-BE49-F238E27FC236}">
                  <a16:creationId xmlns:a16="http://schemas.microsoft.com/office/drawing/2014/main" id="{E97843BA-40AF-434F-9007-3307F85FFDF9}"/>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36" name="文本占位符 7">
              <a:extLst>
                <a:ext uri="{FF2B5EF4-FFF2-40B4-BE49-F238E27FC236}">
                  <a16:creationId xmlns:a16="http://schemas.microsoft.com/office/drawing/2014/main" id="{9C312410-C51D-439F-ABF6-765312B96212}"/>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合并单元格处理</a:t>
              </a:r>
            </a:p>
          </p:txBody>
        </p:sp>
        <p:sp>
          <p:nvSpPr>
            <p:cNvPr id="37" name="文本占位符 8">
              <a:extLst>
                <a:ext uri="{FF2B5EF4-FFF2-40B4-BE49-F238E27FC236}">
                  <a16:creationId xmlns:a16="http://schemas.microsoft.com/office/drawing/2014/main" id="{F892CA8E-9674-4E19-8305-86542D5CF2CB}"/>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38" name="文本占位符 9">
              <a:extLst>
                <a:ext uri="{FF2B5EF4-FFF2-40B4-BE49-F238E27FC236}">
                  <a16:creationId xmlns:a16="http://schemas.microsoft.com/office/drawing/2014/main" id="{CBDCEF76-E38C-4627-B17B-CFDB97F9831A}"/>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39" name="文本占位符 10">
              <a:extLst>
                <a:ext uri="{FF2B5EF4-FFF2-40B4-BE49-F238E27FC236}">
                  <a16:creationId xmlns:a16="http://schemas.microsoft.com/office/drawing/2014/main" id="{9C003A15-9464-4819-849A-8912FFFF5733}"/>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40" name="文本占位符 11">
              <a:extLst>
                <a:ext uri="{FF2B5EF4-FFF2-40B4-BE49-F238E27FC236}">
                  <a16:creationId xmlns:a16="http://schemas.microsoft.com/office/drawing/2014/main" id="{33AA1095-AD54-4A6E-9377-625FE3178999}"/>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41" name="文本占位符 12">
              <a:extLst>
                <a:ext uri="{FF2B5EF4-FFF2-40B4-BE49-F238E27FC236}">
                  <a16:creationId xmlns:a16="http://schemas.microsoft.com/office/drawing/2014/main" id="{3951B397-6BB5-4402-B81E-71309D99D9AA}"/>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grpSp>
          <p:nvGrpSpPr>
            <p:cNvPr id="42" name="组合 41">
              <a:extLst>
                <a:ext uri="{FF2B5EF4-FFF2-40B4-BE49-F238E27FC236}">
                  <a16:creationId xmlns:a16="http://schemas.microsoft.com/office/drawing/2014/main" id="{C026DF6F-9373-4607-B422-8857A05B70C9}"/>
                </a:ext>
              </a:extLst>
            </p:cNvPr>
            <p:cNvGrpSpPr/>
            <p:nvPr/>
          </p:nvGrpSpPr>
          <p:grpSpPr>
            <a:xfrm>
              <a:off x="364348" y="1651037"/>
              <a:ext cx="170183" cy="82428"/>
              <a:chOff x="364348" y="1909345"/>
              <a:chExt cx="170183" cy="82428"/>
            </a:xfrm>
          </p:grpSpPr>
          <p:sp>
            <p:nvSpPr>
              <p:cNvPr id="46" name="等腰三角形 45">
                <a:extLst>
                  <a:ext uri="{FF2B5EF4-FFF2-40B4-BE49-F238E27FC236}">
                    <a16:creationId xmlns:a16="http://schemas.microsoft.com/office/drawing/2014/main" id="{256B2797-53EF-4D42-B23D-6DB11219A934}"/>
                  </a:ext>
                </a:extLst>
              </p:cNvPr>
              <p:cNvSpPr/>
              <p:nvPr/>
            </p:nvSpPr>
            <p:spPr>
              <a:xfrm rot="5400000">
                <a:off x="457788" y="1915030"/>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椭圆 46">
                <a:extLst>
                  <a:ext uri="{FF2B5EF4-FFF2-40B4-BE49-F238E27FC236}">
                    <a16:creationId xmlns:a16="http://schemas.microsoft.com/office/drawing/2014/main" id="{2976C7EA-FD2D-4BA4-8158-95B2516C0DD8}"/>
                  </a:ext>
                </a:extLst>
              </p:cNvPr>
              <p:cNvSpPr/>
              <p:nvPr/>
            </p:nvSpPr>
            <p:spPr>
              <a:xfrm>
                <a:off x="364348" y="1914559"/>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3" name="组合 42">
              <a:extLst>
                <a:ext uri="{FF2B5EF4-FFF2-40B4-BE49-F238E27FC236}">
                  <a16:creationId xmlns:a16="http://schemas.microsoft.com/office/drawing/2014/main" id="{11AAC3D0-15C2-4F0F-8636-9606563BE219}"/>
                </a:ext>
              </a:extLst>
            </p:cNvPr>
            <p:cNvGrpSpPr/>
            <p:nvPr/>
          </p:nvGrpSpPr>
          <p:grpSpPr>
            <a:xfrm>
              <a:off x="309846" y="4460933"/>
              <a:ext cx="180000" cy="180000"/>
              <a:chOff x="202437" y="486863"/>
              <a:chExt cx="180000" cy="180000"/>
            </a:xfrm>
          </p:grpSpPr>
          <p:sp>
            <p:nvSpPr>
              <p:cNvPr id="44" name="椭圆 43">
                <a:extLst>
                  <a:ext uri="{FF2B5EF4-FFF2-40B4-BE49-F238E27FC236}">
                    <a16:creationId xmlns:a16="http://schemas.microsoft.com/office/drawing/2014/main" id="{59762E9B-9BA8-4A7D-BF0A-D02FBE4E8B9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椭圆 44">
                <a:extLst>
                  <a:ext uri="{FF2B5EF4-FFF2-40B4-BE49-F238E27FC236}">
                    <a16:creationId xmlns:a16="http://schemas.microsoft.com/office/drawing/2014/main" id="{98B7CCF1-D9A4-46B5-9930-F1A928B07F6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81" name="文本框 180">
            <a:extLst>
              <a:ext uri="{FF2B5EF4-FFF2-40B4-BE49-F238E27FC236}">
                <a16:creationId xmlns:a16="http://schemas.microsoft.com/office/drawing/2014/main" id="{43F150DB-AADB-4794-89CE-7EBC2C247172}"/>
              </a:ext>
            </a:extLst>
          </p:cNvPr>
          <p:cNvSpPr txBox="1"/>
          <p:nvPr/>
        </p:nvSpPr>
        <p:spPr>
          <a:xfrm>
            <a:off x="2742943" y="2012507"/>
            <a:ext cx="914400" cy="914400"/>
          </a:xfrm>
          <a:prstGeom prst="rect">
            <a:avLst/>
          </a:prstGeom>
          <a:noFill/>
        </p:spPr>
        <p:txBody>
          <a:bodyPr wrap="none" lIns="0" tIns="0" rIns="0" bIns="0" rtlCol="0" anchor="ctr" anchorCtr="1">
            <a:noAutofit/>
          </a:bodyPr>
          <a:lstStyle/>
          <a:p>
            <a:pPr algn="ctr"/>
            <a:r>
              <a:rPr lang="zh-CN" altLang="en-US" sz="2400" dirty="0">
                <a:gradFill flip="none" rotWithShape="1">
                  <a:gsLst>
                    <a:gs pos="0">
                      <a:schemeClr val="accent3"/>
                    </a:gs>
                    <a:gs pos="100000">
                      <a:schemeClr val="accent4"/>
                    </a:gs>
                  </a:gsLst>
                  <a:lin ang="2700000" scaled="1"/>
                  <a:tileRect/>
                </a:gradFill>
                <a:latin typeface="+mj-ea"/>
                <a:ea typeface="+mj-ea"/>
              </a:rPr>
              <a:t>一维表</a:t>
            </a:r>
            <a:endParaRPr lang="en-US" altLang="zh-CN" sz="2400" dirty="0">
              <a:gradFill flip="none" rotWithShape="1">
                <a:gsLst>
                  <a:gs pos="0">
                    <a:schemeClr val="accent3"/>
                  </a:gs>
                  <a:gs pos="100000">
                    <a:schemeClr val="accent4"/>
                  </a:gs>
                </a:gsLst>
                <a:lin ang="2700000" scaled="1"/>
                <a:tileRect/>
              </a:gradFill>
              <a:latin typeface="+mj-ea"/>
              <a:ea typeface="+mj-ea"/>
            </a:endParaRPr>
          </a:p>
        </p:txBody>
      </p:sp>
      <p:sp>
        <p:nvSpPr>
          <p:cNvPr id="182" name="椭圆 181">
            <a:extLst>
              <a:ext uri="{FF2B5EF4-FFF2-40B4-BE49-F238E27FC236}">
                <a16:creationId xmlns:a16="http://schemas.microsoft.com/office/drawing/2014/main" id="{0F382A3C-FE42-4365-8CF8-ECA4996E074D}"/>
              </a:ext>
            </a:extLst>
          </p:cNvPr>
          <p:cNvSpPr/>
          <p:nvPr/>
        </p:nvSpPr>
        <p:spPr>
          <a:xfrm flipH="1">
            <a:off x="9261304" y="3102615"/>
            <a:ext cx="2000002" cy="200000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文本框 216">
            <a:extLst>
              <a:ext uri="{FF2B5EF4-FFF2-40B4-BE49-F238E27FC236}">
                <a16:creationId xmlns:a16="http://schemas.microsoft.com/office/drawing/2014/main" id="{D173EF10-986A-4F10-AEE4-F7971707B17F}"/>
              </a:ext>
            </a:extLst>
          </p:cNvPr>
          <p:cNvSpPr txBox="1"/>
          <p:nvPr/>
        </p:nvSpPr>
        <p:spPr>
          <a:xfrm>
            <a:off x="4305942" y="1776408"/>
            <a:ext cx="4983363" cy="1386599"/>
          </a:xfrm>
          <a:prstGeom prst="rect">
            <a:avLst/>
          </a:prstGeom>
          <a:noFill/>
        </p:spPr>
        <p:txBody>
          <a:bodyPr wrap="square" lIns="0" tIns="0" rIns="0" bIns="0" rtlCol="0" anchor="ctr" anchorCtr="0">
            <a:noAutofit/>
          </a:bodyPr>
          <a:lstStyle/>
          <a:p>
            <a:pPr marL="285750" indent="-285750" algn="l">
              <a:lnSpc>
                <a:spcPct val="120000"/>
              </a:lnSpc>
              <a:buFont typeface="Arial" panose="020B0604020202020204" pitchFamily="34" charset="0"/>
              <a:buChar char="•"/>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表中的每一行都是一条独立的记录，除了关键数据（可以是多个）外，其它都是纬度信息</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285750" indent="-285750" algn="l">
              <a:lnSpc>
                <a:spcPct val="120000"/>
              </a:lnSpc>
              <a:buFont typeface="Arial" panose="020B0604020202020204" pitchFamily="34" charset="0"/>
              <a:buChar char="•"/>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每一列中所有的数据都是相同属性</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维度</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格式的值</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285750" indent="-285750" algn="l">
              <a:lnSpc>
                <a:spcPct val="120000"/>
              </a:lnSpc>
              <a:buFont typeface="Arial" panose="020B0604020202020204" pitchFamily="34" charset="0"/>
              <a:buChar char="•"/>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在每一行中，任意两列中都没有同一纬度的值</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285750" indent="-285750" algn="l">
              <a:lnSpc>
                <a:spcPct val="120000"/>
              </a:lnSpc>
              <a:buFont typeface="Arial" panose="020B0604020202020204" pitchFamily="34" charset="0"/>
              <a:buChar char="•"/>
            </a:pP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Power BI</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需要一维表存储的数据，用于后续的分析和计算</a:t>
            </a:r>
          </a:p>
        </p:txBody>
      </p:sp>
      <p:sp>
        <p:nvSpPr>
          <p:cNvPr id="216" name="文本框 215">
            <a:extLst>
              <a:ext uri="{FF2B5EF4-FFF2-40B4-BE49-F238E27FC236}">
                <a16:creationId xmlns:a16="http://schemas.microsoft.com/office/drawing/2014/main" id="{12C06B52-67A0-466A-8B13-3C8D261B59DD}"/>
              </a:ext>
            </a:extLst>
          </p:cNvPr>
          <p:cNvSpPr txBox="1"/>
          <p:nvPr/>
        </p:nvSpPr>
        <p:spPr>
          <a:xfrm flipH="1">
            <a:off x="9804105" y="4480180"/>
            <a:ext cx="914400" cy="914400"/>
          </a:xfrm>
          <a:prstGeom prst="rect">
            <a:avLst/>
          </a:prstGeom>
          <a:noFill/>
        </p:spPr>
        <p:txBody>
          <a:bodyPr wrap="none" lIns="0" tIns="0" rIns="0" bIns="0" rtlCol="0" anchor="ctr" anchorCtr="1">
            <a:noAutofit/>
          </a:bodyPr>
          <a:lstStyle/>
          <a:p>
            <a:pPr algn="ctr"/>
            <a:r>
              <a:rPr lang="zh-CN" altLang="en-US" sz="2400" dirty="0">
                <a:gradFill flip="none" rotWithShape="1">
                  <a:gsLst>
                    <a:gs pos="0">
                      <a:schemeClr val="accent3"/>
                    </a:gs>
                    <a:gs pos="100000">
                      <a:schemeClr val="accent4"/>
                    </a:gs>
                  </a:gsLst>
                  <a:lin ang="2700000" scaled="1"/>
                  <a:tileRect/>
                </a:gradFill>
                <a:latin typeface="+mj-ea"/>
                <a:ea typeface="+mj-ea"/>
              </a:rPr>
              <a:t>二维表</a:t>
            </a:r>
            <a:endParaRPr lang="en-US" altLang="zh-CN" sz="2400" dirty="0">
              <a:gradFill flip="none" rotWithShape="1">
                <a:gsLst>
                  <a:gs pos="0">
                    <a:schemeClr val="accent3"/>
                  </a:gs>
                  <a:gs pos="100000">
                    <a:schemeClr val="accent4"/>
                  </a:gs>
                </a:gsLst>
                <a:lin ang="2700000" scaled="1"/>
                <a:tileRect/>
              </a:gradFill>
              <a:latin typeface="+mj-ea"/>
              <a:ea typeface="+mj-ea"/>
            </a:endParaRPr>
          </a:p>
        </p:txBody>
      </p:sp>
      <p:sp>
        <p:nvSpPr>
          <p:cNvPr id="218" name="文本框 217">
            <a:extLst>
              <a:ext uri="{FF2B5EF4-FFF2-40B4-BE49-F238E27FC236}">
                <a16:creationId xmlns:a16="http://schemas.microsoft.com/office/drawing/2014/main" id="{C33D35A2-EC6A-4C5C-AB6C-9B156A36E63C}"/>
              </a:ext>
            </a:extLst>
          </p:cNvPr>
          <p:cNvSpPr txBox="1"/>
          <p:nvPr/>
        </p:nvSpPr>
        <p:spPr>
          <a:xfrm>
            <a:off x="4305942" y="4244081"/>
            <a:ext cx="4983363" cy="1386599"/>
          </a:xfrm>
          <a:prstGeom prst="rect">
            <a:avLst/>
          </a:prstGeom>
          <a:noFill/>
        </p:spPr>
        <p:txBody>
          <a:bodyPr wrap="square" lIns="0" tIns="0" rIns="0" bIns="0" rtlCol="0" anchor="ctr" anchorCtr="0">
            <a:noAutofit/>
          </a:bodyPr>
          <a:lstStyle/>
          <a:p>
            <a:pPr marL="285750" indent="-285750" algn="l">
              <a:lnSpc>
                <a:spcPct val="120000"/>
              </a:lnSpc>
              <a:buFont typeface="Arial" panose="020B0604020202020204" pitchFamily="34" charset="0"/>
              <a:buChar char="•"/>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表中的行由一个或维度列组成表头</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285750" indent="-285750" algn="l">
              <a:lnSpc>
                <a:spcPct val="120000"/>
              </a:lnSpc>
              <a:buFont typeface="Arial" panose="020B0604020202020204" pitchFamily="34" charset="0"/>
              <a:buChar char="•"/>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表中的列是另外一个维度的值组成表头</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285750" indent="-285750" algn="l">
              <a:lnSpc>
                <a:spcPct val="120000"/>
              </a:lnSpc>
              <a:buFont typeface="Arial" panose="020B0604020202020204" pitchFamily="34" charset="0"/>
              <a:buChar char="•"/>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行和列所有维度的交叉处是具体的值</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285750" indent="-285750" algn="l">
              <a:lnSpc>
                <a:spcPct val="120000"/>
              </a:lnSpc>
              <a:buFont typeface="Arial" panose="020B0604020202020204" pitchFamily="34" charset="0"/>
              <a:buChar char="•"/>
            </a:pP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Excel</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中需要借助二维表的数据来进行绘图</a:t>
            </a:r>
          </a:p>
        </p:txBody>
      </p:sp>
      <p:grpSp>
        <p:nvGrpSpPr>
          <p:cNvPr id="219" name="组合 218">
            <a:extLst>
              <a:ext uri="{FF2B5EF4-FFF2-40B4-BE49-F238E27FC236}">
                <a16:creationId xmlns:a16="http://schemas.microsoft.com/office/drawing/2014/main" id="{ECE423AF-BDC4-406A-9542-CA79E35A7385}"/>
              </a:ext>
            </a:extLst>
          </p:cNvPr>
          <p:cNvGrpSpPr/>
          <p:nvPr/>
        </p:nvGrpSpPr>
        <p:grpSpPr>
          <a:xfrm>
            <a:off x="2790814" y="3378191"/>
            <a:ext cx="786106" cy="1085178"/>
            <a:chOff x="6404119" y="2865119"/>
            <a:chExt cx="1148044" cy="1584817"/>
          </a:xfrm>
        </p:grpSpPr>
        <p:sp>
          <p:nvSpPr>
            <p:cNvPr id="220" name="任意多边形: 形状 219">
              <a:extLst>
                <a:ext uri="{FF2B5EF4-FFF2-40B4-BE49-F238E27FC236}">
                  <a16:creationId xmlns:a16="http://schemas.microsoft.com/office/drawing/2014/main" id="{5C1577FE-C66F-40D6-A823-92EDD9A90038}"/>
                </a:ext>
              </a:extLst>
            </p:cNvPr>
            <p:cNvSpPr/>
            <p:nvPr/>
          </p:nvSpPr>
          <p:spPr>
            <a:xfrm>
              <a:off x="6438240" y="2865119"/>
              <a:ext cx="1079803" cy="559112"/>
            </a:xfrm>
            <a:custGeom>
              <a:avLst/>
              <a:gdLst>
                <a:gd name="connsiteX0" fmla="*/ 1079803 w 1079803"/>
                <a:gd name="connsiteY0" fmla="*/ 0 h 559112"/>
                <a:gd name="connsiteX1" fmla="*/ 1078346 w 1079803"/>
                <a:gd name="connsiteY1" fmla="*/ 249600 h 559112"/>
                <a:gd name="connsiteX2" fmla="*/ 532218 w 1079803"/>
                <a:gd name="connsiteY2" fmla="*/ 559112 h 559112"/>
                <a:gd name="connsiteX3" fmla="*/ 0 w 1079803"/>
                <a:gd name="connsiteY3" fmla="*/ 244590 h 559112"/>
                <a:gd name="connsiteX4" fmla="*/ 1428 w 1079803"/>
                <a:gd name="connsiteY4" fmla="*/ 1 h 559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803" h="559112">
                  <a:moveTo>
                    <a:pt x="1079803" y="0"/>
                  </a:moveTo>
                  <a:lnTo>
                    <a:pt x="1078346" y="249600"/>
                  </a:lnTo>
                  <a:lnTo>
                    <a:pt x="532218" y="559112"/>
                  </a:lnTo>
                  <a:lnTo>
                    <a:pt x="0" y="244590"/>
                  </a:lnTo>
                  <a:lnTo>
                    <a:pt x="1428" y="1"/>
                  </a:lnTo>
                  <a:close/>
                </a:path>
              </a:pathLst>
            </a:custGeom>
            <a:gradFill>
              <a:gsLst>
                <a:gs pos="0">
                  <a:schemeClr val="accent2">
                    <a:alpha val="0"/>
                  </a:schemeClr>
                </a:gs>
                <a:gs pos="100000">
                  <a:schemeClr val="accent2"/>
                </a:gs>
                <a:gs pos="95000">
                  <a:schemeClr val="accent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21" name="组合 220">
              <a:extLst>
                <a:ext uri="{FF2B5EF4-FFF2-40B4-BE49-F238E27FC236}">
                  <a16:creationId xmlns:a16="http://schemas.microsoft.com/office/drawing/2014/main" id="{65866863-F4A2-4EB5-802C-BD9B0288D3DD}"/>
                </a:ext>
              </a:extLst>
            </p:cNvPr>
            <p:cNvGrpSpPr/>
            <p:nvPr/>
          </p:nvGrpSpPr>
          <p:grpSpPr>
            <a:xfrm>
              <a:off x="6404119" y="3070140"/>
              <a:ext cx="1148044" cy="1379796"/>
              <a:chOff x="6404119" y="3070140"/>
              <a:chExt cx="1148044" cy="1379796"/>
            </a:xfrm>
          </p:grpSpPr>
          <p:sp>
            <p:nvSpPr>
              <p:cNvPr id="222" name="平行四边形 221">
                <a:extLst>
                  <a:ext uri="{FF2B5EF4-FFF2-40B4-BE49-F238E27FC236}">
                    <a16:creationId xmlns:a16="http://schemas.microsoft.com/office/drawing/2014/main" id="{F926B644-DA61-413C-8A11-6C5C5785A4EA}"/>
                  </a:ext>
                </a:extLst>
              </p:cNvPr>
              <p:cNvSpPr/>
              <p:nvPr/>
            </p:nvSpPr>
            <p:spPr>
              <a:xfrm rot="16200000" flipV="1">
                <a:off x="6494538" y="3965366"/>
                <a:ext cx="967206" cy="1934"/>
              </a:xfrm>
              <a:prstGeom prst="parallelogram">
                <a:avLst>
                  <a:gd name="adj" fmla="val 99605"/>
                </a:avLst>
              </a:prstGeom>
              <a:gradFill flip="none" rotWithShape="1">
                <a:gsLst>
                  <a:gs pos="0">
                    <a:schemeClr val="accent2">
                      <a:alpha val="0"/>
                    </a:schemeClr>
                  </a:gs>
                  <a:gs pos="100000">
                    <a:schemeClr val="accent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3" name="任意多边形: 形状 222">
                <a:extLst>
                  <a:ext uri="{FF2B5EF4-FFF2-40B4-BE49-F238E27FC236}">
                    <a16:creationId xmlns:a16="http://schemas.microsoft.com/office/drawing/2014/main" id="{85041DB2-0E75-464F-A4E9-DB8A780CCD29}"/>
                  </a:ext>
                </a:extLst>
              </p:cNvPr>
              <p:cNvSpPr/>
              <p:nvPr/>
            </p:nvSpPr>
            <p:spPr>
              <a:xfrm rot="16200000" flipV="1">
                <a:off x="6684729" y="2789530"/>
                <a:ext cx="586823" cy="1148044"/>
              </a:xfrm>
              <a:custGeom>
                <a:avLst/>
                <a:gdLst>
                  <a:gd name="connsiteX0" fmla="*/ 219739 w 586823"/>
                  <a:gd name="connsiteY0" fmla="*/ 468289 h 1148044"/>
                  <a:gd name="connsiteX1" fmla="*/ 158044 w 586823"/>
                  <a:gd name="connsiteY1" fmla="*/ 468289 h 1148044"/>
                  <a:gd name="connsiteX2" fmla="*/ 114549 w 586823"/>
                  <a:gd name="connsiteY2" fmla="*/ 545665 h 1148044"/>
                  <a:gd name="connsiteX3" fmla="*/ 19268 w 586823"/>
                  <a:gd name="connsiteY3" fmla="*/ 545665 h 1148044"/>
                  <a:gd name="connsiteX4" fmla="*/ 0 w 586823"/>
                  <a:gd name="connsiteY4" fmla="*/ 565009 h 1148044"/>
                  <a:gd name="connsiteX5" fmla="*/ 103675 w 586823"/>
                  <a:gd name="connsiteY5" fmla="*/ 565009 h 1148044"/>
                  <a:gd name="connsiteX6" fmla="*/ 103674 w 586823"/>
                  <a:gd name="connsiteY6" fmla="*/ 565010 h 1148044"/>
                  <a:gd name="connsiteX7" fmla="*/ 165369 w 586823"/>
                  <a:gd name="connsiteY7" fmla="*/ 565010 h 1148044"/>
                  <a:gd name="connsiteX8" fmla="*/ 219739 w 586823"/>
                  <a:gd name="connsiteY8" fmla="*/ 679756 h 1148044"/>
                  <a:gd name="connsiteX9" fmla="*/ 165369 w 586823"/>
                  <a:gd name="connsiteY9" fmla="*/ 583035 h 1148044"/>
                  <a:gd name="connsiteX10" fmla="*/ 103674 w 586823"/>
                  <a:gd name="connsiteY10" fmla="*/ 583035 h 1148044"/>
                  <a:gd name="connsiteX11" fmla="*/ 103675 w 586823"/>
                  <a:gd name="connsiteY11" fmla="*/ 583035 h 1148044"/>
                  <a:gd name="connsiteX12" fmla="*/ 0 w 586823"/>
                  <a:gd name="connsiteY12" fmla="*/ 583035 h 1148044"/>
                  <a:gd name="connsiteX13" fmla="*/ 19268 w 586823"/>
                  <a:gd name="connsiteY13" fmla="*/ 602379 h 1148044"/>
                  <a:gd name="connsiteX14" fmla="*/ 114549 w 586823"/>
                  <a:gd name="connsiteY14" fmla="*/ 602379 h 1148044"/>
                  <a:gd name="connsiteX15" fmla="*/ 158044 w 586823"/>
                  <a:gd name="connsiteY15" fmla="*/ 679756 h 1148044"/>
                  <a:gd name="connsiteX16" fmla="*/ 287329 w 586823"/>
                  <a:gd name="connsiteY16" fmla="*/ 351217 h 1148044"/>
                  <a:gd name="connsiteX17" fmla="*/ 225634 w 586823"/>
                  <a:gd name="connsiteY17" fmla="*/ 351217 h 1148044"/>
                  <a:gd name="connsiteX18" fmla="*/ 171264 w 586823"/>
                  <a:gd name="connsiteY18" fmla="*/ 447938 h 1148044"/>
                  <a:gd name="connsiteX19" fmla="*/ 232959 w 586823"/>
                  <a:gd name="connsiteY19" fmla="*/ 447938 h 1148044"/>
                  <a:gd name="connsiteX20" fmla="*/ 287329 w 586823"/>
                  <a:gd name="connsiteY20" fmla="*/ 796828 h 1148044"/>
                  <a:gd name="connsiteX21" fmla="*/ 232959 w 586823"/>
                  <a:gd name="connsiteY21" fmla="*/ 700107 h 1148044"/>
                  <a:gd name="connsiteX22" fmla="*/ 171264 w 586823"/>
                  <a:gd name="connsiteY22" fmla="*/ 700107 h 1148044"/>
                  <a:gd name="connsiteX23" fmla="*/ 225634 w 586823"/>
                  <a:gd name="connsiteY23" fmla="*/ 796828 h 1148044"/>
                  <a:gd name="connsiteX24" fmla="*/ 354920 w 586823"/>
                  <a:gd name="connsiteY24" fmla="*/ 234145 h 1148044"/>
                  <a:gd name="connsiteX25" fmla="*/ 293225 w 586823"/>
                  <a:gd name="connsiteY25" fmla="*/ 234145 h 1148044"/>
                  <a:gd name="connsiteX26" fmla="*/ 238855 w 586823"/>
                  <a:gd name="connsiteY26" fmla="*/ 330866 h 1148044"/>
                  <a:gd name="connsiteX27" fmla="*/ 300550 w 586823"/>
                  <a:gd name="connsiteY27" fmla="*/ 330866 h 1148044"/>
                  <a:gd name="connsiteX28" fmla="*/ 354920 w 586823"/>
                  <a:gd name="connsiteY28" fmla="*/ 913900 h 1148044"/>
                  <a:gd name="connsiteX29" fmla="*/ 300550 w 586823"/>
                  <a:gd name="connsiteY29" fmla="*/ 817179 h 1148044"/>
                  <a:gd name="connsiteX30" fmla="*/ 238855 w 586823"/>
                  <a:gd name="connsiteY30" fmla="*/ 817179 h 1148044"/>
                  <a:gd name="connsiteX31" fmla="*/ 293225 w 586823"/>
                  <a:gd name="connsiteY31" fmla="*/ 913900 h 1148044"/>
                  <a:gd name="connsiteX32" fmla="*/ 422511 w 586823"/>
                  <a:gd name="connsiteY32" fmla="*/ 117073 h 1148044"/>
                  <a:gd name="connsiteX33" fmla="*/ 360816 w 586823"/>
                  <a:gd name="connsiteY33" fmla="*/ 117073 h 1148044"/>
                  <a:gd name="connsiteX34" fmla="*/ 306446 w 586823"/>
                  <a:gd name="connsiteY34" fmla="*/ 213794 h 1148044"/>
                  <a:gd name="connsiteX35" fmla="*/ 368141 w 586823"/>
                  <a:gd name="connsiteY35" fmla="*/ 213794 h 1148044"/>
                  <a:gd name="connsiteX36" fmla="*/ 422511 w 586823"/>
                  <a:gd name="connsiteY36" fmla="*/ 1030971 h 1148044"/>
                  <a:gd name="connsiteX37" fmla="*/ 368141 w 586823"/>
                  <a:gd name="connsiteY37" fmla="*/ 934250 h 1148044"/>
                  <a:gd name="connsiteX38" fmla="*/ 306446 w 586823"/>
                  <a:gd name="connsiteY38" fmla="*/ 934250 h 1148044"/>
                  <a:gd name="connsiteX39" fmla="*/ 360816 w 586823"/>
                  <a:gd name="connsiteY39" fmla="*/ 1030971 h 1148044"/>
                  <a:gd name="connsiteX40" fmla="*/ 586823 w 586823"/>
                  <a:gd name="connsiteY40" fmla="*/ 1 h 1148044"/>
                  <a:gd name="connsiteX41" fmla="*/ 490102 w 586823"/>
                  <a:gd name="connsiteY41" fmla="*/ 1 h 1148044"/>
                  <a:gd name="connsiteX42" fmla="*/ 490103 w 586823"/>
                  <a:gd name="connsiteY42" fmla="*/ 0 h 1148044"/>
                  <a:gd name="connsiteX43" fmla="*/ 428407 w 586823"/>
                  <a:gd name="connsiteY43" fmla="*/ 0 h 1148044"/>
                  <a:gd name="connsiteX44" fmla="*/ 374037 w 586823"/>
                  <a:gd name="connsiteY44" fmla="*/ 96722 h 1148044"/>
                  <a:gd name="connsiteX45" fmla="*/ 435733 w 586823"/>
                  <a:gd name="connsiteY45" fmla="*/ 96722 h 1148044"/>
                  <a:gd name="connsiteX46" fmla="*/ 479228 w 586823"/>
                  <a:gd name="connsiteY46" fmla="*/ 19345 h 1148044"/>
                  <a:gd name="connsiteX47" fmla="*/ 567555 w 586823"/>
                  <a:gd name="connsiteY47" fmla="*/ 19345 h 1148044"/>
                  <a:gd name="connsiteX48" fmla="*/ 586823 w 586823"/>
                  <a:gd name="connsiteY48" fmla="*/ 1148043 h 1148044"/>
                  <a:gd name="connsiteX49" fmla="*/ 567555 w 586823"/>
                  <a:gd name="connsiteY49" fmla="*/ 1128699 h 1148044"/>
                  <a:gd name="connsiteX50" fmla="*/ 479228 w 586823"/>
                  <a:gd name="connsiteY50" fmla="*/ 1128699 h 1148044"/>
                  <a:gd name="connsiteX51" fmla="*/ 435733 w 586823"/>
                  <a:gd name="connsiteY51" fmla="*/ 1051323 h 1148044"/>
                  <a:gd name="connsiteX52" fmla="*/ 374037 w 586823"/>
                  <a:gd name="connsiteY52" fmla="*/ 1051323 h 1148044"/>
                  <a:gd name="connsiteX53" fmla="*/ 428407 w 586823"/>
                  <a:gd name="connsiteY53" fmla="*/ 1148044 h 1148044"/>
                  <a:gd name="connsiteX54" fmla="*/ 490103 w 586823"/>
                  <a:gd name="connsiteY54" fmla="*/ 1148044 h 1148044"/>
                  <a:gd name="connsiteX55" fmla="*/ 490102 w 586823"/>
                  <a:gd name="connsiteY55" fmla="*/ 1148043 h 114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3" h="1148044">
                    <a:moveTo>
                      <a:pt x="219739" y="468289"/>
                    </a:moveTo>
                    <a:lnTo>
                      <a:pt x="158044" y="468289"/>
                    </a:lnTo>
                    <a:lnTo>
                      <a:pt x="114549" y="545665"/>
                    </a:lnTo>
                    <a:lnTo>
                      <a:pt x="19268" y="545665"/>
                    </a:lnTo>
                    <a:lnTo>
                      <a:pt x="0" y="565009"/>
                    </a:lnTo>
                    <a:lnTo>
                      <a:pt x="103675" y="565009"/>
                    </a:lnTo>
                    <a:lnTo>
                      <a:pt x="103674" y="565010"/>
                    </a:lnTo>
                    <a:lnTo>
                      <a:pt x="165369" y="565010"/>
                    </a:lnTo>
                    <a:close/>
                    <a:moveTo>
                      <a:pt x="219739" y="679756"/>
                    </a:moveTo>
                    <a:lnTo>
                      <a:pt x="165369" y="583035"/>
                    </a:lnTo>
                    <a:lnTo>
                      <a:pt x="103674" y="583035"/>
                    </a:lnTo>
                    <a:lnTo>
                      <a:pt x="103675" y="583035"/>
                    </a:lnTo>
                    <a:lnTo>
                      <a:pt x="0" y="583035"/>
                    </a:lnTo>
                    <a:lnTo>
                      <a:pt x="19268" y="602379"/>
                    </a:lnTo>
                    <a:lnTo>
                      <a:pt x="114549" y="602379"/>
                    </a:lnTo>
                    <a:lnTo>
                      <a:pt x="158044" y="679756"/>
                    </a:lnTo>
                    <a:close/>
                    <a:moveTo>
                      <a:pt x="287329" y="351217"/>
                    </a:moveTo>
                    <a:lnTo>
                      <a:pt x="225634" y="351217"/>
                    </a:lnTo>
                    <a:lnTo>
                      <a:pt x="171264" y="447938"/>
                    </a:lnTo>
                    <a:lnTo>
                      <a:pt x="232959" y="447938"/>
                    </a:lnTo>
                    <a:close/>
                    <a:moveTo>
                      <a:pt x="287329" y="796828"/>
                    </a:moveTo>
                    <a:lnTo>
                      <a:pt x="232959" y="700107"/>
                    </a:lnTo>
                    <a:lnTo>
                      <a:pt x="171264" y="700107"/>
                    </a:lnTo>
                    <a:lnTo>
                      <a:pt x="225634" y="796828"/>
                    </a:lnTo>
                    <a:close/>
                    <a:moveTo>
                      <a:pt x="354920" y="234145"/>
                    </a:moveTo>
                    <a:lnTo>
                      <a:pt x="293225" y="234145"/>
                    </a:lnTo>
                    <a:lnTo>
                      <a:pt x="238855" y="330866"/>
                    </a:lnTo>
                    <a:lnTo>
                      <a:pt x="300550" y="330866"/>
                    </a:lnTo>
                    <a:close/>
                    <a:moveTo>
                      <a:pt x="354920" y="913900"/>
                    </a:moveTo>
                    <a:lnTo>
                      <a:pt x="300550" y="817179"/>
                    </a:lnTo>
                    <a:lnTo>
                      <a:pt x="238855" y="817179"/>
                    </a:lnTo>
                    <a:lnTo>
                      <a:pt x="293225" y="913900"/>
                    </a:lnTo>
                    <a:close/>
                    <a:moveTo>
                      <a:pt x="422511" y="117073"/>
                    </a:moveTo>
                    <a:lnTo>
                      <a:pt x="360816" y="117073"/>
                    </a:lnTo>
                    <a:lnTo>
                      <a:pt x="306446" y="213794"/>
                    </a:lnTo>
                    <a:lnTo>
                      <a:pt x="368141" y="213794"/>
                    </a:lnTo>
                    <a:close/>
                    <a:moveTo>
                      <a:pt x="422511" y="1030971"/>
                    </a:moveTo>
                    <a:lnTo>
                      <a:pt x="368141" y="934250"/>
                    </a:lnTo>
                    <a:lnTo>
                      <a:pt x="306446" y="934250"/>
                    </a:lnTo>
                    <a:lnTo>
                      <a:pt x="360816" y="1030971"/>
                    </a:lnTo>
                    <a:close/>
                    <a:moveTo>
                      <a:pt x="586823" y="1"/>
                    </a:moveTo>
                    <a:lnTo>
                      <a:pt x="490102" y="1"/>
                    </a:lnTo>
                    <a:lnTo>
                      <a:pt x="490103" y="0"/>
                    </a:lnTo>
                    <a:lnTo>
                      <a:pt x="428407" y="0"/>
                    </a:lnTo>
                    <a:lnTo>
                      <a:pt x="374037" y="96722"/>
                    </a:lnTo>
                    <a:lnTo>
                      <a:pt x="435733" y="96722"/>
                    </a:lnTo>
                    <a:lnTo>
                      <a:pt x="479228" y="19345"/>
                    </a:lnTo>
                    <a:lnTo>
                      <a:pt x="567555" y="19345"/>
                    </a:lnTo>
                    <a:close/>
                    <a:moveTo>
                      <a:pt x="586823" y="1148043"/>
                    </a:moveTo>
                    <a:lnTo>
                      <a:pt x="567555" y="1128699"/>
                    </a:lnTo>
                    <a:lnTo>
                      <a:pt x="479228" y="1128699"/>
                    </a:lnTo>
                    <a:lnTo>
                      <a:pt x="435733" y="1051323"/>
                    </a:lnTo>
                    <a:lnTo>
                      <a:pt x="374037" y="1051323"/>
                    </a:lnTo>
                    <a:lnTo>
                      <a:pt x="428407" y="1148044"/>
                    </a:lnTo>
                    <a:lnTo>
                      <a:pt x="490103" y="1148044"/>
                    </a:lnTo>
                    <a:lnTo>
                      <a:pt x="490102" y="114804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24" name="组合 223">
                <a:extLst>
                  <a:ext uri="{FF2B5EF4-FFF2-40B4-BE49-F238E27FC236}">
                    <a16:creationId xmlns:a16="http://schemas.microsoft.com/office/drawing/2014/main" id="{B92F73DF-8651-4470-BD55-C6F96BF79110}"/>
                  </a:ext>
                </a:extLst>
              </p:cNvPr>
              <p:cNvGrpSpPr/>
              <p:nvPr/>
            </p:nvGrpSpPr>
            <p:grpSpPr>
              <a:xfrm rot="16200000">
                <a:off x="6949124" y="3399309"/>
                <a:ext cx="58032" cy="114746"/>
                <a:chOff x="9880941" y="5172738"/>
                <a:chExt cx="108000" cy="213546"/>
              </a:xfrm>
              <a:solidFill>
                <a:schemeClr val="accent2"/>
              </a:solidFill>
            </p:grpSpPr>
            <p:sp>
              <p:nvSpPr>
                <p:cNvPr id="228" name="平行四边形 227">
                  <a:extLst>
                    <a:ext uri="{FF2B5EF4-FFF2-40B4-BE49-F238E27FC236}">
                      <a16:creationId xmlns:a16="http://schemas.microsoft.com/office/drawing/2014/main" id="{5A12B022-8F00-4941-BEEF-6BD1A80DAD5D}"/>
                    </a:ext>
                  </a:extLst>
                </p:cNvPr>
                <p:cNvSpPr/>
                <p:nvPr/>
              </p:nvSpPr>
              <p:spPr>
                <a:xfrm>
                  <a:off x="9880941" y="5172738"/>
                  <a:ext cx="108000" cy="108000"/>
                </a:xfrm>
                <a:prstGeom prst="parallelogram">
                  <a:avLst>
                    <a:gd name="adj" fmla="val 562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9" name="平行四边形 228">
                  <a:extLst>
                    <a:ext uri="{FF2B5EF4-FFF2-40B4-BE49-F238E27FC236}">
                      <a16:creationId xmlns:a16="http://schemas.microsoft.com/office/drawing/2014/main" id="{CFDA870E-5745-4356-B8E1-89F8CBBA7FAA}"/>
                    </a:ext>
                  </a:extLst>
                </p:cNvPr>
                <p:cNvSpPr/>
                <p:nvPr/>
              </p:nvSpPr>
              <p:spPr>
                <a:xfrm flipV="1">
                  <a:off x="9880941" y="5278284"/>
                  <a:ext cx="108000" cy="108000"/>
                </a:xfrm>
                <a:prstGeom prst="parallelogram">
                  <a:avLst>
                    <a:gd name="adj" fmla="val 562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25" name="任意多边形: 形状 224">
                <a:extLst>
                  <a:ext uri="{FF2B5EF4-FFF2-40B4-BE49-F238E27FC236}">
                    <a16:creationId xmlns:a16="http://schemas.microsoft.com/office/drawing/2014/main" id="{D99145C7-12DA-4DB6-9320-EBDC31E08E2D}"/>
                  </a:ext>
                </a:extLst>
              </p:cNvPr>
              <p:cNvSpPr/>
              <p:nvPr/>
            </p:nvSpPr>
            <p:spPr>
              <a:xfrm rot="16200000" flipV="1">
                <a:off x="6753271" y="3146679"/>
                <a:ext cx="449740" cy="879858"/>
              </a:xfrm>
              <a:custGeom>
                <a:avLst/>
                <a:gdLst>
                  <a:gd name="connsiteX0" fmla="*/ 219739 w 586823"/>
                  <a:gd name="connsiteY0" fmla="*/ 468289 h 1148044"/>
                  <a:gd name="connsiteX1" fmla="*/ 158044 w 586823"/>
                  <a:gd name="connsiteY1" fmla="*/ 468289 h 1148044"/>
                  <a:gd name="connsiteX2" fmla="*/ 114549 w 586823"/>
                  <a:gd name="connsiteY2" fmla="*/ 545665 h 1148044"/>
                  <a:gd name="connsiteX3" fmla="*/ 19268 w 586823"/>
                  <a:gd name="connsiteY3" fmla="*/ 545665 h 1148044"/>
                  <a:gd name="connsiteX4" fmla="*/ 0 w 586823"/>
                  <a:gd name="connsiteY4" fmla="*/ 565009 h 1148044"/>
                  <a:gd name="connsiteX5" fmla="*/ 103675 w 586823"/>
                  <a:gd name="connsiteY5" fmla="*/ 565009 h 1148044"/>
                  <a:gd name="connsiteX6" fmla="*/ 103674 w 586823"/>
                  <a:gd name="connsiteY6" fmla="*/ 565010 h 1148044"/>
                  <a:gd name="connsiteX7" fmla="*/ 165369 w 586823"/>
                  <a:gd name="connsiteY7" fmla="*/ 565010 h 1148044"/>
                  <a:gd name="connsiteX8" fmla="*/ 219739 w 586823"/>
                  <a:gd name="connsiteY8" fmla="*/ 679756 h 1148044"/>
                  <a:gd name="connsiteX9" fmla="*/ 165369 w 586823"/>
                  <a:gd name="connsiteY9" fmla="*/ 583035 h 1148044"/>
                  <a:gd name="connsiteX10" fmla="*/ 103674 w 586823"/>
                  <a:gd name="connsiteY10" fmla="*/ 583035 h 1148044"/>
                  <a:gd name="connsiteX11" fmla="*/ 103675 w 586823"/>
                  <a:gd name="connsiteY11" fmla="*/ 583035 h 1148044"/>
                  <a:gd name="connsiteX12" fmla="*/ 0 w 586823"/>
                  <a:gd name="connsiteY12" fmla="*/ 583035 h 1148044"/>
                  <a:gd name="connsiteX13" fmla="*/ 19268 w 586823"/>
                  <a:gd name="connsiteY13" fmla="*/ 602379 h 1148044"/>
                  <a:gd name="connsiteX14" fmla="*/ 114549 w 586823"/>
                  <a:gd name="connsiteY14" fmla="*/ 602379 h 1148044"/>
                  <a:gd name="connsiteX15" fmla="*/ 158044 w 586823"/>
                  <a:gd name="connsiteY15" fmla="*/ 679756 h 1148044"/>
                  <a:gd name="connsiteX16" fmla="*/ 287329 w 586823"/>
                  <a:gd name="connsiteY16" fmla="*/ 351217 h 1148044"/>
                  <a:gd name="connsiteX17" fmla="*/ 225634 w 586823"/>
                  <a:gd name="connsiteY17" fmla="*/ 351217 h 1148044"/>
                  <a:gd name="connsiteX18" fmla="*/ 171264 w 586823"/>
                  <a:gd name="connsiteY18" fmla="*/ 447938 h 1148044"/>
                  <a:gd name="connsiteX19" fmla="*/ 232959 w 586823"/>
                  <a:gd name="connsiteY19" fmla="*/ 447938 h 1148044"/>
                  <a:gd name="connsiteX20" fmla="*/ 287329 w 586823"/>
                  <a:gd name="connsiteY20" fmla="*/ 796828 h 1148044"/>
                  <a:gd name="connsiteX21" fmla="*/ 232959 w 586823"/>
                  <a:gd name="connsiteY21" fmla="*/ 700107 h 1148044"/>
                  <a:gd name="connsiteX22" fmla="*/ 171264 w 586823"/>
                  <a:gd name="connsiteY22" fmla="*/ 700107 h 1148044"/>
                  <a:gd name="connsiteX23" fmla="*/ 225634 w 586823"/>
                  <a:gd name="connsiteY23" fmla="*/ 796828 h 1148044"/>
                  <a:gd name="connsiteX24" fmla="*/ 354920 w 586823"/>
                  <a:gd name="connsiteY24" fmla="*/ 234145 h 1148044"/>
                  <a:gd name="connsiteX25" fmla="*/ 293225 w 586823"/>
                  <a:gd name="connsiteY25" fmla="*/ 234145 h 1148044"/>
                  <a:gd name="connsiteX26" fmla="*/ 238855 w 586823"/>
                  <a:gd name="connsiteY26" fmla="*/ 330866 h 1148044"/>
                  <a:gd name="connsiteX27" fmla="*/ 300550 w 586823"/>
                  <a:gd name="connsiteY27" fmla="*/ 330866 h 1148044"/>
                  <a:gd name="connsiteX28" fmla="*/ 354920 w 586823"/>
                  <a:gd name="connsiteY28" fmla="*/ 913900 h 1148044"/>
                  <a:gd name="connsiteX29" fmla="*/ 300550 w 586823"/>
                  <a:gd name="connsiteY29" fmla="*/ 817179 h 1148044"/>
                  <a:gd name="connsiteX30" fmla="*/ 238855 w 586823"/>
                  <a:gd name="connsiteY30" fmla="*/ 817179 h 1148044"/>
                  <a:gd name="connsiteX31" fmla="*/ 293225 w 586823"/>
                  <a:gd name="connsiteY31" fmla="*/ 913900 h 1148044"/>
                  <a:gd name="connsiteX32" fmla="*/ 422511 w 586823"/>
                  <a:gd name="connsiteY32" fmla="*/ 117073 h 1148044"/>
                  <a:gd name="connsiteX33" fmla="*/ 360816 w 586823"/>
                  <a:gd name="connsiteY33" fmla="*/ 117073 h 1148044"/>
                  <a:gd name="connsiteX34" fmla="*/ 306446 w 586823"/>
                  <a:gd name="connsiteY34" fmla="*/ 213794 h 1148044"/>
                  <a:gd name="connsiteX35" fmla="*/ 368141 w 586823"/>
                  <a:gd name="connsiteY35" fmla="*/ 213794 h 1148044"/>
                  <a:gd name="connsiteX36" fmla="*/ 422511 w 586823"/>
                  <a:gd name="connsiteY36" fmla="*/ 1030971 h 1148044"/>
                  <a:gd name="connsiteX37" fmla="*/ 368141 w 586823"/>
                  <a:gd name="connsiteY37" fmla="*/ 934250 h 1148044"/>
                  <a:gd name="connsiteX38" fmla="*/ 306446 w 586823"/>
                  <a:gd name="connsiteY38" fmla="*/ 934250 h 1148044"/>
                  <a:gd name="connsiteX39" fmla="*/ 360816 w 586823"/>
                  <a:gd name="connsiteY39" fmla="*/ 1030971 h 1148044"/>
                  <a:gd name="connsiteX40" fmla="*/ 586823 w 586823"/>
                  <a:gd name="connsiteY40" fmla="*/ 1 h 1148044"/>
                  <a:gd name="connsiteX41" fmla="*/ 490102 w 586823"/>
                  <a:gd name="connsiteY41" fmla="*/ 1 h 1148044"/>
                  <a:gd name="connsiteX42" fmla="*/ 490103 w 586823"/>
                  <a:gd name="connsiteY42" fmla="*/ 0 h 1148044"/>
                  <a:gd name="connsiteX43" fmla="*/ 428407 w 586823"/>
                  <a:gd name="connsiteY43" fmla="*/ 0 h 1148044"/>
                  <a:gd name="connsiteX44" fmla="*/ 374037 w 586823"/>
                  <a:gd name="connsiteY44" fmla="*/ 96722 h 1148044"/>
                  <a:gd name="connsiteX45" fmla="*/ 435733 w 586823"/>
                  <a:gd name="connsiteY45" fmla="*/ 96722 h 1148044"/>
                  <a:gd name="connsiteX46" fmla="*/ 479228 w 586823"/>
                  <a:gd name="connsiteY46" fmla="*/ 19345 h 1148044"/>
                  <a:gd name="connsiteX47" fmla="*/ 567555 w 586823"/>
                  <a:gd name="connsiteY47" fmla="*/ 19345 h 1148044"/>
                  <a:gd name="connsiteX48" fmla="*/ 586823 w 586823"/>
                  <a:gd name="connsiteY48" fmla="*/ 1148043 h 1148044"/>
                  <a:gd name="connsiteX49" fmla="*/ 567555 w 586823"/>
                  <a:gd name="connsiteY49" fmla="*/ 1128699 h 1148044"/>
                  <a:gd name="connsiteX50" fmla="*/ 479228 w 586823"/>
                  <a:gd name="connsiteY50" fmla="*/ 1128699 h 1148044"/>
                  <a:gd name="connsiteX51" fmla="*/ 435733 w 586823"/>
                  <a:gd name="connsiteY51" fmla="*/ 1051323 h 1148044"/>
                  <a:gd name="connsiteX52" fmla="*/ 374037 w 586823"/>
                  <a:gd name="connsiteY52" fmla="*/ 1051323 h 1148044"/>
                  <a:gd name="connsiteX53" fmla="*/ 428407 w 586823"/>
                  <a:gd name="connsiteY53" fmla="*/ 1148044 h 1148044"/>
                  <a:gd name="connsiteX54" fmla="*/ 490103 w 586823"/>
                  <a:gd name="connsiteY54" fmla="*/ 1148044 h 1148044"/>
                  <a:gd name="connsiteX55" fmla="*/ 490102 w 586823"/>
                  <a:gd name="connsiteY55" fmla="*/ 1148043 h 114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3" h="1148044">
                    <a:moveTo>
                      <a:pt x="219739" y="468289"/>
                    </a:moveTo>
                    <a:lnTo>
                      <a:pt x="158044" y="468289"/>
                    </a:lnTo>
                    <a:lnTo>
                      <a:pt x="114549" y="545665"/>
                    </a:lnTo>
                    <a:lnTo>
                      <a:pt x="19268" y="545665"/>
                    </a:lnTo>
                    <a:lnTo>
                      <a:pt x="0" y="565009"/>
                    </a:lnTo>
                    <a:lnTo>
                      <a:pt x="103675" y="565009"/>
                    </a:lnTo>
                    <a:lnTo>
                      <a:pt x="103674" y="565010"/>
                    </a:lnTo>
                    <a:lnTo>
                      <a:pt x="165369" y="565010"/>
                    </a:lnTo>
                    <a:close/>
                    <a:moveTo>
                      <a:pt x="219739" y="679756"/>
                    </a:moveTo>
                    <a:lnTo>
                      <a:pt x="165369" y="583035"/>
                    </a:lnTo>
                    <a:lnTo>
                      <a:pt x="103674" y="583035"/>
                    </a:lnTo>
                    <a:lnTo>
                      <a:pt x="103675" y="583035"/>
                    </a:lnTo>
                    <a:lnTo>
                      <a:pt x="0" y="583035"/>
                    </a:lnTo>
                    <a:lnTo>
                      <a:pt x="19268" y="602379"/>
                    </a:lnTo>
                    <a:lnTo>
                      <a:pt x="114549" y="602379"/>
                    </a:lnTo>
                    <a:lnTo>
                      <a:pt x="158044" y="679756"/>
                    </a:lnTo>
                    <a:close/>
                    <a:moveTo>
                      <a:pt x="287329" y="351217"/>
                    </a:moveTo>
                    <a:lnTo>
                      <a:pt x="225634" y="351217"/>
                    </a:lnTo>
                    <a:lnTo>
                      <a:pt x="171264" y="447938"/>
                    </a:lnTo>
                    <a:lnTo>
                      <a:pt x="232959" y="447938"/>
                    </a:lnTo>
                    <a:close/>
                    <a:moveTo>
                      <a:pt x="287329" y="796828"/>
                    </a:moveTo>
                    <a:lnTo>
                      <a:pt x="232959" y="700107"/>
                    </a:lnTo>
                    <a:lnTo>
                      <a:pt x="171264" y="700107"/>
                    </a:lnTo>
                    <a:lnTo>
                      <a:pt x="225634" y="796828"/>
                    </a:lnTo>
                    <a:close/>
                    <a:moveTo>
                      <a:pt x="354920" y="234145"/>
                    </a:moveTo>
                    <a:lnTo>
                      <a:pt x="293225" y="234145"/>
                    </a:lnTo>
                    <a:lnTo>
                      <a:pt x="238855" y="330866"/>
                    </a:lnTo>
                    <a:lnTo>
                      <a:pt x="300550" y="330866"/>
                    </a:lnTo>
                    <a:close/>
                    <a:moveTo>
                      <a:pt x="354920" y="913900"/>
                    </a:moveTo>
                    <a:lnTo>
                      <a:pt x="300550" y="817179"/>
                    </a:lnTo>
                    <a:lnTo>
                      <a:pt x="238855" y="817179"/>
                    </a:lnTo>
                    <a:lnTo>
                      <a:pt x="293225" y="913900"/>
                    </a:lnTo>
                    <a:close/>
                    <a:moveTo>
                      <a:pt x="422511" y="117073"/>
                    </a:moveTo>
                    <a:lnTo>
                      <a:pt x="360816" y="117073"/>
                    </a:lnTo>
                    <a:lnTo>
                      <a:pt x="306446" y="213794"/>
                    </a:lnTo>
                    <a:lnTo>
                      <a:pt x="368141" y="213794"/>
                    </a:lnTo>
                    <a:close/>
                    <a:moveTo>
                      <a:pt x="422511" y="1030971"/>
                    </a:moveTo>
                    <a:lnTo>
                      <a:pt x="368141" y="934250"/>
                    </a:lnTo>
                    <a:lnTo>
                      <a:pt x="306446" y="934250"/>
                    </a:lnTo>
                    <a:lnTo>
                      <a:pt x="360816" y="1030971"/>
                    </a:lnTo>
                    <a:close/>
                    <a:moveTo>
                      <a:pt x="586823" y="1"/>
                    </a:moveTo>
                    <a:lnTo>
                      <a:pt x="490102" y="1"/>
                    </a:lnTo>
                    <a:lnTo>
                      <a:pt x="490103" y="0"/>
                    </a:lnTo>
                    <a:lnTo>
                      <a:pt x="428407" y="0"/>
                    </a:lnTo>
                    <a:lnTo>
                      <a:pt x="374037" y="96722"/>
                    </a:lnTo>
                    <a:lnTo>
                      <a:pt x="435733" y="96722"/>
                    </a:lnTo>
                    <a:lnTo>
                      <a:pt x="479228" y="19345"/>
                    </a:lnTo>
                    <a:lnTo>
                      <a:pt x="567555" y="19345"/>
                    </a:lnTo>
                    <a:close/>
                    <a:moveTo>
                      <a:pt x="586823" y="1148043"/>
                    </a:moveTo>
                    <a:lnTo>
                      <a:pt x="567555" y="1128699"/>
                    </a:lnTo>
                    <a:lnTo>
                      <a:pt x="479228" y="1128699"/>
                    </a:lnTo>
                    <a:lnTo>
                      <a:pt x="435733" y="1051323"/>
                    </a:lnTo>
                    <a:lnTo>
                      <a:pt x="374037" y="1051323"/>
                    </a:lnTo>
                    <a:lnTo>
                      <a:pt x="428407" y="1148044"/>
                    </a:lnTo>
                    <a:lnTo>
                      <a:pt x="490103" y="1148044"/>
                    </a:lnTo>
                    <a:lnTo>
                      <a:pt x="490102" y="1148043"/>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6" name="任意多边形: 形状 225">
                <a:extLst>
                  <a:ext uri="{FF2B5EF4-FFF2-40B4-BE49-F238E27FC236}">
                    <a16:creationId xmlns:a16="http://schemas.microsoft.com/office/drawing/2014/main" id="{705E0810-D0FF-4C7D-8899-D23EE577B051}"/>
                  </a:ext>
                </a:extLst>
              </p:cNvPr>
              <p:cNvSpPr/>
              <p:nvPr/>
            </p:nvSpPr>
            <p:spPr>
              <a:xfrm rot="16200000" flipV="1">
                <a:off x="6813643" y="3446281"/>
                <a:ext cx="328996" cy="643638"/>
              </a:xfrm>
              <a:custGeom>
                <a:avLst/>
                <a:gdLst>
                  <a:gd name="connsiteX0" fmla="*/ 219739 w 586823"/>
                  <a:gd name="connsiteY0" fmla="*/ 468289 h 1148044"/>
                  <a:gd name="connsiteX1" fmla="*/ 158044 w 586823"/>
                  <a:gd name="connsiteY1" fmla="*/ 468289 h 1148044"/>
                  <a:gd name="connsiteX2" fmla="*/ 114549 w 586823"/>
                  <a:gd name="connsiteY2" fmla="*/ 545665 h 1148044"/>
                  <a:gd name="connsiteX3" fmla="*/ 19268 w 586823"/>
                  <a:gd name="connsiteY3" fmla="*/ 545665 h 1148044"/>
                  <a:gd name="connsiteX4" fmla="*/ 0 w 586823"/>
                  <a:gd name="connsiteY4" fmla="*/ 565009 h 1148044"/>
                  <a:gd name="connsiteX5" fmla="*/ 103675 w 586823"/>
                  <a:gd name="connsiteY5" fmla="*/ 565009 h 1148044"/>
                  <a:gd name="connsiteX6" fmla="*/ 103674 w 586823"/>
                  <a:gd name="connsiteY6" fmla="*/ 565010 h 1148044"/>
                  <a:gd name="connsiteX7" fmla="*/ 165369 w 586823"/>
                  <a:gd name="connsiteY7" fmla="*/ 565010 h 1148044"/>
                  <a:gd name="connsiteX8" fmla="*/ 219739 w 586823"/>
                  <a:gd name="connsiteY8" fmla="*/ 679756 h 1148044"/>
                  <a:gd name="connsiteX9" fmla="*/ 165369 w 586823"/>
                  <a:gd name="connsiteY9" fmla="*/ 583035 h 1148044"/>
                  <a:gd name="connsiteX10" fmla="*/ 103674 w 586823"/>
                  <a:gd name="connsiteY10" fmla="*/ 583035 h 1148044"/>
                  <a:gd name="connsiteX11" fmla="*/ 103675 w 586823"/>
                  <a:gd name="connsiteY11" fmla="*/ 583035 h 1148044"/>
                  <a:gd name="connsiteX12" fmla="*/ 0 w 586823"/>
                  <a:gd name="connsiteY12" fmla="*/ 583035 h 1148044"/>
                  <a:gd name="connsiteX13" fmla="*/ 19268 w 586823"/>
                  <a:gd name="connsiteY13" fmla="*/ 602379 h 1148044"/>
                  <a:gd name="connsiteX14" fmla="*/ 114549 w 586823"/>
                  <a:gd name="connsiteY14" fmla="*/ 602379 h 1148044"/>
                  <a:gd name="connsiteX15" fmla="*/ 158044 w 586823"/>
                  <a:gd name="connsiteY15" fmla="*/ 679756 h 1148044"/>
                  <a:gd name="connsiteX16" fmla="*/ 287329 w 586823"/>
                  <a:gd name="connsiteY16" fmla="*/ 351217 h 1148044"/>
                  <a:gd name="connsiteX17" fmla="*/ 225634 w 586823"/>
                  <a:gd name="connsiteY17" fmla="*/ 351217 h 1148044"/>
                  <a:gd name="connsiteX18" fmla="*/ 171264 w 586823"/>
                  <a:gd name="connsiteY18" fmla="*/ 447938 h 1148044"/>
                  <a:gd name="connsiteX19" fmla="*/ 232959 w 586823"/>
                  <a:gd name="connsiteY19" fmla="*/ 447938 h 1148044"/>
                  <a:gd name="connsiteX20" fmla="*/ 287329 w 586823"/>
                  <a:gd name="connsiteY20" fmla="*/ 796828 h 1148044"/>
                  <a:gd name="connsiteX21" fmla="*/ 232959 w 586823"/>
                  <a:gd name="connsiteY21" fmla="*/ 700107 h 1148044"/>
                  <a:gd name="connsiteX22" fmla="*/ 171264 w 586823"/>
                  <a:gd name="connsiteY22" fmla="*/ 700107 h 1148044"/>
                  <a:gd name="connsiteX23" fmla="*/ 225634 w 586823"/>
                  <a:gd name="connsiteY23" fmla="*/ 796828 h 1148044"/>
                  <a:gd name="connsiteX24" fmla="*/ 354920 w 586823"/>
                  <a:gd name="connsiteY24" fmla="*/ 234145 h 1148044"/>
                  <a:gd name="connsiteX25" fmla="*/ 293225 w 586823"/>
                  <a:gd name="connsiteY25" fmla="*/ 234145 h 1148044"/>
                  <a:gd name="connsiteX26" fmla="*/ 238855 w 586823"/>
                  <a:gd name="connsiteY26" fmla="*/ 330866 h 1148044"/>
                  <a:gd name="connsiteX27" fmla="*/ 300550 w 586823"/>
                  <a:gd name="connsiteY27" fmla="*/ 330866 h 1148044"/>
                  <a:gd name="connsiteX28" fmla="*/ 354920 w 586823"/>
                  <a:gd name="connsiteY28" fmla="*/ 913900 h 1148044"/>
                  <a:gd name="connsiteX29" fmla="*/ 300550 w 586823"/>
                  <a:gd name="connsiteY29" fmla="*/ 817179 h 1148044"/>
                  <a:gd name="connsiteX30" fmla="*/ 238855 w 586823"/>
                  <a:gd name="connsiteY30" fmla="*/ 817179 h 1148044"/>
                  <a:gd name="connsiteX31" fmla="*/ 293225 w 586823"/>
                  <a:gd name="connsiteY31" fmla="*/ 913900 h 1148044"/>
                  <a:gd name="connsiteX32" fmla="*/ 422511 w 586823"/>
                  <a:gd name="connsiteY32" fmla="*/ 117073 h 1148044"/>
                  <a:gd name="connsiteX33" fmla="*/ 360816 w 586823"/>
                  <a:gd name="connsiteY33" fmla="*/ 117073 h 1148044"/>
                  <a:gd name="connsiteX34" fmla="*/ 306446 w 586823"/>
                  <a:gd name="connsiteY34" fmla="*/ 213794 h 1148044"/>
                  <a:gd name="connsiteX35" fmla="*/ 368141 w 586823"/>
                  <a:gd name="connsiteY35" fmla="*/ 213794 h 1148044"/>
                  <a:gd name="connsiteX36" fmla="*/ 422511 w 586823"/>
                  <a:gd name="connsiteY36" fmla="*/ 1030971 h 1148044"/>
                  <a:gd name="connsiteX37" fmla="*/ 368141 w 586823"/>
                  <a:gd name="connsiteY37" fmla="*/ 934250 h 1148044"/>
                  <a:gd name="connsiteX38" fmla="*/ 306446 w 586823"/>
                  <a:gd name="connsiteY38" fmla="*/ 934250 h 1148044"/>
                  <a:gd name="connsiteX39" fmla="*/ 360816 w 586823"/>
                  <a:gd name="connsiteY39" fmla="*/ 1030971 h 1148044"/>
                  <a:gd name="connsiteX40" fmla="*/ 586823 w 586823"/>
                  <a:gd name="connsiteY40" fmla="*/ 1 h 1148044"/>
                  <a:gd name="connsiteX41" fmla="*/ 490102 w 586823"/>
                  <a:gd name="connsiteY41" fmla="*/ 1 h 1148044"/>
                  <a:gd name="connsiteX42" fmla="*/ 490103 w 586823"/>
                  <a:gd name="connsiteY42" fmla="*/ 0 h 1148044"/>
                  <a:gd name="connsiteX43" fmla="*/ 428407 w 586823"/>
                  <a:gd name="connsiteY43" fmla="*/ 0 h 1148044"/>
                  <a:gd name="connsiteX44" fmla="*/ 374037 w 586823"/>
                  <a:gd name="connsiteY44" fmla="*/ 96722 h 1148044"/>
                  <a:gd name="connsiteX45" fmla="*/ 435733 w 586823"/>
                  <a:gd name="connsiteY45" fmla="*/ 96722 h 1148044"/>
                  <a:gd name="connsiteX46" fmla="*/ 479228 w 586823"/>
                  <a:gd name="connsiteY46" fmla="*/ 19345 h 1148044"/>
                  <a:gd name="connsiteX47" fmla="*/ 567555 w 586823"/>
                  <a:gd name="connsiteY47" fmla="*/ 19345 h 1148044"/>
                  <a:gd name="connsiteX48" fmla="*/ 586823 w 586823"/>
                  <a:gd name="connsiteY48" fmla="*/ 1148043 h 1148044"/>
                  <a:gd name="connsiteX49" fmla="*/ 567555 w 586823"/>
                  <a:gd name="connsiteY49" fmla="*/ 1128699 h 1148044"/>
                  <a:gd name="connsiteX50" fmla="*/ 479228 w 586823"/>
                  <a:gd name="connsiteY50" fmla="*/ 1128699 h 1148044"/>
                  <a:gd name="connsiteX51" fmla="*/ 435733 w 586823"/>
                  <a:gd name="connsiteY51" fmla="*/ 1051323 h 1148044"/>
                  <a:gd name="connsiteX52" fmla="*/ 374037 w 586823"/>
                  <a:gd name="connsiteY52" fmla="*/ 1051323 h 1148044"/>
                  <a:gd name="connsiteX53" fmla="*/ 428407 w 586823"/>
                  <a:gd name="connsiteY53" fmla="*/ 1148044 h 1148044"/>
                  <a:gd name="connsiteX54" fmla="*/ 490103 w 586823"/>
                  <a:gd name="connsiteY54" fmla="*/ 1148044 h 1148044"/>
                  <a:gd name="connsiteX55" fmla="*/ 490102 w 586823"/>
                  <a:gd name="connsiteY55" fmla="*/ 1148043 h 114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3" h="1148044">
                    <a:moveTo>
                      <a:pt x="219739" y="468289"/>
                    </a:moveTo>
                    <a:lnTo>
                      <a:pt x="158044" y="468289"/>
                    </a:lnTo>
                    <a:lnTo>
                      <a:pt x="114549" y="545665"/>
                    </a:lnTo>
                    <a:lnTo>
                      <a:pt x="19268" y="545665"/>
                    </a:lnTo>
                    <a:lnTo>
                      <a:pt x="0" y="565009"/>
                    </a:lnTo>
                    <a:lnTo>
                      <a:pt x="103675" y="565009"/>
                    </a:lnTo>
                    <a:lnTo>
                      <a:pt x="103674" y="565010"/>
                    </a:lnTo>
                    <a:lnTo>
                      <a:pt x="165369" y="565010"/>
                    </a:lnTo>
                    <a:close/>
                    <a:moveTo>
                      <a:pt x="219739" y="679756"/>
                    </a:moveTo>
                    <a:lnTo>
                      <a:pt x="165369" y="583035"/>
                    </a:lnTo>
                    <a:lnTo>
                      <a:pt x="103674" y="583035"/>
                    </a:lnTo>
                    <a:lnTo>
                      <a:pt x="103675" y="583035"/>
                    </a:lnTo>
                    <a:lnTo>
                      <a:pt x="0" y="583035"/>
                    </a:lnTo>
                    <a:lnTo>
                      <a:pt x="19268" y="602379"/>
                    </a:lnTo>
                    <a:lnTo>
                      <a:pt x="114549" y="602379"/>
                    </a:lnTo>
                    <a:lnTo>
                      <a:pt x="158044" y="679756"/>
                    </a:lnTo>
                    <a:close/>
                    <a:moveTo>
                      <a:pt x="287329" y="351217"/>
                    </a:moveTo>
                    <a:lnTo>
                      <a:pt x="225634" y="351217"/>
                    </a:lnTo>
                    <a:lnTo>
                      <a:pt x="171264" y="447938"/>
                    </a:lnTo>
                    <a:lnTo>
                      <a:pt x="232959" y="447938"/>
                    </a:lnTo>
                    <a:close/>
                    <a:moveTo>
                      <a:pt x="287329" y="796828"/>
                    </a:moveTo>
                    <a:lnTo>
                      <a:pt x="232959" y="700107"/>
                    </a:lnTo>
                    <a:lnTo>
                      <a:pt x="171264" y="700107"/>
                    </a:lnTo>
                    <a:lnTo>
                      <a:pt x="225634" y="796828"/>
                    </a:lnTo>
                    <a:close/>
                    <a:moveTo>
                      <a:pt x="354920" y="234145"/>
                    </a:moveTo>
                    <a:lnTo>
                      <a:pt x="293225" y="234145"/>
                    </a:lnTo>
                    <a:lnTo>
                      <a:pt x="238855" y="330866"/>
                    </a:lnTo>
                    <a:lnTo>
                      <a:pt x="300550" y="330866"/>
                    </a:lnTo>
                    <a:close/>
                    <a:moveTo>
                      <a:pt x="354920" y="913900"/>
                    </a:moveTo>
                    <a:lnTo>
                      <a:pt x="300550" y="817179"/>
                    </a:lnTo>
                    <a:lnTo>
                      <a:pt x="238855" y="817179"/>
                    </a:lnTo>
                    <a:lnTo>
                      <a:pt x="293225" y="913900"/>
                    </a:lnTo>
                    <a:close/>
                    <a:moveTo>
                      <a:pt x="422511" y="117073"/>
                    </a:moveTo>
                    <a:lnTo>
                      <a:pt x="360816" y="117073"/>
                    </a:lnTo>
                    <a:lnTo>
                      <a:pt x="306446" y="213794"/>
                    </a:lnTo>
                    <a:lnTo>
                      <a:pt x="368141" y="213794"/>
                    </a:lnTo>
                    <a:close/>
                    <a:moveTo>
                      <a:pt x="422511" y="1030971"/>
                    </a:moveTo>
                    <a:lnTo>
                      <a:pt x="368141" y="934250"/>
                    </a:lnTo>
                    <a:lnTo>
                      <a:pt x="306446" y="934250"/>
                    </a:lnTo>
                    <a:lnTo>
                      <a:pt x="360816" y="1030971"/>
                    </a:lnTo>
                    <a:close/>
                    <a:moveTo>
                      <a:pt x="586823" y="1"/>
                    </a:moveTo>
                    <a:lnTo>
                      <a:pt x="490102" y="1"/>
                    </a:lnTo>
                    <a:lnTo>
                      <a:pt x="490103" y="0"/>
                    </a:lnTo>
                    <a:lnTo>
                      <a:pt x="428407" y="0"/>
                    </a:lnTo>
                    <a:lnTo>
                      <a:pt x="374037" y="96722"/>
                    </a:lnTo>
                    <a:lnTo>
                      <a:pt x="435733" y="96722"/>
                    </a:lnTo>
                    <a:lnTo>
                      <a:pt x="479228" y="19345"/>
                    </a:lnTo>
                    <a:lnTo>
                      <a:pt x="567555" y="19345"/>
                    </a:lnTo>
                    <a:close/>
                    <a:moveTo>
                      <a:pt x="586823" y="1148043"/>
                    </a:moveTo>
                    <a:lnTo>
                      <a:pt x="567555" y="1128699"/>
                    </a:lnTo>
                    <a:lnTo>
                      <a:pt x="479228" y="1128699"/>
                    </a:lnTo>
                    <a:lnTo>
                      <a:pt x="435733" y="1051323"/>
                    </a:lnTo>
                    <a:lnTo>
                      <a:pt x="374037" y="1051323"/>
                    </a:lnTo>
                    <a:lnTo>
                      <a:pt x="428407" y="1148044"/>
                    </a:lnTo>
                    <a:lnTo>
                      <a:pt x="490103" y="1148044"/>
                    </a:lnTo>
                    <a:lnTo>
                      <a:pt x="490102" y="1148043"/>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7" name="任意多边形: 形状 226">
                <a:extLst>
                  <a:ext uri="{FF2B5EF4-FFF2-40B4-BE49-F238E27FC236}">
                    <a16:creationId xmlns:a16="http://schemas.microsoft.com/office/drawing/2014/main" id="{6C248789-0D34-401A-B393-960F18B663C0}"/>
                  </a:ext>
                </a:extLst>
              </p:cNvPr>
              <p:cNvSpPr/>
              <p:nvPr/>
            </p:nvSpPr>
            <p:spPr>
              <a:xfrm rot="16200000" flipV="1">
                <a:off x="6872068" y="3697356"/>
                <a:ext cx="212146" cy="415038"/>
              </a:xfrm>
              <a:custGeom>
                <a:avLst/>
                <a:gdLst>
                  <a:gd name="connsiteX0" fmla="*/ 219739 w 586823"/>
                  <a:gd name="connsiteY0" fmla="*/ 468289 h 1148044"/>
                  <a:gd name="connsiteX1" fmla="*/ 158044 w 586823"/>
                  <a:gd name="connsiteY1" fmla="*/ 468289 h 1148044"/>
                  <a:gd name="connsiteX2" fmla="*/ 114549 w 586823"/>
                  <a:gd name="connsiteY2" fmla="*/ 545665 h 1148044"/>
                  <a:gd name="connsiteX3" fmla="*/ 19268 w 586823"/>
                  <a:gd name="connsiteY3" fmla="*/ 545665 h 1148044"/>
                  <a:gd name="connsiteX4" fmla="*/ 0 w 586823"/>
                  <a:gd name="connsiteY4" fmla="*/ 565009 h 1148044"/>
                  <a:gd name="connsiteX5" fmla="*/ 103675 w 586823"/>
                  <a:gd name="connsiteY5" fmla="*/ 565009 h 1148044"/>
                  <a:gd name="connsiteX6" fmla="*/ 103674 w 586823"/>
                  <a:gd name="connsiteY6" fmla="*/ 565010 h 1148044"/>
                  <a:gd name="connsiteX7" fmla="*/ 165369 w 586823"/>
                  <a:gd name="connsiteY7" fmla="*/ 565010 h 1148044"/>
                  <a:gd name="connsiteX8" fmla="*/ 219739 w 586823"/>
                  <a:gd name="connsiteY8" fmla="*/ 679756 h 1148044"/>
                  <a:gd name="connsiteX9" fmla="*/ 165369 w 586823"/>
                  <a:gd name="connsiteY9" fmla="*/ 583035 h 1148044"/>
                  <a:gd name="connsiteX10" fmla="*/ 103674 w 586823"/>
                  <a:gd name="connsiteY10" fmla="*/ 583035 h 1148044"/>
                  <a:gd name="connsiteX11" fmla="*/ 103675 w 586823"/>
                  <a:gd name="connsiteY11" fmla="*/ 583035 h 1148044"/>
                  <a:gd name="connsiteX12" fmla="*/ 0 w 586823"/>
                  <a:gd name="connsiteY12" fmla="*/ 583035 h 1148044"/>
                  <a:gd name="connsiteX13" fmla="*/ 19268 w 586823"/>
                  <a:gd name="connsiteY13" fmla="*/ 602379 h 1148044"/>
                  <a:gd name="connsiteX14" fmla="*/ 114549 w 586823"/>
                  <a:gd name="connsiteY14" fmla="*/ 602379 h 1148044"/>
                  <a:gd name="connsiteX15" fmla="*/ 158044 w 586823"/>
                  <a:gd name="connsiteY15" fmla="*/ 679756 h 1148044"/>
                  <a:gd name="connsiteX16" fmla="*/ 287329 w 586823"/>
                  <a:gd name="connsiteY16" fmla="*/ 351217 h 1148044"/>
                  <a:gd name="connsiteX17" fmla="*/ 225634 w 586823"/>
                  <a:gd name="connsiteY17" fmla="*/ 351217 h 1148044"/>
                  <a:gd name="connsiteX18" fmla="*/ 171264 w 586823"/>
                  <a:gd name="connsiteY18" fmla="*/ 447938 h 1148044"/>
                  <a:gd name="connsiteX19" fmla="*/ 232959 w 586823"/>
                  <a:gd name="connsiteY19" fmla="*/ 447938 h 1148044"/>
                  <a:gd name="connsiteX20" fmla="*/ 287329 w 586823"/>
                  <a:gd name="connsiteY20" fmla="*/ 796828 h 1148044"/>
                  <a:gd name="connsiteX21" fmla="*/ 232959 w 586823"/>
                  <a:gd name="connsiteY21" fmla="*/ 700107 h 1148044"/>
                  <a:gd name="connsiteX22" fmla="*/ 171264 w 586823"/>
                  <a:gd name="connsiteY22" fmla="*/ 700107 h 1148044"/>
                  <a:gd name="connsiteX23" fmla="*/ 225634 w 586823"/>
                  <a:gd name="connsiteY23" fmla="*/ 796828 h 1148044"/>
                  <a:gd name="connsiteX24" fmla="*/ 354920 w 586823"/>
                  <a:gd name="connsiteY24" fmla="*/ 234145 h 1148044"/>
                  <a:gd name="connsiteX25" fmla="*/ 293225 w 586823"/>
                  <a:gd name="connsiteY25" fmla="*/ 234145 h 1148044"/>
                  <a:gd name="connsiteX26" fmla="*/ 238855 w 586823"/>
                  <a:gd name="connsiteY26" fmla="*/ 330866 h 1148044"/>
                  <a:gd name="connsiteX27" fmla="*/ 300550 w 586823"/>
                  <a:gd name="connsiteY27" fmla="*/ 330866 h 1148044"/>
                  <a:gd name="connsiteX28" fmla="*/ 354920 w 586823"/>
                  <a:gd name="connsiteY28" fmla="*/ 913900 h 1148044"/>
                  <a:gd name="connsiteX29" fmla="*/ 300550 w 586823"/>
                  <a:gd name="connsiteY29" fmla="*/ 817179 h 1148044"/>
                  <a:gd name="connsiteX30" fmla="*/ 238855 w 586823"/>
                  <a:gd name="connsiteY30" fmla="*/ 817179 h 1148044"/>
                  <a:gd name="connsiteX31" fmla="*/ 293225 w 586823"/>
                  <a:gd name="connsiteY31" fmla="*/ 913900 h 1148044"/>
                  <a:gd name="connsiteX32" fmla="*/ 422511 w 586823"/>
                  <a:gd name="connsiteY32" fmla="*/ 117073 h 1148044"/>
                  <a:gd name="connsiteX33" fmla="*/ 360816 w 586823"/>
                  <a:gd name="connsiteY33" fmla="*/ 117073 h 1148044"/>
                  <a:gd name="connsiteX34" fmla="*/ 306446 w 586823"/>
                  <a:gd name="connsiteY34" fmla="*/ 213794 h 1148044"/>
                  <a:gd name="connsiteX35" fmla="*/ 368141 w 586823"/>
                  <a:gd name="connsiteY35" fmla="*/ 213794 h 1148044"/>
                  <a:gd name="connsiteX36" fmla="*/ 422511 w 586823"/>
                  <a:gd name="connsiteY36" fmla="*/ 1030971 h 1148044"/>
                  <a:gd name="connsiteX37" fmla="*/ 368141 w 586823"/>
                  <a:gd name="connsiteY37" fmla="*/ 934250 h 1148044"/>
                  <a:gd name="connsiteX38" fmla="*/ 306446 w 586823"/>
                  <a:gd name="connsiteY38" fmla="*/ 934250 h 1148044"/>
                  <a:gd name="connsiteX39" fmla="*/ 360816 w 586823"/>
                  <a:gd name="connsiteY39" fmla="*/ 1030971 h 1148044"/>
                  <a:gd name="connsiteX40" fmla="*/ 586823 w 586823"/>
                  <a:gd name="connsiteY40" fmla="*/ 1 h 1148044"/>
                  <a:gd name="connsiteX41" fmla="*/ 490102 w 586823"/>
                  <a:gd name="connsiteY41" fmla="*/ 1 h 1148044"/>
                  <a:gd name="connsiteX42" fmla="*/ 490103 w 586823"/>
                  <a:gd name="connsiteY42" fmla="*/ 0 h 1148044"/>
                  <a:gd name="connsiteX43" fmla="*/ 428407 w 586823"/>
                  <a:gd name="connsiteY43" fmla="*/ 0 h 1148044"/>
                  <a:gd name="connsiteX44" fmla="*/ 374037 w 586823"/>
                  <a:gd name="connsiteY44" fmla="*/ 96722 h 1148044"/>
                  <a:gd name="connsiteX45" fmla="*/ 435733 w 586823"/>
                  <a:gd name="connsiteY45" fmla="*/ 96722 h 1148044"/>
                  <a:gd name="connsiteX46" fmla="*/ 479228 w 586823"/>
                  <a:gd name="connsiteY46" fmla="*/ 19345 h 1148044"/>
                  <a:gd name="connsiteX47" fmla="*/ 567555 w 586823"/>
                  <a:gd name="connsiteY47" fmla="*/ 19345 h 1148044"/>
                  <a:gd name="connsiteX48" fmla="*/ 586823 w 586823"/>
                  <a:gd name="connsiteY48" fmla="*/ 1148043 h 1148044"/>
                  <a:gd name="connsiteX49" fmla="*/ 567555 w 586823"/>
                  <a:gd name="connsiteY49" fmla="*/ 1128699 h 1148044"/>
                  <a:gd name="connsiteX50" fmla="*/ 479228 w 586823"/>
                  <a:gd name="connsiteY50" fmla="*/ 1128699 h 1148044"/>
                  <a:gd name="connsiteX51" fmla="*/ 435733 w 586823"/>
                  <a:gd name="connsiteY51" fmla="*/ 1051323 h 1148044"/>
                  <a:gd name="connsiteX52" fmla="*/ 374037 w 586823"/>
                  <a:gd name="connsiteY52" fmla="*/ 1051323 h 1148044"/>
                  <a:gd name="connsiteX53" fmla="*/ 428407 w 586823"/>
                  <a:gd name="connsiteY53" fmla="*/ 1148044 h 1148044"/>
                  <a:gd name="connsiteX54" fmla="*/ 490103 w 586823"/>
                  <a:gd name="connsiteY54" fmla="*/ 1148044 h 1148044"/>
                  <a:gd name="connsiteX55" fmla="*/ 490102 w 586823"/>
                  <a:gd name="connsiteY55" fmla="*/ 1148043 h 114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3" h="1148044">
                    <a:moveTo>
                      <a:pt x="219739" y="468289"/>
                    </a:moveTo>
                    <a:lnTo>
                      <a:pt x="158044" y="468289"/>
                    </a:lnTo>
                    <a:lnTo>
                      <a:pt x="114549" y="545665"/>
                    </a:lnTo>
                    <a:lnTo>
                      <a:pt x="19268" y="545665"/>
                    </a:lnTo>
                    <a:lnTo>
                      <a:pt x="0" y="565009"/>
                    </a:lnTo>
                    <a:lnTo>
                      <a:pt x="103675" y="565009"/>
                    </a:lnTo>
                    <a:lnTo>
                      <a:pt x="103674" y="565010"/>
                    </a:lnTo>
                    <a:lnTo>
                      <a:pt x="165369" y="565010"/>
                    </a:lnTo>
                    <a:close/>
                    <a:moveTo>
                      <a:pt x="219739" y="679756"/>
                    </a:moveTo>
                    <a:lnTo>
                      <a:pt x="165369" y="583035"/>
                    </a:lnTo>
                    <a:lnTo>
                      <a:pt x="103674" y="583035"/>
                    </a:lnTo>
                    <a:lnTo>
                      <a:pt x="103675" y="583035"/>
                    </a:lnTo>
                    <a:lnTo>
                      <a:pt x="0" y="583035"/>
                    </a:lnTo>
                    <a:lnTo>
                      <a:pt x="19268" y="602379"/>
                    </a:lnTo>
                    <a:lnTo>
                      <a:pt x="114549" y="602379"/>
                    </a:lnTo>
                    <a:lnTo>
                      <a:pt x="158044" y="679756"/>
                    </a:lnTo>
                    <a:close/>
                    <a:moveTo>
                      <a:pt x="287329" y="351217"/>
                    </a:moveTo>
                    <a:lnTo>
                      <a:pt x="225634" y="351217"/>
                    </a:lnTo>
                    <a:lnTo>
                      <a:pt x="171264" y="447938"/>
                    </a:lnTo>
                    <a:lnTo>
                      <a:pt x="232959" y="447938"/>
                    </a:lnTo>
                    <a:close/>
                    <a:moveTo>
                      <a:pt x="287329" y="796828"/>
                    </a:moveTo>
                    <a:lnTo>
                      <a:pt x="232959" y="700107"/>
                    </a:lnTo>
                    <a:lnTo>
                      <a:pt x="171264" y="700107"/>
                    </a:lnTo>
                    <a:lnTo>
                      <a:pt x="225634" y="796828"/>
                    </a:lnTo>
                    <a:close/>
                    <a:moveTo>
                      <a:pt x="354920" y="234145"/>
                    </a:moveTo>
                    <a:lnTo>
                      <a:pt x="293225" y="234145"/>
                    </a:lnTo>
                    <a:lnTo>
                      <a:pt x="238855" y="330866"/>
                    </a:lnTo>
                    <a:lnTo>
                      <a:pt x="300550" y="330866"/>
                    </a:lnTo>
                    <a:close/>
                    <a:moveTo>
                      <a:pt x="354920" y="913900"/>
                    </a:moveTo>
                    <a:lnTo>
                      <a:pt x="300550" y="817179"/>
                    </a:lnTo>
                    <a:lnTo>
                      <a:pt x="238855" y="817179"/>
                    </a:lnTo>
                    <a:lnTo>
                      <a:pt x="293225" y="913900"/>
                    </a:lnTo>
                    <a:close/>
                    <a:moveTo>
                      <a:pt x="422511" y="117073"/>
                    </a:moveTo>
                    <a:lnTo>
                      <a:pt x="360816" y="117073"/>
                    </a:lnTo>
                    <a:lnTo>
                      <a:pt x="306446" y="213794"/>
                    </a:lnTo>
                    <a:lnTo>
                      <a:pt x="368141" y="213794"/>
                    </a:lnTo>
                    <a:close/>
                    <a:moveTo>
                      <a:pt x="422511" y="1030971"/>
                    </a:moveTo>
                    <a:lnTo>
                      <a:pt x="368141" y="934250"/>
                    </a:lnTo>
                    <a:lnTo>
                      <a:pt x="306446" y="934250"/>
                    </a:lnTo>
                    <a:lnTo>
                      <a:pt x="360816" y="1030971"/>
                    </a:lnTo>
                    <a:close/>
                    <a:moveTo>
                      <a:pt x="586823" y="1"/>
                    </a:moveTo>
                    <a:lnTo>
                      <a:pt x="490102" y="1"/>
                    </a:lnTo>
                    <a:lnTo>
                      <a:pt x="490103" y="0"/>
                    </a:lnTo>
                    <a:lnTo>
                      <a:pt x="428407" y="0"/>
                    </a:lnTo>
                    <a:lnTo>
                      <a:pt x="374037" y="96722"/>
                    </a:lnTo>
                    <a:lnTo>
                      <a:pt x="435733" y="96722"/>
                    </a:lnTo>
                    <a:lnTo>
                      <a:pt x="479228" y="19345"/>
                    </a:lnTo>
                    <a:lnTo>
                      <a:pt x="567555" y="19345"/>
                    </a:lnTo>
                    <a:close/>
                    <a:moveTo>
                      <a:pt x="586823" y="1148043"/>
                    </a:moveTo>
                    <a:lnTo>
                      <a:pt x="567555" y="1128699"/>
                    </a:lnTo>
                    <a:lnTo>
                      <a:pt x="479228" y="1128699"/>
                    </a:lnTo>
                    <a:lnTo>
                      <a:pt x="435733" y="1051323"/>
                    </a:lnTo>
                    <a:lnTo>
                      <a:pt x="374037" y="1051323"/>
                    </a:lnTo>
                    <a:lnTo>
                      <a:pt x="428407" y="1148044"/>
                    </a:lnTo>
                    <a:lnTo>
                      <a:pt x="490103" y="1148044"/>
                    </a:lnTo>
                    <a:lnTo>
                      <a:pt x="490102" y="1148043"/>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30" name="文本框 229">
            <a:extLst>
              <a:ext uri="{FF2B5EF4-FFF2-40B4-BE49-F238E27FC236}">
                <a16:creationId xmlns:a16="http://schemas.microsoft.com/office/drawing/2014/main" id="{9A704040-2963-448F-8F53-7069E28979CD}"/>
              </a:ext>
            </a:extLst>
          </p:cNvPr>
          <p:cNvSpPr txBox="1"/>
          <p:nvPr/>
        </p:nvSpPr>
        <p:spPr>
          <a:xfrm>
            <a:off x="2781178" y="3457495"/>
            <a:ext cx="826546" cy="230544"/>
          </a:xfrm>
          <a:prstGeom prst="rect">
            <a:avLst/>
          </a:prstGeom>
          <a:noFill/>
        </p:spPr>
        <p:txBody>
          <a:bodyPr wrap="none" lIns="0" tIns="0" rIns="0" bIns="0" rtlCol="0">
            <a:noAutofit/>
          </a:bodyPr>
          <a:lstStyle/>
          <a:p>
            <a:pPr algn="ctr"/>
            <a:r>
              <a:rPr lang="zh-CN" altLang="en-US" sz="1200" dirty="0">
                <a:solidFill>
                  <a:schemeClr val="accent2"/>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透视</a:t>
            </a:r>
          </a:p>
        </p:txBody>
      </p:sp>
      <p:grpSp>
        <p:nvGrpSpPr>
          <p:cNvPr id="231" name="组合 230">
            <a:extLst>
              <a:ext uri="{FF2B5EF4-FFF2-40B4-BE49-F238E27FC236}">
                <a16:creationId xmlns:a16="http://schemas.microsoft.com/office/drawing/2014/main" id="{DA604D5C-8A63-4DD3-82C6-6E8F8F833DA9}"/>
              </a:ext>
            </a:extLst>
          </p:cNvPr>
          <p:cNvGrpSpPr/>
          <p:nvPr/>
        </p:nvGrpSpPr>
        <p:grpSpPr>
          <a:xfrm flipV="1">
            <a:off x="9898211" y="2918950"/>
            <a:ext cx="786106" cy="1085193"/>
            <a:chOff x="6404119" y="2865101"/>
            <a:chExt cx="1148044" cy="1584835"/>
          </a:xfrm>
        </p:grpSpPr>
        <p:sp>
          <p:nvSpPr>
            <p:cNvPr id="232" name="任意多边形: 形状 231">
              <a:extLst>
                <a:ext uri="{FF2B5EF4-FFF2-40B4-BE49-F238E27FC236}">
                  <a16:creationId xmlns:a16="http://schemas.microsoft.com/office/drawing/2014/main" id="{8135CBA8-ECC3-450A-B7C3-51889D410DA6}"/>
                </a:ext>
              </a:extLst>
            </p:cNvPr>
            <p:cNvSpPr/>
            <p:nvPr/>
          </p:nvSpPr>
          <p:spPr>
            <a:xfrm>
              <a:off x="6438240" y="2865101"/>
              <a:ext cx="1079803" cy="559111"/>
            </a:xfrm>
            <a:custGeom>
              <a:avLst/>
              <a:gdLst>
                <a:gd name="connsiteX0" fmla="*/ 1079803 w 1079803"/>
                <a:gd name="connsiteY0" fmla="*/ 0 h 559112"/>
                <a:gd name="connsiteX1" fmla="*/ 1078346 w 1079803"/>
                <a:gd name="connsiteY1" fmla="*/ 249600 h 559112"/>
                <a:gd name="connsiteX2" fmla="*/ 532218 w 1079803"/>
                <a:gd name="connsiteY2" fmla="*/ 559112 h 559112"/>
                <a:gd name="connsiteX3" fmla="*/ 0 w 1079803"/>
                <a:gd name="connsiteY3" fmla="*/ 244590 h 559112"/>
                <a:gd name="connsiteX4" fmla="*/ 1428 w 1079803"/>
                <a:gd name="connsiteY4" fmla="*/ 1 h 559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803" h="559112">
                  <a:moveTo>
                    <a:pt x="1079803" y="0"/>
                  </a:moveTo>
                  <a:lnTo>
                    <a:pt x="1078346" y="249600"/>
                  </a:lnTo>
                  <a:lnTo>
                    <a:pt x="532218" y="559112"/>
                  </a:lnTo>
                  <a:lnTo>
                    <a:pt x="0" y="244590"/>
                  </a:lnTo>
                  <a:lnTo>
                    <a:pt x="1428" y="1"/>
                  </a:lnTo>
                  <a:close/>
                </a:path>
              </a:pathLst>
            </a:custGeom>
            <a:gradFill>
              <a:gsLst>
                <a:gs pos="0">
                  <a:schemeClr val="accent2">
                    <a:alpha val="0"/>
                  </a:schemeClr>
                </a:gs>
                <a:gs pos="100000">
                  <a:schemeClr val="accent2"/>
                </a:gs>
                <a:gs pos="95000">
                  <a:schemeClr val="accent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33" name="组合 232">
              <a:extLst>
                <a:ext uri="{FF2B5EF4-FFF2-40B4-BE49-F238E27FC236}">
                  <a16:creationId xmlns:a16="http://schemas.microsoft.com/office/drawing/2014/main" id="{AE37F973-717D-4061-82DD-F4DEA501D256}"/>
                </a:ext>
              </a:extLst>
            </p:cNvPr>
            <p:cNvGrpSpPr/>
            <p:nvPr/>
          </p:nvGrpSpPr>
          <p:grpSpPr>
            <a:xfrm>
              <a:off x="6404119" y="3070140"/>
              <a:ext cx="1148044" cy="1379796"/>
              <a:chOff x="6404119" y="3070140"/>
              <a:chExt cx="1148044" cy="1379796"/>
            </a:xfrm>
          </p:grpSpPr>
          <p:sp>
            <p:nvSpPr>
              <p:cNvPr id="234" name="平行四边形 233">
                <a:extLst>
                  <a:ext uri="{FF2B5EF4-FFF2-40B4-BE49-F238E27FC236}">
                    <a16:creationId xmlns:a16="http://schemas.microsoft.com/office/drawing/2014/main" id="{92DB9DEA-3A67-4E6F-9743-59EAB13A9B80}"/>
                  </a:ext>
                </a:extLst>
              </p:cNvPr>
              <p:cNvSpPr/>
              <p:nvPr/>
            </p:nvSpPr>
            <p:spPr>
              <a:xfrm rot="16200000" flipV="1">
                <a:off x="6494538" y="3965366"/>
                <a:ext cx="967206" cy="1934"/>
              </a:xfrm>
              <a:prstGeom prst="parallelogram">
                <a:avLst>
                  <a:gd name="adj" fmla="val 99605"/>
                </a:avLst>
              </a:prstGeom>
              <a:gradFill flip="none" rotWithShape="1">
                <a:gsLst>
                  <a:gs pos="0">
                    <a:schemeClr val="accent2">
                      <a:alpha val="0"/>
                    </a:schemeClr>
                  </a:gs>
                  <a:gs pos="100000">
                    <a:schemeClr val="accent2"/>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5" name="任意多边形: 形状 234">
                <a:extLst>
                  <a:ext uri="{FF2B5EF4-FFF2-40B4-BE49-F238E27FC236}">
                    <a16:creationId xmlns:a16="http://schemas.microsoft.com/office/drawing/2014/main" id="{CDAC346C-E00D-413D-A960-8472B8F43FBA}"/>
                  </a:ext>
                </a:extLst>
              </p:cNvPr>
              <p:cNvSpPr/>
              <p:nvPr/>
            </p:nvSpPr>
            <p:spPr>
              <a:xfrm rot="16200000" flipV="1">
                <a:off x="6684729" y="2789530"/>
                <a:ext cx="586823" cy="1148044"/>
              </a:xfrm>
              <a:custGeom>
                <a:avLst/>
                <a:gdLst>
                  <a:gd name="connsiteX0" fmla="*/ 219739 w 586823"/>
                  <a:gd name="connsiteY0" fmla="*/ 468289 h 1148044"/>
                  <a:gd name="connsiteX1" fmla="*/ 158044 w 586823"/>
                  <a:gd name="connsiteY1" fmla="*/ 468289 h 1148044"/>
                  <a:gd name="connsiteX2" fmla="*/ 114549 w 586823"/>
                  <a:gd name="connsiteY2" fmla="*/ 545665 h 1148044"/>
                  <a:gd name="connsiteX3" fmla="*/ 19268 w 586823"/>
                  <a:gd name="connsiteY3" fmla="*/ 545665 h 1148044"/>
                  <a:gd name="connsiteX4" fmla="*/ 0 w 586823"/>
                  <a:gd name="connsiteY4" fmla="*/ 565009 h 1148044"/>
                  <a:gd name="connsiteX5" fmla="*/ 103675 w 586823"/>
                  <a:gd name="connsiteY5" fmla="*/ 565009 h 1148044"/>
                  <a:gd name="connsiteX6" fmla="*/ 103674 w 586823"/>
                  <a:gd name="connsiteY6" fmla="*/ 565010 h 1148044"/>
                  <a:gd name="connsiteX7" fmla="*/ 165369 w 586823"/>
                  <a:gd name="connsiteY7" fmla="*/ 565010 h 1148044"/>
                  <a:gd name="connsiteX8" fmla="*/ 219739 w 586823"/>
                  <a:gd name="connsiteY8" fmla="*/ 679756 h 1148044"/>
                  <a:gd name="connsiteX9" fmla="*/ 165369 w 586823"/>
                  <a:gd name="connsiteY9" fmla="*/ 583035 h 1148044"/>
                  <a:gd name="connsiteX10" fmla="*/ 103674 w 586823"/>
                  <a:gd name="connsiteY10" fmla="*/ 583035 h 1148044"/>
                  <a:gd name="connsiteX11" fmla="*/ 103675 w 586823"/>
                  <a:gd name="connsiteY11" fmla="*/ 583035 h 1148044"/>
                  <a:gd name="connsiteX12" fmla="*/ 0 w 586823"/>
                  <a:gd name="connsiteY12" fmla="*/ 583035 h 1148044"/>
                  <a:gd name="connsiteX13" fmla="*/ 19268 w 586823"/>
                  <a:gd name="connsiteY13" fmla="*/ 602379 h 1148044"/>
                  <a:gd name="connsiteX14" fmla="*/ 114549 w 586823"/>
                  <a:gd name="connsiteY14" fmla="*/ 602379 h 1148044"/>
                  <a:gd name="connsiteX15" fmla="*/ 158044 w 586823"/>
                  <a:gd name="connsiteY15" fmla="*/ 679756 h 1148044"/>
                  <a:gd name="connsiteX16" fmla="*/ 287329 w 586823"/>
                  <a:gd name="connsiteY16" fmla="*/ 351217 h 1148044"/>
                  <a:gd name="connsiteX17" fmla="*/ 225634 w 586823"/>
                  <a:gd name="connsiteY17" fmla="*/ 351217 h 1148044"/>
                  <a:gd name="connsiteX18" fmla="*/ 171264 w 586823"/>
                  <a:gd name="connsiteY18" fmla="*/ 447938 h 1148044"/>
                  <a:gd name="connsiteX19" fmla="*/ 232959 w 586823"/>
                  <a:gd name="connsiteY19" fmla="*/ 447938 h 1148044"/>
                  <a:gd name="connsiteX20" fmla="*/ 287329 w 586823"/>
                  <a:gd name="connsiteY20" fmla="*/ 796828 h 1148044"/>
                  <a:gd name="connsiteX21" fmla="*/ 232959 w 586823"/>
                  <a:gd name="connsiteY21" fmla="*/ 700107 h 1148044"/>
                  <a:gd name="connsiteX22" fmla="*/ 171264 w 586823"/>
                  <a:gd name="connsiteY22" fmla="*/ 700107 h 1148044"/>
                  <a:gd name="connsiteX23" fmla="*/ 225634 w 586823"/>
                  <a:gd name="connsiteY23" fmla="*/ 796828 h 1148044"/>
                  <a:gd name="connsiteX24" fmla="*/ 354920 w 586823"/>
                  <a:gd name="connsiteY24" fmla="*/ 234145 h 1148044"/>
                  <a:gd name="connsiteX25" fmla="*/ 293225 w 586823"/>
                  <a:gd name="connsiteY25" fmla="*/ 234145 h 1148044"/>
                  <a:gd name="connsiteX26" fmla="*/ 238855 w 586823"/>
                  <a:gd name="connsiteY26" fmla="*/ 330866 h 1148044"/>
                  <a:gd name="connsiteX27" fmla="*/ 300550 w 586823"/>
                  <a:gd name="connsiteY27" fmla="*/ 330866 h 1148044"/>
                  <a:gd name="connsiteX28" fmla="*/ 354920 w 586823"/>
                  <a:gd name="connsiteY28" fmla="*/ 913900 h 1148044"/>
                  <a:gd name="connsiteX29" fmla="*/ 300550 w 586823"/>
                  <a:gd name="connsiteY29" fmla="*/ 817179 h 1148044"/>
                  <a:gd name="connsiteX30" fmla="*/ 238855 w 586823"/>
                  <a:gd name="connsiteY30" fmla="*/ 817179 h 1148044"/>
                  <a:gd name="connsiteX31" fmla="*/ 293225 w 586823"/>
                  <a:gd name="connsiteY31" fmla="*/ 913900 h 1148044"/>
                  <a:gd name="connsiteX32" fmla="*/ 422511 w 586823"/>
                  <a:gd name="connsiteY32" fmla="*/ 117073 h 1148044"/>
                  <a:gd name="connsiteX33" fmla="*/ 360816 w 586823"/>
                  <a:gd name="connsiteY33" fmla="*/ 117073 h 1148044"/>
                  <a:gd name="connsiteX34" fmla="*/ 306446 w 586823"/>
                  <a:gd name="connsiteY34" fmla="*/ 213794 h 1148044"/>
                  <a:gd name="connsiteX35" fmla="*/ 368141 w 586823"/>
                  <a:gd name="connsiteY35" fmla="*/ 213794 h 1148044"/>
                  <a:gd name="connsiteX36" fmla="*/ 422511 w 586823"/>
                  <a:gd name="connsiteY36" fmla="*/ 1030971 h 1148044"/>
                  <a:gd name="connsiteX37" fmla="*/ 368141 w 586823"/>
                  <a:gd name="connsiteY37" fmla="*/ 934250 h 1148044"/>
                  <a:gd name="connsiteX38" fmla="*/ 306446 w 586823"/>
                  <a:gd name="connsiteY38" fmla="*/ 934250 h 1148044"/>
                  <a:gd name="connsiteX39" fmla="*/ 360816 w 586823"/>
                  <a:gd name="connsiteY39" fmla="*/ 1030971 h 1148044"/>
                  <a:gd name="connsiteX40" fmla="*/ 586823 w 586823"/>
                  <a:gd name="connsiteY40" fmla="*/ 1 h 1148044"/>
                  <a:gd name="connsiteX41" fmla="*/ 490102 w 586823"/>
                  <a:gd name="connsiteY41" fmla="*/ 1 h 1148044"/>
                  <a:gd name="connsiteX42" fmla="*/ 490103 w 586823"/>
                  <a:gd name="connsiteY42" fmla="*/ 0 h 1148044"/>
                  <a:gd name="connsiteX43" fmla="*/ 428407 w 586823"/>
                  <a:gd name="connsiteY43" fmla="*/ 0 h 1148044"/>
                  <a:gd name="connsiteX44" fmla="*/ 374037 w 586823"/>
                  <a:gd name="connsiteY44" fmla="*/ 96722 h 1148044"/>
                  <a:gd name="connsiteX45" fmla="*/ 435733 w 586823"/>
                  <a:gd name="connsiteY45" fmla="*/ 96722 h 1148044"/>
                  <a:gd name="connsiteX46" fmla="*/ 479228 w 586823"/>
                  <a:gd name="connsiteY46" fmla="*/ 19345 h 1148044"/>
                  <a:gd name="connsiteX47" fmla="*/ 567555 w 586823"/>
                  <a:gd name="connsiteY47" fmla="*/ 19345 h 1148044"/>
                  <a:gd name="connsiteX48" fmla="*/ 586823 w 586823"/>
                  <a:gd name="connsiteY48" fmla="*/ 1148043 h 1148044"/>
                  <a:gd name="connsiteX49" fmla="*/ 567555 w 586823"/>
                  <a:gd name="connsiteY49" fmla="*/ 1128699 h 1148044"/>
                  <a:gd name="connsiteX50" fmla="*/ 479228 w 586823"/>
                  <a:gd name="connsiteY50" fmla="*/ 1128699 h 1148044"/>
                  <a:gd name="connsiteX51" fmla="*/ 435733 w 586823"/>
                  <a:gd name="connsiteY51" fmla="*/ 1051323 h 1148044"/>
                  <a:gd name="connsiteX52" fmla="*/ 374037 w 586823"/>
                  <a:gd name="connsiteY52" fmla="*/ 1051323 h 1148044"/>
                  <a:gd name="connsiteX53" fmla="*/ 428407 w 586823"/>
                  <a:gd name="connsiteY53" fmla="*/ 1148044 h 1148044"/>
                  <a:gd name="connsiteX54" fmla="*/ 490103 w 586823"/>
                  <a:gd name="connsiteY54" fmla="*/ 1148044 h 1148044"/>
                  <a:gd name="connsiteX55" fmla="*/ 490102 w 586823"/>
                  <a:gd name="connsiteY55" fmla="*/ 1148043 h 114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3" h="1148044">
                    <a:moveTo>
                      <a:pt x="219739" y="468289"/>
                    </a:moveTo>
                    <a:lnTo>
                      <a:pt x="158044" y="468289"/>
                    </a:lnTo>
                    <a:lnTo>
                      <a:pt x="114549" y="545665"/>
                    </a:lnTo>
                    <a:lnTo>
                      <a:pt x="19268" y="545665"/>
                    </a:lnTo>
                    <a:lnTo>
                      <a:pt x="0" y="565009"/>
                    </a:lnTo>
                    <a:lnTo>
                      <a:pt x="103675" y="565009"/>
                    </a:lnTo>
                    <a:lnTo>
                      <a:pt x="103674" y="565010"/>
                    </a:lnTo>
                    <a:lnTo>
                      <a:pt x="165369" y="565010"/>
                    </a:lnTo>
                    <a:close/>
                    <a:moveTo>
                      <a:pt x="219739" y="679756"/>
                    </a:moveTo>
                    <a:lnTo>
                      <a:pt x="165369" y="583035"/>
                    </a:lnTo>
                    <a:lnTo>
                      <a:pt x="103674" y="583035"/>
                    </a:lnTo>
                    <a:lnTo>
                      <a:pt x="103675" y="583035"/>
                    </a:lnTo>
                    <a:lnTo>
                      <a:pt x="0" y="583035"/>
                    </a:lnTo>
                    <a:lnTo>
                      <a:pt x="19268" y="602379"/>
                    </a:lnTo>
                    <a:lnTo>
                      <a:pt x="114549" y="602379"/>
                    </a:lnTo>
                    <a:lnTo>
                      <a:pt x="158044" y="679756"/>
                    </a:lnTo>
                    <a:close/>
                    <a:moveTo>
                      <a:pt x="287329" y="351217"/>
                    </a:moveTo>
                    <a:lnTo>
                      <a:pt x="225634" y="351217"/>
                    </a:lnTo>
                    <a:lnTo>
                      <a:pt x="171264" y="447938"/>
                    </a:lnTo>
                    <a:lnTo>
                      <a:pt x="232959" y="447938"/>
                    </a:lnTo>
                    <a:close/>
                    <a:moveTo>
                      <a:pt x="287329" y="796828"/>
                    </a:moveTo>
                    <a:lnTo>
                      <a:pt x="232959" y="700107"/>
                    </a:lnTo>
                    <a:lnTo>
                      <a:pt x="171264" y="700107"/>
                    </a:lnTo>
                    <a:lnTo>
                      <a:pt x="225634" y="796828"/>
                    </a:lnTo>
                    <a:close/>
                    <a:moveTo>
                      <a:pt x="354920" y="234145"/>
                    </a:moveTo>
                    <a:lnTo>
                      <a:pt x="293225" y="234145"/>
                    </a:lnTo>
                    <a:lnTo>
                      <a:pt x="238855" y="330866"/>
                    </a:lnTo>
                    <a:lnTo>
                      <a:pt x="300550" y="330866"/>
                    </a:lnTo>
                    <a:close/>
                    <a:moveTo>
                      <a:pt x="354920" y="913900"/>
                    </a:moveTo>
                    <a:lnTo>
                      <a:pt x="300550" y="817179"/>
                    </a:lnTo>
                    <a:lnTo>
                      <a:pt x="238855" y="817179"/>
                    </a:lnTo>
                    <a:lnTo>
                      <a:pt x="293225" y="913900"/>
                    </a:lnTo>
                    <a:close/>
                    <a:moveTo>
                      <a:pt x="422511" y="117073"/>
                    </a:moveTo>
                    <a:lnTo>
                      <a:pt x="360816" y="117073"/>
                    </a:lnTo>
                    <a:lnTo>
                      <a:pt x="306446" y="213794"/>
                    </a:lnTo>
                    <a:lnTo>
                      <a:pt x="368141" y="213794"/>
                    </a:lnTo>
                    <a:close/>
                    <a:moveTo>
                      <a:pt x="422511" y="1030971"/>
                    </a:moveTo>
                    <a:lnTo>
                      <a:pt x="368141" y="934250"/>
                    </a:lnTo>
                    <a:lnTo>
                      <a:pt x="306446" y="934250"/>
                    </a:lnTo>
                    <a:lnTo>
                      <a:pt x="360816" y="1030971"/>
                    </a:lnTo>
                    <a:close/>
                    <a:moveTo>
                      <a:pt x="586823" y="1"/>
                    </a:moveTo>
                    <a:lnTo>
                      <a:pt x="490102" y="1"/>
                    </a:lnTo>
                    <a:lnTo>
                      <a:pt x="490103" y="0"/>
                    </a:lnTo>
                    <a:lnTo>
                      <a:pt x="428407" y="0"/>
                    </a:lnTo>
                    <a:lnTo>
                      <a:pt x="374037" y="96722"/>
                    </a:lnTo>
                    <a:lnTo>
                      <a:pt x="435733" y="96722"/>
                    </a:lnTo>
                    <a:lnTo>
                      <a:pt x="479228" y="19345"/>
                    </a:lnTo>
                    <a:lnTo>
                      <a:pt x="567555" y="19345"/>
                    </a:lnTo>
                    <a:close/>
                    <a:moveTo>
                      <a:pt x="586823" y="1148043"/>
                    </a:moveTo>
                    <a:lnTo>
                      <a:pt x="567555" y="1128699"/>
                    </a:lnTo>
                    <a:lnTo>
                      <a:pt x="479228" y="1128699"/>
                    </a:lnTo>
                    <a:lnTo>
                      <a:pt x="435733" y="1051323"/>
                    </a:lnTo>
                    <a:lnTo>
                      <a:pt x="374037" y="1051323"/>
                    </a:lnTo>
                    <a:lnTo>
                      <a:pt x="428407" y="1148044"/>
                    </a:lnTo>
                    <a:lnTo>
                      <a:pt x="490103" y="1148044"/>
                    </a:lnTo>
                    <a:lnTo>
                      <a:pt x="490102" y="114804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36" name="组合 235">
                <a:extLst>
                  <a:ext uri="{FF2B5EF4-FFF2-40B4-BE49-F238E27FC236}">
                    <a16:creationId xmlns:a16="http://schemas.microsoft.com/office/drawing/2014/main" id="{10D2D67D-7020-445F-BCD9-0E02C9F2BE6F}"/>
                  </a:ext>
                </a:extLst>
              </p:cNvPr>
              <p:cNvGrpSpPr/>
              <p:nvPr/>
            </p:nvGrpSpPr>
            <p:grpSpPr>
              <a:xfrm rot="16200000">
                <a:off x="6949124" y="3399309"/>
                <a:ext cx="58032" cy="114746"/>
                <a:chOff x="9880941" y="5172738"/>
                <a:chExt cx="108000" cy="213546"/>
              </a:xfrm>
              <a:solidFill>
                <a:schemeClr val="accent2"/>
              </a:solidFill>
            </p:grpSpPr>
            <p:sp>
              <p:nvSpPr>
                <p:cNvPr id="240" name="平行四边形 239">
                  <a:extLst>
                    <a:ext uri="{FF2B5EF4-FFF2-40B4-BE49-F238E27FC236}">
                      <a16:creationId xmlns:a16="http://schemas.microsoft.com/office/drawing/2014/main" id="{D0E566F1-5A10-44D0-A95F-E3A6E2B12C09}"/>
                    </a:ext>
                  </a:extLst>
                </p:cNvPr>
                <p:cNvSpPr/>
                <p:nvPr/>
              </p:nvSpPr>
              <p:spPr>
                <a:xfrm>
                  <a:off x="9880941" y="5172738"/>
                  <a:ext cx="108000" cy="108000"/>
                </a:xfrm>
                <a:prstGeom prst="parallelogram">
                  <a:avLst>
                    <a:gd name="adj" fmla="val 562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1" name="平行四边形 240">
                  <a:extLst>
                    <a:ext uri="{FF2B5EF4-FFF2-40B4-BE49-F238E27FC236}">
                      <a16:creationId xmlns:a16="http://schemas.microsoft.com/office/drawing/2014/main" id="{E03AAC31-F717-4F6E-A19F-42D078D7B922}"/>
                    </a:ext>
                  </a:extLst>
                </p:cNvPr>
                <p:cNvSpPr/>
                <p:nvPr/>
              </p:nvSpPr>
              <p:spPr>
                <a:xfrm flipV="1">
                  <a:off x="9880941" y="5278284"/>
                  <a:ext cx="108000" cy="108000"/>
                </a:xfrm>
                <a:prstGeom prst="parallelogram">
                  <a:avLst>
                    <a:gd name="adj" fmla="val 562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37" name="任意多边形: 形状 236">
                <a:extLst>
                  <a:ext uri="{FF2B5EF4-FFF2-40B4-BE49-F238E27FC236}">
                    <a16:creationId xmlns:a16="http://schemas.microsoft.com/office/drawing/2014/main" id="{51BACFA7-1BFD-4666-A315-9AE48BDFB045}"/>
                  </a:ext>
                </a:extLst>
              </p:cNvPr>
              <p:cNvSpPr/>
              <p:nvPr/>
            </p:nvSpPr>
            <p:spPr>
              <a:xfrm rot="16200000" flipV="1">
                <a:off x="6753271" y="3146679"/>
                <a:ext cx="449740" cy="879858"/>
              </a:xfrm>
              <a:custGeom>
                <a:avLst/>
                <a:gdLst>
                  <a:gd name="connsiteX0" fmla="*/ 219739 w 586823"/>
                  <a:gd name="connsiteY0" fmla="*/ 468289 h 1148044"/>
                  <a:gd name="connsiteX1" fmla="*/ 158044 w 586823"/>
                  <a:gd name="connsiteY1" fmla="*/ 468289 h 1148044"/>
                  <a:gd name="connsiteX2" fmla="*/ 114549 w 586823"/>
                  <a:gd name="connsiteY2" fmla="*/ 545665 h 1148044"/>
                  <a:gd name="connsiteX3" fmla="*/ 19268 w 586823"/>
                  <a:gd name="connsiteY3" fmla="*/ 545665 h 1148044"/>
                  <a:gd name="connsiteX4" fmla="*/ 0 w 586823"/>
                  <a:gd name="connsiteY4" fmla="*/ 565009 h 1148044"/>
                  <a:gd name="connsiteX5" fmla="*/ 103675 w 586823"/>
                  <a:gd name="connsiteY5" fmla="*/ 565009 h 1148044"/>
                  <a:gd name="connsiteX6" fmla="*/ 103674 w 586823"/>
                  <a:gd name="connsiteY6" fmla="*/ 565010 h 1148044"/>
                  <a:gd name="connsiteX7" fmla="*/ 165369 w 586823"/>
                  <a:gd name="connsiteY7" fmla="*/ 565010 h 1148044"/>
                  <a:gd name="connsiteX8" fmla="*/ 219739 w 586823"/>
                  <a:gd name="connsiteY8" fmla="*/ 679756 h 1148044"/>
                  <a:gd name="connsiteX9" fmla="*/ 165369 w 586823"/>
                  <a:gd name="connsiteY9" fmla="*/ 583035 h 1148044"/>
                  <a:gd name="connsiteX10" fmla="*/ 103674 w 586823"/>
                  <a:gd name="connsiteY10" fmla="*/ 583035 h 1148044"/>
                  <a:gd name="connsiteX11" fmla="*/ 103675 w 586823"/>
                  <a:gd name="connsiteY11" fmla="*/ 583035 h 1148044"/>
                  <a:gd name="connsiteX12" fmla="*/ 0 w 586823"/>
                  <a:gd name="connsiteY12" fmla="*/ 583035 h 1148044"/>
                  <a:gd name="connsiteX13" fmla="*/ 19268 w 586823"/>
                  <a:gd name="connsiteY13" fmla="*/ 602379 h 1148044"/>
                  <a:gd name="connsiteX14" fmla="*/ 114549 w 586823"/>
                  <a:gd name="connsiteY14" fmla="*/ 602379 h 1148044"/>
                  <a:gd name="connsiteX15" fmla="*/ 158044 w 586823"/>
                  <a:gd name="connsiteY15" fmla="*/ 679756 h 1148044"/>
                  <a:gd name="connsiteX16" fmla="*/ 287329 w 586823"/>
                  <a:gd name="connsiteY16" fmla="*/ 351217 h 1148044"/>
                  <a:gd name="connsiteX17" fmla="*/ 225634 w 586823"/>
                  <a:gd name="connsiteY17" fmla="*/ 351217 h 1148044"/>
                  <a:gd name="connsiteX18" fmla="*/ 171264 w 586823"/>
                  <a:gd name="connsiteY18" fmla="*/ 447938 h 1148044"/>
                  <a:gd name="connsiteX19" fmla="*/ 232959 w 586823"/>
                  <a:gd name="connsiteY19" fmla="*/ 447938 h 1148044"/>
                  <a:gd name="connsiteX20" fmla="*/ 287329 w 586823"/>
                  <a:gd name="connsiteY20" fmla="*/ 796828 h 1148044"/>
                  <a:gd name="connsiteX21" fmla="*/ 232959 w 586823"/>
                  <a:gd name="connsiteY21" fmla="*/ 700107 h 1148044"/>
                  <a:gd name="connsiteX22" fmla="*/ 171264 w 586823"/>
                  <a:gd name="connsiteY22" fmla="*/ 700107 h 1148044"/>
                  <a:gd name="connsiteX23" fmla="*/ 225634 w 586823"/>
                  <a:gd name="connsiteY23" fmla="*/ 796828 h 1148044"/>
                  <a:gd name="connsiteX24" fmla="*/ 354920 w 586823"/>
                  <a:gd name="connsiteY24" fmla="*/ 234145 h 1148044"/>
                  <a:gd name="connsiteX25" fmla="*/ 293225 w 586823"/>
                  <a:gd name="connsiteY25" fmla="*/ 234145 h 1148044"/>
                  <a:gd name="connsiteX26" fmla="*/ 238855 w 586823"/>
                  <a:gd name="connsiteY26" fmla="*/ 330866 h 1148044"/>
                  <a:gd name="connsiteX27" fmla="*/ 300550 w 586823"/>
                  <a:gd name="connsiteY27" fmla="*/ 330866 h 1148044"/>
                  <a:gd name="connsiteX28" fmla="*/ 354920 w 586823"/>
                  <a:gd name="connsiteY28" fmla="*/ 913900 h 1148044"/>
                  <a:gd name="connsiteX29" fmla="*/ 300550 w 586823"/>
                  <a:gd name="connsiteY29" fmla="*/ 817179 h 1148044"/>
                  <a:gd name="connsiteX30" fmla="*/ 238855 w 586823"/>
                  <a:gd name="connsiteY30" fmla="*/ 817179 h 1148044"/>
                  <a:gd name="connsiteX31" fmla="*/ 293225 w 586823"/>
                  <a:gd name="connsiteY31" fmla="*/ 913900 h 1148044"/>
                  <a:gd name="connsiteX32" fmla="*/ 422511 w 586823"/>
                  <a:gd name="connsiteY32" fmla="*/ 117073 h 1148044"/>
                  <a:gd name="connsiteX33" fmla="*/ 360816 w 586823"/>
                  <a:gd name="connsiteY33" fmla="*/ 117073 h 1148044"/>
                  <a:gd name="connsiteX34" fmla="*/ 306446 w 586823"/>
                  <a:gd name="connsiteY34" fmla="*/ 213794 h 1148044"/>
                  <a:gd name="connsiteX35" fmla="*/ 368141 w 586823"/>
                  <a:gd name="connsiteY35" fmla="*/ 213794 h 1148044"/>
                  <a:gd name="connsiteX36" fmla="*/ 422511 w 586823"/>
                  <a:gd name="connsiteY36" fmla="*/ 1030971 h 1148044"/>
                  <a:gd name="connsiteX37" fmla="*/ 368141 w 586823"/>
                  <a:gd name="connsiteY37" fmla="*/ 934250 h 1148044"/>
                  <a:gd name="connsiteX38" fmla="*/ 306446 w 586823"/>
                  <a:gd name="connsiteY38" fmla="*/ 934250 h 1148044"/>
                  <a:gd name="connsiteX39" fmla="*/ 360816 w 586823"/>
                  <a:gd name="connsiteY39" fmla="*/ 1030971 h 1148044"/>
                  <a:gd name="connsiteX40" fmla="*/ 586823 w 586823"/>
                  <a:gd name="connsiteY40" fmla="*/ 1 h 1148044"/>
                  <a:gd name="connsiteX41" fmla="*/ 490102 w 586823"/>
                  <a:gd name="connsiteY41" fmla="*/ 1 h 1148044"/>
                  <a:gd name="connsiteX42" fmla="*/ 490103 w 586823"/>
                  <a:gd name="connsiteY42" fmla="*/ 0 h 1148044"/>
                  <a:gd name="connsiteX43" fmla="*/ 428407 w 586823"/>
                  <a:gd name="connsiteY43" fmla="*/ 0 h 1148044"/>
                  <a:gd name="connsiteX44" fmla="*/ 374037 w 586823"/>
                  <a:gd name="connsiteY44" fmla="*/ 96722 h 1148044"/>
                  <a:gd name="connsiteX45" fmla="*/ 435733 w 586823"/>
                  <a:gd name="connsiteY45" fmla="*/ 96722 h 1148044"/>
                  <a:gd name="connsiteX46" fmla="*/ 479228 w 586823"/>
                  <a:gd name="connsiteY46" fmla="*/ 19345 h 1148044"/>
                  <a:gd name="connsiteX47" fmla="*/ 567555 w 586823"/>
                  <a:gd name="connsiteY47" fmla="*/ 19345 h 1148044"/>
                  <a:gd name="connsiteX48" fmla="*/ 586823 w 586823"/>
                  <a:gd name="connsiteY48" fmla="*/ 1148043 h 1148044"/>
                  <a:gd name="connsiteX49" fmla="*/ 567555 w 586823"/>
                  <a:gd name="connsiteY49" fmla="*/ 1128699 h 1148044"/>
                  <a:gd name="connsiteX50" fmla="*/ 479228 w 586823"/>
                  <a:gd name="connsiteY50" fmla="*/ 1128699 h 1148044"/>
                  <a:gd name="connsiteX51" fmla="*/ 435733 w 586823"/>
                  <a:gd name="connsiteY51" fmla="*/ 1051323 h 1148044"/>
                  <a:gd name="connsiteX52" fmla="*/ 374037 w 586823"/>
                  <a:gd name="connsiteY52" fmla="*/ 1051323 h 1148044"/>
                  <a:gd name="connsiteX53" fmla="*/ 428407 w 586823"/>
                  <a:gd name="connsiteY53" fmla="*/ 1148044 h 1148044"/>
                  <a:gd name="connsiteX54" fmla="*/ 490103 w 586823"/>
                  <a:gd name="connsiteY54" fmla="*/ 1148044 h 1148044"/>
                  <a:gd name="connsiteX55" fmla="*/ 490102 w 586823"/>
                  <a:gd name="connsiteY55" fmla="*/ 1148043 h 114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3" h="1148044">
                    <a:moveTo>
                      <a:pt x="219739" y="468289"/>
                    </a:moveTo>
                    <a:lnTo>
                      <a:pt x="158044" y="468289"/>
                    </a:lnTo>
                    <a:lnTo>
                      <a:pt x="114549" y="545665"/>
                    </a:lnTo>
                    <a:lnTo>
                      <a:pt x="19268" y="545665"/>
                    </a:lnTo>
                    <a:lnTo>
                      <a:pt x="0" y="565009"/>
                    </a:lnTo>
                    <a:lnTo>
                      <a:pt x="103675" y="565009"/>
                    </a:lnTo>
                    <a:lnTo>
                      <a:pt x="103674" y="565010"/>
                    </a:lnTo>
                    <a:lnTo>
                      <a:pt x="165369" y="565010"/>
                    </a:lnTo>
                    <a:close/>
                    <a:moveTo>
                      <a:pt x="219739" y="679756"/>
                    </a:moveTo>
                    <a:lnTo>
                      <a:pt x="165369" y="583035"/>
                    </a:lnTo>
                    <a:lnTo>
                      <a:pt x="103674" y="583035"/>
                    </a:lnTo>
                    <a:lnTo>
                      <a:pt x="103675" y="583035"/>
                    </a:lnTo>
                    <a:lnTo>
                      <a:pt x="0" y="583035"/>
                    </a:lnTo>
                    <a:lnTo>
                      <a:pt x="19268" y="602379"/>
                    </a:lnTo>
                    <a:lnTo>
                      <a:pt x="114549" y="602379"/>
                    </a:lnTo>
                    <a:lnTo>
                      <a:pt x="158044" y="679756"/>
                    </a:lnTo>
                    <a:close/>
                    <a:moveTo>
                      <a:pt x="287329" y="351217"/>
                    </a:moveTo>
                    <a:lnTo>
                      <a:pt x="225634" y="351217"/>
                    </a:lnTo>
                    <a:lnTo>
                      <a:pt x="171264" y="447938"/>
                    </a:lnTo>
                    <a:lnTo>
                      <a:pt x="232959" y="447938"/>
                    </a:lnTo>
                    <a:close/>
                    <a:moveTo>
                      <a:pt x="287329" y="796828"/>
                    </a:moveTo>
                    <a:lnTo>
                      <a:pt x="232959" y="700107"/>
                    </a:lnTo>
                    <a:lnTo>
                      <a:pt x="171264" y="700107"/>
                    </a:lnTo>
                    <a:lnTo>
                      <a:pt x="225634" y="796828"/>
                    </a:lnTo>
                    <a:close/>
                    <a:moveTo>
                      <a:pt x="354920" y="234145"/>
                    </a:moveTo>
                    <a:lnTo>
                      <a:pt x="293225" y="234145"/>
                    </a:lnTo>
                    <a:lnTo>
                      <a:pt x="238855" y="330866"/>
                    </a:lnTo>
                    <a:lnTo>
                      <a:pt x="300550" y="330866"/>
                    </a:lnTo>
                    <a:close/>
                    <a:moveTo>
                      <a:pt x="354920" y="913900"/>
                    </a:moveTo>
                    <a:lnTo>
                      <a:pt x="300550" y="817179"/>
                    </a:lnTo>
                    <a:lnTo>
                      <a:pt x="238855" y="817179"/>
                    </a:lnTo>
                    <a:lnTo>
                      <a:pt x="293225" y="913900"/>
                    </a:lnTo>
                    <a:close/>
                    <a:moveTo>
                      <a:pt x="422511" y="117073"/>
                    </a:moveTo>
                    <a:lnTo>
                      <a:pt x="360816" y="117073"/>
                    </a:lnTo>
                    <a:lnTo>
                      <a:pt x="306446" y="213794"/>
                    </a:lnTo>
                    <a:lnTo>
                      <a:pt x="368141" y="213794"/>
                    </a:lnTo>
                    <a:close/>
                    <a:moveTo>
                      <a:pt x="422511" y="1030971"/>
                    </a:moveTo>
                    <a:lnTo>
                      <a:pt x="368141" y="934250"/>
                    </a:lnTo>
                    <a:lnTo>
                      <a:pt x="306446" y="934250"/>
                    </a:lnTo>
                    <a:lnTo>
                      <a:pt x="360816" y="1030971"/>
                    </a:lnTo>
                    <a:close/>
                    <a:moveTo>
                      <a:pt x="586823" y="1"/>
                    </a:moveTo>
                    <a:lnTo>
                      <a:pt x="490102" y="1"/>
                    </a:lnTo>
                    <a:lnTo>
                      <a:pt x="490103" y="0"/>
                    </a:lnTo>
                    <a:lnTo>
                      <a:pt x="428407" y="0"/>
                    </a:lnTo>
                    <a:lnTo>
                      <a:pt x="374037" y="96722"/>
                    </a:lnTo>
                    <a:lnTo>
                      <a:pt x="435733" y="96722"/>
                    </a:lnTo>
                    <a:lnTo>
                      <a:pt x="479228" y="19345"/>
                    </a:lnTo>
                    <a:lnTo>
                      <a:pt x="567555" y="19345"/>
                    </a:lnTo>
                    <a:close/>
                    <a:moveTo>
                      <a:pt x="586823" y="1148043"/>
                    </a:moveTo>
                    <a:lnTo>
                      <a:pt x="567555" y="1128699"/>
                    </a:lnTo>
                    <a:lnTo>
                      <a:pt x="479228" y="1128699"/>
                    </a:lnTo>
                    <a:lnTo>
                      <a:pt x="435733" y="1051323"/>
                    </a:lnTo>
                    <a:lnTo>
                      <a:pt x="374037" y="1051323"/>
                    </a:lnTo>
                    <a:lnTo>
                      <a:pt x="428407" y="1148044"/>
                    </a:lnTo>
                    <a:lnTo>
                      <a:pt x="490103" y="1148044"/>
                    </a:lnTo>
                    <a:lnTo>
                      <a:pt x="490102" y="1148043"/>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8" name="任意多边形: 形状 237">
                <a:extLst>
                  <a:ext uri="{FF2B5EF4-FFF2-40B4-BE49-F238E27FC236}">
                    <a16:creationId xmlns:a16="http://schemas.microsoft.com/office/drawing/2014/main" id="{5CF178D8-925F-46A3-8A27-E32A9473E53A}"/>
                  </a:ext>
                </a:extLst>
              </p:cNvPr>
              <p:cNvSpPr/>
              <p:nvPr/>
            </p:nvSpPr>
            <p:spPr>
              <a:xfrm rot="16200000" flipV="1">
                <a:off x="6813643" y="3446281"/>
                <a:ext cx="328996" cy="643638"/>
              </a:xfrm>
              <a:custGeom>
                <a:avLst/>
                <a:gdLst>
                  <a:gd name="connsiteX0" fmla="*/ 219739 w 586823"/>
                  <a:gd name="connsiteY0" fmla="*/ 468289 h 1148044"/>
                  <a:gd name="connsiteX1" fmla="*/ 158044 w 586823"/>
                  <a:gd name="connsiteY1" fmla="*/ 468289 h 1148044"/>
                  <a:gd name="connsiteX2" fmla="*/ 114549 w 586823"/>
                  <a:gd name="connsiteY2" fmla="*/ 545665 h 1148044"/>
                  <a:gd name="connsiteX3" fmla="*/ 19268 w 586823"/>
                  <a:gd name="connsiteY3" fmla="*/ 545665 h 1148044"/>
                  <a:gd name="connsiteX4" fmla="*/ 0 w 586823"/>
                  <a:gd name="connsiteY4" fmla="*/ 565009 h 1148044"/>
                  <a:gd name="connsiteX5" fmla="*/ 103675 w 586823"/>
                  <a:gd name="connsiteY5" fmla="*/ 565009 h 1148044"/>
                  <a:gd name="connsiteX6" fmla="*/ 103674 w 586823"/>
                  <a:gd name="connsiteY6" fmla="*/ 565010 h 1148044"/>
                  <a:gd name="connsiteX7" fmla="*/ 165369 w 586823"/>
                  <a:gd name="connsiteY7" fmla="*/ 565010 h 1148044"/>
                  <a:gd name="connsiteX8" fmla="*/ 219739 w 586823"/>
                  <a:gd name="connsiteY8" fmla="*/ 679756 h 1148044"/>
                  <a:gd name="connsiteX9" fmla="*/ 165369 w 586823"/>
                  <a:gd name="connsiteY9" fmla="*/ 583035 h 1148044"/>
                  <a:gd name="connsiteX10" fmla="*/ 103674 w 586823"/>
                  <a:gd name="connsiteY10" fmla="*/ 583035 h 1148044"/>
                  <a:gd name="connsiteX11" fmla="*/ 103675 w 586823"/>
                  <a:gd name="connsiteY11" fmla="*/ 583035 h 1148044"/>
                  <a:gd name="connsiteX12" fmla="*/ 0 w 586823"/>
                  <a:gd name="connsiteY12" fmla="*/ 583035 h 1148044"/>
                  <a:gd name="connsiteX13" fmla="*/ 19268 w 586823"/>
                  <a:gd name="connsiteY13" fmla="*/ 602379 h 1148044"/>
                  <a:gd name="connsiteX14" fmla="*/ 114549 w 586823"/>
                  <a:gd name="connsiteY14" fmla="*/ 602379 h 1148044"/>
                  <a:gd name="connsiteX15" fmla="*/ 158044 w 586823"/>
                  <a:gd name="connsiteY15" fmla="*/ 679756 h 1148044"/>
                  <a:gd name="connsiteX16" fmla="*/ 287329 w 586823"/>
                  <a:gd name="connsiteY16" fmla="*/ 351217 h 1148044"/>
                  <a:gd name="connsiteX17" fmla="*/ 225634 w 586823"/>
                  <a:gd name="connsiteY17" fmla="*/ 351217 h 1148044"/>
                  <a:gd name="connsiteX18" fmla="*/ 171264 w 586823"/>
                  <a:gd name="connsiteY18" fmla="*/ 447938 h 1148044"/>
                  <a:gd name="connsiteX19" fmla="*/ 232959 w 586823"/>
                  <a:gd name="connsiteY19" fmla="*/ 447938 h 1148044"/>
                  <a:gd name="connsiteX20" fmla="*/ 287329 w 586823"/>
                  <a:gd name="connsiteY20" fmla="*/ 796828 h 1148044"/>
                  <a:gd name="connsiteX21" fmla="*/ 232959 w 586823"/>
                  <a:gd name="connsiteY21" fmla="*/ 700107 h 1148044"/>
                  <a:gd name="connsiteX22" fmla="*/ 171264 w 586823"/>
                  <a:gd name="connsiteY22" fmla="*/ 700107 h 1148044"/>
                  <a:gd name="connsiteX23" fmla="*/ 225634 w 586823"/>
                  <a:gd name="connsiteY23" fmla="*/ 796828 h 1148044"/>
                  <a:gd name="connsiteX24" fmla="*/ 354920 w 586823"/>
                  <a:gd name="connsiteY24" fmla="*/ 234145 h 1148044"/>
                  <a:gd name="connsiteX25" fmla="*/ 293225 w 586823"/>
                  <a:gd name="connsiteY25" fmla="*/ 234145 h 1148044"/>
                  <a:gd name="connsiteX26" fmla="*/ 238855 w 586823"/>
                  <a:gd name="connsiteY26" fmla="*/ 330866 h 1148044"/>
                  <a:gd name="connsiteX27" fmla="*/ 300550 w 586823"/>
                  <a:gd name="connsiteY27" fmla="*/ 330866 h 1148044"/>
                  <a:gd name="connsiteX28" fmla="*/ 354920 w 586823"/>
                  <a:gd name="connsiteY28" fmla="*/ 913900 h 1148044"/>
                  <a:gd name="connsiteX29" fmla="*/ 300550 w 586823"/>
                  <a:gd name="connsiteY29" fmla="*/ 817179 h 1148044"/>
                  <a:gd name="connsiteX30" fmla="*/ 238855 w 586823"/>
                  <a:gd name="connsiteY30" fmla="*/ 817179 h 1148044"/>
                  <a:gd name="connsiteX31" fmla="*/ 293225 w 586823"/>
                  <a:gd name="connsiteY31" fmla="*/ 913900 h 1148044"/>
                  <a:gd name="connsiteX32" fmla="*/ 422511 w 586823"/>
                  <a:gd name="connsiteY32" fmla="*/ 117073 h 1148044"/>
                  <a:gd name="connsiteX33" fmla="*/ 360816 w 586823"/>
                  <a:gd name="connsiteY33" fmla="*/ 117073 h 1148044"/>
                  <a:gd name="connsiteX34" fmla="*/ 306446 w 586823"/>
                  <a:gd name="connsiteY34" fmla="*/ 213794 h 1148044"/>
                  <a:gd name="connsiteX35" fmla="*/ 368141 w 586823"/>
                  <a:gd name="connsiteY35" fmla="*/ 213794 h 1148044"/>
                  <a:gd name="connsiteX36" fmla="*/ 422511 w 586823"/>
                  <a:gd name="connsiteY36" fmla="*/ 1030971 h 1148044"/>
                  <a:gd name="connsiteX37" fmla="*/ 368141 w 586823"/>
                  <a:gd name="connsiteY37" fmla="*/ 934250 h 1148044"/>
                  <a:gd name="connsiteX38" fmla="*/ 306446 w 586823"/>
                  <a:gd name="connsiteY38" fmla="*/ 934250 h 1148044"/>
                  <a:gd name="connsiteX39" fmla="*/ 360816 w 586823"/>
                  <a:gd name="connsiteY39" fmla="*/ 1030971 h 1148044"/>
                  <a:gd name="connsiteX40" fmla="*/ 586823 w 586823"/>
                  <a:gd name="connsiteY40" fmla="*/ 1 h 1148044"/>
                  <a:gd name="connsiteX41" fmla="*/ 490102 w 586823"/>
                  <a:gd name="connsiteY41" fmla="*/ 1 h 1148044"/>
                  <a:gd name="connsiteX42" fmla="*/ 490103 w 586823"/>
                  <a:gd name="connsiteY42" fmla="*/ 0 h 1148044"/>
                  <a:gd name="connsiteX43" fmla="*/ 428407 w 586823"/>
                  <a:gd name="connsiteY43" fmla="*/ 0 h 1148044"/>
                  <a:gd name="connsiteX44" fmla="*/ 374037 w 586823"/>
                  <a:gd name="connsiteY44" fmla="*/ 96722 h 1148044"/>
                  <a:gd name="connsiteX45" fmla="*/ 435733 w 586823"/>
                  <a:gd name="connsiteY45" fmla="*/ 96722 h 1148044"/>
                  <a:gd name="connsiteX46" fmla="*/ 479228 w 586823"/>
                  <a:gd name="connsiteY46" fmla="*/ 19345 h 1148044"/>
                  <a:gd name="connsiteX47" fmla="*/ 567555 w 586823"/>
                  <a:gd name="connsiteY47" fmla="*/ 19345 h 1148044"/>
                  <a:gd name="connsiteX48" fmla="*/ 586823 w 586823"/>
                  <a:gd name="connsiteY48" fmla="*/ 1148043 h 1148044"/>
                  <a:gd name="connsiteX49" fmla="*/ 567555 w 586823"/>
                  <a:gd name="connsiteY49" fmla="*/ 1128699 h 1148044"/>
                  <a:gd name="connsiteX50" fmla="*/ 479228 w 586823"/>
                  <a:gd name="connsiteY50" fmla="*/ 1128699 h 1148044"/>
                  <a:gd name="connsiteX51" fmla="*/ 435733 w 586823"/>
                  <a:gd name="connsiteY51" fmla="*/ 1051323 h 1148044"/>
                  <a:gd name="connsiteX52" fmla="*/ 374037 w 586823"/>
                  <a:gd name="connsiteY52" fmla="*/ 1051323 h 1148044"/>
                  <a:gd name="connsiteX53" fmla="*/ 428407 w 586823"/>
                  <a:gd name="connsiteY53" fmla="*/ 1148044 h 1148044"/>
                  <a:gd name="connsiteX54" fmla="*/ 490103 w 586823"/>
                  <a:gd name="connsiteY54" fmla="*/ 1148044 h 1148044"/>
                  <a:gd name="connsiteX55" fmla="*/ 490102 w 586823"/>
                  <a:gd name="connsiteY55" fmla="*/ 1148043 h 114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3" h="1148044">
                    <a:moveTo>
                      <a:pt x="219739" y="468289"/>
                    </a:moveTo>
                    <a:lnTo>
                      <a:pt x="158044" y="468289"/>
                    </a:lnTo>
                    <a:lnTo>
                      <a:pt x="114549" y="545665"/>
                    </a:lnTo>
                    <a:lnTo>
                      <a:pt x="19268" y="545665"/>
                    </a:lnTo>
                    <a:lnTo>
                      <a:pt x="0" y="565009"/>
                    </a:lnTo>
                    <a:lnTo>
                      <a:pt x="103675" y="565009"/>
                    </a:lnTo>
                    <a:lnTo>
                      <a:pt x="103674" y="565010"/>
                    </a:lnTo>
                    <a:lnTo>
                      <a:pt x="165369" y="565010"/>
                    </a:lnTo>
                    <a:close/>
                    <a:moveTo>
                      <a:pt x="219739" y="679756"/>
                    </a:moveTo>
                    <a:lnTo>
                      <a:pt x="165369" y="583035"/>
                    </a:lnTo>
                    <a:lnTo>
                      <a:pt x="103674" y="583035"/>
                    </a:lnTo>
                    <a:lnTo>
                      <a:pt x="103675" y="583035"/>
                    </a:lnTo>
                    <a:lnTo>
                      <a:pt x="0" y="583035"/>
                    </a:lnTo>
                    <a:lnTo>
                      <a:pt x="19268" y="602379"/>
                    </a:lnTo>
                    <a:lnTo>
                      <a:pt x="114549" y="602379"/>
                    </a:lnTo>
                    <a:lnTo>
                      <a:pt x="158044" y="679756"/>
                    </a:lnTo>
                    <a:close/>
                    <a:moveTo>
                      <a:pt x="287329" y="351217"/>
                    </a:moveTo>
                    <a:lnTo>
                      <a:pt x="225634" y="351217"/>
                    </a:lnTo>
                    <a:lnTo>
                      <a:pt x="171264" y="447938"/>
                    </a:lnTo>
                    <a:lnTo>
                      <a:pt x="232959" y="447938"/>
                    </a:lnTo>
                    <a:close/>
                    <a:moveTo>
                      <a:pt x="287329" y="796828"/>
                    </a:moveTo>
                    <a:lnTo>
                      <a:pt x="232959" y="700107"/>
                    </a:lnTo>
                    <a:lnTo>
                      <a:pt x="171264" y="700107"/>
                    </a:lnTo>
                    <a:lnTo>
                      <a:pt x="225634" y="796828"/>
                    </a:lnTo>
                    <a:close/>
                    <a:moveTo>
                      <a:pt x="354920" y="234145"/>
                    </a:moveTo>
                    <a:lnTo>
                      <a:pt x="293225" y="234145"/>
                    </a:lnTo>
                    <a:lnTo>
                      <a:pt x="238855" y="330866"/>
                    </a:lnTo>
                    <a:lnTo>
                      <a:pt x="300550" y="330866"/>
                    </a:lnTo>
                    <a:close/>
                    <a:moveTo>
                      <a:pt x="354920" y="913900"/>
                    </a:moveTo>
                    <a:lnTo>
                      <a:pt x="300550" y="817179"/>
                    </a:lnTo>
                    <a:lnTo>
                      <a:pt x="238855" y="817179"/>
                    </a:lnTo>
                    <a:lnTo>
                      <a:pt x="293225" y="913900"/>
                    </a:lnTo>
                    <a:close/>
                    <a:moveTo>
                      <a:pt x="422511" y="117073"/>
                    </a:moveTo>
                    <a:lnTo>
                      <a:pt x="360816" y="117073"/>
                    </a:lnTo>
                    <a:lnTo>
                      <a:pt x="306446" y="213794"/>
                    </a:lnTo>
                    <a:lnTo>
                      <a:pt x="368141" y="213794"/>
                    </a:lnTo>
                    <a:close/>
                    <a:moveTo>
                      <a:pt x="422511" y="1030971"/>
                    </a:moveTo>
                    <a:lnTo>
                      <a:pt x="368141" y="934250"/>
                    </a:lnTo>
                    <a:lnTo>
                      <a:pt x="306446" y="934250"/>
                    </a:lnTo>
                    <a:lnTo>
                      <a:pt x="360816" y="1030971"/>
                    </a:lnTo>
                    <a:close/>
                    <a:moveTo>
                      <a:pt x="586823" y="1"/>
                    </a:moveTo>
                    <a:lnTo>
                      <a:pt x="490102" y="1"/>
                    </a:lnTo>
                    <a:lnTo>
                      <a:pt x="490103" y="0"/>
                    </a:lnTo>
                    <a:lnTo>
                      <a:pt x="428407" y="0"/>
                    </a:lnTo>
                    <a:lnTo>
                      <a:pt x="374037" y="96722"/>
                    </a:lnTo>
                    <a:lnTo>
                      <a:pt x="435733" y="96722"/>
                    </a:lnTo>
                    <a:lnTo>
                      <a:pt x="479228" y="19345"/>
                    </a:lnTo>
                    <a:lnTo>
                      <a:pt x="567555" y="19345"/>
                    </a:lnTo>
                    <a:close/>
                    <a:moveTo>
                      <a:pt x="586823" y="1148043"/>
                    </a:moveTo>
                    <a:lnTo>
                      <a:pt x="567555" y="1128699"/>
                    </a:lnTo>
                    <a:lnTo>
                      <a:pt x="479228" y="1128699"/>
                    </a:lnTo>
                    <a:lnTo>
                      <a:pt x="435733" y="1051323"/>
                    </a:lnTo>
                    <a:lnTo>
                      <a:pt x="374037" y="1051323"/>
                    </a:lnTo>
                    <a:lnTo>
                      <a:pt x="428407" y="1148044"/>
                    </a:lnTo>
                    <a:lnTo>
                      <a:pt x="490103" y="1148044"/>
                    </a:lnTo>
                    <a:lnTo>
                      <a:pt x="490102" y="1148043"/>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9" name="任意多边形: 形状 238">
                <a:extLst>
                  <a:ext uri="{FF2B5EF4-FFF2-40B4-BE49-F238E27FC236}">
                    <a16:creationId xmlns:a16="http://schemas.microsoft.com/office/drawing/2014/main" id="{A51254C9-1CF8-48EE-B603-1B13717B0FE2}"/>
                  </a:ext>
                </a:extLst>
              </p:cNvPr>
              <p:cNvSpPr/>
              <p:nvPr/>
            </p:nvSpPr>
            <p:spPr>
              <a:xfrm rot="16200000" flipV="1">
                <a:off x="6872068" y="3697356"/>
                <a:ext cx="212146" cy="415038"/>
              </a:xfrm>
              <a:custGeom>
                <a:avLst/>
                <a:gdLst>
                  <a:gd name="connsiteX0" fmla="*/ 219739 w 586823"/>
                  <a:gd name="connsiteY0" fmla="*/ 468289 h 1148044"/>
                  <a:gd name="connsiteX1" fmla="*/ 158044 w 586823"/>
                  <a:gd name="connsiteY1" fmla="*/ 468289 h 1148044"/>
                  <a:gd name="connsiteX2" fmla="*/ 114549 w 586823"/>
                  <a:gd name="connsiteY2" fmla="*/ 545665 h 1148044"/>
                  <a:gd name="connsiteX3" fmla="*/ 19268 w 586823"/>
                  <a:gd name="connsiteY3" fmla="*/ 545665 h 1148044"/>
                  <a:gd name="connsiteX4" fmla="*/ 0 w 586823"/>
                  <a:gd name="connsiteY4" fmla="*/ 565009 h 1148044"/>
                  <a:gd name="connsiteX5" fmla="*/ 103675 w 586823"/>
                  <a:gd name="connsiteY5" fmla="*/ 565009 h 1148044"/>
                  <a:gd name="connsiteX6" fmla="*/ 103674 w 586823"/>
                  <a:gd name="connsiteY6" fmla="*/ 565010 h 1148044"/>
                  <a:gd name="connsiteX7" fmla="*/ 165369 w 586823"/>
                  <a:gd name="connsiteY7" fmla="*/ 565010 h 1148044"/>
                  <a:gd name="connsiteX8" fmla="*/ 219739 w 586823"/>
                  <a:gd name="connsiteY8" fmla="*/ 679756 h 1148044"/>
                  <a:gd name="connsiteX9" fmla="*/ 165369 w 586823"/>
                  <a:gd name="connsiteY9" fmla="*/ 583035 h 1148044"/>
                  <a:gd name="connsiteX10" fmla="*/ 103674 w 586823"/>
                  <a:gd name="connsiteY10" fmla="*/ 583035 h 1148044"/>
                  <a:gd name="connsiteX11" fmla="*/ 103675 w 586823"/>
                  <a:gd name="connsiteY11" fmla="*/ 583035 h 1148044"/>
                  <a:gd name="connsiteX12" fmla="*/ 0 w 586823"/>
                  <a:gd name="connsiteY12" fmla="*/ 583035 h 1148044"/>
                  <a:gd name="connsiteX13" fmla="*/ 19268 w 586823"/>
                  <a:gd name="connsiteY13" fmla="*/ 602379 h 1148044"/>
                  <a:gd name="connsiteX14" fmla="*/ 114549 w 586823"/>
                  <a:gd name="connsiteY14" fmla="*/ 602379 h 1148044"/>
                  <a:gd name="connsiteX15" fmla="*/ 158044 w 586823"/>
                  <a:gd name="connsiteY15" fmla="*/ 679756 h 1148044"/>
                  <a:gd name="connsiteX16" fmla="*/ 287329 w 586823"/>
                  <a:gd name="connsiteY16" fmla="*/ 351217 h 1148044"/>
                  <a:gd name="connsiteX17" fmla="*/ 225634 w 586823"/>
                  <a:gd name="connsiteY17" fmla="*/ 351217 h 1148044"/>
                  <a:gd name="connsiteX18" fmla="*/ 171264 w 586823"/>
                  <a:gd name="connsiteY18" fmla="*/ 447938 h 1148044"/>
                  <a:gd name="connsiteX19" fmla="*/ 232959 w 586823"/>
                  <a:gd name="connsiteY19" fmla="*/ 447938 h 1148044"/>
                  <a:gd name="connsiteX20" fmla="*/ 287329 w 586823"/>
                  <a:gd name="connsiteY20" fmla="*/ 796828 h 1148044"/>
                  <a:gd name="connsiteX21" fmla="*/ 232959 w 586823"/>
                  <a:gd name="connsiteY21" fmla="*/ 700107 h 1148044"/>
                  <a:gd name="connsiteX22" fmla="*/ 171264 w 586823"/>
                  <a:gd name="connsiteY22" fmla="*/ 700107 h 1148044"/>
                  <a:gd name="connsiteX23" fmla="*/ 225634 w 586823"/>
                  <a:gd name="connsiteY23" fmla="*/ 796828 h 1148044"/>
                  <a:gd name="connsiteX24" fmla="*/ 354920 w 586823"/>
                  <a:gd name="connsiteY24" fmla="*/ 234145 h 1148044"/>
                  <a:gd name="connsiteX25" fmla="*/ 293225 w 586823"/>
                  <a:gd name="connsiteY25" fmla="*/ 234145 h 1148044"/>
                  <a:gd name="connsiteX26" fmla="*/ 238855 w 586823"/>
                  <a:gd name="connsiteY26" fmla="*/ 330866 h 1148044"/>
                  <a:gd name="connsiteX27" fmla="*/ 300550 w 586823"/>
                  <a:gd name="connsiteY27" fmla="*/ 330866 h 1148044"/>
                  <a:gd name="connsiteX28" fmla="*/ 354920 w 586823"/>
                  <a:gd name="connsiteY28" fmla="*/ 913900 h 1148044"/>
                  <a:gd name="connsiteX29" fmla="*/ 300550 w 586823"/>
                  <a:gd name="connsiteY29" fmla="*/ 817179 h 1148044"/>
                  <a:gd name="connsiteX30" fmla="*/ 238855 w 586823"/>
                  <a:gd name="connsiteY30" fmla="*/ 817179 h 1148044"/>
                  <a:gd name="connsiteX31" fmla="*/ 293225 w 586823"/>
                  <a:gd name="connsiteY31" fmla="*/ 913900 h 1148044"/>
                  <a:gd name="connsiteX32" fmla="*/ 422511 w 586823"/>
                  <a:gd name="connsiteY32" fmla="*/ 117073 h 1148044"/>
                  <a:gd name="connsiteX33" fmla="*/ 360816 w 586823"/>
                  <a:gd name="connsiteY33" fmla="*/ 117073 h 1148044"/>
                  <a:gd name="connsiteX34" fmla="*/ 306446 w 586823"/>
                  <a:gd name="connsiteY34" fmla="*/ 213794 h 1148044"/>
                  <a:gd name="connsiteX35" fmla="*/ 368141 w 586823"/>
                  <a:gd name="connsiteY35" fmla="*/ 213794 h 1148044"/>
                  <a:gd name="connsiteX36" fmla="*/ 422511 w 586823"/>
                  <a:gd name="connsiteY36" fmla="*/ 1030971 h 1148044"/>
                  <a:gd name="connsiteX37" fmla="*/ 368141 w 586823"/>
                  <a:gd name="connsiteY37" fmla="*/ 934250 h 1148044"/>
                  <a:gd name="connsiteX38" fmla="*/ 306446 w 586823"/>
                  <a:gd name="connsiteY38" fmla="*/ 934250 h 1148044"/>
                  <a:gd name="connsiteX39" fmla="*/ 360816 w 586823"/>
                  <a:gd name="connsiteY39" fmla="*/ 1030971 h 1148044"/>
                  <a:gd name="connsiteX40" fmla="*/ 586823 w 586823"/>
                  <a:gd name="connsiteY40" fmla="*/ 1 h 1148044"/>
                  <a:gd name="connsiteX41" fmla="*/ 490102 w 586823"/>
                  <a:gd name="connsiteY41" fmla="*/ 1 h 1148044"/>
                  <a:gd name="connsiteX42" fmla="*/ 490103 w 586823"/>
                  <a:gd name="connsiteY42" fmla="*/ 0 h 1148044"/>
                  <a:gd name="connsiteX43" fmla="*/ 428407 w 586823"/>
                  <a:gd name="connsiteY43" fmla="*/ 0 h 1148044"/>
                  <a:gd name="connsiteX44" fmla="*/ 374037 w 586823"/>
                  <a:gd name="connsiteY44" fmla="*/ 96722 h 1148044"/>
                  <a:gd name="connsiteX45" fmla="*/ 435733 w 586823"/>
                  <a:gd name="connsiteY45" fmla="*/ 96722 h 1148044"/>
                  <a:gd name="connsiteX46" fmla="*/ 479228 w 586823"/>
                  <a:gd name="connsiteY46" fmla="*/ 19345 h 1148044"/>
                  <a:gd name="connsiteX47" fmla="*/ 567555 w 586823"/>
                  <a:gd name="connsiteY47" fmla="*/ 19345 h 1148044"/>
                  <a:gd name="connsiteX48" fmla="*/ 586823 w 586823"/>
                  <a:gd name="connsiteY48" fmla="*/ 1148043 h 1148044"/>
                  <a:gd name="connsiteX49" fmla="*/ 567555 w 586823"/>
                  <a:gd name="connsiteY49" fmla="*/ 1128699 h 1148044"/>
                  <a:gd name="connsiteX50" fmla="*/ 479228 w 586823"/>
                  <a:gd name="connsiteY50" fmla="*/ 1128699 h 1148044"/>
                  <a:gd name="connsiteX51" fmla="*/ 435733 w 586823"/>
                  <a:gd name="connsiteY51" fmla="*/ 1051323 h 1148044"/>
                  <a:gd name="connsiteX52" fmla="*/ 374037 w 586823"/>
                  <a:gd name="connsiteY52" fmla="*/ 1051323 h 1148044"/>
                  <a:gd name="connsiteX53" fmla="*/ 428407 w 586823"/>
                  <a:gd name="connsiteY53" fmla="*/ 1148044 h 1148044"/>
                  <a:gd name="connsiteX54" fmla="*/ 490103 w 586823"/>
                  <a:gd name="connsiteY54" fmla="*/ 1148044 h 1148044"/>
                  <a:gd name="connsiteX55" fmla="*/ 490102 w 586823"/>
                  <a:gd name="connsiteY55" fmla="*/ 1148043 h 114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3" h="1148044">
                    <a:moveTo>
                      <a:pt x="219739" y="468289"/>
                    </a:moveTo>
                    <a:lnTo>
                      <a:pt x="158044" y="468289"/>
                    </a:lnTo>
                    <a:lnTo>
                      <a:pt x="114549" y="545665"/>
                    </a:lnTo>
                    <a:lnTo>
                      <a:pt x="19268" y="545665"/>
                    </a:lnTo>
                    <a:lnTo>
                      <a:pt x="0" y="565009"/>
                    </a:lnTo>
                    <a:lnTo>
                      <a:pt x="103675" y="565009"/>
                    </a:lnTo>
                    <a:lnTo>
                      <a:pt x="103674" y="565010"/>
                    </a:lnTo>
                    <a:lnTo>
                      <a:pt x="165369" y="565010"/>
                    </a:lnTo>
                    <a:close/>
                    <a:moveTo>
                      <a:pt x="219739" y="679756"/>
                    </a:moveTo>
                    <a:lnTo>
                      <a:pt x="165369" y="583035"/>
                    </a:lnTo>
                    <a:lnTo>
                      <a:pt x="103674" y="583035"/>
                    </a:lnTo>
                    <a:lnTo>
                      <a:pt x="103675" y="583035"/>
                    </a:lnTo>
                    <a:lnTo>
                      <a:pt x="0" y="583035"/>
                    </a:lnTo>
                    <a:lnTo>
                      <a:pt x="19268" y="602379"/>
                    </a:lnTo>
                    <a:lnTo>
                      <a:pt x="114549" y="602379"/>
                    </a:lnTo>
                    <a:lnTo>
                      <a:pt x="158044" y="679756"/>
                    </a:lnTo>
                    <a:close/>
                    <a:moveTo>
                      <a:pt x="287329" y="351217"/>
                    </a:moveTo>
                    <a:lnTo>
                      <a:pt x="225634" y="351217"/>
                    </a:lnTo>
                    <a:lnTo>
                      <a:pt x="171264" y="447938"/>
                    </a:lnTo>
                    <a:lnTo>
                      <a:pt x="232959" y="447938"/>
                    </a:lnTo>
                    <a:close/>
                    <a:moveTo>
                      <a:pt x="287329" y="796828"/>
                    </a:moveTo>
                    <a:lnTo>
                      <a:pt x="232959" y="700107"/>
                    </a:lnTo>
                    <a:lnTo>
                      <a:pt x="171264" y="700107"/>
                    </a:lnTo>
                    <a:lnTo>
                      <a:pt x="225634" y="796828"/>
                    </a:lnTo>
                    <a:close/>
                    <a:moveTo>
                      <a:pt x="354920" y="234145"/>
                    </a:moveTo>
                    <a:lnTo>
                      <a:pt x="293225" y="234145"/>
                    </a:lnTo>
                    <a:lnTo>
                      <a:pt x="238855" y="330866"/>
                    </a:lnTo>
                    <a:lnTo>
                      <a:pt x="300550" y="330866"/>
                    </a:lnTo>
                    <a:close/>
                    <a:moveTo>
                      <a:pt x="354920" y="913900"/>
                    </a:moveTo>
                    <a:lnTo>
                      <a:pt x="300550" y="817179"/>
                    </a:lnTo>
                    <a:lnTo>
                      <a:pt x="238855" y="817179"/>
                    </a:lnTo>
                    <a:lnTo>
                      <a:pt x="293225" y="913900"/>
                    </a:lnTo>
                    <a:close/>
                    <a:moveTo>
                      <a:pt x="422511" y="117073"/>
                    </a:moveTo>
                    <a:lnTo>
                      <a:pt x="360816" y="117073"/>
                    </a:lnTo>
                    <a:lnTo>
                      <a:pt x="306446" y="213794"/>
                    </a:lnTo>
                    <a:lnTo>
                      <a:pt x="368141" y="213794"/>
                    </a:lnTo>
                    <a:close/>
                    <a:moveTo>
                      <a:pt x="422511" y="1030971"/>
                    </a:moveTo>
                    <a:lnTo>
                      <a:pt x="368141" y="934250"/>
                    </a:lnTo>
                    <a:lnTo>
                      <a:pt x="306446" y="934250"/>
                    </a:lnTo>
                    <a:lnTo>
                      <a:pt x="360816" y="1030971"/>
                    </a:lnTo>
                    <a:close/>
                    <a:moveTo>
                      <a:pt x="586823" y="1"/>
                    </a:moveTo>
                    <a:lnTo>
                      <a:pt x="490102" y="1"/>
                    </a:lnTo>
                    <a:lnTo>
                      <a:pt x="490103" y="0"/>
                    </a:lnTo>
                    <a:lnTo>
                      <a:pt x="428407" y="0"/>
                    </a:lnTo>
                    <a:lnTo>
                      <a:pt x="374037" y="96722"/>
                    </a:lnTo>
                    <a:lnTo>
                      <a:pt x="435733" y="96722"/>
                    </a:lnTo>
                    <a:lnTo>
                      <a:pt x="479228" y="19345"/>
                    </a:lnTo>
                    <a:lnTo>
                      <a:pt x="567555" y="19345"/>
                    </a:lnTo>
                    <a:close/>
                    <a:moveTo>
                      <a:pt x="586823" y="1148043"/>
                    </a:moveTo>
                    <a:lnTo>
                      <a:pt x="567555" y="1128699"/>
                    </a:lnTo>
                    <a:lnTo>
                      <a:pt x="479228" y="1128699"/>
                    </a:lnTo>
                    <a:lnTo>
                      <a:pt x="435733" y="1051323"/>
                    </a:lnTo>
                    <a:lnTo>
                      <a:pt x="374037" y="1051323"/>
                    </a:lnTo>
                    <a:lnTo>
                      <a:pt x="428407" y="1148044"/>
                    </a:lnTo>
                    <a:lnTo>
                      <a:pt x="490103" y="1148044"/>
                    </a:lnTo>
                    <a:lnTo>
                      <a:pt x="490102" y="1148043"/>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Tree>
    <p:extLst>
      <p:ext uri="{BB962C8B-B14F-4D97-AF65-F5344CB8AC3E}">
        <p14:creationId xmlns:p14="http://schemas.microsoft.com/office/powerpoint/2010/main" val="1390344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D0B32C4A-9E0B-4BB7-B5DE-43134F932799}"/>
              </a:ext>
            </a:extLst>
          </p:cNvPr>
          <p:cNvGrpSpPr/>
          <p:nvPr/>
        </p:nvGrpSpPr>
        <p:grpSpPr>
          <a:xfrm>
            <a:off x="2171516" y="1099623"/>
            <a:ext cx="9288000" cy="1389487"/>
            <a:chOff x="2171516" y="1099623"/>
            <a:chExt cx="9288000" cy="1389487"/>
          </a:xfrm>
        </p:grpSpPr>
        <p:sp>
          <p:nvSpPr>
            <p:cNvPr id="489" name="任意多边形: 形状 488">
              <a:extLst>
                <a:ext uri="{FF2B5EF4-FFF2-40B4-BE49-F238E27FC236}">
                  <a16:creationId xmlns:a16="http://schemas.microsoft.com/office/drawing/2014/main" id="{40EE302C-3EB9-4D3E-AAFC-F3A8692BDE92}"/>
                </a:ext>
              </a:extLst>
            </p:cNvPr>
            <p:cNvSpPr/>
            <p:nvPr/>
          </p:nvSpPr>
          <p:spPr>
            <a:xfrm>
              <a:off x="2171516" y="1105626"/>
              <a:ext cx="9288000" cy="1383484"/>
            </a:xfrm>
            <a:custGeom>
              <a:avLst/>
              <a:gdLst>
                <a:gd name="connsiteX0" fmla="*/ 0 w 9288000"/>
                <a:gd name="connsiteY0" fmla="*/ 0 h 1383484"/>
                <a:gd name="connsiteX1" fmla="*/ 8949431 w 9288000"/>
                <a:gd name="connsiteY1" fmla="*/ 0 h 1383484"/>
                <a:gd name="connsiteX2" fmla="*/ 9288000 w 9288000"/>
                <a:gd name="connsiteY2" fmla="*/ 338569 h 1383484"/>
                <a:gd name="connsiteX3" fmla="*/ 9288000 w 9288000"/>
                <a:gd name="connsiteY3" fmla="*/ 859273 h 1383484"/>
                <a:gd name="connsiteX4" fmla="*/ 7607318 w 9288000"/>
                <a:gd name="connsiteY4" fmla="*/ 859273 h 1383484"/>
                <a:gd name="connsiteX5" fmla="*/ 7085178 w 9288000"/>
                <a:gd name="connsiteY5" fmla="*/ 1383484 h 1383484"/>
                <a:gd name="connsiteX6" fmla="*/ 0 w 9288000"/>
                <a:gd name="connsiteY6" fmla="*/ 1383484 h 1383484"/>
                <a:gd name="connsiteX7" fmla="*/ 0 w 9288000"/>
                <a:gd name="connsiteY7" fmla="*/ 0 h 1383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88000" h="1383484">
                  <a:moveTo>
                    <a:pt x="0" y="0"/>
                  </a:moveTo>
                  <a:lnTo>
                    <a:pt x="8949431" y="0"/>
                  </a:lnTo>
                  <a:lnTo>
                    <a:pt x="9288000" y="338569"/>
                  </a:lnTo>
                  <a:lnTo>
                    <a:pt x="9288000" y="859273"/>
                  </a:lnTo>
                  <a:lnTo>
                    <a:pt x="7607318" y="859273"/>
                  </a:lnTo>
                  <a:lnTo>
                    <a:pt x="7085178" y="1383484"/>
                  </a:lnTo>
                  <a:lnTo>
                    <a:pt x="0" y="1383484"/>
                  </a:lnTo>
                  <a:lnTo>
                    <a:pt x="0" y="0"/>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91" name="组合 490">
              <a:extLst>
                <a:ext uri="{FF2B5EF4-FFF2-40B4-BE49-F238E27FC236}">
                  <a16:creationId xmlns:a16="http://schemas.microsoft.com/office/drawing/2014/main" id="{E11703EC-D373-405F-A548-61C43CA030DD}"/>
                </a:ext>
              </a:extLst>
            </p:cNvPr>
            <p:cNvGrpSpPr/>
            <p:nvPr/>
          </p:nvGrpSpPr>
          <p:grpSpPr>
            <a:xfrm>
              <a:off x="2171516" y="1099623"/>
              <a:ext cx="338076" cy="338076"/>
              <a:chOff x="2243136" y="1192175"/>
              <a:chExt cx="586519" cy="586520"/>
            </a:xfrm>
          </p:grpSpPr>
          <p:sp>
            <p:nvSpPr>
              <p:cNvPr id="492" name="任意多边形: 形状 491">
                <a:extLst>
                  <a:ext uri="{FF2B5EF4-FFF2-40B4-BE49-F238E27FC236}">
                    <a16:creationId xmlns:a16="http://schemas.microsoft.com/office/drawing/2014/main" id="{9F900912-4D64-400A-A48D-2F69972FCAD7}"/>
                  </a:ext>
                </a:extLst>
              </p:cNvPr>
              <p:cNvSpPr/>
              <p:nvPr/>
            </p:nvSpPr>
            <p:spPr>
              <a:xfrm rot="5400000">
                <a:off x="2243138" y="1192175"/>
                <a:ext cx="314004" cy="314003"/>
              </a:xfrm>
              <a:custGeom>
                <a:avLst/>
                <a:gdLst>
                  <a:gd name="connsiteX0" fmla="*/ 0 w 314004"/>
                  <a:gd name="connsiteY0" fmla="*/ 314004 h 314004"/>
                  <a:gd name="connsiteX1" fmla="*/ 0 w 314004"/>
                  <a:gd name="connsiteY1" fmla="*/ 0 h 314004"/>
                  <a:gd name="connsiteX2" fmla="*/ 314004 w 314004"/>
                  <a:gd name="connsiteY2" fmla="*/ 314004 h 314004"/>
                  <a:gd name="connsiteX3" fmla="*/ 0 w 314004"/>
                  <a:gd name="connsiteY3" fmla="*/ 314004 h 314004"/>
                </a:gdLst>
                <a:ahLst/>
                <a:cxnLst>
                  <a:cxn ang="0">
                    <a:pos x="connsiteX0" y="connsiteY0"/>
                  </a:cxn>
                  <a:cxn ang="0">
                    <a:pos x="connsiteX1" y="connsiteY1"/>
                  </a:cxn>
                  <a:cxn ang="0">
                    <a:pos x="connsiteX2" y="connsiteY2"/>
                  </a:cxn>
                  <a:cxn ang="0">
                    <a:pos x="connsiteX3" y="connsiteY3"/>
                  </a:cxn>
                </a:cxnLst>
                <a:rect l="l" t="t" r="r" b="b"/>
                <a:pathLst>
                  <a:path w="314004" h="314004">
                    <a:moveTo>
                      <a:pt x="0" y="314004"/>
                    </a:moveTo>
                    <a:lnTo>
                      <a:pt x="0" y="0"/>
                    </a:lnTo>
                    <a:lnTo>
                      <a:pt x="314004" y="314004"/>
                    </a:lnTo>
                    <a:lnTo>
                      <a:pt x="0" y="31400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3" name="任意多边形: 形状 492">
                <a:extLst>
                  <a:ext uri="{FF2B5EF4-FFF2-40B4-BE49-F238E27FC236}">
                    <a16:creationId xmlns:a16="http://schemas.microsoft.com/office/drawing/2014/main" id="{CE57183F-E741-4BE8-A478-8A46ED1D7F8F}"/>
                  </a:ext>
                </a:extLst>
              </p:cNvPr>
              <p:cNvSpPr/>
              <p:nvPr/>
            </p:nvSpPr>
            <p:spPr>
              <a:xfrm rot="5400000">
                <a:off x="2243137" y="1192176"/>
                <a:ext cx="586518" cy="586519"/>
              </a:xfrm>
              <a:custGeom>
                <a:avLst/>
                <a:gdLst>
                  <a:gd name="connsiteX0" fmla="*/ 0 w 586519"/>
                  <a:gd name="connsiteY0" fmla="*/ 142764 h 586519"/>
                  <a:gd name="connsiteX1" fmla="*/ 0 w 586519"/>
                  <a:gd name="connsiteY1" fmla="*/ 0 h 586519"/>
                  <a:gd name="connsiteX2" fmla="*/ 586519 w 586519"/>
                  <a:gd name="connsiteY2" fmla="*/ 586519 h 586519"/>
                  <a:gd name="connsiteX3" fmla="*/ 443755 w 586519"/>
                  <a:gd name="connsiteY3" fmla="*/ 586519 h 586519"/>
                  <a:gd name="connsiteX4" fmla="*/ 0 w 586519"/>
                  <a:gd name="connsiteY4" fmla="*/ 142764 h 586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519" h="586519">
                    <a:moveTo>
                      <a:pt x="0" y="142764"/>
                    </a:moveTo>
                    <a:lnTo>
                      <a:pt x="0" y="0"/>
                    </a:lnTo>
                    <a:lnTo>
                      <a:pt x="586519" y="586519"/>
                    </a:lnTo>
                    <a:lnTo>
                      <a:pt x="443755" y="586519"/>
                    </a:lnTo>
                    <a:lnTo>
                      <a:pt x="0" y="142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498" name="平行四边形 497">
              <a:extLst>
                <a:ext uri="{FF2B5EF4-FFF2-40B4-BE49-F238E27FC236}">
                  <a16:creationId xmlns:a16="http://schemas.microsoft.com/office/drawing/2014/main" id="{7781A810-68A5-46D3-8682-1782CF1FD984}"/>
                </a:ext>
              </a:extLst>
            </p:cNvPr>
            <p:cNvSpPr/>
            <p:nvPr/>
          </p:nvSpPr>
          <p:spPr>
            <a:xfrm flipH="1">
              <a:off x="10992617"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9" name="平行四边形 498">
              <a:extLst>
                <a:ext uri="{FF2B5EF4-FFF2-40B4-BE49-F238E27FC236}">
                  <a16:creationId xmlns:a16="http://schemas.microsoft.com/office/drawing/2014/main" id="{56F27AFE-5D82-4B93-B71C-B807C7723D8B}"/>
                </a:ext>
              </a:extLst>
            </p:cNvPr>
            <p:cNvSpPr/>
            <p:nvPr/>
          </p:nvSpPr>
          <p:spPr>
            <a:xfrm flipH="1">
              <a:off x="10814115"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0" name="平行四边形 499">
              <a:extLst>
                <a:ext uri="{FF2B5EF4-FFF2-40B4-BE49-F238E27FC236}">
                  <a16:creationId xmlns:a16="http://schemas.microsoft.com/office/drawing/2014/main" id="{1D792394-D817-4353-9FAC-D6188AA6E980}"/>
                </a:ext>
              </a:extLst>
            </p:cNvPr>
            <p:cNvSpPr/>
            <p:nvPr/>
          </p:nvSpPr>
          <p:spPr>
            <a:xfrm flipH="1">
              <a:off x="10635613"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9" name="文本框 508">
              <a:extLst>
                <a:ext uri="{FF2B5EF4-FFF2-40B4-BE49-F238E27FC236}">
                  <a16:creationId xmlns:a16="http://schemas.microsoft.com/office/drawing/2014/main" id="{5C21A019-9636-423C-8A4E-42260C5F7FA4}"/>
                </a:ext>
              </a:extLst>
            </p:cNvPr>
            <p:cNvSpPr txBox="1"/>
            <p:nvPr/>
          </p:nvSpPr>
          <p:spPr>
            <a:xfrm rot="16200000">
              <a:off x="1667975" y="1603164"/>
              <a:ext cx="1383484" cy="376402"/>
            </a:xfrm>
            <a:prstGeom prst="rect">
              <a:avLst/>
            </a:prstGeom>
            <a:noFill/>
          </p:spPr>
          <p:txBody>
            <a:bodyPr wrap="none" lIns="0" tIns="0" rIns="0" bIns="0" rtlCol="0" anchor="ctr" anchorCtr="1">
              <a:noAutofit/>
            </a:bodyPr>
            <a:lstStyle/>
            <a:p>
              <a:pPr algn="l"/>
              <a:r>
                <a:rPr lang="en-US" altLang="zh-CN" sz="2000" dirty="0">
                  <a:solidFill>
                    <a:schemeClr val="accent3"/>
                  </a:solidFill>
                  <a:latin typeface="+mj-ea"/>
                  <a:ea typeface="+mj-ea"/>
                </a:rPr>
                <a:t>Question</a:t>
              </a:r>
              <a:endParaRPr lang="zh-CN" altLang="en-US" sz="2000" dirty="0">
                <a:solidFill>
                  <a:schemeClr val="accent3"/>
                </a:solidFill>
                <a:latin typeface="+mj-ea"/>
                <a:ea typeface="+mj-ea"/>
              </a:endParaRPr>
            </a:p>
          </p:txBody>
        </p:sp>
      </p:grpSp>
      <p:grpSp>
        <p:nvGrpSpPr>
          <p:cNvPr id="7" name="组合 6">
            <a:extLst>
              <a:ext uri="{FF2B5EF4-FFF2-40B4-BE49-F238E27FC236}">
                <a16:creationId xmlns:a16="http://schemas.microsoft.com/office/drawing/2014/main" id="{AC729A3C-B6B7-467A-A797-347B61700166}"/>
              </a:ext>
            </a:extLst>
          </p:cNvPr>
          <p:cNvGrpSpPr/>
          <p:nvPr/>
        </p:nvGrpSpPr>
        <p:grpSpPr>
          <a:xfrm>
            <a:off x="2171516" y="2016909"/>
            <a:ext cx="9288001" cy="4072476"/>
            <a:chOff x="2171516" y="2016909"/>
            <a:chExt cx="9288001" cy="4072476"/>
          </a:xfrm>
        </p:grpSpPr>
        <p:sp>
          <p:nvSpPr>
            <p:cNvPr id="490" name="任意多边形: 形状 489">
              <a:extLst>
                <a:ext uri="{FF2B5EF4-FFF2-40B4-BE49-F238E27FC236}">
                  <a16:creationId xmlns:a16="http://schemas.microsoft.com/office/drawing/2014/main" id="{FAC4681D-DB18-41F2-9BB2-D888B8189ABE}"/>
                </a:ext>
              </a:extLst>
            </p:cNvPr>
            <p:cNvSpPr/>
            <p:nvPr/>
          </p:nvSpPr>
          <p:spPr>
            <a:xfrm>
              <a:off x="2171516" y="2016909"/>
              <a:ext cx="9288001" cy="4072476"/>
            </a:xfrm>
            <a:custGeom>
              <a:avLst/>
              <a:gdLst>
                <a:gd name="connsiteX0" fmla="*/ 7627652 w 9288001"/>
                <a:gd name="connsiteY0" fmla="*/ 0 h 4072476"/>
                <a:gd name="connsiteX1" fmla="*/ 9288001 w 9288001"/>
                <a:gd name="connsiteY1" fmla="*/ 0 h 4072476"/>
                <a:gd name="connsiteX2" fmla="*/ 9288001 w 9288001"/>
                <a:gd name="connsiteY2" fmla="*/ 524211 h 4072476"/>
                <a:gd name="connsiteX3" fmla="*/ 9288000 w 9288001"/>
                <a:gd name="connsiteY3" fmla="*/ 524211 h 4072476"/>
                <a:gd name="connsiteX4" fmla="*/ 9288000 w 9288001"/>
                <a:gd name="connsiteY4" fmla="*/ 4072476 h 4072476"/>
                <a:gd name="connsiteX5" fmla="*/ 338569 w 9288001"/>
                <a:gd name="connsiteY5" fmla="*/ 4072476 h 4072476"/>
                <a:gd name="connsiteX6" fmla="*/ 0 w 9288001"/>
                <a:gd name="connsiteY6" fmla="*/ 3733907 h 4072476"/>
                <a:gd name="connsiteX7" fmla="*/ 0 w 9288001"/>
                <a:gd name="connsiteY7" fmla="*/ 523960 h 4072476"/>
                <a:gd name="connsiteX8" fmla="*/ 7105762 w 9288001"/>
                <a:gd name="connsiteY8" fmla="*/ 523960 h 407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88001" h="4072476">
                  <a:moveTo>
                    <a:pt x="7627652" y="0"/>
                  </a:moveTo>
                  <a:lnTo>
                    <a:pt x="9288001" y="0"/>
                  </a:lnTo>
                  <a:lnTo>
                    <a:pt x="9288001" y="524211"/>
                  </a:lnTo>
                  <a:lnTo>
                    <a:pt x="9288000" y="524211"/>
                  </a:lnTo>
                  <a:lnTo>
                    <a:pt x="9288000" y="4072476"/>
                  </a:lnTo>
                  <a:lnTo>
                    <a:pt x="338569" y="4072476"/>
                  </a:lnTo>
                  <a:lnTo>
                    <a:pt x="0" y="3733907"/>
                  </a:lnTo>
                  <a:lnTo>
                    <a:pt x="0" y="523960"/>
                  </a:lnTo>
                  <a:lnTo>
                    <a:pt x="7105762" y="523960"/>
                  </a:lnTo>
                  <a:close/>
                </a:path>
              </a:pathLst>
            </a:custGeom>
            <a:solidFill>
              <a:schemeClr val="accent1">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94" name="组合 493">
              <a:extLst>
                <a:ext uri="{FF2B5EF4-FFF2-40B4-BE49-F238E27FC236}">
                  <a16:creationId xmlns:a16="http://schemas.microsoft.com/office/drawing/2014/main" id="{D46FFF99-3D91-4FE0-B8FD-3D2070F0A053}"/>
                </a:ext>
              </a:extLst>
            </p:cNvPr>
            <p:cNvGrpSpPr/>
            <p:nvPr/>
          </p:nvGrpSpPr>
          <p:grpSpPr>
            <a:xfrm flipH="1" flipV="1">
              <a:off x="11121441" y="5729545"/>
              <a:ext cx="338076" cy="338078"/>
              <a:chOff x="2243137" y="1192173"/>
              <a:chExt cx="586519" cy="586521"/>
            </a:xfrm>
          </p:grpSpPr>
          <p:sp>
            <p:nvSpPr>
              <p:cNvPr id="495" name="任意多边形: 形状 494">
                <a:extLst>
                  <a:ext uri="{FF2B5EF4-FFF2-40B4-BE49-F238E27FC236}">
                    <a16:creationId xmlns:a16="http://schemas.microsoft.com/office/drawing/2014/main" id="{5FD7646E-EF21-4643-B4E9-BA7B7CCBA3CC}"/>
                  </a:ext>
                </a:extLst>
              </p:cNvPr>
              <p:cNvSpPr/>
              <p:nvPr/>
            </p:nvSpPr>
            <p:spPr>
              <a:xfrm rot="5400000">
                <a:off x="2243137" y="1192174"/>
                <a:ext cx="314005" cy="314003"/>
              </a:xfrm>
              <a:custGeom>
                <a:avLst/>
                <a:gdLst>
                  <a:gd name="connsiteX0" fmla="*/ 0 w 314004"/>
                  <a:gd name="connsiteY0" fmla="*/ 314004 h 314004"/>
                  <a:gd name="connsiteX1" fmla="*/ 0 w 314004"/>
                  <a:gd name="connsiteY1" fmla="*/ 0 h 314004"/>
                  <a:gd name="connsiteX2" fmla="*/ 314004 w 314004"/>
                  <a:gd name="connsiteY2" fmla="*/ 314004 h 314004"/>
                  <a:gd name="connsiteX3" fmla="*/ 0 w 314004"/>
                  <a:gd name="connsiteY3" fmla="*/ 314004 h 314004"/>
                </a:gdLst>
                <a:ahLst/>
                <a:cxnLst>
                  <a:cxn ang="0">
                    <a:pos x="connsiteX0" y="connsiteY0"/>
                  </a:cxn>
                  <a:cxn ang="0">
                    <a:pos x="connsiteX1" y="connsiteY1"/>
                  </a:cxn>
                  <a:cxn ang="0">
                    <a:pos x="connsiteX2" y="connsiteY2"/>
                  </a:cxn>
                  <a:cxn ang="0">
                    <a:pos x="connsiteX3" y="connsiteY3"/>
                  </a:cxn>
                </a:cxnLst>
                <a:rect l="l" t="t" r="r" b="b"/>
                <a:pathLst>
                  <a:path w="314004" h="314004">
                    <a:moveTo>
                      <a:pt x="0" y="314004"/>
                    </a:moveTo>
                    <a:lnTo>
                      <a:pt x="0" y="0"/>
                    </a:lnTo>
                    <a:lnTo>
                      <a:pt x="314004" y="314004"/>
                    </a:lnTo>
                    <a:lnTo>
                      <a:pt x="0" y="31400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6" name="任意多边形: 形状 495">
                <a:extLst>
                  <a:ext uri="{FF2B5EF4-FFF2-40B4-BE49-F238E27FC236}">
                    <a16:creationId xmlns:a16="http://schemas.microsoft.com/office/drawing/2014/main" id="{C1E58F84-00F1-4062-84C7-13C09BB038AA}"/>
                  </a:ext>
                </a:extLst>
              </p:cNvPr>
              <p:cNvSpPr/>
              <p:nvPr/>
            </p:nvSpPr>
            <p:spPr>
              <a:xfrm rot="5400000">
                <a:off x="2243138" y="1192175"/>
                <a:ext cx="586518" cy="586519"/>
              </a:xfrm>
              <a:custGeom>
                <a:avLst/>
                <a:gdLst>
                  <a:gd name="connsiteX0" fmla="*/ 0 w 586519"/>
                  <a:gd name="connsiteY0" fmla="*/ 142764 h 586519"/>
                  <a:gd name="connsiteX1" fmla="*/ 0 w 586519"/>
                  <a:gd name="connsiteY1" fmla="*/ 0 h 586519"/>
                  <a:gd name="connsiteX2" fmla="*/ 586519 w 586519"/>
                  <a:gd name="connsiteY2" fmla="*/ 586519 h 586519"/>
                  <a:gd name="connsiteX3" fmla="*/ 443755 w 586519"/>
                  <a:gd name="connsiteY3" fmla="*/ 586519 h 586519"/>
                  <a:gd name="connsiteX4" fmla="*/ 0 w 586519"/>
                  <a:gd name="connsiteY4" fmla="*/ 142764 h 586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519" h="586519">
                    <a:moveTo>
                      <a:pt x="0" y="142764"/>
                    </a:moveTo>
                    <a:lnTo>
                      <a:pt x="0" y="0"/>
                    </a:lnTo>
                    <a:lnTo>
                      <a:pt x="586519" y="586519"/>
                    </a:lnTo>
                    <a:lnTo>
                      <a:pt x="443755" y="586519"/>
                    </a:lnTo>
                    <a:lnTo>
                      <a:pt x="0" y="142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497" name="任意多边形: 形状 496">
              <a:extLst>
                <a:ext uri="{FF2B5EF4-FFF2-40B4-BE49-F238E27FC236}">
                  <a16:creationId xmlns:a16="http://schemas.microsoft.com/office/drawing/2014/main" id="{31FEF2E5-7B71-43D3-97B4-A6209AD91908}"/>
                </a:ext>
              </a:extLst>
            </p:cNvPr>
            <p:cNvSpPr/>
            <p:nvPr/>
          </p:nvSpPr>
          <p:spPr>
            <a:xfrm>
              <a:off x="2171516" y="5410082"/>
              <a:ext cx="657542" cy="657542"/>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38100" cap="sq">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1" name="平行四边形 500">
              <a:extLst>
                <a:ext uri="{FF2B5EF4-FFF2-40B4-BE49-F238E27FC236}">
                  <a16:creationId xmlns:a16="http://schemas.microsoft.com/office/drawing/2014/main" id="{2249553E-B5AA-4962-B0CC-E82FCB961942}"/>
                </a:ext>
              </a:extLst>
            </p:cNvPr>
            <p:cNvSpPr/>
            <p:nvPr/>
          </p:nvSpPr>
          <p:spPr>
            <a:xfrm>
              <a:off x="10975720"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2" name="平行四边形 501">
              <a:extLst>
                <a:ext uri="{FF2B5EF4-FFF2-40B4-BE49-F238E27FC236}">
                  <a16:creationId xmlns:a16="http://schemas.microsoft.com/office/drawing/2014/main" id="{DB8E14A8-CEF2-44C5-A38C-6F7843087CB8}"/>
                </a:ext>
              </a:extLst>
            </p:cNvPr>
            <p:cNvSpPr/>
            <p:nvPr/>
          </p:nvSpPr>
          <p:spPr>
            <a:xfrm>
              <a:off x="10812617"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3" name="平行四边形 502">
              <a:extLst>
                <a:ext uri="{FF2B5EF4-FFF2-40B4-BE49-F238E27FC236}">
                  <a16:creationId xmlns:a16="http://schemas.microsoft.com/office/drawing/2014/main" id="{7C0BE269-A640-4AA2-AE1C-ADCD554BB233}"/>
                </a:ext>
              </a:extLst>
            </p:cNvPr>
            <p:cNvSpPr/>
            <p:nvPr/>
          </p:nvSpPr>
          <p:spPr>
            <a:xfrm>
              <a:off x="10649514"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4" name="平行四边形 503">
              <a:extLst>
                <a:ext uri="{FF2B5EF4-FFF2-40B4-BE49-F238E27FC236}">
                  <a16:creationId xmlns:a16="http://schemas.microsoft.com/office/drawing/2014/main" id="{094819EC-57C8-40C7-9232-3982392DDC88}"/>
                </a:ext>
              </a:extLst>
            </p:cNvPr>
            <p:cNvSpPr/>
            <p:nvPr/>
          </p:nvSpPr>
          <p:spPr>
            <a:xfrm>
              <a:off x="10486411"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5" name="平行四边形 504">
              <a:extLst>
                <a:ext uri="{FF2B5EF4-FFF2-40B4-BE49-F238E27FC236}">
                  <a16:creationId xmlns:a16="http://schemas.microsoft.com/office/drawing/2014/main" id="{6168593C-F62B-456B-92D1-CB871C3DF903}"/>
                </a:ext>
              </a:extLst>
            </p:cNvPr>
            <p:cNvSpPr/>
            <p:nvPr/>
          </p:nvSpPr>
          <p:spPr>
            <a:xfrm>
              <a:off x="10323308"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6" name="平行四边形 505">
              <a:extLst>
                <a:ext uri="{FF2B5EF4-FFF2-40B4-BE49-F238E27FC236}">
                  <a16:creationId xmlns:a16="http://schemas.microsoft.com/office/drawing/2014/main" id="{CD42FCBB-3CA5-45F2-BC47-4439B5C96B39}"/>
                </a:ext>
              </a:extLst>
            </p:cNvPr>
            <p:cNvSpPr/>
            <p:nvPr/>
          </p:nvSpPr>
          <p:spPr>
            <a:xfrm>
              <a:off x="10160205"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10" name="文本框 509">
              <a:extLst>
                <a:ext uri="{FF2B5EF4-FFF2-40B4-BE49-F238E27FC236}">
                  <a16:creationId xmlns:a16="http://schemas.microsoft.com/office/drawing/2014/main" id="{32C9B02C-578E-4EE1-97D9-B50D86893CE5}"/>
                </a:ext>
              </a:extLst>
            </p:cNvPr>
            <p:cNvSpPr txBox="1"/>
            <p:nvPr/>
          </p:nvSpPr>
          <p:spPr>
            <a:xfrm>
              <a:off x="10009871" y="5637466"/>
              <a:ext cx="1383484" cy="376402"/>
            </a:xfrm>
            <a:prstGeom prst="rect">
              <a:avLst/>
            </a:prstGeom>
            <a:noFill/>
          </p:spPr>
          <p:txBody>
            <a:bodyPr wrap="none" lIns="0" tIns="0" rIns="0" bIns="0" rtlCol="0" anchor="ctr" anchorCtr="1">
              <a:noAutofit/>
            </a:bodyPr>
            <a:lstStyle/>
            <a:p>
              <a:pPr algn="l"/>
              <a:r>
                <a:rPr lang="en-US" altLang="zh-CN" sz="2000" dirty="0">
                  <a:solidFill>
                    <a:schemeClr val="accent3"/>
                  </a:solidFill>
                  <a:latin typeface="+mj-ea"/>
                  <a:ea typeface="+mj-ea"/>
                </a:rPr>
                <a:t>Answer</a:t>
              </a:r>
              <a:endParaRPr lang="zh-CN" altLang="en-US" sz="2000" dirty="0">
                <a:solidFill>
                  <a:schemeClr val="accent3"/>
                </a:solidFill>
                <a:latin typeface="+mj-ea"/>
                <a:ea typeface="+mj-ea"/>
              </a:endParaRPr>
            </a:p>
          </p:txBody>
        </p:sp>
      </p:grpSp>
      <p:grpSp>
        <p:nvGrpSpPr>
          <p:cNvPr id="4" name="组合 3">
            <a:extLst>
              <a:ext uri="{FF2B5EF4-FFF2-40B4-BE49-F238E27FC236}">
                <a16:creationId xmlns:a16="http://schemas.microsoft.com/office/drawing/2014/main" id="{26D2F3BE-7703-45E4-98B0-01DEE7C04ECE}"/>
              </a:ext>
            </a:extLst>
          </p:cNvPr>
          <p:cNvGrpSpPr/>
          <p:nvPr/>
        </p:nvGrpSpPr>
        <p:grpSpPr>
          <a:xfrm>
            <a:off x="162711" y="483879"/>
            <a:ext cx="1259179" cy="5882631"/>
            <a:chOff x="162711" y="483879"/>
            <a:chExt cx="1259179" cy="5882631"/>
          </a:xfrm>
        </p:grpSpPr>
        <p:cxnSp>
          <p:nvCxnSpPr>
            <p:cNvPr id="165" name="直接连接符 164">
              <a:extLst>
                <a:ext uri="{FF2B5EF4-FFF2-40B4-BE49-F238E27FC236}">
                  <a16:creationId xmlns:a16="http://schemas.microsoft.com/office/drawing/2014/main" id="{A08B3EAC-5565-4643-BEAB-0BE76499F621}"/>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67" name="等腰三角形 166">
              <a:extLst>
                <a:ext uri="{FF2B5EF4-FFF2-40B4-BE49-F238E27FC236}">
                  <a16:creationId xmlns:a16="http://schemas.microsoft.com/office/drawing/2014/main" id="{06DDCBDA-8011-4938-B89D-FF374626C191}"/>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8" name="等腰三角形 167">
              <a:extLst>
                <a:ext uri="{FF2B5EF4-FFF2-40B4-BE49-F238E27FC236}">
                  <a16:creationId xmlns:a16="http://schemas.microsoft.com/office/drawing/2014/main" id="{5EBD8151-4C5E-408F-966F-C5F5C625C99C}"/>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70" name="直接连接符 169">
              <a:extLst>
                <a:ext uri="{FF2B5EF4-FFF2-40B4-BE49-F238E27FC236}">
                  <a16:creationId xmlns:a16="http://schemas.microsoft.com/office/drawing/2014/main" id="{14137465-7E98-4DC0-AAAD-AE411B6B3F4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71" name="等腰三角形 170">
              <a:extLst>
                <a:ext uri="{FF2B5EF4-FFF2-40B4-BE49-F238E27FC236}">
                  <a16:creationId xmlns:a16="http://schemas.microsoft.com/office/drawing/2014/main" id="{3A859207-7A18-4843-A2E7-08A37B0A082A}"/>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等腰三角形 174">
              <a:extLst>
                <a:ext uri="{FF2B5EF4-FFF2-40B4-BE49-F238E27FC236}">
                  <a16:creationId xmlns:a16="http://schemas.microsoft.com/office/drawing/2014/main" id="{93413162-38FE-4EAA-8BA5-137B38E1901F}"/>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6" name="等腰三角形 175">
              <a:extLst>
                <a:ext uri="{FF2B5EF4-FFF2-40B4-BE49-F238E27FC236}">
                  <a16:creationId xmlns:a16="http://schemas.microsoft.com/office/drawing/2014/main" id="{B1104B15-57B8-42F5-A6EA-95D6A491E4F3}"/>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77" name="组合 176">
              <a:extLst>
                <a:ext uri="{FF2B5EF4-FFF2-40B4-BE49-F238E27FC236}">
                  <a16:creationId xmlns:a16="http://schemas.microsoft.com/office/drawing/2014/main" id="{632D57D0-5273-423E-9A50-FA20020ADB30}"/>
                </a:ext>
              </a:extLst>
            </p:cNvPr>
            <p:cNvGrpSpPr/>
            <p:nvPr/>
          </p:nvGrpSpPr>
          <p:grpSpPr>
            <a:xfrm>
              <a:off x="162711" y="649357"/>
              <a:ext cx="180000" cy="180000"/>
              <a:chOff x="202437" y="486863"/>
              <a:chExt cx="180000" cy="180000"/>
            </a:xfrm>
          </p:grpSpPr>
          <p:sp>
            <p:nvSpPr>
              <p:cNvPr id="178" name="椭圆 177">
                <a:extLst>
                  <a:ext uri="{FF2B5EF4-FFF2-40B4-BE49-F238E27FC236}">
                    <a16:creationId xmlns:a16="http://schemas.microsoft.com/office/drawing/2014/main" id="{CAC65AEC-1888-4D48-9F32-C7402F3C06F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椭圆 178">
                <a:extLst>
                  <a:ext uri="{FF2B5EF4-FFF2-40B4-BE49-F238E27FC236}">
                    <a16:creationId xmlns:a16="http://schemas.microsoft.com/office/drawing/2014/main" id="{C282AC5A-01F7-4165-BD88-229D50DBC5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0" name="组合 179">
              <a:extLst>
                <a:ext uri="{FF2B5EF4-FFF2-40B4-BE49-F238E27FC236}">
                  <a16:creationId xmlns:a16="http://schemas.microsoft.com/office/drawing/2014/main" id="{AAB43C21-4769-4B1C-9575-6A0D0EC4EA26}"/>
                </a:ext>
              </a:extLst>
            </p:cNvPr>
            <p:cNvGrpSpPr/>
            <p:nvPr/>
          </p:nvGrpSpPr>
          <p:grpSpPr>
            <a:xfrm>
              <a:off x="235732" y="1125804"/>
              <a:ext cx="180000" cy="180000"/>
              <a:chOff x="202437" y="486863"/>
              <a:chExt cx="180000" cy="180000"/>
            </a:xfrm>
          </p:grpSpPr>
          <p:sp>
            <p:nvSpPr>
              <p:cNvPr id="182" name="椭圆 181">
                <a:extLst>
                  <a:ext uri="{FF2B5EF4-FFF2-40B4-BE49-F238E27FC236}">
                    <a16:creationId xmlns:a16="http://schemas.microsoft.com/office/drawing/2014/main" id="{6C88CB4C-81D3-4FD3-BB24-6F905ECE321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椭圆 182">
                <a:extLst>
                  <a:ext uri="{FF2B5EF4-FFF2-40B4-BE49-F238E27FC236}">
                    <a16:creationId xmlns:a16="http://schemas.microsoft.com/office/drawing/2014/main" id="{3F0382B1-336F-4E91-B637-E5912D3E9C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84" name="直接连接符 183">
              <a:extLst>
                <a:ext uri="{FF2B5EF4-FFF2-40B4-BE49-F238E27FC236}">
                  <a16:creationId xmlns:a16="http://schemas.microsoft.com/office/drawing/2014/main" id="{C3CD35F5-105E-4F9D-BC76-F4ED7E4DE9EF}"/>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85" name="椭圆 184">
              <a:extLst>
                <a:ext uri="{FF2B5EF4-FFF2-40B4-BE49-F238E27FC236}">
                  <a16:creationId xmlns:a16="http://schemas.microsoft.com/office/drawing/2014/main" id="{AB3DAF01-F2C5-44C7-8430-D4FFD156FA38}"/>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椭圆 185">
              <a:extLst>
                <a:ext uri="{FF2B5EF4-FFF2-40B4-BE49-F238E27FC236}">
                  <a16:creationId xmlns:a16="http://schemas.microsoft.com/office/drawing/2014/main" id="{19539BB3-11A3-40DF-B130-6FE4FBE314E2}"/>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任意多边形: 形状 186">
              <a:extLst>
                <a:ext uri="{FF2B5EF4-FFF2-40B4-BE49-F238E27FC236}">
                  <a16:creationId xmlns:a16="http://schemas.microsoft.com/office/drawing/2014/main" id="{A482D5AA-E16E-429B-8D6B-9A6D4E65EAAA}"/>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任意多边形: 形状 187">
              <a:extLst>
                <a:ext uri="{FF2B5EF4-FFF2-40B4-BE49-F238E27FC236}">
                  <a16:creationId xmlns:a16="http://schemas.microsoft.com/office/drawing/2014/main" id="{16468B02-7528-428D-B15F-3A50A2039B06}"/>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89" name="组合 188">
              <a:extLst>
                <a:ext uri="{FF2B5EF4-FFF2-40B4-BE49-F238E27FC236}">
                  <a16:creationId xmlns:a16="http://schemas.microsoft.com/office/drawing/2014/main" id="{DC870D7D-215C-40F0-BE9C-017506FC898D}"/>
                </a:ext>
              </a:extLst>
            </p:cNvPr>
            <p:cNvGrpSpPr/>
            <p:nvPr/>
          </p:nvGrpSpPr>
          <p:grpSpPr>
            <a:xfrm>
              <a:off x="309846" y="2078698"/>
              <a:ext cx="180000" cy="180000"/>
              <a:chOff x="202437" y="486863"/>
              <a:chExt cx="180000" cy="180000"/>
            </a:xfrm>
          </p:grpSpPr>
          <p:sp>
            <p:nvSpPr>
              <p:cNvPr id="190" name="椭圆 189">
                <a:extLst>
                  <a:ext uri="{FF2B5EF4-FFF2-40B4-BE49-F238E27FC236}">
                    <a16:creationId xmlns:a16="http://schemas.microsoft.com/office/drawing/2014/main" id="{CDC4A619-72DA-47CA-A33D-90A0DC5AD9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椭圆 190">
                <a:extLst>
                  <a:ext uri="{FF2B5EF4-FFF2-40B4-BE49-F238E27FC236}">
                    <a16:creationId xmlns:a16="http://schemas.microsoft.com/office/drawing/2014/main" id="{C1BD0952-F859-4B2E-B3BB-DE57531168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2" name="组合 191">
              <a:extLst>
                <a:ext uri="{FF2B5EF4-FFF2-40B4-BE49-F238E27FC236}">
                  <a16:creationId xmlns:a16="http://schemas.microsoft.com/office/drawing/2014/main" id="{1692758B-5B5B-4CEB-AFE8-9C9E2E28C092}"/>
                </a:ext>
              </a:extLst>
            </p:cNvPr>
            <p:cNvGrpSpPr/>
            <p:nvPr/>
          </p:nvGrpSpPr>
          <p:grpSpPr>
            <a:xfrm>
              <a:off x="309846" y="2555145"/>
              <a:ext cx="180000" cy="180000"/>
              <a:chOff x="202437" y="486863"/>
              <a:chExt cx="180000" cy="180000"/>
            </a:xfrm>
          </p:grpSpPr>
          <p:sp>
            <p:nvSpPr>
              <p:cNvPr id="193" name="椭圆 192">
                <a:extLst>
                  <a:ext uri="{FF2B5EF4-FFF2-40B4-BE49-F238E27FC236}">
                    <a16:creationId xmlns:a16="http://schemas.microsoft.com/office/drawing/2014/main" id="{07026E26-810F-4CBB-A41A-95FC5DB087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椭圆 193">
                <a:extLst>
                  <a:ext uri="{FF2B5EF4-FFF2-40B4-BE49-F238E27FC236}">
                    <a16:creationId xmlns:a16="http://schemas.microsoft.com/office/drawing/2014/main" id="{8D0DCE45-6644-493F-A57C-003F733DBFF1}"/>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5" name="组合 194">
              <a:extLst>
                <a:ext uri="{FF2B5EF4-FFF2-40B4-BE49-F238E27FC236}">
                  <a16:creationId xmlns:a16="http://schemas.microsoft.com/office/drawing/2014/main" id="{6D39C9D3-BC31-4C47-98F2-D0EB5EA2A302}"/>
                </a:ext>
              </a:extLst>
            </p:cNvPr>
            <p:cNvGrpSpPr/>
            <p:nvPr/>
          </p:nvGrpSpPr>
          <p:grpSpPr>
            <a:xfrm>
              <a:off x="309846" y="3031592"/>
              <a:ext cx="180000" cy="180000"/>
              <a:chOff x="202437" y="486863"/>
              <a:chExt cx="180000" cy="180000"/>
            </a:xfrm>
          </p:grpSpPr>
          <p:sp>
            <p:nvSpPr>
              <p:cNvPr id="196" name="椭圆 195">
                <a:extLst>
                  <a:ext uri="{FF2B5EF4-FFF2-40B4-BE49-F238E27FC236}">
                    <a16:creationId xmlns:a16="http://schemas.microsoft.com/office/drawing/2014/main" id="{403E0937-DD1C-4A47-97D9-4A58C9D639B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椭圆 196">
                <a:extLst>
                  <a:ext uri="{FF2B5EF4-FFF2-40B4-BE49-F238E27FC236}">
                    <a16:creationId xmlns:a16="http://schemas.microsoft.com/office/drawing/2014/main" id="{F6897BC3-6E3D-45D4-9FF3-240724AA10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8" name="组合 197">
              <a:extLst>
                <a:ext uri="{FF2B5EF4-FFF2-40B4-BE49-F238E27FC236}">
                  <a16:creationId xmlns:a16="http://schemas.microsoft.com/office/drawing/2014/main" id="{02F6263A-494F-4FEA-8F71-1F4F3B95AC6F}"/>
                </a:ext>
              </a:extLst>
            </p:cNvPr>
            <p:cNvGrpSpPr/>
            <p:nvPr/>
          </p:nvGrpSpPr>
          <p:grpSpPr>
            <a:xfrm>
              <a:off x="309846" y="3508039"/>
              <a:ext cx="180000" cy="180000"/>
              <a:chOff x="202437" y="486863"/>
              <a:chExt cx="180000" cy="180000"/>
            </a:xfrm>
          </p:grpSpPr>
          <p:sp>
            <p:nvSpPr>
              <p:cNvPr id="199" name="椭圆 198">
                <a:extLst>
                  <a:ext uri="{FF2B5EF4-FFF2-40B4-BE49-F238E27FC236}">
                    <a16:creationId xmlns:a16="http://schemas.microsoft.com/office/drawing/2014/main" id="{4871D67C-6A90-4538-A559-3D0493FF17B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椭圆 199">
                <a:extLst>
                  <a:ext uri="{FF2B5EF4-FFF2-40B4-BE49-F238E27FC236}">
                    <a16:creationId xmlns:a16="http://schemas.microsoft.com/office/drawing/2014/main" id="{A2BA11ED-D687-45FA-90F2-C0AE6A19DEC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1" name="组合 200">
              <a:extLst>
                <a:ext uri="{FF2B5EF4-FFF2-40B4-BE49-F238E27FC236}">
                  <a16:creationId xmlns:a16="http://schemas.microsoft.com/office/drawing/2014/main" id="{DAE2442D-B504-40AD-855B-D5736A21F9EA}"/>
                </a:ext>
              </a:extLst>
            </p:cNvPr>
            <p:cNvGrpSpPr/>
            <p:nvPr/>
          </p:nvGrpSpPr>
          <p:grpSpPr>
            <a:xfrm>
              <a:off x="309846" y="3984486"/>
              <a:ext cx="180000" cy="180000"/>
              <a:chOff x="202437" y="486863"/>
              <a:chExt cx="180000" cy="180000"/>
            </a:xfrm>
          </p:grpSpPr>
          <p:sp>
            <p:nvSpPr>
              <p:cNvPr id="202" name="椭圆 201">
                <a:extLst>
                  <a:ext uri="{FF2B5EF4-FFF2-40B4-BE49-F238E27FC236}">
                    <a16:creationId xmlns:a16="http://schemas.microsoft.com/office/drawing/2014/main" id="{9BEB7A15-7764-48BE-9C42-3B9D6CB2FE5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椭圆 202">
                <a:extLst>
                  <a:ext uri="{FF2B5EF4-FFF2-40B4-BE49-F238E27FC236}">
                    <a16:creationId xmlns:a16="http://schemas.microsoft.com/office/drawing/2014/main" id="{8A2B36D7-4F75-4EB1-81A1-EFE6A294E72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7" name="组合 206">
              <a:extLst>
                <a:ext uri="{FF2B5EF4-FFF2-40B4-BE49-F238E27FC236}">
                  <a16:creationId xmlns:a16="http://schemas.microsoft.com/office/drawing/2014/main" id="{754A265C-6726-47AA-B9D6-FE58A47A8217}"/>
                </a:ext>
              </a:extLst>
            </p:cNvPr>
            <p:cNvGrpSpPr/>
            <p:nvPr/>
          </p:nvGrpSpPr>
          <p:grpSpPr>
            <a:xfrm>
              <a:off x="309846" y="4937380"/>
              <a:ext cx="180000" cy="180000"/>
              <a:chOff x="202437" y="486863"/>
              <a:chExt cx="180000" cy="180000"/>
            </a:xfrm>
          </p:grpSpPr>
          <p:sp>
            <p:nvSpPr>
              <p:cNvPr id="208" name="椭圆 207">
                <a:extLst>
                  <a:ext uri="{FF2B5EF4-FFF2-40B4-BE49-F238E27FC236}">
                    <a16:creationId xmlns:a16="http://schemas.microsoft.com/office/drawing/2014/main" id="{7C9183E3-5F93-4728-997A-7283ED30A14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9" name="椭圆 208">
                <a:extLst>
                  <a:ext uri="{FF2B5EF4-FFF2-40B4-BE49-F238E27FC236}">
                    <a16:creationId xmlns:a16="http://schemas.microsoft.com/office/drawing/2014/main" id="{B0750004-42E8-454F-ABA9-8E059D26871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0" name="等腰三角形 209">
              <a:extLst>
                <a:ext uri="{FF2B5EF4-FFF2-40B4-BE49-F238E27FC236}">
                  <a16:creationId xmlns:a16="http://schemas.microsoft.com/office/drawing/2014/main" id="{F2F5E79D-B0F5-46D7-93A4-B81694582AA4}"/>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1" name="组合 210">
              <a:extLst>
                <a:ext uri="{FF2B5EF4-FFF2-40B4-BE49-F238E27FC236}">
                  <a16:creationId xmlns:a16="http://schemas.microsoft.com/office/drawing/2014/main" id="{63568A24-005E-4820-80BA-5D0361122C57}"/>
                </a:ext>
              </a:extLst>
            </p:cNvPr>
            <p:cNvGrpSpPr/>
            <p:nvPr/>
          </p:nvGrpSpPr>
          <p:grpSpPr>
            <a:xfrm>
              <a:off x="236097" y="5413827"/>
              <a:ext cx="180000" cy="180000"/>
              <a:chOff x="202437" y="486863"/>
              <a:chExt cx="180000" cy="180000"/>
            </a:xfrm>
          </p:grpSpPr>
          <p:sp>
            <p:nvSpPr>
              <p:cNvPr id="212" name="椭圆 211">
                <a:extLst>
                  <a:ext uri="{FF2B5EF4-FFF2-40B4-BE49-F238E27FC236}">
                    <a16:creationId xmlns:a16="http://schemas.microsoft.com/office/drawing/2014/main" id="{70E4DC92-33AC-4B52-9CE2-BDED551F174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3" name="椭圆 212">
                <a:extLst>
                  <a:ext uri="{FF2B5EF4-FFF2-40B4-BE49-F238E27FC236}">
                    <a16:creationId xmlns:a16="http://schemas.microsoft.com/office/drawing/2014/main" id="{983CC3BE-2F44-4FF3-9EFC-4B088C6E6A3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4" name="等腰三角形 213">
              <a:extLst>
                <a:ext uri="{FF2B5EF4-FFF2-40B4-BE49-F238E27FC236}">
                  <a16:creationId xmlns:a16="http://schemas.microsoft.com/office/drawing/2014/main" id="{CC22D111-6B19-4537-A4F7-7B6C097B965B}"/>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5" name="组合 214">
              <a:extLst>
                <a:ext uri="{FF2B5EF4-FFF2-40B4-BE49-F238E27FC236}">
                  <a16:creationId xmlns:a16="http://schemas.microsoft.com/office/drawing/2014/main" id="{DA5291B3-ACD3-41BF-B4A3-5611DA35D66A}"/>
                </a:ext>
              </a:extLst>
            </p:cNvPr>
            <p:cNvGrpSpPr/>
            <p:nvPr/>
          </p:nvGrpSpPr>
          <p:grpSpPr>
            <a:xfrm>
              <a:off x="236097" y="5890274"/>
              <a:ext cx="180000" cy="180000"/>
              <a:chOff x="202437" y="486863"/>
              <a:chExt cx="180000" cy="180000"/>
            </a:xfrm>
          </p:grpSpPr>
          <p:sp>
            <p:nvSpPr>
              <p:cNvPr id="216" name="椭圆 215">
                <a:extLst>
                  <a:ext uri="{FF2B5EF4-FFF2-40B4-BE49-F238E27FC236}">
                    <a16:creationId xmlns:a16="http://schemas.microsoft.com/office/drawing/2014/main" id="{E509D8B8-1B54-4232-950B-8A59EF23BA7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椭圆 216">
                <a:extLst>
                  <a:ext uri="{FF2B5EF4-FFF2-40B4-BE49-F238E27FC236}">
                    <a16:creationId xmlns:a16="http://schemas.microsoft.com/office/drawing/2014/main" id="{0E54099F-FB29-4F72-A559-155C1CB6A7B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8" name="等腰三角形 217">
              <a:extLst>
                <a:ext uri="{FF2B5EF4-FFF2-40B4-BE49-F238E27FC236}">
                  <a16:creationId xmlns:a16="http://schemas.microsoft.com/office/drawing/2014/main" id="{A56CC449-0212-4CA6-A81D-E7FA02EC881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9" name="等腰三角形 218">
              <a:extLst>
                <a:ext uri="{FF2B5EF4-FFF2-40B4-BE49-F238E27FC236}">
                  <a16:creationId xmlns:a16="http://schemas.microsoft.com/office/drawing/2014/main" id="{D6C03332-F011-4E4B-9BD4-DA614CC5ECB8}"/>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文本占位符 1">
              <a:extLst>
                <a:ext uri="{FF2B5EF4-FFF2-40B4-BE49-F238E27FC236}">
                  <a16:creationId xmlns:a16="http://schemas.microsoft.com/office/drawing/2014/main" id="{2A62AD59-89E7-4019-BC88-0101EDD60555}"/>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221" name="文本占位符 2">
              <a:extLst>
                <a:ext uri="{FF2B5EF4-FFF2-40B4-BE49-F238E27FC236}">
                  <a16:creationId xmlns:a16="http://schemas.microsoft.com/office/drawing/2014/main" id="{EC70605A-BB73-4637-AD43-7BEA7FCE0456}"/>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222" name="文本占位符 3">
              <a:extLst>
                <a:ext uri="{FF2B5EF4-FFF2-40B4-BE49-F238E27FC236}">
                  <a16:creationId xmlns:a16="http://schemas.microsoft.com/office/drawing/2014/main" id="{03D91BF1-302E-4908-93F1-D395DF9F67E5}"/>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223" name="文本占位符 4">
              <a:extLst>
                <a:ext uri="{FF2B5EF4-FFF2-40B4-BE49-F238E27FC236}">
                  <a16:creationId xmlns:a16="http://schemas.microsoft.com/office/drawing/2014/main" id="{68795423-D423-4D6B-BC4A-F46577A60DA2}"/>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按工作表顺序</a:t>
              </a:r>
            </a:p>
            <a:p>
              <a:r>
                <a:rPr lang="zh-CN" altLang="en-US" dirty="0">
                  <a:solidFill>
                    <a:schemeClr val="bg1">
                      <a:lumMod val="50000"/>
                    </a:schemeClr>
                  </a:solidFill>
                </a:rPr>
                <a:t>导入数据</a:t>
              </a:r>
            </a:p>
          </p:txBody>
        </p:sp>
        <p:sp>
          <p:nvSpPr>
            <p:cNvPr id="224" name="文本占位符 5">
              <a:extLst>
                <a:ext uri="{FF2B5EF4-FFF2-40B4-BE49-F238E27FC236}">
                  <a16:creationId xmlns:a16="http://schemas.microsoft.com/office/drawing/2014/main" id="{16F3CEC9-4BD1-4BCC-9987-F5E0FFEAD1F1}"/>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225" name="文本占位符 6">
              <a:extLst>
                <a:ext uri="{FF2B5EF4-FFF2-40B4-BE49-F238E27FC236}">
                  <a16:creationId xmlns:a16="http://schemas.microsoft.com/office/drawing/2014/main" id="{483ABE19-F276-4788-95A9-C17F1E4E7D74}"/>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226" name="文本占位符 7">
              <a:extLst>
                <a:ext uri="{FF2B5EF4-FFF2-40B4-BE49-F238E27FC236}">
                  <a16:creationId xmlns:a16="http://schemas.microsoft.com/office/drawing/2014/main" id="{D9D75897-43B3-4A1D-AE97-9F1CFEDF893A}"/>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合并单元格处理</a:t>
              </a:r>
            </a:p>
          </p:txBody>
        </p:sp>
        <p:sp>
          <p:nvSpPr>
            <p:cNvPr id="227" name="文本占位符 8">
              <a:extLst>
                <a:ext uri="{FF2B5EF4-FFF2-40B4-BE49-F238E27FC236}">
                  <a16:creationId xmlns:a16="http://schemas.microsoft.com/office/drawing/2014/main" id="{2D0C2E8F-6635-4E97-9A77-520CC2BC93E5}"/>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228" name="文本占位符 9">
              <a:extLst>
                <a:ext uri="{FF2B5EF4-FFF2-40B4-BE49-F238E27FC236}">
                  <a16:creationId xmlns:a16="http://schemas.microsoft.com/office/drawing/2014/main" id="{188B978E-73E0-4C1D-9194-F8133F9CBEB9}"/>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229" name="文本占位符 10">
              <a:extLst>
                <a:ext uri="{FF2B5EF4-FFF2-40B4-BE49-F238E27FC236}">
                  <a16:creationId xmlns:a16="http://schemas.microsoft.com/office/drawing/2014/main" id="{FB8F669B-65EB-492D-9DD7-47CCA033B518}"/>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230" name="文本占位符 11">
              <a:extLst>
                <a:ext uri="{FF2B5EF4-FFF2-40B4-BE49-F238E27FC236}">
                  <a16:creationId xmlns:a16="http://schemas.microsoft.com/office/drawing/2014/main" id="{0A89DD1C-D39B-4D99-AC1C-D02BFE2AE750}"/>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231" name="文本占位符 12">
              <a:extLst>
                <a:ext uri="{FF2B5EF4-FFF2-40B4-BE49-F238E27FC236}">
                  <a16:creationId xmlns:a16="http://schemas.microsoft.com/office/drawing/2014/main" id="{690F4262-B2CA-40EF-951A-8C8B4051CF5B}"/>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grpSp>
          <p:nvGrpSpPr>
            <p:cNvPr id="14" name="组合 13">
              <a:extLst>
                <a:ext uri="{FF2B5EF4-FFF2-40B4-BE49-F238E27FC236}">
                  <a16:creationId xmlns:a16="http://schemas.microsoft.com/office/drawing/2014/main" id="{5821286C-94BF-410C-951C-6A17F110DE1C}"/>
                </a:ext>
              </a:extLst>
            </p:cNvPr>
            <p:cNvGrpSpPr/>
            <p:nvPr/>
          </p:nvGrpSpPr>
          <p:grpSpPr>
            <a:xfrm>
              <a:off x="309846" y="1602251"/>
              <a:ext cx="224685" cy="180000"/>
              <a:chOff x="309846" y="4460933"/>
              <a:chExt cx="224685" cy="180000"/>
            </a:xfrm>
          </p:grpSpPr>
          <p:grpSp>
            <p:nvGrpSpPr>
              <p:cNvPr id="204" name="组合 203">
                <a:extLst>
                  <a:ext uri="{FF2B5EF4-FFF2-40B4-BE49-F238E27FC236}">
                    <a16:creationId xmlns:a16="http://schemas.microsoft.com/office/drawing/2014/main" id="{BCD9A7FF-C857-49F0-9F87-E70D18EA8C32}"/>
                  </a:ext>
                </a:extLst>
              </p:cNvPr>
              <p:cNvGrpSpPr/>
              <p:nvPr/>
            </p:nvGrpSpPr>
            <p:grpSpPr>
              <a:xfrm>
                <a:off x="309846" y="4460933"/>
                <a:ext cx="180000" cy="180000"/>
                <a:chOff x="202437" y="486863"/>
                <a:chExt cx="180000" cy="180000"/>
              </a:xfrm>
            </p:grpSpPr>
            <p:sp>
              <p:nvSpPr>
                <p:cNvPr id="205" name="椭圆 204">
                  <a:extLst>
                    <a:ext uri="{FF2B5EF4-FFF2-40B4-BE49-F238E27FC236}">
                      <a16:creationId xmlns:a16="http://schemas.microsoft.com/office/drawing/2014/main" id="{C948F639-98DB-4937-8A82-782A50CB7880}"/>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6" name="椭圆 205">
                  <a:extLst>
                    <a:ext uri="{FF2B5EF4-FFF2-40B4-BE49-F238E27FC236}">
                      <a16:creationId xmlns:a16="http://schemas.microsoft.com/office/drawing/2014/main" id="{BCAA5DF9-A9EF-49F0-B18A-F55DDD2A099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32" name="等腰三角形 231">
                <a:extLst>
                  <a:ext uri="{FF2B5EF4-FFF2-40B4-BE49-F238E27FC236}">
                    <a16:creationId xmlns:a16="http://schemas.microsoft.com/office/drawing/2014/main" id="{BA298C7D-3DD5-4AE1-A377-054B4D8FB824}"/>
                  </a:ext>
                </a:extLst>
              </p:cNvPr>
              <p:cNvSpPr/>
              <p:nvPr/>
            </p:nvSpPr>
            <p:spPr>
              <a:xfrm rot="5400000">
                <a:off x="457788" y="4515404"/>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3" name="椭圆 232">
                <a:extLst>
                  <a:ext uri="{FF2B5EF4-FFF2-40B4-BE49-F238E27FC236}">
                    <a16:creationId xmlns:a16="http://schemas.microsoft.com/office/drawing/2014/main" id="{A7596B49-449A-42F0-824A-A61438590E94}"/>
                  </a:ext>
                </a:extLst>
              </p:cNvPr>
              <p:cNvSpPr/>
              <p:nvPr/>
            </p:nvSpPr>
            <p:spPr>
              <a:xfrm>
                <a:off x="364348" y="4514933"/>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4" name="组合 233">
              <a:extLst>
                <a:ext uri="{FF2B5EF4-FFF2-40B4-BE49-F238E27FC236}">
                  <a16:creationId xmlns:a16="http://schemas.microsoft.com/office/drawing/2014/main" id="{B7DDC6B0-6D82-4053-B13E-8B13EF561D43}"/>
                </a:ext>
              </a:extLst>
            </p:cNvPr>
            <p:cNvGrpSpPr/>
            <p:nvPr/>
          </p:nvGrpSpPr>
          <p:grpSpPr>
            <a:xfrm>
              <a:off x="309846" y="4460933"/>
              <a:ext cx="180000" cy="180000"/>
              <a:chOff x="202437" y="486863"/>
              <a:chExt cx="180000" cy="180000"/>
            </a:xfrm>
          </p:grpSpPr>
          <p:sp>
            <p:nvSpPr>
              <p:cNvPr id="235" name="椭圆 234">
                <a:extLst>
                  <a:ext uri="{FF2B5EF4-FFF2-40B4-BE49-F238E27FC236}">
                    <a16:creationId xmlns:a16="http://schemas.microsoft.com/office/drawing/2014/main" id="{00966555-3D27-4633-AD3B-11069094A71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6" name="椭圆 235">
                <a:extLst>
                  <a:ext uri="{FF2B5EF4-FFF2-40B4-BE49-F238E27FC236}">
                    <a16:creationId xmlns:a16="http://schemas.microsoft.com/office/drawing/2014/main" id="{CC590FD4-27C9-403D-9596-42480C59905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3" name="文本占位符 2">
            <a:extLst>
              <a:ext uri="{FF2B5EF4-FFF2-40B4-BE49-F238E27FC236}">
                <a16:creationId xmlns:a16="http://schemas.microsoft.com/office/drawing/2014/main" id="{B59D0C42-37D6-4B31-A496-5664CA305323}"/>
              </a:ext>
            </a:extLst>
          </p:cNvPr>
          <p:cNvSpPr>
            <a:spLocks noGrp="1"/>
          </p:cNvSpPr>
          <p:nvPr>
            <p:ph type="body" sz="quarter" idx="22"/>
          </p:nvPr>
        </p:nvSpPr>
        <p:spPr/>
        <p:txBody>
          <a:bodyPr/>
          <a:lstStyle/>
          <a:p>
            <a:r>
              <a:rPr lang="zh-CN" altLang="en-US" dirty="0"/>
              <a:t>开始挑战</a:t>
            </a:r>
            <a:endParaRPr lang="en-US" altLang="zh-CN" dirty="0"/>
          </a:p>
        </p:txBody>
      </p:sp>
      <p:grpSp>
        <p:nvGrpSpPr>
          <p:cNvPr id="6" name="组合 5">
            <a:extLst>
              <a:ext uri="{FF2B5EF4-FFF2-40B4-BE49-F238E27FC236}">
                <a16:creationId xmlns:a16="http://schemas.microsoft.com/office/drawing/2014/main" id="{25FF9FF0-1E41-47FF-A65F-6C5CFAF62500}"/>
              </a:ext>
            </a:extLst>
          </p:cNvPr>
          <p:cNvGrpSpPr/>
          <p:nvPr/>
        </p:nvGrpSpPr>
        <p:grpSpPr>
          <a:xfrm>
            <a:off x="9326653" y="2045622"/>
            <a:ext cx="2102846" cy="494998"/>
            <a:chOff x="9326653" y="2033430"/>
            <a:chExt cx="2102846" cy="494998"/>
          </a:xfrm>
        </p:grpSpPr>
        <p:sp>
          <p:nvSpPr>
            <p:cNvPr id="507" name="平行四边形 506">
              <a:extLst>
                <a:ext uri="{FF2B5EF4-FFF2-40B4-BE49-F238E27FC236}">
                  <a16:creationId xmlns:a16="http://schemas.microsoft.com/office/drawing/2014/main" id="{7D536883-0FF5-42C3-AF5F-8D5421F6163C}"/>
                </a:ext>
              </a:extLst>
            </p:cNvPr>
            <p:cNvSpPr/>
            <p:nvPr/>
          </p:nvSpPr>
          <p:spPr>
            <a:xfrm>
              <a:off x="9326653" y="2033430"/>
              <a:ext cx="2102845" cy="494998"/>
            </a:xfrm>
            <a:prstGeom prst="parallelogram">
              <a:avLst>
                <a:gd name="adj" fmla="val 99605"/>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8" name="直角三角形 507">
              <a:extLst>
                <a:ext uri="{FF2B5EF4-FFF2-40B4-BE49-F238E27FC236}">
                  <a16:creationId xmlns:a16="http://schemas.microsoft.com/office/drawing/2014/main" id="{E76C9684-EA22-44DF-A95A-A0C66686066C}"/>
                </a:ext>
              </a:extLst>
            </p:cNvPr>
            <p:cNvSpPr/>
            <p:nvPr/>
          </p:nvSpPr>
          <p:spPr>
            <a:xfrm rot="16200000">
              <a:off x="10975721" y="2074650"/>
              <a:ext cx="453778" cy="453778"/>
            </a:xfrm>
            <a:prstGeom prst="r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511" name="文本占位符 12">
            <a:extLst>
              <a:ext uri="{FF2B5EF4-FFF2-40B4-BE49-F238E27FC236}">
                <a16:creationId xmlns:a16="http://schemas.microsoft.com/office/drawing/2014/main" id="{BC60AFF7-6F44-4158-A6BA-6B4D326F25A7}"/>
              </a:ext>
            </a:extLst>
          </p:cNvPr>
          <p:cNvSpPr txBox="1">
            <a:spLocks/>
          </p:cNvSpPr>
          <p:nvPr/>
        </p:nvSpPr>
        <p:spPr>
          <a:xfrm>
            <a:off x="3025908" y="1215803"/>
            <a:ext cx="6300744" cy="1185867"/>
          </a:xfrm>
          <a:prstGeom prst="rect">
            <a:avLst/>
          </a:prstGeom>
        </p:spPr>
        <p:txBody>
          <a:bodyPr lIns="0" tIns="0" rIns="0" bIns="0" anchor="t" anchorCtr="0"/>
          <a:lstStyle>
            <a:lvl1pPr marL="0" indent="0" algn="l" defTabSz="914400" rtl="0" eaLnBrk="1" latinLnBrk="0" hangingPunct="1">
              <a:lnSpc>
                <a:spcPct val="120000"/>
              </a:lnSpc>
              <a:spcBef>
                <a:spcPts val="0"/>
              </a:spcBef>
              <a:buFont typeface="Arial" panose="020B0604020202020204" pitchFamily="34" charset="0"/>
              <a:buNone/>
              <a:defRPr lang="zh-CN" altLang="en-US" sz="1800" b="0" kern="1200" dirty="0">
                <a:solidFill>
                  <a:schemeClr val="accent3"/>
                </a:soli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j-ea"/>
                <a:ea typeface="+mj-ea"/>
              </a:rPr>
              <a:t>我的数据存储在电脑上的</a:t>
            </a:r>
            <a:r>
              <a:rPr lang="en-US" altLang="zh-CN" dirty="0">
                <a:latin typeface="+mj-ea"/>
                <a:ea typeface="+mj-ea"/>
              </a:rPr>
              <a:t>Excel</a:t>
            </a:r>
            <a:r>
              <a:rPr lang="zh-CN" altLang="en-US" dirty="0">
                <a:latin typeface="+mj-ea"/>
                <a:ea typeface="+mj-ea"/>
              </a:rPr>
              <a:t>文件中，可以用</a:t>
            </a:r>
            <a:r>
              <a:rPr lang="en-US" altLang="zh-CN" dirty="0">
                <a:latin typeface="+mj-ea"/>
                <a:ea typeface="+mj-ea"/>
              </a:rPr>
              <a:t>Power Query</a:t>
            </a:r>
            <a:r>
              <a:rPr lang="zh-CN" altLang="en-US" dirty="0">
                <a:latin typeface="+mj-ea"/>
                <a:ea typeface="+mj-ea"/>
              </a:rPr>
              <a:t>来读取吗？</a:t>
            </a:r>
          </a:p>
        </p:txBody>
      </p:sp>
      <p:sp>
        <p:nvSpPr>
          <p:cNvPr id="512" name="文本占位符 12">
            <a:extLst>
              <a:ext uri="{FF2B5EF4-FFF2-40B4-BE49-F238E27FC236}">
                <a16:creationId xmlns:a16="http://schemas.microsoft.com/office/drawing/2014/main" id="{9BCB9803-F93E-4814-BE94-22F605EEACAF}"/>
              </a:ext>
            </a:extLst>
          </p:cNvPr>
          <p:cNvSpPr txBox="1">
            <a:spLocks/>
          </p:cNvSpPr>
          <p:nvPr/>
        </p:nvSpPr>
        <p:spPr>
          <a:xfrm>
            <a:off x="9842967" y="2039058"/>
            <a:ext cx="1552684" cy="468000"/>
          </a:xfrm>
          <a:prstGeom prst="rect">
            <a:avLst/>
          </a:prstGeom>
        </p:spPr>
        <p:txBody>
          <a:bodyPr lIns="0" tIns="0" rIns="0" bIns="0" anchor="ctr" anchorCtr="0"/>
          <a:lstStyle>
            <a:lvl1pPr marL="0" indent="0" algn="l" defTabSz="914400" rtl="0" eaLnBrk="1" latinLnBrk="0" hangingPunct="1">
              <a:lnSpc>
                <a:spcPct val="100000"/>
              </a:lnSpc>
              <a:spcBef>
                <a:spcPts val="0"/>
              </a:spcBef>
              <a:buFont typeface="Arial" panose="020B0604020202020204" pitchFamily="34" charset="0"/>
              <a:buNone/>
              <a:defRPr lang="zh-CN" altLang="en-US" sz="2800" b="1" kern="1200" dirty="0">
                <a:solidFill>
                  <a:schemeClr val="accent3"/>
                </a:solidFill>
                <a:latin typeface="+mj-lt"/>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1.1.1</a:t>
            </a:r>
            <a:endParaRPr 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513" name="文本占位符 12">
            <a:extLst>
              <a:ext uri="{FF2B5EF4-FFF2-40B4-BE49-F238E27FC236}">
                <a16:creationId xmlns:a16="http://schemas.microsoft.com/office/drawing/2014/main" id="{F31A2083-CD06-409F-B6BE-8271A12E72B0}"/>
              </a:ext>
            </a:extLst>
          </p:cNvPr>
          <p:cNvSpPr txBox="1">
            <a:spLocks/>
          </p:cNvSpPr>
          <p:nvPr/>
        </p:nvSpPr>
        <p:spPr>
          <a:xfrm>
            <a:off x="2829058" y="2585777"/>
            <a:ext cx="6300744" cy="3358858"/>
          </a:xfrm>
          <a:prstGeom prst="rect">
            <a:avLst/>
          </a:prstGeom>
          <a:noFill/>
        </p:spPr>
        <p:txBody>
          <a:bodyPr wrap="square" lIns="0" tIns="0" rIns="0" bIns="0" rtlCol="0" anchor="t" anchorCtr="0">
            <a:noAutofit/>
          </a:bodyPr>
          <a:lstStyle>
            <a:lvl1pPr marL="285750" indent="-285750" algn="l" defTabSz="914400" rtl="0" eaLnBrk="1" latinLnBrk="0" hangingPunct="1">
              <a:lnSpc>
                <a:spcPct val="120000"/>
              </a:lnSpc>
              <a:spcBef>
                <a:spcPts val="0"/>
              </a:spcBef>
              <a:spcAft>
                <a:spcPts val="300"/>
              </a:spcAft>
              <a:buFont typeface="OPPOSans R" panose="00020600040101010101" pitchFamily="18" charset="-122"/>
              <a:buChar char="₋"/>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Power BI Desktop</a:t>
            </a:r>
            <a:r>
              <a:rPr lang="zh-CN" altLang="en-US" dirty="0"/>
              <a:t>和</a:t>
            </a:r>
            <a:r>
              <a:rPr lang="en-US" altLang="zh-CN" dirty="0"/>
              <a:t>Excel</a:t>
            </a:r>
            <a:r>
              <a:rPr lang="zh-CN" altLang="en-US" dirty="0"/>
              <a:t>中都可以快速打开</a:t>
            </a:r>
            <a:r>
              <a:rPr lang="en-US" altLang="zh-CN" dirty="0"/>
              <a:t>PQ</a:t>
            </a:r>
            <a:r>
              <a:rPr lang="zh-CN" altLang="en-US" dirty="0"/>
              <a:t>编辑器</a:t>
            </a:r>
            <a:endParaRPr lang="en-US" altLang="zh-CN" dirty="0"/>
          </a:p>
          <a:p>
            <a:r>
              <a:rPr lang="en-US" altLang="zh-CN" dirty="0"/>
              <a:t>PQ</a:t>
            </a:r>
            <a:r>
              <a:rPr lang="zh-CN" altLang="en-US" dirty="0"/>
              <a:t>的数据源中直接提供了对</a:t>
            </a:r>
            <a:r>
              <a:rPr lang="en-US" altLang="zh-CN" dirty="0"/>
              <a:t>Excel</a:t>
            </a:r>
            <a:r>
              <a:rPr lang="zh-CN" altLang="en-US" dirty="0"/>
              <a:t>文件的导入支持</a:t>
            </a:r>
            <a:endParaRPr lang="en-US" altLang="zh-CN" dirty="0"/>
          </a:p>
          <a:p>
            <a:r>
              <a:rPr lang="en-US" altLang="zh-CN" dirty="0"/>
              <a:t>PQ</a:t>
            </a:r>
            <a:r>
              <a:rPr lang="zh-CN" altLang="en-US" dirty="0"/>
              <a:t>的导航器会帮助选择需要导入的文件和工作表</a:t>
            </a:r>
            <a:endParaRPr lang="en-US" altLang="zh-CN" dirty="0"/>
          </a:p>
          <a:p>
            <a:r>
              <a:rPr lang="en-US" altLang="zh-CN" dirty="0"/>
              <a:t>PQ</a:t>
            </a:r>
            <a:r>
              <a:rPr lang="zh-CN" altLang="en-US" dirty="0"/>
              <a:t>支持非常多的数据转换操作，大部分步骤都可以通过鼠标点击实现</a:t>
            </a:r>
            <a:endParaRPr lang="en-US" altLang="zh-CN" dirty="0"/>
          </a:p>
          <a:p>
            <a:r>
              <a:rPr lang="zh-CN" altLang="en-US" dirty="0"/>
              <a:t>每一步操作背后实质上都是在调用</a:t>
            </a:r>
            <a:r>
              <a:rPr lang="en-US" altLang="zh-CN" dirty="0"/>
              <a:t>M</a:t>
            </a:r>
            <a:r>
              <a:rPr lang="zh-CN" altLang="en-US" dirty="0"/>
              <a:t>函数</a:t>
            </a:r>
            <a:endParaRPr lang="en-US" altLang="zh-CN" dirty="0"/>
          </a:p>
        </p:txBody>
      </p:sp>
    </p:spTree>
    <p:extLst>
      <p:ext uri="{BB962C8B-B14F-4D97-AF65-F5344CB8AC3E}">
        <p14:creationId xmlns:p14="http://schemas.microsoft.com/office/powerpoint/2010/main" val="2335006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 name="文本占位符 808">
            <a:extLst>
              <a:ext uri="{FF2B5EF4-FFF2-40B4-BE49-F238E27FC236}">
                <a16:creationId xmlns:a16="http://schemas.microsoft.com/office/drawing/2014/main" id="{26B678CB-33CF-4E37-B66B-D180B8D58BD5}"/>
              </a:ext>
            </a:extLst>
          </p:cNvPr>
          <p:cNvSpPr>
            <a:spLocks noGrp="1"/>
          </p:cNvSpPr>
          <p:nvPr>
            <p:ph type="body" sz="quarter" idx="29"/>
          </p:nvPr>
        </p:nvSpPr>
        <p:spPr/>
        <p:txBody>
          <a:bodyPr/>
          <a:lstStyle/>
          <a:p>
            <a:r>
              <a:rPr lang="zh-CN" altLang="en-US" dirty="0"/>
              <a:t>项目背景</a:t>
            </a:r>
          </a:p>
        </p:txBody>
      </p:sp>
      <p:sp>
        <p:nvSpPr>
          <p:cNvPr id="810" name="文本占位符 809">
            <a:extLst>
              <a:ext uri="{FF2B5EF4-FFF2-40B4-BE49-F238E27FC236}">
                <a16:creationId xmlns:a16="http://schemas.microsoft.com/office/drawing/2014/main" id="{9F95C9D9-1A49-4064-9190-ED3E4B794E42}"/>
              </a:ext>
            </a:extLst>
          </p:cNvPr>
          <p:cNvSpPr>
            <a:spLocks noGrp="1"/>
          </p:cNvSpPr>
          <p:nvPr>
            <p:ph type="body" sz="quarter" idx="30"/>
          </p:nvPr>
        </p:nvSpPr>
        <p:spPr/>
        <p:txBody>
          <a:bodyPr/>
          <a:lstStyle/>
          <a:p>
            <a:r>
              <a:rPr lang="en-US" altLang="zh-CN" dirty="0"/>
              <a:t>PROJECT BACKGROUND</a:t>
            </a:r>
            <a:endParaRPr lang="zh-CN" altLang="en-US" dirty="0"/>
          </a:p>
        </p:txBody>
      </p:sp>
      <p:sp>
        <p:nvSpPr>
          <p:cNvPr id="811" name="文本占位符 810">
            <a:extLst>
              <a:ext uri="{FF2B5EF4-FFF2-40B4-BE49-F238E27FC236}">
                <a16:creationId xmlns:a16="http://schemas.microsoft.com/office/drawing/2014/main" id="{3A9FC419-31F6-4892-94B7-B0D31D230DF9}"/>
              </a:ext>
            </a:extLst>
          </p:cNvPr>
          <p:cNvSpPr>
            <a:spLocks noGrp="1"/>
          </p:cNvSpPr>
          <p:nvPr>
            <p:ph type="body" sz="quarter" idx="31"/>
          </p:nvPr>
        </p:nvSpPr>
        <p:spPr/>
        <p:txBody>
          <a:bodyPr/>
          <a:lstStyle/>
          <a:p>
            <a:r>
              <a:rPr lang="zh-CN" altLang="en-US" dirty="0"/>
              <a:t>数据导入</a:t>
            </a:r>
          </a:p>
        </p:txBody>
      </p:sp>
      <p:sp>
        <p:nvSpPr>
          <p:cNvPr id="812" name="文本占位符 811">
            <a:extLst>
              <a:ext uri="{FF2B5EF4-FFF2-40B4-BE49-F238E27FC236}">
                <a16:creationId xmlns:a16="http://schemas.microsoft.com/office/drawing/2014/main" id="{81C068CC-3216-4220-84B3-D48B6A1C748B}"/>
              </a:ext>
            </a:extLst>
          </p:cNvPr>
          <p:cNvSpPr>
            <a:spLocks noGrp="1"/>
          </p:cNvSpPr>
          <p:nvPr>
            <p:ph type="body" sz="quarter" idx="32"/>
          </p:nvPr>
        </p:nvSpPr>
        <p:spPr/>
        <p:txBody>
          <a:bodyPr/>
          <a:lstStyle/>
          <a:p>
            <a:r>
              <a:rPr lang="en-US" altLang="zh-CN" dirty="0"/>
              <a:t>DATA IMPORT</a:t>
            </a:r>
            <a:endParaRPr lang="zh-CN" altLang="en-US" dirty="0"/>
          </a:p>
        </p:txBody>
      </p:sp>
      <p:sp>
        <p:nvSpPr>
          <p:cNvPr id="813" name="文本占位符 812">
            <a:extLst>
              <a:ext uri="{FF2B5EF4-FFF2-40B4-BE49-F238E27FC236}">
                <a16:creationId xmlns:a16="http://schemas.microsoft.com/office/drawing/2014/main" id="{E8CB19D2-586D-49E0-9426-DF914B957F33}"/>
              </a:ext>
            </a:extLst>
          </p:cNvPr>
          <p:cNvSpPr>
            <a:spLocks noGrp="1"/>
          </p:cNvSpPr>
          <p:nvPr>
            <p:ph type="body" sz="quarter" idx="33"/>
          </p:nvPr>
        </p:nvSpPr>
        <p:spPr/>
        <p:txBody>
          <a:bodyPr/>
          <a:lstStyle/>
          <a:p>
            <a:r>
              <a:rPr lang="zh-CN" altLang="en-US" dirty="0"/>
              <a:t>数据清洗</a:t>
            </a:r>
          </a:p>
        </p:txBody>
      </p:sp>
      <p:sp>
        <p:nvSpPr>
          <p:cNvPr id="814" name="文本占位符 813">
            <a:extLst>
              <a:ext uri="{FF2B5EF4-FFF2-40B4-BE49-F238E27FC236}">
                <a16:creationId xmlns:a16="http://schemas.microsoft.com/office/drawing/2014/main" id="{2377483B-E81E-4AD7-BBDC-CDBF26A411AF}"/>
              </a:ext>
            </a:extLst>
          </p:cNvPr>
          <p:cNvSpPr>
            <a:spLocks noGrp="1"/>
          </p:cNvSpPr>
          <p:nvPr>
            <p:ph type="body" sz="quarter" idx="34"/>
          </p:nvPr>
        </p:nvSpPr>
        <p:spPr/>
        <p:txBody>
          <a:bodyPr/>
          <a:lstStyle/>
          <a:p>
            <a:r>
              <a:rPr lang="en-US" altLang="zh-CN" dirty="0"/>
              <a:t>DATA CLEANING</a:t>
            </a:r>
            <a:endParaRPr lang="zh-CN" altLang="en-US" dirty="0"/>
          </a:p>
        </p:txBody>
      </p:sp>
      <p:sp>
        <p:nvSpPr>
          <p:cNvPr id="815" name="文本占位符 814">
            <a:extLst>
              <a:ext uri="{FF2B5EF4-FFF2-40B4-BE49-F238E27FC236}">
                <a16:creationId xmlns:a16="http://schemas.microsoft.com/office/drawing/2014/main" id="{3B464B45-741C-4828-A8BC-ABA6433C1AF1}"/>
              </a:ext>
            </a:extLst>
          </p:cNvPr>
          <p:cNvSpPr>
            <a:spLocks noGrp="1"/>
          </p:cNvSpPr>
          <p:nvPr>
            <p:ph type="body" sz="quarter" idx="35"/>
          </p:nvPr>
        </p:nvSpPr>
        <p:spPr/>
        <p:txBody>
          <a:bodyPr/>
          <a:lstStyle/>
          <a:p>
            <a:r>
              <a:rPr lang="zh-CN" altLang="en-US" dirty="0"/>
              <a:t>数据建模</a:t>
            </a:r>
          </a:p>
        </p:txBody>
      </p:sp>
      <p:sp>
        <p:nvSpPr>
          <p:cNvPr id="816" name="文本占位符 815">
            <a:extLst>
              <a:ext uri="{FF2B5EF4-FFF2-40B4-BE49-F238E27FC236}">
                <a16:creationId xmlns:a16="http://schemas.microsoft.com/office/drawing/2014/main" id="{817752FD-CA61-41F1-A70C-F50FE5666487}"/>
              </a:ext>
            </a:extLst>
          </p:cNvPr>
          <p:cNvSpPr>
            <a:spLocks noGrp="1"/>
          </p:cNvSpPr>
          <p:nvPr>
            <p:ph type="body" sz="quarter" idx="36"/>
          </p:nvPr>
        </p:nvSpPr>
        <p:spPr/>
        <p:txBody>
          <a:bodyPr/>
          <a:lstStyle/>
          <a:p>
            <a:r>
              <a:rPr lang="en-US" altLang="zh-CN" dirty="0"/>
              <a:t>DATA ANALYTICS</a:t>
            </a:r>
            <a:endParaRPr lang="zh-CN" altLang="en-US" dirty="0"/>
          </a:p>
        </p:txBody>
      </p:sp>
      <p:sp>
        <p:nvSpPr>
          <p:cNvPr id="817" name="文本占位符 816">
            <a:extLst>
              <a:ext uri="{FF2B5EF4-FFF2-40B4-BE49-F238E27FC236}">
                <a16:creationId xmlns:a16="http://schemas.microsoft.com/office/drawing/2014/main" id="{FF902B7E-8B17-428E-88AA-9F0770CAA17B}"/>
              </a:ext>
            </a:extLst>
          </p:cNvPr>
          <p:cNvSpPr>
            <a:spLocks noGrp="1"/>
          </p:cNvSpPr>
          <p:nvPr>
            <p:ph type="body" sz="quarter" idx="37"/>
          </p:nvPr>
        </p:nvSpPr>
        <p:spPr/>
        <p:txBody>
          <a:bodyPr/>
          <a:lstStyle/>
          <a:p>
            <a:r>
              <a:rPr lang="zh-CN" altLang="en-US" dirty="0"/>
              <a:t>数据可视化</a:t>
            </a:r>
          </a:p>
        </p:txBody>
      </p:sp>
      <p:sp>
        <p:nvSpPr>
          <p:cNvPr id="818" name="文本占位符 817">
            <a:extLst>
              <a:ext uri="{FF2B5EF4-FFF2-40B4-BE49-F238E27FC236}">
                <a16:creationId xmlns:a16="http://schemas.microsoft.com/office/drawing/2014/main" id="{29CF514F-C8E4-4553-AEE5-A267A9B6C1DD}"/>
              </a:ext>
            </a:extLst>
          </p:cNvPr>
          <p:cNvSpPr>
            <a:spLocks noGrp="1"/>
          </p:cNvSpPr>
          <p:nvPr>
            <p:ph type="body" sz="quarter" idx="38"/>
          </p:nvPr>
        </p:nvSpPr>
        <p:spPr/>
        <p:txBody>
          <a:bodyPr/>
          <a:lstStyle/>
          <a:p>
            <a:r>
              <a:rPr lang="en-US" altLang="zh-CN" dirty="0"/>
              <a:t>DATA VISUAL</a:t>
            </a:r>
            <a:endParaRPr lang="zh-CN" altLang="en-US" dirty="0"/>
          </a:p>
        </p:txBody>
      </p:sp>
    </p:spTree>
    <p:extLst>
      <p:ext uri="{BB962C8B-B14F-4D97-AF65-F5344CB8AC3E}">
        <p14:creationId xmlns:p14="http://schemas.microsoft.com/office/powerpoint/2010/main" val="747163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椭圆 187">
            <a:extLst>
              <a:ext uri="{FF2B5EF4-FFF2-40B4-BE49-F238E27FC236}">
                <a16:creationId xmlns:a16="http://schemas.microsoft.com/office/drawing/2014/main" id="{EDBD40D4-76AD-41A5-902D-8C735314DFA5}"/>
              </a:ext>
            </a:extLst>
          </p:cNvPr>
          <p:cNvSpPr/>
          <p:nvPr userDrawn="1"/>
        </p:nvSpPr>
        <p:spPr>
          <a:xfrm>
            <a:off x="6003925" y="2811928"/>
            <a:ext cx="1625600" cy="1625600"/>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任意多边形: 形状 188">
            <a:extLst>
              <a:ext uri="{FF2B5EF4-FFF2-40B4-BE49-F238E27FC236}">
                <a16:creationId xmlns:a16="http://schemas.microsoft.com/office/drawing/2014/main" id="{C8AB47DC-8871-41E4-A335-1142DFC65C61}"/>
              </a:ext>
            </a:extLst>
          </p:cNvPr>
          <p:cNvSpPr/>
          <p:nvPr userDrawn="1"/>
        </p:nvSpPr>
        <p:spPr>
          <a:xfrm>
            <a:off x="6562828" y="3226119"/>
            <a:ext cx="731314" cy="822644"/>
          </a:xfrm>
          <a:custGeom>
            <a:avLst/>
            <a:gdLst>
              <a:gd name="connsiteX0" fmla="*/ 190719 w 1144077"/>
              <a:gd name="connsiteY0" fmla="*/ 17336 h 1286956"/>
              <a:gd name="connsiteX1" fmla="*/ 1080861 w 1144077"/>
              <a:gd name="connsiteY1" fmla="*/ 533620 h 1286956"/>
              <a:gd name="connsiteX2" fmla="*/ 1080861 w 1144077"/>
              <a:gd name="connsiteY2" fmla="*/ 753338 h 1286956"/>
              <a:gd name="connsiteX3" fmla="*/ 190718 w 1144077"/>
              <a:gd name="connsiteY3" fmla="*/ 1269620 h 1286956"/>
              <a:gd name="connsiteX4" fmla="*/ 0 w 1144077"/>
              <a:gd name="connsiteY4" fmla="*/ 1159761 h 1286956"/>
              <a:gd name="connsiteX5" fmla="*/ 0 w 1144077"/>
              <a:gd name="connsiteY5" fmla="*/ 127196 h 1286956"/>
              <a:gd name="connsiteX6" fmla="*/ 190719 w 1144077"/>
              <a:gd name="connsiteY6" fmla="*/ 17336 h 1286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077" h="1286956">
                <a:moveTo>
                  <a:pt x="190719" y="17336"/>
                </a:moveTo>
                <a:lnTo>
                  <a:pt x="1080861" y="533620"/>
                </a:lnTo>
                <a:cubicBezTo>
                  <a:pt x="1165149" y="582507"/>
                  <a:pt x="1165149" y="704450"/>
                  <a:pt x="1080861" y="753338"/>
                </a:cubicBezTo>
                <a:lnTo>
                  <a:pt x="190718" y="1269620"/>
                </a:lnTo>
                <a:cubicBezTo>
                  <a:pt x="106040" y="1318734"/>
                  <a:pt x="0" y="1257653"/>
                  <a:pt x="0" y="1159761"/>
                </a:cubicBezTo>
                <a:lnTo>
                  <a:pt x="0" y="127196"/>
                </a:lnTo>
                <a:cubicBezTo>
                  <a:pt x="0" y="29304"/>
                  <a:pt x="106040" y="-31777"/>
                  <a:pt x="190719" y="17336"/>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任意多边形: 形状 186">
            <a:extLst>
              <a:ext uri="{FF2B5EF4-FFF2-40B4-BE49-F238E27FC236}">
                <a16:creationId xmlns:a16="http://schemas.microsoft.com/office/drawing/2014/main" id="{8D39E8BD-F6B3-4FE9-92A2-95E5665AC799}"/>
              </a:ext>
            </a:extLst>
          </p:cNvPr>
          <p:cNvSpPr/>
          <p:nvPr userDrawn="1"/>
        </p:nvSpPr>
        <p:spPr>
          <a:xfrm>
            <a:off x="1699259" y="802093"/>
            <a:ext cx="10260000" cy="5771249"/>
          </a:xfrm>
          <a:custGeom>
            <a:avLst/>
            <a:gdLst>
              <a:gd name="connsiteX0" fmla="*/ 63500 w 10260000"/>
              <a:gd name="connsiteY0" fmla="*/ 0 h 5771249"/>
              <a:gd name="connsiteX1" fmla="*/ 10196500 w 10260000"/>
              <a:gd name="connsiteY1" fmla="*/ 0 h 5771249"/>
              <a:gd name="connsiteX2" fmla="*/ 10260000 w 10260000"/>
              <a:gd name="connsiteY2" fmla="*/ 63500 h 5771249"/>
              <a:gd name="connsiteX3" fmla="*/ 10260000 w 10260000"/>
              <a:gd name="connsiteY3" fmla="*/ 5707749 h 5771249"/>
              <a:gd name="connsiteX4" fmla="*/ 10196500 w 10260000"/>
              <a:gd name="connsiteY4" fmla="*/ 5771249 h 5771249"/>
              <a:gd name="connsiteX5" fmla="*/ 63500 w 10260000"/>
              <a:gd name="connsiteY5" fmla="*/ 5771249 h 5771249"/>
              <a:gd name="connsiteX6" fmla="*/ 0 w 10260000"/>
              <a:gd name="connsiteY6" fmla="*/ 5707749 h 5771249"/>
              <a:gd name="connsiteX7" fmla="*/ 0 w 10260000"/>
              <a:gd name="connsiteY7" fmla="*/ 63500 h 5771249"/>
              <a:gd name="connsiteX8" fmla="*/ 63500 w 10260000"/>
              <a:gd name="connsiteY8" fmla="*/ 0 h 5771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0000" h="5771249">
                <a:moveTo>
                  <a:pt x="63500" y="0"/>
                </a:moveTo>
                <a:lnTo>
                  <a:pt x="10196500" y="0"/>
                </a:lnTo>
                <a:cubicBezTo>
                  <a:pt x="10231552" y="0"/>
                  <a:pt x="10260000" y="28448"/>
                  <a:pt x="10260000" y="63500"/>
                </a:cubicBezTo>
                <a:lnTo>
                  <a:pt x="10260000" y="5707749"/>
                </a:lnTo>
                <a:cubicBezTo>
                  <a:pt x="10260000" y="5742801"/>
                  <a:pt x="10231552" y="5771249"/>
                  <a:pt x="10196500" y="5771249"/>
                </a:cubicBezTo>
                <a:lnTo>
                  <a:pt x="63500" y="5771249"/>
                </a:lnTo>
                <a:cubicBezTo>
                  <a:pt x="28448" y="5771249"/>
                  <a:pt x="0" y="5742801"/>
                  <a:pt x="0" y="5707749"/>
                </a:cubicBezTo>
                <a:lnTo>
                  <a:pt x="0" y="63500"/>
                </a:lnTo>
                <a:cubicBezTo>
                  <a:pt x="0" y="28448"/>
                  <a:pt x="28448" y="0"/>
                  <a:pt x="63500" y="0"/>
                </a:cubicBezTo>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0" name="组合 49">
            <a:extLst>
              <a:ext uri="{FF2B5EF4-FFF2-40B4-BE49-F238E27FC236}">
                <a16:creationId xmlns:a16="http://schemas.microsoft.com/office/drawing/2014/main" id="{24DC01B4-827E-4A6B-8CBE-AD9A96556C54}"/>
              </a:ext>
            </a:extLst>
          </p:cNvPr>
          <p:cNvGrpSpPr/>
          <p:nvPr/>
        </p:nvGrpSpPr>
        <p:grpSpPr>
          <a:xfrm>
            <a:off x="162711" y="483879"/>
            <a:ext cx="1259179" cy="5882631"/>
            <a:chOff x="162711" y="483879"/>
            <a:chExt cx="1259179" cy="5882631"/>
          </a:xfrm>
        </p:grpSpPr>
        <p:cxnSp>
          <p:nvCxnSpPr>
            <p:cNvPr id="90" name="直接连接符 89">
              <a:extLst>
                <a:ext uri="{FF2B5EF4-FFF2-40B4-BE49-F238E27FC236}">
                  <a16:creationId xmlns:a16="http://schemas.microsoft.com/office/drawing/2014/main" id="{86E6F728-538D-425C-A555-AE9A403310B2}"/>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05" name="等腰三角形 104">
              <a:extLst>
                <a:ext uri="{FF2B5EF4-FFF2-40B4-BE49-F238E27FC236}">
                  <a16:creationId xmlns:a16="http://schemas.microsoft.com/office/drawing/2014/main" id="{4C1EC474-126A-4A0F-909D-420ECBB61B52}"/>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6" name="等腰三角形 105">
              <a:extLst>
                <a:ext uri="{FF2B5EF4-FFF2-40B4-BE49-F238E27FC236}">
                  <a16:creationId xmlns:a16="http://schemas.microsoft.com/office/drawing/2014/main" id="{169829AE-74F8-4651-824B-96886C870F71}"/>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07" name="直接连接符 106">
              <a:extLst>
                <a:ext uri="{FF2B5EF4-FFF2-40B4-BE49-F238E27FC236}">
                  <a16:creationId xmlns:a16="http://schemas.microsoft.com/office/drawing/2014/main" id="{B02B9F27-3953-426E-986E-FE7507D11CCE}"/>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08" name="等腰三角形 107">
              <a:extLst>
                <a:ext uri="{FF2B5EF4-FFF2-40B4-BE49-F238E27FC236}">
                  <a16:creationId xmlns:a16="http://schemas.microsoft.com/office/drawing/2014/main" id="{49C9D623-0013-4832-92C7-6CEA23F5382A}"/>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 name="等腰三角形 108">
              <a:extLst>
                <a:ext uri="{FF2B5EF4-FFF2-40B4-BE49-F238E27FC236}">
                  <a16:creationId xmlns:a16="http://schemas.microsoft.com/office/drawing/2014/main" id="{EEC63FA3-14C6-457A-9929-32F4B9071D62}"/>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6" name="等腰三角形 115">
              <a:extLst>
                <a:ext uri="{FF2B5EF4-FFF2-40B4-BE49-F238E27FC236}">
                  <a16:creationId xmlns:a16="http://schemas.microsoft.com/office/drawing/2014/main" id="{FEBCB367-B1E7-466D-9AAF-1A8451667858}"/>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17" name="组合 116">
              <a:extLst>
                <a:ext uri="{FF2B5EF4-FFF2-40B4-BE49-F238E27FC236}">
                  <a16:creationId xmlns:a16="http://schemas.microsoft.com/office/drawing/2014/main" id="{26AEDB52-ADBD-4AC4-B91E-E19D9C3DFC16}"/>
                </a:ext>
              </a:extLst>
            </p:cNvPr>
            <p:cNvGrpSpPr/>
            <p:nvPr/>
          </p:nvGrpSpPr>
          <p:grpSpPr>
            <a:xfrm>
              <a:off x="162711" y="649357"/>
              <a:ext cx="180000" cy="180000"/>
              <a:chOff x="202437" y="486863"/>
              <a:chExt cx="180000" cy="180000"/>
            </a:xfrm>
          </p:grpSpPr>
          <p:sp>
            <p:nvSpPr>
              <p:cNvPr id="182" name="椭圆 181">
                <a:extLst>
                  <a:ext uri="{FF2B5EF4-FFF2-40B4-BE49-F238E27FC236}">
                    <a16:creationId xmlns:a16="http://schemas.microsoft.com/office/drawing/2014/main" id="{B27DB247-30BE-4247-86A4-A7EEB042DE2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椭圆 182">
                <a:extLst>
                  <a:ext uri="{FF2B5EF4-FFF2-40B4-BE49-F238E27FC236}">
                    <a16:creationId xmlns:a16="http://schemas.microsoft.com/office/drawing/2014/main" id="{CD1A4760-9D6C-4FAA-B9F8-C3DE024FA9D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8" name="组合 117">
              <a:extLst>
                <a:ext uri="{FF2B5EF4-FFF2-40B4-BE49-F238E27FC236}">
                  <a16:creationId xmlns:a16="http://schemas.microsoft.com/office/drawing/2014/main" id="{73128D2A-DC35-4912-94B5-F5C3FB8E7EC5}"/>
                </a:ext>
              </a:extLst>
            </p:cNvPr>
            <p:cNvGrpSpPr/>
            <p:nvPr/>
          </p:nvGrpSpPr>
          <p:grpSpPr>
            <a:xfrm>
              <a:off x="235732" y="1125804"/>
              <a:ext cx="180000" cy="180000"/>
              <a:chOff x="202437" y="486863"/>
              <a:chExt cx="180000" cy="180000"/>
            </a:xfrm>
          </p:grpSpPr>
          <p:sp>
            <p:nvSpPr>
              <p:cNvPr id="180" name="椭圆 179">
                <a:extLst>
                  <a:ext uri="{FF2B5EF4-FFF2-40B4-BE49-F238E27FC236}">
                    <a16:creationId xmlns:a16="http://schemas.microsoft.com/office/drawing/2014/main" id="{C878392A-D139-4130-8E36-5F5FBEF0A2C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1" name="椭圆 180">
                <a:extLst>
                  <a:ext uri="{FF2B5EF4-FFF2-40B4-BE49-F238E27FC236}">
                    <a16:creationId xmlns:a16="http://schemas.microsoft.com/office/drawing/2014/main" id="{52080162-7125-4886-876A-73E8B1AD0575}"/>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19" name="直接连接符 118">
              <a:extLst>
                <a:ext uri="{FF2B5EF4-FFF2-40B4-BE49-F238E27FC236}">
                  <a16:creationId xmlns:a16="http://schemas.microsoft.com/office/drawing/2014/main" id="{5990D740-8863-43FA-BA6C-5D81CEB245CB}"/>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20" name="椭圆 119">
              <a:extLst>
                <a:ext uri="{FF2B5EF4-FFF2-40B4-BE49-F238E27FC236}">
                  <a16:creationId xmlns:a16="http://schemas.microsoft.com/office/drawing/2014/main" id="{3382602D-8F9F-4EB3-9DE5-80D4CFC75B0D}"/>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1" name="椭圆 120">
              <a:extLst>
                <a:ext uri="{FF2B5EF4-FFF2-40B4-BE49-F238E27FC236}">
                  <a16:creationId xmlns:a16="http://schemas.microsoft.com/office/drawing/2014/main" id="{8C09D769-7485-4CF4-9A69-6CEBD14F757C}"/>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任意多边形: 形状 121">
              <a:extLst>
                <a:ext uri="{FF2B5EF4-FFF2-40B4-BE49-F238E27FC236}">
                  <a16:creationId xmlns:a16="http://schemas.microsoft.com/office/drawing/2014/main" id="{B8164151-234D-4F2F-9A36-3310959F3787}"/>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 name="任意多边形: 形状 122">
              <a:extLst>
                <a:ext uri="{FF2B5EF4-FFF2-40B4-BE49-F238E27FC236}">
                  <a16:creationId xmlns:a16="http://schemas.microsoft.com/office/drawing/2014/main" id="{C1C72383-C67D-4BFB-A29C-845483816F38}"/>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24" name="组合 123">
              <a:extLst>
                <a:ext uri="{FF2B5EF4-FFF2-40B4-BE49-F238E27FC236}">
                  <a16:creationId xmlns:a16="http://schemas.microsoft.com/office/drawing/2014/main" id="{03A6D1BF-DFE4-403E-82A8-23184EF48B62}"/>
                </a:ext>
              </a:extLst>
            </p:cNvPr>
            <p:cNvGrpSpPr/>
            <p:nvPr/>
          </p:nvGrpSpPr>
          <p:grpSpPr>
            <a:xfrm>
              <a:off x="309846" y="2078698"/>
              <a:ext cx="180000" cy="180000"/>
              <a:chOff x="202437" y="486863"/>
              <a:chExt cx="180000" cy="180000"/>
            </a:xfrm>
          </p:grpSpPr>
          <p:sp>
            <p:nvSpPr>
              <p:cNvPr id="178" name="椭圆 177">
                <a:extLst>
                  <a:ext uri="{FF2B5EF4-FFF2-40B4-BE49-F238E27FC236}">
                    <a16:creationId xmlns:a16="http://schemas.microsoft.com/office/drawing/2014/main" id="{94B86DB0-7C9B-49FC-8787-A231181BA69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椭圆 178">
                <a:extLst>
                  <a:ext uri="{FF2B5EF4-FFF2-40B4-BE49-F238E27FC236}">
                    <a16:creationId xmlns:a16="http://schemas.microsoft.com/office/drawing/2014/main" id="{2C0C5D76-0AB2-4825-92AC-4068AE68BD9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5" name="组合 124">
              <a:extLst>
                <a:ext uri="{FF2B5EF4-FFF2-40B4-BE49-F238E27FC236}">
                  <a16:creationId xmlns:a16="http://schemas.microsoft.com/office/drawing/2014/main" id="{49C09084-152B-484F-A9B9-D5D477474BB4}"/>
                </a:ext>
              </a:extLst>
            </p:cNvPr>
            <p:cNvGrpSpPr/>
            <p:nvPr/>
          </p:nvGrpSpPr>
          <p:grpSpPr>
            <a:xfrm>
              <a:off x="309846" y="2555145"/>
              <a:ext cx="180000" cy="180000"/>
              <a:chOff x="202437" y="486863"/>
              <a:chExt cx="180000" cy="180000"/>
            </a:xfrm>
          </p:grpSpPr>
          <p:sp>
            <p:nvSpPr>
              <p:cNvPr id="176" name="椭圆 175">
                <a:extLst>
                  <a:ext uri="{FF2B5EF4-FFF2-40B4-BE49-F238E27FC236}">
                    <a16:creationId xmlns:a16="http://schemas.microsoft.com/office/drawing/2014/main" id="{F69F9285-031C-414F-9329-63E30CDA36A5}"/>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7" name="椭圆 176">
                <a:extLst>
                  <a:ext uri="{FF2B5EF4-FFF2-40B4-BE49-F238E27FC236}">
                    <a16:creationId xmlns:a16="http://schemas.microsoft.com/office/drawing/2014/main" id="{5ABDE77B-14DA-43E7-9BCB-3B7A2C59598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6" name="组合 125">
              <a:extLst>
                <a:ext uri="{FF2B5EF4-FFF2-40B4-BE49-F238E27FC236}">
                  <a16:creationId xmlns:a16="http://schemas.microsoft.com/office/drawing/2014/main" id="{B287F986-DA66-43F4-8DDC-624A566B026E}"/>
                </a:ext>
              </a:extLst>
            </p:cNvPr>
            <p:cNvGrpSpPr/>
            <p:nvPr/>
          </p:nvGrpSpPr>
          <p:grpSpPr>
            <a:xfrm>
              <a:off x="309846" y="3031592"/>
              <a:ext cx="180000" cy="180000"/>
              <a:chOff x="202437" y="486863"/>
              <a:chExt cx="180000" cy="180000"/>
            </a:xfrm>
          </p:grpSpPr>
          <p:sp>
            <p:nvSpPr>
              <p:cNvPr id="167" name="椭圆 166">
                <a:extLst>
                  <a:ext uri="{FF2B5EF4-FFF2-40B4-BE49-F238E27FC236}">
                    <a16:creationId xmlns:a16="http://schemas.microsoft.com/office/drawing/2014/main" id="{CF38DE50-B4AF-476D-A075-1B20025A5B0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9" name="椭圆 168">
                <a:extLst>
                  <a:ext uri="{FF2B5EF4-FFF2-40B4-BE49-F238E27FC236}">
                    <a16:creationId xmlns:a16="http://schemas.microsoft.com/office/drawing/2014/main" id="{5CCA0980-3FC8-4715-A829-91DF2A0DE6D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7" name="组合 126">
              <a:extLst>
                <a:ext uri="{FF2B5EF4-FFF2-40B4-BE49-F238E27FC236}">
                  <a16:creationId xmlns:a16="http://schemas.microsoft.com/office/drawing/2014/main" id="{7ED749DE-6772-4446-B357-B0829EB574FF}"/>
                </a:ext>
              </a:extLst>
            </p:cNvPr>
            <p:cNvGrpSpPr/>
            <p:nvPr/>
          </p:nvGrpSpPr>
          <p:grpSpPr>
            <a:xfrm>
              <a:off x="309846" y="3508039"/>
              <a:ext cx="180000" cy="180000"/>
              <a:chOff x="202437" y="486863"/>
              <a:chExt cx="180000" cy="180000"/>
            </a:xfrm>
          </p:grpSpPr>
          <p:sp>
            <p:nvSpPr>
              <p:cNvPr id="165" name="椭圆 164">
                <a:extLst>
                  <a:ext uri="{FF2B5EF4-FFF2-40B4-BE49-F238E27FC236}">
                    <a16:creationId xmlns:a16="http://schemas.microsoft.com/office/drawing/2014/main" id="{58C32D86-5A60-44BD-9B8A-F48EADA9F49B}"/>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6" name="椭圆 165">
                <a:extLst>
                  <a:ext uri="{FF2B5EF4-FFF2-40B4-BE49-F238E27FC236}">
                    <a16:creationId xmlns:a16="http://schemas.microsoft.com/office/drawing/2014/main" id="{FC532FC4-00C7-448B-AD83-A52995C833A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8" name="组合 127">
              <a:extLst>
                <a:ext uri="{FF2B5EF4-FFF2-40B4-BE49-F238E27FC236}">
                  <a16:creationId xmlns:a16="http://schemas.microsoft.com/office/drawing/2014/main" id="{D313E478-EB58-473A-82D5-0CA44C7113E2}"/>
                </a:ext>
              </a:extLst>
            </p:cNvPr>
            <p:cNvGrpSpPr/>
            <p:nvPr/>
          </p:nvGrpSpPr>
          <p:grpSpPr>
            <a:xfrm>
              <a:off x="309846" y="3984486"/>
              <a:ext cx="180000" cy="180000"/>
              <a:chOff x="202437" y="486863"/>
              <a:chExt cx="180000" cy="180000"/>
            </a:xfrm>
          </p:grpSpPr>
          <p:sp>
            <p:nvSpPr>
              <p:cNvPr id="163" name="椭圆 162">
                <a:extLst>
                  <a:ext uri="{FF2B5EF4-FFF2-40B4-BE49-F238E27FC236}">
                    <a16:creationId xmlns:a16="http://schemas.microsoft.com/office/drawing/2014/main" id="{A1BD8F04-4F0A-43CB-8240-FE253C86B98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4" name="椭圆 163">
                <a:extLst>
                  <a:ext uri="{FF2B5EF4-FFF2-40B4-BE49-F238E27FC236}">
                    <a16:creationId xmlns:a16="http://schemas.microsoft.com/office/drawing/2014/main" id="{3916F107-A810-4095-B804-22283D7520B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9" name="组合 128">
              <a:extLst>
                <a:ext uri="{FF2B5EF4-FFF2-40B4-BE49-F238E27FC236}">
                  <a16:creationId xmlns:a16="http://schemas.microsoft.com/office/drawing/2014/main" id="{74650F0E-6D48-44BC-A8D3-F22FD188C03B}"/>
                </a:ext>
              </a:extLst>
            </p:cNvPr>
            <p:cNvGrpSpPr/>
            <p:nvPr/>
          </p:nvGrpSpPr>
          <p:grpSpPr>
            <a:xfrm>
              <a:off x="309846" y="4937380"/>
              <a:ext cx="180000" cy="180000"/>
              <a:chOff x="202437" y="486863"/>
              <a:chExt cx="180000" cy="180000"/>
            </a:xfrm>
          </p:grpSpPr>
          <p:sp>
            <p:nvSpPr>
              <p:cNvPr id="161" name="椭圆 160">
                <a:extLst>
                  <a:ext uri="{FF2B5EF4-FFF2-40B4-BE49-F238E27FC236}">
                    <a16:creationId xmlns:a16="http://schemas.microsoft.com/office/drawing/2014/main" id="{F32F2D05-3279-4259-B481-9693CEC14A2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2" name="椭圆 161">
                <a:extLst>
                  <a:ext uri="{FF2B5EF4-FFF2-40B4-BE49-F238E27FC236}">
                    <a16:creationId xmlns:a16="http://schemas.microsoft.com/office/drawing/2014/main" id="{FBDD3D3A-1F81-4EAD-9F94-E8FFEA71F0D5}"/>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0" name="等腰三角形 129">
              <a:extLst>
                <a:ext uri="{FF2B5EF4-FFF2-40B4-BE49-F238E27FC236}">
                  <a16:creationId xmlns:a16="http://schemas.microsoft.com/office/drawing/2014/main" id="{8C2C59EF-3582-4139-B58F-AF79755FB6D3}"/>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31" name="组合 130">
              <a:extLst>
                <a:ext uri="{FF2B5EF4-FFF2-40B4-BE49-F238E27FC236}">
                  <a16:creationId xmlns:a16="http://schemas.microsoft.com/office/drawing/2014/main" id="{EC9FDB51-DA42-4AF3-97A9-452D6008B319}"/>
                </a:ext>
              </a:extLst>
            </p:cNvPr>
            <p:cNvGrpSpPr/>
            <p:nvPr/>
          </p:nvGrpSpPr>
          <p:grpSpPr>
            <a:xfrm>
              <a:off x="236097" y="5413827"/>
              <a:ext cx="180000" cy="180000"/>
              <a:chOff x="202437" y="486863"/>
              <a:chExt cx="180000" cy="180000"/>
            </a:xfrm>
          </p:grpSpPr>
          <p:sp>
            <p:nvSpPr>
              <p:cNvPr id="159" name="椭圆 158">
                <a:extLst>
                  <a:ext uri="{FF2B5EF4-FFF2-40B4-BE49-F238E27FC236}">
                    <a16:creationId xmlns:a16="http://schemas.microsoft.com/office/drawing/2014/main" id="{88ADF955-3C8A-4BBB-B72A-CB30802D273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0" name="椭圆 159">
                <a:extLst>
                  <a:ext uri="{FF2B5EF4-FFF2-40B4-BE49-F238E27FC236}">
                    <a16:creationId xmlns:a16="http://schemas.microsoft.com/office/drawing/2014/main" id="{23AB16C9-F078-42CA-83AF-E44F050A309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2" name="等腰三角形 131">
              <a:extLst>
                <a:ext uri="{FF2B5EF4-FFF2-40B4-BE49-F238E27FC236}">
                  <a16:creationId xmlns:a16="http://schemas.microsoft.com/office/drawing/2014/main" id="{FFAE8A9D-6844-4260-ACE5-6B4F202BA043}"/>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33" name="组合 132">
              <a:extLst>
                <a:ext uri="{FF2B5EF4-FFF2-40B4-BE49-F238E27FC236}">
                  <a16:creationId xmlns:a16="http://schemas.microsoft.com/office/drawing/2014/main" id="{8ADE558B-1465-4217-94B6-40185B03357F}"/>
                </a:ext>
              </a:extLst>
            </p:cNvPr>
            <p:cNvGrpSpPr/>
            <p:nvPr/>
          </p:nvGrpSpPr>
          <p:grpSpPr>
            <a:xfrm>
              <a:off x="236097" y="5890274"/>
              <a:ext cx="180000" cy="180000"/>
              <a:chOff x="202437" y="486863"/>
              <a:chExt cx="180000" cy="180000"/>
            </a:xfrm>
          </p:grpSpPr>
          <p:sp>
            <p:nvSpPr>
              <p:cNvPr id="157" name="椭圆 156">
                <a:extLst>
                  <a:ext uri="{FF2B5EF4-FFF2-40B4-BE49-F238E27FC236}">
                    <a16:creationId xmlns:a16="http://schemas.microsoft.com/office/drawing/2014/main" id="{3A05E78F-F9A9-4676-B10D-1E9BA0211855}"/>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椭圆 157">
                <a:extLst>
                  <a:ext uri="{FF2B5EF4-FFF2-40B4-BE49-F238E27FC236}">
                    <a16:creationId xmlns:a16="http://schemas.microsoft.com/office/drawing/2014/main" id="{ED4732E1-EFD8-42D3-B816-C764BDD739D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4" name="等腰三角形 133">
              <a:extLst>
                <a:ext uri="{FF2B5EF4-FFF2-40B4-BE49-F238E27FC236}">
                  <a16:creationId xmlns:a16="http://schemas.microsoft.com/office/drawing/2014/main" id="{F09D7570-5DD6-431A-ADAD-D922E7B0C041}"/>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5" name="等腰三角形 134">
              <a:extLst>
                <a:ext uri="{FF2B5EF4-FFF2-40B4-BE49-F238E27FC236}">
                  <a16:creationId xmlns:a16="http://schemas.microsoft.com/office/drawing/2014/main" id="{4554D922-27F1-4BE5-B4F1-464DD7F2C658}"/>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6" name="文本占位符 1">
              <a:extLst>
                <a:ext uri="{FF2B5EF4-FFF2-40B4-BE49-F238E27FC236}">
                  <a16:creationId xmlns:a16="http://schemas.microsoft.com/office/drawing/2014/main" id="{03A1B804-B09B-4434-9FC1-91EB79E7B161}"/>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137" name="文本占位符 2">
              <a:extLst>
                <a:ext uri="{FF2B5EF4-FFF2-40B4-BE49-F238E27FC236}">
                  <a16:creationId xmlns:a16="http://schemas.microsoft.com/office/drawing/2014/main" id="{318DCF1D-BAE4-483A-9CD9-2A6799A73843}"/>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138" name="文本占位符 3">
              <a:extLst>
                <a:ext uri="{FF2B5EF4-FFF2-40B4-BE49-F238E27FC236}">
                  <a16:creationId xmlns:a16="http://schemas.microsoft.com/office/drawing/2014/main" id="{AF43B90C-2B3B-4FBD-99E6-27112AE6D1F5}"/>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139" name="文本占位符 4">
              <a:extLst>
                <a:ext uri="{FF2B5EF4-FFF2-40B4-BE49-F238E27FC236}">
                  <a16:creationId xmlns:a16="http://schemas.microsoft.com/office/drawing/2014/main" id="{82EFBD31-5CAD-4F2F-B764-D2B1ED57364F}"/>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按工作表顺序</a:t>
              </a:r>
            </a:p>
            <a:p>
              <a:r>
                <a:rPr lang="zh-CN" altLang="en-US" dirty="0">
                  <a:solidFill>
                    <a:schemeClr val="bg1">
                      <a:lumMod val="50000"/>
                    </a:schemeClr>
                  </a:solidFill>
                </a:rPr>
                <a:t>导入数据</a:t>
              </a:r>
            </a:p>
          </p:txBody>
        </p:sp>
        <p:sp>
          <p:nvSpPr>
            <p:cNvPr id="140" name="文本占位符 5">
              <a:extLst>
                <a:ext uri="{FF2B5EF4-FFF2-40B4-BE49-F238E27FC236}">
                  <a16:creationId xmlns:a16="http://schemas.microsoft.com/office/drawing/2014/main" id="{B9BBBDE8-54C6-48B4-A714-F082A509B1A6}"/>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141" name="文本占位符 6">
              <a:extLst>
                <a:ext uri="{FF2B5EF4-FFF2-40B4-BE49-F238E27FC236}">
                  <a16:creationId xmlns:a16="http://schemas.microsoft.com/office/drawing/2014/main" id="{22BBD060-E569-4827-8DCA-0A3112194F5E}"/>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142" name="文本占位符 7">
              <a:extLst>
                <a:ext uri="{FF2B5EF4-FFF2-40B4-BE49-F238E27FC236}">
                  <a16:creationId xmlns:a16="http://schemas.microsoft.com/office/drawing/2014/main" id="{FA8C5D7B-226E-443E-BDCE-DAF4CD586AA0}"/>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不规范数据表</a:t>
              </a:r>
            </a:p>
            <a:p>
              <a:r>
                <a:rPr lang="zh-CN" altLang="en-US" dirty="0">
                  <a:solidFill>
                    <a:schemeClr val="bg1">
                      <a:lumMod val="50000"/>
                    </a:schemeClr>
                  </a:solidFill>
                </a:rPr>
                <a:t>合并单元格处理</a:t>
              </a:r>
            </a:p>
          </p:txBody>
        </p:sp>
        <p:sp>
          <p:nvSpPr>
            <p:cNvPr id="143" name="文本占位符 8">
              <a:extLst>
                <a:ext uri="{FF2B5EF4-FFF2-40B4-BE49-F238E27FC236}">
                  <a16:creationId xmlns:a16="http://schemas.microsoft.com/office/drawing/2014/main" id="{87B2C66E-479C-4759-86F0-E5076F9EECC8}"/>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144" name="文本占位符 9">
              <a:extLst>
                <a:ext uri="{FF2B5EF4-FFF2-40B4-BE49-F238E27FC236}">
                  <a16:creationId xmlns:a16="http://schemas.microsoft.com/office/drawing/2014/main" id="{42B2ADD2-C920-4909-9C80-4631D3C22242}"/>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145" name="文本占位符 10">
              <a:extLst>
                <a:ext uri="{FF2B5EF4-FFF2-40B4-BE49-F238E27FC236}">
                  <a16:creationId xmlns:a16="http://schemas.microsoft.com/office/drawing/2014/main" id="{D4080C63-8905-4872-BA7C-0E53ED52E375}"/>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146" name="文本占位符 11">
              <a:extLst>
                <a:ext uri="{FF2B5EF4-FFF2-40B4-BE49-F238E27FC236}">
                  <a16:creationId xmlns:a16="http://schemas.microsoft.com/office/drawing/2014/main" id="{0E641D4A-7709-45F5-8515-0A7E72226C06}"/>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147" name="文本占位符 12">
              <a:extLst>
                <a:ext uri="{FF2B5EF4-FFF2-40B4-BE49-F238E27FC236}">
                  <a16:creationId xmlns:a16="http://schemas.microsoft.com/office/drawing/2014/main" id="{BE2B1463-264E-46FB-9078-9E4E9C0516A1}"/>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grpSp>
          <p:nvGrpSpPr>
            <p:cNvPr id="31" name="组合 30">
              <a:extLst>
                <a:ext uri="{FF2B5EF4-FFF2-40B4-BE49-F238E27FC236}">
                  <a16:creationId xmlns:a16="http://schemas.microsoft.com/office/drawing/2014/main" id="{046B067C-6B45-4007-9C53-0AA3E1189355}"/>
                </a:ext>
              </a:extLst>
            </p:cNvPr>
            <p:cNvGrpSpPr/>
            <p:nvPr/>
          </p:nvGrpSpPr>
          <p:grpSpPr>
            <a:xfrm>
              <a:off x="364348" y="1651037"/>
              <a:ext cx="170183" cy="82428"/>
              <a:chOff x="364348" y="1909345"/>
              <a:chExt cx="170183" cy="82428"/>
            </a:xfrm>
          </p:grpSpPr>
          <p:sp>
            <p:nvSpPr>
              <p:cNvPr id="153" name="等腰三角形 152">
                <a:extLst>
                  <a:ext uri="{FF2B5EF4-FFF2-40B4-BE49-F238E27FC236}">
                    <a16:creationId xmlns:a16="http://schemas.microsoft.com/office/drawing/2014/main" id="{F6D1482D-ADFB-4FD0-84A0-4A271DEA7A49}"/>
                  </a:ext>
                </a:extLst>
              </p:cNvPr>
              <p:cNvSpPr/>
              <p:nvPr/>
            </p:nvSpPr>
            <p:spPr>
              <a:xfrm rot="5400000">
                <a:off x="457788" y="1915030"/>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椭圆 153">
                <a:extLst>
                  <a:ext uri="{FF2B5EF4-FFF2-40B4-BE49-F238E27FC236}">
                    <a16:creationId xmlns:a16="http://schemas.microsoft.com/office/drawing/2014/main" id="{17C84C71-4377-4540-9E97-49FA1B1269F6}"/>
                  </a:ext>
                </a:extLst>
              </p:cNvPr>
              <p:cNvSpPr/>
              <p:nvPr/>
            </p:nvSpPr>
            <p:spPr>
              <a:xfrm>
                <a:off x="364348" y="1914559"/>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9" name="组合 148">
              <a:extLst>
                <a:ext uri="{FF2B5EF4-FFF2-40B4-BE49-F238E27FC236}">
                  <a16:creationId xmlns:a16="http://schemas.microsoft.com/office/drawing/2014/main" id="{6E2A03C6-9E59-4F2F-8AE0-E327D002E3F0}"/>
                </a:ext>
              </a:extLst>
            </p:cNvPr>
            <p:cNvGrpSpPr/>
            <p:nvPr/>
          </p:nvGrpSpPr>
          <p:grpSpPr>
            <a:xfrm>
              <a:off x="309846" y="4460933"/>
              <a:ext cx="180000" cy="180000"/>
              <a:chOff x="202437" y="486863"/>
              <a:chExt cx="180000" cy="180000"/>
            </a:xfrm>
          </p:grpSpPr>
          <p:sp>
            <p:nvSpPr>
              <p:cNvPr id="150" name="椭圆 149">
                <a:extLst>
                  <a:ext uri="{FF2B5EF4-FFF2-40B4-BE49-F238E27FC236}">
                    <a16:creationId xmlns:a16="http://schemas.microsoft.com/office/drawing/2014/main" id="{8161C015-2BF2-49A4-A317-0F9C5A79C5B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椭圆 150">
                <a:extLst>
                  <a:ext uri="{FF2B5EF4-FFF2-40B4-BE49-F238E27FC236}">
                    <a16:creationId xmlns:a16="http://schemas.microsoft.com/office/drawing/2014/main" id="{AE9E1B66-8251-41B0-8749-E58F8A812A5D}"/>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pic>
        <p:nvPicPr>
          <p:cNvPr id="30" name="00-Test">
            <a:hlinkClick r:id="" action="ppaction://media"/>
            <a:extLst>
              <a:ext uri="{FF2B5EF4-FFF2-40B4-BE49-F238E27FC236}">
                <a16:creationId xmlns:a16="http://schemas.microsoft.com/office/drawing/2014/main" id="{7AB85651-48B1-4E22-9420-BC9A176C6B4E}"/>
              </a:ext>
            </a:extLst>
          </p:cNvPr>
          <p:cNvPicPr>
            <a:picLocks noGrp="1" noChangeAspect="1"/>
          </p:cNvPicPr>
          <p:nvPr>
            <p:ph type="media" sz="quarter" idx="36"/>
            <a:videoFile r:link="rId2"/>
            <p:extLst>
              <p:ext uri="{DAA4B4D4-6D71-4841-9C94-3DE7FCFB9230}">
                <p14:media xmlns:p14="http://schemas.microsoft.com/office/powerpoint/2010/main" r:embed="rId1"/>
              </p:ext>
            </p:extLst>
          </p:nvPr>
        </p:nvPicPr>
        <p:blipFill>
          <a:blip r:embed="rId5"/>
          <a:stretch>
            <a:fillRect/>
          </a:stretch>
        </p:blipFill>
        <p:spPr>
          <a:xfrm>
            <a:off x="1698625" y="801688"/>
            <a:ext cx="10258425" cy="5770562"/>
          </a:xfrm>
        </p:spPr>
      </p:pic>
      <p:sp>
        <p:nvSpPr>
          <p:cNvPr id="27" name="文本占位符 26">
            <a:extLst>
              <a:ext uri="{FF2B5EF4-FFF2-40B4-BE49-F238E27FC236}">
                <a16:creationId xmlns:a16="http://schemas.microsoft.com/office/drawing/2014/main" id="{F949A29C-266B-48B4-88B2-747A930BC9B3}"/>
              </a:ext>
            </a:extLst>
          </p:cNvPr>
          <p:cNvSpPr>
            <a:spLocks noGrp="1"/>
          </p:cNvSpPr>
          <p:nvPr>
            <p:ph type="body" sz="quarter" idx="22"/>
          </p:nvPr>
        </p:nvSpPr>
        <p:spPr/>
        <p:txBody>
          <a:bodyPr/>
          <a:lstStyle/>
          <a:p>
            <a:r>
              <a:rPr lang="zh-CN" altLang="en-US" dirty="0"/>
              <a:t>操作视频演示</a:t>
            </a:r>
          </a:p>
        </p:txBody>
      </p:sp>
      <p:sp>
        <p:nvSpPr>
          <p:cNvPr id="185" name="任意多边形: 形状 184">
            <a:extLst>
              <a:ext uri="{FF2B5EF4-FFF2-40B4-BE49-F238E27FC236}">
                <a16:creationId xmlns:a16="http://schemas.microsoft.com/office/drawing/2014/main" id="{A34BFACD-3CDA-45E3-9031-3FD3FBB56601}"/>
              </a:ext>
            </a:extLst>
          </p:cNvPr>
          <p:cNvSpPr/>
          <p:nvPr/>
        </p:nvSpPr>
        <p:spPr>
          <a:xfrm>
            <a:off x="1699260" y="6249341"/>
            <a:ext cx="10260000" cy="324000"/>
          </a:xfrm>
          <a:custGeom>
            <a:avLst/>
            <a:gdLst/>
            <a:ahLst/>
            <a:cxnLst/>
            <a:rect l="0" t="0" r="0" b="0"/>
            <a:pathLst>
              <a:path w="10260001" h="360001">
                <a:moveTo>
                  <a:pt x="0" y="0"/>
                </a:moveTo>
                <a:lnTo>
                  <a:pt x="10260000" y="0"/>
                </a:lnTo>
                <a:lnTo>
                  <a:pt x="10260000" y="296500"/>
                </a:lnTo>
                <a:cubicBezTo>
                  <a:pt x="10260000" y="331552"/>
                  <a:pt x="10231552" y="360000"/>
                  <a:pt x="10196500" y="360000"/>
                </a:cubicBezTo>
                <a:lnTo>
                  <a:pt x="63500" y="360000"/>
                </a:lnTo>
                <a:cubicBezTo>
                  <a:pt x="28448" y="360000"/>
                  <a:pt x="0" y="331552"/>
                  <a:pt x="0" y="296500"/>
                </a:cubicBez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矩形 185">
            <a:extLst>
              <a:ext uri="{FF2B5EF4-FFF2-40B4-BE49-F238E27FC236}">
                <a16:creationId xmlns:a16="http://schemas.microsoft.com/office/drawing/2014/main" id="{F7313C22-704F-4B62-AF39-92832C0D6C60}"/>
              </a:ext>
            </a:extLst>
          </p:cNvPr>
          <p:cNvSpPr/>
          <p:nvPr/>
        </p:nvSpPr>
        <p:spPr>
          <a:xfrm>
            <a:off x="1699259" y="6249341"/>
            <a:ext cx="10260000" cy="3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任意多边形: 形状 189">
            <a:extLst>
              <a:ext uri="{FF2B5EF4-FFF2-40B4-BE49-F238E27FC236}">
                <a16:creationId xmlns:a16="http://schemas.microsoft.com/office/drawing/2014/main" id="{8C0AE28B-3E52-4E43-9E40-E45684839D0E}"/>
              </a:ext>
            </a:extLst>
          </p:cNvPr>
          <p:cNvSpPr/>
          <p:nvPr/>
        </p:nvSpPr>
        <p:spPr>
          <a:xfrm flipV="1">
            <a:off x="1699260" y="802093"/>
            <a:ext cx="10260000" cy="203046"/>
          </a:xfrm>
          <a:custGeom>
            <a:avLst/>
            <a:gdLst>
              <a:gd name="connsiteX0" fmla="*/ 63500 w 10260000"/>
              <a:gd name="connsiteY0" fmla="*/ 203046 h 203046"/>
              <a:gd name="connsiteX1" fmla="*/ 10196500 w 10260000"/>
              <a:gd name="connsiteY1" fmla="*/ 203046 h 203046"/>
              <a:gd name="connsiteX2" fmla="*/ 10260000 w 10260000"/>
              <a:gd name="connsiteY2" fmla="*/ 145896 h 203046"/>
              <a:gd name="connsiteX3" fmla="*/ 10260000 w 10260000"/>
              <a:gd name="connsiteY3" fmla="*/ 0 h 203046"/>
              <a:gd name="connsiteX4" fmla="*/ 0 w 10260000"/>
              <a:gd name="connsiteY4" fmla="*/ 0 h 203046"/>
              <a:gd name="connsiteX5" fmla="*/ 0 w 10260000"/>
              <a:gd name="connsiteY5" fmla="*/ 145896 h 203046"/>
              <a:gd name="connsiteX6" fmla="*/ 63500 w 10260000"/>
              <a:gd name="connsiteY6" fmla="*/ 203046 h 20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60000" h="203046">
                <a:moveTo>
                  <a:pt x="63500" y="203046"/>
                </a:moveTo>
                <a:lnTo>
                  <a:pt x="10196500" y="203046"/>
                </a:lnTo>
                <a:cubicBezTo>
                  <a:pt x="10231552" y="203046"/>
                  <a:pt x="10260000" y="177443"/>
                  <a:pt x="10260000" y="145896"/>
                </a:cubicBezTo>
                <a:lnTo>
                  <a:pt x="10260000" y="0"/>
                </a:lnTo>
                <a:lnTo>
                  <a:pt x="0" y="0"/>
                </a:lnTo>
                <a:lnTo>
                  <a:pt x="0" y="145896"/>
                </a:lnTo>
                <a:cubicBezTo>
                  <a:pt x="0" y="177443"/>
                  <a:pt x="28448" y="203046"/>
                  <a:pt x="63500" y="203046"/>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Tree>
    <p:extLst>
      <p:ext uri="{BB962C8B-B14F-4D97-AF65-F5344CB8AC3E}">
        <p14:creationId xmlns:p14="http://schemas.microsoft.com/office/powerpoint/2010/main" val="96258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31" fill="hold"/>
                                        <p:tgtEl>
                                          <p:spTgt spid="3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30"/>
                </p:tgtEl>
              </p:cMediaNode>
            </p:video>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0"/>
                                        </p:tgtEl>
                                      </p:cBhvr>
                                    </p:cmd>
                                  </p:childTnLst>
                                </p:cTn>
                              </p:par>
                            </p:childTnLst>
                          </p:cTn>
                        </p:par>
                      </p:childTnLst>
                    </p:cTn>
                  </p:par>
                </p:childTnLst>
              </p:cTn>
              <p:nextCondLst>
                <p:cond evt="onClick" delay="0">
                  <p:tgtEl>
                    <p:spTgt spid="30"/>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96F7B79-075D-4593-8917-5EC631F61FBF}"/>
              </a:ext>
            </a:extLst>
          </p:cNvPr>
          <p:cNvGrpSpPr/>
          <p:nvPr/>
        </p:nvGrpSpPr>
        <p:grpSpPr>
          <a:xfrm>
            <a:off x="2145566" y="1153954"/>
            <a:ext cx="9339901" cy="5099183"/>
            <a:chOff x="2145566" y="1153954"/>
            <a:chExt cx="9339901" cy="5099183"/>
          </a:xfrm>
        </p:grpSpPr>
        <p:sp>
          <p:nvSpPr>
            <p:cNvPr id="366" name="矩形: 剪去对角 365">
              <a:extLst>
                <a:ext uri="{FF2B5EF4-FFF2-40B4-BE49-F238E27FC236}">
                  <a16:creationId xmlns:a16="http://schemas.microsoft.com/office/drawing/2014/main" id="{1C3EEBE9-9973-4012-9124-06292B147AC5}"/>
                </a:ext>
              </a:extLst>
            </p:cNvPr>
            <p:cNvSpPr/>
            <p:nvPr/>
          </p:nvSpPr>
          <p:spPr>
            <a:xfrm>
              <a:off x="2145566" y="2856860"/>
              <a:ext cx="5594835"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7" name="矩形: 剪去对角 366">
              <a:extLst>
                <a:ext uri="{FF2B5EF4-FFF2-40B4-BE49-F238E27FC236}">
                  <a16:creationId xmlns:a16="http://schemas.microsoft.com/office/drawing/2014/main" id="{5DFF9528-83A9-459D-B9FD-AB8E6A9959BB}"/>
                </a:ext>
              </a:extLst>
            </p:cNvPr>
            <p:cNvSpPr/>
            <p:nvPr/>
          </p:nvSpPr>
          <p:spPr>
            <a:xfrm>
              <a:off x="2145566" y="3736112"/>
              <a:ext cx="5594835"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8" name="矩形: 剪去对角 367">
              <a:extLst>
                <a:ext uri="{FF2B5EF4-FFF2-40B4-BE49-F238E27FC236}">
                  <a16:creationId xmlns:a16="http://schemas.microsoft.com/office/drawing/2014/main" id="{60CF83F6-9E93-45F2-8CD5-1B49852418B0}"/>
                </a:ext>
              </a:extLst>
            </p:cNvPr>
            <p:cNvSpPr/>
            <p:nvPr/>
          </p:nvSpPr>
          <p:spPr>
            <a:xfrm>
              <a:off x="2145566" y="4609004"/>
              <a:ext cx="5594835"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9" name="矩形: 剪去对角 368">
              <a:extLst>
                <a:ext uri="{FF2B5EF4-FFF2-40B4-BE49-F238E27FC236}">
                  <a16:creationId xmlns:a16="http://schemas.microsoft.com/office/drawing/2014/main" id="{12E690E6-4F24-4B2D-8D7A-7B6893FA6720}"/>
                </a:ext>
              </a:extLst>
            </p:cNvPr>
            <p:cNvSpPr/>
            <p:nvPr/>
          </p:nvSpPr>
          <p:spPr>
            <a:xfrm>
              <a:off x="2145566" y="5533137"/>
              <a:ext cx="5594835"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0" name="矩形: 剪去对角 369">
              <a:extLst>
                <a:ext uri="{FF2B5EF4-FFF2-40B4-BE49-F238E27FC236}">
                  <a16:creationId xmlns:a16="http://schemas.microsoft.com/office/drawing/2014/main" id="{F12C37E1-C4A3-421D-8539-50337955A39D}"/>
                </a:ext>
              </a:extLst>
            </p:cNvPr>
            <p:cNvSpPr/>
            <p:nvPr/>
          </p:nvSpPr>
          <p:spPr>
            <a:xfrm>
              <a:off x="2145566" y="1153954"/>
              <a:ext cx="9336039" cy="1485123"/>
            </a:xfrm>
            <a:prstGeom prst="snip2DiagRect">
              <a:avLst>
                <a:gd name="adj1" fmla="val 0"/>
                <a:gd name="adj2" fmla="val 9224"/>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1" name="矩形: 剪去对角 370">
              <a:extLst>
                <a:ext uri="{FF2B5EF4-FFF2-40B4-BE49-F238E27FC236}">
                  <a16:creationId xmlns:a16="http://schemas.microsoft.com/office/drawing/2014/main" id="{C59456B0-1A6C-497C-9270-9446C02E7E0B}"/>
                </a:ext>
              </a:extLst>
            </p:cNvPr>
            <p:cNvSpPr/>
            <p:nvPr/>
          </p:nvSpPr>
          <p:spPr>
            <a:xfrm>
              <a:off x="8006968" y="2856859"/>
              <a:ext cx="3478499" cy="3396277"/>
            </a:xfrm>
            <a:prstGeom prst="snip2DiagRect">
              <a:avLst>
                <a:gd name="adj1" fmla="val 0"/>
                <a:gd name="adj2" fmla="val 3353"/>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72" name="组合 371">
              <a:extLst>
                <a:ext uri="{FF2B5EF4-FFF2-40B4-BE49-F238E27FC236}">
                  <a16:creationId xmlns:a16="http://schemas.microsoft.com/office/drawing/2014/main" id="{6D70CD12-F9A6-4B51-AFAD-90FB20BCD50C}"/>
                </a:ext>
              </a:extLst>
            </p:cNvPr>
            <p:cNvGrpSpPr/>
            <p:nvPr/>
          </p:nvGrpSpPr>
          <p:grpSpPr>
            <a:xfrm>
              <a:off x="2242195" y="2889656"/>
              <a:ext cx="5498206" cy="687204"/>
              <a:chOff x="2242195" y="2889656"/>
              <a:chExt cx="5498206" cy="687204"/>
            </a:xfrm>
          </p:grpSpPr>
          <p:grpSp>
            <p:nvGrpSpPr>
              <p:cNvPr id="373" name="组合 372">
                <a:extLst>
                  <a:ext uri="{FF2B5EF4-FFF2-40B4-BE49-F238E27FC236}">
                    <a16:creationId xmlns:a16="http://schemas.microsoft.com/office/drawing/2014/main" id="{B0727B11-CA04-4EB4-9749-0158BB547897}"/>
                  </a:ext>
                </a:extLst>
              </p:cNvPr>
              <p:cNvGrpSpPr/>
              <p:nvPr userDrawn="1"/>
            </p:nvGrpSpPr>
            <p:grpSpPr>
              <a:xfrm>
                <a:off x="6525068" y="3370389"/>
                <a:ext cx="1215333" cy="206471"/>
                <a:chOff x="6124900" y="3201647"/>
                <a:chExt cx="1215333" cy="206471"/>
              </a:xfrm>
            </p:grpSpPr>
            <p:sp>
              <p:nvSpPr>
                <p:cNvPr id="389" name="任意多边形: 形状 388">
                  <a:extLst>
                    <a:ext uri="{FF2B5EF4-FFF2-40B4-BE49-F238E27FC236}">
                      <a16:creationId xmlns:a16="http://schemas.microsoft.com/office/drawing/2014/main" id="{D15181A0-841F-4DEF-B3C8-5D5D889D5B9F}"/>
                    </a:ext>
                  </a:extLst>
                </p:cNvPr>
                <p:cNvSpPr/>
                <p:nvPr userDrawn="1"/>
              </p:nvSpPr>
              <p:spPr>
                <a:xfrm flipH="1" flipV="1">
                  <a:off x="6124900" y="3202516"/>
                  <a:ext cx="1215333" cy="20560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0" name="任意多边形: 形状 389">
                  <a:extLst>
                    <a:ext uri="{FF2B5EF4-FFF2-40B4-BE49-F238E27FC236}">
                      <a16:creationId xmlns:a16="http://schemas.microsoft.com/office/drawing/2014/main" id="{9ED241A4-8BCD-44DA-A534-6EFA1B732C4C}"/>
                    </a:ext>
                  </a:extLst>
                </p:cNvPr>
                <p:cNvSpPr/>
                <p:nvPr userDrawn="1"/>
              </p:nvSpPr>
              <p:spPr>
                <a:xfrm flipH="1" flipV="1">
                  <a:off x="6497996" y="3305317"/>
                  <a:ext cx="605498" cy="101077"/>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1" name="任意多边形: 形状 390">
                  <a:extLst>
                    <a:ext uri="{FF2B5EF4-FFF2-40B4-BE49-F238E27FC236}">
                      <a16:creationId xmlns:a16="http://schemas.microsoft.com/office/drawing/2014/main" id="{A12EAAFC-43E6-48D9-B7CF-8A0162FBB71C}"/>
                    </a:ext>
                  </a:extLst>
                </p:cNvPr>
                <p:cNvSpPr/>
                <p:nvPr userDrawn="1"/>
              </p:nvSpPr>
              <p:spPr>
                <a:xfrm flipH="1" flipV="1">
                  <a:off x="6391467" y="3254785"/>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2" name="任意多边形: 形状 391">
                  <a:extLst>
                    <a:ext uri="{FF2B5EF4-FFF2-40B4-BE49-F238E27FC236}">
                      <a16:creationId xmlns:a16="http://schemas.microsoft.com/office/drawing/2014/main" id="{2646BDB0-B8DB-46E4-897B-1DD2B46B518F}"/>
                    </a:ext>
                  </a:extLst>
                </p:cNvPr>
                <p:cNvSpPr/>
                <p:nvPr userDrawn="1"/>
              </p:nvSpPr>
              <p:spPr>
                <a:xfrm flipH="1">
                  <a:off x="6800789" y="3201647"/>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3" name="任意多边形: 形状 392">
                  <a:extLst>
                    <a:ext uri="{FF2B5EF4-FFF2-40B4-BE49-F238E27FC236}">
                      <a16:creationId xmlns:a16="http://schemas.microsoft.com/office/drawing/2014/main" id="{8DBD9217-2D00-43DB-9909-14AB905D7F0B}"/>
                    </a:ext>
                  </a:extLst>
                </p:cNvPr>
                <p:cNvSpPr/>
                <p:nvPr userDrawn="1"/>
              </p:nvSpPr>
              <p:spPr>
                <a:xfrm flipH="1">
                  <a:off x="6623897" y="3303594"/>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74" name="组合 373">
                <a:extLst>
                  <a:ext uri="{FF2B5EF4-FFF2-40B4-BE49-F238E27FC236}">
                    <a16:creationId xmlns:a16="http://schemas.microsoft.com/office/drawing/2014/main" id="{D75BABA2-BF09-4D28-82A6-A11232D879ED}"/>
                  </a:ext>
                </a:extLst>
              </p:cNvPr>
              <p:cNvGrpSpPr/>
              <p:nvPr userDrawn="1"/>
            </p:nvGrpSpPr>
            <p:grpSpPr>
              <a:xfrm flipH="1">
                <a:off x="7064738" y="2889656"/>
                <a:ext cx="587834" cy="44501"/>
                <a:chOff x="6562698" y="2846722"/>
                <a:chExt cx="587834" cy="44501"/>
              </a:xfrm>
            </p:grpSpPr>
            <p:sp>
              <p:nvSpPr>
                <p:cNvPr id="380" name="平行四边形 379">
                  <a:extLst>
                    <a:ext uri="{FF2B5EF4-FFF2-40B4-BE49-F238E27FC236}">
                      <a16:creationId xmlns:a16="http://schemas.microsoft.com/office/drawing/2014/main" id="{717A2D9F-A03D-4B8F-868A-B528FB50F0A8}"/>
                    </a:ext>
                  </a:extLst>
                </p:cNvPr>
                <p:cNvSpPr/>
                <p:nvPr userDrawn="1"/>
              </p:nvSpPr>
              <p:spPr>
                <a:xfrm flipH="1" flipV="1">
                  <a:off x="6562698"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9FA7B806-379B-45D8-AE3F-1F75B2781BCA}"/>
                    </a:ext>
                  </a:extLst>
                </p:cNvPr>
                <p:cNvSpPr/>
                <p:nvPr userDrawn="1"/>
              </p:nvSpPr>
              <p:spPr>
                <a:xfrm flipH="1" flipV="1">
                  <a:off x="6625932"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EC831332-536A-4720-A0F4-1632CA14DEA7}"/>
                    </a:ext>
                  </a:extLst>
                </p:cNvPr>
                <p:cNvSpPr/>
                <p:nvPr userDrawn="1"/>
              </p:nvSpPr>
              <p:spPr>
                <a:xfrm flipH="1" flipV="1">
                  <a:off x="66891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3" name="平行四边形 382">
                  <a:extLst>
                    <a:ext uri="{FF2B5EF4-FFF2-40B4-BE49-F238E27FC236}">
                      <a16:creationId xmlns:a16="http://schemas.microsoft.com/office/drawing/2014/main" id="{25161675-1B78-47B8-A52B-F0C6B87FEE57}"/>
                    </a:ext>
                  </a:extLst>
                </p:cNvPr>
                <p:cNvSpPr/>
                <p:nvPr userDrawn="1"/>
              </p:nvSpPr>
              <p:spPr>
                <a:xfrm flipH="1" flipV="1">
                  <a:off x="6752399"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4" name="平行四边形 383">
                  <a:extLst>
                    <a:ext uri="{FF2B5EF4-FFF2-40B4-BE49-F238E27FC236}">
                      <a16:creationId xmlns:a16="http://schemas.microsoft.com/office/drawing/2014/main" id="{54FF8BC6-8C4E-4994-8C62-E71DF893A62A}"/>
                    </a:ext>
                  </a:extLst>
                </p:cNvPr>
                <p:cNvSpPr/>
                <p:nvPr userDrawn="1"/>
              </p:nvSpPr>
              <p:spPr>
                <a:xfrm flipH="1" flipV="1">
                  <a:off x="6815633"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5" name="平行四边形 384">
                  <a:extLst>
                    <a:ext uri="{FF2B5EF4-FFF2-40B4-BE49-F238E27FC236}">
                      <a16:creationId xmlns:a16="http://schemas.microsoft.com/office/drawing/2014/main" id="{438A0B65-1B1F-4622-B422-1EFDBF718605}"/>
                    </a:ext>
                  </a:extLst>
                </p:cNvPr>
                <p:cNvSpPr/>
                <p:nvPr userDrawn="1"/>
              </p:nvSpPr>
              <p:spPr>
                <a:xfrm flipH="1" flipV="1">
                  <a:off x="68788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6" name="平行四边形 385">
                  <a:extLst>
                    <a:ext uri="{FF2B5EF4-FFF2-40B4-BE49-F238E27FC236}">
                      <a16:creationId xmlns:a16="http://schemas.microsoft.com/office/drawing/2014/main" id="{2C4C6621-5E4A-4E06-A9BF-B5CF256A833E}"/>
                    </a:ext>
                  </a:extLst>
                </p:cNvPr>
                <p:cNvSpPr/>
                <p:nvPr userDrawn="1"/>
              </p:nvSpPr>
              <p:spPr>
                <a:xfrm flipH="1" flipV="1">
                  <a:off x="6942100"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7" name="平行四边形 386">
                  <a:extLst>
                    <a:ext uri="{FF2B5EF4-FFF2-40B4-BE49-F238E27FC236}">
                      <a16:creationId xmlns:a16="http://schemas.microsoft.com/office/drawing/2014/main" id="{FAC6866E-E0D9-4C6A-B2E0-6A8039F32A0C}"/>
                    </a:ext>
                  </a:extLst>
                </p:cNvPr>
                <p:cNvSpPr/>
                <p:nvPr userDrawn="1"/>
              </p:nvSpPr>
              <p:spPr>
                <a:xfrm flipH="1" flipV="1">
                  <a:off x="7005334"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8" name="平行四边形 387">
                  <a:extLst>
                    <a:ext uri="{FF2B5EF4-FFF2-40B4-BE49-F238E27FC236}">
                      <a16:creationId xmlns:a16="http://schemas.microsoft.com/office/drawing/2014/main" id="{4BDAE5C7-DD72-4794-8994-180D3A9BF313}"/>
                    </a:ext>
                  </a:extLst>
                </p:cNvPr>
                <p:cNvSpPr/>
                <p:nvPr userDrawn="1"/>
              </p:nvSpPr>
              <p:spPr>
                <a:xfrm flipH="1" flipV="1">
                  <a:off x="7068567"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75" name="组合 374">
                <a:extLst>
                  <a:ext uri="{FF2B5EF4-FFF2-40B4-BE49-F238E27FC236}">
                    <a16:creationId xmlns:a16="http://schemas.microsoft.com/office/drawing/2014/main" id="{475A53DE-A943-4060-B328-38C0927661AE}"/>
                  </a:ext>
                </a:extLst>
              </p:cNvPr>
              <p:cNvGrpSpPr/>
              <p:nvPr userDrawn="1"/>
            </p:nvGrpSpPr>
            <p:grpSpPr>
              <a:xfrm>
                <a:off x="2242195" y="2918917"/>
                <a:ext cx="279260" cy="595887"/>
                <a:chOff x="1998639" y="2815742"/>
                <a:chExt cx="279260" cy="595887"/>
              </a:xfrm>
            </p:grpSpPr>
            <p:grpSp>
              <p:nvGrpSpPr>
                <p:cNvPr id="376" name="组合 375">
                  <a:extLst>
                    <a:ext uri="{FF2B5EF4-FFF2-40B4-BE49-F238E27FC236}">
                      <a16:creationId xmlns:a16="http://schemas.microsoft.com/office/drawing/2014/main" id="{68961FE6-D4A0-439F-BBDC-72D5334D0EBB}"/>
                    </a:ext>
                  </a:extLst>
                </p:cNvPr>
                <p:cNvGrpSpPr>
                  <a:grpSpLocks noChangeAspect="1"/>
                </p:cNvGrpSpPr>
                <p:nvPr userDrawn="1"/>
              </p:nvGrpSpPr>
              <p:grpSpPr>
                <a:xfrm>
                  <a:off x="1998639" y="2843211"/>
                  <a:ext cx="279260" cy="568418"/>
                  <a:chOff x="4679576" y="3291840"/>
                  <a:chExt cx="1416424" cy="2883049"/>
                </a:xfrm>
              </p:grpSpPr>
              <p:sp>
                <p:nvSpPr>
                  <p:cNvPr id="378" name="任意多边形: 形状 377">
                    <a:extLst>
                      <a:ext uri="{FF2B5EF4-FFF2-40B4-BE49-F238E27FC236}">
                        <a16:creationId xmlns:a16="http://schemas.microsoft.com/office/drawing/2014/main" id="{012B281C-6532-4688-BF8F-89DB0E9A6C78}"/>
                      </a:ext>
                    </a:extLst>
                  </p:cNvPr>
                  <p:cNvSpPr/>
                  <p:nvPr/>
                </p:nvSpPr>
                <p:spPr>
                  <a:xfrm>
                    <a:off x="4679576" y="3291840"/>
                    <a:ext cx="1416424" cy="2883049"/>
                  </a:xfrm>
                  <a:custGeom>
                    <a:avLst/>
                    <a:gdLst>
                      <a:gd name="connsiteX0" fmla="*/ 844416 w 1416424"/>
                      <a:gd name="connsiteY0" fmla="*/ 0 h 2883049"/>
                      <a:gd name="connsiteX1" fmla="*/ 1416424 w 1416424"/>
                      <a:gd name="connsiteY1" fmla="*/ 0 h 2883049"/>
                      <a:gd name="connsiteX2" fmla="*/ 1416424 w 1416424"/>
                      <a:gd name="connsiteY2" fmla="*/ 2883049 h 2883049"/>
                      <a:gd name="connsiteX3" fmla="*/ 844416 w 1416424"/>
                      <a:gd name="connsiteY3" fmla="*/ 2883049 h 2883049"/>
                      <a:gd name="connsiteX4" fmla="*/ 0 w 1416424"/>
                      <a:gd name="connsiteY4" fmla="*/ 2038633 h 2883049"/>
                      <a:gd name="connsiteX5" fmla="*/ 0 w 1416424"/>
                      <a:gd name="connsiteY5" fmla="*/ 844416 h 288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424" h="2883049">
                        <a:moveTo>
                          <a:pt x="844416" y="0"/>
                        </a:moveTo>
                        <a:lnTo>
                          <a:pt x="1416424" y="0"/>
                        </a:lnTo>
                        <a:lnTo>
                          <a:pt x="1416424" y="2883049"/>
                        </a:lnTo>
                        <a:lnTo>
                          <a:pt x="844416" y="2883049"/>
                        </a:lnTo>
                        <a:lnTo>
                          <a:pt x="0" y="2038633"/>
                        </a:lnTo>
                        <a:lnTo>
                          <a:pt x="0" y="844416"/>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9" name="任意多边形: 形状 378">
                    <a:extLst>
                      <a:ext uri="{FF2B5EF4-FFF2-40B4-BE49-F238E27FC236}">
                        <a16:creationId xmlns:a16="http://schemas.microsoft.com/office/drawing/2014/main" id="{CE99DAB8-EE3B-42AE-B753-F8040043E7EC}"/>
                      </a:ext>
                    </a:extLst>
                  </p:cNvPr>
                  <p:cNvSpPr/>
                  <p:nvPr/>
                </p:nvSpPr>
                <p:spPr>
                  <a:xfrm>
                    <a:off x="4937760" y="3550025"/>
                    <a:ext cx="905828" cy="2366680"/>
                  </a:xfrm>
                  <a:custGeom>
                    <a:avLst/>
                    <a:gdLst>
                      <a:gd name="connsiteX0" fmla="*/ 693177 w 905828"/>
                      <a:gd name="connsiteY0" fmla="*/ 0 h 2366680"/>
                      <a:gd name="connsiteX1" fmla="*/ 905828 w 905828"/>
                      <a:gd name="connsiteY1" fmla="*/ 0 h 2366680"/>
                      <a:gd name="connsiteX2" fmla="*/ 905828 w 905828"/>
                      <a:gd name="connsiteY2" fmla="*/ 2366680 h 2366680"/>
                      <a:gd name="connsiteX3" fmla="*/ 693177 w 905828"/>
                      <a:gd name="connsiteY3" fmla="*/ 2366680 h 2366680"/>
                      <a:gd name="connsiteX4" fmla="*/ 0 w 905828"/>
                      <a:gd name="connsiteY4" fmla="*/ 1673503 h 2366680"/>
                      <a:gd name="connsiteX5" fmla="*/ 0 w 905828"/>
                      <a:gd name="connsiteY5" fmla="*/ 693177 h 236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828" h="2366680">
                        <a:moveTo>
                          <a:pt x="693177" y="0"/>
                        </a:moveTo>
                        <a:lnTo>
                          <a:pt x="905828" y="0"/>
                        </a:lnTo>
                        <a:lnTo>
                          <a:pt x="905828" y="2366680"/>
                        </a:lnTo>
                        <a:lnTo>
                          <a:pt x="693177" y="2366680"/>
                        </a:lnTo>
                        <a:lnTo>
                          <a:pt x="0" y="1673503"/>
                        </a:lnTo>
                        <a:lnTo>
                          <a:pt x="0" y="693177"/>
                        </a:lnTo>
                        <a:close/>
                      </a:path>
                    </a:pathLst>
                  </a:custGeom>
                  <a:solidFill>
                    <a:schemeClr val="accent2"/>
                  </a:solidFill>
                  <a:ln>
                    <a:noFill/>
                  </a:ln>
                  <a:effectLst>
                    <a:glow rad="63500">
                      <a:schemeClr val="accent3">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77" name="文本框 376">
                  <a:extLst>
                    <a:ext uri="{FF2B5EF4-FFF2-40B4-BE49-F238E27FC236}">
                      <a16:creationId xmlns:a16="http://schemas.microsoft.com/office/drawing/2014/main" id="{19073CBC-364F-459D-BECF-2AB7B1E8142E}"/>
                    </a:ext>
                  </a:extLst>
                </p:cNvPr>
                <p:cNvSpPr txBox="1"/>
                <p:nvPr userDrawn="1"/>
              </p:nvSpPr>
              <p:spPr>
                <a:xfrm>
                  <a:off x="1999768" y="2815742"/>
                  <a:ext cx="277001" cy="568417"/>
                </a:xfrm>
                <a:prstGeom prst="rect">
                  <a:avLst/>
                </a:prstGeom>
                <a:noFill/>
                <a:ln>
                  <a:noFill/>
                </a:ln>
              </p:spPr>
              <p:txBody>
                <a:bodyPr wrap="none" lIns="0" tIns="0" rIns="0" bIns="0" rtlCol="0" anchor="ctr" anchorCtr="1">
                  <a:noAutofit/>
                </a:bodyPr>
                <a:lstStyle/>
                <a:p>
                  <a:pPr algn="l"/>
                  <a:r>
                    <a:rPr lang="en-US" altLang="zh-CN" sz="2000" dirty="0">
                      <a:ln w="3175">
                        <a:gradFill>
                          <a:gsLst>
                            <a:gs pos="0">
                              <a:schemeClr val="accent3">
                                <a:alpha val="0"/>
                              </a:schemeClr>
                            </a:gs>
                            <a:gs pos="100000">
                              <a:schemeClr val="accent3">
                                <a:alpha val="20000"/>
                              </a:schemeClr>
                            </a:gs>
                          </a:gsLst>
                          <a:lin ang="5400000" scaled="1"/>
                        </a:gradFill>
                      </a:ln>
                      <a:solidFill>
                        <a:schemeClr val="accent3"/>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A</a:t>
                  </a:r>
                  <a:endParaRPr lang="zh-CN" altLang="en-US" sz="2000" dirty="0">
                    <a:ln w="3175">
                      <a:gradFill>
                        <a:gsLst>
                          <a:gs pos="0">
                            <a:schemeClr val="accent3">
                              <a:alpha val="0"/>
                            </a:schemeClr>
                          </a:gs>
                          <a:gs pos="100000">
                            <a:schemeClr val="accent3">
                              <a:alpha val="20000"/>
                            </a:schemeClr>
                          </a:gs>
                        </a:gsLst>
                        <a:lin ang="5400000" scaled="1"/>
                      </a:gradFill>
                    </a:ln>
                    <a:solidFill>
                      <a:schemeClr val="accent3"/>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grpSp>
          <p:nvGrpSpPr>
            <p:cNvPr id="394" name="组合 393">
              <a:extLst>
                <a:ext uri="{FF2B5EF4-FFF2-40B4-BE49-F238E27FC236}">
                  <a16:creationId xmlns:a16="http://schemas.microsoft.com/office/drawing/2014/main" id="{D13EDE9A-644E-4606-B2D8-5AABC18A8377}"/>
                </a:ext>
              </a:extLst>
            </p:cNvPr>
            <p:cNvGrpSpPr/>
            <p:nvPr/>
          </p:nvGrpSpPr>
          <p:grpSpPr>
            <a:xfrm>
              <a:off x="2242195" y="3781748"/>
              <a:ext cx="5498206" cy="687204"/>
              <a:chOff x="2242195" y="2889656"/>
              <a:chExt cx="5498206" cy="687204"/>
            </a:xfrm>
          </p:grpSpPr>
          <p:grpSp>
            <p:nvGrpSpPr>
              <p:cNvPr id="395" name="组合 394">
                <a:extLst>
                  <a:ext uri="{FF2B5EF4-FFF2-40B4-BE49-F238E27FC236}">
                    <a16:creationId xmlns:a16="http://schemas.microsoft.com/office/drawing/2014/main" id="{424BFE11-57BF-468C-B99F-C403A446A9CC}"/>
                  </a:ext>
                </a:extLst>
              </p:cNvPr>
              <p:cNvGrpSpPr/>
              <p:nvPr userDrawn="1"/>
            </p:nvGrpSpPr>
            <p:grpSpPr>
              <a:xfrm>
                <a:off x="6525068" y="3370389"/>
                <a:ext cx="1215333" cy="206471"/>
                <a:chOff x="6124900" y="3201647"/>
                <a:chExt cx="1215333" cy="206471"/>
              </a:xfrm>
            </p:grpSpPr>
            <p:sp>
              <p:nvSpPr>
                <p:cNvPr id="411" name="任意多边形: 形状 410">
                  <a:extLst>
                    <a:ext uri="{FF2B5EF4-FFF2-40B4-BE49-F238E27FC236}">
                      <a16:creationId xmlns:a16="http://schemas.microsoft.com/office/drawing/2014/main" id="{EF415627-78D7-47C0-895F-5872ECD898CE}"/>
                    </a:ext>
                  </a:extLst>
                </p:cNvPr>
                <p:cNvSpPr/>
                <p:nvPr userDrawn="1"/>
              </p:nvSpPr>
              <p:spPr>
                <a:xfrm flipH="1" flipV="1">
                  <a:off x="6124900" y="3202516"/>
                  <a:ext cx="1215333" cy="20560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2" name="任意多边形: 形状 411">
                  <a:extLst>
                    <a:ext uri="{FF2B5EF4-FFF2-40B4-BE49-F238E27FC236}">
                      <a16:creationId xmlns:a16="http://schemas.microsoft.com/office/drawing/2014/main" id="{084EF2B0-6081-43E6-B8B7-7F99BD232501}"/>
                    </a:ext>
                  </a:extLst>
                </p:cNvPr>
                <p:cNvSpPr/>
                <p:nvPr userDrawn="1"/>
              </p:nvSpPr>
              <p:spPr>
                <a:xfrm flipH="1" flipV="1">
                  <a:off x="6497996" y="3305317"/>
                  <a:ext cx="605498" cy="101077"/>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3" name="任意多边形: 形状 412">
                  <a:extLst>
                    <a:ext uri="{FF2B5EF4-FFF2-40B4-BE49-F238E27FC236}">
                      <a16:creationId xmlns:a16="http://schemas.microsoft.com/office/drawing/2014/main" id="{CF23379D-3363-4951-ACC1-F74A959614C4}"/>
                    </a:ext>
                  </a:extLst>
                </p:cNvPr>
                <p:cNvSpPr/>
                <p:nvPr userDrawn="1"/>
              </p:nvSpPr>
              <p:spPr>
                <a:xfrm flipH="1" flipV="1">
                  <a:off x="6391467" y="3254785"/>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4" name="任意多边形: 形状 413">
                  <a:extLst>
                    <a:ext uri="{FF2B5EF4-FFF2-40B4-BE49-F238E27FC236}">
                      <a16:creationId xmlns:a16="http://schemas.microsoft.com/office/drawing/2014/main" id="{41BBD615-BDE6-49BA-8129-DABFDE4F0C42}"/>
                    </a:ext>
                  </a:extLst>
                </p:cNvPr>
                <p:cNvSpPr/>
                <p:nvPr userDrawn="1"/>
              </p:nvSpPr>
              <p:spPr>
                <a:xfrm flipH="1">
                  <a:off x="6800789" y="3201647"/>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5" name="任意多边形: 形状 414">
                  <a:extLst>
                    <a:ext uri="{FF2B5EF4-FFF2-40B4-BE49-F238E27FC236}">
                      <a16:creationId xmlns:a16="http://schemas.microsoft.com/office/drawing/2014/main" id="{2B4AD441-4C9E-4592-9964-5CE6AEB8E9AE}"/>
                    </a:ext>
                  </a:extLst>
                </p:cNvPr>
                <p:cNvSpPr/>
                <p:nvPr userDrawn="1"/>
              </p:nvSpPr>
              <p:spPr>
                <a:xfrm flipH="1">
                  <a:off x="6623897" y="3303594"/>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96" name="组合 395">
                <a:extLst>
                  <a:ext uri="{FF2B5EF4-FFF2-40B4-BE49-F238E27FC236}">
                    <a16:creationId xmlns:a16="http://schemas.microsoft.com/office/drawing/2014/main" id="{23AEF4F9-0564-4F59-B704-3B346AC3BAFF}"/>
                  </a:ext>
                </a:extLst>
              </p:cNvPr>
              <p:cNvGrpSpPr/>
              <p:nvPr userDrawn="1"/>
            </p:nvGrpSpPr>
            <p:grpSpPr>
              <a:xfrm flipH="1">
                <a:off x="7064738" y="2889656"/>
                <a:ext cx="587834" cy="44501"/>
                <a:chOff x="6562698" y="2846722"/>
                <a:chExt cx="587834" cy="44501"/>
              </a:xfrm>
            </p:grpSpPr>
            <p:sp>
              <p:nvSpPr>
                <p:cNvPr id="402" name="平行四边形 401">
                  <a:extLst>
                    <a:ext uri="{FF2B5EF4-FFF2-40B4-BE49-F238E27FC236}">
                      <a16:creationId xmlns:a16="http://schemas.microsoft.com/office/drawing/2014/main" id="{A7AAE36B-4376-4D51-B17A-B26B74CAE337}"/>
                    </a:ext>
                  </a:extLst>
                </p:cNvPr>
                <p:cNvSpPr/>
                <p:nvPr userDrawn="1"/>
              </p:nvSpPr>
              <p:spPr>
                <a:xfrm flipH="1" flipV="1">
                  <a:off x="6562698"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3" name="平行四边形 402">
                  <a:extLst>
                    <a:ext uri="{FF2B5EF4-FFF2-40B4-BE49-F238E27FC236}">
                      <a16:creationId xmlns:a16="http://schemas.microsoft.com/office/drawing/2014/main" id="{16956E4A-E585-440B-94D0-3E6D46A93FCF}"/>
                    </a:ext>
                  </a:extLst>
                </p:cNvPr>
                <p:cNvSpPr/>
                <p:nvPr userDrawn="1"/>
              </p:nvSpPr>
              <p:spPr>
                <a:xfrm flipH="1" flipV="1">
                  <a:off x="6625932"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4" name="平行四边形 403">
                  <a:extLst>
                    <a:ext uri="{FF2B5EF4-FFF2-40B4-BE49-F238E27FC236}">
                      <a16:creationId xmlns:a16="http://schemas.microsoft.com/office/drawing/2014/main" id="{561F213B-198C-4428-AC28-9E76B7C9BE3E}"/>
                    </a:ext>
                  </a:extLst>
                </p:cNvPr>
                <p:cNvSpPr/>
                <p:nvPr userDrawn="1"/>
              </p:nvSpPr>
              <p:spPr>
                <a:xfrm flipH="1" flipV="1">
                  <a:off x="66891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5" name="平行四边形 404">
                  <a:extLst>
                    <a:ext uri="{FF2B5EF4-FFF2-40B4-BE49-F238E27FC236}">
                      <a16:creationId xmlns:a16="http://schemas.microsoft.com/office/drawing/2014/main" id="{CC0AE867-D9B1-43C3-A1B1-44FE9AB2330F}"/>
                    </a:ext>
                  </a:extLst>
                </p:cNvPr>
                <p:cNvSpPr/>
                <p:nvPr userDrawn="1"/>
              </p:nvSpPr>
              <p:spPr>
                <a:xfrm flipH="1" flipV="1">
                  <a:off x="6752399"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6" name="平行四边形 405">
                  <a:extLst>
                    <a:ext uri="{FF2B5EF4-FFF2-40B4-BE49-F238E27FC236}">
                      <a16:creationId xmlns:a16="http://schemas.microsoft.com/office/drawing/2014/main" id="{69B85ED3-B9D3-48FB-B960-220C57AE6B90}"/>
                    </a:ext>
                  </a:extLst>
                </p:cNvPr>
                <p:cNvSpPr/>
                <p:nvPr userDrawn="1"/>
              </p:nvSpPr>
              <p:spPr>
                <a:xfrm flipH="1" flipV="1">
                  <a:off x="6815633"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7" name="平行四边形 406">
                  <a:extLst>
                    <a:ext uri="{FF2B5EF4-FFF2-40B4-BE49-F238E27FC236}">
                      <a16:creationId xmlns:a16="http://schemas.microsoft.com/office/drawing/2014/main" id="{92025CA7-6803-4C44-9AF2-4114C21A73B5}"/>
                    </a:ext>
                  </a:extLst>
                </p:cNvPr>
                <p:cNvSpPr/>
                <p:nvPr userDrawn="1"/>
              </p:nvSpPr>
              <p:spPr>
                <a:xfrm flipH="1" flipV="1">
                  <a:off x="68788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8" name="平行四边形 407">
                  <a:extLst>
                    <a:ext uri="{FF2B5EF4-FFF2-40B4-BE49-F238E27FC236}">
                      <a16:creationId xmlns:a16="http://schemas.microsoft.com/office/drawing/2014/main" id="{BD599A1C-7B9F-4425-B5D5-FA749767AC9F}"/>
                    </a:ext>
                  </a:extLst>
                </p:cNvPr>
                <p:cNvSpPr/>
                <p:nvPr userDrawn="1"/>
              </p:nvSpPr>
              <p:spPr>
                <a:xfrm flipH="1" flipV="1">
                  <a:off x="6942100"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9" name="平行四边形 408">
                  <a:extLst>
                    <a:ext uri="{FF2B5EF4-FFF2-40B4-BE49-F238E27FC236}">
                      <a16:creationId xmlns:a16="http://schemas.microsoft.com/office/drawing/2014/main" id="{86CDE139-4524-4C41-8659-DB21E7F89110}"/>
                    </a:ext>
                  </a:extLst>
                </p:cNvPr>
                <p:cNvSpPr/>
                <p:nvPr userDrawn="1"/>
              </p:nvSpPr>
              <p:spPr>
                <a:xfrm flipH="1" flipV="1">
                  <a:off x="7005334"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0" name="平行四边形 409">
                  <a:extLst>
                    <a:ext uri="{FF2B5EF4-FFF2-40B4-BE49-F238E27FC236}">
                      <a16:creationId xmlns:a16="http://schemas.microsoft.com/office/drawing/2014/main" id="{A67AAB2D-73E2-4443-847F-638D208BB813}"/>
                    </a:ext>
                  </a:extLst>
                </p:cNvPr>
                <p:cNvSpPr/>
                <p:nvPr userDrawn="1"/>
              </p:nvSpPr>
              <p:spPr>
                <a:xfrm flipH="1" flipV="1">
                  <a:off x="7068567"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97" name="组合 396">
                <a:extLst>
                  <a:ext uri="{FF2B5EF4-FFF2-40B4-BE49-F238E27FC236}">
                    <a16:creationId xmlns:a16="http://schemas.microsoft.com/office/drawing/2014/main" id="{D53E7DB8-CB8E-472B-9934-9CC01E288BDB}"/>
                  </a:ext>
                </a:extLst>
              </p:cNvPr>
              <p:cNvGrpSpPr/>
              <p:nvPr userDrawn="1"/>
            </p:nvGrpSpPr>
            <p:grpSpPr>
              <a:xfrm>
                <a:off x="2242195" y="2918917"/>
                <a:ext cx="279260" cy="595887"/>
                <a:chOff x="1998639" y="2815742"/>
                <a:chExt cx="279260" cy="595887"/>
              </a:xfrm>
            </p:grpSpPr>
            <p:grpSp>
              <p:nvGrpSpPr>
                <p:cNvPr id="398" name="组合 397">
                  <a:extLst>
                    <a:ext uri="{FF2B5EF4-FFF2-40B4-BE49-F238E27FC236}">
                      <a16:creationId xmlns:a16="http://schemas.microsoft.com/office/drawing/2014/main" id="{7CF0A159-926F-4811-B6A8-F59CBF7B7C26}"/>
                    </a:ext>
                  </a:extLst>
                </p:cNvPr>
                <p:cNvGrpSpPr>
                  <a:grpSpLocks noChangeAspect="1"/>
                </p:cNvGrpSpPr>
                <p:nvPr userDrawn="1"/>
              </p:nvGrpSpPr>
              <p:grpSpPr>
                <a:xfrm>
                  <a:off x="1998639" y="2843211"/>
                  <a:ext cx="279260" cy="568418"/>
                  <a:chOff x="4679576" y="3291840"/>
                  <a:chExt cx="1416424" cy="2883049"/>
                </a:xfrm>
              </p:grpSpPr>
              <p:sp>
                <p:nvSpPr>
                  <p:cNvPr id="400" name="任意多边形: 形状 399">
                    <a:extLst>
                      <a:ext uri="{FF2B5EF4-FFF2-40B4-BE49-F238E27FC236}">
                        <a16:creationId xmlns:a16="http://schemas.microsoft.com/office/drawing/2014/main" id="{7C64244E-E70B-4724-B87B-9062BF4A9919}"/>
                      </a:ext>
                    </a:extLst>
                  </p:cNvPr>
                  <p:cNvSpPr/>
                  <p:nvPr/>
                </p:nvSpPr>
                <p:spPr>
                  <a:xfrm>
                    <a:off x="4679576" y="3291840"/>
                    <a:ext cx="1416424" cy="2883049"/>
                  </a:xfrm>
                  <a:custGeom>
                    <a:avLst/>
                    <a:gdLst>
                      <a:gd name="connsiteX0" fmla="*/ 844416 w 1416424"/>
                      <a:gd name="connsiteY0" fmla="*/ 0 h 2883049"/>
                      <a:gd name="connsiteX1" fmla="*/ 1416424 w 1416424"/>
                      <a:gd name="connsiteY1" fmla="*/ 0 h 2883049"/>
                      <a:gd name="connsiteX2" fmla="*/ 1416424 w 1416424"/>
                      <a:gd name="connsiteY2" fmla="*/ 2883049 h 2883049"/>
                      <a:gd name="connsiteX3" fmla="*/ 844416 w 1416424"/>
                      <a:gd name="connsiteY3" fmla="*/ 2883049 h 2883049"/>
                      <a:gd name="connsiteX4" fmla="*/ 0 w 1416424"/>
                      <a:gd name="connsiteY4" fmla="*/ 2038633 h 2883049"/>
                      <a:gd name="connsiteX5" fmla="*/ 0 w 1416424"/>
                      <a:gd name="connsiteY5" fmla="*/ 844416 h 288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424" h="2883049">
                        <a:moveTo>
                          <a:pt x="844416" y="0"/>
                        </a:moveTo>
                        <a:lnTo>
                          <a:pt x="1416424" y="0"/>
                        </a:lnTo>
                        <a:lnTo>
                          <a:pt x="1416424" y="2883049"/>
                        </a:lnTo>
                        <a:lnTo>
                          <a:pt x="844416" y="2883049"/>
                        </a:lnTo>
                        <a:lnTo>
                          <a:pt x="0" y="2038633"/>
                        </a:lnTo>
                        <a:lnTo>
                          <a:pt x="0" y="844416"/>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1" name="任意多边形: 形状 400">
                    <a:extLst>
                      <a:ext uri="{FF2B5EF4-FFF2-40B4-BE49-F238E27FC236}">
                        <a16:creationId xmlns:a16="http://schemas.microsoft.com/office/drawing/2014/main" id="{9A3B152E-90AF-49A2-8E6C-6D6AF1CEE804}"/>
                      </a:ext>
                    </a:extLst>
                  </p:cNvPr>
                  <p:cNvSpPr/>
                  <p:nvPr/>
                </p:nvSpPr>
                <p:spPr>
                  <a:xfrm>
                    <a:off x="4937760" y="3550025"/>
                    <a:ext cx="905828" cy="2366680"/>
                  </a:xfrm>
                  <a:custGeom>
                    <a:avLst/>
                    <a:gdLst>
                      <a:gd name="connsiteX0" fmla="*/ 693177 w 905828"/>
                      <a:gd name="connsiteY0" fmla="*/ 0 h 2366680"/>
                      <a:gd name="connsiteX1" fmla="*/ 905828 w 905828"/>
                      <a:gd name="connsiteY1" fmla="*/ 0 h 2366680"/>
                      <a:gd name="connsiteX2" fmla="*/ 905828 w 905828"/>
                      <a:gd name="connsiteY2" fmla="*/ 2366680 h 2366680"/>
                      <a:gd name="connsiteX3" fmla="*/ 693177 w 905828"/>
                      <a:gd name="connsiteY3" fmla="*/ 2366680 h 2366680"/>
                      <a:gd name="connsiteX4" fmla="*/ 0 w 905828"/>
                      <a:gd name="connsiteY4" fmla="*/ 1673503 h 2366680"/>
                      <a:gd name="connsiteX5" fmla="*/ 0 w 905828"/>
                      <a:gd name="connsiteY5" fmla="*/ 693177 h 236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828" h="2366680">
                        <a:moveTo>
                          <a:pt x="693177" y="0"/>
                        </a:moveTo>
                        <a:lnTo>
                          <a:pt x="905828" y="0"/>
                        </a:lnTo>
                        <a:lnTo>
                          <a:pt x="905828" y="2366680"/>
                        </a:lnTo>
                        <a:lnTo>
                          <a:pt x="693177" y="2366680"/>
                        </a:lnTo>
                        <a:lnTo>
                          <a:pt x="0" y="1673503"/>
                        </a:lnTo>
                        <a:lnTo>
                          <a:pt x="0" y="693177"/>
                        </a:lnTo>
                        <a:close/>
                      </a:path>
                    </a:pathLst>
                  </a:custGeom>
                  <a:solidFill>
                    <a:schemeClr val="accent2"/>
                  </a:solidFill>
                  <a:ln>
                    <a:noFill/>
                  </a:ln>
                  <a:effectLst>
                    <a:glow rad="63500">
                      <a:schemeClr val="accent3">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99" name="文本框 398">
                  <a:extLst>
                    <a:ext uri="{FF2B5EF4-FFF2-40B4-BE49-F238E27FC236}">
                      <a16:creationId xmlns:a16="http://schemas.microsoft.com/office/drawing/2014/main" id="{CDB86C2E-A563-4BD6-8F93-61449EA633F4}"/>
                    </a:ext>
                  </a:extLst>
                </p:cNvPr>
                <p:cNvSpPr txBox="1"/>
                <p:nvPr userDrawn="1"/>
              </p:nvSpPr>
              <p:spPr>
                <a:xfrm>
                  <a:off x="1999768" y="2815742"/>
                  <a:ext cx="277001" cy="568417"/>
                </a:xfrm>
                <a:prstGeom prst="rect">
                  <a:avLst/>
                </a:prstGeom>
                <a:noFill/>
                <a:ln>
                  <a:noFill/>
                </a:ln>
              </p:spPr>
              <p:txBody>
                <a:bodyPr wrap="none" lIns="0" tIns="0" rIns="0" bIns="0" rtlCol="0" anchor="ctr" anchorCtr="1">
                  <a:noAutofit/>
                </a:bodyPr>
                <a:lstStyle/>
                <a:p>
                  <a:pPr algn="l"/>
                  <a:r>
                    <a:rPr lang="en-US" altLang="zh-CN" sz="2000" dirty="0">
                      <a:ln w="3175">
                        <a:gradFill>
                          <a:gsLst>
                            <a:gs pos="0">
                              <a:schemeClr val="accent3">
                                <a:alpha val="0"/>
                              </a:schemeClr>
                            </a:gs>
                            <a:gs pos="100000">
                              <a:schemeClr val="accent3">
                                <a:alpha val="20000"/>
                              </a:schemeClr>
                            </a:gs>
                          </a:gsLst>
                          <a:lin ang="5400000" scaled="1"/>
                        </a:gradFill>
                      </a:ln>
                      <a:solidFill>
                        <a:schemeClr val="accent3"/>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B</a:t>
                  </a:r>
                  <a:endParaRPr lang="zh-CN" altLang="en-US" sz="2000" dirty="0">
                    <a:ln w="3175">
                      <a:gradFill>
                        <a:gsLst>
                          <a:gs pos="0">
                            <a:schemeClr val="accent3">
                              <a:alpha val="0"/>
                            </a:schemeClr>
                          </a:gs>
                          <a:gs pos="100000">
                            <a:schemeClr val="accent3">
                              <a:alpha val="20000"/>
                            </a:schemeClr>
                          </a:gs>
                        </a:gsLst>
                        <a:lin ang="5400000" scaled="1"/>
                      </a:gradFill>
                    </a:ln>
                    <a:solidFill>
                      <a:schemeClr val="accent3"/>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grpSp>
          <p:nvGrpSpPr>
            <p:cNvPr id="416" name="组合 415">
              <a:extLst>
                <a:ext uri="{FF2B5EF4-FFF2-40B4-BE49-F238E27FC236}">
                  <a16:creationId xmlns:a16="http://schemas.microsoft.com/office/drawing/2014/main" id="{DEF97104-0E61-4385-8D70-33F71F2A1177}"/>
                </a:ext>
              </a:extLst>
            </p:cNvPr>
            <p:cNvGrpSpPr/>
            <p:nvPr/>
          </p:nvGrpSpPr>
          <p:grpSpPr>
            <a:xfrm>
              <a:off x="2242195" y="4641800"/>
              <a:ext cx="5498206" cy="687204"/>
              <a:chOff x="2242195" y="2889656"/>
              <a:chExt cx="5498206" cy="687204"/>
            </a:xfrm>
          </p:grpSpPr>
          <p:grpSp>
            <p:nvGrpSpPr>
              <p:cNvPr id="417" name="组合 416">
                <a:extLst>
                  <a:ext uri="{FF2B5EF4-FFF2-40B4-BE49-F238E27FC236}">
                    <a16:creationId xmlns:a16="http://schemas.microsoft.com/office/drawing/2014/main" id="{35AA75AB-3D01-4A94-A261-AA35989EEE17}"/>
                  </a:ext>
                </a:extLst>
              </p:cNvPr>
              <p:cNvGrpSpPr/>
              <p:nvPr userDrawn="1"/>
            </p:nvGrpSpPr>
            <p:grpSpPr>
              <a:xfrm>
                <a:off x="6525068" y="3370389"/>
                <a:ext cx="1215333" cy="206471"/>
                <a:chOff x="6124900" y="3201647"/>
                <a:chExt cx="1215333" cy="206471"/>
              </a:xfrm>
            </p:grpSpPr>
            <p:sp>
              <p:nvSpPr>
                <p:cNvPr id="433" name="任意多边形: 形状 432">
                  <a:extLst>
                    <a:ext uri="{FF2B5EF4-FFF2-40B4-BE49-F238E27FC236}">
                      <a16:creationId xmlns:a16="http://schemas.microsoft.com/office/drawing/2014/main" id="{513E946A-CF2C-4BC4-BA9B-188616EFF14A}"/>
                    </a:ext>
                  </a:extLst>
                </p:cNvPr>
                <p:cNvSpPr/>
                <p:nvPr userDrawn="1"/>
              </p:nvSpPr>
              <p:spPr>
                <a:xfrm flipH="1" flipV="1">
                  <a:off x="6124900" y="3202516"/>
                  <a:ext cx="1215333" cy="20560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4" name="任意多边形: 形状 433">
                  <a:extLst>
                    <a:ext uri="{FF2B5EF4-FFF2-40B4-BE49-F238E27FC236}">
                      <a16:creationId xmlns:a16="http://schemas.microsoft.com/office/drawing/2014/main" id="{36D8AD2A-9BF3-45BC-87CA-2BDA16C6E34A}"/>
                    </a:ext>
                  </a:extLst>
                </p:cNvPr>
                <p:cNvSpPr/>
                <p:nvPr userDrawn="1"/>
              </p:nvSpPr>
              <p:spPr>
                <a:xfrm flipH="1" flipV="1">
                  <a:off x="6497996" y="3305317"/>
                  <a:ext cx="605498" cy="101077"/>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5" name="任意多边形: 形状 434">
                  <a:extLst>
                    <a:ext uri="{FF2B5EF4-FFF2-40B4-BE49-F238E27FC236}">
                      <a16:creationId xmlns:a16="http://schemas.microsoft.com/office/drawing/2014/main" id="{87976ABB-CED0-4B66-8820-BD232AA0263B}"/>
                    </a:ext>
                  </a:extLst>
                </p:cNvPr>
                <p:cNvSpPr/>
                <p:nvPr userDrawn="1"/>
              </p:nvSpPr>
              <p:spPr>
                <a:xfrm flipH="1" flipV="1">
                  <a:off x="6391467" y="3254785"/>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6" name="任意多边形: 形状 435">
                  <a:extLst>
                    <a:ext uri="{FF2B5EF4-FFF2-40B4-BE49-F238E27FC236}">
                      <a16:creationId xmlns:a16="http://schemas.microsoft.com/office/drawing/2014/main" id="{A381EF3B-2207-4F2F-AAB0-40088A5F5BA2}"/>
                    </a:ext>
                  </a:extLst>
                </p:cNvPr>
                <p:cNvSpPr/>
                <p:nvPr userDrawn="1"/>
              </p:nvSpPr>
              <p:spPr>
                <a:xfrm flipH="1">
                  <a:off x="6800789" y="3201647"/>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7" name="任意多边形: 形状 436">
                  <a:extLst>
                    <a:ext uri="{FF2B5EF4-FFF2-40B4-BE49-F238E27FC236}">
                      <a16:creationId xmlns:a16="http://schemas.microsoft.com/office/drawing/2014/main" id="{460E1CD7-3CED-4AE3-AE0D-569B93B33528}"/>
                    </a:ext>
                  </a:extLst>
                </p:cNvPr>
                <p:cNvSpPr/>
                <p:nvPr userDrawn="1"/>
              </p:nvSpPr>
              <p:spPr>
                <a:xfrm flipH="1">
                  <a:off x="6623897" y="3303594"/>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18" name="组合 417">
                <a:extLst>
                  <a:ext uri="{FF2B5EF4-FFF2-40B4-BE49-F238E27FC236}">
                    <a16:creationId xmlns:a16="http://schemas.microsoft.com/office/drawing/2014/main" id="{AC4E99EE-75D3-4A69-AFD5-EDAE5281ECBE}"/>
                  </a:ext>
                </a:extLst>
              </p:cNvPr>
              <p:cNvGrpSpPr/>
              <p:nvPr userDrawn="1"/>
            </p:nvGrpSpPr>
            <p:grpSpPr>
              <a:xfrm flipH="1">
                <a:off x="7064738" y="2889656"/>
                <a:ext cx="587834" cy="44501"/>
                <a:chOff x="6562698" y="2846722"/>
                <a:chExt cx="587834" cy="44501"/>
              </a:xfrm>
            </p:grpSpPr>
            <p:sp>
              <p:nvSpPr>
                <p:cNvPr id="424" name="平行四边形 423">
                  <a:extLst>
                    <a:ext uri="{FF2B5EF4-FFF2-40B4-BE49-F238E27FC236}">
                      <a16:creationId xmlns:a16="http://schemas.microsoft.com/office/drawing/2014/main" id="{F263B5BA-E358-4DF7-B5AE-253059AA38B5}"/>
                    </a:ext>
                  </a:extLst>
                </p:cNvPr>
                <p:cNvSpPr/>
                <p:nvPr userDrawn="1"/>
              </p:nvSpPr>
              <p:spPr>
                <a:xfrm flipH="1" flipV="1">
                  <a:off x="6562698"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5" name="平行四边形 424">
                  <a:extLst>
                    <a:ext uri="{FF2B5EF4-FFF2-40B4-BE49-F238E27FC236}">
                      <a16:creationId xmlns:a16="http://schemas.microsoft.com/office/drawing/2014/main" id="{CF28B2C2-7A87-4DE1-B659-E27DBFA97BAB}"/>
                    </a:ext>
                  </a:extLst>
                </p:cNvPr>
                <p:cNvSpPr/>
                <p:nvPr userDrawn="1"/>
              </p:nvSpPr>
              <p:spPr>
                <a:xfrm flipH="1" flipV="1">
                  <a:off x="6625932"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6" name="平行四边形 425">
                  <a:extLst>
                    <a:ext uri="{FF2B5EF4-FFF2-40B4-BE49-F238E27FC236}">
                      <a16:creationId xmlns:a16="http://schemas.microsoft.com/office/drawing/2014/main" id="{87384964-9A78-42FF-976B-0F5C955297FE}"/>
                    </a:ext>
                  </a:extLst>
                </p:cNvPr>
                <p:cNvSpPr/>
                <p:nvPr userDrawn="1"/>
              </p:nvSpPr>
              <p:spPr>
                <a:xfrm flipH="1" flipV="1">
                  <a:off x="66891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7" name="平行四边形 426">
                  <a:extLst>
                    <a:ext uri="{FF2B5EF4-FFF2-40B4-BE49-F238E27FC236}">
                      <a16:creationId xmlns:a16="http://schemas.microsoft.com/office/drawing/2014/main" id="{1A843516-477B-48E8-852B-402F6111595F}"/>
                    </a:ext>
                  </a:extLst>
                </p:cNvPr>
                <p:cNvSpPr/>
                <p:nvPr userDrawn="1"/>
              </p:nvSpPr>
              <p:spPr>
                <a:xfrm flipH="1" flipV="1">
                  <a:off x="6752399"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8" name="平行四边形 427">
                  <a:extLst>
                    <a:ext uri="{FF2B5EF4-FFF2-40B4-BE49-F238E27FC236}">
                      <a16:creationId xmlns:a16="http://schemas.microsoft.com/office/drawing/2014/main" id="{413D52D6-FC4E-448A-AAF5-A1FE638290FA}"/>
                    </a:ext>
                  </a:extLst>
                </p:cNvPr>
                <p:cNvSpPr/>
                <p:nvPr userDrawn="1"/>
              </p:nvSpPr>
              <p:spPr>
                <a:xfrm flipH="1" flipV="1">
                  <a:off x="6815633"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9" name="平行四边形 428">
                  <a:extLst>
                    <a:ext uri="{FF2B5EF4-FFF2-40B4-BE49-F238E27FC236}">
                      <a16:creationId xmlns:a16="http://schemas.microsoft.com/office/drawing/2014/main" id="{48550984-9549-49A4-A430-E2C78DAD593C}"/>
                    </a:ext>
                  </a:extLst>
                </p:cNvPr>
                <p:cNvSpPr/>
                <p:nvPr userDrawn="1"/>
              </p:nvSpPr>
              <p:spPr>
                <a:xfrm flipH="1" flipV="1">
                  <a:off x="68788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0" name="平行四边形 429">
                  <a:extLst>
                    <a:ext uri="{FF2B5EF4-FFF2-40B4-BE49-F238E27FC236}">
                      <a16:creationId xmlns:a16="http://schemas.microsoft.com/office/drawing/2014/main" id="{B280C421-2DA6-408E-B911-0204340CDD10}"/>
                    </a:ext>
                  </a:extLst>
                </p:cNvPr>
                <p:cNvSpPr/>
                <p:nvPr userDrawn="1"/>
              </p:nvSpPr>
              <p:spPr>
                <a:xfrm flipH="1" flipV="1">
                  <a:off x="6942100"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1" name="平行四边形 430">
                  <a:extLst>
                    <a:ext uri="{FF2B5EF4-FFF2-40B4-BE49-F238E27FC236}">
                      <a16:creationId xmlns:a16="http://schemas.microsoft.com/office/drawing/2014/main" id="{4BE91DF3-9586-4E8B-B4B9-CC3AD300FCC4}"/>
                    </a:ext>
                  </a:extLst>
                </p:cNvPr>
                <p:cNvSpPr/>
                <p:nvPr userDrawn="1"/>
              </p:nvSpPr>
              <p:spPr>
                <a:xfrm flipH="1" flipV="1">
                  <a:off x="7005334"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2" name="平行四边形 431">
                  <a:extLst>
                    <a:ext uri="{FF2B5EF4-FFF2-40B4-BE49-F238E27FC236}">
                      <a16:creationId xmlns:a16="http://schemas.microsoft.com/office/drawing/2014/main" id="{D822E2C0-A9EB-460D-ABF4-6F8E57F1F08D}"/>
                    </a:ext>
                  </a:extLst>
                </p:cNvPr>
                <p:cNvSpPr/>
                <p:nvPr userDrawn="1"/>
              </p:nvSpPr>
              <p:spPr>
                <a:xfrm flipH="1" flipV="1">
                  <a:off x="7068567"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19" name="组合 418">
                <a:extLst>
                  <a:ext uri="{FF2B5EF4-FFF2-40B4-BE49-F238E27FC236}">
                    <a16:creationId xmlns:a16="http://schemas.microsoft.com/office/drawing/2014/main" id="{2982F1DD-8B1E-4FEE-A0A8-F90AFE011924}"/>
                  </a:ext>
                </a:extLst>
              </p:cNvPr>
              <p:cNvGrpSpPr/>
              <p:nvPr userDrawn="1"/>
            </p:nvGrpSpPr>
            <p:grpSpPr>
              <a:xfrm>
                <a:off x="2242195" y="2918917"/>
                <a:ext cx="279260" cy="595887"/>
                <a:chOff x="1998639" y="2815742"/>
                <a:chExt cx="279260" cy="595887"/>
              </a:xfrm>
            </p:grpSpPr>
            <p:grpSp>
              <p:nvGrpSpPr>
                <p:cNvPr id="420" name="组合 419">
                  <a:extLst>
                    <a:ext uri="{FF2B5EF4-FFF2-40B4-BE49-F238E27FC236}">
                      <a16:creationId xmlns:a16="http://schemas.microsoft.com/office/drawing/2014/main" id="{0E887400-FCFA-4F05-B9A6-2B901F08D7BE}"/>
                    </a:ext>
                  </a:extLst>
                </p:cNvPr>
                <p:cNvGrpSpPr>
                  <a:grpSpLocks noChangeAspect="1"/>
                </p:cNvGrpSpPr>
                <p:nvPr userDrawn="1"/>
              </p:nvGrpSpPr>
              <p:grpSpPr>
                <a:xfrm>
                  <a:off x="1998639" y="2843211"/>
                  <a:ext cx="279260" cy="568418"/>
                  <a:chOff x="4679576" y="3291840"/>
                  <a:chExt cx="1416424" cy="2883049"/>
                </a:xfrm>
              </p:grpSpPr>
              <p:sp>
                <p:nvSpPr>
                  <p:cNvPr id="422" name="任意多边形: 形状 421">
                    <a:extLst>
                      <a:ext uri="{FF2B5EF4-FFF2-40B4-BE49-F238E27FC236}">
                        <a16:creationId xmlns:a16="http://schemas.microsoft.com/office/drawing/2014/main" id="{3B368DA4-12D9-4B5F-94D2-8162866A2D8C}"/>
                      </a:ext>
                    </a:extLst>
                  </p:cNvPr>
                  <p:cNvSpPr/>
                  <p:nvPr/>
                </p:nvSpPr>
                <p:spPr>
                  <a:xfrm>
                    <a:off x="4679576" y="3291840"/>
                    <a:ext cx="1416424" cy="2883049"/>
                  </a:xfrm>
                  <a:custGeom>
                    <a:avLst/>
                    <a:gdLst>
                      <a:gd name="connsiteX0" fmla="*/ 844416 w 1416424"/>
                      <a:gd name="connsiteY0" fmla="*/ 0 h 2883049"/>
                      <a:gd name="connsiteX1" fmla="*/ 1416424 w 1416424"/>
                      <a:gd name="connsiteY1" fmla="*/ 0 h 2883049"/>
                      <a:gd name="connsiteX2" fmla="*/ 1416424 w 1416424"/>
                      <a:gd name="connsiteY2" fmla="*/ 2883049 h 2883049"/>
                      <a:gd name="connsiteX3" fmla="*/ 844416 w 1416424"/>
                      <a:gd name="connsiteY3" fmla="*/ 2883049 h 2883049"/>
                      <a:gd name="connsiteX4" fmla="*/ 0 w 1416424"/>
                      <a:gd name="connsiteY4" fmla="*/ 2038633 h 2883049"/>
                      <a:gd name="connsiteX5" fmla="*/ 0 w 1416424"/>
                      <a:gd name="connsiteY5" fmla="*/ 844416 h 288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424" h="2883049">
                        <a:moveTo>
                          <a:pt x="844416" y="0"/>
                        </a:moveTo>
                        <a:lnTo>
                          <a:pt x="1416424" y="0"/>
                        </a:lnTo>
                        <a:lnTo>
                          <a:pt x="1416424" y="2883049"/>
                        </a:lnTo>
                        <a:lnTo>
                          <a:pt x="844416" y="2883049"/>
                        </a:lnTo>
                        <a:lnTo>
                          <a:pt x="0" y="2038633"/>
                        </a:lnTo>
                        <a:lnTo>
                          <a:pt x="0" y="844416"/>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3" name="任意多边形: 形状 422">
                    <a:extLst>
                      <a:ext uri="{FF2B5EF4-FFF2-40B4-BE49-F238E27FC236}">
                        <a16:creationId xmlns:a16="http://schemas.microsoft.com/office/drawing/2014/main" id="{0C06C1B4-E243-4C2E-B544-5DF0645ED52D}"/>
                      </a:ext>
                    </a:extLst>
                  </p:cNvPr>
                  <p:cNvSpPr/>
                  <p:nvPr/>
                </p:nvSpPr>
                <p:spPr>
                  <a:xfrm>
                    <a:off x="4937760" y="3550025"/>
                    <a:ext cx="905828" cy="2366680"/>
                  </a:xfrm>
                  <a:custGeom>
                    <a:avLst/>
                    <a:gdLst>
                      <a:gd name="connsiteX0" fmla="*/ 693177 w 905828"/>
                      <a:gd name="connsiteY0" fmla="*/ 0 h 2366680"/>
                      <a:gd name="connsiteX1" fmla="*/ 905828 w 905828"/>
                      <a:gd name="connsiteY1" fmla="*/ 0 h 2366680"/>
                      <a:gd name="connsiteX2" fmla="*/ 905828 w 905828"/>
                      <a:gd name="connsiteY2" fmla="*/ 2366680 h 2366680"/>
                      <a:gd name="connsiteX3" fmla="*/ 693177 w 905828"/>
                      <a:gd name="connsiteY3" fmla="*/ 2366680 h 2366680"/>
                      <a:gd name="connsiteX4" fmla="*/ 0 w 905828"/>
                      <a:gd name="connsiteY4" fmla="*/ 1673503 h 2366680"/>
                      <a:gd name="connsiteX5" fmla="*/ 0 w 905828"/>
                      <a:gd name="connsiteY5" fmla="*/ 693177 h 236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828" h="2366680">
                        <a:moveTo>
                          <a:pt x="693177" y="0"/>
                        </a:moveTo>
                        <a:lnTo>
                          <a:pt x="905828" y="0"/>
                        </a:lnTo>
                        <a:lnTo>
                          <a:pt x="905828" y="2366680"/>
                        </a:lnTo>
                        <a:lnTo>
                          <a:pt x="693177" y="2366680"/>
                        </a:lnTo>
                        <a:lnTo>
                          <a:pt x="0" y="1673503"/>
                        </a:lnTo>
                        <a:lnTo>
                          <a:pt x="0" y="693177"/>
                        </a:lnTo>
                        <a:close/>
                      </a:path>
                    </a:pathLst>
                  </a:custGeom>
                  <a:solidFill>
                    <a:schemeClr val="accent2"/>
                  </a:solidFill>
                  <a:ln>
                    <a:noFill/>
                  </a:ln>
                  <a:effectLst>
                    <a:glow rad="63500">
                      <a:schemeClr val="accent3">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421" name="文本框 420">
                  <a:extLst>
                    <a:ext uri="{FF2B5EF4-FFF2-40B4-BE49-F238E27FC236}">
                      <a16:creationId xmlns:a16="http://schemas.microsoft.com/office/drawing/2014/main" id="{FC967098-E54D-441C-AD63-BE5EC5299539}"/>
                    </a:ext>
                  </a:extLst>
                </p:cNvPr>
                <p:cNvSpPr txBox="1"/>
                <p:nvPr userDrawn="1"/>
              </p:nvSpPr>
              <p:spPr>
                <a:xfrm>
                  <a:off x="1999768" y="2815742"/>
                  <a:ext cx="277001" cy="568417"/>
                </a:xfrm>
                <a:prstGeom prst="rect">
                  <a:avLst/>
                </a:prstGeom>
                <a:noFill/>
                <a:ln>
                  <a:noFill/>
                </a:ln>
              </p:spPr>
              <p:txBody>
                <a:bodyPr wrap="none" lIns="0" tIns="0" rIns="0" bIns="0" rtlCol="0" anchor="ctr" anchorCtr="1">
                  <a:noAutofit/>
                </a:bodyPr>
                <a:lstStyle/>
                <a:p>
                  <a:pPr algn="l"/>
                  <a:r>
                    <a:rPr lang="en-US" altLang="zh-CN" sz="2000" dirty="0">
                      <a:ln w="3175">
                        <a:gradFill>
                          <a:gsLst>
                            <a:gs pos="0">
                              <a:schemeClr val="accent3">
                                <a:alpha val="0"/>
                              </a:schemeClr>
                            </a:gs>
                            <a:gs pos="100000">
                              <a:schemeClr val="accent3">
                                <a:alpha val="20000"/>
                              </a:schemeClr>
                            </a:gs>
                          </a:gsLst>
                          <a:lin ang="5400000" scaled="1"/>
                        </a:gradFill>
                      </a:ln>
                      <a:solidFill>
                        <a:schemeClr val="accent3"/>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C</a:t>
                  </a:r>
                  <a:endParaRPr lang="zh-CN" altLang="en-US" sz="2000" dirty="0">
                    <a:ln w="3175">
                      <a:gradFill>
                        <a:gsLst>
                          <a:gs pos="0">
                            <a:schemeClr val="accent3">
                              <a:alpha val="0"/>
                            </a:schemeClr>
                          </a:gs>
                          <a:gs pos="100000">
                            <a:schemeClr val="accent3">
                              <a:alpha val="20000"/>
                            </a:schemeClr>
                          </a:gs>
                        </a:gsLst>
                        <a:lin ang="5400000" scaled="1"/>
                      </a:gradFill>
                    </a:ln>
                    <a:solidFill>
                      <a:schemeClr val="accent3"/>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grpSp>
          <p:nvGrpSpPr>
            <p:cNvPr id="438" name="组合 437">
              <a:extLst>
                <a:ext uri="{FF2B5EF4-FFF2-40B4-BE49-F238E27FC236}">
                  <a16:creationId xmlns:a16="http://schemas.microsoft.com/office/drawing/2014/main" id="{C6DE089E-8BDC-4F49-BF34-40A71E026CF4}"/>
                </a:ext>
              </a:extLst>
            </p:cNvPr>
            <p:cNvGrpSpPr/>
            <p:nvPr/>
          </p:nvGrpSpPr>
          <p:grpSpPr>
            <a:xfrm>
              <a:off x="6525068" y="6046666"/>
              <a:ext cx="1215333" cy="206471"/>
              <a:chOff x="6124900" y="3201647"/>
              <a:chExt cx="1215333" cy="206471"/>
            </a:xfrm>
          </p:grpSpPr>
          <p:sp>
            <p:nvSpPr>
              <p:cNvPr id="439" name="任意多边形: 形状 438">
                <a:extLst>
                  <a:ext uri="{FF2B5EF4-FFF2-40B4-BE49-F238E27FC236}">
                    <a16:creationId xmlns:a16="http://schemas.microsoft.com/office/drawing/2014/main" id="{FC65B32D-F2D2-47A5-BFED-E67191FD4830}"/>
                  </a:ext>
                </a:extLst>
              </p:cNvPr>
              <p:cNvSpPr/>
              <p:nvPr userDrawn="1"/>
            </p:nvSpPr>
            <p:spPr>
              <a:xfrm flipH="1" flipV="1">
                <a:off x="6124900" y="3202516"/>
                <a:ext cx="1215333" cy="20560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0" name="任意多边形: 形状 439">
                <a:extLst>
                  <a:ext uri="{FF2B5EF4-FFF2-40B4-BE49-F238E27FC236}">
                    <a16:creationId xmlns:a16="http://schemas.microsoft.com/office/drawing/2014/main" id="{D3D1443B-8185-45E4-9A5C-50865050BCDC}"/>
                  </a:ext>
                </a:extLst>
              </p:cNvPr>
              <p:cNvSpPr/>
              <p:nvPr userDrawn="1"/>
            </p:nvSpPr>
            <p:spPr>
              <a:xfrm flipH="1" flipV="1">
                <a:off x="6497996" y="3305317"/>
                <a:ext cx="605498" cy="101077"/>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1" name="任意多边形: 形状 440">
                <a:extLst>
                  <a:ext uri="{FF2B5EF4-FFF2-40B4-BE49-F238E27FC236}">
                    <a16:creationId xmlns:a16="http://schemas.microsoft.com/office/drawing/2014/main" id="{32C4025E-D9D9-4068-BD8A-18CD3155C625}"/>
                  </a:ext>
                </a:extLst>
              </p:cNvPr>
              <p:cNvSpPr/>
              <p:nvPr userDrawn="1"/>
            </p:nvSpPr>
            <p:spPr>
              <a:xfrm flipH="1" flipV="1">
                <a:off x="6391467" y="3254785"/>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2" name="任意多边形: 形状 441">
                <a:extLst>
                  <a:ext uri="{FF2B5EF4-FFF2-40B4-BE49-F238E27FC236}">
                    <a16:creationId xmlns:a16="http://schemas.microsoft.com/office/drawing/2014/main" id="{FF695884-4899-4A60-A067-6B37840BE316}"/>
                  </a:ext>
                </a:extLst>
              </p:cNvPr>
              <p:cNvSpPr/>
              <p:nvPr userDrawn="1"/>
            </p:nvSpPr>
            <p:spPr>
              <a:xfrm flipH="1">
                <a:off x="6800789" y="3201647"/>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3" name="任意多边形: 形状 442">
                <a:extLst>
                  <a:ext uri="{FF2B5EF4-FFF2-40B4-BE49-F238E27FC236}">
                    <a16:creationId xmlns:a16="http://schemas.microsoft.com/office/drawing/2014/main" id="{CCAA9677-8490-4DF1-B409-269E046D52AD}"/>
                  </a:ext>
                </a:extLst>
              </p:cNvPr>
              <p:cNvSpPr/>
              <p:nvPr userDrawn="1"/>
            </p:nvSpPr>
            <p:spPr>
              <a:xfrm flipH="1">
                <a:off x="6623897" y="3303594"/>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44" name="组合 443">
              <a:extLst>
                <a:ext uri="{FF2B5EF4-FFF2-40B4-BE49-F238E27FC236}">
                  <a16:creationId xmlns:a16="http://schemas.microsoft.com/office/drawing/2014/main" id="{62650797-74D8-40C4-8B38-299E2A9A949F}"/>
                </a:ext>
              </a:extLst>
            </p:cNvPr>
            <p:cNvGrpSpPr/>
            <p:nvPr/>
          </p:nvGrpSpPr>
          <p:grpSpPr>
            <a:xfrm flipH="1">
              <a:off x="7064738" y="5565933"/>
              <a:ext cx="587834" cy="44501"/>
              <a:chOff x="6562698" y="2846722"/>
              <a:chExt cx="587834" cy="44501"/>
            </a:xfrm>
          </p:grpSpPr>
          <p:sp>
            <p:nvSpPr>
              <p:cNvPr id="445" name="平行四边形 444">
                <a:extLst>
                  <a:ext uri="{FF2B5EF4-FFF2-40B4-BE49-F238E27FC236}">
                    <a16:creationId xmlns:a16="http://schemas.microsoft.com/office/drawing/2014/main" id="{B8AE8F78-6A33-4C80-90AA-72491C763305}"/>
                  </a:ext>
                </a:extLst>
              </p:cNvPr>
              <p:cNvSpPr/>
              <p:nvPr userDrawn="1"/>
            </p:nvSpPr>
            <p:spPr>
              <a:xfrm flipH="1" flipV="1">
                <a:off x="6562698"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6" name="平行四边形 445">
                <a:extLst>
                  <a:ext uri="{FF2B5EF4-FFF2-40B4-BE49-F238E27FC236}">
                    <a16:creationId xmlns:a16="http://schemas.microsoft.com/office/drawing/2014/main" id="{3D492102-61ED-4ADE-A5A5-2711648216B8}"/>
                  </a:ext>
                </a:extLst>
              </p:cNvPr>
              <p:cNvSpPr/>
              <p:nvPr userDrawn="1"/>
            </p:nvSpPr>
            <p:spPr>
              <a:xfrm flipH="1" flipV="1">
                <a:off x="6625932"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7" name="平行四边形 446">
                <a:extLst>
                  <a:ext uri="{FF2B5EF4-FFF2-40B4-BE49-F238E27FC236}">
                    <a16:creationId xmlns:a16="http://schemas.microsoft.com/office/drawing/2014/main" id="{3BAF70AD-68A3-4E31-9C76-F5598BB13AB1}"/>
                  </a:ext>
                </a:extLst>
              </p:cNvPr>
              <p:cNvSpPr/>
              <p:nvPr userDrawn="1"/>
            </p:nvSpPr>
            <p:spPr>
              <a:xfrm flipH="1" flipV="1">
                <a:off x="66891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8" name="平行四边形 447">
                <a:extLst>
                  <a:ext uri="{FF2B5EF4-FFF2-40B4-BE49-F238E27FC236}">
                    <a16:creationId xmlns:a16="http://schemas.microsoft.com/office/drawing/2014/main" id="{C440C1AB-6DE1-4133-8ABA-2E504DF4C3AD}"/>
                  </a:ext>
                </a:extLst>
              </p:cNvPr>
              <p:cNvSpPr/>
              <p:nvPr userDrawn="1"/>
            </p:nvSpPr>
            <p:spPr>
              <a:xfrm flipH="1" flipV="1">
                <a:off x="6752399"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9" name="平行四边形 448">
                <a:extLst>
                  <a:ext uri="{FF2B5EF4-FFF2-40B4-BE49-F238E27FC236}">
                    <a16:creationId xmlns:a16="http://schemas.microsoft.com/office/drawing/2014/main" id="{55708B1C-18AF-46B5-A31A-B335CD29DBDD}"/>
                  </a:ext>
                </a:extLst>
              </p:cNvPr>
              <p:cNvSpPr/>
              <p:nvPr userDrawn="1"/>
            </p:nvSpPr>
            <p:spPr>
              <a:xfrm flipH="1" flipV="1">
                <a:off x="6815633"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0" name="平行四边形 449">
                <a:extLst>
                  <a:ext uri="{FF2B5EF4-FFF2-40B4-BE49-F238E27FC236}">
                    <a16:creationId xmlns:a16="http://schemas.microsoft.com/office/drawing/2014/main" id="{4DC82203-80AE-478F-ADAA-0F36DEC50FC1}"/>
                  </a:ext>
                </a:extLst>
              </p:cNvPr>
              <p:cNvSpPr/>
              <p:nvPr userDrawn="1"/>
            </p:nvSpPr>
            <p:spPr>
              <a:xfrm flipH="1" flipV="1">
                <a:off x="68788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1" name="平行四边形 450">
                <a:extLst>
                  <a:ext uri="{FF2B5EF4-FFF2-40B4-BE49-F238E27FC236}">
                    <a16:creationId xmlns:a16="http://schemas.microsoft.com/office/drawing/2014/main" id="{36E513B1-74C0-4207-B568-B0B1AE5A817A}"/>
                  </a:ext>
                </a:extLst>
              </p:cNvPr>
              <p:cNvSpPr/>
              <p:nvPr userDrawn="1"/>
            </p:nvSpPr>
            <p:spPr>
              <a:xfrm flipH="1" flipV="1">
                <a:off x="6942100"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2" name="平行四边形 451">
                <a:extLst>
                  <a:ext uri="{FF2B5EF4-FFF2-40B4-BE49-F238E27FC236}">
                    <a16:creationId xmlns:a16="http://schemas.microsoft.com/office/drawing/2014/main" id="{41DE5934-98AC-4B0C-B8D9-5AD101FD2B85}"/>
                  </a:ext>
                </a:extLst>
              </p:cNvPr>
              <p:cNvSpPr/>
              <p:nvPr userDrawn="1"/>
            </p:nvSpPr>
            <p:spPr>
              <a:xfrm flipH="1" flipV="1">
                <a:off x="7005334"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3" name="平行四边形 452">
                <a:extLst>
                  <a:ext uri="{FF2B5EF4-FFF2-40B4-BE49-F238E27FC236}">
                    <a16:creationId xmlns:a16="http://schemas.microsoft.com/office/drawing/2014/main" id="{3A05091C-EC50-4ADC-95F4-E7B73C817E55}"/>
                  </a:ext>
                </a:extLst>
              </p:cNvPr>
              <p:cNvSpPr/>
              <p:nvPr userDrawn="1"/>
            </p:nvSpPr>
            <p:spPr>
              <a:xfrm flipH="1" flipV="1">
                <a:off x="7068567"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54" name="组合 453">
              <a:extLst>
                <a:ext uri="{FF2B5EF4-FFF2-40B4-BE49-F238E27FC236}">
                  <a16:creationId xmlns:a16="http://schemas.microsoft.com/office/drawing/2014/main" id="{0FB103B6-98A5-4CEB-A040-7C25F15CE8A1}"/>
                </a:ext>
              </a:extLst>
            </p:cNvPr>
            <p:cNvGrpSpPr/>
            <p:nvPr/>
          </p:nvGrpSpPr>
          <p:grpSpPr>
            <a:xfrm>
              <a:off x="2242195" y="5595194"/>
              <a:ext cx="279260" cy="595887"/>
              <a:chOff x="1998639" y="2815742"/>
              <a:chExt cx="279260" cy="595887"/>
            </a:xfrm>
          </p:grpSpPr>
          <p:grpSp>
            <p:nvGrpSpPr>
              <p:cNvPr id="455" name="组合 454">
                <a:extLst>
                  <a:ext uri="{FF2B5EF4-FFF2-40B4-BE49-F238E27FC236}">
                    <a16:creationId xmlns:a16="http://schemas.microsoft.com/office/drawing/2014/main" id="{1BC75F4B-8F25-4848-B574-82D6275DE9EC}"/>
                  </a:ext>
                </a:extLst>
              </p:cNvPr>
              <p:cNvGrpSpPr>
                <a:grpSpLocks noChangeAspect="1"/>
              </p:cNvGrpSpPr>
              <p:nvPr userDrawn="1"/>
            </p:nvGrpSpPr>
            <p:grpSpPr>
              <a:xfrm>
                <a:off x="1998639" y="2843211"/>
                <a:ext cx="279260" cy="568418"/>
                <a:chOff x="4679576" y="3291840"/>
                <a:chExt cx="1416424" cy="2883049"/>
              </a:xfrm>
            </p:grpSpPr>
            <p:sp>
              <p:nvSpPr>
                <p:cNvPr id="457" name="任意多边形: 形状 456">
                  <a:extLst>
                    <a:ext uri="{FF2B5EF4-FFF2-40B4-BE49-F238E27FC236}">
                      <a16:creationId xmlns:a16="http://schemas.microsoft.com/office/drawing/2014/main" id="{5605DA10-7205-4795-86B6-28D6CEAAC421}"/>
                    </a:ext>
                  </a:extLst>
                </p:cNvPr>
                <p:cNvSpPr/>
                <p:nvPr/>
              </p:nvSpPr>
              <p:spPr>
                <a:xfrm>
                  <a:off x="4679576" y="3291840"/>
                  <a:ext cx="1416424" cy="2883049"/>
                </a:xfrm>
                <a:custGeom>
                  <a:avLst/>
                  <a:gdLst>
                    <a:gd name="connsiteX0" fmla="*/ 844416 w 1416424"/>
                    <a:gd name="connsiteY0" fmla="*/ 0 h 2883049"/>
                    <a:gd name="connsiteX1" fmla="*/ 1416424 w 1416424"/>
                    <a:gd name="connsiteY1" fmla="*/ 0 h 2883049"/>
                    <a:gd name="connsiteX2" fmla="*/ 1416424 w 1416424"/>
                    <a:gd name="connsiteY2" fmla="*/ 2883049 h 2883049"/>
                    <a:gd name="connsiteX3" fmla="*/ 844416 w 1416424"/>
                    <a:gd name="connsiteY3" fmla="*/ 2883049 h 2883049"/>
                    <a:gd name="connsiteX4" fmla="*/ 0 w 1416424"/>
                    <a:gd name="connsiteY4" fmla="*/ 2038633 h 2883049"/>
                    <a:gd name="connsiteX5" fmla="*/ 0 w 1416424"/>
                    <a:gd name="connsiteY5" fmla="*/ 844416 h 288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16424" h="2883049">
                      <a:moveTo>
                        <a:pt x="844416" y="0"/>
                      </a:moveTo>
                      <a:lnTo>
                        <a:pt x="1416424" y="0"/>
                      </a:lnTo>
                      <a:lnTo>
                        <a:pt x="1416424" y="2883049"/>
                      </a:lnTo>
                      <a:lnTo>
                        <a:pt x="844416" y="2883049"/>
                      </a:lnTo>
                      <a:lnTo>
                        <a:pt x="0" y="2038633"/>
                      </a:lnTo>
                      <a:lnTo>
                        <a:pt x="0" y="844416"/>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8" name="任意多边形: 形状 457">
                  <a:extLst>
                    <a:ext uri="{FF2B5EF4-FFF2-40B4-BE49-F238E27FC236}">
                      <a16:creationId xmlns:a16="http://schemas.microsoft.com/office/drawing/2014/main" id="{AF19A09D-0268-4E4B-956E-50AA73E90DB0}"/>
                    </a:ext>
                  </a:extLst>
                </p:cNvPr>
                <p:cNvSpPr/>
                <p:nvPr/>
              </p:nvSpPr>
              <p:spPr>
                <a:xfrm>
                  <a:off x="4937760" y="3550025"/>
                  <a:ext cx="905828" cy="2366680"/>
                </a:xfrm>
                <a:custGeom>
                  <a:avLst/>
                  <a:gdLst>
                    <a:gd name="connsiteX0" fmla="*/ 693177 w 905828"/>
                    <a:gd name="connsiteY0" fmla="*/ 0 h 2366680"/>
                    <a:gd name="connsiteX1" fmla="*/ 905828 w 905828"/>
                    <a:gd name="connsiteY1" fmla="*/ 0 h 2366680"/>
                    <a:gd name="connsiteX2" fmla="*/ 905828 w 905828"/>
                    <a:gd name="connsiteY2" fmla="*/ 2366680 h 2366680"/>
                    <a:gd name="connsiteX3" fmla="*/ 693177 w 905828"/>
                    <a:gd name="connsiteY3" fmla="*/ 2366680 h 2366680"/>
                    <a:gd name="connsiteX4" fmla="*/ 0 w 905828"/>
                    <a:gd name="connsiteY4" fmla="*/ 1673503 h 2366680"/>
                    <a:gd name="connsiteX5" fmla="*/ 0 w 905828"/>
                    <a:gd name="connsiteY5" fmla="*/ 693177 h 236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828" h="2366680">
                      <a:moveTo>
                        <a:pt x="693177" y="0"/>
                      </a:moveTo>
                      <a:lnTo>
                        <a:pt x="905828" y="0"/>
                      </a:lnTo>
                      <a:lnTo>
                        <a:pt x="905828" y="2366680"/>
                      </a:lnTo>
                      <a:lnTo>
                        <a:pt x="693177" y="2366680"/>
                      </a:lnTo>
                      <a:lnTo>
                        <a:pt x="0" y="1673503"/>
                      </a:lnTo>
                      <a:lnTo>
                        <a:pt x="0" y="693177"/>
                      </a:lnTo>
                      <a:close/>
                    </a:path>
                  </a:pathLst>
                </a:custGeom>
                <a:solidFill>
                  <a:schemeClr val="accent2"/>
                </a:solidFill>
                <a:ln>
                  <a:noFill/>
                </a:ln>
                <a:effectLst>
                  <a:glow rad="63500">
                    <a:schemeClr val="accent3">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456" name="文本框 455">
                <a:extLst>
                  <a:ext uri="{FF2B5EF4-FFF2-40B4-BE49-F238E27FC236}">
                    <a16:creationId xmlns:a16="http://schemas.microsoft.com/office/drawing/2014/main" id="{1DE39F2F-5862-44CA-8E51-D0BD2C269347}"/>
                  </a:ext>
                </a:extLst>
              </p:cNvPr>
              <p:cNvSpPr txBox="1"/>
              <p:nvPr userDrawn="1"/>
            </p:nvSpPr>
            <p:spPr>
              <a:xfrm>
                <a:off x="1999768" y="2815742"/>
                <a:ext cx="277001" cy="568417"/>
              </a:xfrm>
              <a:prstGeom prst="rect">
                <a:avLst/>
              </a:prstGeom>
              <a:noFill/>
              <a:ln>
                <a:noFill/>
              </a:ln>
            </p:spPr>
            <p:txBody>
              <a:bodyPr wrap="none" lIns="0" tIns="0" rIns="0" bIns="0" rtlCol="0" anchor="ctr" anchorCtr="1">
                <a:noAutofit/>
              </a:bodyPr>
              <a:lstStyle/>
              <a:p>
                <a:pPr algn="l"/>
                <a:r>
                  <a:rPr lang="en-US" altLang="zh-CN" sz="2000" dirty="0">
                    <a:ln w="3175">
                      <a:gradFill>
                        <a:gsLst>
                          <a:gs pos="0">
                            <a:schemeClr val="accent3">
                              <a:alpha val="0"/>
                            </a:schemeClr>
                          </a:gs>
                          <a:gs pos="100000">
                            <a:schemeClr val="accent3">
                              <a:alpha val="20000"/>
                            </a:schemeClr>
                          </a:gs>
                        </a:gsLst>
                        <a:lin ang="5400000" scaled="1"/>
                      </a:gradFill>
                    </a:ln>
                    <a:solidFill>
                      <a:schemeClr val="accent3"/>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D</a:t>
                </a:r>
                <a:endParaRPr lang="zh-CN" altLang="en-US" sz="2000" dirty="0">
                  <a:ln w="3175">
                    <a:gradFill>
                      <a:gsLst>
                        <a:gs pos="0">
                          <a:schemeClr val="accent3">
                            <a:alpha val="0"/>
                          </a:schemeClr>
                        </a:gs>
                        <a:gs pos="100000">
                          <a:schemeClr val="accent3">
                            <a:alpha val="20000"/>
                          </a:schemeClr>
                        </a:gs>
                      </a:gsLst>
                      <a:lin ang="5400000" scaled="1"/>
                    </a:gradFill>
                  </a:ln>
                  <a:solidFill>
                    <a:schemeClr val="accent3"/>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grpSp>
          <p:nvGrpSpPr>
            <p:cNvPr id="459" name="组合 458">
              <a:extLst>
                <a:ext uri="{FF2B5EF4-FFF2-40B4-BE49-F238E27FC236}">
                  <a16:creationId xmlns:a16="http://schemas.microsoft.com/office/drawing/2014/main" id="{5581F4AF-9A67-4B69-98BA-501D56FAFBB9}"/>
                </a:ext>
              </a:extLst>
            </p:cNvPr>
            <p:cNvGrpSpPr/>
            <p:nvPr/>
          </p:nvGrpSpPr>
          <p:grpSpPr>
            <a:xfrm flipH="1">
              <a:off x="10799287" y="2901885"/>
              <a:ext cx="587834" cy="44501"/>
              <a:chOff x="6562698" y="2846722"/>
              <a:chExt cx="587834" cy="44501"/>
            </a:xfrm>
          </p:grpSpPr>
          <p:sp>
            <p:nvSpPr>
              <p:cNvPr id="460" name="平行四边形 459">
                <a:extLst>
                  <a:ext uri="{FF2B5EF4-FFF2-40B4-BE49-F238E27FC236}">
                    <a16:creationId xmlns:a16="http://schemas.microsoft.com/office/drawing/2014/main" id="{1FE90396-EE62-44BB-9EB2-A35FCE6DD142}"/>
                  </a:ext>
                </a:extLst>
              </p:cNvPr>
              <p:cNvSpPr/>
              <p:nvPr userDrawn="1"/>
            </p:nvSpPr>
            <p:spPr>
              <a:xfrm flipH="1" flipV="1">
                <a:off x="6562698"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1" name="平行四边形 460">
                <a:extLst>
                  <a:ext uri="{FF2B5EF4-FFF2-40B4-BE49-F238E27FC236}">
                    <a16:creationId xmlns:a16="http://schemas.microsoft.com/office/drawing/2014/main" id="{31A64A02-CDA5-486C-9BB6-E62DC6FBADC1}"/>
                  </a:ext>
                </a:extLst>
              </p:cNvPr>
              <p:cNvSpPr/>
              <p:nvPr userDrawn="1"/>
            </p:nvSpPr>
            <p:spPr>
              <a:xfrm flipH="1" flipV="1">
                <a:off x="6625932"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2" name="平行四边形 461">
                <a:extLst>
                  <a:ext uri="{FF2B5EF4-FFF2-40B4-BE49-F238E27FC236}">
                    <a16:creationId xmlns:a16="http://schemas.microsoft.com/office/drawing/2014/main" id="{4E617A8A-3B85-47B0-BF02-A2A1492FC0F4}"/>
                  </a:ext>
                </a:extLst>
              </p:cNvPr>
              <p:cNvSpPr/>
              <p:nvPr userDrawn="1"/>
            </p:nvSpPr>
            <p:spPr>
              <a:xfrm flipH="1" flipV="1">
                <a:off x="66891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3" name="平行四边形 462">
                <a:extLst>
                  <a:ext uri="{FF2B5EF4-FFF2-40B4-BE49-F238E27FC236}">
                    <a16:creationId xmlns:a16="http://schemas.microsoft.com/office/drawing/2014/main" id="{54293E66-992E-47FB-A764-8E3DDEABA7DE}"/>
                  </a:ext>
                </a:extLst>
              </p:cNvPr>
              <p:cNvSpPr/>
              <p:nvPr userDrawn="1"/>
            </p:nvSpPr>
            <p:spPr>
              <a:xfrm flipH="1" flipV="1">
                <a:off x="6752399"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4" name="平行四边形 463">
                <a:extLst>
                  <a:ext uri="{FF2B5EF4-FFF2-40B4-BE49-F238E27FC236}">
                    <a16:creationId xmlns:a16="http://schemas.microsoft.com/office/drawing/2014/main" id="{BCBDE971-CFA9-4FD7-B207-0EDE758A7C5D}"/>
                  </a:ext>
                </a:extLst>
              </p:cNvPr>
              <p:cNvSpPr/>
              <p:nvPr userDrawn="1"/>
            </p:nvSpPr>
            <p:spPr>
              <a:xfrm flipH="1" flipV="1">
                <a:off x="6815633"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5" name="平行四边形 464">
                <a:extLst>
                  <a:ext uri="{FF2B5EF4-FFF2-40B4-BE49-F238E27FC236}">
                    <a16:creationId xmlns:a16="http://schemas.microsoft.com/office/drawing/2014/main" id="{11C9F6C9-9D24-4425-A34D-AB9F7AC6E79D}"/>
                  </a:ext>
                </a:extLst>
              </p:cNvPr>
              <p:cNvSpPr/>
              <p:nvPr userDrawn="1"/>
            </p:nvSpPr>
            <p:spPr>
              <a:xfrm flipH="1" flipV="1">
                <a:off x="68788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6" name="平行四边形 465">
                <a:extLst>
                  <a:ext uri="{FF2B5EF4-FFF2-40B4-BE49-F238E27FC236}">
                    <a16:creationId xmlns:a16="http://schemas.microsoft.com/office/drawing/2014/main" id="{F3043176-3BCF-4648-8D3F-4539E300B40D}"/>
                  </a:ext>
                </a:extLst>
              </p:cNvPr>
              <p:cNvSpPr/>
              <p:nvPr userDrawn="1"/>
            </p:nvSpPr>
            <p:spPr>
              <a:xfrm flipH="1" flipV="1">
                <a:off x="6942100"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7" name="平行四边形 466">
                <a:extLst>
                  <a:ext uri="{FF2B5EF4-FFF2-40B4-BE49-F238E27FC236}">
                    <a16:creationId xmlns:a16="http://schemas.microsoft.com/office/drawing/2014/main" id="{FA9F6D3D-FC7C-4DC9-9C16-6193ABDD9E74}"/>
                  </a:ext>
                </a:extLst>
              </p:cNvPr>
              <p:cNvSpPr/>
              <p:nvPr userDrawn="1"/>
            </p:nvSpPr>
            <p:spPr>
              <a:xfrm flipH="1" flipV="1">
                <a:off x="7005334"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8" name="平行四边形 467">
                <a:extLst>
                  <a:ext uri="{FF2B5EF4-FFF2-40B4-BE49-F238E27FC236}">
                    <a16:creationId xmlns:a16="http://schemas.microsoft.com/office/drawing/2014/main" id="{F186D140-A11D-43C9-9C58-A42B50042BB7}"/>
                  </a:ext>
                </a:extLst>
              </p:cNvPr>
              <p:cNvSpPr/>
              <p:nvPr userDrawn="1"/>
            </p:nvSpPr>
            <p:spPr>
              <a:xfrm flipH="1" flipV="1">
                <a:off x="7068567"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69" name="组合 468">
              <a:extLst>
                <a:ext uri="{FF2B5EF4-FFF2-40B4-BE49-F238E27FC236}">
                  <a16:creationId xmlns:a16="http://schemas.microsoft.com/office/drawing/2014/main" id="{0C182278-A0AC-499D-B691-44769002299C}"/>
                </a:ext>
              </a:extLst>
            </p:cNvPr>
            <p:cNvGrpSpPr/>
            <p:nvPr/>
          </p:nvGrpSpPr>
          <p:grpSpPr>
            <a:xfrm flipH="1">
              <a:off x="10799287" y="1204752"/>
              <a:ext cx="587834" cy="44501"/>
              <a:chOff x="6562698" y="2846722"/>
              <a:chExt cx="587834" cy="44501"/>
            </a:xfrm>
          </p:grpSpPr>
          <p:sp>
            <p:nvSpPr>
              <p:cNvPr id="470" name="平行四边形 469">
                <a:extLst>
                  <a:ext uri="{FF2B5EF4-FFF2-40B4-BE49-F238E27FC236}">
                    <a16:creationId xmlns:a16="http://schemas.microsoft.com/office/drawing/2014/main" id="{27ACA9E8-F5A6-4AE7-9791-EDE23C56B6E8}"/>
                  </a:ext>
                </a:extLst>
              </p:cNvPr>
              <p:cNvSpPr/>
              <p:nvPr userDrawn="1"/>
            </p:nvSpPr>
            <p:spPr>
              <a:xfrm flipH="1" flipV="1">
                <a:off x="6562698"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1" name="平行四边形 470">
                <a:extLst>
                  <a:ext uri="{FF2B5EF4-FFF2-40B4-BE49-F238E27FC236}">
                    <a16:creationId xmlns:a16="http://schemas.microsoft.com/office/drawing/2014/main" id="{0EE552D1-AA71-457B-8CD0-0A51562D6F38}"/>
                  </a:ext>
                </a:extLst>
              </p:cNvPr>
              <p:cNvSpPr/>
              <p:nvPr userDrawn="1"/>
            </p:nvSpPr>
            <p:spPr>
              <a:xfrm flipH="1" flipV="1">
                <a:off x="6625932"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2" name="平行四边形 471">
                <a:extLst>
                  <a:ext uri="{FF2B5EF4-FFF2-40B4-BE49-F238E27FC236}">
                    <a16:creationId xmlns:a16="http://schemas.microsoft.com/office/drawing/2014/main" id="{0DCB6E38-E307-4B87-B788-5EC198E682A1}"/>
                  </a:ext>
                </a:extLst>
              </p:cNvPr>
              <p:cNvSpPr/>
              <p:nvPr userDrawn="1"/>
            </p:nvSpPr>
            <p:spPr>
              <a:xfrm flipH="1" flipV="1">
                <a:off x="66891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3" name="平行四边形 472">
                <a:extLst>
                  <a:ext uri="{FF2B5EF4-FFF2-40B4-BE49-F238E27FC236}">
                    <a16:creationId xmlns:a16="http://schemas.microsoft.com/office/drawing/2014/main" id="{0A78585C-FDC4-42BE-994F-29D41D601488}"/>
                  </a:ext>
                </a:extLst>
              </p:cNvPr>
              <p:cNvSpPr/>
              <p:nvPr userDrawn="1"/>
            </p:nvSpPr>
            <p:spPr>
              <a:xfrm flipH="1" flipV="1">
                <a:off x="6752399"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4" name="平行四边形 473">
                <a:extLst>
                  <a:ext uri="{FF2B5EF4-FFF2-40B4-BE49-F238E27FC236}">
                    <a16:creationId xmlns:a16="http://schemas.microsoft.com/office/drawing/2014/main" id="{63810C66-67E1-4790-82C2-96764FF404DF}"/>
                  </a:ext>
                </a:extLst>
              </p:cNvPr>
              <p:cNvSpPr/>
              <p:nvPr userDrawn="1"/>
            </p:nvSpPr>
            <p:spPr>
              <a:xfrm flipH="1" flipV="1">
                <a:off x="6815633"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5" name="平行四边形 474">
                <a:extLst>
                  <a:ext uri="{FF2B5EF4-FFF2-40B4-BE49-F238E27FC236}">
                    <a16:creationId xmlns:a16="http://schemas.microsoft.com/office/drawing/2014/main" id="{489DD11F-91BE-48D2-998F-7CA37861B2AF}"/>
                  </a:ext>
                </a:extLst>
              </p:cNvPr>
              <p:cNvSpPr/>
              <p:nvPr userDrawn="1"/>
            </p:nvSpPr>
            <p:spPr>
              <a:xfrm flipH="1" flipV="1">
                <a:off x="6878866"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6" name="平行四边形 475">
                <a:extLst>
                  <a:ext uri="{FF2B5EF4-FFF2-40B4-BE49-F238E27FC236}">
                    <a16:creationId xmlns:a16="http://schemas.microsoft.com/office/drawing/2014/main" id="{DF637548-B5BE-443E-89FC-DDA33D1FD5E5}"/>
                  </a:ext>
                </a:extLst>
              </p:cNvPr>
              <p:cNvSpPr/>
              <p:nvPr userDrawn="1"/>
            </p:nvSpPr>
            <p:spPr>
              <a:xfrm flipH="1" flipV="1">
                <a:off x="6942100"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7" name="平行四边形 476">
                <a:extLst>
                  <a:ext uri="{FF2B5EF4-FFF2-40B4-BE49-F238E27FC236}">
                    <a16:creationId xmlns:a16="http://schemas.microsoft.com/office/drawing/2014/main" id="{015A36A1-51DA-4A85-B922-C36577C15019}"/>
                  </a:ext>
                </a:extLst>
              </p:cNvPr>
              <p:cNvSpPr/>
              <p:nvPr userDrawn="1"/>
            </p:nvSpPr>
            <p:spPr>
              <a:xfrm flipH="1" flipV="1">
                <a:off x="7005334"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8" name="平行四边形 477">
                <a:extLst>
                  <a:ext uri="{FF2B5EF4-FFF2-40B4-BE49-F238E27FC236}">
                    <a16:creationId xmlns:a16="http://schemas.microsoft.com/office/drawing/2014/main" id="{D8F53A9A-5445-4E38-AF24-2CEA06ECCA2B}"/>
                  </a:ext>
                </a:extLst>
              </p:cNvPr>
              <p:cNvSpPr/>
              <p:nvPr userDrawn="1"/>
            </p:nvSpPr>
            <p:spPr>
              <a:xfrm flipH="1" flipV="1">
                <a:off x="7068567" y="2846722"/>
                <a:ext cx="81965" cy="44501"/>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79" name="组合 478">
              <a:extLst>
                <a:ext uri="{FF2B5EF4-FFF2-40B4-BE49-F238E27FC236}">
                  <a16:creationId xmlns:a16="http://schemas.microsoft.com/office/drawing/2014/main" id="{2937F85D-028D-4B93-8270-72A2116EA974}"/>
                </a:ext>
              </a:extLst>
            </p:cNvPr>
            <p:cNvGrpSpPr/>
            <p:nvPr/>
          </p:nvGrpSpPr>
          <p:grpSpPr>
            <a:xfrm>
              <a:off x="10259953" y="2432606"/>
              <a:ext cx="1215333" cy="206471"/>
              <a:chOff x="6124900" y="3201647"/>
              <a:chExt cx="1215333" cy="206471"/>
            </a:xfrm>
          </p:grpSpPr>
          <p:sp>
            <p:nvSpPr>
              <p:cNvPr id="480" name="任意多边形: 形状 479">
                <a:extLst>
                  <a:ext uri="{FF2B5EF4-FFF2-40B4-BE49-F238E27FC236}">
                    <a16:creationId xmlns:a16="http://schemas.microsoft.com/office/drawing/2014/main" id="{0A388324-DC12-4D52-B4BE-072C4BDC3341}"/>
                  </a:ext>
                </a:extLst>
              </p:cNvPr>
              <p:cNvSpPr/>
              <p:nvPr userDrawn="1"/>
            </p:nvSpPr>
            <p:spPr>
              <a:xfrm flipH="1" flipV="1">
                <a:off x="6124900" y="3202516"/>
                <a:ext cx="1215333" cy="20560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1" name="任意多边形: 形状 480">
                <a:extLst>
                  <a:ext uri="{FF2B5EF4-FFF2-40B4-BE49-F238E27FC236}">
                    <a16:creationId xmlns:a16="http://schemas.microsoft.com/office/drawing/2014/main" id="{997B0822-EB70-4810-817F-5B50B6E80770}"/>
                  </a:ext>
                </a:extLst>
              </p:cNvPr>
              <p:cNvSpPr/>
              <p:nvPr userDrawn="1"/>
            </p:nvSpPr>
            <p:spPr>
              <a:xfrm flipH="1" flipV="1">
                <a:off x="6497996" y="3305317"/>
                <a:ext cx="605498" cy="101077"/>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2" name="任意多边形: 形状 481">
                <a:extLst>
                  <a:ext uri="{FF2B5EF4-FFF2-40B4-BE49-F238E27FC236}">
                    <a16:creationId xmlns:a16="http://schemas.microsoft.com/office/drawing/2014/main" id="{4B605F11-FBBF-4E2F-87A0-9C6F2AAA7109}"/>
                  </a:ext>
                </a:extLst>
              </p:cNvPr>
              <p:cNvSpPr/>
              <p:nvPr userDrawn="1"/>
            </p:nvSpPr>
            <p:spPr>
              <a:xfrm flipH="1" flipV="1">
                <a:off x="6391467" y="3254785"/>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3" name="任意多边形: 形状 482">
                <a:extLst>
                  <a:ext uri="{FF2B5EF4-FFF2-40B4-BE49-F238E27FC236}">
                    <a16:creationId xmlns:a16="http://schemas.microsoft.com/office/drawing/2014/main" id="{678B408B-F1A3-42E0-A59E-EB200AB97A07}"/>
                  </a:ext>
                </a:extLst>
              </p:cNvPr>
              <p:cNvSpPr/>
              <p:nvPr userDrawn="1"/>
            </p:nvSpPr>
            <p:spPr>
              <a:xfrm flipH="1">
                <a:off x="6800789" y="3201647"/>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4" name="任意多边形: 形状 483">
                <a:extLst>
                  <a:ext uri="{FF2B5EF4-FFF2-40B4-BE49-F238E27FC236}">
                    <a16:creationId xmlns:a16="http://schemas.microsoft.com/office/drawing/2014/main" id="{6CF863F5-2454-4085-9F3F-FCC0E3463A08}"/>
                  </a:ext>
                </a:extLst>
              </p:cNvPr>
              <p:cNvSpPr/>
              <p:nvPr userDrawn="1"/>
            </p:nvSpPr>
            <p:spPr>
              <a:xfrm flipH="1">
                <a:off x="6623897" y="3303594"/>
                <a:ext cx="302706" cy="50532"/>
              </a:xfrm>
              <a:custGeom>
                <a:avLst/>
                <a:gdLst>
                  <a:gd name="connsiteX0" fmla="*/ 0 w 3078866"/>
                  <a:gd name="connsiteY0" fmla="*/ 0 h 520861"/>
                  <a:gd name="connsiteX1" fmla="*/ 520861 w 3078866"/>
                  <a:gd name="connsiteY1" fmla="*/ 520861 h 520861"/>
                  <a:gd name="connsiteX2" fmla="*/ 3078866 w 3078866"/>
                  <a:gd name="connsiteY2" fmla="*/ 520861 h 520861"/>
                  <a:gd name="connsiteX3" fmla="*/ 3078866 w 3078866"/>
                  <a:gd name="connsiteY3" fmla="*/ 451412 h 520861"/>
                  <a:gd name="connsiteX0" fmla="*/ 0 w 3078866"/>
                  <a:gd name="connsiteY0" fmla="*/ 0 h 520861"/>
                  <a:gd name="connsiteX1" fmla="*/ 520861 w 3078866"/>
                  <a:gd name="connsiteY1" fmla="*/ 520861 h 520861"/>
                  <a:gd name="connsiteX2" fmla="*/ 3078866 w 3078866"/>
                  <a:gd name="connsiteY2" fmla="*/ 520861 h 520861"/>
                </a:gdLst>
                <a:ahLst/>
                <a:cxnLst>
                  <a:cxn ang="0">
                    <a:pos x="connsiteX0" y="connsiteY0"/>
                  </a:cxn>
                  <a:cxn ang="0">
                    <a:pos x="connsiteX1" y="connsiteY1"/>
                  </a:cxn>
                  <a:cxn ang="0">
                    <a:pos x="connsiteX2" y="connsiteY2"/>
                  </a:cxn>
                </a:cxnLst>
                <a:rect l="l" t="t" r="r" b="b"/>
                <a:pathLst>
                  <a:path w="3078866" h="520861">
                    <a:moveTo>
                      <a:pt x="0" y="0"/>
                    </a:moveTo>
                    <a:lnTo>
                      <a:pt x="520861" y="520861"/>
                    </a:lnTo>
                    <a:lnTo>
                      <a:pt x="3078866" y="520861"/>
                    </a:lnTo>
                  </a:path>
                </a:pathLst>
              </a:custGeom>
              <a:noFill/>
              <a:ln w="6350">
                <a:solidFill>
                  <a:schemeClr val="accent2">
                    <a:alpha val="30000"/>
                  </a:schemeClr>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485" name="文本框 484">
              <a:extLst>
                <a:ext uri="{FF2B5EF4-FFF2-40B4-BE49-F238E27FC236}">
                  <a16:creationId xmlns:a16="http://schemas.microsoft.com/office/drawing/2014/main" id="{09EDC72F-DEBB-465E-BDBA-BF6582C12554}"/>
                </a:ext>
              </a:extLst>
            </p:cNvPr>
            <p:cNvSpPr txBox="1"/>
            <p:nvPr/>
          </p:nvSpPr>
          <p:spPr>
            <a:xfrm>
              <a:off x="8111576" y="2978281"/>
              <a:ext cx="914400" cy="286621"/>
            </a:xfrm>
            <a:prstGeom prst="rect">
              <a:avLst/>
            </a:prstGeom>
            <a:noFill/>
          </p:spPr>
          <p:txBody>
            <a:bodyPr wrap="none" lIns="0" tIns="0" rIns="0" bIns="0" rtlCol="0">
              <a:noAutofit/>
            </a:bodyPr>
            <a:lstStyle/>
            <a:p>
              <a:pPr algn="l"/>
              <a:r>
                <a:rPr lang="zh-CN" altLang="en-US" sz="12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答案解析：</a:t>
              </a:r>
            </a:p>
          </p:txBody>
        </p:sp>
        <p:sp>
          <p:nvSpPr>
            <p:cNvPr id="486" name="文本框 485">
              <a:extLst>
                <a:ext uri="{FF2B5EF4-FFF2-40B4-BE49-F238E27FC236}">
                  <a16:creationId xmlns:a16="http://schemas.microsoft.com/office/drawing/2014/main" id="{F70FCFA3-10CE-4902-B92B-7BAB40D39598}"/>
                </a:ext>
              </a:extLst>
            </p:cNvPr>
            <p:cNvSpPr txBox="1"/>
            <p:nvPr/>
          </p:nvSpPr>
          <p:spPr>
            <a:xfrm>
              <a:off x="2343567" y="1219154"/>
              <a:ext cx="914400" cy="216000"/>
            </a:xfrm>
            <a:prstGeom prst="rect">
              <a:avLst/>
            </a:prstGeom>
            <a:noFill/>
          </p:spPr>
          <p:txBody>
            <a:bodyPr wrap="none" lIns="0" tIns="0" rIns="0" bIns="0" rtlCol="0">
              <a:noAutofit/>
            </a:bodyPr>
            <a:lstStyle/>
            <a:p>
              <a:pPr algn="l"/>
              <a:r>
                <a:rPr lang="zh-CN" altLang="en-US" sz="1200"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问题描述：</a:t>
              </a:r>
            </a:p>
          </p:txBody>
        </p:sp>
        <p:cxnSp>
          <p:nvCxnSpPr>
            <p:cNvPr id="487" name="直接连接符 486">
              <a:extLst>
                <a:ext uri="{FF2B5EF4-FFF2-40B4-BE49-F238E27FC236}">
                  <a16:creationId xmlns:a16="http://schemas.microsoft.com/office/drawing/2014/main" id="{1D1606D6-7D2E-49E3-9FA3-A903AD5D673A}"/>
                </a:ext>
              </a:extLst>
            </p:cNvPr>
            <p:cNvCxnSpPr/>
            <p:nvPr/>
          </p:nvCxnSpPr>
          <p:spPr>
            <a:xfrm>
              <a:off x="2343567" y="1416615"/>
              <a:ext cx="540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88" name="直接连接符 487">
              <a:extLst>
                <a:ext uri="{FF2B5EF4-FFF2-40B4-BE49-F238E27FC236}">
                  <a16:creationId xmlns:a16="http://schemas.microsoft.com/office/drawing/2014/main" id="{5B760E40-A601-47D7-A75C-3FEE46F22D1F}"/>
                </a:ext>
              </a:extLst>
            </p:cNvPr>
            <p:cNvCxnSpPr>
              <a:cxnSpLocks/>
            </p:cNvCxnSpPr>
            <p:nvPr/>
          </p:nvCxnSpPr>
          <p:spPr>
            <a:xfrm>
              <a:off x="8111576" y="3203125"/>
              <a:ext cx="540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26D2F3BE-7703-45E4-98B0-01DEE7C04ECE}"/>
              </a:ext>
            </a:extLst>
          </p:cNvPr>
          <p:cNvGrpSpPr/>
          <p:nvPr/>
        </p:nvGrpSpPr>
        <p:grpSpPr>
          <a:xfrm>
            <a:off x="162711" y="483879"/>
            <a:ext cx="1259179" cy="5882631"/>
            <a:chOff x="162711" y="483879"/>
            <a:chExt cx="1259179" cy="5882631"/>
          </a:xfrm>
        </p:grpSpPr>
        <p:cxnSp>
          <p:nvCxnSpPr>
            <p:cNvPr id="165" name="直接连接符 164">
              <a:extLst>
                <a:ext uri="{FF2B5EF4-FFF2-40B4-BE49-F238E27FC236}">
                  <a16:creationId xmlns:a16="http://schemas.microsoft.com/office/drawing/2014/main" id="{A08B3EAC-5565-4643-BEAB-0BE76499F621}"/>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67" name="等腰三角形 166">
              <a:extLst>
                <a:ext uri="{FF2B5EF4-FFF2-40B4-BE49-F238E27FC236}">
                  <a16:creationId xmlns:a16="http://schemas.microsoft.com/office/drawing/2014/main" id="{06DDCBDA-8011-4938-B89D-FF374626C191}"/>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8" name="等腰三角形 167">
              <a:extLst>
                <a:ext uri="{FF2B5EF4-FFF2-40B4-BE49-F238E27FC236}">
                  <a16:creationId xmlns:a16="http://schemas.microsoft.com/office/drawing/2014/main" id="{5EBD8151-4C5E-408F-966F-C5F5C625C99C}"/>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70" name="直接连接符 169">
              <a:extLst>
                <a:ext uri="{FF2B5EF4-FFF2-40B4-BE49-F238E27FC236}">
                  <a16:creationId xmlns:a16="http://schemas.microsoft.com/office/drawing/2014/main" id="{14137465-7E98-4DC0-AAAD-AE411B6B3F4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71" name="等腰三角形 170">
              <a:extLst>
                <a:ext uri="{FF2B5EF4-FFF2-40B4-BE49-F238E27FC236}">
                  <a16:creationId xmlns:a16="http://schemas.microsoft.com/office/drawing/2014/main" id="{3A859207-7A18-4843-A2E7-08A37B0A082A}"/>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等腰三角形 174">
              <a:extLst>
                <a:ext uri="{FF2B5EF4-FFF2-40B4-BE49-F238E27FC236}">
                  <a16:creationId xmlns:a16="http://schemas.microsoft.com/office/drawing/2014/main" id="{93413162-38FE-4EAA-8BA5-137B38E1901F}"/>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6" name="等腰三角形 175">
              <a:extLst>
                <a:ext uri="{FF2B5EF4-FFF2-40B4-BE49-F238E27FC236}">
                  <a16:creationId xmlns:a16="http://schemas.microsoft.com/office/drawing/2014/main" id="{B1104B15-57B8-42F5-A6EA-95D6A491E4F3}"/>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77" name="组合 176">
              <a:extLst>
                <a:ext uri="{FF2B5EF4-FFF2-40B4-BE49-F238E27FC236}">
                  <a16:creationId xmlns:a16="http://schemas.microsoft.com/office/drawing/2014/main" id="{632D57D0-5273-423E-9A50-FA20020ADB30}"/>
                </a:ext>
              </a:extLst>
            </p:cNvPr>
            <p:cNvGrpSpPr/>
            <p:nvPr/>
          </p:nvGrpSpPr>
          <p:grpSpPr>
            <a:xfrm>
              <a:off x="162711" y="649357"/>
              <a:ext cx="180000" cy="180000"/>
              <a:chOff x="202437" y="486863"/>
              <a:chExt cx="180000" cy="180000"/>
            </a:xfrm>
          </p:grpSpPr>
          <p:sp>
            <p:nvSpPr>
              <p:cNvPr id="178" name="椭圆 177">
                <a:extLst>
                  <a:ext uri="{FF2B5EF4-FFF2-40B4-BE49-F238E27FC236}">
                    <a16:creationId xmlns:a16="http://schemas.microsoft.com/office/drawing/2014/main" id="{CAC65AEC-1888-4D48-9F32-C7402F3C06F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椭圆 178">
                <a:extLst>
                  <a:ext uri="{FF2B5EF4-FFF2-40B4-BE49-F238E27FC236}">
                    <a16:creationId xmlns:a16="http://schemas.microsoft.com/office/drawing/2014/main" id="{C282AC5A-01F7-4165-BD88-229D50DBC5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0" name="组合 179">
              <a:extLst>
                <a:ext uri="{FF2B5EF4-FFF2-40B4-BE49-F238E27FC236}">
                  <a16:creationId xmlns:a16="http://schemas.microsoft.com/office/drawing/2014/main" id="{AAB43C21-4769-4B1C-9575-6A0D0EC4EA26}"/>
                </a:ext>
              </a:extLst>
            </p:cNvPr>
            <p:cNvGrpSpPr/>
            <p:nvPr/>
          </p:nvGrpSpPr>
          <p:grpSpPr>
            <a:xfrm>
              <a:off x="235732" y="1125804"/>
              <a:ext cx="180000" cy="180000"/>
              <a:chOff x="202437" y="486863"/>
              <a:chExt cx="180000" cy="180000"/>
            </a:xfrm>
          </p:grpSpPr>
          <p:sp>
            <p:nvSpPr>
              <p:cNvPr id="182" name="椭圆 181">
                <a:extLst>
                  <a:ext uri="{FF2B5EF4-FFF2-40B4-BE49-F238E27FC236}">
                    <a16:creationId xmlns:a16="http://schemas.microsoft.com/office/drawing/2014/main" id="{6C88CB4C-81D3-4FD3-BB24-6F905ECE321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椭圆 182">
                <a:extLst>
                  <a:ext uri="{FF2B5EF4-FFF2-40B4-BE49-F238E27FC236}">
                    <a16:creationId xmlns:a16="http://schemas.microsoft.com/office/drawing/2014/main" id="{3F0382B1-336F-4E91-B637-E5912D3E9C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84" name="直接连接符 183">
              <a:extLst>
                <a:ext uri="{FF2B5EF4-FFF2-40B4-BE49-F238E27FC236}">
                  <a16:creationId xmlns:a16="http://schemas.microsoft.com/office/drawing/2014/main" id="{C3CD35F5-105E-4F9D-BC76-F4ED7E4DE9EF}"/>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85" name="椭圆 184">
              <a:extLst>
                <a:ext uri="{FF2B5EF4-FFF2-40B4-BE49-F238E27FC236}">
                  <a16:creationId xmlns:a16="http://schemas.microsoft.com/office/drawing/2014/main" id="{AB3DAF01-F2C5-44C7-8430-D4FFD156FA38}"/>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椭圆 185">
              <a:extLst>
                <a:ext uri="{FF2B5EF4-FFF2-40B4-BE49-F238E27FC236}">
                  <a16:creationId xmlns:a16="http://schemas.microsoft.com/office/drawing/2014/main" id="{19539BB3-11A3-40DF-B130-6FE4FBE314E2}"/>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任意多边形: 形状 186">
              <a:extLst>
                <a:ext uri="{FF2B5EF4-FFF2-40B4-BE49-F238E27FC236}">
                  <a16:creationId xmlns:a16="http://schemas.microsoft.com/office/drawing/2014/main" id="{A482D5AA-E16E-429B-8D6B-9A6D4E65EAAA}"/>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任意多边形: 形状 187">
              <a:extLst>
                <a:ext uri="{FF2B5EF4-FFF2-40B4-BE49-F238E27FC236}">
                  <a16:creationId xmlns:a16="http://schemas.microsoft.com/office/drawing/2014/main" id="{16468B02-7528-428D-B15F-3A50A2039B06}"/>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89" name="组合 188">
              <a:extLst>
                <a:ext uri="{FF2B5EF4-FFF2-40B4-BE49-F238E27FC236}">
                  <a16:creationId xmlns:a16="http://schemas.microsoft.com/office/drawing/2014/main" id="{DC870D7D-215C-40F0-BE9C-017506FC898D}"/>
                </a:ext>
              </a:extLst>
            </p:cNvPr>
            <p:cNvGrpSpPr/>
            <p:nvPr/>
          </p:nvGrpSpPr>
          <p:grpSpPr>
            <a:xfrm>
              <a:off x="309846" y="2078698"/>
              <a:ext cx="180000" cy="180000"/>
              <a:chOff x="202437" y="486863"/>
              <a:chExt cx="180000" cy="180000"/>
            </a:xfrm>
          </p:grpSpPr>
          <p:sp>
            <p:nvSpPr>
              <p:cNvPr id="190" name="椭圆 189">
                <a:extLst>
                  <a:ext uri="{FF2B5EF4-FFF2-40B4-BE49-F238E27FC236}">
                    <a16:creationId xmlns:a16="http://schemas.microsoft.com/office/drawing/2014/main" id="{CDC4A619-72DA-47CA-A33D-90A0DC5AD9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椭圆 190">
                <a:extLst>
                  <a:ext uri="{FF2B5EF4-FFF2-40B4-BE49-F238E27FC236}">
                    <a16:creationId xmlns:a16="http://schemas.microsoft.com/office/drawing/2014/main" id="{C1BD0952-F859-4B2E-B3BB-DE57531168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2" name="组合 191">
              <a:extLst>
                <a:ext uri="{FF2B5EF4-FFF2-40B4-BE49-F238E27FC236}">
                  <a16:creationId xmlns:a16="http://schemas.microsoft.com/office/drawing/2014/main" id="{1692758B-5B5B-4CEB-AFE8-9C9E2E28C092}"/>
                </a:ext>
              </a:extLst>
            </p:cNvPr>
            <p:cNvGrpSpPr/>
            <p:nvPr/>
          </p:nvGrpSpPr>
          <p:grpSpPr>
            <a:xfrm>
              <a:off x="309846" y="2555145"/>
              <a:ext cx="180000" cy="180000"/>
              <a:chOff x="202437" y="486863"/>
              <a:chExt cx="180000" cy="180000"/>
            </a:xfrm>
          </p:grpSpPr>
          <p:sp>
            <p:nvSpPr>
              <p:cNvPr id="193" name="椭圆 192">
                <a:extLst>
                  <a:ext uri="{FF2B5EF4-FFF2-40B4-BE49-F238E27FC236}">
                    <a16:creationId xmlns:a16="http://schemas.microsoft.com/office/drawing/2014/main" id="{07026E26-810F-4CBB-A41A-95FC5DB087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椭圆 193">
                <a:extLst>
                  <a:ext uri="{FF2B5EF4-FFF2-40B4-BE49-F238E27FC236}">
                    <a16:creationId xmlns:a16="http://schemas.microsoft.com/office/drawing/2014/main" id="{8D0DCE45-6644-493F-A57C-003F733DBFF1}"/>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5" name="组合 194">
              <a:extLst>
                <a:ext uri="{FF2B5EF4-FFF2-40B4-BE49-F238E27FC236}">
                  <a16:creationId xmlns:a16="http://schemas.microsoft.com/office/drawing/2014/main" id="{6D39C9D3-BC31-4C47-98F2-D0EB5EA2A302}"/>
                </a:ext>
              </a:extLst>
            </p:cNvPr>
            <p:cNvGrpSpPr/>
            <p:nvPr/>
          </p:nvGrpSpPr>
          <p:grpSpPr>
            <a:xfrm>
              <a:off x="309846" y="3031592"/>
              <a:ext cx="180000" cy="180000"/>
              <a:chOff x="202437" y="486863"/>
              <a:chExt cx="180000" cy="180000"/>
            </a:xfrm>
          </p:grpSpPr>
          <p:sp>
            <p:nvSpPr>
              <p:cNvPr id="196" name="椭圆 195">
                <a:extLst>
                  <a:ext uri="{FF2B5EF4-FFF2-40B4-BE49-F238E27FC236}">
                    <a16:creationId xmlns:a16="http://schemas.microsoft.com/office/drawing/2014/main" id="{403E0937-DD1C-4A47-97D9-4A58C9D639B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椭圆 196">
                <a:extLst>
                  <a:ext uri="{FF2B5EF4-FFF2-40B4-BE49-F238E27FC236}">
                    <a16:creationId xmlns:a16="http://schemas.microsoft.com/office/drawing/2014/main" id="{F6897BC3-6E3D-45D4-9FF3-240724AA10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8" name="组合 197">
              <a:extLst>
                <a:ext uri="{FF2B5EF4-FFF2-40B4-BE49-F238E27FC236}">
                  <a16:creationId xmlns:a16="http://schemas.microsoft.com/office/drawing/2014/main" id="{02F6263A-494F-4FEA-8F71-1F4F3B95AC6F}"/>
                </a:ext>
              </a:extLst>
            </p:cNvPr>
            <p:cNvGrpSpPr/>
            <p:nvPr/>
          </p:nvGrpSpPr>
          <p:grpSpPr>
            <a:xfrm>
              <a:off x="309846" y="3508039"/>
              <a:ext cx="180000" cy="180000"/>
              <a:chOff x="202437" y="486863"/>
              <a:chExt cx="180000" cy="180000"/>
            </a:xfrm>
          </p:grpSpPr>
          <p:sp>
            <p:nvSpPr>
              <p:cNvPr id="199" name="椭圆 198">
                <a:extLst>
                  <a:ext uri="{FF2B5EF4-FFF2-40B4-BE49-F238E27FC236}">
                    <a16:creationId xmlns:a16="http://schemas.microsoft.com/office/drawing/2014/main" id="{4871D67C-6A90-4538-A559-3D0493FF17B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椭圆 199">
                <a:extLst>
                  <a:ext uri="{FF2B5EF4-FFF2-40B4-BE49-F238E27FC236}">
                    <a16:creationId xmlns:a16="http://schemas.microsoft.com/office/drawing/2014/main" id="{A2BA11ED-D687-45FA-90F2-C0AE6A19DEC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1" name="组合 200">
              <a:extLst>
                <a:ext uri="{FF2B5EF4-FFF2-40B4-BE49-F238E27FC236}">
                  <a16:creationId xmlns:a16="http://schemas.microsoft.com/office/drawing/2014/main" id="{DAE2442D-B504-40AD-855B-D5736A21F9EA}"/>
                </a:ext>
              </a:extLst>
            </p:cNvPr>
            <p:cNvGrpSpPr/>
            <p:nvPr/>
          </p:nvGrpSpPr>
          <p:grpSpPr>
            <a:xfrm>
              <a:off x="309846" y="3984486"/>
              <a:ext cx="180000" cy="180000"/>
              <a:chOff x="202437" y="486863"/>
              <a:chExt cx="180000" cy="180000"/>
            </a:xfrm>
          </p:grpSpPr>
          <p:sp>
            <p:nvSpPr>
              <p:cNvPr id="202" name="椭圆 201">
                <a:extLst>
                  <a:ext uri="{FF2B5EF4-FFF2-40B4-BE49-F238E27FC236}">
                    <a16:creationId xmlns:a16="http://schemas.microsoft.com/office/drawing/2014/main" id="{9BEB7A15-7764-48BE-9C42-3B9D6CB2FE5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椭圆 202">
                <a:extLst>
                  <a:ext uri="{FF2B5EF4-FFF2-40B4-BE49-F238E27FC236}">
                    <a16:creationId xmlns:a16="http://schemas.microsoft.com/office/drawing/2014/main" id="{8A2B36D7-4F75-4EB1-81A1-EFE6A294E72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7" name="组合 206">
              <a:extLst>
                <a:ext uri="{FF2B5EF4-FFF2-40B4-BE49-F238E27FC236}">
                  <a16:creationId xmlns:a16="http://schemas.microsoft.com/office/drawing/2014/main" id="{754A265C-6726-47AA-B9D6-FE58A47A8217}"/>
                </a:ext>
              </a:extLst>
            </p:cNvPr>
            <p:cNvGrpSpPr/>
            <p:nvPr/>
          </p:nvGrpSpPr>
          <p:grpSpPr>
            <a:xfrm>
              <a:off x="309846" y="4937380"/>
              <a:ext cx="180000" cy="180000"/>
              <a:chOff x="202437" y="486863"/>
              <a:chExt cx="180000" cy="180000"/>
            </a:xfrm>
          </p:grpSpPr>
          <p:sp>
            <p:nvSpPr>
              <p:cNvPr id="208" name="椭圆 207">
                <a:extLst>
                  <a:ext uri="{FF2B5EF4-FFF2-40B4-BE49-F238E27FC236}">
                    <a16:creationId xmlns:a16="http://schemas.microsoft.com/office/drawing/2014/main" id="{7C9183E3-5F93-4728-997A-7283ED30A14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9" name="椭圆 208">
                <a:extLst>
                  <a:ext uri="{FF2B5EF4-FFF2-40B4-BE49-F238E27FC236}">
                    <a16:creationId xmlns:a16="http://schemas.microsoft.com/office/drawing/2014/main" id="{B0750004-42E8-454F-ABA9-8E059D26871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0" name="等腰三角形 209">
              <a:extLst>
                <a:ext uri="{FF2B5EF4-FFF2-40B4-BE49-F238E27FC236}">
                  <a16:creationId xmlns:a16="http://schemas.microsoft.com/office/drawing/2014/main" id="{F2F5E79D-B0F5-46D7-93A4-B81694582AA4}"/>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1" name="组合 210">
              <a:extLst>
                <a:ext uri="{FF2B5EF4-FFF2-40B4-BE49-F238E27FC236}">
                  <a16:creationId xmlns:a16="http://schemas.microsoft.com/office/drawing/2014/main" id="{63568A24-005E-4820-80BA-5D0361122C57}"/>
                </a:ext>
              </a:extLst>
            </p:cNvPr>
            <p:cNvGrpSpPr/>
            <p:nvPr/>
          </p:nvGrpSpPr>
          <p:grpSpPr>
            <a:xfrm>
              <a:off x="236097" y="5413827"/>
              <a:ext cx="180000" cy="180000"/>
              <a:chOff x="202437" y="486863"/>
              <a:chExt cx="180000" cy="180000"/>
            </a:xfrm>
          </p:grpSpPr>
          <p:sp>
            <p:nvSpPr>
              <p:cNvPr id="212" name="椭圆 211">
                <a:extLst>
                  <a:ext uri="{FF2B5EF4-FFF2-40B4-BE49-F238E27FC236}">
                    <a16:creationId xmlns:a16="http://schemas.microsoft.com/office/drawing/2014/main" id="{70E4DC92-33AC-4B52-9CE2-BDED551F174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3" name="椭圆 212">
                <a:extLst>
                  <a:ext uri="{FF2B5EF4-FFF2-40B4-BE49-F238E27FC236}">
                    <a16:creationId xmlns:a16="http://schemas.microsoft.com/office/drawing/2014/main" id="{983CC3BE-2F44-4FF3-9EFC-4B088C6E6A3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4" name="等腰三角形 213">
              <a:extLst>
                <a:ext uri="{FF2B5EF4-FFF2-40B4-BE49-F238E27FC236}">
                  <a16:creationId xmlns:a16="http://schemas.microsoft.com/office/drawing/2014/main" id="{CC22D111-6B19-4537-A4F7-7B6C097B965B}"/>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5" name="组合 214">
              <a:extLst>
                <a:ext uri="{FF2B5EF4-FFF2-40B4-BE49-F238E27FC236}">
                  <a16:creationId xmlns:a16="http://schemas.microsoft.com/office/drawing/2014/main" id="{DA5291B3-ACD3-41BF-B4A3-5611DA35D66A}"/>
                </a:ext>
              </a:extLst>
            </p:cNvPr>
            <p:cNvGrpSpPr/>
            <p:nvPr/>
          </p:nvGrpSpPr>
          <p:grpSpPr>
            <a:xfrm>
              <a:off x="236097" y="5890274"/>
              <a:ext cx="180000" cy="180000"/>
              <a:chOff x="202437" y="486863"/>
              <a:chExt cx="180000" cy="180000"/>
            </a:xfrm>
          </p:grpSpPr>
          <p:sp>
            <p:nvSpPr>
              <p:cNvPr id="216" name="椭圆 215">
                <a:extLst>
                  <a:ext uri="{FF2B5EF4-FFF2-40B4-BE49-F238E27FC236}">
                    <a16:creationId xmlns:a16="http://schemas.microsoft.com/office/drawing/2014/main" id="{E509D8B8-1B54-4232-950B-8A59EF23BA7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椭圆 216">
                <a:extLst>
                  <a:ext uri="{FF2B5EF4-FFF2-40B4-BE49-F238E27FC236}">
                    <a16:creationId xmlns:a16="http://schemas.microsoft.com/office/drawing/2014/main" id="{0E54099F-FB29-4F72-A559-155C1CB6A7B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8" name="等腰三角形 217">
              <a:extLst>
                <a:ext uri="{FF2B5EF4-FFF2-40B4-BE49-F238E27FC236}">
                  <a16:creationId xmlns:a16="http://schemas.microsoft.com/office/drawing/2014/main" id="{A56CC449-0212-4CA6-A81D-E7FA02EC881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9" name="等腰三角形 218">
              <a:extLst>
                <a:ext uri="{FF2B5EF4-FFF2-40B4-BE49-F238E27FC236}">
                  <a16:creationId xmlns:a16="http://schemas.microsoft.com/office/drawing/2014/main" id="{D6C03332-F011-4E4B-9BD4-DA614CC5ECB8}"/>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文本占位符 1">
              <a:extLst>
                <a:ext uri="{FF2B5EF4-FFF2-40B4-BE49-F238E27FC236}">
                  <a16:creationId xmlns:a16="http://schemas.microsoft.com/office/drawing/2014/main" id="{2A62AD59-89E7-4019-BC88-0101EDD60555}"/>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221" name="文本占位符 2">
              <a:extLst>
                <a:ext uri="{FF2B5EF4-FFF2-40B4-BE49-F238E27FC236}">
                  <a16:creationId xmlns:a16="http://schemas.microsoft.com/office/drawing/2014/main" id="{EC70605A-BB73-4637-AD43-7BEA7FCE0456}"/>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222" name="文本占位符 3">
              <a:extLst>
                <a:ext uri="{FF2B5EF4-FFF2-40B4-BE49-F238E27FC236}">
                  <a16:creationId xmlns:a16="http://schemas.microsoft.com/office/drawing/2014/main" id="{03D91BF1-302E-4908-93F1-D395DF9F67E5}"/>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223" name="文本占位符 4">
              <a:extLst>
                <a:ext uri="{FF2B5EF4-FFF2-40B4-BE49-F238E27FC236}">
                  <a16:creationId xmlns:a16="http://schemas.microsoft.com/office/drawing/2014/main" id="{68795423-D423-4D6B-BC4A-F46577A60DA2}"/>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按工作表顺序</a:t>
              </a:r>
            </a:p>
            <a:p>
              <a:r>
                <a:rPr lang="zh-CN" altLang="en-US" dirty="0">
                  <a:solidFill>
                    <a:schemeClr val="bg1">
                      <a:lumMod val="50000"/>
                    </a:schemeClr>
                  </a:solidFill>
                </a:rPr>
                <a:t>导入数据</a:t>
              </a:r>
            </a:p>
          </p:txBody>
        </p:sp>
        <p:sp>
          <p:nvSpPr>
            <p:cNvPr id="224" name="文本占位符 5">
              <a:extLst>
                <a:ext uri="{FF2B5EF4-FFF2-40B4-BE49-F238E27FC236}">
                  <a16:creationId xmlns:a16="http://schemas.microsoft.com/office/drawing/2014/main" id="{16F3CEC9-4BD1-4BCC-9987-F5E0FFEAD1F1}"/>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225" name="文本占位符 6">
              <a:extLst>
                <a:ext uri="{FF2B5EF4-FFF2-40B4-BE49-F238E27FC236}">
                  <a16:creationId xmlns:a16="http://schemas.microsoft.com/office/drawing/2014/main" id="{483ABE19-F276-4788-95A9-C17F1E4E7D74}"/>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226" name="文本占位符 7">
              <a:extLst>
                <a:ext uri="{FF2B5EF4-FFF2-40B4-BE49-F238E27FC236}">
                  <a16:creationId xmlns:a16="http://schemas.microsoft.com/office/drawing/2014/main" id="{D9D75897-43B3-4A1D-AE97-9F1CFEDF893A}"/>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合并单元格处理</a:t>
              </a:r>
            </a:p>
          </p:txBody>
        </p:sp>
        <p:sp>
          <p:nvSpPr>
            <p:cNvPr id="227" name="文本占位符 8">
              <a:extLst>
                <a:ext uri="{FF2B5EF4-FFF2-40B4-BE49-F238E27FC236}">
                  <a16:creationId xmlns:a16="http://schemas.microsoft.com/office/drawing/2014/main" id="{2D0C2E8F-6635-4E97-9A77-520CC2BC93E5}"/>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228" name="文本占位符 9">
              <a:extLst>
                <a:ext uri="{FF2B5EF4-FFF2-40B4-BE49-F238E27FC236}">
                  <a16:creationId xmlns:a16="http://schemas.microsoft.com/office/drawing/2014/main" id="{188B978E-73E0-4C1D-9194-F8133F9CBEB9}"/>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229" name="文本占位符 10">
              <a:extLst>
                <a:ext uri="{FF2B5EF4-FFF2-40B4-BE49-F238E27FC236}">
                  <a16:creationId xmlns:a16="http://schemas.microsoft.com/office/drawing/2014/main" id="{FB8F669B-65EB-492D-9DD7-47CCA033B518}"/>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230" name="文本占位符 11">
              <a:extLst>
                <a:ext uri="{FF2B5EF4-FFF2-40B4-BE49-F238E27FC236}">
                  <a16:creationId xmlns:a16="http://schemas.microsoft.com/office/drawing/2014/main" id="{0A89DD1C-D39B-4D99-AC1C-D02BFE2AE750}"/>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231" name="文本占位符 12">
              <a:extLst>
                <a:ext uri="{FF2B5EF4-FFF2-40B4-BE49-F238E27FC236}">
                  <a16:creationId xmlns:a16="http://schemas.microsoft.com/office/drawing/2014/main" id="{690F4262-B2CA-40EF-951A-8C8B4051CF5B}"/>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grpSp>
          <p:nvGrpSpPr>
            <p:cNvPr id="14" name="组合 13">
              <a:extLst>
                <a:ext uri="{FF2B5EF4-FFF2-40B4-BE49-F238E27FC236}">
                  <a16:creationId xmlns:a16="http://schemas.microsoft.com/office/drawing/2014/main" id="{5821286C-94BF-410C-951C-6A17F110DE1C}"/>
                </a:ext>
              </a:extLst>
            </p:cNvPr>
            <p:cNvGrpSpPr/>
            <p:nvPr/>
          </p:nvGrpSpPr>
          <p:grpSpPr>
            <a:xfrm>
              <a:off x="309846" y="1602251"/>
              <a:ext cx="224685" cy="180000"/>
              <a:chOff x="309846" y="4460933"/>
              <a:chExt cx="224685" cy="180000"/>
            </a:xfrm>
          </p:grpSpPr>
          <p:grpSp>
            <p:nvGrpSpPr>
              <p:cNvPr id="204" name="组合 203">
                <a:extLst>
                  <a:ext uri="{FF2B5EF4-FFF2-40B4-BE49-F238E27FC236}">
                    <a16:creationId xmlns:a16="http://schemas.microsoft.com/office/drawing/2014/main" id="{BCD9A7FF-C857-49F0-9F87-E70D18EA8C32}"/>
                  </a:ext>
                </a:extLst>
              </p:cNvPr>
              <p:cNvGrpSpPr/>
              <p:nvPr/>
            </p:nvGrpSpPr>
            <p:grpSpPr>
              <a:xfrm>
                <a:off x="309846" y="4460933"/>
                <a:ext cx="180000" cy="180000"/>
                <a:chOff x="202437" y="486863"/>
                <a:chExt cx="180000" cy="180000"/>
              </a:xfrm>
            </p:grpSpPr>
            <p:sp>
              <p:nvSpPr>
                <p:cNvPr id="205" name="椭圆 204">
                  <a:extLst>
                    <a:ext uri="{FF2B5EF4-FFF2-40B4-BE49-F238E27FC236}">
                      <a16:creationId xmlns:a16="http://schemas.microsoft.com/office/drawing/2014/main" id="{C948F639-98DB-4937-8A82-782A50CB7880}"/>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6" name="椭圆 205">
                  <a:extLst>
                    <a:ext uri="{FF2B5EF4-FFF2-40B4-BE49-F238E27FC236}">
                      <a16:creationId xmlns:a16="http://schemas.microsoft.com/office/drawing/2014/main" id="{BCAA5DF9-A9EF-49F0-B18A-F55DDD2A099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32" name="等腰三角形 231">
                <a:extLst>
                  <a:ext uri="{FF2B5EF4-FFF2-40B4-BE49-F238E27FC236}">
                    <a16:creationId xmlns:a16="http://schemas.microsoft.com/office/drawing/2014/main" id="{BA298C7D-3DD5-4AE1-A377-054B4D8FB824}"/>
                  </a:ext>
                </a:extLst>
              </p:cNvPr>
              <p:cNvSpPr/>
              <p:nvPr/>
            </p:nvSpPr>
            <p:spPr>
              <a:xfrm rot="5400000">
                <a:off x="457788" y="4515404"/>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3" name="椭圆 232">
                <a:extLst>
                  <a:ext uri="{FF2B5EF4-FFF2-40B4-BE49-F238E27FC236}">
                    <a16:creationId xmlns:a16="http://schemas.microsoft.com/office/drawing/2014/main" id="{A7596B49-449A-42F0-824A-A61438590E94}"/>
                  </a:ext>
                </a:extLst>
              </p:cNvPr>
              <p:cNvSpPr/>
              <p:nvPr/>
            </p:nvSpPr>
            <p:spPr>
              <a:xfrm>
                <a:off x="364348" y="4514933"/>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4" name="组合 233">
              <a:extLst>
                <a:ext uri="{FF2B5EF4-FFF2-40B4-BE49-F238E27FC236}">
                  <a16:creationId xmlns:a16="http://schemas.microsoft.com/office/drawing/2014/main" id="{B7DDC6B0-6D82-4053-B13E-8B13EF561D43}"/>
                </a:ext>
              </a:extLst>
            </p:cNvPr>
            <p:cNvGrpSpPr/>
            <p:nvPr/>
          </p:nvGrpSpPr>
          <p:grpSpPr>
            <a:xfrm>
              <a:off x="309846" y="4460933"/>
              <a:ext cx="180000" cy="180000"/>
              <a:chOff x="202437" y="486863"/>
              <a:chExt cx="180000" cy="180000"/>
            </a:xfrm>
          </p:grpSpPr>
          <p:sp>
            <p:nvSpPr>
              <p:cNvPr id="235" name="椭圆 234">
                <a:extLst>
                  <a:ext uri="{FF2B5EF4-FFF2-40B4-BE49-F238E27FC236}">
                    <a16:creationId xmlns:a16="http://schemas.microsoft.com/office/drawing/2014/main" id="{00966555-3D27-4633-AD3B-11069094A71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6" name="椭圆 235">
                <a:extLst>
                  <a:ext uri="{FF2B5EF4-FFF2-40B4-BE49-F238E27FC236}">
                    <a16:creationId xmlns:a16="http://schemas.microsoft.com/office/drawing/2014/main" id="{CC590FD4-27C9-403D-9596-42480C59905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3" name="文本占位符 2">
            <a:extLst>
              <a:ext uri="{FF2B5EF4-FFF2-40B4-BE49-F238E27FC236}">
                <a16:creationId xmlns:a16="http://schemas.microsoft.com/office/drawing/2014/main" id="{B59D0C42-37D6-4B31-A496-5664CA305323}"/>
              </a:ext>
            </a:extLst>
          </p:cNvPr>
          <p:cNvSpPr>
            <a:spLocks noGrp="1"/>
          </p:cNvSpPr>
          <p:nvPr>
            <p:ph type="body" sz="quarter" idx="22"/>
          </p:nvPr>
        </p:nvSpPr>
        <p:spPr/>
        <p:txBody>
          <a:bodyPr/>
          <a:lstStyle/>
          <a:p>
            <a:r>
              <a:rPr lang="zh-CN" altLang="en-US" dirty="0"/>
              <a:t>课后习题</a:t>
            </a:r>
          </a:p>
        </p:txBody>
      </p:sp>
      <p:grpSp>
        <p:nvGrpSpPr>
          <p:cNvPr id="358" name="组合 357">
            <a:extLst>
              <a:ext uri="{FF2B5EF4-FFF2-40B4-BE49-F238E27FC236}">
                <a16:creationId xmlns:a16="http://schemas.microsoft.com/office/drawing/2014/main" id="{D4234D57-C517-4AE7-A00B-F38742723B24}"/>
              </a:ext>
            </a:extLst>
          </p:cNvPr>
          <p:cNvGrpSpPr/>
          <p:nvPr/>
        </p:nvGrpSpPr>
        <p:grpSpPr>
          <a:xfrm>
            <a:off x="2149923" y="1531565"/>
            <a:ext cx="9250085" cy="4658799"/>
            <a:chOff x="2297966" y="1683965"/>
            <a:chExt cx="9250085" cy="4658799"/>
          </a:xfrm>
        </p:grpSpPr>
        <p:sp>
          <p:nvSpPr>
            <p:cNvPr id="359" name="文本占位符 55">
              <a:extLst>
                <a:ext uri="{FF2B5EF4-FFF2-40B4-BE49-F238E27FC236}">
                  <a16:creationId xmlns:a16="http://schemas.microsoft.com/office/drawing/2014/main" id="{DE2652B3-001F-4AB1-951F-7E52626E81C7}"/>
                </a:ext>
              </a:extLst>
            </p:cNvPr>
            <p:cNvSpPr txBox="1">
              <a:spLocks/>
            </p:cNvSpPr>
            <p:nvPr/>
          </p:nvSpPr>
          <p:spPr>
            <a:xfrm>
              <a:off x="2762250" y="3092450"/>
              <a:ext cx="5043488" cy="574675"/>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Excel</a:t>
              </a:r>
              <a:r>
                <a:rPr lang="zh-CN" altLang="en-US" dirty="0"/>
                <a:t>格式文件</a:t>
              </a:r>
            </a:p>
          </p:txBody>
        </p:sp>
        <p:sp>
          <p:nvSpPr>
            <p:cNvPr id="360" name="文本占位符 57">
              <a:extLst>
                <a:ext uri="{FF2B5EF4-FFF2-40B4-BE49-F238E27FC236}">
                  <a16:creationId xmlns:a16="http://schemas.microsoft.com/office/drawing/2014/main" id="{917F19FF-C284-4322-A315-B35E9391129F}"/>
                </a:ext>
              </a:extLst>
            </p:cNvPr>
            <p:cNvSpPr txBox="1">
              <a:spLocks/>
            </p:cNvSpPr>
            <p:nvPr/>
          </p:nvSpPr>
          <p:spPr>
            <a:xfrm>
              <a:off x="2762026" y="3984924"/>
              <a:ext cx="5042946" cy="574133"/>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二进制数据</a:t>
              </a:r>
            </a:p>
          </p:txBody>
        </p:sp>
        <p:sp>
          <p:nvSpPr>
            <p:cNvPr id="361" name="文本占位符 58">
              <a:extLst>
                <a:ext uri="{FF2B5EF4-FFF2-40B4-BE49-F238E27FC236}">
                  <a16:creationId xmlns:a16="http://schemas.microsoft.com/office/drawing/2014/main" id="{1313195D-4111-40B3-958D-460B131334DF}"/>
                </a:ext>
              </a:extLst>
            </p:cNvPr>
            <p:cNvSpPr txBox="1">
              <a:spLocks/>
            </p:cNvSpPr>
            <p:nvPr/>
          </p:nvSpPr>
          <p:spPr>
            <a:xfrm>
              <a:off x="2762026" y="4876778"/>
              <a:ext cx="5042946" cy="574133"/>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数据表</a:t>
              </a:r>
            </a:p>
          </p:txBody>
        </p:sp>
        <p:sp>
          <p:nvSpPr>
            <p:cNvPr id="362" name="文本占位符 59">
              <a:extLst>
                <a:ext uri="{FF2B5EF4-FFF2-40B4-BE49-F238E27FC236}">
                  <a16:creationId xmlns:a16="http://schemas.microsoft.com/office/drawing/2014/main" id="{B18AD6A3-30F7-4FE5-B044-59237C92817E}"/>
                </a:ext>
              </a:extLst>
            </p:cNvPr>
            <p:cNvSpPr txBox="1">
              <a:spLocks/>
            </p:cNvSpPr>
            <p:nvPr/>
          </p:nvSpPr>
          <p:spPr>
            <a:xfrm>
              <a:off x="2762026" y="5768631"/>
              <a:ext cx="5042946" cy="574133"/>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数字和文字</a:t>
              </a:r>
            </a:p>
          </p:txBody>
        </p:sp>
        <p:sp>
          <p:nvSpPr>
            <p:cNvPr id="363" name="文本占位符 61">
              <a:extLst>
                <a:ext uri="{FF2B5EF4-FFF2-40B4-BE49-F238E27FC236}">
                  <a16:creationId xmlns:a16="http://schemas.microsoft.com/office/drawing/2014/main" id="{2295BABB-5F29-49ED-936C-296AB9B472C7}"/>
                </a:ext>
              </a:extLst>
            </p:cNvPr>
            <p:cNvSpPr txBox="1">
              <a:spLocks/>
            </p:cNvSpPr>
            <p:nvPr/>
          </p:nvSpPr>
          <p:spPr>
            <a:xfrm>
              <a:off x="8263976" y="3402431"/>
              <a:ext cx="3284075" cy="291358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此函数读取的是一个二进制的数据，对于这个数据应该怎样转换成能够识别的内容，取决于文件的类型。</a:t>
              </a:r>
            </a:p>
            <a:p>
              <a:r>
                <a:rPr lang="zh-CN" altLang="en-US" dirty="0"/>
                <a:t>例如，可以用</a:t>
              </a:r>
              <a:r>
                <a:rPr lang="en-US" altLang="zh-CN" dirty="0" err="1"/>
                <a:t>Excel.workbook</a:t>
              </a:r>
              <a:r>
                <a:rPr lang="en-US" altLang="zh-CN" dirty="0"/>
                <a:t>()</a:t>
              </a:r>
              <a:r>
                <a:rPr lang="zh-CN" altLang="en-US" dirty="0"/>
                <a:t>这个函数对</a:t>
              </a:r>
              <a:r>
                <a:rPr lang="en-US" altLang="zh-CN" dirty="0"/>
                <a:t>Excel</a:t>
              </a:r>
              <a:r>
                <a:rPr lang="zh-CN" altLang="en-US" dirty="0"/>
                <a:t>文件产生的二进制的数据进行解析。如果是别的类型文件，那么就会识别出错。</a:t>
              </a:r>
            </a:p>
          </p:txBody>
        </p:sp>
        <p:sp>
          <p:nvSpPr>
            <p:cNvPr id="364" name="文本占位符 60">
              <a:extLst>
                <a:ext uri="{FF2B5EF4-FFF2-40B4-BE49-F238E27FC236}">
                  <a16:creationId xmlns:a16="http://schemas.microsoft.com/office/drawing/2014/main" id="{61D4125D-ED38-44CD-B540-15DC8644C16A}"/>
                </a:ext>
              </a:extLst>
            </p:cNvPr>
            <p:cNvSpPr txBox="1">
              <a:spLocks/>
            </p:cNvSpPr>
            <p:nvPr/>
          </p:nvSpPr>
          <p:spPr>
            <a:xfrm>
              <a:off x="2495966" y="1683965"/>
              <a:ext cx="9049753" cy="1042127"/>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在</a:t>
              </a:r>
              <a:r>
                <a:rPr lang="en-US" altLang="zh-CN" dirty="0" err="1"/>
                <a:t>PowerBI</a:t>
              </a:r>
              <a:r>
                <a:rPr lang="zh-CN" altLang="en-US" dirty="0"/>
                <a:t>中，支持多种数据源的导入，其中，本地文件读取所采用的</a:t>
              </a:r>
              <a:r>
                <a:rPr lang="en-US" altLang="zh-CN" dirty="0"/>
                <a:t>M</a:t>
              </a:r>
              <a:r>
                <a:rPr lang="zh-CN" altLang="en-US" dirty="0"/>
                <a:t>函数是</a:t>
              </a:r>
              <a:r>
                <a:rPr lang="en-US" altLang="zh-CN" dirty="0" err="1"/>
                <a:t>File.Content</a:t>
              </a:r>
              <a:r>
                <a:rPr lang="en-US" altLang="zh-CN" dirty="0"/>
                <a:t>()</a:t>
              </a:r>
              <a:r>
                <a:rPr lang="zh-CN" altLang="en-US" dirty="0"/>
                <a:t>，现在已经通过此函数读取了一个</a:t>
              </a:r>
              <a:r>
                <a:rPr lang="en-US" altLang="zh-CN" dirty="0"/>
                <a:t>Excel</a:t>
              </a:r>
              <a:r>
                <a:rPr lang="zh-CN" altLang="en-US" dirty="0"/>
                <a:t>文件，对于</a:t>
              </a:r>
              <a:r>
                <a:rPr lang="en-US" altLang="zh-CN" dirty="0" err="1"/>
                <a:t>PowerBI</a:t>
              </a:r>
              <a:r>
                <a:rPr lang="zh-CN" altLang="en-US" dirty="0"/>
                <a:t>来说，这个读取的内容是 （	）</a:t>
              </a:r>
            </a:p>
          </p:txBody>
        </p:sp>
        <p:sp>
          <p:nvSpPr>
            <p:cNvPr id="365" name="矩形: 剪去对角 364">
              <a:extLst>
                <a:ext uri="{FF2B5EF4-FFF2-40B4-BE49-F238E27FC236}">
                  <a16:creationId xmlns:a16="http://schemas.microsoft.com/office/drawing/2014/main" id="{6A1DC6ED-4A5C-445D-8863-DF9FF767E759}"/>
                </a:ext>
              </a:extLst>
            </p:cNvPr>
            <p:cNvSpPr/>
            <p:nvPr/>
          </p:nvSpPr>
          <p:spPr>
            <a:xfrm>
              <a:off x="2297966" y="3894238"/>
              <a:ext cx="5594835" cy="720000"/>
            </a:xfrm>
            <a:prstGeom prst="snip2Diag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Tree>
    <p:extLst>
      <p:ext uri="{BB962C8B-B14F-4D97-AF65-F5344CB8AC3E}">
        <p14:creationId xmlns:p14="http://schemas.microsoft.com/office/powerpoint/2010/main" val="3983366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5" name="直接连接符 164">
            <a:extLst>
              <a:ext uri="{FF2B5EF4-FFF2-40B4-BE49-F238E27FC236}">
                <a16:creationId xmlns:a16="http://schemas.microsoft.com/office/drawing/2014/main" id="{A08B3EAC-5565-4643-BEAB-0BE76499F621}"/>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67" name="等腰三角形 166">
            <a:extLst>
              <a:ext uri="{FF2B5EF4-FFF2-40B4-BE49-F238E27FC236}">
                <a16:creationId xmlns:a16="http://schemas.microsoft.com/office/drawing/2014/main" id="{06DDCBDA-8011-4938-B89D-FF374626C191}"/>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8" name="等腰三角形 167">
            <a:extLst>
              <a:ext uri="{FF2B5EF4-FFF2-40B4-BE49-F238E27FC236}">
                <a16:creationId xmlns:a16="http://schemas.microsoft.com/office/drawing/2014/main" id="{5EBD8151-4C5E-408F-966F-C5F5C625C99C}"/>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70" name="直接连接符 169">
            <a:extLst>
              <a:ext uri="{FF2B5EF4-FFF2-40B4-BE49-F238E27FC236}">
                <a16:creationId xmlns:a16="http://schemas.microsoft.com/office/drawing/2014/main" id="{14137465-7E98-4DC0-AAAD-AE411B6B3F4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71" name="等腰三角形 170">
            <a:extLst>
              <a:ext uri="{FF2B5EF4-FFF2-40B4-BE49-F238E27FC236}">
                <a16:creationId xmlns:a16="http://schemas.microsoft.com/office/drawing/2014/main" id="{3A859207-7A18-4843-A2E7-08A37B0A082A}"/>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等腰三角形 174">
            <a:extLst>
              <a:ext uri="{FF2B5EF4-FFF2-40B4-BE49-F238E27FC236}">
                <a16:creationId xmlns:a16="http://schemas.microsoft.com/office/drawing/2014/main" id="{93413162-38FE-4EAA-8BA5-137B38E1901F}"/>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6" name="等腰三角形 175">
            <a:extLst>
              <a:ext uri="{FF2B5EF4-FFF2-40B4-BE49-F238E27FC236}">
                <a16:creationId xmlns:a16="http://schemas.microsoft.com/office/drawing/2014/main" id="{B1104B15-57B8-42F5-A6EA-95D6A491E4F3}"/>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77" name="组合 176">
            <a:extLst>
              <a:ext uri="{FF2B5EF4-FFF2-40B4-BE49-F238E27FC236}">
                <a16:creationId xmlns:a16="http://schemas.microsoft.com/office/drawing/2014/main" id="{632D57D0-5273-423E-9A50-FA20020ADB30}"/>
              </a:ext>
            </a:extLst>
          </p:cNvPr>
          <p:cNvGrpSpPr/>
          <p:nvPr/>
        </p:nvGrpSpPr>
        <p:grpSpPr>
          <a:xfrm>
            <a:off x="162711" y="649357"/>
            <a:ext cx="180000" cy="180000"/>
            <a:chOff x="202437" y="486863"/>
            <a:chExt cx="180000" cy="180000"/>
          </a:xfrm>
        </p:grpSpPr>
        <p:sp>
          <p:nvSpPr>
            <p:cNvPr id="178" name="椭圆 177">
              <a:extLst>
                <a:ext uri="{FF2B5EF4-FFF2-40B4-BE49-F238E27FC236}">
                  <a16:creationId xmlns:a16="http://schemas.microsoft.com/office/drawing/2014/main" id="{CAC65AEC-1888-4D48-9F32-C7402F3C06F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椭圆 178">
              <a:extLst>
                <a:ext uri="{FF2B5EF4-FFF2-40B4-BE49-F238E27FC236}">
                  <a16:creationId xmlns:a16="http://schemas.microsoft.com/office/drawing/2014/main" id="{C282AC5A-01F7-4165-BD88-229D50DBC5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0" name="组合 179">
            <a:extLst>
              <a:ext uri="{FF2B5EF4-FFF2-40B4-BE49-F238E27FC236}">
                <a16:creationId xmlns:a16="http://schemas.microsoft.com/office/drawing/2014/main" id="{AAB43C21-4769-4B1C-9575-6A0D0EC4EA26}"/>
              </a:ext>
            </a:extLst>
          </p:cNvPr>
          <p:cNvGrpSpPr/>
          <p:nvPr/>
        </p:nvGrpSpPr>
        <p:grpSpPr>
          <a:xfrm>
            <a:off x="235732" y="1125804"/>
            <a:ext cx="180000" cy="180000"/>
            <a:chOff x="202437" y="486863"/>
            <a:chExt cx="180000" cy="180000"/>
          </a:xfrm>
        </p:grpSpPr>
        <p:sp>
          <p:nvSpPr>
            <p:cNvPr id="182" name="椭圆 181">
              <a:extLst>
                <a:ext uri="{FF2B5EF4-FFF2-40B4-BE49-F238E27FC236}">
                  <a16:creationId xmlns:a16="http://schemas.microsoft.com/office/drawing/2014/main" id="{6C88CB4C-81D3-4FD3-BB24-6F905ECE321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椭圆 182">
              <a:extLst>
                <a:ext uri="{FF2B5EF4-FFF2-40B4-BE49-F238E27FC236}">
                  <a16:creationId xmlns:a16="http://schemas.microsoft.com/office/drawing/2014/main" id="{3F0382B1-336F-4E91-B637-E5912D3E9C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84" name="直接连接符 183">
            <a:extLst>
              <a:ext uri="{FF2B5EF4-FFF2-40B4-BE49-F238E27FC236}">
                <a16:creationId xmlns:a16="http://schemas.microsoft.com/office/drawing/2014/main" id="{C3CD35F5-105E-4F9D-BC76-F4ED7E4DE9EF}"/>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85" name="椭圆 184">
            <a:extLst>
              <a:ext uri="{FF2B5EF4-FFF2-40B4-BE49-F238E27FC236}">
                <a16:creationId xmlns:a16="http://schemas.microsoft.com/office/drawing/2014/main" id="{AB3DAF01-F2C5-44C7-8430-D4FFD156FA38}"/>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椭圆 185">
            <a:extLst>
              <a:ext uri="{FF2B5EF4-FFF2-40B4-BE49-F238E27FC236}">
                <a16:creationId xmlns:a16="http://schemas.microsoft.com/office/drawing/2014/main" id="{19539BB3-11A3-40DF-B130-6FE4FBE314E2}"/>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任意多边形: 形状 186">
            <a:extLst>
              <a:ext uri="{FF2B5EF4-FFF2-40B4-BE49-F238E27FC236}">
                <a16:creationId xmlns:a16="http://schemas.microsoft.com/office/drawing/2014/main" id="{A482D5AA-E16E-429B-8D6B-9A6D4E65EAAA}"/>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任意多边形: 形状 187">
            <a:extLst>
              <a:ext uri="{FF2B5EF4-FFF2-40B4-BE49-F238E27FC236}">
                <a16:creationId xmlns:a16="http://schemas.microsoft.com/office/drawing/2014/main" id="{16468B02-7528-428D-B15F-3A50A2039B06}"/>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89" name="组合 188">
            <a:extLst>
              <a:ext uri="{FF2B5EF4-FFF2-40B4-BE49-F238E27FC236}">
                <a16:creationId xmlns:a16="http://schemas.microsoft.com/office/drawing/2014/main" id="{DC870D7D-215C-40F0-BE9C-017506FC898D}"/>
              </a:ext>
            </a:extLst>
          </p:cNvPr>
          <p:cNvGrpSpPr/>
          <p:nvPr/>
        </p:nvGrpSpPr>
        <p:grpSpPr>
          <a:xfrm>
            <a:off x="309846" y="2078698"/>
            <a:ext cx="180000" cy="180000"/>
            <a:chOff x="202437" y="486863"/>
            <a:chExt cx="180000" cy="180000"/>
          </a:xfrm>
        </p:grpSpPr>
        <p:sp>
          <p:nvSpPr>
            <p:cNvPr id="190" name="椭圆 189">
              <a:extLst>
                <a:ext uri="{FF2B5EF4-FFF2-40B4-BE49-F238E27FC236}">
                  <a16:creationId xmlns:a16="http://schemas.microsoft.com/office/drawing/2014/main" id="{CDC4A619-72DA-47CA-A33D-90A0DC5AD9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椭圆 190">
              <a:extLst>
                <a:ext uri="{FF2B5EF4-FFF2-40B4-BE49-F238E27FC236}">
                  <a16:creationId xmlns:a16="http://schemas.microsoft.com/office/drawing/2014/main" id="{C1BD0952-F859-4B2E-B3BB-DE57531168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2" name="组合 191">
            <a:extLst>
              <a:ext uri="{FF2B5EF4-FFF2-40B4-BE49-F238E27FC236}">
                <a16:creationId xmlns:a16="http://schemas.microsoft.com/office/drawing/2014/main" id="{1692758B-5B5B-4CEB-AFE8-9C9E2E28C092}"/>
              </a:ext>
            </a:extLst>
          </p:cNvPr>
          <p:cNvGrpSpPr/>
          <p:nvPr/>
        </p:nvGrpSpPr>
        <p:grpSpPr>
          <a:xfrm>
            <a:off x="309846" y="2555145"/>
            <a:ext cx="180000" cy="180000"/>
            <a:chOff x="202437" y="486863"/>
            <a:chExt cx="180000" cy="180000"/>
          </a:xfrm>
        </p:grpSpPr>
        <p:sp>
          <p:nvSpPr>
            <p:cNvPr id="193" name="椭圆 192">
              <a:extLst>
                <a:ext uri="{FF2B5EF4-FFF2-40B4-BE49-F238E27FC236}">
                  <a16:creationId xmlns:a16="http://schemas.microsoft.com/office/drawing/2014/main" id="{07026E26-810F-4CBB-A41A-95FC5DB087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椭圆 193">
              <a:extLst>
                <a:ext uri="{FF2B5EF4-FFF2-40B4-BE49-F238E27FC236}">
                  <a16:creationId xmlns:a16="http://schemas.microsoft.com/office/drawing/2014/main" id="{8D0DCE45-6644-493F-A57C-003F733DBFF1}"/>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5" name="组合 194">
            <a:extLst>
              <a:ext uri="{FF2B5EF4-FFF2-40B4-BE49-F238E27FC236}">
                <a16:creationId xmlns:a16="http://schemas.microsoft.com/office/drawing/2014/main" id="{6D39C9D3-BC31-4C47-98F2-D0EB5EA2A302}"/>
              </a:ext>
            </a:extLst>
          </p:cNvPr>
          <p:cNvGrpSpPr/>
          <p:nvPr/>
        </p:nvGrpSpPr>
        <p:grpSpPr>
          <a:xfrm>
            <a:off x="309846" y="3031592"/>
            <a:ext cx="180000" cy="180000"/>
            <a:chOff x="202437" y="486863"/>
            <a:chExt cx="180000" cy="180000"/>
          </a:xfrm>
        </p:grpSpPr>
        <p:sp>
          <p:nvSpPr>
            <p:cNvPr id="196" name="椭圆 195">
              <a:extLst>
                <a:ext uri="{FF2B5EF4-FFF2-40B4-BE49-F238E27FC236}">
                  <a16:creationId xmlns:a16="http://schemas.microsoft.com/office/drawing/2014/main" id="{403E0937-DD1C-4A47-97D9-4A58C9D639B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椭圆 196">
              <a:extLst>
                <a:ext uri="{FF2B5EF4-FFF2-40B4-BE49-F238E27FC236}">
                  <a16:creationId xmlns:a16="http://schemas.microsoft.com/office/drawing/2014/main" id="{F6897BC3-6E3D-45D4-9FF3-240724AA10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8" name="组合 197">
            <a:extLst>
              <a:ext uri="{FF2B5EF4-FFF2-40B4-BE49-F238E27FC236}">
                <a16:creationId xmlns:a16="http://schemas.microsoft.com/office/drawing/2014/main" id="{02F6263A-494F-4FEA-8F71-1F4F3B95AC6F}"/>
              </a:ext>
            </a:extLst>
          </p:cNvPr>
          <p:cNvGrpSpPr/>
          <p:nvPr/>
        </p:nvGrpSpPr>
        <p:grpSpPr>
          <a:xfrm>
            <a:off x="309846" y="3508039"/>
            <a:ext cx="180000" cy="180000"/>
            <a:chOff x="202437" y="486863"/>
            <a:chExt cx="180000" cy="180000"/>
          </a:xfrm>
        </p:grpSpPr>
        <p:sp>
          <p:nvSpPr>
            <p:cNvPr id="199" name="椭圆 198">
              <a:extLst>
                <a:ext uri="{FF2B5EF4-FFF2-40B4-BE49-F238E27FC236}">
                  <a16:creationId xmlns:a16="http://schemas.microsoft.com/office/drawing/2014/main" id="{4871D67C-6A90-4538-A559-3D0493FF17B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椭圆 199">
              <a:extLst>
                <a:ext uri="{FF2B5EF4-FFF2-40B4-BE49-F238E27FC236}">
                  <a16:creationId xmlns:a16="http://schemas.microsoft.com/office/drawing/2014/main" id="{A2BA11ED-D687-45FA-90F2-C0AE6A19DEC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1" name="组合 200">
            <a:extLst>
              <a:ext uri="{FF2B5EF4-FFF2-40B4-BE49-F238E27FC236}">
                <a16:creationId xmlns:a16="http://schemas.microsoft.com/office/drawing/2014/main" id="{DAE2442D-B504-40AD-855B-D5736A21F9EA}"/>
              </a:ext>
            </a:extLst>
          </p:cNvPr>
          <p:cNvGrpSpPr/>
          <p:nvPr/>
        </p:nvGrpSpPr>
        <p:grpSpPr>
          <a:xfrm>
            <a:off x="309846" y="3984486"/>
            <a:ext cx="180000" cy="180000"/>
            <a:chOff x="202437" y="486863"/>
            <a:chExt cx="180000" cy="180000"/>
          </a:xfrm>
        </p:grpSpPr>
        <p:sp>
          <p:nvSpPr>
            <p:cNvPr id="202" name="椭圆 201">
              <a:extLst>
                <a:ext uri="{FF2B5EF4-FFF2-40B4-BE49-F238E27FC236}">
                  <a16:creationId xmlns:a16="http://schemas.microsoft.com/office/drawing/2014/main" id="{9BEB7A15-7764-48BE-9C42-3B9D6CB2FE5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椭圆 202">
              <a:extLst>
                <a:ext uri="{FF2B5EF4-FFF2-40B4-BE49-F238E27FC236}">
                  <a16:creationId xmlns:a16="http://schemas.microsoft.com/office/drawing/2014/main" id="{8A2B36D7-4F75-4EB1-81A1-EFE6A294E72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7" name="组合 206">
            <a:extLst>
              <a:ext uri="{FF2B5EF4-FFF2-40B4-BE49-F238E27FC236}">
                <a16:creationId xmlns:a16="http://schemas.microsoft.com/office/drawing/2014/main" id="{754A265C-6726-47AA-B9D6-FE58A47A8217}"/>
              </a:ext>
            </a:extLst>
          </p:cNvPr>
          <p:cNvGrpSpPr/>
          <p:nvPr/>
        </p:nvGrpSpPr>
        <p:grpSpPr>
          <a:xfrm>
            <a:off x="309846" y="4937380"/>
            <a:ext cx="180000" cy="180000"/>
            <a:chOff x="202437" y="486863"/>
            <a:chExt cx="180000" cy="180000"/>
          </a:xfrm>
        </p:grpSpPr>
        <p:sp>
          <p:nvSpPr>
            <p:cNvPr id="208" name="椭圆 207">
              <a:extLst>
                <a:ext uri="{FF2B5EF4-FFF2-40B4-BE49-F238E27FC236}">
                  <a16:creationId xmlns:a16="http://schemas.microsoft.com/office/drawing/2014/main" id="{7C9183E3-5F93-4728-997A-7283ED30A14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9" name="椭圆 208">
              <a:extLst>
                <a:ext uri="{FF2B5EF4-FFF2-40B4-BE49-F238E27FC236}">
                  <a16:creationId xmlns:a16="http://schemas.microsoft.com/office/drawing/2014/main" id="{B0750004-42E8-454F-ABA9-8E059D26871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0" name="等腰三角形 209">
            <a:extLst>
              <a:ext uri="{FF2B5EF4-FFF2-40B4-BE49-F238E27FC236}">
                <a16:creationId xmlns:a16="http://schemas.microsoft.com/office/drawing/2014/main" id="{F2F5E79D-B0F5-46D7-93A4-B81694582AA4}"/>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1" name="组合 210">
            <a:extLst>
              <a:ext uri="{FF2B5EF4-FFF2-40B4-BE49-F238E27FC236}">
                <a16:creationId xmlns:a16="http://schemas.microsoft.com/office/drawing/2014/main" id="{63568A24-005E-4820-80BA-5D0361122C57}"/>
              </a:ext>
            </a:extLst>
          </p:cNvPr>
          <p:cNvGrpSpPr/>
          <p:nvPr/>
        </p:nvGrpSpPr>
        <p:grpSpPr>
          <a:xfrm>
            <a:off x="236097" y="5413827"/>
            <a:ext cx="180000" cy="180000"/>
            <a:chOff x="202437" y="486863"/>
            <a:chExt cx="180000" cy="180000"/>
          </a:xfrm>
        </p:grpSpPr>
        <p:sp>
          <p:nvSpPr>
            <p:cNvPr id="212" name="椭圆 211">
              <a:extLst>
                <a:ext uri="{FF2B5EF4-FFF2-40B4-BE49-F238E27FC236}">
                  <a16:creationId xmlns:a16="http://schemas.microsoft.com/office/drawing/2014/main" id="{70E4DC92-33AC-4B52-9CE2-BDED551F174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3" name="椭圆 212">
              <a:extLst>
                <a:ext uri="{FF2B5EF4-FFF2-40B4-BE49-F238E27FC236}">
                  <a16:creationId xmlns:a16="http://schemas.microsoft.com/office/drawing/2014/main" id="{983CC3BE-2F44-4FF3-9EFC-4B088C6E6A3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4" name="等腰三角形 213">
            <a:extLst>
              <a:ext uri="{FF2B5EF4-FFF2-40B4-BE49-F238E27FC236}">
                <a16:creationId xmlns:a16="http://schemas.microsoft.com/office/drawing/2014/main" id="{CC22D111-6B19-4537-A4F7-7B6C097B965B}"/>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5" name="组合 214">
            <a:extLst>
              <a:ext uri="{FF2B5EF4-FFF2-40B4-BE49-F238E27FC236}">
                <a16:creationId xmlns:a16="http://schemas.microsoft.com/office/drawing/2014/main" id="{DA5291B3-ACD3-41BF-B4A3-5611DA35D66A}"/>
              </a:ext>
            </a:extLst>
          </p:cNvPr>
          <p:cNvGrpSpPr/>
          <p:nvPr/>
        </p:nvGrpSpPr>
        <p:grpSpPr>
          <a:xfrm>
            <a:off x="236097" y="5890274"/>
            <a:ext cx="180000" cy="180000"/>
            <a:chOff x="202437" y="486863"/>
            <a:chExt cx="180000" cy="180000"/>
          </a:xfrm>
        </p:grpSpPr>
        <p:sp>
          <p:nvSpPr>
            <p:cNvPr id="216" name="椭圆 215">
              <a:extLst>
                <a:ext uri="{FF2B5EF4-FFF2-40B4-BE49-F238E27FC236}">
                  <a16:creationId xmlns:a16="http://schemas.microsoft.com/office/drawing/2014/main" id="{E509D8B8-1B54-4232-950B-8A59EF23BA7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椭圆 216">
              <a:extLst>
                <a:ext uri="{FF2B5EF4-FFF2-40B4-BE49-F238E27FC236}">
                  <a16:creationId xmlns:a16="http://schemas.microsoft.com/office/drawing/2014/main" id="{0E54099F-FB29-4F72-A559-155C1CB6A7B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8" name="等腰三角形 217">
            <a:extLst>
              <a:ext uri="{FF2B5EF4-FFF2-40B4-BE49-F238E27FC236}">
                <a16:creationId xmlns:a16="http://schemas.microsoft.com/office/drawing/2014/main" id="{A56CC449-0212-4CA6-A81D-E7FA02EC881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9" name="等腰三角形 218">
            <a:extLst>
              <a:ext uri="{FF2B5EF4-FFF2-40B4-BE49-F238E27FC236}">
                <a16:creationId xmlns:a16="http://schemas.microsoft.com/office/drawing/2014/main" id="{D6C03332-F011-4E4B-9BD4-DA614CC5ECB8}"/>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文本占位符 1">
            <a:extLst>
              <a:ext uri="{FF2B5EF4-FFF2-40B4-BE49-F238E27FC236}">
                <a16:creationId xmlns:a16="http://schemas.microsoft.com/office/drawing/2014/main" id="{2A62AD59-89E7-4019-BC88-0101EDD60555}"/>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221" name="文本占位符 2">
            <a:extLst>
              <a:ext uri="{FF2B5EF4-FFF2-40B4-BE49-F238E27FC236}">
                <a16:creationId xmlns:a16="http://schemas.microsoft.com/office/drawing/2014/main" id="{EC70605A-BB73-4637-AD43-7BEA7FCE0456}"/>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222" name="文本占位符 3">
            <a:extLst>
              <a:ext uri="{FF2B5EF4-FFF2-40B4-BE49-F238E27FC236}">
                <a16:creationId xmlns:a16="http://schemas.microsoft.com/office/drawing/2014/main" id="{03D91BF1-302E-4908-93F1-D395DF9F67E5}"/>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223" name="文本占位符 4">
            <a:extLst>
              <a:ext uri="{FF2B5EF4-FFF2-40B4-BE49-F238E27FC236}">
                <a16:creationId xmlns:a16="http://schemas.microsoft.com/office/drawing/2014/main" id="{68795423-D423-4D6B-BC4A-F46577A60DA2}"/>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按工作表顺序</a:t>
            </a:r>
          </a:p>
          <a:p>
            <a:r>
              <a:rPr lang="zh-CN" altLang="en-US" dirty="0">
                <a:solidFill>
                  <a:schemeClr val="bg1">
                    <a:lumMod val="50000"/>
                  </a:schemeClr>
                </a:solidFill>
              </a:rPr>
              <a:t>导入数据</a:t>
            </a:r>
          </a:p>
        </p:txBody>
      </p:sp>
      <p:sp>
        <p:nvSpPr>
          <p:cNvPr id="224" name="文本占位符 5">
            <a:extLst>
              <a:ext uri="{FF2B5EF4-FFF2-40B4-BE49-F238E27FC236}">
                <a16:creationId xmlns:a16="http://schemas.microsoft.com/office/drawing/2014/main" id="{16F3CEC9-4BD1-4BCC-9987-F5E0FFEAD1F1}"/>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225" name="文本占位符 6">
            <a:extLst>
              <a:ext uri="{FF2B5EF4-FFF2-40B4-BE49-F238E27FC236}">
                <a16:creationId xmlns:a16="http://schemas.microsoft.com/office/drawing/2014/main" id="{483ABE19-F276-4788-95A9-C17F1E4E7D74}"/>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226" name="文本占位符 7">
            <a:extLst>
              <a:ext uri="{FF2B5EF4-FFF2-40B4-BE49-F238E27FC236}">
                <a16:creationId xmlns:a16="http://schemas.microsoft.com/office/drawing/2014/main" id="{D9D75897-43B3-4A1D-AE97-9F1CFEDF893A}"/>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合并单元格处理</a:t>
            </a:r>
          </a:p>
        </p:txBody>
      </p:sp>
      <p:sp>
        <p:nvSpPr>
          <p:cNvPr id="227" name="文本占位符 8">
            <a:extLst>
              <a:ext uri="{FF2B5EF4-FFF2-40B4-BE49-F238E27FC236}">
                <a16:creationId xmlns:a16="http://schemas.microsoft.com/office/drawing/2014/main" id="{2D0C2E8F-6635-4E97-9A77-520CC2BC93E5}"/>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228" name="文本占位符 9">
            <a:extLst>
              <a:ext uri="{FF2B5EF4-FFF2-40B4-BE49-F238E27FC236}">
                <a16:creationId xmlns:a16="http://schemas.microsoft.com/office/drawing/2014/main" id="{188B978E-73E0-4C1D-9194-F8133F9CBEB9}"/>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229" name="文本占位符 10">
            <a:extLst>
              <a:ext uri="{FF2B5EF4-FFF2-40B4-BE49-F238E27FC236}">
                <a16:creationId xmlns:a16="http://schemas.microsoft.com/office/drawing/2014/main" id="{FB8F669B-65EB-492D-9DD7-47CCA033B518}"/>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230" name="文本占位符 11">
            <a:extLst>
              <a:ext uri="{FF2B5EF4-FFF2-40B4-BE49-F238E27FC236}">
                <a16:creationId xmlns:a16="http://schemas.microsoft.com/office/drawing/2014/main" id="{0A89DD1C-D39B-4D99-AC1C-D02BFE2AE750}"/>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231" name="文本占位符 12">
            <a:extLst>
              <a:ext uri="{FF2B5EF4-FFF2-40B4-BE49-F238E27FC236}">
                <a16:creationId xmlns:a16="http://schemas.microsoft.com/office/drawing/2014/main" id="{690F4262-B2CA-40EF-951A-8C8B4051CF5B}"/>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grpSp>
        <p:nvGrpSpPr>
          <p:cNvPr id="14" name="组合 13">
            <a:extLst>
              <a:ext uri="{FF2B5EF4-FFF2-40B4-BE49-F238E27FC236}">
                <a16:creationId xmlns:a16="http://schemas.microsoft.com/office/drawing/2014/main" id="{5821286C-94BF-410C-951C-6A17F110DE1C}"/>
              </a:ext>
            </a:extLst>
          </p:cNvPr>
          <p:cNvGrpSpPr/>
          <p:nvPr/>
        </p:nvGrpSpPr>
        <p:grpSpPr>
          <a:xfrm>
            <a:off x="309846" y="1602251"/>
            <a:ext cx="224685" cy="180000"/>
            <a:chOff x="309846" y="4460933"/>
            <a:chExt cx="224685" cy="180000"/>
          </a:xfrm>
        </p:grpSpPr>
        <p:grpSp>
          <p:nvGrpSpPr>
            <p:cNvPr id="204" name="组合 203">
              <a:extLst>
                <a:ext uri="{FF2B5EF4-FFF2-40B4-BE49-F238E27FC236}">
                  <a16:creationId xmlns:a16="http://schemas.microsoft.com/office/drawing/2014/main" id="{BCD9A7FF-C857-49F0-9F87-E70D18EA8C32}"/>
                </a:ext>
              </a:extLst>
            </p:cNvPr>
            <p:cNvGrpSpPr/>
            <p:nvPr/>
          </p:nvGrpSpPr>
          <p:grpSpPr>
            <a:xfrm>
              <a:off x="309846" y="4460933"/>
              <a:ext cx="180000" cy="180000"/>
              <a:chOff x="202437" y="486863"/>
              <a:chExt cx="180000" cy="180000"/>
            </a:xfrm>
          </p:grpSpPr>
          <p:sp>
            <p:nvSpPr>
              <p:cNvPr id="205" name="椭圆 204">
                <a:extLst>
                  <a:ext uri="{FF2B5EF4-FFF2-40B4-BE49-F238E27FC236}">
                    <a16:creationId xmlns:a16="http://schemas.microsoft.com/office/drawing/2014/main" id="{C948F639-98DB-4937-8A82-782A50CB7880}"/>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6" name="椭圆 205">
                <a:extLst>
                  <a:ext uri="{FF2B5EF4-FFF2-40B4-BE49-F238E27FC236}">
                    <a16:creationId xmlns:a16="http://schemas.microsoft.com/office/drawing/2014/main" id="{BCAA5DF9-A9EF-49F0-B18A-F55DDD2A099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32" name="等腰三角形 231">
              <a:extLst>
                <a:ext uri="{FF2B5EF4-FFF2-40B4-BE49-F238E27FC236}">
                  <a16:creationId xmlns:a16="http://schemas.microsoft.com/office/drawing/2014/main" id="{BA298C7D-3DD5-4AE1-A377-054B4D8FB824}"/>
                </a:ext>
              </a:extLst>
            </p:cNvPr>
            <p:cNvSpPr/>
            <p:nvPr/>
          </p:nvSpPr>
          <p:spPr>
            <a:xfrm rot="5400000">
              <a:off x="457788" y="4515404"/>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3" name="椭圆 232">
              <a:extLst>
                <a:ext uri="{FF2B5EF4-FFF2-40B4-BE49-F238E27FC236}">
                  <a16:creationId xmlns:a16="http://schemas.microsoft.com/office/drawing/2014/main" id="{A7596B49-449A-42F0-824A-A61438590E94}"/>
                </a:ext>
              </a:extLst>
            </p:cNvPr>
            <p:cNvSpPr/>
            <p:nvPr/>
          </p:nvSpPr>
          <p:spPr>
            <a:xfrm>
              <a:off x="364348" y="4514933"/>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4" name="组合 233">
            <a:extLst>
              <a:ext uri="{FF2B5EF4-FFF2-40B4-BE49-F238E27FC236}">
                <a16:creationId xmlns:a16="http://schemas.microsoft.com/office/drawing/2014/main" id="{B7DDC6B0-6D82-4053-B13E-8B13EF561D43}"/>
              </a:ext>
            </a:extLst>
          </p:cNvPr>
          <p:cNvGrpSpPr/>
          <p:nvPr/>
        </p:nvGrpSpPr>
        <p:grpSpPr>
          <a:xfrm>
            <a:off x="309846" y="4460933"/>
            <a:ext cx="180000" cy="180000"/>
            <a:chOff x="202437" y="486863"/>
            <a:chExt cx="180000" cy="180000"/>
          </a:xfrm>
        </p:grpSpPr>
        <p:sp>
          <p:nvSpPr>
            <p:cNvPr id="235" name="椭圆 234">
              <a:extLst>
                <a:ext uri="{FF2B5EF4-FFF2-40B4-BE49-F238E27FC236}">
                  <a16:creationId xmlns:a16="http://schemas.microsoft.com/office/drawing/2014/main" id="{00966555-3D27-4633-AD3B-11069094A71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6" name="椭圆 235">
              <a:extLst>
                <a:ext uri="{FF2B5EF4-FFF2-40B4-BE49-F238E27FC236}">
                  <a16:creationId xmlns:a16="http://schemas.microsoft.com/office/drawing/2014/main" id="{CC590FD4-27C9-403D-9596-42480C59905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38" name="文本占位符 1057">
            <a:extLst>
              <a:ext uri="{FF2B5EF4-FFF2-40B4-BE49-F238E27FC236}">
                <a16:creationId xmlns:a16="http://schemas.microsoft.com/office/drawing/2014/main" id="{6800D6A4-4072-41E2-B3E2-A2CCFF967CC8}"/>
              </a:ext>
            </a:extLst>
          </p:cNvPr>
          <p:cNvSpPr txBox="1">
            <a:spLocks/>
          </p:cNvSpPr>
          <p:nvPr/>
        </p:nvSpPr>
        <p:spPr>
          <a:xfrm>
            <a:off x="1836393" y="1582789"/>
            <a:ext cx="2808000" cy="324000"/>
          </a:xfrm>
          <a:prstGeom prst="rect">
            <a:avLst/>
          </a:prstGeom>
          <a:noFill/>
        </p:spPr>
        <p:txBody>
          <a:bodyPr wrap="square" lIns="0" tIns="0" rIns="0" bIns="0" rtlCol="0" anchor="t" anchorCtr="0">
            <a:noAutofit/>
          </a:bodyPr>
          <a:lstStyle>
            <a:lvl1pPr marL="0" indent="0" algn="l" defTabSz="914400" rtl="0" eaLnBrk="1" latinLnBrk="0" hangingPunct="1">
              <a:lnSpc>
                <a:spcPct val="100000"/>
              </a:lnSpc>
              <a:spcBef>
                <a:spcPts val="0"/>
              </a:spcBef>
              <a:spcAft>
                <a:spcPts val="300"/>
              </a:spcAft>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Power Query </a:t>
            </a:r>
            <a:r>
              <a:rPr lang="zh-CN" altLang="en-US" dirty="0"/>
              <a:t>和 </a:t>
            </a:r>
            <a:r>
              <a:rPr lang="en-US" altLang="zh-CN" dirty="0"/>
              <a:t>M</a:t>
            </a:r>
            <a:r>
              <a:rPr lang="zh-CN" altLang="en-US" dirty="0"/>
              <a:t>函数</a:t>
            </a:r>
          </a:p>
          <a:p>
            <a:endParaRPr lang="zh-CN" altLang="en-US" dirty="0"/>
          </a:p>
        </p:txBody>
      </p:sp>
      <p:sp>
        <p:nvSpPr>
          <p:cNvPr id="239" name="文本占位符 1058">
            <a:extLst>
              <a:ext uri="{FF2B5EF4-FFF2-40B4-BE49-F238E27FC236}">
                <a16:creationId xmlns:a16="http://schemas.microsoft.com/office/drawing/2014/main" id="{84FB90D9-E5D7-4A53-A4FE-995E114051F4}"/>
              </a:ext>
            </a:extLst>
          </p:cNvPr>
          <p:cNvSpPr txBox="1">
            <a:spLocks/>
          </p:cNvSpPr>
          <p:nvPr/>
        </p:nvSpPr>
        <p:spPr>
          <a:xfrm>
            <a:off x="1836393" y="1970698"/>
            <a:ext cx="2808000" cy="107775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在</a:t>
            </a:r>
            <a:r>
              <a:rPr lang="en-US" altLang="zh-CN"/>
              <a:t>PQ</a:t>
            </a:r>
            <a:r>
              <a:rPr lang="zh-CN" altLang="en-US"/>
              <a:t>中执行的任何操作步骤，本质上都是通过调用对应的一个或多个</a:t>
            </a:r>
            <a:r>
              <a:rPr lang="en-US" altLang="zh-CN"/>
              <a:t>M</a:t>
            </a:r>
            <a:r>
              <a:rPr lang="zh-CN" altLang="en-US"/>
              <a:t>函数来完成数据的转化。</a:t>
            </a:r>
          </a:p>
          <a:p>
            <a:endParaRPr lang="zh-CN" altLang="en-US"/>
          </a:p>
        </p:txBody>
      </p:sp>
      <p:sp>
        <p:nvSpPr>
          <p:cNvPr id="240" name="文本占位符 1059">
            <a:extLst>
              <a:ext uri="{FF2B5EF4-FFF2-40B4-BE49-F238E27FC236}">
                <a16:creationId xmlns:a16="http://schemas.microsoft.com/office/drawing/2014/main" id="{3A7CFA76-EEEB-499B-984B-2E63799F8A10}"/>
              </a:ext>
            </a:extLst>
          </p:cNvPr>
          <p:cNvSpPr txBox="1">
            <a:spLocks/>
          </p:cNvSpPr>
          <p:nvPr/>
        </p:nvSpPr>
        <p:spPr>
          <a:xfrm>
            <a:off x="5435991" y="1582789"/>
            <a:ext cx="2808000" cy="324000"/>
          </a:xfrm>
          <a:prstGeom prst="rect">
            <a:avLst/>
          </a:prstGeom>
          <a:noFill/>
        </p:spPr>
        <p:txBody>
          <a:bodyPr wrap="square" lIns="0" tIns="0" rIns="0" bIns="0" rtlCol="0" anchor="t" anchorCtr="0">
            <a:noAutofit/>
          </a:bodyPr>
          <a:lstStyle>
            <a:lvl1pPr marL="0" indent="0" algn="l" defTabSz="914400" rtl="0" eaLnBrk="1" latinLnBrk="0" hangingPunct="1">
              <a:lnSpc>
                <a:spcPct val="100000"/>
              </a:lnSpc>
              <a:spcBef>
                <a:spcPts val="0"/>
              </a:spcBef>
              <a:spcAft>
                <a:spcPts val="300"/>
              </a:spcAft>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数据类型</a:t>
            </a:r>
          </a:p>
        </p:txBody>
      </p:sp>
      <p:sp>
        <p:nvSpPr>
          <p:cNvPr id="241" name="文本占位符 1060">
            <a:extLst>
              <a:ext uri="{FF2B5EF4-FFF2-40B4-BE49-F238E27FC236}">
                <a16:creationId xmlns:a16="http://schemas.microsoft.com/office/drawing/2014/main" id="{D4002077-06D6-445A-9D82-057140557CEA}"/>
              </a:ext>
            </a:extLst>
          </p:cNvPr>
          <p:cNvSpPr txBox="1">
            <a:spLocks/>
          </p:cNvSpPr>
          <p:nvPr/>
        </p:nvSpPr>
        <p:spPr>
          <a:xfrm>
            <a:off x="5435991" y="1970698"/>
            <a:ext cx="2808000" cy="107775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常规的数据类型包括：文本、数字、逻辑日期、时间、二进制等。</a:t>
            </a:r>
          </a:p>
          <a:p>
            <a:r>
              <a:rPr lang="zh-CN" altLang="en-US"/>
              <a:t>此外</a:t>
            </a:r>
            <a:r>
              <a:rPr lang="en-US" altLang="zh-CN"/>
              <a:t>PQ</a:t>
            </a:r>
            <a:r>
              <a:rPr lang="zh-CN" altLang="en-US"/>
              <a:t>还有：列表、记录和表三种结构化数据类型</a:t>
            </a:r>
          </a:p>
        </p:txBody>
      </p:sp>
      <p:sp>
        <p:nvSpPr>
          <p:cNvPr id="242" name="文本占位符 1061">
            <a:extLst>
              <a:ext uri="{FF2B5EF4-FFF2-40B4-BE49-F238E27FC236}">
                <a16:creationId xmlns:a16="http://schemas.microsoft.com/office/drawing/2014/main" id="{D09C3B37-E602-4791-B285-1EB0FA0AE3FE}"/>
              </a:ext>
            </a:extLst>
          </p:cNvPr>
          <p:cNvSpPr txBox="1">
            <a:spLocks/>
          </p:cNvSpPr>
          <p:nvPr/>
        </p:nvSpPr>
        <p:spPr>
          <a:xfrm>
            <a:off x="9035588" y="1582789"/>
            <a:ext cx="2808000" cy="324000"/>
          </a:xfrm>
          <a:prstGeom prst="rect">
            <a:avLst/>
          </a:prstGeom>
          <a:noFill/>
        </p:spPr>
        <p:txBody>
          <a:bodyPr wrap="square" lIns="0" tIns="0" rIns="0" bIns="0" rtlCol="0" anchor="t" anchorCtr="0">
            <a:noAutofit/>
          </a:bodyPr>
          <a:lstStyle>
            <a:lvl1pPr marL="0" indent="0" algn="l" defTabSz="914400" rtl="0" eaLnBrk="1" latinLnBrk="0" hangingPunct="1">
              <a:lnSpc>
                <a:spcPct val="100000"/>
              </a:lnSpc>
              <a:spcBef>
                <a:spcPts val="0"/>
              </a:spcBef>
              <a:spcAft>
                <a:spcPts val="300"/>
              </a:spcAft>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Let…In… </a:t>
            </a:r>
            <a:r>
              <a:rPr lang="zh-CN" altLang="en-US"/>
              <a:t>表达式</a:t>
            </a:r>
          </a:p>
        </p:txBody>
      </p:sp>
      <p:sp>
        <p:nvSpPr>
          <p:cNvPr id="243" name="文本占位符 1062">
            <a:extLst>
              <a:ext uri="{FF2B5EF4-FFF2-40B4-BE49-F238E27FC236}">
                <a16:creationId xmlns:a16="http://schemas.microsoft.com/office/drawing/2014/main" id="{D6495C79-3BF7-4EAA-9A12-19A367FAF58D}"/>
              </a:ext>
            </a:extLst>
          </p:cNvPr>
          <p:cNvSpPr txBox="1">
            <a:spLocks/>
          </p:cNvSpPr>
          <p:nvPr/>
        </p:nvSpPr>
        <p:spPr>
          <a:xfrm>
            <a:off x="9035588" y="1970698"/>
            <a:ext cx="2808000" cy="107775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r>
              <a:rPr lang="en-US" altLang="zh-CN"/>
              <a:t>let”</a:t>
            </a:r>
            <a:r>
              <a:rPr lang="zh-CN" altLang="en-US"/>
              <a:t>表达式封装一组要计算、分配名称的值，然后在“</a:t>
            </a:r>
            <a:r>
              <a:rPr lang="en-US" altLang="zh-CN"/>
              <a:t>in”</a:t>
            </a:r>
            <a:r>
              <a:rPr lang="zh-CN" altLang="en-US"/>
              <a:t>语句后面的后续表达式中使用。</a:t>
            </a:r>
          </a:p>
        </p:txBody>
      </p:sp>
      <p:sp>
        <p:nvSpPr>
          <p:cNvPr id="244" name="文本占位符 1063">
            <a:extLst>
              <a:ext uri="{FF2B5EF4-FFF2-40B4-BE49-F238E27FC236}">
                <a16:creationId xmlns:a16="http://schemas.microsoft.com/office/drawing/2014/main" id="{D4BADD55-41BC-4361-8C43-E31892B25C95}"/>
              </a:ext>
            </a:extLst>
          </p:cNvPr>
          <p:cNvSpPr txBox="1">
            <a:spLocks/>
          </p:cNvSpPr>
          <p:nvPr/>
        </p:nvSpPr>
        <p:spPr>
          <a:xfrm>
            <a:off x="1836393" y="3817195"/>
            <a:ext cx="2808000" cy="324000"/>
          </a:xfrm>
          <a:prstGeom prst="rect">
            <a:avLst/>
          </a:prstGeom>
          <a:noFill/>
        </p:spPr>
        <p:txBody>
          <a:bodyPr wrap="square" lIns="0" tIns="0" rIns="0" bIns="0" rtlCol="0" anchor="t" anchorCtr="0">
            <a:noAutofit/>
          </a:bodyPr>
          <a:lstStyle>
            <a:lvl1pPr marL="0" indent="0" algn="l" defTabSz="914400" rtl="0" eaLnBrk="1" latinLnBrk="0" hangingPunct="1">
              <a:lnSpc>
                <a:spcPct val="100000"/>
              </a:lnSpc>
              <a:spcBef>
                <a:spcPts val="0"/>
              </a:spcBef>
              <a:spcAft>
                <a:spcPts val="300"/>
              </a:spcAft>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File.Content()</a:t>
            </a:r>
            <a:endParaRPr lang="en-US"/>
          </a:p>
        </p:txBody>
      </p:sp>
      <p:sp>
        <p:nvSpPr>
          <p:cNvPr id="245" name="文本占位符 1064">
            <a:extLst>
              <a:ext uri="{FF2B5EF4-FFF2-40B4-BE49-F238E27FC236}">
                <a16:creationId xmlns:a16="http://schemas.microsoft.com/office/drawing/2014/main" id="{EF3E7868-A88F-4754-B6ED-1EEAF3612CE0}"/>
              </a:ext>
            </a:extLst>
          </p:cNvPr>
          <p:cNvSpPr txBox="1">
            <a:spLocks/>
          </p:cNvSpPr>
          <p:nvPr/>
        </p:nvSpPr>
        <p:spPr>
          <a:xfrm>
            <a:off x="1836393" y="4205104"/>
            <a:ext cx="2808000" cy="107775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从指定的路径，将文件读取为二进制数据。</a:t>
            </a:r>
          </a:p>
          <a:p>
            <a:r>
              <a:rPr lang="zh-CN" altLang="en-US"/>
              <a:t>二进制数据是必须要进行正确的解析才能转换成能够识别的信息。</a:t>
            </a:r>
          </a:p>
        </p:txBody>
      </p:sp>
      <p:sp>
        <p:nvSpPr>
          <p:cNvPr id="246" name="文本占位符 1065">
            <a:extLst>
              <a:ext uri="{FF2B5EF4-FFF2-40B4-BE49-F238E27FC236}">
                <a16:creationId xmlns:a16="http://schemas.microsoft.com/office/drawing/2014/main" id="{D79DD17A-BE8F-4BA9-8B4B-9CA6D3F2AB2C}"/>
              </a:ext>
            </a:extLst>
          </p:cNvPr>
          <p:cNvSpPr txBox="1">
            <a:spLocks/>
          </p:cNvSpPr>
          <p:nvPr/>
        </p:nvSpPr>
        <p:spPr>
          <a:xfrm>
            <a:off x="5435991" y="3817195"/>
            <a:ext cx="2808000" cy="324000"/>
          </a:xfrm>
          <a:prstGeom prst="rect">
            <a:avLst/>
          </a:prstGeom>
          <a:noFill/>
        </p:spPr>
        <p:txBody>
          <a:bodyPr wrap="square" lIns="0" tIns="0" rIns="0" bIns="0" rtlCol="0" anchor="t" anchorCtr="0">
            <a:noAutofit/>
          </a:bodyPr>
          <a:lstStyle>
            <a:lvl1pPr marL="0" indent="0" algn="l" defTabSz="914400" rtl="0" eaLnBrk="1" latinLnBrk="0" hangingPunct="1">
              <a:lnSpc>
                <a:spcPct val="100000"/>
              </a:lnSpc>
              <a:spcBef>
                <a:spcPts val="0"/>
              </a:spcBef>
              <a:spcAft>
                <a:spcPts val="300"/>
              </a:spcAft>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Excel.Workbook()</a:t>
            </a:r>
            <a:endParaRPr lang="en-US"/>
          </a:p>
        </p:txBody>
      </p:sp>
      <p:sp>
        <p:nvSpPr>
          <p:cNvPr id="247" name="文本占位符 1066">
            <a:extLst>
              <a:ext uri="{FF2B5EF4-FFF2-40B4-BE49-F238E27FC236}">
                <a16:creationId xmlns:a16="http://schemas.microsoft.com/office/drawing/2014/main" id="{99FAF1C4-CBB5-4378-99C3-F857496C9623}"/>
              </a:ext>
            </a:extLst>
          </p:cNvPr>
          <p:cNvSpPr txBox="1">
            <a:spLocks/>
          </p:cNvSpPr>
          <p:nvPr/>
        </p:nvSpPr>
        <p:spPr>
          <a:xfrm>
            <a:off x="5435991" y="4205104"/>
            <a:ext cx="2808000" cy="107775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将</a:t>
            </a:r>
            <a:r>
              <a:rPr lang="en-US" altLang="zh-CN"/>
              <a:t>Excel</a:t>
            </a:r>
            <a:r>
              <a:rPr lang="zh-CN" altLang="en-US"/>
              <a:t>文件所对应的二进制数据简析为能够识别的数据内容。</a:t>
            </a:r>
          </a:p>
          <a:p>
            <a:r>
              <a:rPr lang="zh-CN" altLang="en-US"/>
              <a:t>不同类型的文件有不同的解析函数来进行数据转换。</a:t>
            </a:r>
          </a:p>
        </p:txBody>
      </p:sp>
      <p:sp>
        <p:nvSpPr>
          <p:cNvPr id="248" name="文本占位符 1067">
            <a:extLst>
              <a:ext uri="{FF2B5EF4-FFF2-40B4-BE49-F238E27FC236}">
                <a16:creationId xmlns:a16="http://schemas.microsoft.com/office/drawing/2014/main" id="{DE3EBBE8-B449-4118-89D0-1CAFBCCFB66D}"/>
              </a:ext>
            </a:extLst>
          </p:cNvPr>
          <p:cNvSpPr txBox="1">
            <a:spLocks/>
          </p:cNvSpPr>
          <p:nvPr/>
        </p:nvSpPr>
        <p:spPr>
          <a:xfrm>
            <a:off x="9035588" y="3817195"/>
            <a:ext cx="2808000" cy="324000"/>
          </a:xfrm>
          <a:prstGeom prst="rect">
            <a:avLst/>
          </a:prstGeom>
          <a:noFill/>
        </p:spPr>
        <p:txBody>
          <a:bodyPr wrap="square" lIns="0" tIns="0" rIns="0" bIns="0" rtlCol="0" anchor="t" anchorCtr="0">
            <a:noAutofit/>
          </a:bodyPr>
          <a:lstStyle>
            <a:lvl1pPr marL="0" indent="0" algn="l" defTabSz="914400" rtl="0" eaLnBrk="1" latinLnBrk="0" hangingPunct="1">
              <a:lnSpc>
                <a:spcPct val="100000"/>
              </a:lnSpc>
              <a:spcBef>
                <a:spcPts val="0"/>
              </a:spcBef>
              <a:spcAft>
                <a:spcPts val="300"/>
              </a:spcAft>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提升标题</a:t>
            </a:r>
          </a:p>
        </p:txBody>
      </p:sp>
      <p:sp>
        <p:nvSpPr>
          <p:cNvPr id="249" name="文本占位符 1068">
            <a:extLst>
              <a:ext uri="{FF2B5EF4-FFF2-40B4-BE49-F238E27FC236}">
                <a16:creationId xmlns:a16="http://schemas.microsoft.com/office/drawing/2014/main" id="{5612062F-71F2-4169-A4CC-7FBDB63ADB76}"/>
              </a:ext>
            </a:extLst>
          </p:cNvPr>
          <p:cNvSpPr txBox="1">
            <a:spLocks/>
          </p:cNvSpPr>
          <p:nvPr/>
        </p:nvSpPr>
        <p:spPr>
          <a:xfrm>
            <a:off x="9035588" y="4205104"/>
            <a:ext cx="2808000" cy="1077750"/>
          </a:xfrm>
          <a:prstGeom prst="rect">
            <a:avLst/>
          </a:prstGeom>
          <a:noFill/>
        </p:spPr>
        <p:txBody>
          <a:bodyPr wrap="square" lIns="0" tIns="0" rIns="0" bIns="0" rtlCol="0" anchor="t" anchorCtr="0">
            <a:noAutofit/>
          </a:bodyPr>
          <a:lstStyle>
            <a:lvl1pPr marL="0" indent="0" algn="l" defTabSz="914400" rtl="0" eaLnBrk="1" latinLnBrk="0" hangingPunct="1">
              <a:lnSpc>
                <a:spcPct val="120000"/>
              </a:lnSpc>
              <a:spcBef>
                <a:spcPts val="0"/>
              </a:spcBef>
              <a:spcAft>
                <a:spcPts val="0"/>
              </a:spcAft>
              <a:buFont typeface="Arial" panose="020B0604020202020204" pitchFamily="34" charset="0"/>
              <a:buNone/>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在</a:t>
            </a:r>
            <a:r>
              <a:rPr lang="en-US" altLang="zh-CN"/>
              <a:t>PQ</a:t>
            </a:r>
            <a:r>
              <a:rPr lang="zh-CN" altLang="en-US"/>
              <a:t>中，标题也叫字段，如果需要读取列的值，必须通过对应的字段名称来进行。</a:t>
            </a:r>
          </a:p>
        </p:txBody>
      </p:sp>
      <p:grpSp>
        <p:nvGrpSpPr>
          <p:cNvPr id="250" name="组合 249">
            <a:extLst>
              <a:ext uri="{FF2B5EF4-FFF2-40B4-BE49-F238E27FC236}">
                <a16:creationId xmlns:a16="http://schemas.microsoft.com/office/drawing/2014/main" id="{35487591-872C-443D-9D6D-7FD08983F6FA}"/>
              </a:ext>
            </a:extLst>
          </p:cNvPr>
          <p:cNvGrpSpPr>
            <a:grpSpLocks noChangeAspect="1"/>
          </p:cNvGrpSpPr>
          <p:nvPr/>
        </p:nvGrpSpPr>
        <p:grpSpPr>
          <a:xfrm>
            <a:off x="1836393" y="3162469"/>
            <a:ext cx="2808000" cy="35999"/>
            <a:chOff x="3479160" y="5477548"/>
            <a:chExt cx="639780" cy="8201"/>
          </a:xfrm>
          <a:solidFill>
            <a:schemeClr val="accent2"/>
          </a:solidFill>
        </p:grpSpPr>
        <p:grpSp>
          <p:nvGrpSpPr>
            <p:cNvPr id="251" name="组合 250">
              <a:extLst>
                <a:ext uri="{FF2B5EF4-FFF2-40B4-BE49-F238E27FC236}">
                  <a16:creationId xmlns:a16="http://schemas.microsoft.com/office/drawing/2014/main" id="{09250684-D4A1-4635-886A-A39369D9A85D}"/>
                </a:ext>
              </a:extLst>
            </p:cNvPr>
            <p:cNvGrpSpPr/>
            <p:nvPr/>
          </p:nvGrpSpPr>
          <p:grpSpPr>
            <a:xfrm>
              <a:off x="3701250" y="5477548"/>
              <a:ext cx="195600" cy="8201"/>
              <a:chOff x="3701250" y="5477548"/>
              <a:chExt cx="195600" cy="8201"/>
            </a:xfrm>
            <a:grpFill/>
          </p:grpSpPr>
          <p:sp>
            <p:nvSpPr>
              <p:cNvPr id="266" name="平行四边形 265">
                <a:extLst>
                  <a:ext uri="{FF2B5EF4-FFF2-40B4-BE49-F238E27FC236}">
                    <a16:creationId xmlns:a16="http://schemas.microsoft.com/office/drawing/2014/main" id="{E870F62B-B35C-4D21-B376-CDCD31DA1801}"/>
                  </a:ext>
                </a:extLst>
              </p:cNvPr>
              <p:cNvSpPr/>
              <p:nvPr/>
            </p:nvSpPr>
            <p:spPr>
              <a:xfrm>
                <a:off x="37012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7" name="平行四边形 266">
                <a:extLst>
                  <a:ext uri="{FF2B5EF4-FFF2-40B4-BE49-F238E27FC236}">
                    <a16:creationId xmlns:a16="http://schemas.microsoft.com/office/drawing/2014/main" id="{7A95E857-E646-41BC-A2D9-44524E46FD55}"/>
                  </a:ext>
                </a:extLst>
              </p:cNvPr>
              <p:cNvSpPr/>
              <p:nvPr/>
            </p:nvSpPr>
            <p:spPr>
              <a:xfrm flipH="1">
                <a:off x="37528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52" name="组合 251">
              <a:extLst>
                <a:ext uri="{FF2B5EF4-FFF2-40B4-BE49-F238E27FC236}">
                  <a16:creationId xmlns:a16="http://schemas.microsoft.com/office/drawing/2014/main" id="{FEA0D6A3-3FF7-44A6-9C60-3030AE589DB8}"/>
                </a:ext>
              </a:extLst>
            </p:cNvPr>
            <p:cNvGrpSpPr/>
            <p:nvPr/>
          </p:nvGrpSpPr>
          <p:grpSpPr>
            <a:xfrm>
              <a:off x="3902565" y="5482149"/>
              <a:ext cx="216375" cy="3600"/>
              <a:chOff x="3902565" y="5482149"/>
              <a:chExt cx="216375" cy="3600"/>
            </a:xfrm>
            <a:grpFill/>
          </p:grpSpPr>
          <p:sp>
            <p:nvSpPr>
              <p:cNvPr id="260" name="平行四边形 259">
                <a:extLst>
                  <a:ext uri="{FF2B5EF4-FFF2-40B4-BE49-F238E27FC236}">
                    <a16:creationId xmlns:a16="http://schemas.microsoft.com/office/drawing/2014/main" id="{F1D7A282-7CBD-4EB1-8D1C-919BA7C33FED}"/>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1" name="平行四边形 260">
                <a:extLst>
                  <a:ext uri="{FF2B5EF4-FFF2-40B4-BE49-F238E27FC236}">
                    <a16:creationId xmlns:a16="http://schemas.microsoft.com/office/drawing/2014/main" id="{68E968EC-79F2-4FA6-BB50-06D7D87B3C98}"/>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2" name="平行四边形 261">
                <a:extLst>
                  <a:ext uri="{FF2B5EF4-FFF2-40B4-BE49-F238E27FC236}">
                    <a16:creationId xmlns:a16="http://schemas.microsoft.com/office/drawing/2014/main" id="{D7D6152D-D305-4F34-9523-EA1D68DAB480}"/>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3" name="平行四边形 262">
                <a:extLst>
                  <a:ext uri="{FF2B5EF4-FFF2-40B4-BE49-F238E27FC236}">
                    <a16:creationId xmlns:a16="http://schemas.microsoft.com/office/drawing/2014/main" id="{F81AB95D-B59E-41A3-AE90-B0D481F347AD}"/>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4" name="平行四边形 263">
                <a:extLst>
                  <a:ext uri="{FF2B5EF4-FFF2-40B4-BE49-F238E27FC236}">
                    <a16:creationId xmlns:a16="http://schemas.microsoft.com/office/drawing/2014/main" id="{B6269092-E24F-4A51-A66C-997046921352}"/>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5" name="平行四边形 264">
                <a:extLst>
                  <a:ext uri="{FF2B5EF4-FFF2-40B4-BE49-F238E27FC236}">
                    <a16:creationId xmlns:a16="http://schemas.microsoft.com/office/drawing/2014/main" id="{67CDD37F-6FCE-45F2-8A97-CE1A319EFB33}"/>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53" name="组合 252">
              <a:extLst>
                <a:ext uri="{FF2B5EF4-FFF2-40B4-BE49-F238E27FC236}">
                  <a16:creationId xmlns:a16="http://schemas.microsoft.com/office/drawing/2014/main" id="{7D42AB5D-E929-406B-B9E3-780DD69CCFAF}"/>
                </a:ext>
              </a:extLst>
            </p:cNvPr>
            <p:cNvGrpSpPr/>
            <p:nvPr/>
          </p:nvGrpSpPr>
          <p:grpSpPr>
            <a:xfrm flipH="1">
              <a:off x="3479160" y="5482149"/>
              <a:ext cx="216375" cy="3600"/>
              <a:chOff x="3902565" y="5482149"/>
              <a:chExt cx="216375" cy="3600"/>
            </a:xfrm>
            <a:grpFill/>
          </p:grpSpPr>
          <p:sp>
            <p:nvSpPr>
              <p:cNvPr id="254" name="平行四边形 253">
                <a:extLst>
                  <a:ext uri="{FF2B5EF4-FFF2-40B4-BE49-F238E27FC236}">
                    <a16:creationId xmlns:a16="http://schemas.microsoft.com/office/drawing/2014/main" id="{7E7660AE-D481-46BB-A896-3F5E777C5A91}"/>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5" name="平行四边形 254">
                <a:extLst>
                  <a:ext uri="{FF2B5EF4-FFF2-40B4-BE49-F238E27FC236}">
                    <a16:creationId xmlns:a16="http://schemas.microsoft.com/office/drawing/2014/main" id="{74E6F4FC-BB71-49BF-8900-86111494954B}"/>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6" name="平行四边形 255">
                <a:extLst>
                  <a:ext uri="{FF2B5EF4-FFF2-40B4-BE49-F238E27FC236}">
                    <a16:creationId xmlns:a16="http://schemas.microsoft.com/office/drawing/2014/main" id="{3F7374BC-7979-4D5E-953A-C3E1BFDCC1C5}"/>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7" name="平行四边形 256">
                <a:extLst>
                  <a:ext uri="{FF2B5EF4-FFF2-40B4-BE49-F238E27FC236}">
                    <a16:creationId xmlns:a16="http://schemas.microsoft.com/office/drawing/2014/main" id="{A5B852C1-5DDF-4A07-9956-C09ED5BAE047}"/>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8" name="平行四边形 257">
                <a:extLst>
                  <a:ext uri="{FF2B5EF4-FFF2-40B4-BE49-F238E27FC236}">
                    <a16:creationId xmlns:a16="http://schemas.microsoft.com/office/drawing/2014/main" id="{388A6A33-BC79-4F8B-9CD0-577FB0382C87}"/>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9" name="平行四边形 258">
                <a:extLst>
                  <a:ext uri="{FF2B5EF4-FFF2-40B4-BE49-F238E27FC236}">
                    <a16:creationId xmlns:a16="http://schemas.microsoft.com/office/drawing/2014/main" id="{5434C444-A28A-4826-A92D-4C1E6185D80C}"/>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68" name="组合 267">
            <a:extLst>
              <a:ext uri="{FF2B5EF4-FFF2-40B4-BE49-F238E27FC236}">
                <a16:creationId xmlns:a16="http://schemas.microsoft.com/office/drawing/2014/main" id="{919E3904-4259-4256-9D31-6B6C9FFEC349}"/>
              </a:ext>
            </a:extLst>
          </p:cNvPr>
          <p:cNvGrpSpPr>
            <a:grpSpLocks noChangeAspect="1"/>
          </p:cNvGrpSpPr>
          <p:nvPr/>
        </p:nvGrpSpPr>
        <p:grpSpPr>
          <a:xfrm>
            <a:off x="5435991" y="3162469"/>
            <a:ext cx="2808000" cy="35999"/>
            <a:chOff x="3479160" y="5477548"/>
            <a:chExt cx="639780" cy="8201"/>
          </a:xfrm>
          <a:solidFill>
            <a:schemeClr val="accent2"/>
          </a:solidFill>
        </p:grpSpPr>
        <p:grpSp>
          <p:nvGrpSpPr>
            <p:cNvPr id="269" name="组合 268">
              <a:extLst>
                <a:ext uri="{FF2B5EF4-FFF2-40B4-BE49-F238E27FC236}">
                  <a16:creationId xmlns:a16="http://schemas.microsoft.com/office/drawing/2014/main" id="{F16E8B72-C74C-4B5C-8A8A-60ADB55F7633}"/>
                </a:ext>
              </a:extLst>
            </p:cNvPr>
            <p:cNvGrpSpPr/>
            <p:nvPr/>
          </p:nvGrpSpPr>
          <p:grpSpPr>
            <a:xfrm>
              <a:off x="3701250" y="5477548"/>
              <a:ext cx="195600" cy="8201"/>
              <a:chOff x="3701250" y="5477548"/>
              <a:chExt cx="195600" cy="8201"/>
            </a:xfrm>
            <a:grpFill/>
          </p:grpSpPr>
          <p:sp>
            <p:nvSpPr>
              <p:cNvPr id="284" name="平行四边形 283">
                <a:extLst>
                  <a:ext uri="{FF2B5EF4-FFF2-40B4-BE49-F238E27FC236}">
                    <a16:creationId xmlns:a16="http://schemas.microsoft.com/office/drawing/2014/main" id="{F3E62CD8-58F5-4C22-A06A-44DA7D4BD881}"/>
                  </a:ext>
                </a:extLst>
              </p:cNvPr>
              <p:cNvSpPr/>
              <p:nvPr/>
            </p:nvSpPr>
            <p:spPr>
              <a:xfrm>
                <a:off x="37012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5" name="平行四边形 284">
                <a:extLst>
                  <a:ext uri="{FF2B5EF4-FFF2-40B4-BE49-F238E27FC236}">
                    <a16:creationId xmlns:a16="http://schemas.microsoft.com/office/drawing/2014/main" id="{372808C3-5D88-4B72-8E63-1AE6E4E4EAE0}"/>
                  </a:ext>
                </a:extLst>
              </p:cNvPr>
              <p:cNvSpPr/>
              <p:nvPr/>
            </p:nvSpPr>
            <p:spPr>
              <a:xfrm flipH="1">
                <a:off x="37528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70" name="组合 269">
              <a:extLst>
                <a:ext uri="{FF2B5EF4-FFF2-40B4-BE49-F238E27FC236}">
                  <a16:creationId xmlns:a16="http://schemas.microsoft.com/office/drawing/2014/main" id="{54643D9F-C70E-4DCF-835C-AD9B30CA0539}"/>
                </a:ext>
              </a:extLst>
            </p:cNvPr>
            <p:cNvGrpSpPr/>
            <p:nvPr/>
          </p:nvGrpSpPr>
          <p:grpSpPr>
            <a:xfrm>
              <a:off x="3902565" y="5482149"/>
              <a:ext cx="216375" cy="3600"/>
              <a:chOff x="3902565" y="5482149"/>
              <a:chExt cx="216375" cy="3600"/>
            </a:xfrm>
            <a:grpFill/>
          </p:grpSpPr>
          <p:sp>
            <p:nvSpPr>
              <p:cNvPr id="278" name="平行四边形 277">
                <a:extLst>
                  <a:ext uri="{FF2B5EF4-FFF2-40B4-BE49-F238E27FC236}">
                    <a16:creationId xmlns:a16="http://schemas.microsoft.com/office/drawing/2014/main" id="{4397C14A-7A9A-436E-9A10-878DAC50B95D}"/>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9" name="平行四边形 278">
                <a:extLst>
                  <a:ext uri="{FF2B5EF4-FFF2-40B4-BE49-F238E27FC236}">
                    <a16:creationId xmlns:a16="http://schemas.microsoft.com/office/drawing/2014/main" id="{2577568F-1F82-4B3A-9C08-8A38F6B1AA31}"/>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平行四边形 279">
                <a:extLst>
                  <a:ext uri="{FF2B5EF4-FFF2-40B4-BE49-F238E27FC236}">
                    <a16:creationId xmlns:a16="http://schemas.microsoft.com/office/drawing/2014/main" id="{3C5AFE3B-94E6-446B-8AC1-7E34A996D014}"/>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1" name="平行四边形 280">
                <a:extLst>
                  <a:ext uri="{FF2B5EF4-FFF2-40B4-BE49-F238E27FC236}">
                    <a16:creationId xmlns:a16="http://schemas.microsoft.com/office/drawing/2014/main" id="{9C3D9B72-67D5-4C95-8598-AEA5257090F7}"/>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2" name="平行四边形 281">
                <a:extLst>
                  <a:ext uri="{FF2B5EF4-FFF2-40B4-BE49-F238E27FC236}">
                    <a16:creationId xmlns:a16="http://schemas.microsoft.com/office/drawing/2014/main" id="{3F4584D4-3E56-4AB0-AE79-C47F110D1643}"/>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3" name="平行四边形 282">
                <a:extLst>
                  <a:ext uri="{FF2B5EF4-FFF2-40B4-BE49-F238E27FC236}">
                    <a16:creationId xmlns:a16="http://schemas.microsoft.com/office/drawing/2014/main" id="{357B79F1-F504-4E16-B8C4-E69F12B66161}"/>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71" name="组合 270">
              <a:extLst>
                <a:ext uri="{FF2B5EF4-FFF2-40B4-BE49-F238E27FC236}">
                  <a16:creationId xmlns:a16="http://schemas.microsoft.com/office/drawing/2014/main" id="{C643A8F2-7D9B-4F3D-A8EC-0F9D95E529B1}"/>
                </a:ext>
              </a:extLst>
            </p:cNvPr>
            <p:cNvGrpSpPr/>
            <p:nvPr/>
          </p:nvGrpSpPr>
          <p:grpSpPr>
            <a:xfrm flipH="1">
              <a:off x="3479160" y="5482149"/>
              <a:ext cx="216375" cy="3600"/>
              <a:chOff x="3902565" y="5482149"/>
              <a:chExt cx="216375" cy="3600"/>
            </a:xfrm>
            <a:grpFill/>
          </p:grpSpPr>
          <p:sp>
            <p:nvSpPr>
              <p:cNvPr id="272" name="平行四边形 271">
                <a:extLst>
                  <a:ext uri="{FF2B5EF4-FFF2-40B4-BE49-F238E27FC236}">
                    <a16:creationId xmlns:a16="http://schemas.microsoft.com/office/drawing/2014/main" id="{56FD368A-D3FC-4177-9040-335C1B18B597}"/>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3" name="平行四边形 272">
                <a:extLst>
                  <a:ext uri="{FF2B5EF4-FFF2-40B4-BE49-F238E27FC236}">
                    <a16:creationId xmlns:a16="http://schemas.microsoft.com/office/drawing/2014/main" id="{4AA14413-F7CE-4AEF-A409-E25E3C5341B8}"/>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4" name="平行四边形 273">
                <a:extLst>
                  <a:ext uri="{FF2B5EF4-FFF2-40B4-BE49-F238E27FC236}">
                    <a16:creationId xmlns:a16="http://schemas.microsoft.com/office/drawing/2014/main" id="{DEA151D6-1E43-4D8B-A604-3FF5A1B675BA}"/>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5" name="平行四边形 274">
                <a:extLst>
                  <a:ext uri="{FF2B5EF4-FFF2-40B4-BE49-F238E27FC236}">
                    <a16:creationId xmlns:a16="http://schemas.microsoft.com/office/drawing/2014/main" id="{978E3C04-957D-419D-A8CA-0B7320F40DD4}"/>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6" name="平行四边形 275">
                <a:extLst>
                  <a:ext uri="{FF2B5EF4-FFF2-40B4-BE49-F238E27FC236}">
                    <a16:creationId xmlns:a16="http://schemas.microsoft.com/office/drawing/2014/main" id="{2FDADF14-DD37-4568-BD9A-FC8ED98B0E44}"/>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7" name="平行四边形 276">
                <a:extLst>
                  <a:ext uri="{FF2B5EF4-FFF2-40B4-BE49-F238E27FC236}">
                    <a16:creationId xmlns:a16="http://schemas.microsoft.com/office/drawing/2014/main" id="{9643D178-BC2C-4E12-8103-5F46E0F2DE31}"/>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86" name="组合 285">
            <a:extLst>
              <a:ext uri="{FF2B5EF4-FFF2-40B4-BE49-F238E27FC236}">
                <a16:creationId xmlns:a16="http://schemas.microsoft.com/office/drawing/2014/main" id="{3FFCCAF7-E236-49A4-8A28-4453AE5B595B}"/>
              </a:ext>
            </a:extLst>
          </p:cNvPr>
          <p:cNvGrpSpPr>
            <a:grpSpLocks noChangeAspect="1"/>
          </p:cNvGrpSpPr>
          <p:nvPr/>
        </p:nvGrpSpPr>
        <p:grpSpPr>
          <a:xfrm>
            <a:off x="9035588" y="3162469"/>
            <a:ext cx="2808000" cy="35999"/>
            <a:chOff x="3479160" y="5477548"/>
            <a:chExt cx="639780" cy="8201"/>
          </a:xfrm>
          <a:solidFill>
            <a:schemeClr val="accent2"/>
          </a:solidFill>
        </p:grpSpPr>
        <p:grpSp>
          <p:nvGrpSpPr>
            <p:cNvPr id="287" name="组合 286">
              <a:extLst>
                <a:ext uri="{FF2B5EF4-FFF2-40B4-BE49-F238E27FC236}">
                  <a16:creationId xmlns:a16="http://schemas.microsoft.com/office/drawing/2014/main" id="{CA590B06-CF9E-45E0-92E8-18855144B652}"/>
                </a:ext>
              </a:extLst>
            </p:cNvPr>
            <p:cNvGrpSpPr/>
            <p:nvPr/>
          </p:nvGrpSpPr>
          <p:grpSpPr>
            <a:xfrm>
              <a:off x="3701250" y="5477548"/>
              <a:ext cx="195600" cy="8201"/>
              <a:chOff x="3701250" y="5477548"/>
              <a:chExt cx="195600" cy="8201"/>
            </a:xfrm>
            <a:grpFill/>
          </p:grpSpPr>
          <p:sp>
            <p:nvSpPr>
              <p:cNvPr id="302" name="平行四边形 301">
                <a:extLst>
                  <a:ext uri="{FF2B5EF4-FFF2-40B4-BE49-F238E27FC236}">
                    <a16:creationId xmlns:a16="http://schemas.microsoft.com/office/drawing/2014/main" id="{EF296B35-C010-477E-860C-42E29500F3C4}"/>
                  </a:ext>
                </a:extLst>
              </p:cNvPr>
              <p:cNvSpPr/>
              <p:nvPr/>
            </p:nvSpPr>
            <p:spPr>
              <a:xfrm>
                <a:off x="37012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3" name="平行四边形 302">
                <a:extLst>
                  <a:ext uri="{FF2B5EF4-FFF2-40B4-BE49-F238E27FC236}">
                    <a16:creationId xmlns:a16="http://schemas.microsoft.com/office/drawing/2014/main" id="{F1540494-94DF-429C-8BE0-047E14CC780E}"/>
                  </a:ext>
                </a:extLst>
              </p:cNvPr>
              <p:cNvSpPr/>
              <p:nvPr/>
            </p:nvSpPr>
            <p:spPr>
              <a:xfrm flipH="1">
                <a:off x="37528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88" name="组合 287">
              <a:extLst>
                <a:ext uri="{FF2B5EF4-FFF2-40B4-BE49-F238E27FC236}">
                  <a16:creationId xmlns:a16="http://schemas.microsoft.com/office/drawing/2014/main" id="{F140FD6C-0D36-4194-BD7C-12D372ED943E}"/>
                </a:ext>
              </a:extLst>
            </p:cNvPr>
            <p:cNvGrpSpPr/>
            <p:nvPr/>
          </p:nvGrpSpPr>
          <p:grpSpPr>
            <a:xfrm>
              <a:off x="3902565" y="5482149"/>
              <a:ext cx="216375" cy="3600"/>
              <a:chOff x="3902565" y="5482149"/>
              <a:chExt cx="216375" cy="3600"/>
            </a:xfrm>
            <a:grpFill/>
          </p:grpSpPr>
          <p:sp>
            <p:nvSpPr>
              <p:cNvPr id="296" name="平行四边形 295">
                <a:extLst>
                  <a:ext uri="{FF2B5EF4-FFF2-40B4-BE49-F238E27FC236}">
                    <a16:creationId xmlns:a16="http://schemas.microsoft.com/office/drawing/2014/main" id="{6D7EDC24-4094-423C-94B8-A367F5A235A7}"/>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7" name="平行四边形 296">
                <a:extLst>
                  <a:ext uri="{FF2B5EF4-FFF2-40B4-BE49-F238E27FC236}">
                    <a16:creationId xmlns:a16="http://schemas.microsoft.com/office/drawing/2014/main" id="{79D37B60-6359-4E85-93B6-CFE804F29F41}"/>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8" name="平行四边形 297">
                <a:extLst>
                  <a:ext uri="{FF2B5EF4-FFF2-40B4-BE49-F238E27FC236}">
                    <a16:creationId xmlns:a16="http://schemas.microsoft.com/office/drawing/2014/main" id="{3E48FFF9-C065-43AD-8EB6-86A318899BC1}"/>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9" name="平行四边形 298">
                <a:extLst>
                  <a:ext uri="{FF2B5EF4-FFF2-40B4-BE49-F238E27FC236}">
                    <a16:creationId xmlns:a16="http://schemas.microsoft.com/office/drawing/2014/main" id="{9599DDAA-E865-4187-8893-4060CD95ACB4}"/>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0" name="平行四边形 299">
                <a:extLst>
                  <a:ext uri="{FF2B5EF4-FFF2-40B4-BE49-F238E27FC236}">
                    <a16:creationId xmlns:a16="http://schemas.microsoft.com/office/drawing/2014/main" id="{BE5C7D24-74B4-4141-921F-FA7FA642C15F}"/>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1" name="平行四边形 300">
                <a:extLst>
                  <a:ext uri="{FF2B5EF4-FFF2-40B4-BE49-F238E27FC236}">
                    <a16:creationId xmlns:a16="http://schemas.microsoft.com/office/drawing/2014/main" id="{37D20665-B05E-45D4-B524-F12EC92FC54C}"/>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89" name="组合 288">
              <a:extLst>
                <a:ext uri="{FF2B5EF4-FFF2-40B4-BE49-F238E27FC236}">
                  <a16:creationId xmlns:a16="http://schemas.microsoft.com/office/drawing/2014/main" id="{F4982F53-35EA-411D-ACDD-4098595ED598}"/>
                </a:ext>
              </a:extLst>
            </p:cNvPr>
            <p:cNvGrpSpPr/>
            <p:nvPr/>
          </p:nvGrpSpPr>
          <p:grpSpPr>
            <a:xfrm flipH="1">
              <a:off x="3479160" y="5482149"/>
              <a:ext cx="216375" cy="3600"/>
              <a:chOff x="3902565" y="5482149"/>
              <a:chExt cx="216375" cy="3600"/>
            </a:xfrm>
            <a:grpFill/>
          </p:grpSpPr>
          <p:sp>
            <p:nvSpPr>
              <p:cNvPr id="290" name="平行四边形 289">
                <a:extLst>
                  <a:ext uri="{FF2B5EF4-FFF2-40B4-BE49-F238E27FC236}">
                    <a16:creationId xmlns:a16="http://schemas.microsoft.com/office/drawing/2014/main" id="{578522A9-6A1A-44C6-98CD-399CFCAFDF15}"/>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1" name="平行四边形 290">
                <a:extLst>
                  <a:ext uri="{FF2B5EF4-FFF2-40B4-BE49-F238E27FC236}">
                    <a16:creationId xmlns:a16="http://schemas.microsoft.com/office/drawing/2014/main" id="{E0C4A055-D649-4CB3-B133-D8A80A134924}"/>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2" name="平行四边形 291">
                <a:extLst>
                  <a:ext uri="{FF2B5EF4-FFF2-40B4-BE49-F238E27FC236}">
                    <a16:creationId xmlns:a16="http://schemas.microsoft.com/office/drawing/2014/main" id="{700DF595-E0DB-4695-A820-728E9AC194CC}"/>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3" name="平行四边形 292">
                <a:extLst>
                  <a:ext uri="{FF2B5EF4-FFF2-40B4-BE49-F238E27FC236}">
                    <a16:creationId xmlns:a16="http://schemas.microsoft.com/office/drawing/2014/main" id="{20248099-4F7E-4024-A39F-B20FC016B1A7}"/>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4" name="平行四边形 293">
                <a:extLst>
                  <a:ext uri="{FF2B5EF4-FFF2-40B4-BE49-F238E27FC236}">
                    <a16:creationId xmlns:a16="http://schemas.microsoft.com/office/drawing/2014/main" id="{D6746813-DA62-43E1-945F-B50AE613BED7}"/>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5" name="平行四边形 294">
                <a:extLst>
                  <a:ext uri="{FF2B5EF4-FFF2-40B4-BE49-F238E27FC236}">
                    <a16:creationId xmlns:a16="http://schemas.microsoft.com/office/drawing/2014/main" id="{E4487AD2-0F06-4A6D-9B90-746870B2EF06}"/>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304" name="组合 303">
            <a:extLst>
              <a:ext uri="{FF2B5EF4-FFF2-40B4-BE49-F238E27FC236}">
                <a16:creationId xmlns:a16="http://schemas.microsoft.com/office/drawing/2014/main" id="{C640FF09-4392-4C62-A35D-4E3E4A5EE369}"/>
              </a:ext>
            </a:extLst>
          </p:cNvPr>
          <p:cNvGrpSpPr>
            <a:grpSpLocks noChangeAspect="1"/>
          </p:cNvGrpSpPr>
          <p:nvPr/>
        </p:nvGrpSpPr>
        <p:grpSpPr>
          <a:xfrm>
            <a:off x="1836393" y="5396875"/>
            <a:ext cx="2808000" cy="35999"/>
            <a:chOff x="3479160" y="5477548"/>
            <a:chExt cx="639780" cy="8201"/>
          </a:xfrm>
          <a:solidFill>
            <a:schemeClr val="accent2"/>
          </a:solidFill>
        </p:grpSpPr>
        <p:grpSp>
          <p:nvGrpSpPr>
            <p:cNvPr id="305" name="组合 304">
              <a:extLst>
                <a:ext uri="{FF2B5EF4-FFF2-40B4-BE49-F238E27FC236}">
                  <a16:creationId xmlns:a16="http://schemas.microsoft.com/office/drawing/2014/main" id="{111BDE9C-817E-4220-9D81-9D76464D9778}"/>
                </a:ext>
              </a:extLst>
            </p:cNvPr>
            <p:cNvGrpSpPr/>
            <p:nvPr/>
          </p:nvGrpSpPr>
          <p:grpSpPr>
            <a:xfrm>
              <a:off x="3701250" y="5477548"/>
              <a:ext cx="195600" cy="8201"/>
              <a:chOff x="3701250" y="5477548"/>
              <a:chExt cx="195600" cy="8201"/>
            </a:xfrm>
            <a:grpFill/>
          </p:grpSpPr>
          <p:sp>
            <p:nvSpPr>
              <p:cNvPr id="320" name="平行四边形 319">
                <a:extLst>
                  <a:ext uri="{FF2B5EF4-FFF2-40B4-BE49-F238E27FC236}">
                    <a16:creationId xmlns:a16="http://schemas.microsoft.com/office/drawing/2014/main" id="{9CDCCF7E-F7DB-4A3B-AF20-0B9B9FF3DF13}"/>
                  </a:ext>
                </a:extLst>
              </p:cNvPr>
              <p:cNvSpPr/>
              <p:nvPr/>
            </p:nvSpPr>
            <p:spPr>
              <a:xfrm>
                <a:off x="37012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1" name="平行四边形 320">
                <a:extLst>
                  <a:ext uri="{FF2B5EF4-FFF2-40B4-BE49-F238E27FC236}">
                    <a16:creationId xmlns:a16="http://schemas.microsoft.com/office/drawing/2014/main" id="{FF680D7E-5D18-492D-9885-08E7B21E419A}"/>
                  </a:ext>
                </a:extLst>
              </p:cNvPr>
              <p:cNvSpPr/>
              <p:nvPr/>
            </p:nvSpPr>
            <p:spPr>
              <a:xfrm flipH="1">
                <a:off x="37528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06" name="组合 305">
              <a:extLst>
                <a:ext uri="{FF2B5EF4-FFF2-40B4-BE49-F238E27FC236}">
                  <a16:creationId xmlns:a16="http://schemas.microsoft.com/office/drawing/2014/main" id="{3B889073-0327-46B2-B695-0CAFE120483F}"/>
                </a:ext>
              </a:extLst>
            </p:cNvPr>
            <p:cNvGrpSpPr/>
            <p:nvPr/>
          </p:nvGrpSpPr>
          <p:grpSpPr>
            <a:xfrm>
              <a:off x="3902565" y="5482149"/>
              <a:ext cx="216375" cy="3600"/>
              <a:chOff x="3902565" y="5482149"/>
              <a:chExt cx="216375" cy="3600"/>
            </a:xfrm>
            <a:grpFill/>
          </p:grpSpPr>
          <p:sp>
            <p:nvSpPr>
              <p:cNvPr id="314" name="平行四边形 313">
                <a:extLst>
                  <a:ext uri="{FF2B5EF4-FFF2-40B4-BE49-F238E27FC236}">
                    <a16:creationId xmlns:a16="http://schemas.microsoft.com/office/drawing/2014/main" id="{7E473E56-FE54-4EFA-A1AB-491AA8BEBE1C}"/>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5" name="平行四边形 314">
                <a:extLst>
                  <a:ext uri="{FF2B5EF4-FFF2-40B4-BE49-F238E27FC236}">
                    <a16:creationId xmlns:a16="http://schemas.microsoft.com/office/drawing/2014/main" id="{FD8C895E-BF5E-43E5-B96B-A7C6A411D521}"/>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6" name="平行四边形 315">
                <a:extLst>
                  <a:ext uri="{FF2B5EF4-FFF2-40B4-BE49-F238E27FC236}">
                    <a16:creationId xmlns:a16="http://schemas.microsoft.com/office/drawing/2014/main" id="{2F2AD3EA-E22B-428C-81C6-8270DB6794BA}"/>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7" name="平行四边形 316">
                <a:extLst>
                  <a:ext uri="{FF2B5EF4-FFF2-40B4-BE49-F238E27FC236}">
                    <a16:creationId xmlns:a16="http://schemas.microsoft.com/office/drawing/2014/main" id="{EA4233C3-8D3D-478D-ACF1-6649CC1CF806}"/>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8" name="平行四边形 317">
                <a:extLst>
                  <a:ext uri="{FF2B5EF4-FFF2-40B4-BE49-F238E27FC236}">
                    <a16:creationId xmlns:a16="http://schemas.microsoft.com/office/drawing/2014/main" id="{24633984-1FF9-47E1-B69A-5FA5DA082559}"/>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9" name="平行四边形 318">
                <a:extLst>
                  <a:ext uri="{FF2B5EF4-FFF2-40B4-BE49-F238E27FC236}">
                    <a16:creationId xmlns:a16="http://schemas.microsoft.com/office/drawing/2014/main" id="{48C39BFC-9D85-4B05-9507-0CD5E73868AC}"/>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07" name="组合 306">
              <a:extLst>
                <a:ext uri="{FF2B5EF4-FFF2-40B4-BE49-F238E27FC236}">
                  <a16:creationId xmlns:a16="http://schemas.microsoft.com/office/drawing/2014/main" id="{693B8AC4-724A-4267-996D-19F46F4C4EB0}"/>
                </a:ext>
              </a:extLst>
            </p:cNvPr>
            <p:cNvGrpSpPr/>
            <p:nvPr/>
          </p:nvGrpSpPr>
          <p:grpSpPr>
            <a:xfrm flipH="1">
              <a:off x="3479160" y="5482149"/>
              <a:ext cx="216375" cy="3600"/>
              <a:chOff x="3902565" y="5482149"/>
              <a:chExt cx="216375" cy="3600"/>
            </a:xfrm>
            <a:grpFill/>
          </p:grpSpPr>
          <p:sp>
            <p:nvSpPr>
              <p:cNvPr id="308" name="平行四边形 307">
                <a:extLst>
                  <a:ext uri="{FF2B5EF4-FFF2-40B4-BE49-F238E27FC236}">
                    <a16:creationId xmlns:a16="http://schemas.microsoft.com/office/drawing/2014/main" id="{14435B84-247C-44A2-8AD0-5E32C2754E5A}"/>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9" name="平行四边形 308">
                <a:extLst>
                  <a:ext uri="{FF2B5EF4-FFF2-40B4-BE49-F238E27FC236}">
                    <a16:creationId xmlns:a16="http://schemas.microsoft.com/office/drawing/2014/main" id="{CE42A6E0-47ED-4C70-B993-9FAA0F1561DA}"/>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0" name="平行四边形 309">
                <a:extLst>
                  <a:ext uri="{FF2B5EF4-FFF2-40B4-BE49-F238E27FC236}">
                    <a16:creationId xmlns:a16="http://schemas.microsoft.com/office/drawing/2014/main" id="{7AE0F6BD-ECAC-43E2-A419-6B2805FF4558}"/>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1" name="平行四边形 310">
                <a:extLst>
                  <a:ext uri="{FF2B5EF4-FFF2-40B4-BE49-F238E27FC236}">
                    <a16:creationId xmlns:a16="http://schemas.microsoft.com/office/drawing/2014/main" id="{A065CF94-D44E-4754-9C56-6A8294F7E064}"/>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2" name="平行四边形 311">
                <a:extLst>
                  <a:ext uri="{FF2B5EF4-FFF2-40B4-BE49-F238E27FC236}">
                    <a16:creationId xmlns:a16="http://schemas.microsoft.com/office/drawing/2014/main" id="{5AA97535-41AC-4BEB-B6FE-6CB0E591A2D4}"/>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3" name="平行四边形 312">
                <a:extLst>
                  <a:ext uri="{FF2B5EF4-FFF2-40B4-BE49-F238E27FC236}">
                    <a16:creationId xmlns:a16="http://schemas.microsoft.com/office/drawing/2014/main" id="{FED6DB01-C150-4AD0-BE51-D0A4AAB46782}"/>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322" name="组合 321">
            <a:extLst>
              <a:ext uri="{FF2B5EF4-FFF2-40B4-BE49-F238E27FC236}">
                <a16:creationId xmlns:a16="http://schemas.microsoft.com/office/drawing/2014/main" id="{A95BF72D-A27F-4B15-8F09-95DF613C4C73}"/>
              </a:ext>
            </a:extLst>
          </p:cNvPr>
          <p:cNvGrpSpPr>
            <a:grpSpLocks noChangeAspect="1"/>
          </p:cNvGrpSpPr>
          <p:nvPr/>
        </p:nvGrpSpPr>
        <p:grpSpPr>
          <a:xfrm>
            <a:off x="5435991" y="5396875"/>
            <a:ext cx="2808000" cy="35999"/>
            <a:chOff x="3479160" y="5477548"/>
            <a:chExt cx="639780" cy="8201"/>
          </a:xfrm>
          <a:solidFill>
            <a:schemeClr val="accent2"/>
          </a:solidFill>
        </p:grpSpPr>
        <p:grpSp>
          <p:nvGrpSpPr>
            <p:cNvPr id="323" name="组合 322">
              <a:extLst>
                <a:ext uri="{FF2B5EF4-FFF2-40B4-BE49-F238E27FC236}">
                  <a16:creationId xmlns:a16="http://schemas.microsoft.com/office/drawing/2014/main" id="{B5F3CA0D-CCE6-4654-8775-F5147E838208}"/>
                </a:ext>
              </a:extLst>
            </p:cNvPr>
            <p:cNvGrpSpPr/>
            <p:nvPr/>
          </p:nvGrpSpPr>
          <p:grpSpPr>
            <a:xfrm>
              <a:off x="3701250" y="5477548"/>
              <a:ext cx="195600" cy="8201"/>
              <a:chOff x="3701250" y="5477548"/>
              <a:chExt cx="195600" cy="8201"/>
            </a:xfrm>
            <a:grpFill/>
          </p:grpSpPr>
          <p:sp>
            <p:nvSpPr>
              <p:cNvPr id="338" name="平行四边形 337">
                <a:extLst>
                  <a:ext uri="{FF2B5EF4-FFF2-40B4-BE49-F238E27FC236}">
                    <a16:creationId xmlns:a16="http://schemas.microsoft.com/office/drawing/2014/main" id="{429D4B0E-58FC-42CD-A329-8E2F50510EEE}"/>
                  </a:ext>
                </a:extLst>
              </p:cNvPr>
              <p:cNvSpPr/>
              <p:nvPr/>
            </p:nvSpPr>
            <p:spPr>
              <a:xfrm>
                <a:off x="37012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9" name="平行四边形 338">
                <a:extLst>
                  <a:ext uri="{FF2B5EF4-FFF2-40B4-BE49-F238E27FC236}">
                    <a16:creationId xmlns:a16="http://schemas.microsoft.com/office/drawing/2014/main" id="{3ED2D9B0-8056-46D3-A0F1-B895828C56BB}"/>
                  </a:ext>
                </a:extLst>
              </p:cNvPr>
              <p:cNvSpPr/>
              <p:nvPr/>
            </p:nvSpPr>
            <p:spPr>
              <a:xfrm flipH="1">
                <a:off x="37528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24" name="组合 323">
              <a:extLst>
                <a:ext uri="{FF2B5EF4-FFF2-40B4-BE49-F238E27FC236}">
                  <a16:creationId xmlns:a16="http://schemas.microsoft.com/office/drawing/2014/main" id="{863ACF1D-FC2D-41AE-96FC-A0CC90C4758D}"/>
                </a:ext>
              </a:extLst>
            </p:cNvPr>
            <p:cNvGrpSpPr/>
            <p:nvPr/>
          </p:nvGrpSpPr>
          <p:grpSpPr>
            <a:xfrm>
              <a:off x="3902565" y="5482149"/>
              <a:ext cx="216375" cy="3600"/>
              <a:chOff x="3902565" y="5482149"/>
              <a:chExt cx="216375" cy="3600"/>
            </a:xfrm>
            <a:grpFill/>
          </p:grpSpPr>
          <p:sp>
            <p:nvSpPr>
              <p:cNvPr id="332" name="平行四边形 331">
                <a:extLst>
                  <a:ext uri="{FF2B5EF4-FFF2-40B4-BE49-F238E27FC236}">
                    <a16:creationId xmlns:a16="http://schemas.microsoft.com/office/drawing/2014/main" id="{67DB235B-599B-40FE-89CB-997BC4086DCB}"/>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3" name="平行四边形 332">
                <a:extLst>
                  <a:ext uri="{FF2B5EF4-FFF2-40B4-BE49-F238E27FC236}">
                    <a16:creationId xmlns:a16="http://schemas.microsoft.com/office/drawing/2014/main" id="{6D0037B3-A55A-4895-9FC4-475668299AD6}"/>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4" name="平行四边形 333">
                <a:extLst>
                  <a:ext uri="{FF2B5EF4-FFF2-40B4-BE49-F238E27FC236}">
                    <a16:creationId xmlns:a16="http://schemas.microsoft.com/office/drawing/2014/main" id="{323667C5-B952-4B34-9A8D-F58181FA8649}"/>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5" name="平行四边形 334">
                <a:extLst>
                  <a:ext uri="{FF2B5EF4-FFF2-40B4-BE49-F238E27FC236}">
                    <a16:creationId xmlns:a16="http://schemas.microsoft.com/office/drawing/2014/main" id="{98EE58B5-A4CF-4B75-834A-A4E72C2BE5A2}"/>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6" name="平行四边形 335">
                <a:extLst>
                  <a:ext uri="{FF2B5EF4-FFF2-40B4-BE49-F238E27FC236}">
                    <a16:creationId xmlns:a16="http://schemas.microsoft.com/office/drawing/2014/main" id="{A86780BD-335D-4FA9-B480-6FD93E926DAA}"/>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7" name="平行四边形 336">
                <a:extLst>
                  <a:ext uri="{FF2B5EF4-FFF2-40B4-BE49-F238E27FC236}">
                    <a16:creationId xmlns:a16="http://schemas.microsoft.com/office/drawing/2014/main" id="{05BCE620-6DF4-4A35-95FD-29328CA3EA38}"/>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25" name="组合 324">
              <a:extLst>
                <a:ext uri="{FF2B5EF4-FFF2-40B4-BE49-F238E27FC236}">
                  <a16:creationId xmlns:a16="http://schemas.microsoft.com/office/drawing/2014/main" id="{36C0DA42-0ED7-4C9B-A899-0FCA016EC611}"/>
                </a:ext>
              </a:extLst>
            </p:cNvPr>
            <p:cNvGrpSpPr/>
            <p:nvPr/>
          </p:nvGrpSpPr>
          <p:grpSpPr>
            <a:xfrm flipH="1">
              <a:off x="3479160" y="5482149"/>
              <a:ext cx="216375" cy="3600"/>
              <a:chOff x="3902565" y="5482149"/>
              <a:chExt cx="216375" cy="3600"/>
            </a:xfrm>
            <a:grpFill/>
          </p:grpSpPr>
          <p:sp>
            <p:nvSpPr>
              <p:cNvPr id="326" name="平行四边形 325">
                <a:extLst>
                  <a:ext uri="{FF2B5EF4-FFF2-40B4-BE49-F238E27FC236}">
                    <a16:creationId xmlns:a16="http://schemas.microsoft.com/office/drawing/2014/main" id="{2B618B58-A477-407C-BD56-0702B8712F6E}"/>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7" name="平行四边形 326">
                <a:extLst>
                  <a:ext uri="{FF2B5EF4-FFF2-40B4-BE49-F238E27FC236}">
                    <a16:creationId xmlns:a16="http://schemas.microsoft.com/office/drawing/2014/main" id="{C995172B-6CCF-4872-91EE-EECEC134DC20}"/>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8" name="平行四边形 327">
                <a:extLst>
                  <a:ext uri="{FF2B5EF4-FFF2-40B4-BE49-F238E27FC236}">
                    <a16:creationId xmlns:a16="http://schemas.microsoft.com/office/drawing/2014/main" id="{B719938C-8D02-42FF-8F1B-4ED70D31D887}"/>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9" name="平行四边形 328">
                <a:extLst>
                  <a:ext uri="{FF2B5EF4-FFF2-40B4-BE49-F238E27FC236}">
                    <a16:creationId xmlns:a16="http://schemas.microsoft.com/office/drawing/2014/main" id="{5B6FCE3A-5551-482F-BBC7-77D04E77ADB0}"/>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0" name="平行四边形 329">
                <a:extLst>
                  <a:ext uri="{FF2B5EF4-FFF2-40B4-BE49-F238E27FC236}">
                    <a16:creationId xmlns:a16="http://schemas.microsoft.com/office/drawing/2014/main" id="{1E75D118-4F85-4A92-ABD9-2EDCFE837EDD}"/>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1" name="平行四边形 330">
                <a:extLst>
                  <a:ext uri="{FF2B5EF4-FFF2-40B4-BE49-F238E27FC236}">
                    <a16:creationId xmlns:a16="http://schemas.microsoft.com/office/drawing/2014/main" id="{A7522794-49FD-4950-84C1-EAC9E22E87E0}"/>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340" name="组合 339">
            <a:extLst>
              <a:ext uri="{FF2B5EF4-FFF2-40B4-BE49-F238E27FC236}">
                <a16:creationId xmlns:a16="http://schemas.microsoft.com/office/drawing/2014/main" id="{14CBEBDB-745D-4149-80B8-9ED2759387FE}"/>
              </a:ext>
            </a:extLst>
          </p:cNvPr>
          <p:cNvGrpSpPr>
            <a:grpSpLocks noChangeAspect="1"/>
          </p:cNvGrpSpPr>
          <p:nvPr/>
        </p:nvGrpSpPr>
        <p:grpSpPr>
          <a:xfrm>
            <a:off x="9035588" y="5396875"/>
            <a:ext cx="2808000" cy="35999"/>
            <a:chOff x="3479160" y="5477548"/>
            <a:chExt cx="639780" cy="8201"/>
          </a:xfrm>
          <a:solidFill>
            <a:schemeClr val="accent2"/>
          </a:solidFill>
        </p:grpSpPr>
        <p:grpSp>
          <p:nvGrpSpPr>
            <p:cNvPr id="341" name="组合 340">
              <a:extLst>
                <a:ext uri="{FF2B5EF4-FFF2-40B4-BE49-F238E27FC236}">
                  <a16:creationId xmlns:a16="http://schemas.microsoft.com/office/drawing/2014/main" id="{0512D657-EE6B-49F4-ADEA-2081F3003170}"/>
                </a:ext>
              </a:extLst>
            </p:cNvPr>
            <p:cNvGrpSpPr/>
            <p:nvPr/>
          </p:nvGrpSpPr>
          <p:grpSpPr>
            <a:xfrm>
              <a:off x="3701250" y="5477548"/>
              <a:ext cx="195600" cy="8201"/>
              <a:chOff x="3701250" y="5477548"/>
              <a:chExt cx="195600" cy="8201"/>
            </a:xfrm>
            <a:grpFill/>
          </p:grpSpPr>
          <p:sp>
            <p:nvSpPr>
              <p:cNvPr id="356" name="平行四边形 355">
                <a:extLst>
                  <a:ext uri="{FF2B5EF4-FFF2-40B4-BE49-F238E27FC236}">
                    <a16:creationId xmlns:a16="http://schemas.microsoft.com/office/drawing/2014/main" id="{91BB53C7-EEC0-4686-B974-F646819962A1}"/>
                  </a:ext>
                </a:extLst>
              </p:cNvPr>
              <p:cNvSpPr/>
              <p:nvPr/>
            </p:nvSpPr>
            <p:spPr>
              <a:xfrm>
                <a:off x="37012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7" name="平行四边形 356">
                <a:extLst>
                  <a:ext uri="{FF2B5EF4-FFF2-40B4-BE49-F238E27FC236}">
                    <a16:creationId xmlns:a16="http://schemas.microsoft.com/office/drawing/2014/main" id="{3FBE759B-DF45-44CE-BA21-9E1079787142}"/>
                  </a:ext>
                </a:extLst>
              </p:cNvPr>
              <p:cNvSpPr/>
              <p:nvPr/>
            </p:nvSpPr>
            <p:spPr>
              <a:xfrm flipH="1">
                <a:off x="3752850" y="5477548"/>
                <a:ext cx="144000" cy="8201"/>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42" name="组合 341">
              <a:extLst>
                <a:ext uri="{FF2B5EF4-FFF2-40B4-BE49-F238E27FC236}">
                  <a16:creationId xmlns:a16="http://schemas.microsoft.com/office/drawing/2014/main" id="{66A8B2A1-1A19-40CD-BDA3-46A8ABB53503}"/>
                </a:ext>
              </a:extLst>
            </p:cNvPr>
            <p:cNvGrpSpPr/>
            <p:nvPr/>
          </p:nvGrpSpPr>
          <p:grpSpPr>
            <a:xfrm>
              <a:off x="3902565" y="5482149"/>
              <a:ext cx="216375" cy="3600"/>
              <a:chOff x="3902565" y="5482149"/>
              <a:chExt cx="216375" cy="3600"/>
            </a:xfrm>
            <a:grpFill/>
          </p:grpSpPr>
          <p:sp>
            <p:nvSpPr>
              <p:cNvPr id="350" name="平行四边形 349">
                <a:extLst>
                  <a:ext uri="{FF2B5EF4-FFF2-40B4-BE49-F238E27FC236}">
                    <a16:creationId xmlns:a16="http://schemas.microsoft.com/office/drawing/2014/main" id="{90E124F8-0FFF-414E-82FA-BF955B220023}"/>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1" name="平行四边形 350">
                <a:extLst>
                  <a:ext uri="{FF2B5EF4-FFF2-40B4-BE49-F238E27FC236}">
                    <a16:creationId xmlns:a16="http://schemas.microsoft.com/office/drawing/2014/main" id="{1737C5B6-9E04-4B68-8579-89B619537251}"/>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2" name="平行四边形 351">
                <a:extLst>
                  <a:ext uri="{FF2B5EF4-FFF2-40B4-BE49-F238E27FC236}">
                    <a16:creationId xmlns:a16="http://schemas.microsoft.com/office/drawing/2014/main" id="{D09221DC-4330-4F45-8DF6-BB2ED8133F7D}"/>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3" name="平行四边形 352">
                <a:extLst>
                  <a:ext uri="{FF2B5EF4-FFF2-40B4-BE49-F238E27FC236}">
                    <a16:creationId xmlns:a16="http://schemas.microsoft.com/office/drawing/2014/main" id="{7FF8996B-2A94-48CB-9B99-53FB2808DF09}"/>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4" name="平行四边形 353">
                <a:extLst>
                  <a:ext uri="{FF2B5EF4-FFF2-40B4-BE49-F238E27FC236}">
                    <a16:creationId xmlns:a16="http://schemas.microsoft.com/office/drawing/2014/main" id="{51A4CA54-CDFF-49B2-AD4B-D421724BED4A}"/>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5" name="平行四边形 354">
                <a:extLst>
                  <a:ext uri="{FF2B5EF4-FFF2-40B4-BE49-F238E27FC236}">
                    <a16:creationId xmlns:a16="http://schemas.microsoft.com/office/drawing/2014/main" id="{4214F1D0-84C4-4AC7-A507-E4930015B8B0}"/>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43" name="组合 342">
              <a:extLst>
                <a:ext uri="{FF2B5EF4-FFF2-40B4-BE49-F238E27FC236}">
                  <a16:creationId xmlns:a16="http://schemas.microsoft.com/office/drawing/2014/main" id="{C4F257C1-D33B-40C7-B002-C8FC72362F06}"/>
                </a:ext>
              </a:extLst>
            </p:cNvPr>
            <p:cNvGrpSpPr/>
            <p:nvPr/>
          </p:nvGrpSpPr>
          <p:grpSpPr>
            <a:xfrm flipH="1">
              <a:off x="3479160" y="5482149"/>
              <a:ext cx="216375" cy="3600"/>
              <a:chOff x="3902565" y="5482149"/>
              <a:chExt cx="216375" cy="3600"/>
            </a:xfrm>
            <a:grpFill/>
          </p:grpSpPr>
          <p:sp>
            <p:nvSpPr>
              <p:cNvPr id="344" name="平行四边形 343">
                <a:extLst>
                  <a:ext uri="{FF2B5EF4-FFF2-40B4-BE49-F238E27FC236}">
                    <a16:creationId xmlns:a16="http://schemas.microsoft.com/office/drawing/2014/main" id="{7E56AEC6-551D-439E-9409-2A0A9654A224}"/>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5" name="平行四边形 344">
                <a:extLst>
                  <a:ext uri="{FF2B5EF4-FFF2-40B4-BE49-F238E27FC236}">
                    <a16:creationId xmlns:a16="http://schemas.microsoft.com/office/drawing/2014/main" id="{426F4818-F35D-428C-B31B-1E20C5F6FEC1}"/>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6" name="平行四边形 345">
                <a:extLst>
                  <a:ext uri="{FF2B5EF4-FFF2-40B4-BE49-F238E27FC236}">
                    <a16:creationId xmlns:a16="http://schemas.microsoft.com/office/drawing/2014/main" id="{92E4E40C-8602-4D43-A8A5-1CD992A8D34B}"/>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7" name="平行四边形 346">
                <a:extLst>
                  <a:ext uri="{FF2B5EF4-FFF2-40B4-BE49-F238E27FC236}">
                    <a16:creationId xmlns:a16="http://schemas.microsoft.com/office/drawing/2014/main" id="{FF1FFB79-0388-44D5-A437-50494ECA85BA}"/>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8" name="平行四边形 347">
                <a:extLst>
                  <a:ext uri="{FF2B5EF4-FFF2-40B4-BE49-F238E27FC236}">
                    <a16:creationId xmlns:a16="http://schemas.microsoft.com/office/drawing/2014/main" id="{E21EEFBB-013C-4082-B80D-DC4FEAEAC1A3}"/>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9" name="平行四边形 348">
                <a:extLst>
                  <a:ext uri="{FF2B5EF4-FFF2-40B4-BE49-F238E27FC236}">
                    <a16:creationId xmlns:a16="http://schemas.microsoft.com/office/drawing/2014/main" id="{A8882853-5DFB-4470-9856-F9F3A5694E4B}"/>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3" name="文本占位符 2">
            <a:extLst>
              <a:ext uri="{FF2B5EF4-FFF2-40B4-BE49-F238E27FC236}">
                <a16:creationId xmlns:a16="http://schemas.microsoft.com/office/drawing/2014/main" id="{B59D0C42-37D6-4B31-A496-5664CA305323}"/>
              </a:ext>
            </a:extLst>
          </p:cNvPr>
          <p:cNvSpPr>
            <a:spLocks noGrp="1"/>
          </p:cNvSpPr>
          <p:nvPr>
            <p:ph type="body" sz="quarter" idx="22"/>
          </p:nvPr>
        </p:nvSpPr>
        <p:spPr/>
        <p:txBody>
          <a:bodyPr/>
          <a:lstStyle/>
          <a:p>
            <a:r>
              <a:rPr lang="zh-CN" altLang="en-US" dirty="0"/>
              <a:t>重点 </a:t>
            </a:r>
            <a:r>
              <a:rPr lang="en-US" altLang="zh-CN" dirty="0"/>
              <a:t>· </a:t>
            </a:r>
            <a:r>
              <a:rPr lang="zh-CN" altLang="en-US" dirty="0"/>
              <a:t>难点</a:t>
            </a:r>
            <a:r>
              <a:rPr lang="en-US" altLang="zh-CN" dirty="0"/>
              <a:t>· </a:t>
            </a:r>
            <a:r>
              <a:rPr lang="zh-CN" altLang="en-US" b="1" dirty="0"/>
              <a:t>小结</a:t>
            </a:r>
            <a:endParaRPr lang="zh-CN" altLang="en-US" dirty="0"/>
          </a:p>
        </p:txBody>
      </p:sp>
    </p:spTree>
    <p:extLst>
      <p:ext uri="{BB962C8B-B14F-4D97-AF65-F5344CB8AC3E}">
        <p14:creationId xmlns:p14="http://schemas.microsoft.com/office/powerpoint/2010/main" val="688348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文本占位符 73">
            <a:extLst>
              <a:ext uri="{FF2B5EF4-FFF2-40B4-BE49-F238E27FC236}">
                <a16:creationId xmlns:a16="http://schemas.microsoft.com/office/drawing/2014/main" id="{96DC0FCB-BEE6-407E-BCA2-5EB8AAF532AF}"/>
              </a:ext>
            </a:extLst>
          </p:cNvPr>
          <p:cNvSpPr>
            <a:spLocks noGrp="1"/>
          </p:cNvSpPr>
          <p:nvPr>
            <p:ph type="body" sz="quarter" idx="22"/>
          </p:nvPr>
        </p:nvSpPr>
        <p:spPr>
          <a:prstGeom prst="rect">
            <a:avLst/>
          </a:prstGeom>
        </p:spPr>
        <p:txBody>
          <a:bodyPr/>
          <a:lstStyle/>
          <a:p>
            <a:r>
              <a:rPr lang="zh-CN" altLang="en-US" dirty="0"/>
              <a:t>恭喜通过关卡</a:t>
            </a:r>
          </a:p>
        </p:txBody>
      </p:sp>
      <p:pic>
        <p:nvPicPr>
          <p:cNvPr id="57" name="图片 56">
            <a:extLst>
              <a:ext uri="{FF2B5EF4-FFF2-40B4-BE49-F238E27FC236}">
                <a16:creationId xmlns:a16="http://schemas.microsoft.com/office/drawing/2014/main" id="{0D448005-D49E-474E-ABD3-C9BB78AC07D7}"/>
              </a:ext>
            </a:extLst>
          </p:cNvPr>
          <p:cNvPicPr>
            <a:picLocks noChangeAspect="1"/>
          </p:cNvPicPr>
          <p:nvPr/>
        </p:nvPicPr>
        <p:blipFill>
          <a:blip r:embed="rId3" cstate="screen">
            <a:alphaModFix amt="30000"/>
            <a:extLst>
              <a:ext uri="{28A0092B-C50C-407E-A947-70E740481C1C}">
                <a14:useLocalDpi xmlns:a14="http://schemas.microsoft.com/office/drawing/2010/main"/>
              </a:ext>
            </a:extLst>
          </a:blip>
          <a:stretch>
            <a:fillRect/>
          </a:stretch>
        </p:blipFill>
        <p:spPr>
          <a:xfrm rot="5400000">
            <a:off x="6090152" y="4225033"/>
            <a:ext cx="1366959" cy="908717"/>
          </a:xfrm>
          <a:prstGeom prst="rect">
            <a:avLst/>
          </a:prstGeom>
          <a:scene3d>
            <a:camera prst="perspectiveRelaxedModerately" fov="3000000">
              <a:rot lat="0" lon="3600000" rev="0"/>
            </a:camera>
            <a:lightRig rig="threePt" dir="t"/>
          </a:scene3d>
        </p:spPr>
      </p:pic>
      <mc:AlternateContent xmlns:mc="http://schemas.openxmlformats.org/markup-compatibility/2006">
        <mc:Choice xmlns:am3d="http://schemas.microsoft.com/office/drawing/2017/model3d" Requires="am3d">
          <p:graphicFrame>
            <p:nvGraphicFramePr>
              <p:cNvPr id="41" name="3D 模型 40">
                <a:extLst>
                  <a:ext uri="{FF2B5EF4-FFF2-40B4-BE49-F238E27FC236}">
                    <a16:creationId xmlns:a16="http://schemas.microsoft.com/office/drawing/2014/main" id="{35FF09A2-BD24-437F-9A09-155484834B51}"/>
                  </a:ext>
                </a:extLst>
              </p:cNvPr>
              <p:cNvGraphicFramePr>
                <a:graphicFrameLocks noChangeAspect="1"/>
              </p:cNvGraphicFramePr>
              <p:nvPr>
                <p:extLst>
                  <p:ext uri="{D42A27DB-BD31-4B8C-83A1-F6EECF244321}">
                    <p14:modId xmlns:p14="http://schemas.microsoft.com/office/powerpoint/2010/main" val="86498075"/>
                  </p:ext>
                </p:extLst>
              </p:nvPr>
            </p:nvGraphicFramePr>
            <p:xfrm>
              <a:off x="4918347" y="4525621"/>
              <a:ext cx="3780675" cy="1240410"/>
            </p:xfrm>
            <a:graphic>
              <a:graphicData uri="http://schemas.microsoft.com/office/drawing/2017/model3d">
                <am3d:model3d r:embed="rId4">
                  <am3d:spPr>
                    <a:xfrm>
                      <a:off x="0" y="0"/>
                      <a:ext cx="3780675" cy="1240410"/>
                    </a:xfrm>
                    <a:prstGeom prst="rect">
                      <a:avLst/>
                    </a:prstGeom>
                  </am3d:spPr>
                  <am3d:camera>
                    <am3d:pos x="0" y="0" z="66519320"/>
                    <am3d:up dx="0" dy="36000000" dz="0"/>
                    <am3d:lookAt x="0" y="0" z="0"/>
                    <am3d:perspective fov="2700000"/>
                  </am3d:camera>
                  <am3d:trans>
                    <am3d:meterPerModelUnit n="968052" d="1000000"/>
                    <am3d:preTrans dx="133053" dy="-2524839" dz="-10454964"/>
                    <am3d:scale>
                      <am3d:sx n="1000000" d="1000000"/>
                      <am3d:sy n="1000000" d="1000000"/>
                      <am3d:sz n="1000000" d="1000000"/>
                    </am3d:scale>
                    <am3d:rot ax="17100000"/>
                    <am3d:postTrans dx="0" dy="0" dz="0"/>
                  </am3d:trans>
                  <am3d:raster rName="Office3DRenderer" rVer="16.0.8326">
                    <am3d:blip r:embed="rId5"/>
                  </am3d:raster>
                  <am3d:objViewport viewportSz="541865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1" name="3D 模型 40">
                <a:extLst>
                  <a:ext uri="{FF2B5EF4-FFF2-40B4-BE49-F238E27FC236}">
                    <a16:creationId xmlns:a16="http://schemas.microsoft.com/office/drawing/2014/main" id="{35FF09A2-BD24-437F-9A09-155484834B51}"/>
                  </a:ext>
                </a:extLst>
              </p:cNvPr>
              <p:cNvPicPr>
                <a:picLocks noGrp="1" noRot="1" noChangeAspect="1" noMove="1" noResize="1" noEditPoints="1" noAdjustHandles="1" noChangeArrowheads="1" noChangeShapeType="1" noCrop="1"/>
              </p:cNvPicPr>
              <p:nvPr/>
            </p:nvPicPr>
            <p:blipFill>
              <a:blip r:embed="rId5"/>
              <a:stretch>
                <a:fillRect/>
              </a:stretch>
            </p:blipFill>
            <p:spPr>
              <a:xfrm>
                <a:off x="4918347" y="4525621"/>
                <a:ext cx="3780675" cy="1240410"/>
              </a:xfrm>
              <a:prstGeom prst="rect">
                <a:avLst/>
              </a:prstGeom>
            </p:spPr>
          </p:pic>
        </mc:Fallback>
      </mc:AlternateContent>
      <p:sp>
        <p:nvSpPr>
          <p:cNvPr id="42" name="梯形 41">
            <a:extLst>
              <a:ext uri="{FF2B5EF4-FFF2-40B4-BE49-F238E27FC236}">
                <a16:creationId xmlns:a16="http://schemas.microsoft.com/office/drawing/2014/main" id="{F653A6B7-7DA5-413C-8246-E139D462A847}"/>
              </a:ext>
            </a:extLst>
          </p:cNvPr>
          <p:cNvSpPr/>
          <p:nvPr/>
        </p:nvSpPr>
        <p:spPr>
          <a:xfrm rot="10800000">
            <a:off x="5328448" y="2612227"/>
            <a:ext cx="2945503" cy="2544235"/>
          </a:xfrm>
          <a:prstGeom prst="trapezoid">
            <a:avLst>
              <a:gd name="adj" fmla="val 40831"/>
            </a:avLst>
          </a:prstGeom>
          <a:gradFill>
            <a:gsLst>
              <a:gs pos="0">
                <a:schemeClr val="accent3">
                  <a:alpha val="10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6" name="梯形 165">
            <a:extLst>
              <a:ext uri="{FF2B5EF4-FFF2-40B4-BE49-F238E27FC236}">
                <a16:creationId xmlns:a16="http://schemas.microsoft.com/office/drawing/2014/main" id="{8CAE2643-537F-489D-8A3C-E84349ABE668}"/>
              </a:ext>
            </a:extLst>
          </p:cNvPr>
          <p:cNvSpPr/>
          <p:nvPr/>
        </p:nvSpPr>
        <p:spPr>
          <a:xfrm rot="10800000">
            <a:off x="4993122" y="3760037"/>
            <a:ext cx="3616152" cy="1396423"/>
          </a:xfrm>
          <a:prstGeom prst="trapezoid">
            <a:avLst>
              <a:gd name="adj" fmla="val 99296"/>
            </a:avLst>
          </a:prstGeom>
          <a:gradFill>
            <a:gsLst>
              <a:gs pos="0">
                <a:schemeClr val="accent3">
                  <a:alpha val="10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44" name="直接连接符 43">
            <a:extLst>
              <a:ext uri="{FF2B5EF4-FFF2-40B4-BE49-F238E27FC236}">
                <a16:creationId xmlns:a16="http://schemas.microsoft.com/office/drawing/2014/main" id="{D965A7E9-88CC-4FDB-99E3-6A129585DD49}"/>
              </a:ext>
            </a:extLst>
          </p:cNvPr>
          <p:cNvCxnSpPr/>
          <p:nvPr/>
        </p:nvCxnSpPr>
        <p:spPr>
          <a:xfrm>
            <a:off x="5120640" y="4468204"/>
            <a:ext cx="0" cy="1081352"/>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4DB92A5F-4B05-408B-AE71-92B680C8BD47}"/>
              </a:ext>
            </a:extLst>
          </p:cNvPr>
          <p:cNvCxnSpPr>
            <a:cxnSpLocks/>
          </p:cNvCxnSpPr>
          <p:nvPr/>
        </p:nvCxnSpPr>
        <p:spPr>
          <a:xfrm>
            <a:off x="5766816" y="4826593"/>
            <a:ext cx="0" cy="795894"/>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FFA13BD-3CE9-4001-8B84-6A9DE225AF24}"/>
              </a:ext>
            </a:extLst>
          </p:cNvPr>
          <p:cNvCxnSpPr/>
          <p:nvPr/>
        </p:nvCxnSpPr>
        <p:spPr>
          <a:xfrm>
            <a:off x="7656576" y="4666758"/>
            <a:ext cx="0" cy="1081352"/>
          </a:xfrm>
          <a:prstGeom prst="line">
            <a:avLst/>
          </a:prstGeom>
          <a:ln w="1905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76490635-45AA-4D1D-8DF1-EB2FEB8E720C}"/>
              </a:ext>
            </a:extLst>
          </p:cNvPr>
          <p:cNvCxnSpPr>
            <a:cxnSpLocks/>
          </p:cNvCxnSpPr>
          <p:nvPr/>
        </p:nvCxnSpPr>
        <p:spPr>
          <a:xfrm>
            <a:off x="8394192" y="4779923"/>
            <a:ext cx="0" cy="648950"/>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EFD60323-168B-42CC-8FB6-632D80EAAACF}"/>
              </a:ext>
            </a:extLst>
          </p:cNvPr>
          <p:cNvCxnSpPr>
            <a:cxnSpLocks/>
          </p:cNvCxnSpPr>
          <p:nvPr/>
        </p:nvCxnSpPr>
        <p:spPr>
          <a:xfrm>
            <a:off x="6534912" y="3912486"/>
            <a:ext cx="0" cy="1093523"/>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69" name="图片 168" descr="图片包含 游戏机, 动物, 灯, 灯光&#10;&#10;描述已自动生成">
            <a:extLst>
              <a:ext uri="{FF2B5EF4-FFF2-40B4-BE49-F238E27FC236}">
                <a16:creationId xmlns:a16="http://schemas.microsoft.com/office/drawing/2014/main" id="{92147DF5-8987-4416-B194-F78D929DA6B2}"/>
              </a:ext>
            </a:extLst>
          </p:cNvPr>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10000" contrast="20000"/>
                    </a14:imgEffect>
                  </a14:imgLayer>
                </a14:imgProps>
              </a:ext>
              <a:ext uri="{28A0092B-C50C-407E-A947-70E740481C1C}">
                <a14:useLocalDpi xmlns:a14="http://schemas.microsoft.com/office/drawing/2010/main"/>
              </a:ext>
            </a:extLst>
          </a:blip>
          <a:stretch>
            <a:fillRect/>
          </a:stretch>
        </p:blipFill>
        <p:spPr>
          <a:xfrm>
            <a:off x="4531881" y="1537960"/>
            <a:ext cx="4538634" cy="4538634"/>
          </a:xfrm>
          <a:prstGeom prst="rect">
            <a:avLst/>
          </a:prstGeom>
        </p:spPr>
      </p:pic>
      <p:cxnSp>
        <p:nvCxnSpPr>
          <p:cNvPr id="165" name="直接连接符 164">
            <a:extLst>
              <a:ext uri="{FF2B5EF4-FFF2-40B4-BE49-F238E27FC236}">
                <a16:creationId xmlns:a16="http://schemas.microsoft.com/office/drawing/2014/main" id="{A08B3EAC-5565-4643-BEAB-0BE76499F621}"/>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67" name="等腰三角形 166">
            <a:extLst>
              <a:ext uri="{FF2B5EF4-FFF2-40B4-BE49-F238E27FC236}">
                <a16:creationId xmlns:a16="http://schemas.microsoft.com/office/drawing/2014/main" id="{06DDCBDA-8011-4938-B89D-FF374626C191}"/>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8" name="等腰三角形 167">
            <a:extLst>
              <a:ext uri="{FF2B5EF4-FFF2-40B4-BE49-F238E27FC236}">
                <a16:creationId xmlns:a16="http://schemas.microsoft.com/office/drawing/2014/main" id="{5EBD8151-4C5E-408F-966F-C5F5C625C99C}"/>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70" name="直接连接符 169">
            <a:extLst>
              <a:ext uri="{FF2B5EF4-FFF2-40B4-BE49-F238E27FC236}">
                <a16:creationId xmlns:a16="http://schemas.microsoft.com/office/drawing/2014/main" id="{14137465-7E98-4DC0-AAAD-AE411B6B3F4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71" name="等腰三角形 170">
            <a:extLst>
              <a:ext uri="{FF2B5EF4-FFF2-40B4-BE49-F238E27FC236}">
                <a16:creationId xmlns:a16="http://schemas.microsoft.com/office/drawing/2014/main" id="{3A859207-7A18-4843-A2E7-08A37B0A082A}"/>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等腰三角形 174">
            <a:extLst>
              <a:ext uri="{FF2B5EF4-FFF2-40B4-BE49-F238E27FC236}">
                <a16:creationId xmlns:a16="http://schemas.microsoft.com/office/drawing/2014/main" id="{93413162-38FE-4EAA-8BA5-137B38E1901F}"/>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6" name="等腰三角形 175">
            <a:extLst>
              <a:ext uri="{FF2B5EF4-FFF2-40B4-BE49-F238E27FC236}">
                <a16:creationId xmlns:a16="http://schemas.microsoft.com/office/drawing/2014/main" id="{B1104B15-57B8-42F5-A6EA-95D6A491E4F3}"/>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77" name="组合 176">
            <a:extLst>
              <a:ext uri="{FF2B5EF4-FFF2-40B4-BE49-F238E27FC236}">
                <a16:creationId xmlns:a16="http://schemas.microsoft.com/office/drawing/2014/main" id="{632D57D0-5273-423E-9A50-FA20020ADB30}"/>
              </a:ext>
            </a:extLst>
          </p:cNvPr>
          <p:cNvGrpSpPr/>
          <p:nvPr/>
        </p:nvGrpSpPr>
        <p:grpSpPr>
          <a:xfrm>
            <a:off x="162711" y="649357"/>
            <a:ext cx="180000" cy="180000"/>
            <a:chOff x="202437" y="486863"/>
            <a:chExt cx="180000" cy="180000"/>
          </a:xfrm>
        </p:grpSpPr>
        <p:sp>
          <p:nvSpPr>
            <p:cNvPr id="178" name="椭圆 177">
              <a:extLst>
                <a:ext uri="{FF2B5EF4-FFF2-40B4-BE49-F238E27FC236}">
                  <a16:creationId xmlns:a16="http://schemas.microsoft.com/office/drawing/2014/main" id="{CAC65AEC-1888-4D48-9F32-C7402F3C06F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椭圆 178">
              <a:extLst>
                <a:ext uri="{FF2B5EF4-FFF2-40B4-BE49-F238E27FC236}">
                  <a16:creationId xmlns:a16="http://schemas.microsoft.com/office/drawing/2014/main" id="{C282AC5A-01F7-4165-BD88-229D50DBC5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0" name="组合 179">
            <a:extLst>
              <a:ext uri="{FF2B5EF4-FFF2-40B4-BE49-F238E27FC236}">
                <a16:creationId xmlns:a16="http://schemas.microsoft.com/office/drawing/2014/main" id="{AAB43C21-4769-4B1C-9575-6A0D0EC4EA26}"/>
              </a:ext>
            </a:extLst>
          </p:cNvPr>
          <p:cNvGrpSpPr/>
          <p:nvPr/>
        </p:nvGrpSpPr>
        <p:grpSpPr>
          <a:xfrm>
            <a:off x="235732" y="1125804"/>
            <a:ext cx="180000" cy="180000"/>
            <a:chOff x="202437" y="486863"/>
            <a:chExt cx="180000" cy="180000"/>
          </a:xfrm>
        </p:grpSpPr>
        <p:sp>
          <p:nvSpPr>
            <p:cNvPr id="182" name="椭圆 181">
              <a:extLst>
                <a:ext uri="{FF2B5EF4-FFF2-40B4-BE49-F238E27FC236}">
                  <a16:creationId xmlns:a16="http://schemas.microsoft.com/office/drawing/2014/main" id="{6C88CB4C-81D3-4FD3-BB24-6F905ECE321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椭圆 182">
              <a:extLst>
                <a:ext uri="{FF2B5EF4-FFF2-40B4-BE49-F238E27FC236}">
                  <a16:creationId xmlns:a16="http://schemas.microsoft.com/office/drawing/2014/main" id="{3F0382B1-336F-4E91-B637-E5912D3E9C5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84" name="直接连接符 183">
            <a:extLst>
              <a:ext uri="{FF2B5EF4-FFF2-40B4-BE49-F238E27FC236}">
                <a16:creationId xmlns:a16="http://schemas.microsoft.com/office/drawing/2014/main" id="{C3CD35F5-105E-4F9D-BC76-F4ED7E4DE9EF}"/>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85" name="椭圆 184">
            <a:extLst>
              <a:ext uri="{FF2B5EF4-FFF2-40B4-BE49-F238E27FC236}">
                <a16:creationId xmlns:a16="http://schemas.microsoft.com/office/drawing/2014/main" id="{AB3DAF01-F2C5-44C7-8430-D4FFD156FA38}"/>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椭圆 185">
            <a:extLst>
              <a:ext uri="{FF2B5EF4-FFF2-40B4-BE49-F238E27FC236}">
                <a16:creationId xmlns:a16="http://schemas.microsoft.com/office/drawing/2014/main" id="{19539BB3-11A3-40DF-B130-6FE4FBE314E2}"/>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任意多边形: 形状 186">
            <a:extLst>
              <a:ext uri="{FF2B5EF4-FFF2-40B4-BE49-F238E27FC236}">
                <a16:creationId xmlns:a16="http://schemas.microsoft.com/office/drawing/2014/main" id="{A482D5AA-E16E-429B-8D6B-9A6D4E65EAAA}"/>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任意多边形: 形状 187">
            <a:extLst>
              <a:ext uri="{FF2B5EF4-FFF2-40B4-BE49-F238E27FC236}">
                <a16:creationId xmlns:a16="http://schemas.microsoft.com/office/drawing/2014/main" id="{16468B02-7528-428D-B15F-3A50A2039B06}"/>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89" name="组合 188">
            <a:extLst>
              <a:ext uri="{FF2B5EF4-FFF2-40B4-BE49-F238E27FC236}">
                <a16:creationId xmlns:a16="http://schemas.microsoft.com/office/drawing/2014/main" id="{DC870D7D-215C-40F0-BE9C-017506FC898D}"/>
              </a:ext>
            </a:extLst>
          </p:cNvPr>
          <p:cNvGrpSpPr/>
          <p:nvPr/>
        </p:nvGrpSpPr>
        <p:grpSpPr>
          <a:xfrm>
            <a:off x="309846" y="2078698"/>
            <a:ext cx="180000" cy="180000"/>
            <a:chOff x="202437" y="486863"/>
            <a:chExt cx="180000" cy="180000"/>
          </a:xfrm>
        </p:grpSpPr>
        <p:sp>
          <p:nvSpPr>
            <p:cNvPr id="190" name="椭圆 189">
              <a:extLst>
                <a:ext uri="{FF2B5EF4-FFF2-40B4-BE49-F238E27FC236}">
                  <a16:creationId xmlns:a16="http://schemas.microsoft.com/office/drawing/2014/main" id="{CDC4A619-72DA-47CA-A33D-90A0DC5AD9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椭圆 190">
              <a:extLst>
                <a:ext uri="{FF2B5EF4-FFF2-40B4-BE49-F238E27FC236}">
                  <a16:creationId xmlns:a16="http://schemas.microsoft.com/office/drawing/2014/main" id="{C1BD0952-F859-4B2E-B3BB-DE57531168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2" name="组合 191">
            <a:extLst>
              <a:ext uri="{FF2B5EF4-FFF2-40B4-BE49-F238E27FC236}">
                <a16:creationId xmlns:a16="http://schemas.microsoft.com/office/drawing/2014/main" id="{1692758B-5B5B-4CEB-AFE8-9C9E2E28C092}"/>
              </a:ext>
            </a:extLst>
          </p:cNvPr>
          <p:cNvGrpSpPr/>
          <p:nvPr/>
        </p:nvGrpSpPr>
        <p:grpSpPr>
          <a:xfrm>
            <a:off x="309846" y="2555145"/>
            <a:ext cx="180000" cy="180000"/>
            <a:chOff x="202437" y="486863"/>
            <a:chExt cx="180000" cy="180000"/>
          </a:xfrm>
        </p:grpSpPr>
        <p:sp>
          <p:nvSpPr>
            <p:cNvPr id="193" name="椭圆 192">
              <a:extLst>
                <a:ext uri="{FF2B5EF4-FFF2-40B4-BE49-F238E27FC236}">
                  <a16:creationId xmlns:a16="http://schemas.microsoft.com/office/drawing/2014/main" id="{07026E26-810F-4CBB-A41A-95FC5DB0875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椭圆 193">
              <a:extLst>
                <a:ext uri="{FF2B5EF4-FFF2-40B4-BE49-F238E27FC236}">
                  <a16:creationId xmlns:a16="http://schemas.microsoft.com/office/drawing/2014/main" id="{8D0DCE45-6644-493F-A57C-003F733DBFF1}"/>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5" name="组合 194">
            <a:extLst>
              <a:ext uri="{FF2B5EF4-FFF2-40B4-BE49-F238E27FC236}">
                <a16:creationId xmlns:a16="http://schemas.microsoft.com/office/drawing/2014/main" id="{6D39C9D3-BC31-4C47-98F2-D0EB5EA2A302}"/>
              </a:ext>
            </a:extLst>
          </p:cNvPr>
          <p:cNvGrpSpPr/>
          <p:nvPr/>
        </p:nvGrpSpPr>
        <p:grpSpPr>
          <a:xfrm>
            <a:off x="309846" y="3031592"/>
            <a:ext cx="180000" cy="180000"/>
            <a:chOff x="202437" y="486863"/>
            <a:chExt cx="180000" cy="180000"/>
          </a:xfrm>
        </p:grpSpPr>
        <p:sp>
          <p:nvSpPr>
            <p:cNvPr id="196" name="椭圆 195">
              <a:extLst>
                <a:ext uri="{FF2B5EF4-FFF2-40B4-BE49-F238E27FC236}">
                  <a16:creationId xmlns:a16="http://schemas.microsoft.com/office/drawing/2014/main" id="{403E0937-DD1C-4A47-97D9-4A58C9D639B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椭圆 196">
              <a:extLst>
                <a:ext uri="{FF2B5EF4-FFF2-40B4-BE49-F238E27FC236}">
                  <a16:creationId xmlns:a16="http://schemas.microsoft.com/office/drawing/2014/main" id="{F6897BC3-6E3D-45D4-9FF3-240724AA108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8" name="组合 197">
            <a:extLst>
              <a:ext uri="{FF2B5EF4-FFF2-40B4-BE49-F238E27FC236}">
                <a16:creationId xmlns:a16="http://schemas.microsoft.com/office/drawing/2014/main" id="{02F6263A-494F-4FEA-8F71-1F4F3B95AC6F}"/>
              </a:ext>
            </a:extLst>
          </p:cNvPr>
          <p:cNvGrpSpPr/>
          <p:nvPr/>
        </p:nvGrpSpPr>
        <p:grpSpPr>
          <a:xfrm>
            <a:off x="309846" y="3508039"/>
            <a:ext cx="180000" cy="180000"/>
            <a:chOff x="202437" y="486863"/>
            <a:chExt cx="180000" cy="180000"/>
          </a:xfrm>
        </p:grpSpPr>
        <p:sp>
          <p:nvSpPr>
            <p:cNvPr id="199" name="椭圆 198">
              <a:extLst>
                <a:ext uri="{FF2B5EF4-FFF2-40B4-BE49-F238E27FC236}">
                  <a16:creationId xmlns:a16="http://schemas.microsoft.com/office/drawing/2014/main" id="{4871D67C-6A90-4538-A559-3D0493FF17B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椭圆 199">
              <a:extLst>
                <a:ext uri="{FF2B5EF4-FFF2-40B4-BE49-F238E27FC236}">
                  <a16:creationId xmlns:a16="http://schemas.microsoft.com/office/drawing/2014/main" id="{A2BA11ED-D687-45FA-90F2-C0AE6A19DEC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1" name="组合 200">
            <a:extLst>
              <a:ext uri="{FF2B5EF4-FFF2-40B4-BE49-F238E27FC236}">
                <a16:creationId xmlns:a16="http://schemas.microsoft.com/office/drawing/2014/main" id="{DAE2442D-B504-40AD-855B-D5736A21F9EA}"/>
              </a:ext>
            </a:extLst>
          </p:cNvPr>
          <p:cNvGrpSpPr/>
          <p:nvPr/>
        </p:nvGrpSpPr>
        <p:grpSpPr>
          <a:xfrm>
            <a:off x="309846" y="3984486"/>
            <a:ext cx="180000" cy="180000"/>
            <a:chOff x="202437" y="486863"/>
            <a:chExt cx="180000" cy="180000"/>
          </a:xfrm>
        </p:grpSpPr>
        <p:sp>
          <p:nvSpPr>
            <p:cNvPr id="202" name="椭圆 201">
              <a:extLst>
                <a:ext uri="{FF2B5EF4-FFF2-40B4-BE49-F238E27FC236}">
                  <a16:creationId xmlns:a16="http://schemas.microsoft.com/office/drawing/2014/main" id="{9BEB7A15-7764-48BE-9C42-3B9D6CB2FE5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椭圆 202">
              <a:extLst>
                <a:ext uri="{FF2B5EF4-FFF2-40B4-BE49-F238E27FC236}">
                  <a16:creationId xmlns:a16="http://schemas.microsoft.com/office/drawing/2014/main" id="{8A2B36D7-4F75-4EB1-81A1-EFE6A294E72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07" name="组合 206">
            <a:extLst>
              <a:ext uri="{FF2B5EF4-FFF2-40B4-BE49-F238E27FC236}">
                <a16:creationId xmlns:a16="http://schemas.microsoft.com/office/drawing/2014/main" id="{754A265C-6726-47AA-B9D6-FE58A47A8217}"/>
              </a:ext>
            </a:extLst>
          </p:cNvPr>
          <p:cNvGrpSpPr/>
          <p:nvPr/>
        </p:nvGrpSpPr>
        <p:grpSpPr>
          <a:xfrm>
            <a:off x="309846" y="4937380"/>
            <a:ext cx="180000" cy="180000"/>
            <a:chOff x="202437" y="486863"/>
            <a:chExt cx="180000" cy="180000"/>
          </a:xfrm>
        </p:grpSpPr>
        <p:sp>
          <p:nvSpPr>
            <p:cNvPr id="208" name="椭圆 207">
              <a:extLst>
                <a:ext uri="{FF2B5EF4-FFF2-40B4-BE49-F238E27FC236}">
                  <a16:creationId xmlns:a16="http://schemas.microsoft.com/office/drawing/2014/main" id="{7C9183E3-5F93-4728-997A-7283ED30A14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9" name="椭圆 208">
              <a:extLst>
                <a:ext uri="{FF2B5EF4-FFF2-40B4-BE49-F238E27FC236}">
                  <a16:creationId xmlns:a16="http://schemas.microsoft.com/office/drawing/2014/main" id="{B0750004-42E8-454F-ABA9-8E059D26871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0" name="等腰三角形 209">
            <a:extLst>
              <a:ext uri="{FF2B5EF4-FFF2-40B4-BE49-F238E27FC236}">
                <a16:creationId xmlns:a16="http://schemas.microsoft.com/office/drawing/2014/main" id="{F2F5E79D-B0F5-46D7-93A4-B81694582AA4}"/>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1" name="组合 210">
            <a:extLst>
              <a:ext uri="{FF2B5EF4-FFF2-40B4-BE49-F238E27FC236}">
                <a16:creationId xmlns:a16="http://schemas.microsoft.com/office/drawing/2014/main" id="{63568A24-005E-4820-80BA-5D0361122C57}"/>
              </a:ext>
            </a:extLst>
          </p:cNvPr>
          <p:cNvGrpSpPr/>
          <p:nvPr/>
        </p:nvGrpSpPr>
        <p:grpSpPr>
          <a:xfrm>
            <a:off x="236097" y="5413827"/>
            <a:ext cx="180000" cy="180000"/>
            <a:chOff x="202437" y="486863"/>
            <a:chExt cx="180000" cy="180000"/>
          </a:xfrm>
        </p:grpSpPr>
        <p:sp>
          <p:nvSpPr>
            <p:cNvPr id="212" name="椭圆 211">
              <a:extLst>
                <a:ext uri="{FF2B5EF4-FFF2-40B4-BE49-F238E27FC236}">
                  <a16:creationId xmlns:a16="http://schemas.microsoft.com/office/drawing/2014/main" id="{70E4DC92-33AC-4B52-9CE2-BDED551F174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3" name="椭圆 212">
              <a:extLst>
                <a:ext uri="{FF2B5EF4-FFF2-40B4-BE49-F238E27FC236}">
                  <a16:creationId xmlns:a16="http://schemas.microsoft.com/office/drawing/2014/main" id="{983CC3BE-2F44-4FF3-9EFC-4B088C6E6A3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4" name="等腰三角形 213">
            <a:extLst>
              <a:ext uri="{FF2B5EF4-FFF2-40B4-BE49-F238E27FC236}">
                <a16:creationId xmlns:a16="http://schemas.microsoft.com/office/drawing/2014/main" id="{CC22D111-6B19-4537-A4F7-7B6C097B965B}"/>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5" name="组合 214">
            <a:extLst>
              <a:ext uri="{FF2B5EF4-FFF2-40B4-BE49-F238E27FC236}">
                <a16:creationId xmlns:a16="http://schemas.microsoft.com/office/drawing/2014/main" id="{DA5291B3-ACD3-41BF-B4A3-5611DA35D66A}"/>
              </a:ext>
            </a:extLst>
          </p:cNvPr>
          <p:cNvGrpSpPr/>
          <p:nvPr/>
        </p:nvGrpSpPr>
        <p:grpSpPr>
          <a:xfrm>
            <a:off x="236097" y="5890274"/>
            <a:ext cx="180000" cy="180000"/>
            <a:chOff x="202437" y="486863"/>
            <a:chExt cx="180000" cy="180000"/>
          </a:xfrm>
        </p:grpSpPr>
        <p:sp>
          <p:nvSpPr>
            <p:cNvPr id="216" name="椭圆 215">
              <a:extLst>
                <a:ext uri="{FF2B5EF4-FFF2-40B4-BE49-F238E27FC236}">
                  <a16:creationId xmlns:a16="http://schemas.microsoft.com/office/drawing/2014/main" id="{E509D8B8-1B54-4232-950B-8A59EF23BA7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椭圆 216">
              <a:extLst>
                <a:ext uri="{FF2B5EF4-FFF2-40B4-BE49-F238E27FC236}">
                  <a16:creationId xmlns:a16="http://schemas.microsoft.com/office/drawing/2014/main" id="{0E54099F-FB29-4F72-A559-155C1CB6A7B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8" name="等腰三角形 217">
            <a:extLst>
              <a:ext uri="{FF2B5EF4-FFF2-40B4-BE49-F238E27FC236}">
                <a16:creationId xmlns:a16="http://schemas.microsoft.com/office/drawing/2014/main" id="{A56CC449-0212-4CA6-A81D-E7FA02EC881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9" name="等腰三角形 218">
            <a:extLst>
              <a:ext uri="{FF2B5EF4-FFF2-40B4-BE49-F238E27FC236}">
                <a16:creationId xmlns:a16="http://schemas.microsoft.com/office/drawing/2014/main" id="{D6C03332-F011-4E4B-9BD4-DA614CC5ECB8}"/>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文本占位符 1">
            <a:extLst>
              <a:ext uri="{FF2B5EF4-FFF2-40B4-BE49-F238E27FC236}">
                <a16:creationId xmlns:a16="http://schemas.microsoft.com/office/drawing/2014/main" id="{2A62AD59-89E7-4019-BC88-0101EDD60555}"/>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221" name="文本占位符 2">
            <a:extLst>
              <a:ext uri="{FF2B5EF4-FFF2-40B4-BE49-F238E27FC236}">
                <a16:creationId xmlns:a16="http://schemas.microsoft.com/office/drawing/2014/main" id="{EC70605A-BB73-4637-AD43-7BEA7FCE0456}"/>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222" name="文本占位符 3">
            <a:extLst>
              <a:ext uri="{FF2B5EF4-FFF2-40B4-BE49-F238E27FC236}">
                <a16:creationId xmlns:a16="http://schemas.microsoft.com/office/drawing/2014/main" id="{03D91BF1-302E-4908-93F1-D395DF9F67E5}"/>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223" name="文本占位符 4">
            <a:extLst>
              <a:ext uri="{FF2B5EF4-FFF2-40B4-BE49-F238E27FC236}">
                <a16:creationId xmlns:a16="http://schemas.microsoft.com/office/drawing/2014/main" id="{68795423-D423-4D6B-BC4A-F46577A60DA2}"/>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按工作表顺序</a:t>
            </a:r>
          </a:p>
          <a:p>
            <a:r>
              <a:rPr lang="zh-CN" altLang="en-US" dirty="0">
                <a:solidFill>
                  <a:schemeClr val="bg1">
                    <a:lumMod val="50000"/>
                  </a:schemeClr>
                </a:solidFill>
              </a:rPr>
              <a:t>导入数据</a:t>
            </a:r>
          </a:p>
        </p:txBody>
      </p:sp>
      <p:sp>
        <p:nvSpPr>
          <p:cNvPr id="224" name="文本占位符 5">
            <a:extLst>
              <a:ext uri="{FF2B5EF4-FFF2-40B4-BE49-F238E27FC236}">
                <a16:creationId xmlns:a16="http://schemas.microsoft.com/office/drawing/2014/main" id="{16F3CEC9-4BD1-4BCC-9987-F5E0FFEAD1F1}"/>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225" name="文本占位符 6">
            <a:extLst>
              <a:ext uri="{FF2B5EF4-FFF2-40B4-BE49-F238E27FC236}">
                <a16:creationId xmlns:a16="http://schemas.microsoft.com/office/drawing/2014/main" id="{483ABE19-F276-4788-95A9-C17F1E4E7D74}"/>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226" name="文本占位符 7">
            <a:extLst>
              <a:ext uri="{FF2B5EF4-FFF2-40B4-BE49-F238E27FC236}">
                <a16:creationId xmlns:a16="http://schemas.microsoft.com/office/drawing/2014/main" id="{D9D75897-43B3-4A1D-AE97-9F1CFEDF893A}"/>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合并单元格处理</a:t>
            </a:r>
          </a:p>
        </p:txBody>
      </p:sp>
      <p:sp>
        <p:nvSpPr>
          <p:cNvPr id="227" name="文本占位符 8">
            <a:extLst>
              <a:ext uri="{FF2B5EF4-FFF2-40B4-BE49-F238E27FC236}">
                <a16:creationId xmlns:a16="http://schemas.microsoft.com/office/drawing/2014/main" id="{2D0C2E8F-6635-4E97-9A77-520CC2BC93E5}"/>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228" name="文本占位符 9">
            <a:extLst>
              <a:ext uri="{FF2B5EF4-FFF2-40B4-BE49-F238E27FC236}">
                <a16:creationId xmlns:a16="http://schemas.microsoft.com/office/drawing/2014/main" id="{188B978E-73E0-4C1D-9194-F8133F9CBEB9}"/>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229" name="文本占位符 10">
            <a:extLst>
              <a:ext uri="{FF2B5EF4-FFF2-40B4-BE49-F238E27FC236}">
                <a16:creationId xmlns:a16="http://schemas.microsoft.com/office/drawing/2014/main" id="{FB8F669B-65EB-492D-9DD7-47CCA033B518}"/>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230" name="文本占位符 11">
            <a:extLst>
              <a:ext uri="{FF2B5EF4-FFF2-40B4-BE49-F238E27FC236}">
                <a16:creationId xmlns:a16="http://schemas.microsoft.com/office/drawing/2014/main" id="{0A89DD1C-D39B-4D99-AC1C-D02BFE2AE750}"/>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231" name="文本占位符 12">
            <a:extLst>
              <a:ext uri="{FF2B5EF4-FFF2-40B4-BE49-F238E27FC236}">
                <a16:creationId xmlns:a16="http://schemas.microsoft.com/office/drawing/2014/main" id="{690F4262-B2CA-40EF-951A-8C8B4051CF5B}"/>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grpSp>
        <p:nvGrpSpPr>
          <p:cNvPr id="14" name="组合 13">
            <a:extLst>
              <a:ext uri="{FF2B5EF4-FFF2-40B4-BE49-F238E27FC236}">
                <a16:creationId xmlns:a16="http://schemas.microsoft.com/office/drawing/2014/main" id="{5821286C-94BF-410C-951C-6A17F110DE1C}"/>
              </a:ext>
            </a:extLst>
          </p:cNvPr>
          <p:cNvGrpSpPr/>
          <p:nvPr/>
        </p:nvGrpSpPr>
        <p:grpSpPr>
          <a:xfrm>
            <a:off x="309846" y="1602251"/>
            <a:ext cx="224685" cy="180000"/>
            <a:chOff x="309846" y="4460933"/>
            <a:chExt cx="224685" cy="180000"/>
          </a:xfrm>
        </p:grpSpPr>
        <p:grpSp>
          <p:nvGrpSpPr>
            <p:cNvPr id="204" name="组合 203">
              <a:extLst>
                <a:ext uri="{FF2B5EF4-FFF2-40B4-BE49-F238E27FC236}">
                  <a16:creationId xmlns:a16="http://schemas.microsoft.com/office/drawing/2014/main" id="{BCD9A7FF-C857-49F0-9F87-E70D18EA8C32}"/>
                </a:ext>
              </a:extLst>
            </p:cNvPr>
            <p:cNvGrpSpPr/>
            <p:nvPr/>
          </p:nvGrpSpPr>
          <p:grpSpPr>
            <a:xfrm>
              <a:off x="309846" y="4460933"/>
              <a:ext cx="180000" cy="180000"/>
              <a:chOff x="202437" y="486863"/>
              <a:chExt cx="180000" cy="180000"/>
            </a:xfrm>
          </p:grpSpPr>
          <p:sp>
            <p:nvSpPr>
              <p:cNvPr id="205" name="椭圆 204">
                <a:extLst>
                  <a:ext uri="{FF2B5EF4-FFF2-40B4-BE49-F238E27FC236}">
                    <a16:creationId xmlns:a16="http://schemas.microsoft.com/office/drawing/2014/main" id="{C948F639-98DB-4937-8A82-782A50CB7880}"/>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6" name="椭圆 205">
                <a:extLst>
                  <a:ext uri="{FF2B5EF4-FFF2-40B4-BE49-F238E27FC236}">
                    <a16:creationId xmlns:a16="http://schemas.microsoft.com/office/drawing/2014/main" id="{BCAA5DF9-A9EF-49F0-B18A-F55DDD2A099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32" name="等腰三角形 231">
              <a:extLst>
                <a:ext uri="{FF2B5EF4-FFF2-40B4-BE49-F238E27FC236}">
                  <a16:creationId xmlns:a16="http://schemas.microsoft.com/office/drawing/2014/main" id="{BA298C7D-3DD5-4AE1-A377-054B4D8FB824}"/>
                </a:ext>
              </a:extLst>
            </p:cNvPr>
            <p:cNvSpPr/>
            <p:nvPr/>
          </p:nvSpPr>
          <p:spPr>
            <a:xfrm rot="5400000">
              <a:off x="457788" y="4515404"/>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3" name="椭圆 232">
              <a:extLst>
                <a:ext uri="{FF2B5EF4-FFF2-40B4-BE49-F238E27FC236}">
                  <a16:creationId xmlns:a16="http://schemas.microsoft.com/office/drawing/2014/main" id="{A7596B49-449A-42F0-824A-A61438590E94}"/>
                </a:ext>
              </a:extLst>
            </p:cNvPr>
            <p:cNvSpPr/>
            <p:nvPr/>
          </p:nvSpPr>
          <p:spPr>
            <a:xfrm>
              <a:off x="364348" y="4514933"/>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4" name="组合 233">
            <a:extLst>
              <a:ext uri="{FF2B5EF4-FFF2-40B4-BE49-F238E27FC236}">
                <a16:creationId xmlns:a16="http://schemas.microsoft.com/office/drawing/2014/main" id="{B7DDC6B0-6D82-4053-B13E-8B13EF561D43}"/>
              </a:ext>
            </a:extLst>
          </p:cNvPr>
          <p:cNvGrpSpPr/>
          <p:nvPr/>
        </p:nvGrpSpPr>
        <p:grpSpPr>
          <a:xfrm>
            <a:off x="309846" y="4460933"/>
            <a:ext cx="180000" cy="180000"/>
            <a:chOff x="202437" y="486863"/>
            <a:chExt cx="180000" cy="180000"/>
          </a:xfrm>
        </p:grpSpPr>
        <p:sp>
          <p:nvSpPr>
            <p:cNvPr id="235" name="椭圆 234">
              <a:extLst>
                <a:ext uri="{FF2B5EF4-FFF2-40B4-BE49-F238E27FC236}">
                  <a16:creationId xmlns:a16="http://schemas.microsoft.com/office/drawing/2014/main" id="{00966555-3D27-4633-AD3B-11069094A71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6" name="椭圆 235">
              <a:extLst>
                <a:ext uri="{FF2B5EF4-FFF2-40B4-BE49-F238E27FC236}">
                  <a16:creationId xmlns:a16="http://schemas.microsoft.com/office/drawing/2014/main" id="{CC590FD4-27C9-403D-9596-42480C59905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Tree>
    <p:extLst>
      <p:ext uri="{BB962C8B-B14F-4D97-AF65-F5344CB8AC3E}">
        <p14:creationId xmlns:p14="http://schemas.microsoft.com/office/powerpoint/2010/main" val="3125025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mph" presetSubtype="32" repeatCount="indefinite" fill="hold" nodeType="withEffect">
                                  <p:stCondLst>
                                    <p:cond delay="0"/>
                                  </p:stCondLst>
                                  <p:childTnLst>
                                    <p:animRot by="-21600000">
                                      <p:cBhvr>
                                        <p:cTn id="6" dur="10000" fill="hold"/>
                                        <p:tgtEl>
                                          <p:spTgt spid="41"/>
                                        </p:tgtEl>
                                        <p:attrNameLst>
                                          <p:attrName>3d.object.rotation.z</p:attrName>
                                        </p:attrNameLst>
                                      </p:cBhvr>
                                    </p:animRot>
                                  </p:childTnLst>
                                </p:cTn>
                              </p:par>
                              <p:par>
                                <p:cTn id="7" presetID="42" presetClass="path" presetSubtype="0" repeatCount="indefinite" fill="hold" nodeType="withEffect">
                                  <p:stCondLst>
                                    <p:cond delay="0"/>
                                  </p:stCondLst>
                                  <p:endCondLst>
                                    <p:cond evt="onNext" delay="0">
                                      <p:tgtEl>
                                        <p:sldTgt/>
                                      </p:tgtEl>
                                    </p:cond>
                                  </p:endCondLst>
                                  <p:childTnLst>
                                    <p:animMotion origin="layout" path="M -2.08333E-6 -4.07407E-6 L -2.08333E-6 -0.43125 " pathEditMode="relative" rAng="0" ptsTypes="AA">
                                      <p:cBhvr>
                                        <p:cTn id="8" dur="3000" fill="hold"/>
                                        <p:tgtEl>
                                          <p:spTgt spid="44"/>
                                        </p:tgtEl>
                                        <p:attrNameLst>
                                          <p:attrName>ppt_x</p:attrName>
                                          <p:attrName>ppt_y</p:attrName>
                                        </p:attrNameLst>
                                      </p:cBhvr>
                                      <p:rCtr x="0" y="-21574"/>
                                    </p:animMotion>
                                  </p:childTnLst>
                                </p:cTn>
                              </p:par>
                              <p:par>
                                <p:cTn id="9" presetID="22" presetClass="exit" presetSubtype="4" repeatCount="indefinite" fill="hold" nodeType="withEffect">
                                  <p:stCondLst>
                                    <p:cond delay="0"/>
                                  </p:stCondLst>
                                  <p:endCondLst>
                                    <p:cond evt="onNext" delay="0">
                                      <p:tgtEl>
                                        <p:sldTgt/>
                                      </p:tgtEl>
                                    </p:cond>
                                  </p:endCondLst>
                                  <p:childTnLst>
                                    <p:animEffect transition="out" filter="wipe(down)">
                                      <p:cBhvr>
                                        <p:cTn id="10" dur="3000"/>
                                        <p:tgtEl>
                                          <p:spTgt spid="44"/>
                                        </p:tgtEl>
                                      </p:cBhvr>
                                    </p:animEffect>
                                    <p:set>
                                      <p:cBhvr>
                                        <p:cTn id="11" dur="1" fill="hold">
                                          <p:stCondLst>
                                            <p:cond delay="2999"/>
                                          </p:stCondLst>
                                        </p:cTn>
                                        <p:tgtEl>
                                          <p:spTgt spid="44"/>
                                        </p:tgtEl>
                                        <p:attrNameLst>
                                          <p:attrName>style.visibility</p:attrName>
                                        </p:attrNameLst>
                                      </p:cBhvr>
                                      <p:to>
                                        <p:strVal val="hidden"/>
                                      </p:to>
                                    </p:set>
                                  </p:childTnLst>
                                </p:cTn>
                              </p:par>
                              <p:par>
                                <p:cTn id="12" presetID="1" presetClass="entr" presetSubtype="0" fill="hold" nodeType="withEffect">
                                  <p:stCondLst>
                                    <p:cond delay="750"/>
                                  </p:stCondLst>
                                  <p:childTnLst>
                                    <p:set>
                                      <p:cBhvr>
                                        <p:cTn id="13" dur="1" fill="hold">
                                          <p:stCondLst>
                                            <p:cond delay="0"/>
                                          </p:stCondLst>
                                        </p:cTn>
                                        <p:tgtEl>
                                          <p:spTgt spid="172"/>
                                        </p:tgtEl>
                                        <p:attrNameLst>
                                          <p:attrName>style.visibility</p:attrName>
                                        </p:attrNameLst>
                                      </p:cBhvr>
                                      <p:to>
                                        <p:strVal val="visible"/>
                                      </p:to>
                                    </p:set>
                                  </p:childTnLst>
                                </p:cTn>
                              </p:par>
                              <p:par>
                                <p:cTn id="14" presetID="42" presetClass="path" presetSubtype="0" repeatCount="indefinite" fill="hold" nodeType="withEffect">
                                  <p:stCondLst>
                                    <p:cond delay="750"/>
                                  </p:stCondLst>
                                  <p:endCondLst>
                                    <p:cond evt="onNext" delay="0">
                                      <p:tgtEl>
                                        <p:sldTgt/>
                                      </p:tgtEl>
                                    </p:cond>
                                  </p:endCondLst>
                                  <p:childTnLst>
                                    <p:animMotion origin="layout" path="M 3.125E-6 4.44444E-6 L 3.125E-6 -0.33866 " pathEditMode="relative" rAng="0" ptsTypes="AA">
                                      <p:cBhvr>
                                        <p:cTn id="15" dur="3000" fill="hold"/>
                                        <p:tgtEl>
                                          <p:spTgt spid="172"/>
                                        </p:tgtEl>
                                        <p:attrNameLst>
                                          <p:attrName>ppt_x</p:attrName>
                                          <p:attrName>ppt_y</p:attrName>
                                        </p:attrNameLst>
                                      </p:cBhvr>
                                      <p:rCtr x="0" y="-16944"/>
                                    </p:animMotion>
                                  </p:childTnLst>
                                </p:cTn>
                              </p:par>
                              <p:par>
                                <p:cTn id="16" presetID="22" presetClass="exit" presetSubtype="4" repeatCount="indefinite" fill="hold" nodeType="withEffect">
                                  <p:stCondLst>
                                    <p:cond delay="750"/>
                                  </p:stCondLst>
                                  <p:endCondLst>
                                    <p:cond evt="onNext" delay="0">
                                      <p:tgtEl>
                                        <p:sldTgt/>
                                      </p:tgtEl>
                                    </p:cond>
                                  </p:endCondLst>
                                  <p:childTnLst>
                                    <p:animEffect transition="out" filter="wipe(down)">
                                      <p:cBhvr>
                                        <p:cTn id="17" dur="3000"/>
                                        <p:tgtEl>
                                          <p:spTgt spid="172"/>
                                        </p:tgtEl>
                                      </p:cBhvr>
                                    </p:animEffect>
                                    <p:set>
                                      <p:cBhvr>
                                        <p:cTn id="18" dur="1" fill="hold">
                                          <p:stCondLst>
                                            <p:cond delay="2999"/>
                                          </p:stCondLst>
                                        </p:cTn>
                                        <p:tgtEl>
                                          <p:spTgt spid="172"/>
                                        </p:tgtEl>
                                        <p:attrNameLst>
                                          <p:attrName>style.visibility</p:attrName>
                                        </p:attrNameLst>
                                      </p:cBhvr>
                                      <p:to>
                                        <p:strVal val="hidden"/>
                                      </p:to>
                                    </p:set>
                                  </p:childTnLst>
                                </p:cTn>
                              </p:par>
                              <p:par>
                                <p:cTn id="19" presetID="1" presetClass="entr" presetSubtype="0" fill="hold" nodeType="withEffect">
                                  <p:stCondLst>
                                    <p:cond delay="1250"/>
                                  </p:stCondLst>
                                  <p:childTnLst>
                                    <p:set>
                                      <p:cBhvr>
                                        <p:cTn id="20" dur="1" fill="hold">
                                          <p:stCondLst>
                                            <p:cond delay="0"/>
                                          </p:stCondLst>
                                        </p:cTn>
                                        <p:tgtEl>
                                          <p:spTgt spid="173"/>
                                        </p:tgtEl>
                                        <p:attrNameLst>
                                          <p:attrName>style.visibility</p:attrName>
                                        </p:attrNameLst>
                                      </p:cBhvr>
                                      <p:to>
                                        <p:strVal val="visible"/>
                                      </p:to>
                                    </p:set>
                                  </p:childTnLst>
                                </p:cTn>
                              </p:par>
                              <p:par>
                                <p:cTn id="21" presetID="42" presetClass="path" presetSubtype="0" repeatCount="indefinite" fill="hold" nodeType="withEffect">
                                  <p:stCondLst>
                                    <p:cond delay="1250"/>
                                  </p:stCondLst>
                                  <p:endCondLst>
                                    <p:cond evt="onNext" delay="0">
                                      <p:tgtEl>
                                        <p:sldTgt/>
                                      </p:tgtEl>
                                    </p:cond>
                                  </p:endCondLst>
                                  <p:childTnLst>
                                    <p:animMotion origin="layout" path="M -4.79167E-6 7.40741E-7 L -4.79167E-6 -0.47477 " pathEditMode="relative" rAng="0" ptsTypes="AA">
                                      <p:cBhvr>
                                        <p:cTn id="22" dur="3000" fill="hold"/>
                                        <p:tgtEl>
                                          <p:spTgt spid="173"/>
                                        </p:tgtEl>
                                        <p:attrNameLst>
                                          <p:attrName>ppt_x</p:attrName>
                                          <p:attrName>ppt_y</p:attrName>
                                        </p:attrNameLst>
                                      </p:cBhvr>
                                      <p:rCtr x="0" y="-23750"/>
                                    </p:animMotion>
                                  </p:childTnLst>
                                </p:cTn>
                              </p:par>
                              <p:par>
                                <p:cTn id="23" presetID="22" presetClass="exit" presetSubtype="4" repeatCount="indefinite" fill="hold" nodeType="withEffect">
                                  <p:stCondLst>
                                    <p:cond delay="1250"/>
                                  </p:stCondLst>
                                  <p:endCondLst>
                                    <p:cond evt="onNext" delay="0">
                                      <p:tgtEl>
                                        <p:sldTgt/>
                                      </p:tgtEl>
                                    </p:cond>
                                  </p:endCondLst>
                                  <p:childTnLst>
                                    <p:animEffect transition="out" filter="wipe(down)">
                                      <p:cBhvr>
                                        <p:cTn id="24" dur="3000"/>
                                        <p:tgtEl>
                                          <p:spTgt spid="173"/>
                                        </p:tgtEl>
                                      </p:cBhvr>
                                    </p:animEffect>
                                    <p:set>
                                      <p:cBhvr>
                                        <p:cTn id="25" dur="1" fill="hold">
                                          <p:stCondLst>
                                            <p:cond delay="2999"/>
                                          </p:stCondLst>
                                        </p:cTn>
                                        <p:tgtEl>
                                          <p:spTgt spid="173"/>
                                        </p:tgtEl>
                                        <p:attrNameLst>
                                          <p:attrName>style.visibility</p:attrName>
                                        </p:attrNameLst>
                                      </p:cBhvr>
                                      <p:to>
                                        <p:strVal val="hidden"/>
                                      </p:to>
                                    </p:set>
                                  </p:childTnLst>
                                </p:cTn>
                              </p:par>
                              <p:par>
                                <p:cTn id="26" presetID="1" presetClass="entr" presetSubtype="0" fill="hold" nodeType="withEffect">
                                  <p:stCondLst>
                                    <p:cond delay="2000"/>
                                  </p:stCondLst>
                                  <p:childTnLst>
                                    <p:set>
                                      <p:cBhvr>
                                        <p:cTn id="27" dur="1" fill="hold">
                                          <p:stCondLst>
                                            <p:cond delay="0"/>
                                          </p:stCondLst>
                                        </p:cTn>
                                        <p:tgtEl>
                                          <p:spTgt spid="174"/>
                                        </p:tgtEl>
                                        <p:attrNameLst>
                                          <p:attrName>style.visibility</p:attrName>
                                        </p:attrNameLst>
                                      </p:cBhvr>
                                      <p:to>
                                        <p:strVal val="visible"/>
                                      </p:to>
                                    </p:set>
                                  </p:childTnLst>
                                </p:cTn>
                              </p:par>
                              <p:par>
                                <p:cTn id="28" presetID="42" presetClass="path" presetSubtype="0" repeatCount="indefinite" fill="hold" nodeType="withEffect">
                                  <p:stCondLst>
                                    <p:cond delay="2000"/>
                                  </p:stCondLst>
                                  <p:endCondLst>
                                    <p:cond evt="onNext" delay="0">
                                      <p:tgtEl>
                                        <p:sldTgt/>
                                      </p:tgtEl>
                                    </p:cond>
                                  </p:endCondLst>
                                  <p:childTnLst>
                                    <p:animMotion origin="layout" path="M -1.66667E-6 -2.96296E-6 L -1.66667E-6 -0.43125 " pathEditMode="relative" rAng="0" ptsTypes="AA">
                                      <p:cBhvr>
                                        <p:cTn id="29" dur="3000" fill="hold"/>
                                        <p:tgtEl>
                                          <p:spTgt spid="174"/>
                                        </p:tgtEl>
                                        <p:attrNameLst>
                                          <p:attrName>ppt_x</p:attrName>
                                          <p:attrName>ppt_y</p:attrName>
                                        </p:attrNameLst>
                                      </p:cBhvr>
                                      <p:rCtr x="0" y="-21574"/>
                                    </p:animMotion>
                                  </p:childTnLst>
                                </p:cTn>
                              </p:par>
                              <p:par>
                                <p:cTn id="30" presetID="22" presetClass="exit" presetSubtype="4" repeatCount="indefinite" fill="hold" nodeType="withEffect">
                                  <p:stCondLst>
                                    <p:cond delay="2000"/>
                                  </p:stCondLst>
                                  <p:endCondLst>
                                    <p:cond evt="onNext" delay="0">
                                      <p:tgtEl>
                                        <p:sldTgt/>
                                      </p:tgtEl>
                                    </p:cond>
                                  </p:endCondLst>
                                  <p:childTnLst>
                                    <p:animEffect transition="out" filter="wipe(down)">
                                      <p:cBhvr>
                                        <p:cTn id="31" dur="3000"/>
                                        <p:tgtEl>
                                          <p:spTgt spid="174"/>
                                        </p:tgtEl>
                                      </p:cBhvr>
                                    </p:animEffect>
                                    <p:set>
                                      <p:cBhvr>
                                        <p:cTn id="32" dur="1" fill="hold">
                                          <p:stCondLst>
                                            <p:cond delay="2999"/>
                                          </p:stCondLst>
                                        </p:cTn>
                                        <p:tgtEl>
                                          <p:spTgt spid="174"/>
                                        </p:tgtEl>
                                        <p:attrNameLst>
                                          <p:attrName>style.visibility</p:attrName>
                                        </p:attrNameLst>
                                      </p:cBhvr>
                                      <p:to>
                                        <p:strVal val="hidden"/>
                                      </p:to>
                                    </p:set>
                                  </p:childTnLst>
                                </p:cTn>
                              </p:par>
                              <p:par>
                                <p:cTn id="33" presetID="1" presetClass="entr" presetSubtype="0" fill="hold" nodeType="withEffect">
                                  <p:stCondLst>
                                    <p:cond delay="2750"/>
                                  </p:stCondLst>
                                  <p:childTnLst>
                                    <p:set>
                                      <p:cBhvr>
                                        <p:cTn id="34" dur="1" fill="hold">
                                          <p:stCondLst>
                                            <p:cond delay="0"/>
                                          </p:stCondLst>
                                        </p:cTn>
                                        <p:tgtEl>
                                          <p:spTgt spid="181"/>
                                        </p:tgtEl>
                                        <p:attrNameLst>
                                          <p:attrName>style.visibility</p:attrName>
                                        </p:attrNameLst>
                                      </p:cBhvr>
                                      <p:to>
                                        <p:strVal val="visible"/>
                                      </p:to>
                                    </p:set>
                                  </p:childTnLst>
                                </p:cTn>
                              </p:par>
                              <p:par>
                                <p:cTn id="35" presetID="42" presetClass="path" presetSubtype="0" repeatCount="indefinite" fill="hold" nodeType="withEffect">
                                  <p:stCondLst>
                                    <p:cond delay="2750"/>
                                  </p:stCondLst>
                                  <p:endCondLst>
                                    <p:cond evt="onNext" delay="0">
                                      <p:tgtEl>
                                        <p:sldTgt/>
                                      </p:tgtEl>
                                    </p:cond>
                                  </p:endCondLst>
                                  <p:childTnLst>
                                    <p:animMotion origin="layout" path="M 2.5E-6 -1.48148E-6 L 2.5E-6 -0.33866 " pathEditMode="relative" rAng="0" ptsTypes="AA">
                                      <p:cBhvr>
                                        <p:cTn id="36" dur="3000" fill="hold"/>
                                        <p:tgtEl>
                                          <p:spTgt spid="181"/>
                                        </p:tgtEl>
                                        <p:attrNameLst>
                                          <p:attrName>ppt_x</p:attrName>
                                          <p:attrName>ppt_y</p:attrName>
                                        </p:attrNameLst>
                                      </p:cBhvr>
                                      <p:rCtr x="0" y="-16944"/>
                                    </p:animMotion>
                                  </p:childTnLst>
                                </p:cTn>
                              </p:par>
                              <p:par>
                                <p:cTn id="37" presetID="22" presetClass="exit" presetSubtype="4" repeatCount="indefinite" fill="hold" nodeType="withEffect">
                                  <p:stCondLst>
                                    <p:cond delay="2750"/>
                                  </p:stCondLst>
                                  <p:endCondLst>
                                    <p:cond evt="onNext" delay="0">
                                      <p:tgtEl>
                                        <p:sldTgt/>
                                      </p:tgtEl>
                                    </p:cond>
                                  </p:endCondLst>
                                  <p:childTnLst>
                                    <p:animEffect transition="out" filter="wipe(down)">
                                      <p:cBhvr>
                                        <p:cTn id="38" dur="3000"/>
                                        <p:tgtEl>
                                          <p:spTgt spid="181"/>
                                        </p:tgtEl>
                                      </p:cBhvr>
                                    </p:animEffect>
                                    <p:set>
                                      <p:cBhvr>
                                        <p:cTn id="39" dur="1" fill="hold">
                                          <p:stCondLst>
                                            <p:cond delay="2999"/>
                                          </p:stCondLst>
                                        </p:cTn>
                                        <p:tgtEl>
                                          <p:spTgt spid="1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FB40359-DBB4-4CD0-AE25-FC459529DAB1}"/>
              </a:ext>
            </a:extLst>
          </p:cNvPr>
          <p:cNvSpPr>
            <a:spLocks noGrp="1"/>
          </p:cNvSpPr>
          <p:nvPr>
            <p:ph type="body" sz="quarter" idx="22"/>
          </p:nvPr>
        </p:nvSpPr>
        <p:spPr/>
        <p:txBody>
          <a:bodyPr/>
          <a:lstStyle/>
          <a:p>
            <a:r>
              <a:rPr lang="zh-CN" altLang="en-US" dirty="0"/>
              <a:t>开始挑战</a:t>
            </a:r>
          </a:p>
        </p:txBody>
      </p:sp>
      <p:grpSp>
        <p:nvGrpSpPr>
          <p:cNvPr id="3" name="组合 2">
            <a:extLst>
              <a:ext uri="{FF2B5EF4-FFF2-40B4-BE49-F238E27FC236}">
                <a16:creationId xmlns:a16="http://schemas.microsoft.com/office/drawing/2014/main" id="{6DD3F95B-26D3-4595-9104-7BF6F219737B}"/>
              </a:ext>
            </a:extLst>
          </p:cNvPr>
          <p:cNvGrpSpPr/>
          <p:nvPr/>
        </p:nvGrpSpPr>
        <p:grpSpPr>
          <a:xfrm>
            <a:off x="2171516" y="1099623"/>
            <a:ext cx="9288000" cy="1389487"/>
            <a:chOff x="2171516" y="1099623"/>
            <a:chExt cx="9288000" cy="1389487"/>
          </a:xfrm>
        </p:grpSpPr>
        <p:sp>
          <p:nvSpPr>
            <p:cNvPr id="4" name="任意多边形: 形状 3">
              <a:extLst>
                <a:ext uri="{FF2B5EF4-FFF2-40B4-BE49-F238E27FC236}">
                  <a16:creationId xmlns:a16="http://schemas.microsoft.com/office/drawing/2014/main" id="{4C29F05E-08D1-471D-AE77-7A852401FE48}"/>
                </a:ext>
              </a:extLst>
            </p:cNvPr>
            <p:cNvSpPr/>
            <p:nvPr/>
          </p:nvSpPr>
          <p:spPr>
            <a:xfrm>
              <a:off x="2171516" y="1105626"/>
              <a:ext cx="9288000" cy="1383484"/>
            </a:xfrm>
            <a:custGeom>
              <a:avLst/>
              <a:gdLst>
                <a:gd name="connsiteX0" fmla="*/ 0 w 9288000"/>
                <a:gd name="connsiteY0" fmla="*/ 0 h 1383484"/>
                <a:gd name="connsiteX1" fmla="*/ 8949431 w 9288000"/>
                <a:gd name="connsiteY1" fmla="*/ 0 h 1383484"/>
                <a:gd name="connsiteX2" fmla="*/ 9288000 w 9288000"/>
                <a:gd name="connsiteY2" fmla="*/ 338569 h 1383484"/>
                <a:gd name="connsiteX3" fmla="*/ 9288000 w 9288000"/>
                <a:gd name="connsiteY3" fmla="*/ 859273 h 1383484"/>
                <a:gd name="connsiteX4" fmla="*/ 7607318 w 9288000"/>
                <a:gd name="connsiteY4" fmla="*/ 859273 h 1383484"/>
                <a:gd name="connsiteX5" fmla="*/ 7085178 w 9288000"/>
                <a:gd name="connsiteY5" fmla="*/ 1383484 h 1383484"/>
                <a:gd name="connsiteX6" fmla="*/ 0 w 9288000"/>
                <a:gd name="connsiteY6" fmla="*/ 1383484 h 1383484"/>
                <a:gd name="connsiteX7" fmla="*/ 0 w 9288000"/>
                <a:gd name="connsiteY7" fmla="*/ 0 h 1383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88000" h="1383484">
                  <a:moveTo>
                    <a:pt x="0" y="0"/>
                  </a:moveTo>
                  <a:lnTo>
                    <a:pt x="8949431" y="0"/>
                  </a:lnTo>
                  <a:lnTo>
                    <a:pt x="9288000" y="338569"/>
                  </a:lnTo>
                  <a:lnTo>
                    <a:pt x="9288000" y="859273"/>
                  </a:lnTo>
                  <a:lnTo>
                    <a:pt x="7607318" y="859273"/>
                  </a:lnTo>
                  <a:lnTo>
                    <a:pt x="7085178" y="1383484"/>
                  </a:lnTo>
                  <a:lnTo>
                    <a:pt x="0" y="1383484"/>
                  </a:lnTo>
                  <a:lnTo>
                    <a:pt x="0" y="0"/>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 name="组合 4">
              <a:extLst>
                <a:ext uri="{FF2B5EF4-FFF2-40B4-BE49-F238E27FC236}">
                  <a16:creationId xmlns:a16="http://schemas.microsoft.com/office/drawing/2014/main" id="{E85FBEAC-3015-4C2B-8692-1DB5CB7A4BCE}"/>
                </a:ext>
              </a:extLst>
            </p:cNvPr>
            <p:cNvGrpSpPr/>
            <p:nvPr/>
          </p:nvGrpSpPr>
          <p:grpSpPr>
            <a:xfrm>
              <a:off x="2171516" y="1099623"/>
              <a:ext cx="338076" cy="338076"/>
              <a:chOff x="2243136" y="1192175"/>
              <a:chExt cx="586519" cy="586520"/>
            </a:xfrm>
          </p:grpSpPr>
          <p:sp>
            <p:nvSpPr>
              <p:cNvPr id="10" name="任意多边形: 形状 9">
                <a:extLst>
                  <a:ext uri="{FF2B5EF4-FFF2-40B4-BE49-F238E27FC236}">
                    <a16:creationId xmlns:a16="http://schemas.microsoft.com/office/drawing/2014/main" id="{D9A71B76-54D6-4B3B-8B57-3025D1D0C790}"/>
                  </a:ext>
                </a:extLst>
              </p:cNvPr>
              <p:cNvSpPr/>
              <p:nvPr/>
            </p:nvSpPr>
            <p:spPr>
              <a:xfrm rot="5400000">
                <a:off x="2243138" y="1192175"/>
                <a:ext cx="314004" cy="314003"/>
              </a:xfrm>
              <a:custGeom>
                <a:avLst/>
                <a:gdLst>
                  <a:gd name="connsiteX0" fmla="*/ 0 w 314004"/>
                  <a:gd name="connsiteY0" fmla="*/ 314004 h 314004"/>
                  <a:gd name="connsiteX1" fmla="*/ 0 w 314004"/>
                  <a:gd name="connsiteY1" fmla="*/ 0 h 314004"/>
                  <a:gd name="connsiteX2" fmla="*/ 314004 w 314004"/>
                  <a:gd name="connsiteY2" fmla="*/ 314004 h 314004"/>
                  <a:gd name="connsiteX3" fmla="*/ 0 w 314004"/>
                  <a:gd name="connsiteY3" fmla="*/ 314004 h 314004"/>
                </a:gdLst>
                <a:ahLst/>
                <a:cxnLst>
                  <a:cxn ang="0">
                    <a:pos x="connsiteX0" y="connsiteY0"/>
                  </a:cxn>
                  <a:cxn ang="0">
                    <a:pos x="connsiteX1" y="connsiteY1"/>
                  </a:cxn>
                  <a:cxn ang="0">
                    <a:pos x="connsiteX2" y="connsiteY2"/>
                  </a:cxn>
                  <a:cxn ang="0">
                    <a:pos x="connsiteX3" y="connsiteY3"/>
                  </a:cxn>
                </a:cxnLst>
                <a:rect l="l" t="t" r="r" b="b"/>
                <a:pathLst>
                  <a:path w="314004" h="314004">
                    <a:moveTo>
                      <a:pt x="0" y="314004"/>
                    </a:moveTo>
                    <a:lnTo>
                      <a:pt x="0" y="0"/>
                    </a:lnTo>
                    <a:lnTo>
                      <a:pt x="314004" y="314004"/>
                    </a:lnTo>
                    <a:lnTo>
                      <a:pt x="0" y="31400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 name="任意多边形: 形状 10">
                <a:extLst>
                  <a:ext uri="{FF2B5EF4-FFF2-40B4-BE49-F238E27FC236}">
                    <a16:creationId xmlns:a16="http://schemas.microsoft.com/office/drawing/2014/main" id="{6A25A35D-8C9E-418F-9FCC-E84E81CB6A8C}"/>
                  </a:ext>
                </a:extLst>
              </p:cNvPr>
              <p:cNvSpPr/>
              <p:nvPr/>
            </p:nvSpPr>
            <p:spPr>
              <a:xfrm rot="5400000">
                <a:off x="2243137" y="1192176"/>
                <a:ext cx="586518" cy="586519"/>
              </a:xfrm>
              <a:custGeom>
                <a:avLst/>
                <a:gdLst>
                  <a:gd name="connsiteX0" fmla="*/ 0 w 586519"/>
                  <a:gd name="connsiteY0" fmla="*/ 142764 h 586519"/>
                  <a:gd name="connsiteX1" fmla="*/ 0 w 586519"/>
                  <a:gd name="connsiteY1" fmla="*/ 0 h 586519"/>
                  <a:gd name="connsiteX2" fmla="*/ 586519 w 586519"/>
                  <a:gd name="connsiteY2" fmla="*/ 586519 h 586519"/>
                  <a:gd name="connsiteX3" fmla="*/ 443755 w 586519"/>
                  <a:gd name="connsiteY3" fmla="*/ 586519 h 586519"/>
                  <a:gd name="connsiteX4" fmla="*/ 0 w 586519"/>
                  <a:gd name="connsiteY4" fmla="*/ 142764 h 586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519" h="586519">
                    <a:moveTo>
                      <a:pt x="0" y="142764"/>
                    </a:moveTo>
                    <a:lnTo>
                      <a:pt x="0" y="0"/>
                    </a:lnTo>
                    <a:lnTo>
                      <a:pt x="586519" y="586519"/>
                    </a:lnTo>
                    <a:lnTo>
                      <a:pt x="443755" y="586519"/>
                    </a:lnTo>
                    <a:lnTo>
                      <a:pt x="0" y="142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6" name="平行四边形 5">
              <a:extLst>
                <a:ext uri="{FF2B5EF4-FFF2-40B4-BE49-F238E27FC236}">
                  <a16:creationId xmlns:a16="http://schemas.microsoft.com/office/drawing/2014/main" id="{9180BAA6-F0D7-4566-BEDA-CC49E566ECF9}"/>
                </a:ext>
              </a:extLst>
            </p:cNvPr>
            <p:cNvSpPr/>
            <p:nvPr/>
          </p:nvSpPr>
          <p:spPr>
            <a:xfrm flipH="1">
              <a:off x="10992617"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平行四边形 6">
              <a:extLst>
                <a:ext uri="{FF2B5EF4-FFF2-40B4-BE49-F238E27FC236}">
                  <a16:creationId xmlns:a16="http://schemas.microsoft.com/office/drawing/2014/main" id="{DE9CE953-E35C-438D-B601-E6408CDD8E86}"/>
                </a:ext>
              </a:extLst>
            </p:cNvPr>
            <p:cNvSpPr/>
            <p:nvPr/>
          </p:nvSpPr>
          <p:spPr>
            <a:xfrm flipH="1">
              <a:off x="10814115"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平行四边形 7">
              <a:extLst>
                <a:ext uri="{FF2B5EF4-FFF2-40B4-BE49-F238E27FC236}">
                  <a16:creationId xmlns:a16="http://schemas.microsoft.com/office/drawing/2014/main" id="{3F070549-CCF8-4EEE-986F-ED9E90BAC2B1}"/>
                </a:ext>
              </a:extLst>
            </p:cNvPr>
            <p:cNvSpPr/>
            <p:nvPr/>
          </p:nvSpPr>
          <p:spPr>
            <a:xfrm flipH="1">
              <a:off x="10635613"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文本框 8">
              <a:extLst>
                <a:ext uri="{FF2B5EF4-FFF2-40B4-BE49-F238E27FC236}">
                  <a16:creationId xmlns:a16="http://schemas.microsoft.com/office/drawing/2014/main" id="{00D49E3E-F89F-4472-82DB-04B3FFDE0439}"/>
                </a:ext>
              </a:extLst>
            </p:cNvPr>
            <p:cNvSpPr txBox="1"/>
            <p:nvPr/>
          </p:nvSpPr>
          <p:spPr>
            <a:xfrm rot="16200000">
              <a:off x="1667975" y="1603164"/>
              <a:ext cx="1383484" cy="376402"/>
            </a:xfrm>
            <a:prstGeom prst="rect">
              <a:avLst/>
            </a:prstGeom>
            <a:noFill/>
          </p:spPr>
          <p:txBody>
            <a:bodyPr wrap="none" lIns="0" tIns="0" rIns="0" bIns="0" rtlCol="0" anchor="ctr" anchorCtr="1">
              <a:noAutofit/>
            </a:bodyPr>
            <a:lstStyle/>
            <a:p>
              <a:pPr algn="l"/>
              <a:r>
                <a:rPr lang="en-US" altLang="zh-CN" sz="2000" dirty="0">
                  <a:solidFill>
                    <a:schemeClr val="accent3"/>
                  </a:solidFill>
                  <a:latin typeface="+mj-ea"/>
                  <a:ea typeface="+mj-ea"/>
                </a:rPr>
                <a:t>Question</a:t>
              </a:r>
              <a:endParaRPr lang="zh-CN" altLang="en-US" sz="2000" dirty="0">
                <a:solidFill>
                  <a:schemeClr val="accent3"/>
                </a:solidFill>
                <a:latin typeface="+mj-ea"/>
                <a:ea typeface="+mj-ea"/>
              </a:endParaRPr>
            </a:p>
          </p:txBody>
        </p:sp>
      </p:grpSp>
      <p:grpSp>
        <p:nvGrpSpPr>
          <p:cNvPr id="12" name="组合 11">
            <a:extLst>
              <a:ext uri="{FF2B5EF4-FFF2-40B4-BE49-F238E27FC236}">
                <a16:creationId xmlns:a16="http://schemas.microsoft.com/office/drawing/2014/main" id="{02A6C830-9421-447E-955F-C5AE074B914F}"/>
              </a:ext>
            </a:extLst>
          </p:cNvPr>
          <p:cNvGrpSpPr/>
          <p:nvPr/>
        </p:nvGrpSpPr>
        <p:grpSpPr>
          <a:xfrm>
            <a:off x="2171516" y="2016909"/>
            <a:ext cx="9288001" cy="4072476"/>
            <a:chOff x="2171516" y="2016909"/>
            <a:chExt cx="9288001" cy="4072476"/>
          </a:xfrm>
        </p:grpSpPr>
        <p:sp>
          <p:nvSpPr>
            <p:cNvPr id="13" name="任意多边形: 形状 12">
              <a:extLst>
                <a:ext uri="{FF2B5EF4-FFF2-40B4-BE49-F238E27FC236}">
                  <a16:creationId xmlns:a16="http://schemas.microsoft.com/office/drawing/2014/main" id="{26C62502-4BED-4387-9700-EF665AD5111A}"/>
                </a:ext>
              </a:extLst>
            </p:cNvPr>
            <p:cNvSpPr/>
            <p:nvPr/>
          </p:nvSpPr>
          <p:spPr>
            <a:xfrm>
              <a:off x="2171516" y="2016909"/>
              <a:ext cx="9288001" cy="4072476"/>
            </a:xfrm>
            <a:custGeom>
              <a:avLst/>
              <a:gdLst>
                <a:gd name="connsiteX0" fmla="*/ 7627652 w 9288001"/>
                <a:gd name="connsiteY0" fmla="*/ 0 h 4072476"/>
                <a:gd name="connsiteX1" fmla="*/ 9288001 w 9288001"/>
                <a:gd name="connsiteY1" fmla="*/ 0 h 4072476"/>
                <a:gd name="connsiteX2" fmla="*/ 9288001 w 9288001"/>
                <a:gd name="connsiteY2" fmla="*/ 524211 h 4072476"/>
                <a:gd name="connsiteX3" fmla="*/ 9288000 w 9288001"/>
                <a:gd name="connsiteY3" fmla="*/ 524211 h 4072476"/>
                <a:gd name="connsiteX4" fmla="*/ 9288000 w 9288001"/>
                <a:gd name="connsiteY4" fmla="*/ 4072476 h 4072476"/>
                <a:gd name="connsiteX5" fmla="*/ 338569 w 9288001"/>
                <a:gd name="connsiteY5" fmla="*/ 4072476 h 4072476"/>
                <a:gd name="connsiteX6" fmla="*/ 0 w 9288001"/>
                <a:gd name="connsiteY6" fmla="*/ 3733907 h 4072476"/>
                <a:gd name="connsiteX7" fmla="*/ 0 w 9288001"/>
                <a:gd name="connsiteY7" fmla="*/ 523960 h 4072476"/>
                <a:gd name="connsiteX8" fmla="*/ 7105762 w 9288001"/>
                <a:gd name="connsiteY8" fmla="*/ 523960 h 407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88001" h="4072476">
                  <a:moveTo>
                    <a:pt x="7627652" y="0"/>
                  </a:moveTo>
                  <a:lnTo>
                    <a:pt x="9288001" y="0"/>
                  </a:lnTo>
                  <a:lnTo>
                    <a:pt x="9288001" y="524211"/>
                  </a:lnTo>
                  <a:lnTo>
                    <a:pt x="9288000" y="524211"/>
                  </a:lnTo>
                  <a:lnTo>
                    <a:pt x="9288000" y="4072476"/>
                  </a:lnTo>
                  <a:lnTo>
                    <a:pt x="338569" y="4072476"/>
                  </a:lnTo>
                  <a:lnTo>
                    <a:pt x="0" y="3733907"/>
                  </a:lnTo>
                  <a:lnTo>
                    <a:pt x="0" y="523960"/>
                  </a:lnTo>
                  <a:lnTo>
                    <a:pt x="7105762" y="523960"/>
                  </a:lnTo>
                  <a:close/>
                </a:path>
              </a:pathLst>
            </a:custGeom>
            <a:solidFill>
              <a:schemeClr val="accent1">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4" name="组合 13">
              <a:extLst>
                <a:ext uri="{FF2B5EF4-FFF2-40B4-BE49-F238E27FC236}">
                  <a16:creationId xmlns:a16="http://schemas.microsoft.com/office/drawing/2014/main" id="{5ACDFF0C-F588-4898-90F7-21726FD9D127}"/>
                </a:ext>
              </a:extLst>
            </p:cNvPr>
            <p:cNvGrpSpPr/>
            <p:nvPr/>
          </p:nvGrpSpPr>
          <p:grpSpPr>
            <a:xfrm flipH="1" flipV="1">
              <a:off x="11121441" y="5729545"/>
              <a:ext cx="338076" cy="338078"/>
              <a:chOff x="2243137" y="1192173"/>
              <a:chExt cx="586519" cy="586521"/>
            </a:xfrm>
          </p:grpSpPr>
          <p:sp>
            <p:nvSpPr>
              <p:cNvPr id="23" name="任意多边形: 形状 22">
                <a:extLst>
                  <a:ext uri="{FF2B5EF4-FFF2-40B4-BE49-F238E27FC236}">
                    <a16:creationId xmlns:a16="http://schemas.microsoft.com/office/drawing/2014/main" id="{CE931EFE-57EB-4F31-BACC-1A6861239219}"/>
                  </a:ext>
                </a:extLst>
              </p:cNvPr>
              <p:cNvSpPr/>
              <p:nvPr/>
            </p:nvSpPr>
            <p:spPr>
              <a:xfrm rot="5400000">
                <a:off x="2243137" y="1192174"/>
                <a:ext cx="314005" cy="314003"/>
              </a:xfrm>
              <a:custGeom>
                <a:avLst/>
                <a:gdLst>
                  <a:gd name="connsiteX0" fmla="*/ 0 w 314004"/>
                  <a:gd name="connsiteY0" fmla="*/ 314004 h 314004"/>
                  <a:gd name="connsiteX1" fmla="*/ 0 w 314004"/>
                  <a:gd name="connsiteY1" fmla="*/ 0 h 314004"/>
                  <a:gd name="connsiteX2" fmla="*/ 314004 w 314004"/>
                  <a:gd name="connsiteY2" fmla="*/ 314004 h 314004"/>
                  <a:gd name="connsiteX3" fmla="*/ 0 w 314004"/>
                  <a:gd name="connsiteY3" fmla="*/ 314004 h 314004"/>
                </a:gdLst>
                <a:ahLst/>
                <a:cxnLst>
                  <a:cxn ang="0">
                    <a:pos x="connsiteX0" y="connsiteY0"/>
                  </a:cxn>
                  <a:cxn ang="0">
                    <a:pos x="connsiteX1" y="connsiteY1"/>
                  </a:cxn>
                  <a:cxn ang="0">
                    <a:pos x="connsiteX2" y="connsiteY2"/>
                  </a:cxn>
                  <a:cxn ang="0">
                    <a:pos x="connsiteX3" y="connsiteY3"/>
                  </a:cxn>
                </a:cxnLst>
                <a:rect l="l" t="t" r="r" b="b"/>
                <a:pathLst>
                  <a:path w="314004" h="314004">
                    <a:moveTo>
                      <a:pt x="0" y="314004"/>
                    </a:moveTo>
                    <a:lnTo>
                      <a:pt x="0" y="0"/>
                    </a:lnTo>
                    <a:lnTo>
                      <a:pt x="314004" y="314004"/>
                    </a:lnTo>
                    <a:lnTo>
                      <a:pt x="0" y="31400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 name="任意多边形: 形状 23">
                <a:extLst>
                  <a:ext uri="{FF2B5EF4-FFF2-40B4-BE49-F238E27FC236}">
                    <a16:creationId xmlns:a16="http://schemas.microsoft.com/office/drawing/2014/main" id="{18AC8014-ECAF-4FBA-ACC5-ADE9328E9AAC}"/>
                  </a:ext>
                </a:extLst>
              </p:cNvPr>
              <p:cNvSpPr/>
              <p:nvPr/>
            </p:nvSpPr>
            <p:spPr>
              <a:xfrm rot="5400000">
                <a:off x="2243138" y="1192175"/>
                <a:ext cx="586518" cy="586519"/>
              </a:xfrm>
              <a:custGeom>
                <a:avLst/>
                <a:gdLst>
                  <a:gd name="connsiteX0" fmla="*/ 0 w 586519"/>
                  <a:gd name="connsiteY0" fmla="*/ 142764 h 586519"/>
                  <a:gd name="connsiteX1" fmla="*/ 0 w 586519"/>
                  <a:gd name="connsiteY1" fmla="*/ 0 h 586519"/>
                  <a:gd name="connsiteX2" fmla="*/ 586519 w 586519"/>
                  <a:gd name="connsiteY2" fmla="*/ 586519 h 586519"/>
                  <a:gd name="connsiteX3" fmla="*/ 443755 w 586519"/>
                  <a:gd name="connsiteY3" fmla="*/ 586519 h 586519"/>
                  <a:gd name="connsiteX4" fmla="*/ 0 w 586519"/>
                  <a:gd name="connsiteY4" fmla="*/ 142764 h 586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519" h="586519">
                    <a:moveTo>
                      <a:pt x="0" y="142764"/>
                    </a:moveTo>
                    <a:lnTo>
                      <a:pt x="0" y="0"/>
                    </a:lnTo>
                    <a:lnTo>
                      <a:pt x="586519" y="586519"/>
                    </a:lnTo>
                    <a:lnTo>
                      <a:pt x="443755" y="586519"/>
                    </a:lnTo>
                    <a:lnTo>
                      <a:pt x="0" y="142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5" name="任意多边形: 形状 14">
              <a:extLst>
                <a:ext uri="{FF2B5EF4-FFF2-40B4-BE49-F238E27FC236}">
                  <a16:creationId xmlns:a16="http://schemas.microsoft.com/office/drawing/2014/main" id="{B5371271-77E0-44A2-9802-1338AE0E010A}"/>
                </a:ext>
              </a:extLst>
            </p:cNvPr>
            <p:cNvSpPr/>
            <p:nvPr/>
          </p:nvSpPr>
          <p:spPr>
            <a:xfrm>
              <a:off x="2171516" y="5410082"/>
              <a:ext cx="657542" cy="657542"/>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38100" cap="sq">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平行四边形 15">
              <a:extLst>
                <a:ext uri="{FF2B5EF4-FFF2-40B4-BE49-F238E27FC236}">
                  <a16:creationId xmlns:a16="http://schemas.microsoft.com/office/drawing/2014/main" id="{F9CF4953-38B2-4121-B43E-AA189F1A03DF}"/>
                </a:ext>
              </a:extLst>
            </p:cNvPr>
            <p:cNvSpPr/>
            <p:nvPr/>
          </p:nvSpPr>
          <p:spPr>
            <a:xfrm>
              <a:off x="10975720"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平行四边形 16">
              <a:extLst>
                <a:ext uri="{FF2B5EF4-FFF2-40B4-BE49-F238E27FC236}">
                  <a16:creationId xmlns:a16="http://schemas.microsoft.com/office/drawing/2014/main" id="{3D1ABD7B-CB33-4AE6-9D0E-4C4EAADC23FA}"/>
                </a:ext>
              </a:extLst>
            </p:cNvPr>
            <p:cNvSpPr/>
            <p:nvPr/>
          </p:nvSpPr>
          <p:spPr>
            <a:xfrm>
              <a:off x="10812617"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平行四边形 17">
              <a:extLst>
                <a:ext uri="{FF2B5EF4-FFF2-40B4-BE49-F238E27FC236}">
                  <a16:creationId xmlns:a16="http://schemas.microsoft.com/office/drawing/2014/main" id="{3A8D53AA-727F-494F-9216-F381DE2E6DB8}"/>
                </a:ext>
              </a:extLst>
            </p:cNvPr>
            <p:cNvSpPr/>
            <p:nvPr/>
          </p:nvSpPr>
          <p:spPr>
            <a:xfrm>
              <a:off x="10649514"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平行四边形 18">
              <a:extLst>
                <a:ext uri="{FF2B5EF4-FFF2-40B4-BE49-F238E27FC236}">
                  <a16:creationId xmlns:a16="http://schemas.microsoft.com/office/drawing/2014/main" id="{3BEEBEBB-E9B2-4179-924A-3DF5C189EE75}"/>
                </a:ext>
              </a:extLst>
            </p:cNvPr>
            <p:cNvSpPr/>
            <p:nvPr/>
          </p:nvSpPr>
          <p:spPr>
            <a:xfrm>
              <a:off x="10486411"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 name="平行四边形 19">
              <a:extLst>
                <a:ext uri="{FF2B5EF4-FFF2-40B4-BE49-F238E27FC236}">
                  <a16:creationId xmlns:a16="http://schemas.microsoft.com/office/drawing/2014/main" id="{A506F94E-A628-4845-9D89-5B01B1B6B23A}"/>
                </a:ext>
              </a:extLst>
            </p:cNvPr>
            <p:cNvSpPr/>
            <p:nvPr/>
          </p:nvSpPr>
          <p:spPr>
            <a:xfrm>
              <a:off x="10323308"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 name="平行四边形 20">
              <a:extLst>
                <a:ext uri="{FF2B5EF4-FFF2-40B4-BE49-F238E27FC236}">
                  <a16:creationId xmlns:a16="http://schemas.microsoft.com/office/drawing/2014/main" id="{A8822AA8-C697-4336-8768-51EAF9C9F766}"/>
                </a:ext>
              </a:extLst>
            </p:cNvPr>
            <p:cNvSpPr/>
            <p:nvPr/>
          </p:nvSpPr>
          <p:spPr>
            <a:xfrm>
              <a:off x="10160205"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 name="文本框 21">
              <a:extLst>
                <a:ext uri="{FF2B5EF4-FFF2-40B4-BE49-F238E27FC236}">
                  <a16:creationId xmlns:a16="http://schemas.microsoft.com/office/drawing/2014/main" id="{24655E5B-C45F-48CA-8D2B-88A00F319B17}"/>
                </a:ext>
              </a:extLst>
            </p:cNvPr>
            <p:cNvSpPr txBox="1"/>
            <p:nvPr/>
          </p:nvSpPr>
          <p:spPr>
            <a:xfrm>
              <a:off x="10009871" y="5637466"/>
              <a:ext cx="1383484" cy="376402"/>
            </a:xfrm>
            <a:prstGeom prst="rect">
              <a:avLst/>
            </a:prstGeom>
            <a:noFill/>
          </p:spPr>
          <p:txBody>
            <a:bodyPr wrap="none" lIns="0" tIns="0" rIns="0" bIns="0" rtlCol="0" anchor="ctr" anchorCtr="1">
              <a:noAutofit/>
            </a:bodyPr>
            <a:lstStyle/>
            <a:p>
              <a:pPr algn="l"/>
              <a:r>
                <a:rPr lang="en-US" altLang="zh-CN" sz="2000" dirty="0">
                  <a:solidFill>
                    <a:schemeClr val="accent3"/>
                  </a:solidFill>
                  <a:latin typeface="+mj-ea"/>
                  <a:ea typeface="+mj-ea"/>
                </a:rPr>
                <a:t>Answer</a:t>
              </a:r>
              <a:endParaRPr lang="zh-CN" altLang="en-US" sz="2000" dirty="0">
                <a:solidFill>
                  <a:schemeClr val="accent3"/>
                </a:solidFill>
                <a:latin typeface="+mj-ea"/>
                <a:ea typeface="+mj-ea"/>
              </a:endParaRPr>
            </a:p>
          </p:txBody>
        </p:sp>
      </p:grpSp>
      <p:grpSp>
        <p:nvGrpSpPr>
          <p:cNvPr id="25" name="组合 24">
            <a:extLst>
              <a:ext uri="{FF2B5EF4-FFF2-40B4-BE49-F238E27FC236}">
                <a16:creationId xmlns:a16="http://schemas.microsoft.com/office/drawing/2014/main" id="{633B2797-3A72-41ED-8EB4-4459658FB666}"/>
              </a:ext>
            </a:extLst>
          </p:cNvPr>
          <p:cNvGrpSpPr/>
          <p:nvPr/>
        </p:nvGrpSpPr>
        <p:grpSpPr>
          <a:xfrm>
            <a:off x="9326653" y="2045622"/>
            <a:ext cx="2102846" cy="494998"/>
            <a:chOff x="9326653" y="2033430"/>
            <a:chExt cx="2102846" cy="494998"/>
          </a:xfrm>
        </p:grpSpPr>
        <p:sp>
          <p:nvSpPr>
            <p:cNvPr id="26" name="平行四边形 25">
              <a:extLst>
                <a:ext uri="{FF2B5EF4-FFF2-40B4-BE49-F238E27FC236}">
                  <a16:creationId xmlns:a16="http://schemas.microsoft.com/office/drawing/2014/main" id="{F0BFB886-4696-4D3D-BF4B-5DC714586B43}"/>
                </a:ext>
              </a:extLst>
            </p:cNvPr>
            <p:cNvSpPr/>
            <p:nvPr/>
          </p:nvSpPr>
          <p:spPr>
            <a:xfrm>
              <a:off x="9326653" y="2033430"/>
              <a:ext cx="2102845" cy="494998"/>
            </a:xfrm>
            <a:prstGeom prst="parallelogram">
              <a:avLst>
                <a:gd name="adj" fmla="val 99605"/>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 name="直角三角形 26">
              <a:extLst>
                <a:ext uri="{FF2B5EF4-FFF2-40B4-BE49-F238E27FC236}">
                  <a16:creationId xmlns:a16="http://schemas.microsoft.com/office/drawing/2014/main" id="{095E9FEB-5972-4FED-B1E7-1B26FF306324}"/>
                </a:ext>
              </a:extLst>
            </p:cNvPr>
            <p:cNvSpPr/>
            <p:nvPr/>
          </p:nvSpPr>
          <p:spPr>
            <a:xfrm rot="16200000">
              <a:off x="10975721" y="2074650"/>
              <a:ext cx="453778" cy="453778"/>
            </a:xfrm>
            <a:prstGeom prst="r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 name="文本占位符 12">
            <a:extLst>
              <a:ext uri="{FF2B5EF4-FFF2-40B4-BE49-F238E27FC236}">
                <a16:creationId xmlns:a16="http://schemas.microsoft.com/office/drawing/2014/main" id="{2336A82E-008A-443D-A869-266B191877A4}"/>
              </a:ext>
            </a:extLst>
          </p:cNvPr>
          <p:cNvSpPr txBox="1">
            <a:spLocks/>
          </p:cNvSpPr>
          <p:nvPr/>
        </p:nvSpPr>
        <p:spPr>
          <a:xfrm>
            <a:off x="3025908" y="1215803"/>
            <a:ext cx="6300744" cy="1185867"/>
          </a:xfrm>
          <a:prstGeom prst="rect">
            <a:avLst/>
          </a:prstGeom>
        </p:spPr>
        <p:txBody>
          <a:bodyPr lIns="0" tIns="0" rIns="0" bIns="0" anchor="t" anchorCtr="0"/>
          <a:lstStyle>
            <a:lvl1pPr marL="0" indent="0" algn="l" defTabSz="914400" rtl="0" eaLnBrk="1" latinLnBrk="0" hangingPunct="1">
              <a:lnSpc>
                <a:spcPct val="120000"/>
              </a:lnSpc>
              <a:spcBef>
                <a:spcPts val="0"/>
              </a:spcBef>
              <a:buFont typeface="Arial" panose="020B0604020202020204" pitchFamily="34" charset="0"/>
              <a:buNone/>
              <a:defRPr lang="zh-CN" altLang="en-US" sz="1800" b="0" kern="1200" dirty="0">
                <a:solidFill>
                  <a:schemeClr val="accent3"/>
                </a:soli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j-ea"/>
                <a:ea typeface="+mj-ea"/>
              </a:rPr>
              <a:t>我修改了工作表名称之后，在</a:t>
            </a:r>
            <a:r>
              <a:rPr lang="en-US" altLang="zh-CN" dirty="0">
                <a:latin typeface="+mj-ea"/>
                <a:ea typeface="+mj-ea"/>
              </a:rPr>
              <a:t>PQ</a:t>
            </a:r>
            <a:r>
              <a:rPr lang="zh-CN" altLang="en-US" dirty="0">
                <a:latin typeface="+mj-ea"/>
                <a:ea typeface="+mj-ea"/>
              </a:rPr>
              <a:t>中刷新数据时提示出现错误，应该怎么办？</a:t>
            </a:r>
          </a:p>
        </p:txBody>
      </p:sp>
      <p:sp>
        <p:nvSpPr>
          <p:cNvPr id="29" name="文本占位符 12">
            <a:extLst>
              <a:ext uri="{FF2B5EF4-FFF2-40B4-BE49-F238E27FC236}">
                <a16:creationId xmlns:a16="http://schemas.microsoft.com/office/drawing/2014/main" id="{945F2D20-910F-4B77-90C0-233805B25CD1}"/>
              </a:ext>
            </a:extLst>
          </p:cNvPr>
          <p:cNvSpPr txBox="1">
            <a:spLocks/>
          </p:cNvSpPr>
          <p:nvPr/>
        </p:nvSpPr>
        <p:spPr>
          <a:xfrm>
            <a:off x="9842967" y="2039058"/>
            <a:ext cx="1552684" cy="468000"/>
          </a:xfrm>
          <a:prstGeom prst="rect">
            <a:avLst/>
          </a:prstGeom>
        </p:spPr>
        <p:txBody>
          <a:bodyPr lIns="0" tIns="0" rIns="0" bIns="0" anchor="ctr" anchorCtr="0"/>
          <a:lstStyle>
            <a:lvl1pPr marL="0" indent="0" algn="l" defTabSz="914400" rtl="0" eaLnBrk="1" latinLnBrk="0" hangingPunct="1">
              <a:lnSpc>
                <a:spcPct val="100000"/>
              </a:lnSpc>
              <a:spcBef>
                <a:spcPts val="0"/>
              </a:spcBef>
              <a:buFont typeface="Arial" panose="020B0604020202020204" pitchFamily="34" charset="0"/>
              <a:buNone/>
              <a:defRPr lang="zh-CN" altLang="en-US" sz="2800" b="1" kern="1200" dirty="0">
                <a:solidFill>
                  <a:schemeClr val="accent3"/>
                </a:solidFill>
                <a:latin typeface="+mj-lt"/>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1.1.2</a:t>
            </a:r>
            <a:endParaRPr 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30" name="文本占位符 12">
            <a:extLst>
              <a:ext uri="{FF2B5EF4-FFF2-40B4-BE49-F238E27FC236}">
                <a16:creationId xmlns:a16="http://schemas.microsoft.com/office/drawing/2014/main" id="{5BD33B4F-2DE1-4691-A67F-1CF4AB6227B2}"/>
              </a:ext>
            </a:extLst>
          </p:cNvPr>
          <p:cNvSpPr txBox="1">
            <a:spLocks/>
          </p:cNvSpPr>
          <p:nvPr/>
        </p:nvSpPr>
        <p:spPr>
          <a:xfrm>
            <a:off x="2829058" y="2585777"/>
            <a:ext cx="6300744" cy="3358858"/>
          </a:xfrm>
          <a:prstGeom prst="rect">
            <a:avLst/>
          </a:prstGeom>
          <a:noFill/>
        </p:spPr>
        <p:txBody>
          <a:bodyPr wrap="square" lIns="0" tIns="0" rIns="0" bIns="0" rtlCol="0" anchor="t" anchorCtr="0">
            <a:noAutofit/>
          </a:bodyPr>
          <a:lstStyle>
            <a:lvl1pPr marL="285750" indent="-285750" algn="l" defTabSz="914400" rtl="0" eaLnBrk="1" latinLnBrk="0" hangingPunct="1">
              <a:lnSpc>
                <a:spcPct val="120000"/>
              </a:lnSpc>
              <a:spcBef>
                <a:spcPts val="0"/>
              </a:spcBef>
              <a:spcAft>
                <a:spcPts val="300"/>
              </a:spcAft>
              <a:buFont typeface="OPPOSans R" panose="00020600040101010101" pitchFamily="18" charset="-122"/>
              <a:buChar char="₋"/>
              <a:defRPr lang="zh-CN" altLang="en-US" sz="14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默认情况下，</a:t>
            </a:r>
            <a:r>
              <a:rPr lang="en-US" altLang="zh-CN" dirty="0"/>
              <a:t>PQ</a:t>
            </a:r>
            <a:r>
              <a:rPr lang="zh-CN" altLang="en-US" dirty="0"/>
              <a:t>从</a:t>
            </a:r>
            <a:r>
              <a:rPr lang="en-US" altLang="zh-CN" dirty="0"/>
              <a:t>Excel</a:t>
            </a:r>
            <a:r>
              <a:rPr lang="zh-CN" altLang="en-US" dirty="0"/>
              <a:t>表中取数据时使用工作表名作为关键字来进行搜索</a:t>
            </a:r>
            <a:endParaRPr lang="en-US" altLang="zh-CN" dirty="0"/>
          </a:p>
          <a:p>
            <a:r>
              <a:rPr lang="zh-CN" altLang="en-US" dirty="0"/>
              <a:t>当工作表名修改后，</a:t>
            </a:r>
            <a:r>
              <a:rPr lang="en-US" altLang="zh-CN" dirty="0"/>
              <a:t>PQ</a:t>
            </a:r>
            <a:r>
              <a:rPr lang="zh-CN" altLang="en-US" dirty="0"/>
              <a:t>搜索不到原来的表名就会报错</a:t>
            </a:r>
            <a:endParaRPr lang="en-US" altLang="zh-CN" dirty="0"/>
          </a:p>
          <a:p>
            <a:r>
              <a:rPr lang="zh-CN" altLang="en-US" dirty="0"/>
              <a:t>如果表名经常会变，那么可以观察需要导入的表是不是始终固定在某个位置，例如第一页的位置，这种情况下，就可以采用序号读取的方式来读取指定工作表数据</a:t>
            </a:r>
            <a:endParaRPr lang="en-US" altLang="zh-CN" dirty="0"/>
          </a:p>
          <a:p>
            <a:r>
              <a:rPr lang="en-US" altLang="zh-CN" dirty="0"/>
              <a:t>PQ</a:t>
            </a:r>
            <a:r>
              <a:rPr lang="zh-CN" altLang="en-US" dirty="0"/>
              <a:t>中表中的某一列实际上是一个列表，因此用 </a:t>
            </a:r>
            <a:r>
              <a:rPr lang="en-US" altLang="zh-CN" dirty="0"/>
              <a:t>{n} </a:t>
            </a:r>
            <a:r>
              <a:rPr lang="zh-CN" altLang="en-US" dirty="0"/>
              <a:t>就能够方便进行读取。需要注意的时，</a:t>
            </a:r>
            <a:r>
              <a:rPr lang="en-US" altLang="zh-CN" dirty="0"/>
              <a:t>PQ</a:t>
            </a:r>
            <a:r>
              <a:rPr lang="zh-CN" altLang="en-US" dirty="0"/>
              <a:t>中的顺序是从</a:t>
            </a:r>
            <a:r>
              <a:rPr lang="en-US" altLang="zh-CN" dirty="0"/>
              <a:t>0</a:t>
            </a:r>
            <a:r>
              <a:rPr lang="zh-CN" altLang="en-US" dirty="0"/>
              <a:t>开始的。</a:t>
            </a:r>
          </a:p>
        </p:txBody>
      </p:sp>
      <p:grpSp>
        <p:nvGrpSpPr>
          <p:cNvPr id="31" name="组合 30">
            <a:extLst>
              <a:ext uri="{FF2B5EF4-FFF2-40B4-BE49-F238E27FC236}">
                <a16:creationId xmlns:a16="http://schemas.microsoft.com/office/drawing/2014/main" id="{F8955344-74EA-4908-9505-33CE6A3C14CF}"/>
              </a:ext>
            </a:extLst>
          </p:cNvPr>
          <p:cNvGrpSpPr/>
          <p:nvPr/>
        </p:nvGrpSpPr>
        <p:grpSpPr>
          <a:xfrm>
            <a:off x="162711" y="483879"/>
            <a:ext cx="1259179" cy="5882631"/>
            <a:chOff x="162711" y="483879"/>
            <a:chExt cx="1259179" cy="5882631"/>
          </a:xfrm>
        </p:grpSpPr>
        <p:cxnSp>
          <p:nvCxnSpPr>
            <p:cNvPr id="32" name="直接连接符 31">
              <a:extLst>
                <a:ext uri="{FF2B5EF4-FFF2-40B4-BE49-F238E27FC236}">
                  <a16:creationId xmlns:a16="http://schemas.microsoft.com/office/drawing/2014/main" id="{8ECB112A-E194-4104-82EB-E9D16FD2B166}"/>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33" name="等腰三角形 32">
              <a:extLst>
                <a:ext uri="{FF2B5EF4-FFF2-40B4-BE49-F238E27FC236}">
                  <a16:creationId xmlns:a16="http://schemas.microsoft.com/office/drawing/2014/main" id="{54800FC8-0AB5-49F2-B8E6-F87EC2AD9EA2}"/>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 name="等腰三角形 33">
              <a:extLst>
                <a:ext uri="{FF2B5EF4-FFF2-40B4-BE49-F238E27FC236}">
                  <a16:creationId xmlns:a16="http://schemas.microsoft.com/office/drawing/2014/main" id="{2C1345C8-DCBE-43B1-9F86-1285360F883B}"/>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35" name="直接连接符 34">
              <a:extLst>
                <a:ext uri="{FF2B5EF4-FFF2-40B4-BE49-F238E27FC236}">
                  <a16:creationId xmlns:a16="http://schemas.microsoft.com/office/drawing/2014/main" id="{8935D1CD-A0B7-4525-BA0C-55C2CC5BEC0A}"/>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36" name="等腰三角形 35">
              <a:extLst>
                <a:ext uri="{FF2B5EF4-FFF2-40B4-BE49-F238E27FC236}">
                  <a16:creationId xmlns:a16="http://schemas.microsoft.com/office/drawing/2014/main" id="{5ABCB043-7813-4AC5-A6D4-E84E1E36B5E3}"/>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等腰三角形 36">
              <a:extLst>
                <a:ext uri="{FF2B5EF4-FFF2-40B4-BE49-F238E27FC236}">
                  <a16:creationId xmlns:a16="http://schemas.microsoft.com/office/drawing/2014/main" id="{613FFBB1-8D70-497D-ACA7-027ED2376C72}"/>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等腰三角形 37">
              <a:extLst>
                <a:ext uri="{FF2B5EF4-FFF2-40B4-BE49-F238E27FC236}">
                  <a16:creationId xmlns:a16="http://schemas.microsoft.com/office/drawing/2014/main" id="{1F0B24E9-69EC-4AA7-871D-CBD1A8331A03}"/>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9" name="组合 38">
              <a:extLst>
                <a:ext uri="{FF2B5EF4-FFF2-40B4-BE49-F238E27FC236}">
                  <a16:creationId xmlns:a16="http://schemas.microsoft.com/office/drawing/2014/main" id="{434B6481-FF58-4055-8CC8-81F8CFAC7D3B}"/>
                </a:ext>
              </a:extLst>
            </p:cNvPr>
            <p:cNvGrpSpPr/>
            <p:nvPr/>
          </p:nvGrpSpPr>
          <p:grpSpPr>
            <a:xfrm>
              <a:off x="162711" y="649357"/>
              <a:ext cx="180000" cy="180000"/>
              <a:chOff x="202437" y="486863"/>
              <a:chExt cx="180000" cy="180000"/>
            </a:xfrm>
          </p:grpSpPr>
          <p:sp>
            <p:nvSpPr>
              <p:cNvPr id="97" name="椭圆 96">
                <a:extLst>
                  <a:ext uri="{FF2B5EF4-FFF2-40B4-BE49-F238E27FC236}">
                    <a16:creationId xmlns:a16="http://schemas.microsoft.com/office/drawing/2014/main" id="{0089467B-A3E9-42E6-B6C0-25E70FC51FE0}"/>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8" name="椭圆 97">
                <a:extLst>
                  <a:ext uri="{FF2B5EF4-FFF2-40B4-BE49-F238E27FC236}">
                    <a16:creationId xmlns:a16="http://schemas.microsoft.com/office/drawing/2014/main" id="{D97911FA-BBD3-40E6-8A85-CD2D5682A88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0" name="组合 39">
              <a:extLst>
                <a:ext uri="{FF2B5EF4-FFF2-40B4-BE49-F238E27FC236}">
                  <a16:creationId xmlns:a16="http://schemas.microsoft.com/office/drawing/2014/main" id="{A148A535-E28C-4B09-864B-05625007CDD4}"/>
                </a:ext>
              </a:extLst>
            </p:cNvPr>
            <p:cNvGrpSpPr/>
            <p:nvPr/>
          </p:nvGrpSpPr>
          <p:grpSpPr>
            <a:xfrm>
              <a:off x="235732" y="1125804"/>
              <a:ext cx="180000" cy="180000"/>
              <a:chOff x="202437" y="486863"/>
              <a:chExt cx="180000" cy="180000"/>
            </a:xfrm>
          </p:grpSpPr>
          <p:sp>
            <p:nvSpPr>
              <p:cNvPr id="95" name="椭圆 94">
                <a:extLst>
                  <a:ext uri="{FF2B5EF4-FFF2-40B4-BE49-F238E27FC236}">
                    <a16:creationId xmlns:a16="http://schemas.microsoft.com/office/drawing/2014/main" id="{FC6F9EE6-3BF8-4701-88DE-FB597A302A6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6" name="椭圆 95">
                <a:extLst>
                  <a:ext uri="{FF2B5EF4-FFF2-40B4-BE49-F238E27FC236}">
                    <a16:creationId xmlns:a16="http://schemas.microsoft.com/office/drawing/2014/main" id="{9E0F8883-118F-4FDB-A6A3-C593C7E8BAA2}"/>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41" name="直接连接符 40">
              <a:extLst>
                <a:ext uri="{FF2B5EF4-FFF2-40B4-BE49-F238E27FC236}">
                  <a16:creationId xmlns:a16="http://schemas.microsoft.com/office/drawing/2014/main" id="{92F491A3-C793-4555-8199-201523E5E9E4}"/>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id="{B62F2899-C06A-4A93-B9CC-0A9AFAB7E381}"/>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椭圆 42">
              <a:extLst>
                <a:ext uri="{FF2B5EF4-FFF2-40B4-BE49-F238E27FC236}">
                  <a16:creationId xmlns:a16="http://schemas.microsoft.com/office/drawing/2014/main" id="{D86DA7D2-A749-4431-8F92-76132E5ED6C0}"/>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 name="任意多边形: 形状 43">
              <a:extLst>
                <a:ext uri="{FF2B5EF4-FFF2-40B4-BE49-F238E27FC236}">
                  <a16:creationId xmlns:a16="http://schemas.microsoft.com/office/drawing/2014/main" id="{9450D0D1-2B3F-4298-87D5-921321989308}"/>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任意多边形: 形状 44">
              <a:extLst>
                <a:ext uri="{FF2B5EF4-FFF2-40B4-BE49-F238E27FC236}">
                  <a16:creationId xmlns:a16="http://schemas.microsoft.com/office/drawing/2014/main" id="{88166F58-69F3-4078-A91B-21CD3FCEEB49}"/>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 name="组合 45">
              <a:extLst>
                <a:ext uri="{FF2B5EF4-FFF2-40B4-BE49-F238E27FC236}">
                  <a16:creationId xmlns:a16="http://schemas.microsoft.com/office/drawing/2014/main" id="{E9D11606-87C7-43D3-907B-482CFD64367F}"/>
                </a:ext>
              </a:extLst>
            </p:cNvPr>
            <p:cNvGrpSpPr/>
            <p:nvPr/>
          </p:nvGrpSpPr>
          <p:grpSpPr>
            <a:xfrm>
              <a:off x="309846" y="2078698"/>
              <a:ext cx="180000" cy="180000"/>
              <a:chOff x="202437" y="486863"/>
              <a:chExt cx="180000" cy="180000"/>
            </a:xfrm>
          </p:grpSpPr>
          <p:sp>
            <p:nvSpPr>
              <p:cNvPr id="93" name="椭圆 92">
                <a:extLst>
                  <a:ext uri="{FF2B5EF4-FFF2-40B4-BE49-F238E27FC236}">
                    <a16:creationId xmlns:a16="http://schemas.microsoft.com/office/drawing/2014/main" id="{62B5D360-90F9-4D72-8625-87D8817DA78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椭圆 93">
                <a:extLst>
                  <a:ext uri="{FF2B5EF4-FFF2-40B4-BE49-F238E27FC236}">
                    <a16:creationId xmlns:a16="http://schemas.microsoft.com/office/drawing/2014/main" id="{2A49A4B5-21A7-4A36-8E1A-E8270F13826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7" name="组合 46">
              <a:extLst>
                <a:ext uri="{FF2B5EF4-FFF2-40B4-BE49-F238E27FC236}">
                  <a16:creationId xmlns:a16="http://schemas.microsoft.com/office/drawing/2014/main" id="{433591DE-EE82-4D4C-89FC-37C807BB4A16}"/>
                </a:ext>
              </a:extLst>
            </p:cNvPr>
            <p:cNvGrpSpPr/>
            <p:nvPr/>
          </p:nvGrpSpPr>
          <p:grpSpPr>
            <a:xfrm>
              <a:off x="309846" y="2555145"/>
              <a:ext cx="180000" cy="180000"/>
              <a:chOff x="202437" y="486863"/>
              <a:chExt cx="180000" cy="180000"/>
            </a:xfrm>
          </p:grpSpPr>
          <p:sp>
            <p:nvSpPr>
              <p:cNvPr id="91" name="椭圆 90">
                <a:extLst>
                  <a:ext uri="{FF2B5EF4-FFF2-40B4-BE49-F238E27FC236}">
                    <a16:creationId xmlns:a16="http://schemas.microsoft.com/office/drawing/2014/main" id="{8EFE869E-A61C-46FD-B7CE-3ED8F416FF62}"/>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2" name="椭圆 91">
                <a:extLst>
                  <a:ext uri="{FF2B5EF4-FFF2-40B4-BE49-F238E27FC236}">
                    <a16:creationId xmlns:a16="http://schemas.microsoft.com/office/drawing/2014/main" id="{E4AFA3C1-CB11-4328-AB97-576B18B24CDB}"/>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8" name="组合 47">
              <a:extLst>
                <a:ext uri="{FF2B5EF4-FFF2-40B4-BE49-F238E27FC236}">
                  <a16:creationId xmlns:a16="http://schemas.microsoft.com/office/drawing/2014/main" id="{B09F8098-7ED4-432B-B8D4-47A07E5E30FA}"/>
                </a:ext>
              </a:extLst>
            </p:cNvPr>
            <p:cNvGrpSpPr/>
            <p:nvPr/>
          </p:nvGrpSpPr>
          <p:grpSpPr>
            <a:xfrm>
              <a:off x="309846" y="3031592"/>
              <a:ext cx="180000" cy="180000"/>
              <a:chOff x="202437" y="486863"/>
              <a:chExt cx="180000" cy="180000"/>
            </a:xfrm>
          </p:grpSpPr>
          <p:sp>
            <p:nvSpPr>
              <p:cNvPr id="89" name="椭圆 88">
                <a:extLst>
                  <a:ext uri="{FF2B5EF4-FFF2-40B4-BE49-F238E27FC236}">
                    <a16:creationId xmlns:a16="http://schemas.microsoft.com/office/drawing/2014/main" id="{E6180A47-C019-4825-BBB6-C6A63BE4C1B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椭圆 89">
                <a:extLst>
                  <a:ext uri="{FF2B5EF4-FFF2-40B4-BE49-F238E27FC236}">
                    <a16:creationId xmlns:a16="http://schemas.microsoft.com/office/drawing/2014/main" id="{65995A89-ABB7-4484-9B72-4BE8618C9153}"/>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9" name="组合 48">
              <a:extLst>
                <a:ext uri="{FF2B5EF4-FFF2-40B4-BE49-F238E27FC236}">
                  <a16:creationId xmlns:a16="http://schemas.microsoft.com/office/drawing/2014/main" id="{AD03E9F8-CF95-4480-86F0-F170700B3500}"/>
                </a:ext>
              </a:extLst>
            </p:cNvPr>
            <p:cNvGrpSpPr/>
            <p:nvPr/>
          </p:nvGrpSpPr>
          <p:grpSpPr>
            <a:xfrm>
              <a:off x="309846" y="3508039"/>
              <a:ext cx="180000" cy="180000"/>
              <a:chOff x="202437" y="486863"/>
              <a:chExt cx="180000" cy="180000"/>
            </a:xfrm>
          </p:grpSpPr>
          <p:sp>
            <p:nvSpPr>
              <p:cNvPr id="87" name="椭圆 86">
                <a:extLst>
                  <a:ext uri="{FF2B5EF4-FFF2-40B4-BE49-F238E27FC236}">
                    <a16:creationId xmlns:a16="http://schemas.microsoft.com/office/drawing/2014/main" id="{99270AFA-F4FF-4D47-85B3-3E9541A819F5}"/>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8" name="椭圆 87">
                <a:extLst>
                  <a:ext uri="{FF2B5EF4-FFF2-40B4-BE49-F238E27FC236}">
                    <a16:creationId xmlns:a16="http://schemas.microsoft.com/office/drawing/2014/main" id="{98D940D0-C778-4419-A8EF-7719039F626B}"/>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50" name="组合 49">
              <a:extLst>
                <a:ext uri="{FF2B5EF4-FFF2-40B4-BE49-F238E27FC236}">
                  <a16:creationId xmlns:a16="http://schemas.microsoft.com/office/drawing/2014/main" id="{5FFA1EBB-98E4-445A-819A-E9EC561C9DD0}"/>
                </a:ext>
              </a:extLst>
            </p:cNvPr>
            <p:cNvGrpSpPr/>
            <p:nvPr/>
          </p:nvGrpSpPr>
          <p:grpSpPr>
            <a:xfrm>
              <a:off x="309846" y="3984486"/>
              <a:ext cx="180000" cy="180000"/>
              <a:chOff x="202437" y="486863"/>
              <a:chExt cx="180000" cy="180000"/>
            </a:xfrm>
          </p:grpSpPr>
          <p:sp>
            <p:nvSpPr>
              <p:cNvPr id="85" name="椭圆 84">
                <a:extLst>
                  <a:ext uri="{FF2B5EF4-FFF2-40B4-BE49-F238E27FC236}">
                    <a16:creationId xmlns:a16="http://schemas.microsoft.com/office/drawing/2014/main" id="{C772F9D1-1F9A-4211-9288-B209651D335B}"/>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6" name="椭圆 85">
                <a:extLst>
                  <a:ext uri="{FF2B5EF4-FFF2-40B4-BE49-F238E27FC236}">
                    <a16:creationId xmlns:a16="http://schemas.microsoft.com/office/drawing/2014/main" id="{EBA7C3BF-20C9-43F0-BF4A-113ECCEFB12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51" name="组合 50">
              <a:extLst>
                <a:ext uri="{FF2B5EF4-FFF2-40B4-BE49-F238E27FC236}">
                  <a16:creationId xmlns:a16="http://schemas.microsoft.com/office/drawing/2014/main" id="{BD8F6700-6420-4459-BB4F-5837510CA87E}"/>
                </a:ext>
              </a:extLst>
            </p:cNvPr>
            <p:cNvGrpSpPr/>
            <p:nvPr/>
          </p:nvGrpSpPr>
          <p:grpSpPr>
            <a:xfrm>
              <a:off x="309846" y="4937380"/>
              <a:ext cx="180000" cy="180000"/>
              <a:chOff x="202437" y="486863"/>
              <a:chExt cx="180000" cy="180000"/>
            </a:xfrm>
          </p:grpSpPr>
          <p:sp>
            <p:nvSpPr>
              <p:cNvPr id="83" name="椭圆 82">
                <a:extLst>
                  <a:ext uri="{FF2B5EF4-FFF2-40B4-BE49-F238E27FC236}">
                    <a16:creationId xmlns:a16="http://schemas.microsoft.com/office/drawing/2014/main" id="{D7F9BC65-4544-4ECE-B0B5-D972777C3AEF}"/>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椭圆 83">
                <a:extLst>
                  <a:ext uri="{FF2B5EF4-FFF2-40B4-BE49-F238E27FC236}">
                    <a16:creationId xmlns:a16="http://schemas.microsoft.com/office/drawing/2014/main" id="{70F8C064-B6F8-48B0-A1D2-EEC2B499F77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52" name="等腰三角形 51">
              <a:extLst>
                <a:ext uri="{FF2B5EF4-FFF2-40B4-BE49-F238E27FC236}">
                  <a16:creationId xmlns:a16="http://schemas.microsoft.com/office/drawing/2014/main" id="{F93A0343-7C8D-4F7D-8D73-D196F9E16A4E}"/>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3" name="组合 52">
              <a:extLst>
                <a:ext uri="{FF2B5EF4-FFF2-40B4-BE49-F238E27FC236}">
                  <a16:creationId xmlns:a16="http://schemas.microsoft.com/office/drawing/2014/main" id="{8A86E950-5737-46E3-9209-1E39F83F0640}"/>
                </a:ext>
              </a:extLst>
            </p:cNvPr>
            <p:cNvGrpSpPr/>
            <p:nvPr/>
          </p:nvGrpSpPr>
          <p:grpSpPr>
            <a:xfrm>
              <a:off x="236097" y="5413827"/>
              <a:ext cx="180000" cy="180000"/>
              <a:chOff x="202437" y="486863"/>
              <a:chExt cx="180000" cy="180000"/>
            </a:xfrm>
          </p:grpSpPr>
          <p:sp>
            <p:nvSpPr>
              <p:cNvPr id="81" name="椭圆 80">
                <a:extLst>
                  <a:ext uri="{FF2B5EF4-FFF2-40B4-BE49-F238E27FC236}">
                    <a16:creationId xmlns:a16="http://schemas.microsoft.com/office/drawing/2014/main" id="{8A9D5E3A-D87A-4105-8DFD-D4F5FAFCAEA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椭圆 81">
                <a:extLst>
                  <a:ext uri="{FF2B5EF4-FFF2-40B4-BE49-F238E27FC236}">
                    <a16:creationId xmlns:a16="http://schemas.microsoft.com/office/drawing/2014/main" id="{2590B53E-EFA8-44DA-BD48-90688546C5F0}"/>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54" name="等腰三角形 53">
              <a:extLst>
                <a:ext uri="{FF2B5EF4-FFF2-40B4-BE49-F238E27FC236}">
                  <a16:creationId xmlns:a16="http://schemas.microsoft.com/office/drawing/2014/main" id="{4892AF71-5CCD-493C-948C-DA564AB6C8A6}"/>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5" name="组合 54">
              <a:extLst>
                <a:ext uri="{FF2B5EF4-FFF2-40B4-BE49-F238E27FC236}">
                  <a16:creationId xmlns:a16="http://schemas.microsoft.com/office/drawing/2014/main" id="{D0D6AD9D-310A-4CAB-AA92-C70167C52B24}"/>
                </a:ext>
              </a:extLst>
            </p:cNvPr>
            <p:cNvGrpSpPr/>
            <p:nvPr/>
          </p:nvGrpSpPr>
          <p:grpSpPr>
            <a:xfrm>
              <a:off x="236097" y="5890274"/>
              <a:ext cx="180000" cy="180000"/>
              <a:chOff x="202437" y="486863"/>
              <a:chExt cx="180000" cy="180000"/>
            </a:xfrm>
          </p:grpSpPr>
          <p:sp>
            <p:nvSpPr>
              <p:cNvPr id="79" name="椭圆 78">
                <a:extLst>
                  <a:ext uri="{FF2B5EF4-FFF2-40B4-BE49-F238E27FC236}">
                    <a16:creationId xmlns:a16="http://schemas.microsoft.com/office/drawing/2014/main" id="{527C4317-C849-4A84-B4C9-33A0734DFF3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0" name="椭圆 79">
                <a:extLst>
                  <a:ext uri="{FF2B5EF4-FFF2-40B4-BE49-F238E27FC236}">
                    <a16:creationId xmlns:a16="http://schemas.microsoft.com/office/drawing/2014/main" id="{4A8EDA1D-A4A5-46AC-B851-76660A7AE150}"/>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56" name="等腰三角形 55">
              <a:extLst>
                <a:ext uri="{FF2B5EF4-FFF2-40B4-BE49-F238E27FC236}">
                  <a16:creationId xmlns:a16="http://schemas.microsoft.com/office/drawing/2014/main" id="{7C789A2C-49D5-4137-A71B-1B644A993285}"/>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7" name="等腰三角形 56">
              <a:extLst>
                <a:ext uri="{FF2B5EF4-FFF2-40B4-BE49-F238E27FC236}">
                  <a16:creationId xmlns:a16="http://schemas.microsoft.com/office/drawing/2014/main" id="{783311C3-9A43-4E5C-9F8A-5C48742F5138}"/>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文本占位符 1">
              <a:extLst>
                <a:ext uri="{FF2B5EF4-FFF2-40B4-BE49-F238E27FC236}">
                  <a16:creationId xmlns:a16="http://schemas.microsoft.com/office/drawing/2014/main" id="{1FDB8B50-22DF-44CB-B2F6-7FF94D1474EC}"/>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59" name="文本占位符 2">
              <a:extLst>
                <a:ext uri="{FF2B5EF4-FFF2-40B4-BE49-F238E27FC236}">
                  <a16:creationId xmlns:a16="http://schemas.microsoft.com/office/drawing/2014/main" id="{0160AAAB-A33B-48FD-8BDF-6344345EF5FE}"/>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60" name="文本占位符 3">
              <a:extLst>
                <a:ext uri="{FF2B5EF4-FFF2-40B4-BE49-F238E27FC236}">
                  <a16:creationId xmlns:a16="http://schemas.microsoft.com/office/drawing/2014/main" id="{59008E61-F465-4FF2-BC1C-87F29312AB6F}"/>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61" name="文本占位符 4">
              <a:extLst>
                <a:ext uri="{FF2B5EF4-FFF2-40B4-BE49-F238E27FC236}">
                  <a16:creationId xmlns:a16="http://schemas.microsoft.com/office/drawing/2014/main" id="{D0F4FA33-1D1F-4C54-B7A8-D3B3902A2136}"/>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3"/>
                  </a:solidFill>
                </a:rPr>
                <a:t>按工作表顺序</a:t>
              </a:r>
            </a:p>
            <a:p>
              <a:r>
                <a:rPr lang="zh-CN" altLang="en-US" dirty="0">
                  <a:solidFill>
                    <a:schemeClr val="accent3"/>
                  </a:solidFill>
                </a:rPr>
                <a:t>导入数据</a:t>
              </a:r>
            </a:p>
          </p:txBody>
        </p:sp>
        <p:sp>
          <p:nvSpPr>
            <p:cNvPr id="62" name="文本占位符 5">
              <a:extLst>
                <a:ext uri="{FF2B5EF4-FFF2-40B4-BE49-F238E27FC236}">
                  <a16:creationId xmlns:a16="http://schemas.microsoft.com/office/drawing/2014/main" id="{B217C8DA-5630-4E59-ABD9-A3E0BFF362A7}"/>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通过行列筛选</a:t>
              </a:r>
            </a:p>
            <a:p>
              <a:r>
                <a:rPr lang="zh-CN" altLang="en-US">
                  <a:solidFill>
                    <a:schemeClr val="bg1">
                      <a:lumMod val="50000"/>
                    </a:schemeClr>
                  </a:solidFill>
                </a:rPr>
                <a:t>剔除无效信息</a:t>
              </a:r>
            </a:p>
          </p:txBody>
        </p:sp>
        <p:sp>
          <p:nvSpPr>
            <p:cNvPr id="63" name="文本占位符 6">
              <a:extLst>
                <a:ext uri="{FF2B5EF4-FFF2-40B4-BE49-F238E27FC236}">
                  <a16:creationId xmlns:a16="http://schemas.microsoft.com/office/drawing/2014/main" id="{34E3A059-95D5-4B6E-B5F0-FD1438B7B9FA}"/>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通过超级表</a:t>
              </a:r>
            </a:p>
            <a:p>
              <a:r>
                <a:rPr lang="zh-CN" altLang="en-US">
                  <a:solidFill>
                    <a:schemeClr val="bg1">
                      <a:lumMod val="50000"/>
                    </a:schemeClr>
                  </a:solidFill>
                </a:rPr>
                <a:t>剔除无效信息</a:t>
              </a:r>
            </a:p>
          </p:txBody>
        </p:sp>
        <p:sp>
          <p:nvSpPr>
            <p:cNvPr id="64" name="文本占位符 7">
              <a:extLst>
                <a:ext uri="{FF2B5EF4-FFF2-40B4-BE49-F238E27FC236}">
                  <a16:creationId xmlns:a16="http://schemas.microsoft.com/office/drawing/2014/main" id="{A8CB5F89-ACFA-41BB-ADAE-0173F6ECACE8}"/>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合并单元格处理</a:t>
              </a:r>
            </a:p>
          </p:txBody>
        </p:sp>
        <p:sp>
          <p:nvSpPr>
            <p:cNvPr id="65" name="文本占位符 8">
              <a:extLst>
                <a:ext uri="{FF2B5EF4-FFF2-40B4-BE49-F238E27FC236}">
                  <a16:creationId xmlns:a16="http://schemas.microsoft.com/office/drawing/2014/main" id="{F035C175-4EB8-4753-A83B-1B1EEAF6A24F}"/>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不规范数据表</a:t>
              </a:r>
            </a:p>
            <a:p>
              <a:r>
                <a:rPr lang="zh-CN" altLang="en-US">
                  <a:solidFill>
                    <a:schemeClr val="bg1">
                      <a:lumMod val="50000"/>
                    </a:schemeClr>
                  </a:solidFill>
                </a:rPr>
                <a:t>标题、小计的处理</a:t>
              </a:r>
            </a:p>
          </p:txBody>
        </p:sp>
        <p:sp>
          <p:nvSpPr>
            <p:cNvPr id="66" name="文本占位符 9">
              <a:extLst>
                <a:ext uri="{FF2B5EF4-FFF2-40B4-BE49-F238E27FC236}">
                  <a16:creationId xmlns:a16="http://schemas.microsoft.com/office/drawing/2014/main" id="{05FCC07F-CB80-494C-8995-FEB35EF4DE0F}"/>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规范二维表</a:t>
              </a:r>
            </a:p>
            <a:p>
              <a:r>
                <a:rPr lang="zh-CN" altLang="en-US">
                  <a:solidFill>
                    <a:schemeClr val="bg1">
                      <a:lumMod val="50000"/>
                    </a:schemeClr>
                  </a:solidFill>
                </a:rPr>
                <a:t>数据导入和转换</a:t>
              </a:r>
            </a:p>
          </p:txBody>
        </p:sp>
        <p:sp>
          <p:nvSpPr>
            <p:cNvPr id="67" name="文本占位符 10">
              <a:extLst>
                <a:ext uri="{FF2B5EF4-FFF2-40B4-BE49-F238E27FC236}">
                  <a16:creationId xmlns:a16="http://schemas.microsoft.com/office/drawing/2014/main" id="{C4437619-22F3-43F6-B865-8CD0452427FC}"/>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68" name="文本占位符 11">
              <a:extLst>
                <a:ext uri="{FF2B5EF4-FFF2-40B4-BE49-F238E27FC236}">
                  <a16:creationId xmlns:a16="http://schemas.microsoft.com/office/drawing/2014/main" id="{83723E46-E97E-4F29-A2DD-17CBF0B9058D}"/>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69" name="文本占位符 12">
              <a:extLst>
                <a:ext uri="{FF2B5EF4-FFF2-40B4-BE49-F238E27FC236}">
                  <a16:creationId xmlns:a16="http://schemas.microsoft.com/office/drawing/2014/main" id="{26875A96-D764-4160-A0AF-2D84AC975C61}"/>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grpSp>
          <p:nvGrpSpPr>
            <p:cNvPr id="70" name="组合 69">
              <a:extLst>
                <a:ext uri="{FF2B5EF4-FFF2-40B4-BE49-F238E27FC236}">
                  <a16:creationId xmlns:a16="http://schemas.microsoft.com/office/drawing/2014/main" id="{201C108A-5574-454A-9C06-409F81BE4DD0}"/>
                </a:ext>
              </a:extLst>
            </p:cNvPr>
            <p:cNvGrpSpPr/>
            <p:nvPr/>
          </p:nvGrpSpPr>
          <p:grpSpPr>
            <a:xfrm>
              <a:off x="309846" y="1602251"/>
              <a:ext cx="224685" cy="607661"/>
              <a:chOff x="309846" y="4460933"/>
              <a:chExt cx="224685" cy="607661"/>
            </a:xfrm>
          </p:grpSpPr>
          <p:grpSp>
            <p:nvGrpSpPr>
              <p:cNvPr id="74" name="组合 73">
                <a:extLst>
                  <a:ext uri="{FF2B5EF4-FFF2-40B4-BE49-F238E27FC236}">
                    <a16:creationId xmlns:a16="http://schemas.microsoft.com/office/drawing/2014/main" id="{D1AC5B1B-73B4-4CFC-9B78-D83AF1901EEB}"/>
                  </a:ext>
                </a:extLst>
              </p:cNvPr>
              <p:cNvGrpSpPr/>
              <p:nvPr/>
            </p:nvGrpSpPr>
            <p:grpSpPr>
              <a:xfrm>
                <a:off x="309846" y="4460933"/>
                <a:ext cx="180000" cy="180000"/>
                <a:chOff x="202437" y="486863"/>
                <a:chExt cx="180000" cy="180000"/>
              </a:xfrm>
            </p:grpSpPr>
            <p:sp>
              <p:nvSpPr>
                <p:cNvPr id="77" name="椭圆 76">
                  <a:extLst>
                    <a:ext uri="{FF2B5EF4-FFF2-40B4-BE49-F238E27FC236}">
                      <a16:creationId xmlns:a16="http://schemas.microsoft.com/office/drawing/2014/main" id="{3607F096-DC2B-4A0E-BF29-9A2FA460648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8" name="椭圆 77">
                  <a:extLst>
                    <a:ext uri="{FF2B5EF4-FFF2-40B4-BE49-F238E27FC236}">
                      <a16:creationId xmlns:a16="http://schemas.microsoft.com/office/drawing/2014/main" id="{CD2ABEE1-7BE3-46CB-AE6A-02D7798E9EE1}"/>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75" name="等腰三角形 74">
                <a:extLst>
                  <a:ext uri="{FF2B5EF4-FFF2-40B4-BE49-F238E27FC236}">
                    <a16:creationId xmlns:a16="http://schemas.microsoft.com/office/drawing/2014/main" id="{23C807F9-FB36-404A-B9E3-8326074ED1A5}"/>
                  </a:ext>
                </a:extLst>
              </p:cNvPr>
              <p:cNvSpPr/>
              <p:nvPr/>
            </p:nvSpPr>
            <p:spPr>
              <a:xfrm rot="5400000">
                <a:off x="457788" y="4991851"/>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6" name="椭圆 75">
                <a:extLst>
                  <a:ext uri="{FF2B5EF4-FFF2-40B4-BE49-F238E27FC236}">
                    <a16:creationId xmlns:a16="http://schemas.microsoft.com/office/drawing/2014/main" id="{B45B01F5-8439-4745-A515-4D6573D1B25E}"/>
                  </a:ext>
                </a:extLst>
              </p:cNvPr>
              <p:cNvSpPr/>
              <p:nvPr/>
            </p:nvSpPr>
            <p:spPr>
              <a:xfrm>
                <a:off x="364348" y="4991380"/>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71" name="组合 70">
              <a:extLst>
                <a:ext uri="{FF2B5EF4-FFF2-40B4-BE49-F238E27FC236}">
                  <a16:creationId xmlns:a16="http://schemas.microsoft.com/office/drawing/2014/main" id="{CBEC5DEB-2964-4CE9-80EE-B17F1730A957}"/>
                </a:ext>
              </a:extLst>
            </p:cNvPr>
            <p:cNvGrpSpPr/>
            <p:nvPr/>
          </p:nvGrpSpPr>
          <p:grpSpPr>
            <a:xfrm>
              <a:off x="309846" y="4460933"/>
              <a:ext cx="180000" cy="180000"/>
              <a:chOff x="202437" y="486863"/>
              <a:chExt cx="180000" cy="180000"/>
            </a:xfrm>
          </p:grpSpPr>
          <p:sp>
            <p:nvSpPr>
              <p:cNvPr id="72" name="椭圆 71">
                <a:extLst>
                  <a:ext uri="{FF2B5EF4-FFF2-40B4-BE49-F238E27FC236}">
                    <a16:creationId xmlns:a16="http://schemas.microsoft.com/office/drawing/2014/main" id="{5FB8F4D9-61D5-4CD2-B386-D640FAFC9D6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3" name="椭圆 72">
                <a:extLst>
                  <a:ext uri="{FF2B5EF4-FFF2-40B4-BE49-F238E27FC236}">
                    <a16:creationId xmlns:a16="http://schemas.microsoft.com/office/drawing/2014/main" id="{8498CF4B-AA01-4EC2-9799-C1C88C9D3972}"/>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Tree>
    <p:extLst>
      <p:ext uri="{BB962C8B-B14F-4D97-AF65-F5344CB8AC3E}">
        <p14:creationId xmlns:p14="http://schemas.microsoft.com/office/powerpoint/2010/main" val="10098995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文本占位符 73">
            <a:extLst>
              <a:ext uri="{FF2B5EF4-FFF2-40B4-BE49-F238E27FC236}">
                <a16:creationId xmlns:a16="http://schemas.microsoft.com/office/drawing/2014/main" id="{96DC0FCB-BEE6-407E-BCA2-5EB8AAF532AF}"/>
              </a:ext>
            </a:extLst>
          </p:cNvPr>
          <p:cNvSpPr>
            <a:spLocks noGrp="1"/>
          </p:cNvSpPr>
          <p:nvPr>
            <p:ph type="body" sz="quarter" idx="22"/>
          </p:nvPr>
        </p:nvSpPr>
        <p:spPr>
          <a:prstGeom prst="rect">
            <a:avLst/>
          </a:prstGeom>
        </p:spPr>
        <p:txBody>
          <a:bodyPr/>
          <a:lstStyle/>
          <a:p>
            <a:r>
              <a:rPr lang="zh-CN" altLang="en-US" dirty="0"/>
              <a:t>课前预习</a:t>
            </a:r>
          </a:p>
        </p:txBody>
      </p:sp>
      <p:grpSp>
        <p:nvGrpSpPr>
          <p:cNvPr id="98" name="组合 97">
            <a:extLst>
              <a:ext uri="{FF2B5EF4-FFF2-40B4-BE49-F238E27FC236}">
                <a16:creationId xmlns:a16="http://schemas.microsoft.com/office/drawing/2014/main" id="{1EE5FB03-3C92-41BF-BD07-2E9ABA6D63D7}"/>
              </a:ext>
            </a:extLst>
          </p:cNvPr>
          <p:cNvGrpSpPr/>
          <p:nvPr/>
        </p:nvGrpSpPr>
        <p:grpSpPr>
          <a:xfrm>
            <a:off x="1774825" y="2392004"/>
            <a:ext cx="2529496" cy="2529498"/>
            <a:chOff x="3992880" y="1325880"/>
            <a:chExt cx="4206240" cy="4206240"/>
          </a:xfrm>
        </p:grpSpPr>
        <p:sp>
          <p:nvSpPr>
            <p:cNvPr id="99" name="八边形 98">
              <a:extLst>
                <a:ext uri="{FF2B5EF4-FFF2-40B4-BE49-F238E27FC236}">
                  <a16:creationId xmlns:a16="http://schemas.microsoft.com/office/drawing/2014/main" id="{61A42034-FEF2-4E38-B2EA-5C55921519B5}"/>
                </a:ext>
              </a:extLst>
            </p:cNvPr>
            <p:cNvSpPr/>
            <p:nvPr/>
          </p:nvSpPr>
          <p:spPr>
            <a:xfrm>
              <a:off x="3992880" y="1325880"/>
              <a:ext cx="4206240" cy="4206240"/>
            </a:xfrm>
            <a:prstGeom prst="octag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0" name="任意多边形: 形状 99">
              <a:extLst>
                <a:ext uri="{FF2B5EF4-FFF2-40B4-BE49-F238E27FC236}">
                  <a16:creationId xmlns:a16="http://schemas.microsoft.com/office/drawing/2014/main" id="{B6451AD8-CE28-41A3-BA1E-F143E55237C2}"/>
                </a:ext>
              </a:extLst>
            </p:cNvPr>
            <p:cNvSpPr/>
            <p:nvPr/>
          </p:nvSpPr>
          <p:spPr>
            <a:xfrm>
              <a:off x="4084320" y="1417320"/>
              <a:ext cx="4023360" cy="4023360"/>
            </a:xfrm>
            <a:custGeom>
              <a:avLst/>
              <a:gdLst>
                <a:gd name="connsiteX0" fmla="*/ 3315619 w 4023360"/>
                <a:gd name="connsiteY0" fmla="*/ 3401830 h 4023360"/>
                <a:gd name="connsiteX1" fmla="*/ 3391054 w 4023360"/>
                <a:gd name="connsiteY1" fmla="*/ 3477265 h 4023360"/>
                <a:gd name="connsiteX2" fmla="*/ 2844958 w 4023360"/>
                <a:gd name="connsiteY2" fmla="*/ 4023360 h 4023360"/>
                <a:gd name="connsiteX3" fmla="*/ 2072641 w 4023360"/>
                <a:gd name="connsiteY3" fmla="*/ 4023360 h 4023360"/>
                <a:gd name="connsiteX4" fmla="*/ 2072641 w 4023360"/>
                <a:gd name="connsiteY4" fmla="*/ 3916680 h 4023360"/>
                <a:gd name="connsiteX5" fmla="*/ 2800769 w 4023360"/>
                <a:gd name="connsiteY5" fmla="*/ 3916680 h 4023360"/>
                <a:gd name="connsiteX6" fmla="*/ 707741 w 4023360"/>
                <a:gd name="connsiteY6" fmla="*/ 3401830 h 4023360"/>
                <a:gd name="connsiteX7" fmla="*/ 1222591 w 4023360"/>
                <a:gd name="connsiteY7" fmla="*/ 3916680 h 4023360"/>
                <a:gd name="connsiteX8" fmla="*/ 1950720 w 4023360"/>
                <a:gd name="connsiteY8" fmla="*/ 3916680 h 4023360"/>
                <a:gd name="connsiteX9" fmla="*/ 1950720 w 4023360"/>
                <a:gd name="connsiteY9" fmla="*/ 4023360 h 4023360"/>
                <a:gd name="connsiteX10" fmla="*/ 1178402 w 4023360"/>
                <a:gd name="connsiteY10" fmla="*/ 4023360 h 4023360"/>
                <a:gd name="connsiteX11" fmla="*/ 632307 w 4023360"/>
                <a:gd name="connsiteY11" fmla="*/ 3477265 h 4023360"/>
                <a:gd name="connsiteX12" fmla="*/ 3916680 w 4023360"/>
                <a:gd name="connsiteY12" fmla="*/ 2072640 h 4023360"/>
                <a:gd name="connsiteX13" fmla="*/ 4023360 w 4023360"/>
                <a:gd name="connsiteY13" fmla="*/ 2072640 h 4023360"/>
                <a:gd name="connsiteX14" fmla="*/ 4023360 w 4023360"/>
                <a:gd name="connsiteY14" fmla="*/ 2844958 h 4023360"/>
                <a:gd name="connsiteX15" fmla="*/ 3477264 w 4023360"/>
                <a:gd name="connsiteY15" fmla="*/ 3391054 h 4023360"/>
                <a:gd name="connsiteX16" fmla="*/ 3401830 w 4023360"/>
                <a:gd name="connsiteY16" fmla="*/ 3315620 h 4023360"/>
                <a:gd name="connsiteX17" fmla="*/ 3916680 w 4023360"/>
                <a:gd name="connsiteY17" fmla="*/ 2800769 h 4023360"/>
                <a:gd name="connsiteX18" fmla="*/ 106680 w 4023360"/>
                <a:gd name="connsiteY18" fmla="*/ 2072640 h 4023360"/>
                <a:gd name="connsiteX19" fmla="*/ 106680 w 4023360"/>
                <a:gd name="connsiteY19" fmla="*/ 2800769 h 4023360"/>
                <a:gd name="connsiteX20" fmla="*/ 621531 w 4023360"/>
                <a:gd name="connsiteY20" fmla="*/ 3315620 h 4023360"/>
                <a:gd name="connsiteX21" fmla="*/ 546096 w 4023360"/>
                <a:gd name="connsiteY21" fmla="*/ 3391054 h 4023360"/>
                <a:gd name="connsiteX22" fmla="*/ 0 w 4023360"/>
                <a:gd name="connsiteY22" fmla="*/ 2844958 h 4023360"/>
                <a:gd name="connsiteX23" fmla="*/ 0 w 4023360"/>
                <a:gd name="connsiteY23" fmla="*/ 2072640 h 4023360"/>
                <a:gd name="connsiteX24" fmla="*/ 3477264 w 4023360"/>
                <a:gd name="connsiteY24" fmla="*/ 632306 h 4023360"/>
                <a:gd name="connsiteX25" fmla="*/ 4023360 w 4023360"/>
                <a:gd name="connsiteY25" fmla="*/ 1178402 h 4023360"/>
                <a:gd name="connsiteX26" fmla="*/ 4023360 w 4023360"/>
                <a:gd name="connsiteY26" fmla="*/ 1950720 h 4023360"/>
                <a:gd name="connsiteX27" fmla="*/ 3916680 w 4023360"/>
                <a:gd name="connsiteY27" fmla="*/ 1950720 h 4023360"/>
                <a:gd name="connsiteX28" fmla="*/ 3916680 w 4023360"/>
                <a:gd name="connsiteY28" fmla="*/ 1222591 h 4023360"/>
                <a:gd name="connsiteX29" fmla="*/ 3401830 w 4023360"/>
                <a:gd name="connsiteY29" fmla="*/ 707741 h 4023360"/>
                <a:gd name="connsiteX30" fmla="*/ 546096 w 4023360"/>
                <a:gd name="connsiteY30" fmla="*/ 632306 h 4023360"/>
                <a:gd name="connsiteX31" fmla="*/ 621531 w 4023360"/>
                <a:gd name="connsiteY31" fmla="*/ 707741 h 4023360"/>
                <a:gd name="connsiteX32" fmla="*/ 106680 w 4023360"/>
                <a:gd name="connsiteY32" fmla="*/ 1222591 h 4023360"/>
                <a:gd name="connsiteX33" fmla="*/ 106680 w 4023360"/>
                <a:gd name="connsiteY33" fmla="*/ 1950720 h 4023360"/>
                <a:gd name="connsiteX34" fmla="*/ 0 w 4023360"/>
                <a:gd name="connsiteY34" fmla="*/ 1950720 h 4023360"/>
                <a:gd name="connsiteX35" fmla="*/ 0 w 4023360"/>
                <a:gd name="connsiteY35" fmla="*/ 1178402 h 4023360"/>
                <a:gd name="connsiteX36" fmla="*/ 2072640 w 4023360"/>
                <a:gd name="connsiteY36" fmla="*/ 0 h 4023360"/>
                <a:gd name="connsiteX37" fmla="*/ 2844958 w 4023360"/>
                <a:gd name="connsiteY37" fmla="*/ 0 h 4023360"/>
                <a:gd name="connsiteX38" fmla="*/ 3391054 w 4023360"/>
                <a:gd name="connsiteY38" fmla="*/ 546096 h 4023360"/>
                <a:gd name="connsiteX39" fmla="*/ 3315619 w 4023360"/>
                <a:gd name="connsiteY39" fmla="*/ 621530 h 4023360"/>
                <a:gd name="connsiteX40" fmla="*/ 2800769 w 4023360"/>
                <a:gd name="connsiteY40" fmla="*/ 106680 h 4023360"/>
                <a:gd name="connsiteX41" fmla="*/ 2072640 w 4023360"/>
                <a:gd name="connsiteY41" fmla="*/ 106680 h 4023360"/>
                <a:gd name="connsiteX42" fmla="*/ 1178402 w 4023360"/>
                <a:gd name="connsiteY42" fmla="*/ 0 h 4023360"/>
                <a:gd name="connsiteX43" fmla="*/ 1950720 w 4023360"/>
                <a:gd name="connsiteY43" fmla="*/ 0 h 4023360"/>
                <a:gd name="connsiteX44" fmla="*/ 1950720 w 4023360"/>
                <a:gd name="connsiteY44" fmla="*/ 106680 h 4023360"/>
                <a:gd name="connsiteX45" fmla="*/ 1222591 w 4023360"/>
                <a:gd name="connsiteY45" fmla="*/ 106680 h 4023360"/>
                <a:gd name="connsiteX46" fmla="*/ 707741 w 4023360"/>
                <a:gd name="connsiteY46" fmla="*/ 621530 h 4023360"/>
                <a:gd name="connsiteX47" fmla="*/ 632307 w 4023360"/>
                <a:gd name="connsiteY47" fmla="*/ 546096 h 402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23360" h="4023360">
                  <a:moveTo>
                    <a:pt x="3315619" y="3401830"/>
                  </a:moveTo>
                  <a:lnTo>
                    <a:pt x="3391054" y="3477265"/>
                  </a:lnTo>
                  <a:lnTo>
                    <a:pt x="2844958" y="4023360"/>
                  </a:lnTo>
                  <a:lnTo>
                    <a:pt x="2072641" y="4023360"/>
                  </a:lnTo>
                  <a:lnTo>
                    <a:pt x="2072641" y="3916680"/>
                  </a:lnTo>
                  <a:lnTo>
                    <a:pt x="2800769" y="3916680"/>
                  </a:lnTo>
                  <a:close/>
                  <a:moveTo>
                    <a:pt x="707741" y="3401830"/>
                  </a:moveTo>
                  <a:lnTo>
                    <a:pt x="1222591" y="3916680"/>
                  </a:lnTo>
                  <a:lnTo>
                    <a:pt x="1950720" y="3916680"/>
                  </a:lnTo>
                  <a:lnTo>
                    <a:pt x="1950720" y="4023360"/>
                  </a:lnTo>
                  <a:lnTo>
                    <a:pt x="1178402" y="4023360"/>
                  </a:lnTo>
                  <a:lnTo>
                    <a:pt x="632307" y="3477265"/>
                  </a:lnTo>
                  <a:close/>
                  <a:moveTo>
                    <a:pt x="3916680" y="2072640"/>
                  </a:moveTo>
                  <a:lnTo>
                    <a:pt x="4023360" y="2072640"/>
                  </a:lnTo>
                  <a:lnTo>
                    <a:pt x="4023360" y="2844958"/>
                  </a:lnTo>
                  <a:lnTo>
                    <a:pt x="3477264" y="3391054"/>
                  </a:lnTo>
                  <a:lnTo>
                    <a:pt x="3401830" y="3315620"/>
                  </a:lnTo>
                  <a:lnTo>
                    <a:pt x="3916680" y="2800769"/>
                  </a:lnTo>
                  <a:close/>
                  <a:moveTo>
                    <a:pt x="106680" y="2072640"/>
                  </a:moveTo>
                  <a:lnTo>
                    <a:pt x="106680" y="2800769"/>
                  </a:lnTo>
                  <a:lnTo>
                    <a:pt x="621531" y="3315620"/>
                  </a:lnTo>
                  <a:lnTo>
                    <a:pt x="546096" y="3391054"/>
                  </a:lnTo>
                  <a:lnTo>
                    <a:pt x="0" y="2844958"/>
                  </a:lnTo>
                  <a:lnTo>
                    <a:pt x="0" y="2072640"/>
                  </a:lnTo>
                  <a:close/>
                  <a:moveTo>
                    <a:pt x="3477264" y="632306"/>
                  </a:moveTo>
                  <a:lnTo>
                    <a:pt x="4023360" y="1178402"/>
                  </a:lnTo>
                  <a:lnTo>
                    <a:pt x="4023360" y="1950720"/>
                  </a:lnTo>
                  <a:lnTo>
                    <a:pt x="3916680" y="1950720"/>
                  </a:lnTo>
                  <a:lnTo>
                    <a:pt x="3916680" y="1222591"/>
                  </a:lnTo>
                  <a:lnTo>
                    <a:pt x="3401830" y="707741"/>
                  </a:lnTo>
                  <a:close/>
                  <a:moveTo>
                    <a:pt x="546096" y="632306"/>
                  </a:moveTo>
                  <a:lnTo>
                    <a:pt x="621531" y="707741"/>
                  </a:lnTo>
                  <a:lnTo>
                    <a:pt x="106680" y="1222591"/>
                  </a:lnTo>
                  <a:lnTo>
                    <a:pt x="106680" y="1950720"/>
                  </a:lnTo>
                  <a:lnTo>
                    <a:pt x="0" y="1950720"/>
                  </a:lnTo>
                  <a:lnTo>
                    <a:pt x="0" y="1178402"/>
                  </a:lnTo>
                  <a:close/>
                  <a:moveTo>
                    <a:pt x="2072640" y="0"/>
                  </a:moveTo>
                  <a:lnTo>
                    <a:pt x="2844958" y="0"/>
                  </a:lnTo>
                  <a:lnTo>
                    <a:pt x="3391054" y="546096"/>
                  </a:lnTo>
                  <a:lnTo>
                    <a:pt x="3315619" y="621530"/>
                  </a:lnTo>
                  <a:lnTo>
                    <a:pt x="2800769" y="106680"/>
                  </a:lnTo>
                  <a:lnTo>
                    <a:pt x="2072640" y="106680"/>
                  </a:lnTo>
                  <a:close/>
                  <a:moveTo>
                    <a:pt x="1178402" y="0"/>
                  </a:moveTo>
                  <a:lnTo>
                    <a:pt x="1950720" y="0"/>
                  </a:lnTo>
                  <a:lnTo>
                    <a:pt x="1950720" y="106680"/>
                  </a:lnTo>
                  <a:lnTo>
                    <a:pt x="1222591" y="106680"/>
                  </a:lnTo>
                  <a:lnTo>
                    <a:pt x="707741" y="621530"/>
                  </a:lnTo>
                  <a:lnTo>
                    <a:pt x="632307" y="546096"/>
                  </a:lnTo>
                  <a:close/>
                </a:path>
              </a:pathLst>
            </a:cu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1" name="八边形 100">
              <a:extLst>
                <a:ext uri="{FF2B5EF4-FFF2-40B4-BE49-F238E27FC236}">
                  <a16:creationId xmlns:a16="http://schemas.microsoft.com/office/drawing/2014/main" id="{820E1263-26A3-4CE4-9FD0-42ED1CF64054}"/>
                </a:ext>
              </a:extLst>
            </p:cNvPr>
            <p:cNvSpPr/>
            <p:nvPr/>
          </p:nvSpPr>
          <p:spPr>
            <a:xfrm>
              <a:off x="4267200" y="1600200"/>
              <a:ext cx="3657600" cy="3657600"/>
            </a:xfrm>
            <a:prstGeom prst="octagon">
              <a:avLst/>
            </a:prstGeom>
            <a:noFill/>
            <a:ln w="6350">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02" name="组合 101">
              <a:extLst>
                <a:ext uri="{FF2B5EF4-FFF2-40B4-BE49-F238E27FC236}">
                  <a16:creationId xmlns:a16="http://schemas.microsoft.com/office/drawing/2014/main" id="{48ABF02A-0E7A-479C-90CD-0E0D09AC366E}"/>
                </a:ext>
              </a:extLst>
            </p:cNvPr>
            <p:cNvGrpSpPr/>
            <p:nvPr/>
          </p:nvGrpSpPr>
          <p:grpSpPr>
            <a:xfrm>
              <a:off x="4328160" y="1661160"/>
              <a:ext cx="3535680" cy="3535680"/>
              <a:chOff x="4267200" y="1600200"/>
              <a:chExt cx="3657600" cy="3657600"/>
            </a:xfrm>
          </p:grpSpPr>
          <p:grpSp>
            <p:nvGrpSpPr>
              <p:cNvPr id="104" name="组合 103">
                <a:extLst>
                  <a:ext uri="{FF2B5EF4-FFF2-40B4-BE49-F238E27FC236}">
                    <a16:creationId xmlns:a16="http://schemas.microsoft.com/office/drawing/2014/main" id="{886A72CD-117E-4E26-90F9-74A7ABCE4926}"/>
                  </a:ext>
                </a:extLst>
              </p:cNvPr>
              <p:cNvGrpSpPr/>
              <p:nvPr/>
            </p:nvGrpSpPr>
            <p:grpSpPr>
              <a:xfrm>
                <a:off x="4267200" y="1600200"/>
                <a:ext cx="3657600" cy="3657600"/>
                <a:chOff x="4267200" y="1600200"/>
                <a:chExt cx="3657600" cy="3657600"/>
              </a:xfrm>
            </p:grpSpPr>
            <p:grpSp>
              <p:nvGrpSpPr>
                <p:cNvPr id="112" name="组合 111">
                  <a:extLst>
                    <a:ext uri="{FF2B5EF4-FFF2-40B4-BE49-F238E27FC236}">
                      <a16:creationId xmlns:a16="http://schemas.microsoft.com/office/drawing/2014/main" id="{364F5172-ED9D-446B-ACEC-0F473D86E319}"/>
                    </a:ext>
                  </a:extLst>
                </p:cNvPr>
                <p:cNvGrpSpPr/>
                <p:nvPr/>
              </p:nvGrpSpPr>
              <p:grpSpPr>
                <a:xfrm>
                  <a:off x="6006000" y="1600200"/>
                  <a:ext cx="180000" cy="3657600"/>
                  <a:chOff x="6006000" y="1600200"/>
                  <a:chExt cx="180000" cy="3657600"/>
                </a:xfrm>
              </p:grpSpPr>
              <p:sp>
                <p:nvSpPr>
                  <p:cNvPr id="116" name="等腰三角形 115">
                    <a:extLst>
                      <a:ext uri="{FF2B5EF4-FFF2-40B4-BE49-F238E27FC236}">
                        <a16:creationId xmlns:a16="http://schemas.microsoft.com/office/drawing/2014/main" id="{4F889983-B997-4A36-9062-D91952B8D3CA}"/>
                      </a:ext>
                    </a:extLst>
                  </p:cNvPr>
                  <p:cNvSpPr>
                    <a:spLocks noChangeAspect="1"/>
                  </p:cNvSpPr>
                  <p:nvPr/>
                </p:nvSpPr>
                <p:spPr>
                  <a:xfrm>
                    <a:off x="6006000" y="5102627"/>
                    <a:ext cx="180000" cy="1551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7" name="等腰三角形 116">
                    <a:extLst>
                      <a:ext uri="{FF2B5EF4-FFF2-40B4-BE49-F238E27FC236}">
                        <a16:creationId xmlns:a16="http://schemas.microsoft.com/office/drawing/2014/main" id="{44E4B96B-B7F6-4D11-8FDE-61ED03E925D9}"/>
                      </a:ext>
                    </a:extLst>
                  </p:cNvPr>
                  <p:cNvSpPr>
                    <a:spLocks noChangeAspect="1"/>
                  </p:cNvSpPr>
                  <p:nvPr/>
                </p:nvSpPr>
                <p:spPr>
                  <a:xfrm flipV="1">
                    <a:off x="6006000" y="1600200"/>
                    <a:ext cx="180000" cy="1551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3" name="组合 112">
                  <a:extLst>
                    <a:ext uri="{FF2B5EF4-FFF2-40B4-BE49-F238E27FC236}">
                      <a16:creationId xmlns:a16="http://schemas.microsoft.com/office/drawing/2014/main" id="{77460F70-DB6B-425E-81D7-5D16BF754526}"/>
                    </a:ext>
                  </a:extLst>
                </p:cNvPr>
                <p:cNvGrpSpPr/>
                <p:nvPr/>
              </p:nvGrpSpPr>
              <p:grpSpPr>
                <a:xfrm rot="5400000">
                  <a:off x="6006000" y="1600200"/>
                  <a:ext cx="180000" cy="3657600"/>
                  <a:chOff x="6006000" y="1600200"/>
                  <a:chExt cx="180000" cy="3657600"/>
                </a:xfrm>
              </p:grpSpPr>
              <p:sp>
                <p:nvSpPr>
                  <p:cNvPr id="114" name="等腰三角形 113">
                    <a:extLst>
                      <a:ext uri="{FF2B5EF4-FFF2-40B4-BE49-F238E27FC236}">
                        <a16:creationId xmlns:a16="http://schemas.microsoft.com/office/drawing/2014/main" id="{F4AECA94-5B6A-4C6A-80AA-7C08CB7C3E8D}"/>
                      </a:ext>
                    </a:extLst>
                  </p:cNvPr>
                  <p:cNvSpPr>
                    <a:spLocks noChangeAspect="1"/>
                  </p:cNvSpPr>
                  <p:nvPr/>
                </p:nvSpPr>
                <p:spPr>
                  <a:xfrm>
                    <a:off x="6006000" y="5102627"/>
                    <a:ext cx="180000" cy="1551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5" name="等腰三角形 114">
                    <a:extLst>
                      <a:ext uri="{FF2B5EF4-FFF2-40B4-BE49-F238E27FC236}">
                        <a16:creationId xmlns:a16="http://schemas.microsoft.com/office/drawing/2014/main" id="{1BEAA256-D3DC-47D8-9823-5A093C3E10BD}"/>
                      </a:ext>
                    </a:extLst>
                  </p:cNvPr>
                  <p:cNvSpPr>
                    <a:spLocks noChangeAspect="1"/>
                  </p:cNvSpPr>
                  <p:nvPr/>
                </p:nvSpPr>
                <p:spPr>
                  <a:xfrm flipV="1">
                    <a:off x="6006000" y="1600200"/>
                    <a:ext cx="180000" cy="1551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105" name="组合 104">
                <a:extLst>
                  <a:ext uri="{FF2B5EF4-FFF2-40B4-BE49-F238E27FC236}">
                    <a16:creationId xmlns:a16="http://schemas.microsoft.com/office/drawing/2014/main" id="{F57C5F36-5B1D-4B1D-87D0-BA567B14DE64}"/>
                  </a:ext>
                </a:extLst>
              </p:cNvPr>
              <p:cNvGrpSpPr/>
              <p:nvPr/>
            </p:nvGrpSpPr>
            <p:grpSpPr>
              <a:xfrm rot="2700000">
                <a:off x="4267200" y="1600200"/>
                <a:ext cx="3657600" cy="3657600"/>
                <a:chOff x="4267200" y="1600200"/>
                <a:chExt cx="3657600" cy="3657600"/>
              </a:xfrm>
              <a:solidFill>
                <a:schemeClr val="accent2">
                  <a:alpha val="50000"/>
                </a:schemeClr>
              </a:solidFill>
            </p:grpSpPr>
            <p:grpSp>
              <p:nvGrpSpPr>
                <p:cNvPr id="106" name="组合 105">
                  <a:extLst>
                    <a:ext uri="{FF2B5EF4-FFF2-40B4-BE49-F238E27FC236}">
                      <a16:creationId xmlns:a16="http://schemas.microsoft.com/office/drawing/2014/main" id="{9D77E627-59E4-4B45-A3F9-872004B69ABA}"/>
                    </a:ext>
                  </a:extLst>
                </p:cNvPr>
                <p:cNvGrpSpPr/>
                <p:nvPr/>
              </p:nvGrpSpPr>
              <p:grpSpPr>
                <a:xfrm>
                  <a:off x="6006000" y="1600200"/>
                  <a:ext cx="180000" cy="3657600"/>
                  <a:chOff x="6006000" y="1600200"/>
                  <a:chExt cx="180000" cy="3657600"/>
                </a:xfrm>
                <a:grpFill/>
              </p:grpSpPr>
              <p:sp>
                <p:nvSpPr>
                  <p:cNvPr id="110" name="等腰三角形 109">
                    <a:extLst>
                      <a:ext uri="{FF2B5EF4-FFF2-40B4-BE49-F238E27FC236}">
                        <a16:creationId xmlns:a16="http://schemas.microsoft.com/office/drawing/2014/main" id="{00544DA2-A60A-4C90-BEBB-08547ECBC6F2}"/>
                      </a:ext>
                    </a:extLst>
                  </p:cNvPr>
                  <p:cNvSpPr>
                    <a:spLocks noChangeAspect="1"/>
                  </p:cNvSpPr>
                  <p:nvPr/>
                </p:nvSpPr>
                <p:spPr>
                  <a:xfrm>
                    <a:off x="6006000" y="5102627"/>
                    <a:ext cx="180000" cy="1551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1" name="等腰三角形 110">
                    <a:extLst>
                      <a:ext uri="{FF2B5EF4-FFF2-40B4-BE49-F238E27FC236}">
                        <a16:creationId xmlns:a16="http://schemas.microsoft.com/office/drawing/2014/main" id="{9017908B-6EAE-4678-84D9-435EA186686E}"/>
                      </a:ext>
                    </a:extLst>
                  </p:cNvPr>
                  <p:cNvSpPr>
                    <a:spLocks noChangeAspect="1"/>
                  </p:cNvSpPr>
                  <p:nvPr/>
                </p:nvSpPr>
                <p:spPr>
                  <a:xfrm flipV="1">
                    <a:off x="6006000" y="1600200"/>
                    <a:ext cx="180000" cy="1551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07" name="组合 106">
                  <a:extLst>
                    <a:ext uri="{FF2B5EF4-FFF2-40B4-BE49-F238E27FC236}">
                      <a16:creationId xmlns:a16="http://schemas.microsoft.com/office/drawing/2014/main" id="{EB8BA7E2-F2F0-4C77-87A4-E4616E6F81A9}"/>
                    </a:ext>
                  </a:extLst>
                </p:cNvPr>
                <p:cNvGrpSpPr/>
                <p:nvPr/>
              </p:nvGrpSpPr>
              <p:grpSpPr>
                <a:xfrm rot="5400000">
                  <a:off x="6006000" y="1600200"/>
                  <a:ext cx="180000" cy="3657600"/>
                  <a:chOff x="6006000" y="1600200"/>
                  <a:chExt cx="180000" cy="3657600"/>
                </a:xfrm>
                <a:grpFill/>
              </p:grpSpPr>
              <p:sp>
                <p:nvSpPr>
                  <p:cNvPr id="108" name="等腰三角形 107">
                    <a:extLst>
                      <a:ext uri="{FF2B5EF4-FFF2-40B4-BE49-F238E27FC236}">
                        <a16:creationId xmlns:a16="http://schemas.microsoft.com/office/drawing/2014/main" id="{FA5893E0-A861-4856-927A-E948AC9123BC}"/>
                      </a:ext>
                    </a:extLst>
                  </p:cNvPr>
                  <p:cNvSpPr>
                    <a:spLocks noChangeAspect="1"/>
                  </p:cNvSpPr>
                  <p:nvPr/>
                </p:nvSpPr>
                <p:spPr>
                  <a:xfrm>
                    <a:off x="6006000" y="5102627"/>
                    <a:ext cx="180000" cy="1551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 name="等腰三角形 108">
                    <a:extLst>
                      <a:ext uri="{FF2B5EF4-FFF2-40B4-BE49-F238E27FC236}">
                        <a16:creationId xmlns:a16="http://schemas.microsoft.com/office/drawing/2014/main" id="{6AB77701-A47F-4176-92CC-1493A724B13F}"/>
                      </a:ext>
                    </a:extLst>
                  </p:cNvPr>
                  <p:cNvSpPr>
                    <a:spLocks noChangeAspect="1"/>
                  </p:cNvSpPr>
                  <p:nvPr/>
                </p:nvSpPr>
                <p:spPr>
                  <a:xfrm flipV="1">
                    <a:off x="6006000" y="1600200"/>
                    <a:ext cx="180000" cy="15517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sp>
          <p:nvSpPr>
            <p:cNvPr id="103" name="八边形 102">
              <a:extLst>
                <a:ext uri="{FF2B5EF4-FFF2-40B4-BE49-F238E27FC236}">
                  <a16:creationId xmlns:a16="http://schemas.microsoft.com/office/drawing/2014/main" id="{C78ED4F8-FD70-447A-8A5E-28A3AE45E891}"/>
                </a:ext>
              </a:extLst>
            </p:cNvPr>
            <p:cNvSpPr/>
            <p:nvPr/>
          </p:nvSpPr>
          <p:spPr>
            <a:xfrm>
              <a:off x="4478161" y="1811161"/>
              <a:ext cx="3235678" cy="3235678"/>
            </a:xfrm>
            <a:prstGeom prst="octagon">
              <a:avLst/>
            </a:prstGeom>
            <a:gradFill flip="none" rotWithShape="1">
              <a:gsLst>
                <a:gs pos="0">
                  <a:schemeClr val="accent3">
                    <a:lumMod val="100000"/>
                    <a:alpha val="0"/>
                  </a:schemeClr>
                </a:gs>
                <a:gs pos="100000">
                  <a:schemeClr val="accent2">
                    <a:alpha val="1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89" name="文本框 188">
            <a:extLst>
              <a:ext uri="{FF2B5EF4-FFF2-40B4-BE49-F238E27FC236}">
                <a16:creationId xmlns:a16="http://schemas.microsoft.com/office/drawing/2014/main" id="{C913BACD-6661-4D05-A7E2-44FEAD963DC8}"/>
              </a:ext>
            </a:extLst>
          </p:cNvPr>
          <p:cNvSpPr txBox="1"/>
          <p:nvPr/>
        </p:nvSpPr>
        <p:spPr>
          <a:xfrm>
            <a:off x="2290092" y="2907272"/>
            <a:ext cx="1498962" cy="1498962"/>
          </a:xfrm>
          <a:prstGeom prst="rect">
            <a:avLst/>
          </a:prstGeom>
        </p:spPr>
        <p:txBody>
          <a:bodyPr lIns="0" tIns="0" rIns="0" bIns="0" anchor="ctr" anchorCtr="1"/>
          <a:lstStyle>
            <a:lvl1pPr indent="0" algn="ctr">
              <a:lnSpc>
                <a:spcPct val="100000"/>
              </a:lnSpc>
              <a:spcBef>
                <a:spcPts val="0"/>
              </a:spcBef>
              <a:buFont typeface="Arial" panose="020B0604020202020204" pitchFamily="34" charset="0"/>
              <a:buNone/>
              <a:defRPr lang="zh-CN" altLang="en-US" sz="2400" b="0" dirty="0">
                <a:solidFill>
                  <a:schemeClr val="accent2"/>
                </a:solidFill>
                <a:latin typeface="思源宋体 Heavy" panose="02020900000000000000" pitchFamily="18" charset="-122"/>
                <a:ea typeface="思源宋体 Heavy" panose="02020900000000000000" pitchFamily="18" charset="-122"/>
              </a:defRPr>
            </a:lvl1pPr>
            <a:lvl2pPr indent="0">
              <a:lnSpc>
                <a:spcPct val="90000"/>
              </a:lnSpc>
              <a:spcBef>
                <a:spcPts val="500"/>
              </a:spcBef>
              <a:buFont typeface="Arial" panose="020B0604020202020204" pitchFamily="34" charset="0"/>
              <a:buNone/>
              <a:defRPr sz="2400">
                <a:solidFill>
                  <a:schemeClr val="accent3"/>
                </a:solidFill>
              </a:defRPr>
            </a:lvl2pPr>
            <a:lvl3pPr indent="0">
              <a:lnSpc>
                <a:spcPct val="90000"/>
              </a:lnSpc>
              <a:spcBef>
                <a:spcPts val="500"/>
              </a:spcBef>
              <a:buFont typeface="Arial" panose="020B0604020202020204" pitchFamily="34" charset="0"/>
              <a:buNone/>
              <a:defRPr sz="2000">
                <a:solidFill>
                  <a:schemeClr val="accent3"/>
                </a:solidFill>
              </a:defRPr>
            </a:lvl3pPr>
            <a:lvl4pPr indent="0">
              <a:lnSpc>
                <a:spcPct val="90000"/>
              </a:lnSpc>
              <a:spcBef>
                <a:spcPts val="500"/>
              </a:spcBef>
              <a:buFont typeface="Arial" panose="020B0604020202020204" pitchFamily="34" charset="0"/>
              <a:buNone/>
              <a:defRPr>
                <a:solidFill>
                  <a:schemeClr val="accent3"/>
                </a:solidFill>
              </a:defRPr>
            </a:lvl4pPr>
            <a:lvl5pPr indent="0">
              <a:lnSpc>
                <a:spcPct val="90000"/>
              </a:lnSpc>
              <a:spcBef>
                <a:spcPts val="500"/>
              </a:spcBef>
              <a:buFont typeface="Arial" panose="020B0604020202020204" pitchFamily="34" charset="0"/>
              <a:buNone/>
              <a:defRPr>
                <a:solidFill>
                  <a:schemeClr val="accent3"/>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800" dirty="0">
                <a:gradFill flip="none" rotWithShape="1">
                  <a:gsLst>
                    <a:gs pos="1000">
                      <a:schemeClr val="accent3"/>
                    </a:gs>
                    <a:gs pos="100000">
                      <a:schemeClr val="accent4"/>
                    </a:gs>
                  </a:gsLst>
                  <a:lin ang="5400000" scaled="0"/>
                  <a:tileRect/>
                </a:gradFill>
                <a:latin typeface="+mj-ea"/>
                <a:ea typeface="+mj-ea"/>
              </a:rPr>
              <a:t>维度</a:t>
            </a:r>
            <a:endParaRPr lang="en-US" altLang="zh-CN" sz="2800" dirty="0">
              <a:gradFill flip="none" rotWithShape="1">
                <a:gsLst>
                  <a:gs pos="1000">
                    <a:schemeClr val="accent3"/>
                  </a:gs>
                  <a:gs pos="100000">
                    <a:schemeClr val="accent4"/>
                  </a:gs>
                </a:gsLst>
                <a:lin ang="5400000" scaled="0"/>
                <a:tileRect/>
              </a:gradFill>
              <a:latin typeface="+mj-ea"/>
              <a:ea typeface="+mj-ea"/>
            </a:endParaRPr>
          </a:p>
          <a:p>
            <a:r>
              <a:rPr lang="zh-CN" altLang="en-US" sz="2800" dirty="0">
                <a:gradFill flip="none" rotWithShape="1">
                  <a:gsLst>
                    <a:gs pos="1000">
                      <a:schemeClr val="accent3"/>
                    </a:gs>
                    <a:gs pos="100000">
                      <a:schemeClr val="accent4"/>
                    </a:gs>
                  </a:gsLst>
                  <a:lin ang="5400000" scaled="0"/>
                  <a:tileRect/>
                </a:gradFill>
                <a:latin typeface="+mj-ea"/>
                <a:ea typeface="+mj-ea"/>
              </a:rPr>
              <a:t>转换</a:t>
            </a:r>
            <a:endParaRPr lang="zh-CN" altLang="en-US" sz="1800" dirty="0">
              <a:gradFill flip="none" rotWithShape="1">
                <a:gsLst>
                  <a:gs pos="1000">
                    <a:schemeClr val="accent3"/>
                  </a:gs>
                  <a:gs pos="100000">
                    <a:schemeClr val="accent4"/>
                  </a:gs>
                </a:gsLst>
                <a:lin ang="5400000" scaled="0"/>
                <a:tileRect/>
              </a:gradFill>
              <a:latin typeface="+mj-ea"/>
              <a:ea typeface="+mj-ea"/>
            </a:endParaRPr>
          </a:p>
        </p:txBody>
      </p:sp>
      <p:grpSp>
        <p:nvGrpSpPr>
          <p:cNvPr id="134" name="组合 133">
            <a:extLst>
              <a:ext uri="{FF2B5EF4-FFF2-40B4-BE49-F238E27FC236}">
                <a16:creationId xmlns:a16="http://schemas.microsoft.com/office/drawing/2014/main" id="{8A785B73-857B-4E99-942A-7AAB6E2B855B}"/>
              </a:ext>
            </a:extLst>
          </p:cNvPr>
          <p:cNvGrpSpPr/>
          <p:nvPr/>
        </p:nvGrpSpPr>
        <p:grpSpPr>
          <a:xfrm flipV="1">
            <a:off x="3526280" y="3723939"/>
            <a:ext cx="8278269" cy="1876515"/>
            <a:chOff x="3526280" y="1713053"/>
            <a:chExt cx="8278269" cy="1876515"/>
          </a:xfrm>
        </p:grpSpPr>
        <p:sp>
          <p:nvSpPr>
            <p:cNvPr id="135" name="任意多边形: 形状 134">
              <a:extLst>
                <a:ext uri="{FF2B5EF4-FFF2-40B4-BE49-F238E27FC236}">
                  <a16:creationId xmlns:a16="http://schemas.microsoft.com/office/drawing/2014/main" id="{BD502B9F-8963-4EDA-8EA2-F93BCD411876}"/>
                </a:ext>
              </a:extLst>
            </p:cNvPr>
            <p:cNvSpPr/>
            <p:nvPr/>
          </p:nvSpPr>
          <p:spPr>
            <a:xfrm>
              <a:off x="3526280" y="1713053"/>
              <a:ext cx="8278269" cy="1876515"/>
            </a:xfrm>
            <a:custGeom>
              <a:avLst/>
              <a:gdLst>
                <a:gd name="connsiteX0" fmla="*/ 0 w 8278269"/>
                <a:gd name="connsiteY0" fmla="*/ 0 h 1876515"/>
                <a:gd name="connsiteX1" fmla="*/ 7965510 w 8278269"/>
                <a:gd name="connsiteY1" fmla="*/ 0 h 1876515"/>
                <a:gd name="connsiteX2" fmla="*/ 8278269 w 8278269"/>
                <a:gd name="connsiteY2" fmla="*/ 312759 h 1876515"/>
                <a:gd name="connsiteX3" fmla="*/ 8278269 w 8278269"/>
                <a:gd name="connsiteY3" fmla="*/ 1876515 h 1876515"/>
                <a:gd name="connsiteX4" fmla="*/ 849030 w 8278269"/>
                <a:gd name="connsiteY4" fmla="*/ 1876515 h 1876515"/>
                <a:gd name="connsiteX5" fmla="*/ 849030 w 8278269"/>
                <a:gd name="connsiteY5" fmla="*/ 1390410 h 1876515"/>
                <a:gd name="connsiteX6" fmla="*/ 66582 w 8278269"/>
                <a:gd name="connsiteY6" fmla="*/ 607962 h 1876515"/>
                <a:gd name="connsiteX7" fmla="*/ 0 w 8278269"/>
                <a:gd name="connsiteY7" fmla="*/ 607962 h 187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8269" h="1876515">
                  <a:moveTo>
                    <a:pt x="0" y="0"/>
                  </a:moveTo>
                  <a:lnTo>
                    <a:pt x="7965510" y="0"/>
                  </a:lnTo>
                  <a:lnTo>
                    <a:pt x="8278269" y="312759"/>
                  </a:lnTo>
                  <a:lnTo>
                    <a:pt x="8278269" y="1876515"/>
                  </a:lnTo>
                  <a:lnTo>
                    <a:pt x="849030" y="1876515"/>
                  </a:lnTo>
                  <a:lnTo>
                    <a:pt x="849030" y="1390410"/>
                  </a:lnTo>
                  <a:lnTo>
                    <a:pt x="66582" y="607962"/>
                  </a:lnTo>
                  <a:lnTo>
                    <a:pt x="0" y="607962"/>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6" name="平行四边形 135">
              <a:extLst>
                <a:ext uri="{FF2B5EF4-FFF2-40B4-BE49-F238E27FC236}">
                  <a16:creationId xmlns:a16="http://schemas.microsoft.com/office/drawing/2014/main" id="{0B8CC370-D9EE-4ABC-9EF8-1B3971170FF2}"/>
                </a:ext>
              </a:extLst>
            </p:cNvPr>
            <p:cNvSpPr/>
            <p:nvPr/>
          </p:nvSpPr>
          <p:spPr>
            <a:xfrm flipH="1">
              <a:off x="1139120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8" name="平行四边形 137">
              <a:extLst>
                <a:ext uri="{FF2B5EF4-FFF2-40B4-BE49-F238E27FC236}">
                  <a16:creationId xmlns:a16="http://schemas.microsoft.com/office/drawing/2014/main" id="{C4A8E4ED-3198-4475-B685-E5A0819BDC20}"/>
                </a:ext>
              </a:extLst>
            </p:cNvPr>
            <p:cNvSpPr/>
            <p:nvPr/>
          </p:nvSpPr>
          <p:spPr>
            <a:xfrm flipH="1">
              <a:off x="1126508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9" name="平行四边形 138">
              <a:extLst>
                <a:ext uri="{FF2B5EF4-FFF2-40B4-BE49-F238E27FC236}">
                  <a16:creationId xmlns:a16="http://schemas.microsoft.com/office/drawing/2014/main" id="{4E6A0ADA-390A-4ECE-814F-CC0665475208}"/>
                </a:ext>
              </a:extLst>
            </p:cNvPr>
            <p:cNvSpPr/>
            <p:nvPr/>
          </p:nvSpPr>
          <p:spPr>
            <a:xfrm flipH="1">
              <a:off x="1113896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0" name="平行四边形 139">
              <a:extLst>
                <a:ext uri="{FF2B5EF4-FFF2-40B4-BE49-F238E27FC236}">
                  <a16:creationId xmlns:a16="http://schemas.microsoft.com/office/drawing/2014/main" id="{E8D41B20-DE74-432A-B220-AA5313568869}"/>
                </a:ext>
              </a:extLst>
            </p:cNvPr>
            <p:cNvSpPr/>
            <p:nvPr/>
          </p:nvSpPr>
          <p:spPr>
            <a:xfrm flipH="1">
              <a:off x="1101284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1" name="平行四边形 140">
              <a:extLst>
                <a:ext uri="{FF2B5EF4-FFF2-40B4-BE49-F238E27FC236}">
                  <a16:creationId xmlns:a16="http://schemas.microsoft.com/office/drawing/2014/main" id="{4B65793E-9015-47D9-8593-D04DDE0B1A65}"/>
                </a:ext>
              </a:extLst>
            </p:cNvPr>
            <p:cNvSpPr/>
            <p:nvPr/>
          </p:nvSpPr>
          <p:spPr>
            <a:xfrm flipH="1">
              <a:off x="1088672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2" name="平行四边形 141">
              <a:extLst>
                <a:ext uri="{FF2B5EF4-FFF2-40B4-BE49-F238E27FC236}">
                  <a16:creationId xmlns:a16="http://schemas.microsoft.com/office/drawing/2014/main" id="{E2F5E250-E198-4EE8-B285-E3D7B7AFE6B1}"/>
                </a:ext>
              </a:extLst>
            </p:cNvPr>
            <p:cNvSpPr/>
            <p:nvPr/>
          </p:nvSpPr>
          <p:spPr>
            <a:xfrm flipH="1">
              <a:off x="1076060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3" name="平行四边形 142">
              <a:extLst>
                <a:ext uri="{FF2B5EF4-FFF2-40B4-BE49-F238E27FC236}">
                  <a16:creationId xmlns:a16="http://schemas.microsoft.com/office/drawing/2014/main" id="{7505871C-48D0-4751-B4B7-AA96B3B8E35F}"/>
                </a:ext>
              </a:extLst>
            </p:cNvPr>
            <p:cNvSpPr/>
            <p:nvPr/>
          </p:nvSpPr>
          <p:spPr>
            <a:xfrm flipH="1">
              <a:off x="1063448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4" name="平行四边形 143">
              <a:extLst>
                <a:ext uri="{FF2B5EF4-FFF2-40B4-BE49-F238E27FC236}">
                  <a16:creationId xmlns:a16="http://schemas.microsoft.com/office/drawing/2014/main" id="{442E01B2-7D70-4B02-8F25-DDAA00D271A2}"/>
                </a:ext>
              </a:extLst>
            </p:cNvPr>
            <p:cNvSpPr/>
            <p:nvPr/>
          </p:nvSpPr>
          <p:spPr>
            <a:xfrm flipH="1">
              <a:off x="1050836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5" name="平行四边形 144">
              <a:extLst>
                <a:ext uri="{FF2B5EF4-FFF2-40B4-BE49-F238E27FC236}">
                  <a16:creationId xmlns:a16="http://schemas.microsoft.com/office/drawing/2014/main" id="{CD7CA088-A256-43E0-B180-456A1B9B43C5}"/>
                </a:ext>
              </a:extLst>
            </p:cNvPr>
            <p:cNvSpPr/>
            <p:nvPr/>
          </p:nvSpPr>
          <p:spPr>
            <a:xfrm flipH="1">
              <a:off x="1038224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平行四边形 145">
              <a:extLst>
                <a:ext uri="{FF2B5EF4-FFF2-40B4-BE49-F238E27FC236}">
                  <a16:creationId xmlns:a16="http://schemas.microsoft.com/office/drawing/2014/main" id="{921987A6-8368-4983-93CE-5AFFB2D3778D}"/>
                </a:ext>
              </a:extLst>
            </p:cNvPr>
            <p:cNvSpPr/>
            <p:nvPr/>
          </p:nvSpPr>
          <p:spPr>
            <a:xfrm flipH="1">
              <a:off x="9813534" y="1738504"/>
              <a:ext cx="658595"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任意多边形: 形状 189">
              <a:extLst>
                <a:ext uri="{FF2B5EF4-FFF2-40B4-BE49-F238E27FC236}">
                  <a16:creationId xmlns:a16="http://schemas.microsoft.com/office/drawing/2014/main" id="{18AEE4E7-5697-4245-BA0B-81E7F05AAFF6}"/>
                </a:ext>
              </a:extLst>
            </p:cNvPr>
            <p:cNvSpPr/>
            <p:nvPr/>
          </p:nvSpPr>
          <p:spPr>
            <a:xfrm flipH="1">
              <a:off x="11608603" y="3387090"/>
              <a:ext cx="195946" cy="202478"/>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5" name="组合 14">
            <a:extLst>
              <a:ext uri="{FF2B5EF4-FFF2-40B4-BE49-F238E27FC236}">
                <a16:creationId xmlns:a16="http://schemas.microsoft.com/office/drawing/2014/main" id="{B3A2CC5F-5EA6-47E3-94C8-591F6FF616EE}"/>
              </a:ext>
            </a:extLst>
          </p:cNvPr>
          <p:cNvGrpSpPr/>
          <p:nvPr/>
        </p:nvGrpSpPr>
        <p:grpSpPr>
          <a:xfrm>
            <a:off x="3526280" y="1713053"/>
            <a:ext cx="8278269" cy="1876515"/>
            <a:chOff x="3526280" y="1713053"/>
            <a:chExt cx="8278269" cy="1876515"/>
          </a:xfrm>
        </p:grpSpPr>
        <p:sp>
          <p:nvSpPr>
            <p:cNvPr id="94" name="任意多边形: 形状 93">
              <a:extLst>
                <a:ext uri="{FF2B5EF4-FFF2-40B4-BE49-F238E27FC236}">
                  <a16:creationId xmlns:a16="http://schemas.microsoft.com/office/drawing/2014/main" id="{7CF4463C-C355-49E3-B1FF-C8B85ACDC71D}"/>
                </a:ext>
              </a:extLst>
            </p:cNvPr>
            <p:cNvSpPr/>
            <p:nvPr/>
          </p:nvSpPr>
          <p:spPr>
            <a:xfrm>
              <a:off x="3526280" y="1713053"/>
              <a:ext cx="8278269" cy="1876515"/>
            </a:xfrm>
            <a:custGeom>
              <a:avLst/>
              <a:gdLst>
                <a:gd name="connsiteX0" fmla="*/ 0 w 8278269"/>
                <a:gd name="connsiteY0" fmla="*/ 0 h 1876515"/>
                <a:gd name="connsiteX1" fmla="*/ 7965510 w 8278269"/>
                <a:gd name="connsiteY1" fmla="*/ 0 h 1876515"/>
                <a:gd name="connsiteX2" fmla="*/ 8278269 w 8278269"/>
                <a:gd name="connsiteY2" fmla="*/ 312759 h 1876515"/>
                <a:gd name="connsiteX3" fmla="*/ 8278269 w 8278269"/>
                <a:gd name="connsiteY3" fmla="*/ 1876515 h 1876515"/>
                <a:gd name="connsiteX4" fmla="*/ 849030 w 8278269"/>
                <a:gd name="connsiteY4" fmla="*/ 1876515 h 1876515"/>
                <a:gd name="connsiteX5" fmla="*/ 849030 w 8278269"/>
                <a:gd name="connsiteY5" fmla="*/ 1390410 h 1876515"/>
                <a:gd name="connsiteX6" fmla="*/ 66582 w 8278269"/>
                <a:gd name="connsiteY6" fmla="*/ 607962 h 1876515"/>
                <a:gd name="connsiteX7" fmla="*/ 0 w 8278269"/>
                <a:gd name="connsiteY7" fmla="*/ 607962 h 187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8269" h="1876515">
                  <a:moveTo>
                    <a:pt x="0" y="0"/>
                  </a:moveTo>
                  <a:lnTo>
                    <a:pt x="7965510" y="0"/>
                  </a:lnTo>
                  <a:lnTo>
                    <a:pt x="8278269" y="312759"/>
                  </a:lnTo>
                  <a:lnTo>
                    <a:pt x="8278269" y="1876515"/>
                  </a:lnTo>
                  <a:lnTo>
                    <a:pt x="849030" y="1876515"/>
                  </a:lnTo>
                  <a:lnTo>
                    <a:pt x="849030" y="1390410"/>
                  </a:lnTo>
                  <a:lnTo>
                    <a:pt x="66582" y="607962"/>
                  </a:lnTo>
                  <a:lnTo>
                    <a:pt x="0" y="607962"/>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 name="平行四边形 122">
              <a:extLst>
                <a:ext uri="{FF2B5EF4-FFF2-40B4-BE49-F238E27FC236}">
                  <a16:creationId xmlns:a16="http://schemas.microsoft.com/office/drawing/2014/main" id="{EE876E37-ABBC-4928-9DFF-EADF2BECDC57}"/>
                </a:ext>
              </a:extLst>
            </p:cNvPr>
            <p:cNvSpPr/>
            <p:nvPr/>
          </p:nvSpPr>
          <p:spPr>
            <a:xfrm flipH="1">
              <a:off x="1139120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平行四边形 94">
              <a:extLst>
                <a:ext uri="{FF2B5EF4-FFF2-40B4-BE49-F238E27FC236}">
                  <a16:creationId xmlns:a16="http://schemas.microsoft.com/office/drawing/2014/main" id="{8403F19A-8625-4CEF-9C6B-A1F9425714CE}"/>
                </a:ext>
              </a:extLst>
            </p:cNvPr>
            <p:cNvSpPr/>
            <p:nvPr/>
          </p:nvSpPr>
          <p:spPr>
            <a:xfrm flipH="1">
              <a:off x="1126508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6" name="平行四边形 95">
              <a:extLst>
                <a:ext uri="{FF2B5EF4-FFF2-40B4-BE49-F238E27FC236}">
                  <a16:creationId xmlns:a16="http://schemas.microsoft.com/office/drawing/2014/main" id="{4A70C1B9-084E-4DD0-882D-E8568A7B9E82}"/>
                </a:ext>
              </a:extLst>
            </p:cNvPr>
            <p:cNvSpPr/>
            <p:nvPr/>
          </p:nvSpPr>
          <p:spPr>
            <a:xfrm flipH="1">
              <a:off x="1113896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 name="平行四边形 123">
              <a:extLst>
                <a:ext uri="{FF2B5EF4-FFF2-40B4-BE49-F238E27FC236}">
                  <a16:creationId xmlns:a16="http://schemas.microsoft.com/office/drawing/2014/main" id="{8CFC09AF-9367-4750-BB7E-D1E3BD054E94}"/>
                </a:ext>
              </a:extLst>
            </p:cNvPr>
            <p:cNvSpPr/>
            <p:nvPr/>
          </p:nvSpPr>
          <p:spPr>
            <a:xfrm flipH="1">
              <a:off x="1101284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5" name="平行四边形 124">
              <a:extLst>
                <a:ext uri="{FF2B5EF4-FFF2-40B4-BE49-F238E27FC236}">
                  <a16:creationId xmlns:a16="http://schemas.microsoft.com/office/drawing/2014/main" id="{464A1EE8-02FF-465E-9B6E-81A1E9400684}"/>
                </a:ext>
              </a:extLst>
            </p:cNvPr>
            <p:cNvSpPr/>
            <p:nvPr/>
          </p:nvSpPr>
          <p:spPr>
            <a:xfrm flipH="1">
              <a:off x="1088672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6" name="平行四边形 125">
              <a:extLst>
                <a:ext uri="{FF2B5EF4-FFF2-40B4-BE49-F238E27FC236}">
                  <a16:creationId xmlns:a16="http://schemas.microsoft.com/office/drawing/2014/main" id="{3FD8F2BC-23B3-42A3-831B-789DB83E62C2}"/>
                </a:ext>
              </a:extLst>
            </p:cNvPr>
            <p:cNvSpPr/>
            <p:nvPr/>
          </p:nvSpPr>
          <p:spPr>
            <a:xfrm flipH="1">
              <a:off x="1076060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7" name="平行四边形 126">
              <a:extLst>
                <a:ext uri="{FF2B5EF4-FFF2-40B4-BE49-F238E27FC236}">
                  <a16:creationId xmlns:a16="http://schemas.microsoft.com/office/drawing/2014/main" id="{1BB472B2-27D2-4930-BCBB-5D372C304DEE}"/>
                </a:ext>
              </a:extLst>
            </p:cNvPr>
            <p:cNvSpPr/>
            <p:nvPr/>
          </p:nvSpPr>
          <p:spPr>
            <a:xfrm flipH="1">
              <a:off x="1063448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8" name="平行四边形 127">
              <a:extLst>
                <a:ext uri="{FF2B5EF4-FFF2-40B4-BE49-F238E27FC236}">
                  <a16:creationId xmlns:a16="http://schemas.microsoft.com/office/drawing/2014/main" id="{023FC11B-6A7A-4AC0-B068-9C76BF28BD07}"/>
                </a:ext>
              </a:extLst>
            </p:cNvPr>
            <p:cNvSpPr/>
            <p:nvPr/>
          </p:nvSpPr>
          <p:spPr>
            <a:xfrm flipH="1">
              <a:off x="1050836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 name="平行四边形 128">
              <a:extLst>
                <a:ext uri="{FF2B5EF4-FFF2-40B4-BE49-F238E27FC236}">
                  <a16:creationId xmlns:a16="http://schemas.microsoft.com/office/drawing/2014/main" id="{5D4CBBA1-8528-457A-A59A-E46D02D2D916}"/>
                </a:ext>
              </a:extLst>
            </p:cNvPr>
            <p:cNvSpPr/>
            <p:nvPr/>
          </p:nvSpPr>
          <p:spPr>
            <a:xfrm flipH="1">
              <a:off x="10382249" y="1738504"/>
              <a:ext cx="216000"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0" name="平行四边形 129">
              <a:extLst>
                <a:ext uri="{FF2B5EF4-FFF2-40B4-BE49-F238E27FC236}">
                  <a16:creationId xmlns:a16="http://schemas.microsoft.com/office/drawing/2014/main" id="{49236677-A4FB-448C-9103-5BF5F56E4861}"/>
                </a:ext>
              </a:extLst>
            </p:cNvPr>
            <p:cNvSpPr/>
            <p:nvPr/>
          </p:nvSpPr>
          <p:spPr>
            <a:xfrm flipH="1">
              <a:off x="9813534" y="1738504"/>
              <a:ext cx="658595" cy="144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3" name="任意多边形: 形状 132">
              <a:extLst>
                <a:ext uri="{FF2B5EF4-FFF2-40B4-BE49-F238E27FC236}">
                  <a16:creationId xmlns:a16="http://schemas.microsoft.com/office/drawing/2014/main" id="{0BE4178A-2E88-4FF0-BE92-DA700FDF03F7}"/>
                </a:ext>
              </a:extLst>
            </p:cNvPr>
            <p:cNvSpPr/>
            <p:nvPr/>
          </p:nvSpPr>
          <p:spPr>
            <a:xfrm flipH="1">
              <a:off x="11608603" y="3387090"/>
              <a:ext cx="195946" cy="202478"/>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6" name="文本框 15">
            <a:extLst>
              <a:ext uri="{FF2B5EF4-FFF2-40B4-BE49-F238E27FC236}">
                <a16:creationId xmlns:a16="http://schemas.microsoft.com/office/drawing/2014/main" id="{C87D35F1-444F-4325-B6C6-F71EA7758835}"/>
              </a:ext>
            </a:extLst>
          </p:cNvPr>
          <p:cNvSpPr txBox="1"/>
          <p:nvPr/>
        </p:nvSpPr>
        <p:spPr>
          <a:xfrm>
            <a:off x="4446875" y="1773899"/>
            <a:ext cx="2916000" cy="294369"/>
          </a:xfrm>
          <a:prstGeom prst="rect">
            <a:avLst/>
          </a:prstGeom>
          <a:noFill/>
        </p:spPr>
        <p:txBody>
          <a:bodyPr wrap="none" lIns="0" tIns="0" rIns="0" bIns="0" rtlCol="0" anchor="t" anchorCtr="0">
            <a:noAutofit/>
          </a:bodyPr>
          <a:lstStyle/>
          <a:p>
            <a:pPr marL="268288" algn="l"/>
            <a:r>
              <a:rPr lang="zh-CN" altLang="en-US" dirty="0">
                <a:gradFill flip="none" rotWithShape="1">
                  <a:gsLst>
                    <a:gs pos="1000">
                      <a:schemeClr val="accent3"/>
                    </a:gs>
                    <a:gs pos="100000">
                      <a:schemeClr val="accent4"/>
                    </a:gs>
                  </a:gsLst>
                  <a:lin ang="5400000" scaled="0"/>
                  <a:tileRect/>
                </a:gradFill>
                <a:latin typeface="+mj-ea"/>
                <a:ea typeface="+mj-ea"/>
              </a:rPr>
              <a:t>透视</a:t>
            </a:r>
            <a:r>
              <a:rPr lang="zh-CN" altLang="en-US" sz="1400" dirty="0">
                <a:solidFill>
                  <a:schemeClr val="bg1"/>
                </a:solidFill>
                <a:latin typeface="+mn-ea"/>
              </a:rPr>
              <a:t> </a:t>
            </a:r>
            <a:r>
              <a:rPr lang="en-US" altLang="zh-CN" sz="1400" dirty="0">
                <a:solidFill>
                  <a:schemeClr val="bg1"/>
                </a:solidFill>
                <a:latin typeface="+mn-ea"/>
              </a:rPr>
              <a:t>| PIVOT</a:t>
            </a:r>
            <a:endParaRPr lang="zh-CN" altLang="en-US" sz="1400" dirty="0">
              <a:solidFill>
                <a:schemeClr val="bg1"/>
              </a:solidFill>
              <a:latin typeface="+mn-ea"/>
            </a:endParaRPr>
          </a:p>
        </p:txBody>
      </p:sp>
      <p:sp>
        <p:nvSpPr>
          <p:cNvPr id="191" name="文本框 190">
            <a:extLst>
              <a:ext uri="{FF2B5EF4-FFF2-40B4-BE49-F238E27FC236}">
                <a16:creationId xmlns:a16="http://schemas.microsoft.com/office/drawing/2014/main" id="{A82BA498-407A-4DAD-A1AD-238C1D8CAA0E}"/>
              </a:ext>
            </a:extLst>
          </p:cNvPr>
          <p:cNvSpPr txBox="1"/>
          <p:nvPr/>
        </p:nvSpPr>
        <p:spPr>
          <a:xfrm>
            <a:off x="4446876" y="2055454"/>
            <a:ext cx="7086312" cy="1499262"/>
          </a:xfrm>
          <a:prstGeom prst="rect">
            <a:avLst/>
          </a:prstGeom>
          <a:noFill/>
        </p:spPr>
        <p:txBody>
          <a:bodyPr wrap="square" lIns="0" tIns="0" rIns="0" bIns="0" rtlCol="0" anchor="t" anchorCtr="0">
            <a:noAutofit/>
          </a:bodyPr>
          <a:lstStyle/>
          <a:p>
            <a:pPr marL="285750" indent="-285750" algn="l">
              <a:lnSpc>
                <a:spcPct val="120000"/>
              </a:lnSpc>
              <a:buFont typeface="Tahoma" panose="020B0604030504040204" pitchFamily="34" charset="0"/>
              <a:buChar char="⁻"/>
            </a:pPr>
            <a:r>
              <a:rPr lang="zh-CN" altLang="en-US" sz="1400" dirty="0">
                <a:solidFill>
                  <a:schemeClr val="accent3"/>
                </a:solidFill>
                <a:latin typeface="+mn-ea"/>
              </a:rPr>
              <a:t>从一维表的形式转换为多维表称为“透视”</a:t>
            </a:r>
            <a:endParaRPr lang="en-US" altLang="zh-CN" sz="1400" dirty="0">
              <a:solidFill>
                <a:schemeClr val="accent3"/>
              </a:solidFill>
              <a:latin typeface="+mn-ea"/>
            </a:endParaRPr>
          </a:p>
          <a:p>
            <a:pPr marL="285750" indent="-285750" algn="l">
              <a:lnSpc>
                <a:spcPct val="120000"/>
              </a:lnSpc>
              <a:buFont typeface="Tahoma" panose="020B0604030504040204" pitchFamily="34" charset="0"/>
              <a:buChar char="⁻"/>
            </a:pPr>
            <a:r>
              <a:rPr lang="zh-CN" altLang="en-US" sz="1400" dirty="0">
                <a:solidFill>
                  <a:schemeClr val="accent3"/>
                </a:solidFill>
                <a:latin typeface="+mn-ea"/>
              </a:rPr>
              <a:t>一维表中维度列中的值，根据需要转变为多维表中的行表头和列表头，在行列交叉的位置即对应一维表中所对应的维度值的行（如果筛选后不止一行，则需要使用聚合函数）</a:t>
            </a:r>
            <a:endParaRPr lang="en-US" altLang="zh-CN" sz="1400" dirty="0">
              <a:solidFill>
                <a:schemeClr val="accent3"/>
              </a:solidFill>
              <a:latin typeface="+mn-ea"/>
            </a:endParaRPr>
          </a:p>
          <a:p>
            <a:pPr marL="285750" indent="-285750" algn="l">
              <a:lnSpc>
                <a:spcPct val="120000"/>
              </a:lnSpc>
              <a:buFont typeface="Tahoma" panose="020B0604030504040204" pitchFamily="34" charset="0"/>
              <a:buChar char="⁻"/>
            </a:pPr>
            <a:r>
              <a:rPr lang="zh-CN" altLang="en-US" sz="1400" dirty="0">
                <a:solidFill>
                  <a:schemeClr val="accent3"/>
                </a:solidFill>
                <a:latin typeface="+mn-ea"/>
              </a:rPr>
              <a:t>透视经常会导致一部分数据信息的丢失。</a:t>
            </a:r>
          </a:p>
        </p:txBody>
      </p:sp>
      <p:sp>
        <p:nvSpPr>
          <p:cNvPr id="195" name="文本框 194">
            <a:extLst>
              <a:ext uri="{FF2B5EF4-FFF2-40B4-BE49-F238E27FC236}">
                <a16:creationId xmlns:a16="http://schemas.microsoft.com/office/drawing/2014/main" id="{B699F2BB-B90D-4ADF-936A-580FC2388712}"/>
              </a:ext>
            </a:extLst>
          </p:cNvPr>
          <p:cNvSpPr txBox="1"/>
          <p:nvPr/>
        </p:nvSpPr>
        <p:spPr>
          <a:xfrm>
            <a:off x="4446875" y="3794186"/>
            <a:ext cx="2916000" cy="294369"/>
          </a:xfrm>
          <a:prstGeom prst="rect">
            <a:avLst/>
          </a:prstGeom>
          <a:noFill/>
        </p:spPr>
        <p:txBody>
          <a:bodyPr wrap="none" lIns="0" tIns="0" rIns="0" bIns="0" rtlCol="0" anchor="t" anchorCtr="0">
            <a:noAutofit/>
          </a:bodyPr>
          <a:lstStyle/>
          <a:p>
            <a:pPr marL="268288" algn="l"/>
            <a:r>
              <a:rPr lang="zh-CN" altLang="en-US" dirty="0">
                <a:gradFill flip="none" rotWithShape="1">
                  <a:gsLst>
                    <a:gs pos="1000">
                      <a:schemeClr val="accent3"/>
                    </a:gs>
                    <a:gs pos="100000">
                      <a:schemeClr val="accent4"/>
                    </a:gs>
                  </a:gsLst>
                  <a:lin ang="5400000" scaled="0"/>
                  <a:tileRect/>
                </a:gradFill>
                <a:latin typeface="+mj-ea"/>
                <a:ea typeface="+mj-ea"/>
              </a:rPr>
              <a:t>逆透视</a:t>
            </a:r>
            <a:r>
              <a:rPr lang="zh-CN" altLang="en-US" sz="1400" dirty="0">
                <a:solidFill>
                  <a:schemeClr val="bg1"/>
                </a:solidFill>
                <a:latin typeface="+mn-ea"/>
              </a:rPr>
              <a:t> </a:t>
            </a:r>
            <a:r>
              <a:rPr lang="en-US" altLang="zh-CN" sz="1400" dirty="0">
                <a:solidFill>
                  <a:schemeClr val="bg1"/>
                </a:solidFill>
                <a:latin typeface="+mn-ea"/>
              </a:rPr>
              <a:t>| UNPIVOT</a:t>
            </a:r>
            <a:endParaRPr lang="zh-CN" altLang="en-US" sz="1400" dirty="0">
              <a:solidFill>
                <a:schemeClr val="bg1"/>
              </a:solidFill>
              <a:latin typeface="+mn-ea"/>
            </a:endParaRPr>
          </a:p>
        </p:txBody>
      </p:sp>
      <p:sp>
        <p:nvSpPr>
          <p:cNvPr id="196" name="文本框 195">
            <a:extLst>
              <a:ext uri="{FF2B5EF4-FFF2-40B4-BE49-F238E27FC236}">
                <a16:creationId xmlns:a16="http://schemas.microsoft.com/office/drawing/2014/main" id="{156C2E04-FF34-4516-AE15-72563684A5C0}"/>
              </a:ext>
            </a:extLst>
          </p:cNvPr>
          <p:cNvSpPr txBox="1"/>
          <p:nvPr/>
        </p:nvSpPr>
        <p:spPr>
          <a:xfrm>
            <a:off x="4446876" y="4075741"/>
            <a:ext cx="7086312" cy="1499262"/>
          </a:xfrm>
          <a:prstGeom prst="rect">
            <a:avLst/>
          </a:prstGeom>
          <a:noFill/>
        </p:spPr>
        <p:txBody>
          <a:bodyPr wrap="square" lIns="0" tIns="0" rIns="0" bIns="0" rtlCol="0" anchor="t" anchorCtr="0">
            <a:noAutofit/>
          </a:bodyPr>
          <a:lstStyle/>
          <a:p>
            <a:pPr marL="285750" indent="-285750" algn="l">
              <a:lnSpc>
                <a:spcPct val="120000"/>
              </a:lnSpc>
              <a:buFont typeface="Tahoma" panose="020B0604030504040204" pitchFamily="34" charset="0"/>
              <a:buChar char="⁻"/>
            </a:pPr>
            <a:r>
              <a:rPr lang="zh-CN" altLang="en-US" sz="1400" dirty="0">
                <a:solidFill>
                  <a:schemeClr val="accent3"/>
                </a:solidFill>
                <a:latin typeface="+mn-ea"/>
              </a:rPr>
              <a:t>从多维表的形式转换为一维表称为“逆透视”</a:t>
            </a:r>
            <a:endParaRPr lang="en-US" altLang="zh-CN" sz="1400" dirty="0">
              <a:solidFill>
                <a:schemeClr val="accent3"/>
              </a:solidFill>
              <a:latin typeface="+mn-ea"/>
            </a:endParaRPr>
          </a:p>
          <a:p>
            <a:pPr marL="285750" indent="-285750" algn="l">
              <a:lnSpc>
                <a:spcPct val="120000"/>
              </a:lnSpc>
              <a:buFont typeface="Tahoma" panose="020B0604030504040204" pitchFamily="34" charset="0"/>
              <a:buChar char="⁻"/>
            </a:pPr>
            <a:r>
              <a:rPr lang="zh-CN" altLang="en-US" sz="1400" dirty="0">
                <a:solidFill>
                  <a:schemeClr val="accent3"/>
                </a:solidFill>
                <a:latin typeface="+mn-ea"/>
              </a:rPr>
              <a:t>多维表中行表头不变动，但是其中的每一行都会根据列表头的列数转变为新表中的多行，新表中会新增维度列对应原表中的列表头，新增数据列对应原行列表头交叉格的值。</a:t>
            </a:r>
            <a:endParaRPr lang="en-US" altLang="zh-CN" sz="1400" dirty="0">
              <a:solidFill>
                <a:schemeClr val="accent3"/>
              </a:solidFill>
              <a:latin typeface="+mn-ea"/>
            </a:endParaRPr>
          </a:p>
          <a:p>
            <a:pPr marL="285750" indent="-285750" algn="l">
              <a:lnSpc>
                <a:spcPct val="120000"/>
              </a:lnSpc>
              <a:buFont typeface="Tahoma" panose="020B0604030504040204" pitchFamily="34" charset="0"/>
              <a:buChar char="⁻"/>
            </a:pPr>
            <a:r>
              <a:rPr lang="zh-CN" altLang="en-US" sz="1400" dirty="0">
                <a:solidFill>
                  <a:schemeClr val="accent3"/>
                </a:solidFill>
                <a:latin typeface="+mn-ea"/>
              </a:rPr>
              <a:t>逆透视之后得到的表，它的信息容量跟原表是完全一致的。</a:t>
            </a:r>
          </a:p>
        </p:txBody>
      </p:sp>
      <p:cxnSp>
        <p:nvCxnSpPr>
          <p:cNvPr id="69" name="直接连接符 68">
            <a:extLst>
              <a:ext uri="{FF2B5EF4-FFF2-40B4-BE49-F238E27FC236}">
                <a16:creationId xmlns:a16="http://schemas.microsoft.com/office/drawing/2014/main" id="{94ECFE5A-35D9-4FCF-B2E7-41454BA61E55}"/>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70" name="等腰三角形 69">
            <a:extLst>
              <a:ext uri="{FF2B5EF4-FFF2-40B4-BE49-F238E27FC236}">
                <a16:creationId xmlns:a16="http://schemas.microsoft.com/office/drawing/2014/main" id="{8425D2F5-F5AD-4484-8B71-D9F583167E77}"/>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1" name="等腰三角形 70">
            <a:extLst>
              <a:ext uri="{FF2B5EF4-FFF2-40B4-BE49-F238E27FC236}">
                <a16:creationId xmlns:a16="http://schemas.microsoft.com/office/drawing/2014/main" id="{74FCD819-5C28-436A-902F-C9D08D07FC21}"/>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2" name="直接连接符 71">
            <a:extLst>
              <a:ext uri="{FF2B5EF4-FFF2-40B4-BE49-F238E27FC236}">
                <a16:creationId xmlns:a16="http://schemas.microsoft.com/office/drawing/2014/main" id="{E5945578-5B55-4837-B16C-66BA442E6764}"/>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73" name="等腰三角形 72">
            <a:extLst>
              <a:ext uri="{FF2B5EF4-FFF2-40B4-BE49-F238E27FC236}">
                <a16:creationId xmlns:a16="http://schemas.microsoft.com/office/drawing/2014/main" id="{E806BE52-AA8D-47C1-BC78-8EAA335312FC}"/>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5" name="等腰三角形 74">
            <a:extLst>
              <a:ext uri="{FF2B5EF4-FFF2-40B4-BE49-F238E27FC236}">
                <a16:creationId xmlns:a16="http://schemas.microsoft.com/office/drawing/2014/main" id="{EC370C7F-3CF1-49E7-B8D3-D5CD30E1B401}"/>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6" name="等腰三角形 75">
            <a:extLst>
              <a:ext uri="{FF2B5EF4-FFF2-40B4-BE49-F238E27FC236}">
                <a16:creationId xmlns:a16="http://schemas.microsoft.com/office/drawing/2014/main" id="{ED3AC87E-1634-4276-8565-CAB90AC4F712}"/>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77" name="组合 76">
            <a:extLst>
              <a:ext uri="{FF2B5EF4-FFF2-40B4-BE49-F238E27FC236}">
                <a16:creationId xmlns:a16="http://schemas.microsoft.com/office/drawing/2014/main" id="{3685C7B5-D206-4228-B639-3467E327D290}"/>
              </a:ext>
            </a:extLst>
          </p:cNvPr>
          <p:cNvGrpSpPr/>
          <p:nvPr/>
        </p:nvGrpSpPr>
        <p:grpSpPr>
          <a:xfrm>
            <a:off x="162711" y="649357"/>
            <a:ext cx="180000" cy="180000"/>
            <a:chOff x="202437" y="486863"/>
            <a:chExt cx="180000" cy="180000"/>
          </a:xfrm>
        </p:grpSpPr>
        <p:sp>
          <p:nvSpPr>
            <p:cNvPr id="78" name="椭圆 77">
              <a:extLst>
                <a:ext uri="{FF2B5EF4-FFF2-40B4-BE49-F238E27FC236}">
                  <a16:creationId xmlns:a16="http://schemas.microsoft.com/office/drawing/2014/main" id="{EBA53835-0F66-4340-8430-AF7D4494DD1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9" name="椭圆 78">
              <a:extLst>
                <a:ext uri="{FF2B5EF4-FFF2-40B4-BE49-F238E27FC236}">
                  <a16:creationId xmlns:a16="http://schemas.microsoft.com/office/drawing/2014/main" id="{BC96756A-9282-4ADF-BD14-7848B3EE4800}"/>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0" name="组合 79">
            <a:extLst>
              <a:ext uri="{FF2B5EF4-FFF2-40B4-BE49-F238E27FC236}">
                <a16:creationId xmlns:a16="http://schemas.microsoft.com/office/drawing/2014/main" id="{E7C4D813-791C-489C-9356-935BF5873FD6}"/>
              </a:ext>
            </a:extLst>
          </p:cNvPr>
          <p:cNvGrpSpPr/>
          <p:nvPr/>
        </p:nvGrpSpPr>
        <p:grpSpPr>
          <a:xfrm>
            <a:off x="235732" y="1125804"/>
            <a:ext cx="180000" cy="180000"/>
            <a:chOff x="202437" y="486863"/>
            <a:chExt cx="180000" cy="180000"/>
          </a:xfrm>
        </p:grpSpPr>
        <p:sp>
          <p:nvSpPr>
            <p:cNvPr id="81" name="椭圆 80">
              <a:extLst>
                <a:ext uri="{FF2B5EF4-FFF2-40B4-BE49-F238E27FC236}">
                  <a16:creationId xmlns:a16="http://schemas.microsoft.com/office/drawing/2014/main" id="{159AC368-7176-498B-B5E7-DE085EFF7DB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椭圆 81">
              <a:extLst>
                <a:ext uri="{FF2B5EF4-FFF2-40B4-BE49-F238E27FC236}">
                  <a16:creationId xmlns:a16="http://schemas.microsoft.com/office/drawing/2014/main" id="{09E2BCE6-AE84-4438-BA75-B550AF6BA6D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83" name="直接连接符 82">
            <a:extLst>
              <a:ext uri="{FF2B5EF4-FFF2-40B4-BE49-F238E27FC236}">
                <a16:creationId xmlns:a16="http://schemas.microsoft.com/office/drawing/2014/main" id="{F0390860-E9E5-47F0-9795-B0C698D6638A}"/>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84" name="椭圆 83">
            <a:extLst>
              <a:ext uri="{FF2B5EF4-FFF2-40B4-BE49-F238E27FC236}">
                <a16:creationId xmlns:a16="http://schemas.microsoft.com/office/drawing/2014/main" id="{8960A68F-158F-42C1-920B-AEFC2552D1A4}"/>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5" name="椭圆 84">
            <a:extLst>
              <a:ext uri="{FF2B5EF4-FFF2-40B4-BE49-F238E27FC236}">
                <a16:creationId xmlns:a16="http://schemas.microsoft.com/office/drawing/2014/main" id="{04F484BA-8B9B-4866-B7AD-EAD5FBF3A4BC}"/>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6" name="任意多边形: 形状 85">
            <a:extLst>
              <a:ext uri="{FF2B5EF4-FFF2-40B4-BE49-F238E27FC236}">
                <a16:creationId xmlns:a16="http://schemas.microsoft.com/office/drawing/2014/main" id="{8C893733-F155-4F06-8661-BA9390460FD5}"/>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7" name="任意多边形: 形状 86">
            <a:extLst>
              <a:ext uri="{FF2B5EF4-FFF2-40B4-BE49-F238E27FC236}">
                <a16:creationId xmlns:a16="http://schemas.microsoft.com/office/drawing/2014/main" id="{ACFF0B04-CF3B-4593-9DA5-DED003F6360A}"/>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88" name="组合 87">
            <a:extLst>
              <a:ext uri="{FF2B5EF4-FFF2-40B4-BE49-F238E27FC236}">
                <a16:creationId xmlns:a16="http://schemas.microsoft.com/office/drawing/2014/main" id="{34E84E3E-6D4A-4D74-988C-D0B5643D36D0}"/>
              </a:ext>
            </a:extLst>
          </p:cNvPr>
          <p:cNvGrpSpPr/>
          <p:nvPr/>
        </p:nvGrpSpPr>
        <p:grpSpPr>
          <a:xfrm>
            <a:off x="309846" y="2078698"/>
            <a:ext cx="180000" cy="180000"/>
            <a:chOff x="202437" y="486863"/>
            <a:chExt cx="180000" cy="180000"/>
          </a:xfrm>
        </p:grpSpPr>
        <p:sp>
          <p:nvSpPr>
            <p:cNvPr id="89" name="椭圆 88">
              <a:extLst>
                <a:ext uri="{FF2B5EF4-FFF2-40B4-BE49-F238E27FC236}">
                  <a16:creationId xmlns:a16="http://schemas.microsoft.com/office/drawing/2014/main" id="{DA36E1F1-81C0-441F-9EAE-B45CFA1E3E2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椭圆 89">
              <a:extLst>
                <a:ext uri="{FF2B5EF4-FFF2-40B4-BE49-F238E27FC236}">
                  <a16:creationId xmlns:a16="http://schemas.microsoft.com/office/drawing/2014/main" id="{B5EE7B4C-B6BA-4F6F-B6D6-7DFABFBF28FD}"/>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1" name="组合 90">
            <a:extLst>
              <a:ext uri="{FF2B5EF4-FFF2-40B4-BE49-F238E27FC236}">
                <a16:creationId xmlns:a16="http://schemas.microsoft.com/office/drawing/2014/main" id="{95AC8D71-6E46-4B48-AC86-8246BE66839C}"/>
              </a:ext>
            </a:extLst>
          </p:cNvPr>
          <p:cNvGrpSpPr/>
          <p:nvPr/>
        </p:nvGrpSpPr>
        <p:grpSpPr>
          <a:xfrm>
            <a:off x="309846" y="2555145"/>
            <a:ext cx="180000" cy="180000"/>
            <a:chOff x="202437" y="486863"/>
            <a:chExt cx="180000" cy="180000"/>
          </a:xfrm>
        </p:grpSpPr>
        <p:sp>
          <p:nvSpPr>
            <p:cNvPr id="92" name="椭圆 91">
              <a:extLst>
                <a:ext uri="{FF2B5EF4-FFF2-40B4-BE49-F238E27FC236}">
                  <a16:creationId xmlns:a16="http://schemas.microsoft.com/office/drawing/2014/main" id="{38AF722B-DCDF-429C-8B7B-73DAC395626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3" name="椭圆 92">
              <a:extLst>
                <a:ext uri="{FF2B5EF4-FFF2-40B4-BE49-F238E27FC236}">
                  <a16:creationId xmlns:a16="http://schemas.microsoft.com/office/drawing/2014/main" id="{8AF0C674-8723-4EB2-AB1B-64FB35DB339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7" name="组合 96">
            <a:extLst>
              <a:ext uri="{FF2B5EF4-FFF2-40B4-BE49-F238E27FC236}">
                <a16:creationId xmlns:a16="http://schemas.microsoft.com/office/drawing/2014/main" id="{9ED68226-2FE7-4924-B1D6-DA9349683E5E}"/>
              </a:ext>
            </a:extLst>
          </p:cNvPr>
          <p:cNvGrpSpPr/>
          <p:nvPr/>
        </p:nvGrpSpPr>
        <p:grpSpPr>
          <a:xfrm>
            <a:off x="309846" y="3031592"/>
            <a:ext cx="180000" cy="180000"/>
            <a:chOff x="202437" y="486863"/>
            <a:chExt cx="180000" cy="180000"/>
          </a:xfrm>
        </p:grpSpPr>
        <p:sp>
          <p:nvSpPr>
            <p:cNvPr id="118" name="椭圆 117">
              <a:extLst>
                <a:ext uri="{FF2B5EF4-FFF2-40B4-BE49-F238E27FC236}">
                  <a16:creationId xmlns:a16="http://schemas.microsoft.com/office/drawing/2014/main" id="{B52E4AC1-142D-46FA-BC40-C1AADB502A5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9" name="椭圆 118">
              <a:extLst>
                <a:ext uri="{FF2B5EF4-FFF2-40B4-BE49-F238E27FC236}">
                  <a16:creationId xmlns:a16="http://schemas.microsoft.com/office/drawing/2014/main" id="{00B9C4FC-84C1-411F-8AA0-2E9C11A34FE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0" name="组合 119">
            <a:extLst>
              <a:ext uri="{FF2B5EF4-FFF2-40B4-BE49-F238E27FC236}">
                <a16:creationId xmlns:a16="http://schemas.microsoft.com/office/drawing/2014/main" id="{3906096A-0F52-4B02-A1E5-FAEB833658D2}"/>
              </a:ext>
            </a:extLst>
          </p:cNvPr>
          <p:cNvGrpSpPr/>
          <p:nvPr/>
        </p:nvGrpSpPr>
        <p:grpSpPr>
          <a:xfrm>
            <a:off x="309846" y="3508039"/>
            <a:ext cx="180000" cy="180000"/>
            <a:chOff x="202437" y="486863"/>
            <a:chExt cx="180000" cy="180000"/>
          </a:xfrm>
        </p:grpSpPr>
        <p:sp>
          <p:nvSpPr>
            <p:cNvPr id="121" name="椭圆 120">
              <a:extLst>
                <a:ext uri="{FF2B5EF4-FFF2-40B4-BE49-F238E27FC236}">
                  <a16:creationId xmlns:a16="http://schemas.microsoft.com/office/drawing/2014/main" id="{201E2AED-D55A-44FA-85A6-5D1DFEC61E7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椭圆 121">
              <a:extLst>
                <a:ext uri="{FF2B5EF4-FFF2-40B4-BE49-F238E27FC236}">
                  <a16:creationId xmlns:a16="http://schemas.microsoft.com/office/drawing/2014/main" id="{9481211F-BD22-4AF4-ADE1-E19C732B744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1" name="组合 130">
            <a:extLst>
              <a:ext uri="{FF2B5EF4-FFF2-40B4-BE49-F238E27FC236}">
                <a16:creationId xmlns:a16="http://schemas.microsoft.com/office/drawing/2014/main" id="{67508B49-CB72-421E-80C4-F06E3CC4A2EF}"/>
              </a:ext>
            </a:extLst>
          </p:cNvPr>
          <p:cNvGrpSpPr/>
          <p:nvPr/>
        </p:nvGrpSpPr>
        <p:grpSpPr>
          <a:xfrm>
            <a:off x="309846" y="3984486"/>
            <a:ext cx="180000" cy="180000"/>
            <a:chOff x="202437" y="486863"/>
            <a:chExt cx="180000" cy="180000"/>
          </a:xfrm>
        </p:grpSpPr>
        <p:sp>
          <p:nvSpPr>
            <p:cNvPr id="132" name="椭圆 131">
              <a:extLst>
                <a:ext uri="{FF2B5EF4-FFF2-40B4-BE49-F238E27FC236}">
                  <a16:creationId xmlns:a16="http://schemas.microsoft.com/office/drawing/2014/main" id="{6B1D60EB-4747-49AD-A079-58AB82D6E5B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7" name="椭圆 136">
              <a:extLst>
                <a:ext uri="{FF2B5EF4-FFF2-40B4-BE49-F238E27FC236}">
                  <a16:creationId xmlns:a16="http://schemas.microsoft.com/office/drawing/2014/main" id="{A885C17A-E581-4C09-8170-EAB9593A7CC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7" name="组合 146">
            <a:extLst>
              <a:ext uri="{FF2B5EF4-FFF2-40B4-BE49-F238E27FC236}">
                <a16:creationId xmlns:a16="http://schemas.microsoft.com/office/drawing/2014/main" id="{9090F131-7F4E-4C18-A733-CCFC03B0E4E5}"/>
              </a:ext>
            </a:extLst>
          </p:cNvPr>
          <p:cNvGrpSpPr/>
          <p:nvPr/>
        </p:nvGrpSpPr>
        <p:grpSpPr>
          <a:xfrm>
            <a:off x="309846" y="4460933"/>
            <a:ext cx="180000" cy="180000"/>
            <a:chOff x="202437" y="486863"/>
            <a:chExt cx="180000" cy="180000"/>
          </a:xfrm>
        </p:grpSpPr>
        <p:sp>
          <p:nvSpPr>
            <p:cNvPr id="148" name="椭圆 147">
              <a:extLst>
                <a:ext uri="{FF2B5EF4-FFF2-40B4-BE49-F238E27FC236}">
                  <a16:creationId xmlns:a16="http://schemas.microsoft.com/office/drawing/2014/main" id="{8E291413-BF06-4577-8FAA-31BEC711124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椭圆 148">
              <a:extLst>
                <a:ext uri="{FF2B5EF4-FFF2-40B4-BE49-F238E27FC236}">
                  <a16:creationId xmlns:a16="http://schemas.microsoft.com/office/drawing/2014/main" id="{60430A54-122E-4090-B9FD-D0152C0B5382}"/>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50" name="组合 149">
            <a:extLst>
              <a:ext uri="{FF2B5EF4-FFF2-40B4-BE49-F238E27FC236}">
                <a16:creationId xmlns:a16="http://schemas.microsoft.com/office/drawing/2014/main" id="{C34A6154-7F9B-44E6-A268-ABBC6C718831}"/>
              </a:ext>
            </a:extLst>
          </p:cNvPr>
          <p:cNvGrpSpPr/>
          <p:nvPr/>
        </p:nvGrpSpPr>
        <p:grpSpPr>
          <a:xfrm>
            <a:off x="309846" y="4937380"/>
            <a:ext cx="180000" cy="180000"/>
            <a:chOff x="202437" y="486863"/>
            <a:chExt cx="180000" cy="180000"/>
          </a:xfrm>
        </p:grpSpPr>
        <p:sp>
          <p:nvSpPr>
            <p:cNvPr id="151" name="椭圆 150">
              <a:extLst>
                <a:ext uri="{FF2B5EF4-FFF2-40B4-BE49-F238E27FC236}">
                  <a16:creationId xmlns:a16="http://schemas.microsoft.com/office/drawing/2014/main" id="{0BC5983C-0EF9-4713-B39A-2ECEF1A5A3BF}"/>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2" name="椭圆 151">
              <a:extLst>
                <a:ext uri="{FF2B5EF4-FFF2-40B4-BE49-F238E27FC236}">
                  <a16:creationId xmlns:a16="http://schemas.microsoft.com/office/drawing/2014/main" id="{1E32E693-9206-4345-9F6E-11156772683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53" name="等腰三角形 152">
            <a:extLst>
              <a:ext uri="{FF2B5EF4-FFF2-40B4-BE49-F238E27FC236}">
                <a16:creationId xmlns:a16="http://schemas.microsoft.com/office/drawing/2014/main" id="{3C34F592-87A8-44DF-BE2E-63A1D454F05F}"/>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54" name="组合 153">
            <a:extLst>
              <a:ext uri="{FF2B5EF4-FFF2-40B4-BE49-F238E27FC236}">
                <a16:creationId xmlns:a16="http://schemas.microsoft.com/office/drawing/2014/main" id="{C7917C9C-B4C2-4DA1-911F-C42C9E266D4B}"/>
              </a:ext>
            </a:extLst>
          </p:cNvPr>
          <p:cNvGrpSpPr/>
          <p:nvPr/>
        </p:nvGrpSpPr>
        <p:grpSpPr>
          <a:xfrm>
            <a:off x="236097" y="5413827"/>
            <a:ext cx="180000" cy="180000"/>
            <a:chOff x="202437" y="486863"/>
            <a:chExt cx="180000" cy="180000"/>
          </a:xfrm>
        </p:grpSpPr>
        <p:sp>
          <p:nvSpPr>
            <p:cNvPr id="155" name="椭圆 154">
              <a:extLst>
                <a:ext uri="{FF2B5EF4-FFF2-40B4-BE49-F238E27FC236}">
                  <a16:creationId xmlns:a16="http://schemas.microsoft.com/office/drawing/2014/main" id="{75A193F7-35E0-4E54-BBF7-4001D4EC6C3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椭圆 155">
              <a:extLst>
                <a:ext uri="{FF2B5EF4-FFF2-40B4-BE49-F238E27FC236}">
                  <a16:creationId xmlns:a16="http://schemas.microsoft.com/office/drawing/2014/main" id="{61D5BE8A-A53A-4AD7-B363-B600488780E5}"/>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57" name="等腰三角形 156">
            <a:extLst>
              <a:ext uri="{FF2B5EF4-FFF2-40B4-BE49-F238E27FC236}">
                <a16:creationId xmlns:a16="http://schemas.microsoft.com/office/drawing/2014/main" id="{ABD73E04-34CB-4C26-9DA4-FA2678926C39}"/>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58" name="组合 157">
            <a:extLst>
              <a:ext uri="{FF2B5EF4-FFF2-40B4-BE49-F238E27FC236}">
                <a16:creationId xmlns:a16="http://schemas.microsoft.com/office/drawing/2014/main" id="{3CA2F377-1DFC-47C1-9BF4-DB5528A5ECB3}"/>
              </a:ext>
            </a:extLst>
          </p:cNvPr>
          <p:cNvGrpSpPr/>
          <p:nvPr/>
        </p:nvGrpSpPr>
        <p:grpSpPr>
          <a:xfrm>
            <a:off x="236097" y="5890274"/>
            <a:ext cx="180000" cy="180000"/>
            <a:chOff x="202437" y="486863"/>
            <a:chExt cx="180000" cy="180000"/>
          </a:xfrm>
        </p:grpSpPr>
        <p:sp>
          <p:nvSpPr>
            <p:cNvPr id="159" name="椭圆 158">
              <a:extLst>
                <a:ext uri="{FF2B5EF4-FFF2-40B4-BE49-F238E27FC236}">
                  <a16:creationId xmlns:a16="http://schemas.microsoft.com/office/drawing/2014/main" id="{22E4EEBC-A8A4-485E-B6CB-0BF3277317D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0" name="椭圆 159">
              <a:extLst>
                <a:ext uri="{FF2B5EF4-FFF2-40B4-BE49-F238E27FC236}">
                  <a16:creationId xmlns:a16="http://schemas.microsoft.com/office/drawing/2014/main" id="{053C8188-3AF0-4010-AD6D-10CC3AE69CC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61" name="等腰三角形 160">
            <a:extLst>
              <a:ext uri="{FF2B5EF4-FFF2-40B4-BE49-F238E27FC236}">
                <a16:creationId xmlns:a16="http://schemas.microsoft.com/office/drawing/2014/main" id="{4C5B3AD8-298E-4ABF-97CA-C62C85BEAEE3}"/>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2" name="等腰三角形 161">
            <a:extLst>
              <a:ext uri="{FF2B5EF4-FFF2-40B4-BE49-F238E27FC236}">
                <a16:creationId xmlns:a16="http://schemas.microsoft.com/office/drawing/2014/main" id="{D2B733F4-94E7-4EC3-8A2E-58399564128E}"/>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4" name="文本占位符 1">
            <a:extLst>
              <a:ext uri="{FF2B5EF4-FFF2-40B4-BE49-F238E27FC236}">
                <a16:creationId xmlns:a16="http://schemas.microsoft.com/office/drawing/2014/main" id="{4736A31E-02ED-4714-8DEE-9C46DEAAB166}"/>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165" name="文本占位符 2">
            <a:extLst>
              <a:ext uri="{FF2B5EF4-FFF2-40B4-BE49-F238E27FC236}">
                <a16:creationId xmlns:a16="http://schemas.microsoft.com/office/drawing/2014/main" id="{C9F02241-937D-4814-A766-E0586959C774}"/>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166" name="文本占位符 3">
            <a:extLst>
              <a:ext uri="{FF2B5EF4-FFF2-40B4-BE49-F238E27FC236}">
                <a16:creationId xmlns:a16="http://schemas.microsoft.com/office/drawing/2014/main" id="{C477D64D-3E1D-4BC5-BDAB-4BCC32C225BD}"/>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167" name="文本占位符 4">
            <a:extLst>
              <a:ext uri="{FF2B5EF4-FFF2-40B4-BE49-F238E27FC236}">
                <a16:creationId xmlns:a16="http://schemas.microsoft.com/office/drawing/2014/main" id="{B295284D-DFA2-4CFE-92BD-E9D4CEC198B9}"/>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按工作表顺序</a:t>
            </a:r>
          </a:p>
          <a:p>
            <a:r>
              <a:rPr lang="zh-CN" altLang="en-US">
                <a:solidFill>
                  <a:schemeClr val="accent3"/>
                </a:solidFill>
              </a:rPr>
              <a:t>导入数据</a:t>
            </a:r>
          </a:p>
        </p:txBody>
      </p:sp>
      <p:sp>
        <p:nvSpPr>
          <p:cNvPr id="168" name="文本占位符 5">
            <a:extLst>
              <a:ext uri="{FF2B5EF4-FFF2-40B4-BE49-F238E27FC236}">
                <a16:creationId xmlns:a16="http://schemas.microsoft.com/office/drawing/2014/main" id="{B9A911EF-8E64-4771-900F-F82E4AC4FE12}"/>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通过行列筛选</a:t>
            </a:r>
          </a:p>
          <a:p>
            <a:r>
              <a:rPr lang="zh-CN" altLang="en-US">
                <a:solidFill>
                  <a:schemeClr val="accent3"/>
                </a:solidFill>
              </a:rPr>
              <a:t>剔除无效信息</a:t>
            </a:r>
          </a:p>
        </p:txBody>
      </p:sp>
      <p:sp>
        <p:nvSpPr>
          <p:cNvPr id="169" name="文本占位符 6">
            <a:extLst>
              <a:ext uri="{FF2B5EF4-FFF2-40B4-BE49-F238E27FC236}">
                <a16:creationId xmlns:a16="http://schemas.microsoft.com/office/drawing/2014/main" id="{2FC12AF1-0DA3-4B58-B7DF-DFD029904258}"/>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通过超级表</a:t>
            </a:r>
          </a:p>
          <a:p>
            <a:r>
              <a:rPr lang="zh-CN" altLang="en-US">
                <a:solidFill>
                  <a:schemeClr val="accent3"/>
                </a:solidFill>
              </a:rPr>
              <a:t>剔除无效信息</a:t>
            </a:r>
          </a:p>
        </p:txBody>
      </p:sp>
      <p:sp>
        <p:nvSpPr>
          <p:cNvPr id="170" name="文本占位符 7">
            <a:extLst>
              <a:ext uri="{FF2B5EF4-FFF2-40B4-BE49-F238E27FC236}">
                <a16:creationId xmlns:a16="http://schemas.microsoft.com/office/drawing/2014/main" id="{E8DF2E62-4F3C-48D3-84CB-5C2B52369CFD}"/>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不规范数据表</a:t>
            </a:r>
          </a:p>
          <a:p>
            <a:r>
              <a:rPr lang="zh-CN" altLang="en-US">
                <a:solidFill>
                  <a:schemeClr val="accent3"/>
                </a:solidFill>
              </a:rPr>
              <a:t>合并单元格处理</a:t>
            </a:r>
          </a:p>
        </p:txBody>
      </p:sp>
      <p:sp>
        <p:nvSpPr>
          <p:cNvPr id="171" name="文本占位符 8">
            <a:extLst>
              <a:ext uri="{FF2B5EF4-FFF2-40B4-BE49-F238E27FC236}">
                <a16:creationId xmlns:a16="http://schemas.microsoft.com/office/drawing/2014/main" id="{6066C72C-4F5A-426B-BAD8-8DE96B18B683}"/>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不规范数据表</a:t>
            </a:r>
          </a:p>
          <a:p>
            <a:r>
              <a:rPr lang="zh-CN" altLang="en-US">
                <a:solidFill>
                  <a:schemeClr val="accent3"/>
                </a:solidFill>
              </a:rPr>
              <a:t>标题、小计的处理</a:t>
            </a:r>
          </a:p>
        </p:txBody>
      </p:sp>
      <p:sp>
        <p:nvSpPr>
          <p:cNvPr id="172" name="文本占位符 9">
            <a:extLst>
              <a:ext uri="{FF2B5EF4-FFF2-40B4-BE49-F238E27FC236}">
                <a16:creationId xmlns:a16="http://schemas.microsoft.com/office/drawing/2014/main" id="{8EF3AAB7-499B-40A4-BAC8-78E7088E3FA9}"/>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规范二维表</a:t>
            </a:r>
          </a:p>
          <a:p>
            <a:r>
              <a:rPr lang="zh-CN" altLang="en-US">
                <a:solidFill>
                  <a:schemeClr val="accent3"/>
                </a:solidFill>
              </a:rPr>
              <a:t>数据导入和转换</a:t>
            </a:r>
          </a:p>
        </p:txBody>
      </p:sp>
      <p:sp>
        <p:nvSpPr>
          <p:cNvPr id="173" name="文本占位符 10">
            <a:extLst>
              <a:ext uri="{FF2B5EF4-FFF2-40B4-BE49-F238E27FC236}">
                <a16:creationId xmlns:a16="http://schemas.microsoft.com/office/drawing/2014/main" id="{CAB2BED1-3CF1-4BEB-9B22-20CC15323783}"/>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174" name="文本占位符 11">
            <a:extLst>
              <a:ext uri="{FF2B5EF4-FFF2-40B4-BE49-F238E27FC236}">
                <a16:creationId xmlns:a16="http://schemas.microsoft.com/office/drawing/2014/main" id="{FAC6FBA9-7647-4CB5-9861-575D7024A9AC}"/>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175" name="文本占位符 12">
            <a:extLst>
              <a:ext uri="{FF2B5EF4-FFF2-40B4-BE49-F238E27FC236}">
                <a16:creationId xmlns:a16="http://schemas.microsoft.com/office/drawing/2014/main" id="{D19E0DCA-BA5C-43A6-932A-8BD267755606}"/>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sp>
        <p:nvSpPr>
          <p:cNvPr id="176" name="等腰三角形 175">
            <a:extLst>
              <a:ext uri="{FF2B5EF4-FFF2-40B4-BE49-F238E27FC236}">
                <a16:creationId xmlns:a16="http://schemas.microsoft.com/office/drawing/2014/main" id="{331A3DBA-BE99-479A-A7C5-F0A719A43B5A}"/>
              </a:ext>
            </a:extLst>
          </p:cNvPr>
          <p:cNvSpPr/>
          <p:nvPr/>
        </p:nvSpPr>
        <p:spPr>
          <a:xfrm rot="5400000">
            <a:off x="457788" y="4515404"/>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7" name="椭圆 176">
            <a:extLst>
              <a:ext uri="{FF2B5EF4-FFF2-40B4-BE49-F238E27FC236}">
                <a16:creationId xmlns:a16="http://schemas.microsoft.com/office/drawing/2014/main" id="{1AADADF6-E970-4FD9-94E4-5F44B23E104E}"/>
              </a:ext>
            </a:extLst>
          </p:cNvPr>
          <p:cNvSpPr/>
          <p:nvPr/>
        </p:nvSpPr>
        <p:spPr>
          <a:xfrm>
            <a:off x="364348" y="4514933"/>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Tree>
    <p:extLst>
      <p:ext uri="{BB962C8B-B14F-4D97-AF65-F5344CB8AC3E}">
        <p14:creationId xmlns:p14="http://schemas.microsoft.com/office/powerpoint/2010/main" val="27149296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文本占位符 73">
            <a:extLst>
              <a:ext uri="{FF2B5EF4-FFF2-40B4-BE49-F238E27FC236}">
                <a16:creationId xmlns:a16="http://schemas.microsoft.com/office/drawing/2014/main" id="{96DC0FCB-BEE6-407E-BCA2-5EB8AAF532AF}"/>
              </a:ext>
            </a:extLst>
          </p:cNvPr>
          <p:cNvSpPr>
            <a:spLocks noGrp="1"/>
          </p:cNvSpPr>
          <p:nvPr>
            <p:ph type="body" sz="quarter" idx="22"/>
          </p:nvPr>
        </p:nvSpPr>
        <p:spPr>
          <a:prstGeom prst="rect">
            <a:avLst/>
          </a:prstGeom>
        </p:spPr>
        <p:txBody>
          <a:bodyPr/>
          <a:lstStyle/>
          <a:p>
            <a:r>
              <a:rPr lang="zh-CN" altLang="en-US" dirty="0"/>
              <a:t>课前预习</a:t>
            </a:r>
          </a:p>
        </p:txBody>
      </p:sp>
      <p:cxnSp>
        <p:nvCxnSpPr>
          <p:cNvPr id="69" name="直接连接符 68">
            <a:extLst>
              <a:ext uri="{FF2B5EF4-FFF2-40B4-BE49-F238E27FC236}">
                <a16:creationId xmlns:a16="http://schemas.microsoft.com/office/drawing/2014/main" id="{94ECFE5A-35D9-4FCF-B2E7-41454BA61E55}"/>
              </a:ext>
            </a:extLst>
          </p:cNvPr>
          <p:cNvCxnSpPr>
            <a:cxnSpLocks/>
          </p:cNvCxnSpPr>
          <p:nvPr/>
        </p:nvCxnSpPr>
        <p:spPr>
          <a:xfrm>
            <a:off x="325732" y="1013581"/>
            <a:ext cx="0" cy="5140087"/>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70" name="等腰三角形 69">
            <a:extLst>
              <a:ext uri="{FF2B5EF4-FFF2-40B4-BE49-F238E27FC236}">
                <a16:creationId xmlns:a16="http://schemas.microsoft.com/office/drawing/2014/main" id="{8425D2F5-F5AD-4484-8B71-D9F583167E77}"/>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1" name="等腰三角形 70">
            <a:extLst>
              <a:ext uri="{FF2B5EF4-FFF2-40B4-BE49-F238E27FC236}">
                <a16:creationId xmlns:a16="http://schemas.microsoft.com/office/drawing/2014/main" id="{74FCD819-5C28-436A-902F-C9D08D07FC21}"/>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2" name="直接连接符 71">
            <a:extLst>
              <a:ext uri="{FF2B5EF4-FFF2-40B4-BE49-F238E27FC236}">
                <a16:creationId xmlns:a16="http://schemas.microsoft.com/office/drawing/2014/main" id="{E5945578-5B55-4837-B16C-66BA442E6764}"/>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73" name="等腰三角形 72">
            <a:extLst>
              <a:ext uri="{FF2B5EF4-FFF2-40B4-BE49-F238E27FC236}">
                <a16:creationId xmlns:a16="http://schemas.microsoft.com/office/drawing/2014/main" id="{E806BE52-AA8D-47C1-BC78-8EAA335312FC}"/>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5" name="等腰三角形 74">
            <a:extLst>
              <a:ext uri="{FF2B5EF4-FFF2-40B4-BE49-F238E27FC236}">
                <a16:creationId xmlns:a16="http://schemas.microsoft.com/office/drawing/2014/main" id="{EC370C7F-3CF1-49E7-B8D3-D5CD30E1B401}"/>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6" name="等腰三角形 75">
            <a:extLst>
              <a:ext uri="{FF2B5EF4-FFF2-40B4-BE49-F238E27FC236}">
                <a16:creationId xmlns:a16="http://schemas.microsoft.com/office/drawing/2014/main" id="{ED3AC87E-1634-4276-8565-CAB90AC4F712}"/>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77" name="组合 76">
            <a:extLst>
              <a:ext uri="{FF2B5EF4-FFF2-40B4-BE49-F238E27FC236}">
                <a16:creationId xmlns:a16="http://schemas.microsoft.com/office/drawing/2014/main" id="{3685C7B5-D206-4228-B639-3467E327D290}"/>
              </a:ext>
            </a:extLst>
          </p:cNvPr>
          <p:cNvGrpSpPr/>
          <p:nvPr/>
        </p:nvGrpSpPr>
        <p:grpSpPr>
          <a:xfrm>
            <a:off x="162711" y="649357"/>
            <a:ext cx="180000" cy="180000"/>
            <a:chOff x="202437" y="486863"/>
            <a:chExt cx="180000" cy="180000"/>
          </a:xfrm>
        </p:grpSpPr>
        <p:sp>
          <p:nvSpPr>
            <p:cNvPr id="78" name="椭圆 77">
              <a:extLst>
                <a:ext uri="{FF2B5EF4-FFF2-40B4-BE49-F238E27FC236}">
                  <a16:creationId xmlns:a16="http://schemas.microsoft.com/office/drawing/2014/main" id="{EBA53835-0F66-4340-8430-AF7D4494DD1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9" name="椭圆 78">
              <a:extLst>
                <a:ext uri="{FF2B5EF4-FFF2-40B4-BE49-F238E27FC236}">
                  <a16:creationId xmlns:a16="http://schemas.microsoft.com/office/drawing/2014/main" id="{BC96756A-9282-4ADF-BD14-7848B3EE4800}"/>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0" name="组合 79">
            <a:extLst>
              <a:ext uri="{FF2B5EF4-FFF2-40B4-BE49-F238E27FC236}">
                <a16:creationId xmlns:a16="http://schemas.microsoft.com/office/drawing/2014/main" id="{E7C4D813-791C-489C-9356-935BF5873FD6}"/>
              </a:ext>
            </a:extLst>
          </p:cNvPr>
          <p:cNvGrpSpPr/>
          <p:nvPr/>
        </p:nvGrpSpPr>
        <p:grpSpPr>
          <a:xfrm>
            <a:off x="235732" y="1125804"/>
            <a:ext cx="180000" cy="180000"/>
            <a:chOff x="202437" y="486863"/>
            <a:chExt cx="180000" cy="180000"/>
          </a:xfrm>
        </p:grpSpPr>
        <p:sp>
          <p:nvSpPr>
            <p:cNvPr id="81" name="椭圆 80">
              <a:extLst>
                <a:ext uri="{FF2B5EF4-FFF2-40B4-BE49-F238E27FC236}">
                  <a16:creationId xmlns:a16="http://schemas.microsoft.com/office/drawing/2014/main" id="{159AC368-7176-498B-B5E7-DE085EFF7DB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椭圆 81">
              <a:extLst>
                <a:ext uri="{FF2B5EF4-FFF2-40B4-BE49-F238E27FC236}">
                  <a16:creationId xmlns:a16="http://schemas.microsoft.com/office/drawing/2014/main" id="{09E2BCE6-AE84-4438-BA75-B550AF6BA6D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83" name="直接连接符 82">
            <a:extLst>
              <a:ext uri="{FF2B5EF4-FFF2-40B4-BE49-F238E27FC236}">
                <a16:creationId xmlns:a16="http://schemas.microsoft.com/office/drawing/2014/main" id="{F0390860-E9E5-47F0-9795-B0C698D6638A}"/>
              </a:ext>
            </a:extLst>
          </p:cNvPr>
          <p:cNvCxnSpPr>
            <a:cxnSpLocks/>
          </p:cNvCxnSpPr>
          <p:nvPr/>
        </p:nvCxnSpPr>
        <p:spPr>
          <a:xfrm>
            <a:off x="399264" y="1490028"/>
            <a:ext cx="0" cy="369935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84" name="椭圆 83">
            <a:extLst>
              <a:ext uri="{FF2B5EF4-FFF2-40B4-BE49-F238E27FC236}">
                <a16:creationId xmlns:a16="http://schemas.microsoft.com/office/drawing/2014/main" id="{8960A68F-158F-42C1-920B-AEFC2552D1A4}"/>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5" name="椭圆 84">
            <a:extLst>
              <a:ext uri="{FF2B5EF4-FFF2-40B4-BE49-F238E27FC236}">
                <a16:creationId xmlns:a16="http://schemas.microsoft.com/office/drawing/2014/main" id="{04F484BA-8B9B-4866-B7AD-EAD5FBF3A4BC}"/>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6" name="任意多边形: 形状 85">
            <a:extLst>
              <a:ext uri="{FF2B5EF4-FFF2-40B4-BE49-F238E27FC236}">
                <a16:creationId xmlns:a16="http://schemas.microsoft.com/office/drawing/2014/main" id="{8C893733-F155-4F06-8661-BA9390460FD5}"/>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7" name="任意多边形: 形状 86">
            <a:extLst>
              <a:ext uri="{FF2B5EF4-FFF2-40B4-BE49-F238E27FC236}">
                <a16:creationId xmlns:a16="http://schemas.microsoft.com/office/drawing/2014/main" id="{ACFF0B04-CF3B-4593-9DA5-DED003F6360A}"/>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88" name="组合 87">
            <a:extLst>
              <a:ext uri="{FF2B5EF4-FFF2-40B4-BE49-F238E27FC236}">
                <a16:creationId xmlns:a16="http://schemas.microsoft.com/office/drawing/2014/main" id="{34E84E3E-6D4A-4D74-988C-D0B5643D36D0}"/>
              </a:ext>
            </a:extLst>
          </p:cNvPr>
          <p:cNvGrpSpPr/>
          <p:nvPr/>
        </p:nvGrpSpPr>
        <p:grpSpPr>
          <a:xfrm>
            <a:off x="309846" y="2078698"/>
            <a:ext cx="180000" cy="180000"/>
            <a:chOff x="202437" y="486863"/>
            <a:chExt cx="180000" cy="180000"/>
          </a:xfrm>
        </p:grpSpPr>
        <p:sp>
          <p:nvSpPr>
            <p:cNvPr id="89" name="椭圆 88">
              <a:extLst>
                <a:ext uri="{FF2B5EF4-FFF2-40B4-BE49-F238E27FC236}">
                  <a16:creationId xmlns:a16="http://schemas.microsoft.com/office/drawing/2014/main" id="{DA36E1F1-81C0-441F-9EAE-B45CFA1E3E2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椭圆 89">
              <a:extLst>
                <a:ext uri="{FF2B5EF4-FFF2-40B4-BE49-F238E27FC236}">
                  <a16:creationId xmlns:a16="http://schemas.microsoft.com/office/drawing/2014/main" id="{B5EE7B4C-B6BA-4F6F-B6D6-7DFABFBF28FD}"/>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1" name="组合 90">
            <a:extLst>
              <a:ext uri="{FF2B5EF4-FFF2-40B4-BE49-F238E27FC236}">
                <a16:creationId xmlns:a16="http://schemas.microsoft.com/office/drawing/2014/main" id="{95AC8D71-6E46-4B48-AC86-8246BE66839C}"/>
              </a:ext>
            </a:extLst>
          </p:cNvPr>
          <p:cNvGrpSpPr/>
          <p:nvPr/>
        </p:nvGrpSpPr>
        <p:grpSpPr>
          <a:xfrm>
            <a:off x="309846" y="2555145"/>
            <a:ext cx="180000" cy="180000"/>
            <a:chOff x="202437" y="486863"/>
            <a:chExt cx="180000" cy="180000"/>
          </a:xfrm>
        </p:grpSpPr>
        <p:sp>
          <p:nvSpPr>
            <p:cNvPr id="92" name="椭圆 91">
              <a:extLst>
                <a:ext uri="{FF2B5EF4-FFF2-40B4-BE49-F238E27FC236}">
                  <a16:creationId xmlns:a16="http://schemas.microsoft.com/office/drawing/2014/main" id="{38AF722B-DCDF-429C-8B7B-73DAC395626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3" name="椭圆 92">
              <a:extLst>
                <a:ext uri="{FF2B5EF4-FFF2-40B4-BE49-F238E27FC236}">
                  <a16:creationId xmlns:a16="http://schemas.microsoft.com/office/drawing/2014/main" id="{8AF0C674-8723-4EB2-AB1B-64FB35DB339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7" name="组合 96">
            <a:extLst>
              <a:ext uri="{FF2B5EF4-FFF2-40B4-BE49-F238E27FC236}">
                <a16:creationId xmlns:a16="http://schemas.microsoft.com/office/drawing/2014/main" id="{9ED68226-2FE7-4924-B1D6-DA9349683E5E}"/>
              </a:ext>
            </a:extLst>
          </p:cNvPr>
          <p:cNvGrpSpPr/>
          <p:nvPr/>
        </p:nvGrpSpPr>
        <p:grpSpPr>
          <a:xfrm>
            <a:off x="309846" y="3031592"/>
            <a:ext cx="180000" cy="180000"/>
            <a:chOff x="202437" y="486863"/>
            <a:chExt cx="180000" cy="180000"/>
          </a:xfrm>
        </p:grpSpPr>
        <p:sp>
          <p:nvSpPr>
            <p:cNvPr id="118" name="椭圆 117">
              <a:extLst>
                <a:ext uri="{FF2B5EF4-FFF2-40B4-BE49-F238E27FC236}">
                  <a16:creationId xmlns:a16="http://schemas.microsoft.com/office/drawing/2014/main" id="{B52E4AC1-142D-46FA-BC40-C1AADB502A5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9" name="椭圆 118">
              <a:extLst>
                <a:ext uri="{FF2B5EF4-FFF2-40B4-BE49-F238E27FC236}">
                  <a16:creationId xmlns:a16="http://schemas.microsoft.com/office/drawing/2014/main" id="{00B9C4FC-84C1-411F-8AA0-2E9C11A34FE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0" name="组合 119">
            <a:extLst>
              <a:ext uri="{FF2B5EF4-FFF2-40B4-BE49-F238E27FC236}">
                <a16:creationId xmlns:a16="http://schemas.microsoft.com/office/drawing/2014/main" id="{3906096A-0F52-4B02-A1E5-FAEB833658D2}"/>
              </a:ext>
            </a:extLst>
          </p:cNvPr>
          <p:cNvGrpSpPr/>
          <p:nvPr/>
        </p:nvGrpSpPr>
        <p:grpSpPr>
          <a:xfrm>
            <a:off x="309846" y="3508039"/>
            <a:ext cx="180000" cy="180000"/>
            <a:chOff x="202437" y="486863"/>
            <a:chExt cx="180000" cy="180000"/>
          </a:xfrm>
        </p:grpSpPr>
        <p:sp>
          <p:nvSpPr>
            <p:cNvPr id="121" name="椭圆 120">
              <a:extLst>
                <a:ext uri="{FF2B5EF4-FFF2-40B4-BE49-F238E27FC236}">
                  <a16:creationId xmlns:a16="http://schemas.microsoft.com/office/drawing/2014/main" id="{201E2AED-D55A-44FA-85A6-5D1DFEC61E71}"/>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椭圆 121">
              <a:extLst>
                <a:ext uri="{FF2B5EF4-FFF2-40B4-BE49-F238E27FC236}">
                  <a16:creationId xmlns:a16="http://schemas.microsoft.com/office/drawing/2014/main" id="{9481211F-BD22-4AF4-ADE1-E19C732B744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1" name="组合 130">
            <a:extLst>
              <a:ext uri="{FF2B5EF4-FFF2-40B4-BE49-F238E27FC236}">
                <a16:creationId xmlns:a16="http://schemas.microsoft.com/office/drawing/2014/main" id="{67508B49-CB72-421E-80C4-F06E3CC4A2EF}"/>
              </a:ext>
            </a:extLst>
          </p:cNvPr>
          <p:cNvGrpSpPr/>
          <p:nvPr/>
        </p:nvGrpSpPr>
        <p:grpSpPr>
          <a:xfrm>
            <a:off x="309846" y="3984486"/>
            <a:ext cx="180000" cy="180000"/>
            <a:chOff x="202437" y="486863"/>
            <a:chExt cx="180000" cy="180000"/>
          </a:xfrm>
        </p:grpSpPr>
        <p:sp>
          <p:nvSpPr>
            <p:cNvPr id="132" name="椭圆 131">
              <a:extLst>
                <a:ext uri="{FF2B5EF4-FFF2-40B4-BE49-F238E27FC236}">
                  <a16:creationId xmlns:a16="http://schemas.microsoft.com/office/drawing/2014/main" id="{6B1D60EB-4747-49AD-A079-58AB82D6E5B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7" name="椭圆 136">
              <a:extLst>
                <a:ext uri="{FF2B5EF4-FFF2-40B4-BE49-F238E27FC236}">
                  <a16:creationId xmlns:a16="http://schemas.microsoft.com/office/drawing/2014/main" id="{A885C17A-E581-4C09-8170-EAB9593A7CC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7" name="组合 146">
            <a:extLst>
              <a:ext uri="{FF2B5EF4-FFF2-40B4-BE49-F238E27FC236}">
                <a16:creationId xmlns:a16="http://schemas.microsoft.com/office/drawing/2014/main" id="{9090F131-7F4E-4C18-A733-CCFC03B0E4E5}"/>
              </a:ext>
            </a:extLst>
          </p:cNvPr>
          <p:cNvGrpSpPr/>
          <p:nvPr/>
        </p:nvGrpSpPr>
        <p:grpSpPr>
          <a:xfrm>
            <a:off x="309846" y="4460933"/>
            <a:ext cx="180000" cy="180000"/>
            <a:chOff x="202437" y="486863"/>
            <a:chExt cx="180000" cy="180000"/>
          </a:xfrm>
        </p:grpSpPr>
        <p:sp>
          <p:nvSpPr>
            <p:cNvPr id="148" name="椭圆 147">
              <a:extLst>
                <a:ext uri="{FF2B5EF4-FFF2-40B4-BE49-F238E27FC236}">
                  <a16:creationId xmlns:a16="http://schemas.microsoft.com/office/drawing/2014/main" id="{8E291413-BF06-4577-8FAA-31BEC711124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椭圆 148">
              <a:extLst>
                <a:ext uri="{FF2B5EF4-FFF2-40B4-BE49-F238E27FC236}">
                  <a16:creationId xmlns:a16="http://schemas.microsoft.com/office/drawing/2014/main" id="{60430A54-122E-4090-B9FD-D0152C0B5382}"/>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50" name="组合 149">
            <a:extLst>
              <a:ext uri="{FF2B5EF4-FFF2-40B4-BE49-F238E27FC236}">
                <a16:creationId xmlns:a16="http://schemas.microsoft.com/office/drawing/2014/main" id="{C34A6154-7F9B-44E6-A268-ABBC6C718831}"/>
              </a:ext>
            </a:extLst>
          </p:cNvPr>
          <p:cNvGrpSpPr/>
          <p:nvPr/>
        </p:nvGrpSpPr>
        <p:grpSpPr>
          <a:xfrm>
            <a:off x="309846" y="4937380"/>
            <a:ext cx="180000" cy="180000"/>
            <a:chOff x="202437" y="486863"/>
            <a:chExt cx="180000" cy="180000"/>
          </a:xfrm>
        </p:grpSpPr>
        <p:sp>
          <p:nvSpPr>
            <p:cNvPr id="151" name="椭圆 150">
              <a:extLst>
                <a:ext uri="{FF2B5EF4-FFF2-40B4-BE49-F238E27FC236}">
                  <a16:creationId xmlns:a16="http://schemas.microsoft.com/office/drawing/2014/main" id="{0BC5983C-0EF9-4713-B39A-2ECEF1A5A3BF}"/>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2" name="椭圆 151">
              <a:extLst>
                <a:ext uri="{FF2B5EF4-FFF2-40B4-BE49-F238E27FC236}">
                  <a16:creationId xmlns:a16="http://schemas.microsoft.com/office/drawing/2014/main" id="{1E32E693-9206-4345-9F6E-11156772683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53" name="等腰三角形 152">
            <a:extLst>
              <a:ext uri="{FF2B5EF4-FFF2-40B4-BE49-F238E27FC236}">
                <a16:creationId xmlns:a16="http://schemas.microsoft.com/office/drawing/2014/main" id="{3C34F592-87A8-44DF-BE2E-63A1D454F05F}"/>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54" name="组合 153">
            <a:extLst>
              <a:ext uri="{FF2B5EF4-FFF2-40B4-BE49-F238E27FC236}">
                <a16:creationId xmlns:a16="http://schemas.microsoft.com/office/drawing/2014/main" id="{C7917C9C-B4C2-4DA1-911F-C42C9E266D4B}"/>
              </a:ext>
            </a:extLst>
          </p:cNvPr>
          <p:cNvGrpSpPr/>
          <p:nvPr/>
        </p:nvGrpSpPr>
        <p:grpSpPr>
          <a:xfrm>
            <a:off x="236097" y="5413827"/>
            <a:ext cx="180000" cy="180000"/>
            <a:chOff x="202437" y="486863"/>
            <a:chExt cx="180000" cy="180000"/>
          </a:xfrm>
        </p:grpSpPr>
        <p:sp>
          <p:nvSpPr>
            <p:cNvPr id="155" name="椭圆 154">
              <a:extLst>
                <a:ext uri="{FF2B5EF4-FFF2-40B4-BE49-F238E27FC236}">
                  <a16:creationId xmlns:a16="http://schemas.microsoft.com/office/drawing/2014/main" id="{75A193F7-35E0-4E54-BBF7-4001D4EC6C3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椭圆 155">
              <a:extLst>
                <a:ext uri="{FF2B5EF4-FFF2-40B4-BE49-F238E27FC236}">
                  <a16:creationId xmlns:a16="http://schemas.microsoft.com/office/drawing/2014/main" id="{61D5BE8A-A53A-4AD7-B363-B600488780E5}"/>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57" name="等腰三角形 156">
            <a:extLst>
              <a:ext uri="{FF2B5EF4-FFF2-40B4-BE49-F238E27FC236}">
                <a16:creationId xmlns:a16="http://schemas.microsoft.com/office/drawing/2014/main" id="{ABD73E04-34CB-4C26-9DA4-FA2678926C39}"/>
              </a:ext>
            </a:extLst>
          </p:cNvPr>
          <p:cNvSpPr/>
          <p:nvPr/>
        </p:nvSpPr>
        <p:spPr>
          <a:xfrm rot="5400000">
            <a:off x="457286"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58" name="组合 157">
            <a:extLst>
              <a:ext uri="{FF2B5EF4-FFF2-40B4-BE49-F238E27FC236}">
                <a16:creationId xmlns:a16="http://schemas.microsoft.com/office/drawing/2014/main" id="{3CA2F377-1DFC-47C1-9BF4-DB5528A5ECB3}"/>
              </a:ext>
            </a:extLst>
          </p:cNvPr>
          <p:cNvGrpSpPr/>
          <p:nvPr/>
        </p:nvGrpSpPr>
        <p:grpSpPr>
          <a:xfrm>
            <a:off x="236097" y="5890274"/>
            <a:ext cx="180000" cy="180000"/>
            <a:chOff x="202437" y="486863"/>
            <a:chExt cx="180000" cy="180000"/>
          </a:xfrm>
        </p:grpSpPr>
        <p:sp>
          <p:nvSpPr>
            <p:cNvPr id="159" name="椭圆 158">
              <a:extLst>
                <a:ext uri="{FF2B5EF4-FFF2-40B4-BE49-F238E27FC236}">
                  <a16:creationId xmlns:a16="http://schemas.microsoft.com/office/drawing/2014/main" id="{22E4EEBC-A8A4-485E-B6CB-0BF3277317D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0" name="椭圆 159">
              <a:extLst>
                <a:ext uri="{FF2B5EF4-FFF2-40B4-BE49-F238E27FC236}">
                  <a16:creationId xmlns:a16="http://schemas.microsoft.com/office/drawing/2014/main" id="{053C8188-3AF0-4010-AD6D-10CC3AE69CC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61" name="等腰三角形 160">
            <a:extLst>
              <a:ext uri="{FF2B5EF4-FFF2-40B4-BE49-F238E27FC236}">
                <a16:creationId xmlns:a16="http://schemas.microsoft.com/office/drawing/2014/main" id="{4C5B3AD8-298E-4ABF-97CA-C62C85BEAEE3}"/>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2" name="等腰三角形 161">
            <a:extLst>
              <a:ext uri="{FF2B5EF4-FFF2-40B4-BE49-F238E27FC236}">
                <a16:creationId xmlns:a16="http://schemas.microsoft.com/office/drawing/2014/main" id="{D2B733F4-94E7-4EC3-8A2E-58399564128E}"/>
              </a:ext>
            </a:extLst>
          </p:cNvPr>
          <p:cNvSpPr/>
          <p:nvPr/>
        </p:nvSpPr>
        <p:spPr>
          <a:xfrm rot="5400000">
            <a:off x="387903" y="594474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4" name="文本占位符 1">
            <a:extLst>
              <a:ext uri="{FF2B5EF4-FFF2-40B4-BE49-F238E27FC236}">
                <a16:creationId xmlns:a16="http://schemas.microsoft.com/office/drawing/2014/main" id="{4736A31E-02ED-4714-8DEE-9C46DEAAB166}"/>
              </a:ext>
            </a:extLst>
          </p:cNvPr>
          <p:cNvSpPr txBox="1">
            <a:spLocks/>
          </p:cNvSpPr>
          <p:nvPr/>
        </p:nvSpPr>
        <p:spPr>
          <a:xfrm>
            <a:off x="557890" y="57735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从</a:t>
            </a:r>
            <a:r>
              <a:rPr lang="en-US" altLang="zh-CN" dirty="0"/>
              <a:t>Excel</a:t>
            </a:r>
            <a:r>
              <a:rPr lang="zh-CN" altLang="en-US" dirty="0"/>
              <a:t>导入数据</a:t>
            </a:r>
          </a:p>
        </p:txBody>
      </p:sp>
      <p:sp>
        <p:nvSpPr>
          <p:cNvPr id="165" name="文本占位符 2">
            <a:extLst>
              <a:ext uri="{FF2B5EF4-FFF2-40B4-BE49-F238E27FC236}">
                <a16:creationId xmlns:a16="http://schemas.microsoft.com/office/drawing/2014/main" id="{C9F02241-937D-4814-A766-E0586959C774}"/>
              </a:ext>
            </a:extLst>
          </p:cNvPr>
          <p:cNvSpPr txBox="1">
            <a:spLocks/>
          </p:cNvSpPr>
          <p:nvPr/>
        </p:nvSpPr>
        <p:spPr>
          <a:xfrm>
            <a:off x="557890" y="105380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从一个</a:t>
            </a:r>
            <a:r>
              <a:rPr lang="en-US" altLang="zh-CN"/>
              <a:t>Excel</a:t>
            </a:r>
            <a:r>
              <a:rPr lang="zh-CN" altLang="en-US"/>
              <a:t>中的</a:t>
            </a:r>
          </a:p>
          <a:p>
            <a:r>
              <a:rPr lang="zh-CN" altLang="en-US"/>
              <a:t>一个工作表导入</a:t>
            </a:r>
          </a:p>
        </p:txBody>
      </p:sp>
      <p:sp>
        <p:nvSpPr>
          <p:cNvPr id="166" name="文本占位符 3">
            <a:extLst>
              <a:ext uri="{FF2B5EF4-FFF2-40B4-BE49-F238E27FC236}">
                <a16:creationId xmlns:a16="http://schemas.microsoft.com/office/drawing/2014/main" id="{C477D64D-3E1D-4BC5-BDAB-4BCC32C225BD}"/>
              </a:ext>
            </a:extLst>
          </p:cNvPr>
          <p:cNvSpPr txBox="1">
            <a:spLocks/>
          </p:cNvSpPr>
          <p:nvPr/>
        </p:nvSpPr>
        <p:spPr>
          <a:xfrm>
            <a:off x="557890" y="153025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按工作表名称</a:t>
            </a:r>
          </a:p>
          <a:p>
            <a:r>
              <a:rPr lang="zh-CN" altLang="en-US">
                <a:solidFill>
                  <a:schemeClr val="accent3"/>
                </a:solidFill>
              </a:rPr>
              <a:t>导入数据</a:t>
            </a:r>
          </a:p>
        </p:txBody>
      </p:sp>
      <p:sp>
        <p:nvSpPr>
          <p:cNvPr id="167" name="文本占位符 4">
            <a:extLst>
              <a:ext uri="{FF2B5EF4-FFF2-40B4-BE49-F238E27FC236}">
                <a16:creationId xmlns:a16="http://schemas.microsoft.com/office/drawing/2014/main" id="{B295284D-DFA2-4CFE-92BD-E9D4CEC198B9}"/>
              </a:ext>
            </a:extLst>
          </p:cNvPr>
          <p:cNvSpPr txBox="1">
            <a:spLocks/>
          </p:cNvSpPr>
          <p:nvPr/>
        </p:nvSpPr>
        <p:spPr>
          <a:xfrm>
            <a:off x="557890" y="200669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按工作表顺序</a:t>
            </a:r>
          </a:p>
          <a:p>
            <a:r>
              <a:rPr lang="zh-CN" altLang="en-US">
                <a:solidFill>
                  <a:schemeClr val="accent3"/>
                </a:solidFill>
              </a:rPr>
              <a:t>导入数据</a:t>
            </a:r>
          </a:p>
        </p:txBody>
      </p:sp>
      <p:sp>
        <p:nvSpPr>
          <p:cNvPr id="168" name="文本占位符 5">
            <a:extLst>
              <a:ext uri="{FF2B5EF4-FFF2-40B4-BE49-F238E27FC236}">
                <a16:creationId xmlns:a16="http://schemas.microsoft.com/office/drawing/2014/main" id="{B9A911EF-8E64-4771-900F-F82E4AC4FE12}"/>
              </a:ext>
            </a:extLst>
          </p:cNvPr>
          <p:cNvSpPr txBox="1">
            <a:spLocks/>
          </p:cNvSpPr>
          <p:nvPr/>
        </p:nvSpPr>
        <p:spPr>
          <a:xfrm>
            <a:off x="557890" y="248314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通过行列筛选</a:t>
            </a:r>
          </a:p>
          <a:p>
            <a:r>
              <a:rPr lang="zh-CN" altLang="en-US">
                <a:solidFill>
                  <a:schemeClr val="accent3"/>
                </a:solidFill>
              </a:rPr>
              <a:t>剔除无效信息</a:t>
            </a:r>
          </a:p>
        </p:txBody>
      </p:sp>
      <p:sp>
        <p:nvSpPr>
          <p:cNvPr id="169" name="文本占位符 6">
            <a:extLst>
              <a:ext uri="{FF2B5EF4-FFF2-40B4-BE49-F238E27FC236}">
                <a16:creationId xmlns:a16="http://schemas.microsoft.com/office/drawing/2014/main" id="{2FC12AF1-0DA3-4B58-B7DF-DFD029904258}"/>
              </a:ext>
            </a:extLst>
          </p:cNvPr>
          <p:cNvSpPr txBox="1">
            <a:spLocks/>
          </p:cNvSpPr>
          <p:nvPr/>
        </p:nvSpPr>
        <p:spPr>
          <a:xfrm>
            <a:off x="557890" y="295959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通过超级表</a:t>
            </a:r>
          </a:p>
          <a:p>
            <a:r>
              <a:rPr lang="zh-CN" altLang="en-US">
                <a:solidFill>
                  <a:schemeClr val="accent3"/>
                </a:solidFill>
              </a:rPr>
              <a:t>剔除无效信息</a:t>
            </a:r>
          </a:p>
        </p:txBody>
      </p:sp>
      <p:sp>
        <p:nvSpPr>
          <p:cNvPr id="170" name="文本占位符 7">
            <a:extLst>
              <a:ext uri="{FF2B5EF4-FFF2-40B4-BE49-F238E27FC236}">
                <a16:creationId xmlns:a16="http://schemas.microsoft.com/office/drawing/2014/main" id="{E8DF2E62-4F3C-48D3-84CB-5C2B52369CFD}"/>
              </a:ext>
            </a:extLst>
          </p:cNvPr>
          <p:cNvSpPr txBox="1">
            <a:spLocks/>
          </p:cNvSpPr>
          <p:nvPr/>
        </p:nvSpPr>
        <p:spPr>
          <a:xfrm>
            <a:off x="557890" y="343603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不规范数据表</a:t>
            </a:r>
          </a:p>
          <a:p>
            <a:r>
              <a:rPr lang="zh-CN" altLang="en-US">
                <a:solidFill>
                  <a:schemeClr val="accent3"/>
                </a:solidFill>
              </a:rPr>
              <a:t>合并单元格处理</a:t>
            </a:r>
          </a:p>
        </p:txBody>
      </p:sp>
      <p:sp>
        <p:nvSpPr>
          <p:cNvPr id="171" name="文本占位符 8">
            <a:extLst>
              <a:ext uri="{FF2B5EF4-FFF2-40B4-BE49-F238E27FC236}">
                <a16:creationId xmlns:a16="http://schemas.microsoft.com/office/drawing/2014/main" id="{6066C72C-4F5A-426B-BAD8-8DE96B18B683}"/>
              </a:ext>
            </a:extLst>
          </p:cNvPr>
          <p:cNvSpPr txBox="1">
            <a:spLocks/>
          </p:cNvSpPr>
          <p:nvPr/>
        </p:nvSpPr>
        <p:spPr>
          <a:xfrm>
            <a:off x="557890" y="391248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不规范数据表</a:t>
            </a:r>
          </a:p>
          <a:p>
            <a:r>
              <a:rPr lang="zh-CN" altLang="en-US">
                <a:solidFill>
                  <a:schemeClr val="accent3"/>
                </a:solidFill>
              </a:rPr>
              <a:t>标题、小计的处理</a:t>
            </a:r>
          </a:p>
        </p:txBody>
      </p:sp>
      <p:sp>
        <p:nvSpPr>
          <p:cNvPr id="172" name="文本占位符 9">
            <a:extLst>
              <a:ext uri="{FF2B5EF4-FFF2-40B4-BE49-F238E27FC236}">
                <a16:creationId xmlns:a16="http://schemas.microsoft.com/office/drawing/2014/main" id="{8EF3AAB7-499B-40A4-BAC8-78E7088E3FA9}"/>
              </a:ext>
            </a:extLst>
          </p:cNvPr>
          <p:cNvSpPr txBox="1">
            <a:spLocks/>
          </p:cNvSpPr>
          <p:nvPr/>
        </p:nvSpPr>
        <p:spPr>
          <a:xfrm>
            <a:off x="557890" y="438893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3"/>
                </a:solidFill>
              </a:rPr>
              <a:t>规范二维表</a:t>
            </a:r>
          </a:p>
          <a:p>
            <a:r>
              <a:rPr lang="zh-CN" altLang="en-US">
                <a:solidFill>
                  <a:schemeClr val="accent3"/>
                </a:solidFill>
              </a:rPr>
              <a:t>数据导入和转换</a:t>
            </a:r>
          </a:p>
        </p:txBody>
      </p:sp>
      <p:sp>
        <p:nvSpPr>
          <p:cNvPr id="173" name="文本占位符 10">
            <a:extLst>
              <a:ext uri="{FF2B5EF4-FFF2-40B4-BE49-F238E27FC236}">
                <a16:creationId xmlns:a16="http://schemas.microsoft.com/office/drawing/2014/main" id="{CAB2BED1-3CF1-4BEB-9B22-20CC15323783}"/>
              </a:ext>
            </a:extLst>
          </p:cNvPr>
          <p:cNvSpPr txBox="1">
            <a:spLocks/>
          </p:cNvSpPr>
          <p:nvPr/>
        </p:nvSpPr>
        <p:spPr>
          <a:xfrm>
            <a:off x="557890" y="486538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复杂多维表</a:t>
            </a:r>
          </a:p>
          <a:p>
            <a:r>
              <a:rPr lang="zh-CN" altLang="en-US">
                <a:solidFill>
                  <a:schemeClr val="bg1">
                    <a:lumMod val="50000"/>
                  </a:schemeClr>
                </a:solidFill>
              </a:rPr>
              <a:t>数据导入和转换</a:t>
            </a:r>
          </a:p>
        </p:txBody>
      </p:sp>
      <p:sp>
        <p:nvSpPr>
          <p:cNvPr id="174" name="文本占位符 11">
            <a:extLst>
              <a:ext uri="{FF2B5EF4-FFF2-40B4-BE49-F238E27FC236}">
                <a16:creationId xmlns:a16="http://schemas.microsoft.com/office/drawing/2014/main" id="{FAC6FBA9-7647-4CB5-9861-575D7024A9AC}"/>
              </a:ext>
            </a:extLst>
          </p:cNvPr>
          <p:cNvSpPr txBox="1">
            <a:spLocks/>
          </p:cNvSpPr>
          <p:nvPr/>
        </p:nvSpPr>
        <p:spPr>
          <a:xfrm>
            <a:off x="557890" y="534182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单个</a:t>
            </a:r>
            <a:r>
              <a:rPr lang="en-US" altLang="zh-CN">
                <a:solidFill>
                  <a:schemeClr val="bg1">
                    <a:lumMod val="50000"/>
                  </a:schemeClr>
                </a:solidFill>
              </a:rPr>
              <a:t>Excel</a:t>
            </a:r>
            <a:r>
              <a:rPr lang="zh-CN" altLang="en-US">
                <a:solidFill>
                  <a:schemeClr val="bg1">
                    <a:lumMod val="50000"/>
                  </a:schemeClr>
                </a:solidFill>
              </a:rPr>
              <a:t>文件</a:t>
            </a:r>
          </a:p>
          <a:p>
            <a:r>
              <a:rPr lang="zh-CN" altLang="en-US">
                <a:solidFill>
                  <a:schemeClr val="bg1">
                    <a:lumMod val="50000"/>
                  </a:schemeClr>
                </a:solidFill>
              </a:rPr>
              <a:t>多工作表汇总</a:t>
            </a:r>
          </a:p>
        </p:txBody>
      </p:sp>
      <p:sp>
        <p:nvSpPr>
          <p:cNvPr id="175" name="文本占位符 12">
            <a:extLst>
              <a:ext uri="{FF2B5EF4-FFF2-40B4-BE49-F238E27FC236}">
                <a16:creationId xmlns:a16="http://schemas.microsoft.com/office/drawing/2014/main" id="{D19E0DCA-BA5C-43A6-932A-8BD267755606}"/>
              </a:ext>
            </a:extLst>
          </p:cNvPr>
          <p:cNvSpPr txBox="1">
            <a:spLocks/>
          </p:cNvSpPr>
          <p:nvPr/>
        </p:nvSpPr>
        <p:spPr>
          <a:xfrm>
            <a:off x="557890" y="581827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bg1">
                    <a:lumMod val="50000"/>
                  </a:schemeClr>
                </a:solidFill>
              </a:rPr>
              <a:t>多个</a:t>
            </a:r>
            <a:r>
              <a:rPr lang="en-US" altLang="zh-CN">
                <a:solidFill>
                  <a:schemeClr val="bg1">
                    <a:lumMod val="50000"/>
                  </a:schemeClr>
                </a:solidFill>
              </a:rPr>
              <a:t>Excel</a:t>
            </a:r>
            <a:r>
              <a:rPr lang="zh-CN" altLang="en-US">
                <a:solidFill>
                  <a:schemeClr val="bg1">
                    <a:lumMod val="50000"/>
                  </a:schemeClr>
                </a:solidFill>
              </a:rPr>
              <a:t>文件中</a:t>
            </a:r>
          </a:p>
          <a:p>
            <a:r>
              <a:rPr lang="zh-CN" altLang="en-US">
                <a:solidFill>
                  <a:schemeClr val="bg1">
                    <a:lumMod val="50000"/>
                  </a:schemeClr>
                </a:solidFill>
              </a:rPr>
              <a:t>汇总数据</a:t>
            </a:r>
          </a:p>
        </p:txBody>
      </p:sp>
      <p:sp>
        <p:nvSpPr>
          <p:cNvPr id="176" name="等腰三角形 175">
            <a:extLst>
              <a:ext uri="{FF2B5EF4-FFF2-40B4-BE49-F238E27FC236}">
                <a16:creationId xmlns:a16="http://schemas.microsoft.com/office/drawing/2014/main" id="{331A3DBA-BE99-479A-A7C5-F0A719A43B5A}"/>
              </a:ext>
            </a:extLst>
          </p:cNvPr>
          <p:cNvSpPr/>
          <p:nvPr/>
        </p:nvSpPr>
        <p:spPr>
          <a:xfrm rot="5400000">
            <a:off x="457788" y="4515404"/>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7" name="椭圆 176">
            <a:extLst>
              <a:ext uri="{FF2B5EF4-FFF2-40B4-BE49-F238E27FC236}">
                <a16:creationId xmlns:a16="http://schemas.microsoft.com/office/drawing/2014/main" id="{1AADADF6-E970-4FD9-94E4-5F44B23E104E}"/>
              </a:ext>
            </a:extLst>
          </p:cNvPr>
          <p:cNvSpPr/>
          <p:nvPr/>
        </p:nvSpPr>
        <p:spPr>
          <a:xfrm>
            <a:off x="364348" y="4514933"/>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3" name="文本框 162">
            <a:extLst>
              <a:ext uri="{FF2B5EF4-FFF2-40B4-BE49-F238E27FC236}">
                <a16:creationId xmlns:a16="http://schemas.microsoft.com/office/drawing/2014/main" id="{D57FF641-255B-486E-9FCE-1AD1F252A535}"/>
              </a:ext>
            </a:extLst>
          </p:cNvPr>
          <p:cNvSpPr txBox="1"/>
          <p:nvPr/>
        </p:nvSpPr>
        <p:spPr>
          <a:xfrm>
            <a:off x="1774825" y="1675984"/>
            <a:ext cx="3355972" cy="315939"/>
          </a:xfrm>
          <a:prstGeom prst="rect">
            <a:avLst/>
          </a:prstGeom>
        </p:spPr>
        <p:txBody>
          <a:bodyPr lIns="0" tIns="0" rIns="0" bIns="0" anchor="t" anchorCtr="0"/>
          <a:lstStyle>
            <a:lvl1pPr indent="0" algn="ctr">
              <a:lnSpc>
                <a:spcPct val="100000"/>
              </a:lnSpc>
              <a:spcBef>
                <a:spcPts val="0"/>
              </a:spcBef>
              <a:buFont typeface="Arial" panose="020B0604020202020204" pitchFamily="34" charset="0"/>
              <a:buNone/>
              <a:defRPr lang="zh-CN" altLang="en-US" sz="2400" b="0" dirty="0">
                <a:solidFill>
                  <a:schemeClr val="accent2"/>
                </a:solidFill>
                <a:latin typeface="思源宋体 Heavy" panose="02020900000000000000" pitchFamily="18" charset="-122"/>
                <a:ea typeface="思源宋体 Heavy" panose="02020900000000000000" pitchFamily="18" charset="-122"/>
              </a:defRPr>
            </a:lvl1pPr>
            <a:lvl2pPr indent="0">
              <a:lnSpc>
                <a:spcPct val="90000"/>
              </a:lnSpc>
              <a:spcBef>
                <a:spcPts val="500"/>
              </a:spcBef>
              <a:buFont typeface="Arial" panose="020B0604020202020204" pitchFamily="34" charset="0"/>
              <a:buNone/>
              <a:defRPr sz="2400">
                <a:solidFill>
                  <a:schemeClr val="accent3"/>
                </a:solidFill>
              </a:defRPr>
            </a:lvl2pPr>
            <a:lvl3pPr indent="0">
              <a:lnSpc>
                <a:spcPct val="90000"/>
              </a:lnSpc>
              <a:spcBef>
                <a:spcPts val="500"/>
              </a:spcBef>
              <a:buFont typeface="Arial" panose="020B0604020202020204" pitchFamily="34" charset="0"/>
              <a:buNone/>
              <a:defRPr sz="2000">
                <a:solidFill>
                  <a:schemeClr val="accent3"/>
                </a:solidFill>
              </a:defRPr>
            </a:lvl3pPr>
            <a:lvl4pPr indent="0">
              <a:lnSpc>
                <a:spcPct val="90000"/>
              </a:lnSpc>
              <a:spcBef>
                <a:spcPts val="500"/>
              </a:spcBef>
              <a:buFont typeface="Arial" panose="020B0604020202020204" pitchFamily="34" charset="0"/>
              <a:buNone/>
              <a:defRPr>
                <a:solidFill>
                  <a:schemeClr val="accent3"/>
                </a:solidFill>
              </a:defRPr>
            </a:lvl4pPr>
            <a:lvl5pPr indent="0">
              <a:lnSpc>
                <a:spcPct val="90000"/>
              </a:lnSpc>
              <a:spcBef>
                <a:spcPts val="500"/>
              </a:spcBef>
              <a:buFont typeface="Arial" panose="020B0604020202020204" pitchFamily="34" charset="0"/>
              <a:buNone/>
              <a:defRPr>
                <a:solidFill>
                  <a:schemeClr val="accent3"/>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dirty="0">
                <a:gradFill flip="none" rotWithShape="1">
                  <a:gsLst>
                    <a:gs pos="1000">
                      <a:schemeClr val="accent3"/>
                    </a:gs>
                    <a:gs pos="100000">
                      <a:schemeClr val="accent4"/>
                    </a:gs>
                  </a:gsLst>
                  <a:lin ang="5400000" scaled="0"/>
                  <a:tileRect/>
                </a:gradFill>
                <a:latin typeface="+mj-ea"/>
                <a:ea typeface="+mj-ea"/>
              </a:rPr>
              <a:t>聚合函数</a:t>
            </a:r>
            <a:r>
              <a:rPr lang="zh-CN" altLang="en-US" sz="1400" dirty="0">
                <a:solidFill>
                  <a:schemeClr val="accent3"/>
                </a:solidFill>
                <a:latin typeface="+mn-ea"/>
                <a:ea typeface="+mn-ea"/>
              </a:rPr>
              <a:t> </a:t>
            </a:r>
            <a:r>
              <a:rPr lang="en-US" altLang="zh-CN" sz="1400" dirty="0">
                <a:solidFill>
                  <a:schemeClr val="accent3"/>
                </a:solidFill>
                <a:latin typeface="+mn-ea"/>
                <a:ea typeface="+mn-ea"/>
              </a:rPr>
              <a:t>| AGGREGATION</a:t>
            </a:r>
          </a:p>
          <a:p>
            <a:pPr algn="l"/>
            <a:endParaRPr lang="zh-CN" altLang="en-US" sz="1200" dirty="0">
              <a:solidFill>
                <a:schemeClr val="accent3"/>
              </a:solidFill>
              <a:latin typeface="+mn-ea"/>
              <a:ea typeface="+mn-ea"/>
            </a:endParaRPr>
          </a:p>
        </p:txBody>
      </p:sp>
      <p:graphicFrame>
        <p:nvGraphicFramePr>
          <p:cNvPr id="178" name="表格 16">
            <a:extLst>
              <a:ext uri="{FF2B5EF4-FFF2-40B4-BE49-F238E27FC236}">
                <a16:creationId xmlns:a16="http://schemas.microsoft.com/office/drawing/2014/main" id="{332CD8E8-1754-4FD7-B689-26B959ED153F}"/>
              </a:ext>
            </a:extLst>
          </p:cNvPr>
          <p:cNvGraphicFramePr>
            <a:graphicFrameLocks noGrp="1"/>
          </p:cNvGraphicFramePr>
          <p:nvPr>
            <p:extLst>
              <p:ext uri="{D42A27DB-BD31-4B8C-83A1-F6EECF244321}">
                <p14:modId xmlns:p14="http://schemas.microsoft.com/office/powerpoint/2010/main" val="1152504740"/>
              </p:ext>
            </p:extLst>
          </p:nvPr>
        </p:nvGraphicFramePr>
        <p:xfrm>
          <a:off x="5466080" y="1530251"/>
          <a:ext cx="6390958" cy="4419696"/>
        </p:xfrm>
        <a:graphic>
          <a:graphicData uri="http://schemas.openxmlformats.org/drawingml/2006/table">
            <a:tbl>
              <a:tblPr firstRow="1" bandRow="1">
                <a:tableStyleId>{5C22544A-7EE6-4342-B048-85BDC9FD1C3A}</a:tableStyleId>
              </a:tblPr>
              <a:tblGrid>
                <a:gridCol w="1619353">
                  <a:extLst>
                    <a:ext uri="{9D8B030D-6E8A-4147-A177-3AD203B41FA5}">
                      <a16:colId xmlns:a16="http://schemas.microsoft.com/office/drawing/2014/main" val="2767983837"/>
                    </a:ext>
                  </a:extLst>
                </a:gridCol>
                <a:gridCol w="4771605">
                  <a:extLst>
                    <a:ext uri="{9D8B030D-6E8A-4147-A177-3AD203B41FA5}">
                      <a16:colId xmlns:a16="http://schemas.microsoft.com/office/drawing/2014/main" val="1197133231"/>
                    </a:ext>
                  </a:extLst>
                </a:gridCol>
              </a:tblGrid>
              <a:tr h="736616">
                <a:tc>
                  <a:txBody>
                    <a:bodyPr/>
                    <a:lstStyle/>
                    <a:p>
                      <a:pPr algn="ctr"/>
                      <a:r>
                        <a:rPr lang="zh-CN" altLang="en-US" b="0" dirty="0">
                          <a:solidFill>
                            <a:schemeClr val="accent3"/>
                          </a:solidFill>
                          <a:latin typeface="+mj-ea"/>
                          <a:ea typeface="+mj-ea"/>
                        </a:rPr>
                        <a:t>平均值</a:t>
                      </a:r>
                      <a:endParaRPr lang="en-US" altLang="zh-CN" b="0" dirty="0">
                        <a:solidFill>
                          <a:schemeClr val="accent3"/>
                        </a:solidFill>
                        <a:latin typeface="+mj-ea"/>
                        <a:ea typeface="+mj-ea"/>
                      </a:endParaRPr>
                    </a:p>
                    <a:p>
                      <a:pPr algn="ctr"/>
                      <a:r>
                        <a:rPr lang="en-US" altLang="zh-CN" sz="1200" b="0" dirty="0">
                          <a:solidFill>
                            <a:schemeClr val="accent3"/>
                          </a:solidFill>
                          <a:latin typeface="+mj-ea"/>
                          <a:ea typeface="+mj-ea"/>
                        </a:rPr>
                        <a:t>AVERAGE</a:t>
                      </a:r>
                      <a:endParaRPr lang="zh-CN" altLang="en-US" b="0" dirty="0">
                        <a:solidFill>
                          <a:schemeClr val="accent3"/>
                        </a:solidFill>
                        <a:latin typeface="+mj-ea"/>
                        <a:ea typeface="+mj-ea"/>
                      </a:endParaRPr>
                    </a:p>
                  </a:txBody>
                  <a:tcPr marL="0" marR="0" marT="0" marB="0" anchor="ctr">
                    <a:lnL w="12700" cmpd="sng">
                      <a:noFill/>
                    </a:lnL>
                    <a:lnR w="12700" cmpd="sng">
                      <a:noFill/>
                    </a:lnR>
                    <a:lnT w="19050"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400" b="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对一组值，取它们的算术平均值</a:t>
                      </a:r>
                    </a:p>
                  </a:txBody>
                  <a:tcPr marL="0" marR="0" marT="0" marB="0" anchor="ctr">
                    <a:lnL w="12700" cmpd="sng">
                      <a:noFill/>
                    </a:lnL>
                    <a:lnR w="12700" cmpd="sng">
                      <a:noFill/>
                    </a:lnR>
                    <a:lnT w="19050"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8814118"/>
                  </a:ext>
                </a:extLst>
              </a:tr>
              <a:tr h="736616">
                <a:tc>
                  <a:txBody>
                    <a:bodyPr/>
                    <a:lstStyle/>
                    <a:p>
                      <a:pPr algn="ctr"/>
                      <a:r>
                        <a:rPr lang="zh-CN" altLang="en-US" b="0" dirty="0">
                          <a:solidFill>
                            <a:schemeClr val="accent3"/>
                          </a:solidFill>
                          <a:latin typeface="+mj-ea"/>
                          <a:ea typeface="+mj-ea"/>
                        </a:rPr>
                        <a:t>最大值</a:t>
                      </a:r>
                      <a:endParaRPr lang="en-US" altLang="zh-CN" b="0" dirty="0">
                        <a:solidFill>
                          <a:schemeClr val="accent3"/>
                        </a:solidFill>
                        <a:latin typeface="+mj-ea"/>
                        <a:ea typeface="+mj-ea"/>
                      </a:endParaRPr>
                    </a:p>
                    <a:p>
                      <a:pPr algn="ctr"/>
                      <a:r>
                        <a:rPr lang="en-US" altLang="zh-CN" sz="1200" b="0" dirty="0">
                          <a:solidFill>
                            <a:schemeClr val="accent3"/>
                          </a:solidFill>
                          <a:latin typeface="+mj-ea"/>
                          <a:ea typeface="+mj-ea"/>
                        </a:rPr>
                        <a:t>MAX</a:t>
                      </a:r>
                      <a:endParaRPr lang="zh-CN" altLang="en-US" b="0" dirty="0">
                        <a:solidFill>
                          <a:schemeClr val="accent3"/>
                        </a:solidFill>
                        <a:latin typeface="+mj-ea"/>
                        <a:ea typeface="+mj-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对一组值，取它们的最大值</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089836"/>
                  </a:ext>
                </a:extLst>
              </a:tr>
              <a:tr h="736616">
                <a:tc>
                  <a:txBody>
                    <a:bodyPr/>
                    <a:lstStyle/>
                    <a:p>
                      <a:pPr algn="ctr"/>
                      <a:r>
                        <a:rPr lang="zh-CN" altLang="en-US" b="0" dirty="0">
                          <a:solidFill>
                            <a:schemeClr val="accent3"/>
                          </a:solidFill>
                          <a:latin typeface="+mj-ea"/>
                          <a:ea typeface="+mj-ea"/>
                        </a:rPr>
                        <a:t>最小值</a:t>
                      </a:r>
                      <a:endParaRPr lang="en-US" altLang="zh-CN" b="0" dirty="0">
                        <a:solidFill>
                          <a:schemeClr val="accent3"/>
                        </a:solidFill>
                        <a:latin typeface="+mj-ea"/>
                        <a:ea typeface="+mj-ea"/>
                      </a:endParaRPr>
                    </a:p>
                    <a:p>
                      <a:pPr algn="ctr"/>
                      <a:r>
                        <a:rPr lang="en-US" altLang="zh-CN" sz="1200" b="0" dirty="0">
                          <a:solidFill>
                            <a:schemeClr val="accent3"/>
                          </a:solidFill>
                          <a:latin typeface="+mj-ea"/>
                          <a:ea typeface="+mj-ea"/>
                        </a:rPr>
                        <a:t>MIN</a:t>
                      </a:r>
                      <a:endParaRPr lang="zh-CN" altLang="en-US" b="0" dirty="0">
                        <a:solidFill>
                          <a:schemeClr val="accent3"/>
                        </a:solidFill>
                        <a:latin typeface="+mj-ea"/>
                        <a:ea typeface="+mj-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对一组值，取它们的最小值</a:t>
                      </a:r>
                    </a:p>
                    <a:p>
                      <a:pPr algn="l"/>
                      <a:endParaRPr lang="zh-CN" altLang="en-US" sz="1400" dirty="0">
                        <a:solidFill>
                          <a:schemeClr val="accent3"/>
                        </a:solidFill>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3805653"/>
                  </a:ext>
                </a:extLst>
              </a:tr>
              <a:tr h="736616">
                <a:tc>
                  <a:txBody>
                    <a:bodyPr/>
                    <a:lstStyle/>
                    <a:p>
                      <a:pPr algn="ctr"/>
                      <a:r>
                        <a:rPr lang="zh-CN" altLang="en-US" b="0" dirty="0">
                          <a:solidFill>
                            <a:schemeClr val="accent3"/>
                          </a:solidFill>
                          <a:latin typeface="+mj-ea"/>
                          <a:ea typeface="+mj-ea"/>
                        </a:rPr>
                        <a:t>求和</a:t>
                      </a:r>
                      <a:endParaRPr lang="en-US" altLang="zh-CN" b="0" dirty="0">
                        <a:solidFill>
                          <a:schemeClr val="accent3"/>
                        </a:solidFill>
                        <a:latin typeface="+mj-ea"/>
                        <a:ea typeface="+mj-ea"/>
                      </a:endParaRPr>
                    </a:p>
                    <a:p>
                      <a:pPr algn="ctr"/>
                      <a:r>
                        <a:rPr lang="en-US" altLang="zh-CN" sz="1200" b="0" dirty="0">
                          <a:solidFill>
                            <a:schemeClr val="accent3"/>
                          </a:solidFill>
                          <a:latin typeface="+mj-ea"/>
                          <a:ea typeface="+mj-ea"/>
                        </a:rPr>
                        <a:t>SUM</a:t>
                      </a:r>
                      <a:endParaRPr lang="zh-CN" altLang="en-US" b="0" dirty="0">
                        <a:solidFill>
                          <a:schemeClr val="accent3"/>
                        </a:solidFill>
                        <a:latin typeface="+mj-ea"/>
                        <a:ea typeface="+mj-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对一组值，求它们的和</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2164112"/>
                  </a:ext>
                </a:extLst>
              </a:tr>
              <a:tr h="736616">
                <a:tc>
                  <a:txBody>
                    <a:bodyPr/>
                    <a:lstStyle/>
                    <a:p>
                      <a:pPr algn="ctr"/>
                      <a:r>
                        <a:rPr lang="zh-CN" altLang="en-US" b="0" dirty="0">
                          <a:solidFill>
                            <a:schemeClr val="accent3"/>
                          </a:solidFill>
                          <a:latin typeface="+mj-ea"/>
                          <a:ea typeface="+mj-ea"/>
                        </a:rPr>
                        <a:t>计数</a:t>
                      </a:r>
                      <a:endParaRPr lang="en-US" altLang="zh-CN" b="0" dirty="0">
                        <a:solidFill>
                          <a:schemeClr val="accent3"/>
                        </a:solidFill>
                        <a:latin typeface="+mj-ea"/>
                        <a:ea typeface="+mj-ea"/>
                      </a:endParaRPr>
                    </a:p>
                    <a:p>
                      <a:pPr algn="ctr"/>
                      <a:r>
                        <a:rPr lang="en-US" altLang="zh-CN" sz="1200" b="0" dirty="0">
                          <a:solidFill>
                            <a:schemeClr val="accent3"/>
                          </a:solidFill>
                          <a:latin typeface="+mj-ea"/>
                          <a:ea typeface="+mj-ea"/>
                        </a:rPr>
                        <a:t>COUNT</a:t>
                      </a:r>
                      <a:endParaRPr lang="zh-CN" altLang="en-US" b="0" dirty="0">
                        <a:solidFill>
                          <a:schemeClr val="accent3"/>
                        </a:solidFill>
                        <a:latin typeface="+mj-ea"/>
                        <a:ea typeface="+mj-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对一组值，取它们的数量</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7270228"/>
                  </a:ext>
                </a:extLst>
              </a:tr>
              <a:tr h="736616">
                <a:tc>
                  <a:txBody>
                    <a:bodyPr/>
                    <a:lstStyle/>
                    <a:p>
                      <a:pPr algn="ctr"/>
                      <a:r>
                        <a:rPr lang="zh-CN" altLang="en-US" b="0" dirty="0">
                          <a:solidFill>
                            <a:schemeClr val="accent3"/>
                          </a:solidFill>
                          <a:latin typeface="+mj-ea"/>
                          <a:ea typeface="+mj-ea"/>
                        </a:rPr>
                        <a:t>不重复计数</a:t>
                      </a:r>
                      <a:endParaRPr lang="en-US" altLang="zh-CN" b="0" dirty="0">
                        <a:solidFill>
                          <a:schemeClr val="accent3"/>
                        </a:solidFill>
                        <a:latin typeface="+mj-ea"/>
                        <a:ea typeface="+mj-ea"/>
                      </a:endParaRPr>
                    </a:p>
                    <a:p>
                      <a:pPr algn="ctr"/>
                      <a:r>
                        <a:rPr lang="en-US" altLang="zh-CN" sz="1200" b="0" dirty="0">
                          <a:solidFill>
                            <a:schemeClr val="accent3"/>
                          </a:solidFill>
                          <a:latin typeface="+mj-ea"/>
                          <a:ea typeface="+mj-ea"/>
                        </a:rPr>
                        <a:t>DISTINCTCOUNT</a:t>
                      </a:r>
                      <a:endParaRPr lang="zh-CN" altLang="en-US" sz="1200" b="0" dirty="0">
                        <a:solidFill>
                          <a:schemeClr val="accent3"/>
                        </a:solidFill>
                        <a:latin typeface="+mj-ea"/>
                        <a:ea typeface="+mj-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对一组值，去掉所有的重复值后，取它们的数量</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2519163"/>
                  </a:ext>
                </a:extLst>
              </a:tr>
            </a:tbl>
          </a:graphicData>
        </a:graphic>
      </p:graphicFrame>
      <p:sp>
        <p:nvSpPr>
          <p:cNvPr id="179" name="文本框 178">
            <a:extLst>
              <a:ext uri="{FF2B5EF4-FFF2-40B4-BE49-F238E27FC236}">
                <a16:creationId xmlns:a16="http://schemas.microsoft.com/office/drawing/2014/main" id="{E4A70BD5-6A2D-4161-9774-0B5CE213CB42}"/>
              </a:ext>
            </a:extLst>
          </p:cNvPr>
          <p:cNvSpPr txBox="1"/>
          <p:nvPr/>
        </p:nvSpPr>
        <p:spPr>
          <a:xfrm>
            <a:off x="1774825" y="2007871"/>
            <a:ext cx="3060690" cy="3931189"/>
          </a:xfrm>
          <a:prstGeom prst="rect">
            <a:avLst/>
          </a:prstGeom>
        </p:spPr>
        <p:txBody>
          <a:bodyPr lIns="0" tIns="0" rIns="0" bIns="0" anchor="t" anchorCtr="0"/>
          <a:lstStyle>
            <a:lvl1pPr indent="0" algn="ctr">
              <a:lnSpc>
                <a:spcPct val="100000"/>
              </a:lnSpc>
              <a:spcBef>
                <a:spcPts val="0"/>
              </a:spcBef>
              <a:buFont typeface="Arial" panose="020B0604020202020204" pitchFamily="34" charset="0"/>
              <a:buNone/>
              <a:defRPr lang="zh-CN" altLang="en-US" sz="2400" b="0" dirty="0">
                <a:solidFill>
                  <a:schemeClr val="accent2"/>
                </a:solidFill>
                <a:latin typeface="思源宋体 Heavy" panose="02020900000000000000" pitchFamily="18" charset="-122"/>
                <a:ea typeface="思源宋体 Heavy" panose="02020900000000000000" pitchFamily="18" charset="-122"/>
              </a:defRPr>
            </a:lvl1pPr>
            <a:lvl2pPr indent="0">
              <a:lnSpc>
                <a:spcPct val="90000"/>
              </a:lnSpc>
              <a:spcBef>
                <a:spcPts val="500"/>
              </a:spcBef>
              <a:buFont typeface="Arial" panose="020B0604020202020204" pitchFamily="34" charset="0"/>
              <a:buNone/>
              <a:defRPr sz="2400">
                <a:solidFill>
                  <a:schemeClr val="accent3"/>
                </a:solidFill>
              </a:defRPr>
            </a:lvl2pPr>
            <a:lvl3pPr indent="0">
              <a:lnSpc>
                <a:spcPct val="90000"/>
              </a:lnSpc>
              <a:spcBef>
                <a:spcPts val="500"/>
              </a:spcBef>
              <a:buFont typeface="Arial" panose="020B0604020202020204" pitchFamily="34" charset="0"/>
              <a:buNone/>
              <a:defRPr sz="2000">
                <a:solidFill>
                  <a:schemeClr val="accent3"/>
                </a:solidFill>
              </a:defRPr>
            </a:lvl3pPr>
            <a:lvl4pPr indent="0">
              <a:lnSpc>
                <a:spcPct val="90000"/>
              </a:lnSpc>
              <a:spcBef>
                <a:spcPts val="500"/>
              </a:spcBef>
              <a:buFont typeface="Arial" panose="020B0604020202020204" pitchFamily="34" charset="0"/>
              <a:buNone/>
              <a:defRPr>
                <a:solidFill>
                  <a:schemeClr val="accent3"/>
                </a:solidFill>
              </a:defRPr>
            </a:lvl4pPr>
            <a:lvl5pPr indent="0">
              <a:lnSpc>
                <a:spcPct val="90000"/>
              </a:lnSpc>
              <a:spcBef>
                <a:spcPts val="500"/>
              </a:spcBef>
              <a:buFont typeface="Arial" panose="020B0604020202020204" pitchFamily="34" charset="0"/>
              <a:buNone/>
              <a:defRPr>
                <a:solidFill>
                  <a:schemeClr val="accent3"/>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20000"/>
              </a:lnSpc>
              <a:spcAft>
                <a:spcPts val="300"/>
              </a:spcAft>
            </a:pPr>
            <a:r>
              <a:rPr lang="zh-CN" altLang="en-US" sz="1400" dirty="0">
                <a:solidFill>
                  <a:schemeClr val="accent3"/>
                </a:solidFill>
                <a:latin typeface="+mn-ea"/>
                <a:ea typeface="+mn-ea"/>
              </a:rPr>
              <a:t>在对表进行透视时，经常性会遇到的一个情况就是在行和列的交叉单元格所对应的值不止一个。</a:t>
            </a:r>
            <a:endParaRPr lang="en-US" altLang="zh-CN" sz="1400" dirty="0">
              <a:solidFill>
                <a:schemeClr val="accent3"/>
              </a:solidFill>
              <a:latin typeface="+mn-ea"/>
              <a:ea typeface="+mn-ea"/>
            </a:endParaRPr>
          </a:p>
          <a:p>
            <a:pPr algn="l">
              <a:lnSpc>
                <a:spcPct val="120000"/>
              </a:lnSpc>
            </a:pPr>
            <a:r>
              <a:rPr lang="zh-CN" altLang="en-US" sz="1400" dirty="0">
                <a:solidFill>
                  <a:schemeClr val="accent3"/>
                </a:solidFill>
                <a:latin typeface="+mn-ea"/>
                <a:ea typeface="+mn-ea"/>
              </a:rPr>
              <a:t>为了解决这个冲突，就需要选择一个值来对多个值进行描述，这种选择没有固定的要求，需要根据实际的需要来正确的选择。</a:t>
            </a:r>
            <a:endParaRPr lang="en-US" altLang="zh-CN" sz="1400" dirty="0">
              <a:solidFill>
                <a:schemeClr val="accent3"/>
              </a:solidFill>
              <a:latin typeface="+mn-ea"/>
              <a:ea typeface="+mn-ea"/>
            </a:endParaRPr>
          </a:p>
          <a:p>
            <a:pPr algn="l">
              <a:lnSpc>
                <a:spcPct val="120000"/>
              </a:lnSpc>
            </a:pPr>
            <a:r>
              <a:rPr lang="zh-CN" altLang="en-US" sz="1400" dirty="0">
                <a:solidFill>
                  <a:schemeClr val="accent3"/>
                </a:solidFill>
                <a:latin typeface="+mn-ea"/>
                <a:ea typeface="+mn-ea"/>
              </a:rPr>
              <a:t>这个过程叫做聚合。</a:t>
            </a:r>
          </a:p>
        </p:txBody>
      </p:sp>
      <p:cxnSp>
        <p:nvCxnSpPr>
          <p:cNvPr id="6" name="直接连接符 5">
            <a:extLst>
              <a:ext uri="{FF2B5EF4-FFF2-40B4-BE49-F238E27FC236}">
                <a16:creationId xmlns:a16="http://schemas.microsoft.com/office/drawing/2014/main" id="{5A536F03-B0AA-4068-AC26-EC068953C69E}"/>
              </a:ext>
            </a:extLst>
          </p:cNvPr>
          <p:cNvCxnSpPr>
            <a:cxnSpLocks/>
          </p:cNvCxnSpPr>
          <p:nvPr/>
        </p:nvCxnSpPr>
        <p:spPr>
          <a:xfrm>
            <a:off x="1774825" y="1530251"/>
            <a:ext cx="3060700" cy="0"/>
          </a:xfrm>
          <a:prstGeom prst="line">
            <a:avLst/>
          </a:prstGeom>
          <a:ln w="12700">
            <a:solidFill>
              <a:schemeClr val="accent2"/>
            </a:solidFill>
            <a:tailEnd type="non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67773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55AB68C-B66E-4195-9259-A7E5C5377C73}"/>
              </a:ext>
            </a:extLst>
          </p:cNvPr>
          <p:cNvSpPr>
            <a:spLocks noGrp="1"/>
          </p:cNvSpPr>
          <p:nvPr>
            <p:ph type="body" sz="quarter" idx="29"/>
          </p:nvPr>
        </p:nvSpPr>
        <p:spPr>
          <a:xfrm>
            <a:off x="4584000" y="2195286"/>
            <a:ext cx="3024000" cy="592166"/>
          </a:xfrm>
        </p:spPr>
        <p:txBody>
          <a:bodyPr/>
          <a:lstStyle/>
          <a:p>
            <a:r>
              <a:rPr lang="zh-CN" altLang="en-US" dirty="0"/>
              <a:t>数据清洗</a:t>
            </a:r>
          </a:p>
        </p:txBody>
      </p:sp>
      <p:sp>
        <p:nvSpPr>
          <p:cNvPr id="3" name="文本占位符 2">
            <a:extLst>
              <a:ext uri="{FF2B5EF4-FFF2-40B4-BE49-F238E27FC236}">
                <a16:creationId xmlns:a16="http://schemas.microsoft.com/office/drawing/2014/main" id="{B50F94B4-013A-496A-A955-7FEB08A87429}"/>
              </a:ext>
            </a:extLst>
          </p:cNvPr>
          <p:cNvSpPr>
            <a:spLocks noGrp="1"/>
          </p:cNvSpPr>
          <p:nvPr>
            <p:ph type="body" sz="quarter" idx="30"/>
          </p:nvPr>
        </p:nvSpPr>
        <p:spPr>
          <a:xfrm>
            <a:off x="4584000" y="2812085"/>
            <a:ext cx="3024000" cy="185162"/>
          </a:xfrm>
        </p:spPr>
        <p:txBody>
          <a:bodyPr/>
          <a:lstStyle/>
          <a:p>
            <a:r>
              <a:rPr lang="en-US" altLang="zh-CN" dirty="0"/>
              <a:t>DATA CLEANING</a:t>
            </a:r>
          </a:p>
        </p:txBody>
      </p:sp>
      <p:sp>
        <p:nvSpPr>
          <p:cNvPr id="4" name="文本占位符 3">
            <a:extLst>
              <a:ext uri="{FF2B5EF4-FFF2-40B4-BE49-F238E27FC236}">
                <a16:creationId xmlns:a16="http://schemas.microsoft.com/office/drawing/2014/main" id="{AB4F0434-89CA-4708-9150-0AC7882D3BCA}"/>
              </a:ext>
            </a:extLst>
          </p:cNvPr>
          <p:cNvSpPr>
            <a:spLocks noGrp="1"/>
          </p:cNvSpPr>
          <p:nvPr>
            <p:ph type="body" sz="quarter" idx="31"/>
          </p:nvPr>
        </p:nvSpPr>
        <p:spPr>
          <a:xfrm>
            <a:off x="2593471" y="1108265"/>
            <a:ext cx="877189" cy="885124"/>
          </a:xfrm>
        </p:spPr>
        <p:txBody>
          <a:bodyPr/>
          <a:lstStyle/>
          <a:p>
            <a:r>
              <a:rPr lang="en-US" altLang="zh-CN" dirty="0"/>
              <a:t>03</a:t>
            </a:r>
            <a:endParaRPr lang="zh-CN" altLang="en-US" dirty="0"/>
          </a:p>
        </p:txBody>
      </p:sp>
      <p:pic>
        <p:nvPicPr>
          <p:cNvPr id="10" name="图片占位符 9" descr="徽标&#10;&#10;描述已自动生成">
            <a:extLst>
              <a:ext uri="{FF2B5EF4-FFF2-40B4-BE49-F238E27FC236}">
                <a16:creationId xmlns:a16="http://schemas.microsoft.com/office/drawing/2014/main" id="{885B0369-E943-461B-8A75-E6CA0D00E2CB}"/>
              </a:ext>
            </a:extLst>
          </p:cNvPr>
          <p:cNvPicPr>
            <a:picLocks noGrp="1" noChangeAspect="1"/>
          </p:cNvPicPr>
          <p:nvPr>
            <p:ph type="pic" sz="quarter" idx="32"/>
          </p:nvPr>
        </p:nvPicPr>
        <p:blipFill rotWithShape="1">
          <a:blip r:embed="rId3" cstate="screen">
            <a:duotone>
              <a:prstClr val="black"/>
              <a:schemeClr val="accent4">
                <a:tint val="45000"/>
                <a:satMod val="400000"/>
              </a:schemeClr>
            </a:duotone>
            <a:extLst>
              <a:ext uri="{28A0092B-C50C-407E-A947-70E740481C1C}">
                <a14:useLocalDpi xmlns:a14="http://schemas.microsoft.com/office/drawing/2010/main"/>
              </a:ext>
            </a:extLst>
          </a:blip>
          <a:srcRect/>
          <a:stretch/>
        </p:blipFill>
        <p:spPr>
          <a:xfrm>
            <a:off x="5434013" y="3497263"/>
            <a:ext cx="1323975" cy="1325562"/>
          </a:xfrm>
          <a:prstGeom prst="rect">
            <a:avLst/>
          </a:prstGeom>
        </p:spPr>
      </p:pic>
    </p:spTree>
    <p:extLst>
      <p:ext uri="{BB962C8B-B14F-4D97-AF65-F5344CB8AC3E}">
        <p14:creationId xmlns:p14="http://schemas.microsoft.com/office/powerpoint/2010/main" val="35005982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BEFEE2AC-5F03-4113-ABD9-AFC1E0F24E8B}"/>
              </a:ext>
            </a:extLst>
          </p:cNvPr>
          <p:cNvCxnSpPr>
            <a:cxnSpLocks/>
          </p:cNvCxnSpPr>
          <p:nvPr/>
        </p:nvCxnSpPr>
        <p:spPr>
          <a:xfrm>
            <a:off x="325732" y="1013581"/>
            <a:ext cx="0" cy="4327856"/>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3" name="等腰三角形 2">
            <a:extLst>
              <a:ext uri="{FF2B5EF4-FFF2-40B4-BE49-F238E27FC236}">
                <a16:creationId xmlns:a16="http://schemas.microsoft.com/office/drawing/2014/main" id="{77138683-D6F9-44FC-94F7-4DD268665557}"/>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 name="等腰三角形 3">
            <a:extLst>
              <a:ext uri="{FF2B5EF4-FFF2-40B4-BE49-F238E27FC236}">
                <a16:creationId xmlns:a16="http://schemas.microsoft.com/office/drawing/2014/main" id="{3F804D0B-BA9C-47C4-975E-3A73E0A61E48}"/>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5" name="直接连接符 4">
            <a:extLst>
              <a:ext uri="{FF2B5EF4-FFF2-40B4-BE49-F238E27FC236}">
                <a16:creationId xmlns:a16="http://schemas.microsoft.com/office/drawing/2014/main" id="{701E5DDE-D8FC-462F-A54C-75518A4DF4F7}"/>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6" name="等腰三角形 5">
            <a:extLst>
              <a:ext uri="{FF2B5EF4-FFF2-40B4-BE49-F238E27FC236}">
                <a16:creationId xmlns:a16="http://schemas.microsoft.com/office/drawing/2014/main" id="{C46DEC0B-3466-43E1-96C9-0B355B452FEB}"/>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等腰三角形 6">
            <a:extLst>
              <a:ext uri="{FF2B5EF4-FFF2-40B4-BE49-F238E27FC236}">
                <a16:creationId xmlns:a16="http://schemas.microsoft.com/office/drawing/2014/main" id="{0C04A4D7-3E6D-49BC-9349-D4D7685A55C7}"/>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等腰三角形 7">
            <a:extLst>
              <a:ext uri="{FF2B5EF4-FFF2-40B4-BE49-F238E27FC236}">
                <a16:creationId xmlns:a16="http://schemas.microsoft.com/office/drawing/2014/main" id="{2AAEC7A0-B3EC-4DAC-9ED4-7ECE97B50B47}"/>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9" name="组合 8">
            <a:extLst>
              <a:ext uri="{FF2B5EF4-FFF2-40B4-BE49-F238E27FC236}">
                <a16:creationId xmlns:a16="http://schemas.microsoft.com/office/drawing/2014/main" id="{E2655CC7-9933-44CC-9A17-6CD0A35B5E4B}"/>
              </a:ext>
            </a:extLst>
          </p:cNvPr>
          <p:cNvGrpSpPr/>
          <p:nvPr/>
        </p:nvGrpSpPr>
        <p:grpSpPr>
          <a:xfrm>
            <a:off x="162711" y="649357"/>
            <a:ext cx="180000" cy="180000"/>
            <a:chOff x="202437" y="486863"/>
            <a:chExt cx="180000" cy="180000"/>
          </a:xfrm>
        </p:grpSpPr>
        <p:sp>
          <p:nvSpPr>
            <p:cNvPr id="10" name="椭圆 9">
              <a:extLst>
                <a:ext uri="{FF2B5EF4-FFF2-40B4-BE49-F238E27FC236}">
                  <a16:creationId xmlns:a16="http://schemas.microsoft.com/office/drawing/2014/main" id="{6A450420-2EAF-46F9-A86B-973F051BE89F}"/>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 name="椭圆 10">
              <a:extLst>
                <a:ext uri="{FF2B5EF4-FFF2-40B4-BE49-F238E27FC236}">
                  <a16:creationId xmlns:a16="http://schemas.microsoft.com/office/drawing/2014/main" id="{D07F4698-3608-44C9-A4C0-96924023A1B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 name="组合 11">
            <a:extLst>
              <a:ext uri="{FF2B5EF4-FFF2-40B4-BE49-F238E27FC236}">
                <a16:creationId xmlns:a16="http://schemas.microsoft.com/office/drawing/2014/main" id="{F35D406F-8336-4B92-B43D-670BF9122D8B}"/>
              </a:ext>
            </a:extLst>
          </p:cNvPr>
          <p:cNvGrpSpPr/>
          <p:nvPr/>
        </p:nvGrpSpPr>
        <p:grpSpPr>
          <a:xfrm>
            <a:off x="235732" y="1125804"/>
            <a:ext cx="180000" cy="180000"/>
            <a:chOff x="202437" y="486863"/>
            <a:chExt cx="180000" cy="180000"/>
          </a:xfrm>
        </p:grpSpPr>
        <p:sp>
          <p:nvSpPr>
            <p:cNvPr id="13" name="椭圆 12">
              <a:extLst>
                <a:ext uri="{FF2B5EF4-FFF2-40B4-BE49-F238E27FC236}">
                  <a16:creationId xmlns:a16="http://schemas.microsoft.com/office/drawing/2014/main" id="{103CBE35-3D5A-48F5-BEBD-E05659C0BA3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 name="椭圆 13">
              <a:extLst>
                <a:ext uri="{FF2B5EF4-FFF2-40B4-BE49-F238E27FC236}">
                  <a16:creationId xmlns:a16="http://schemas.microsoft.com/office/drawing/2014/main" id="{8FA54DB8-5D6D-421B-B88E-4620AC5AD300}"/>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5" name="直接连接符 14">
            <a:extLst>
              <a:ext uri="{FF2B5EF4-FFF2-40B4-BE49-F238E27FC236}">
                <a16:creationId xmlns:a16="http://schemas.microsoft.com/office/drawing/2014/main" id="{55904098-416E-42AE-B0FD-81854A9CFBC5}"/>
              </a:ext>
            </a:extLst>
          </p:cNvPr>
          <p:cNvCxnSpPr>
            <a:cxnSpLocks/>
          </p:cNvCxnSpPr>
          <p:nvPr/>
        </p:nvCxnSpPr>
        <p:spPr>
          <a:xfrm>
            <a:off x="399264" y="1490028"/>
            <a:ext cx="0" cy="233140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C87A6AB6-3D00-435F-94C8-6B2DCF116996}"/>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椭圆 16">
            <a:extLst>
              <a:ext uri="{FF2B5EF4-FFF2-40B4-BE49-F238E27FC236}">
                <a16:creationId xmlns:a16="http://schemas.microsoft.com/office/drawing/2014/main" id="{8C5976E9-0980-43B4-A440-B26BCCA70884}"/>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任意多边形: 形状 17">
            <a:extLst>
              <a:ext uri="{FF2B5EF4-FFF2-40B4-BE49-F238E27FC236}">
                <a16:creationId xmlns:a16="http://schemas.microsoft.com/office/drawing/2014/main" id="{F79D1CA3-6281-4C3C-B26B-1EE03A9D4893}"/>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任意多边形: 形状 18">
            <a:extLst>
              <a:ext uri="{FF2B5EF4-FFF2-40B4-BE49-F238E27FC236}">
                <a16:creationId xmlns:a16="http://schemas.microsoft.com/office/drawing/2014/main" id="{63116029-51A4-4BC7-ADBA-E811C7DF0CDA}"/>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2" name="组合 31">
            <a:extLst>
              <a:ext uri="{FF2B5EF4-FFF2-40B4-BE49-F238E27FC236}">
                <a16:creationId xmlns:a16="http://schemas.microsoft.com/office/drawing/2014/main" id="{5E95CFE8-11B9-4C5A-B6AF-B95231BF9727}"/>
              </a:ext>
            </a:extLst>
          </p:cNvPr>
          <p:cNvGrpSpPr/>
          <p:nvPr/>
        </p:nvGrpSpPr>
        <p:grpSpPr>
          <a:xfrm>
            <a:off x="309846" y="2078698"/>
            <a:ext cx="180000" cy="180000"/>
            <a:chOff x="202437" y="486863"/>
            <a:chExt cx="180000" cy="180000"/>
          </a:xfrm>
        </p:grpSpPr>
        <p:sp>
          <p:nvSpPr>
            <p:cNvPr id="33" name="椭圆 32">
              <a:extLst>
                <a:ext uri="{FF2B5EF4-FFF2-40B4-BE49-F238E27FC236}">
                  <a16:creationId xmlns:a16="http://schemas.microsoft.com/office/drawing/2014/main" id="{C07C9B02-A68A-45B9-8A36-8C34C6D17DA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 name="椭圆 33">
              <a:extLst>
                <a:ext uri="{FF2B5EF4-FFF2-40B4-BE49-F238E27FC236}">
                  <a16:creationId xmlns:a16="http://schemas.microsoft.com/office/drawing/2014/main" id="{966AE171-C038-40F3-878D-B3E6B7685E3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5" name="组合 34">
            <a:extLst>
              <a:ext uri="{FF2B5EF4-FFF2-40B4-BE49-F238E27FC236}">
                <a16:creationId xmlns:a16="http://schemas.microsoft.com/office/drawing/2014/main" id="{CBC949A6-0FCE-4259-AB4A-D3E05A435778}"/>
              </a:ext>
            </a:extLst>
          </p:cNvPr>
          <p:cNvGrpSpPr/>
          <p:nvPr/>
        </p:nvGrpSpPr>
        <p:grpSpPr>
          <a:xfrm>
            <a:off x="309846" y="2555145"/>
            <a:ext cx="180000" cy="180000"/>
            <a:chOff x="202437" y="486863"/>
            <a:chExt cx="180000" cy="180000"/>
          </a:xfrm>
        </p:grpSpPr>
        <p:sp>
          <p:nvSpPr>
            <p:cNvPr id="36" name="椭圆 35">
              <a:extLst>
                <a:ext uri="{FF2B5EF4-FFF2-40B4-BE49-F238E27FC236}">
                  <a16:creationId xmlns:a16="http://schemas.microsoft.com/office/drawing/2014/main" id="{CAB672DD-A1FB-46D8-A168-CF9BF50E6CF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椭圆 36">
              <a:extLst>
                <a:ext uri="{FF2B5EF4-FFF2-40B4-BE49-F238E27FC236}">
                  <a16:creationId xmlns:a16="http://schemas.microsoft.com/office/drawing/2014/main" id="{F8491675-34E2-45E1-9888-A50C371820B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8" name="组合 37">
            <a:extLst>
              <a:ext uri="{FF2B5EF4-FFF2-40B4-BE49-F238E27FC236}">
                <a16:creationId xmlns:a16="http://schemas.microsoft.com/office/drawing/2014/main" id="{B024F136-A539-4241-8319-7268B3C2B284}"/>
              </a:ext>
            </a:extLst>
          </p:cNvPr>
          <p:cNvGrpSpPr/>
          <p:nvPr/>
        </p:nvGrpSpPr>
        <p:grpSpPr>
          <a:xfrm>
            <a:off x="309846" y="3031592"/>
            <a:ext cx="180000" cy="180000"/>
            <a:chOff x="202437" y="486863"/>
            <a:chExt cx="180000" cy="180000"/>
          </a:xfrm>
        </p:grpSpPr>
        <p:sp>
          <p:nvSpPr>
            <p:cNvPr id="39" name="椭圆 38">
              <a:extLst>
                <a:ext uri="{FF2B5EF4-FFF2-40B4-BE49-F238E27FC236}">
                  <a16:creationId xmlns:a16="http://schemas.microsoft.com/office/drawing/2014/main" id="{A529CFB5-4A17-4036-9734-03A37756EC8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椭圆 39">
              <a:extLst>
                <a:ext uri="{FF2B5EF4-FFF2-40B4-BE49-F238E27FC236}">
                  <a16:creationId xmlns:a16="http://schemas.microsoft.com/office/drawing/2014/main" id="{70E27B78-64EC-40DB-A1A7-B1F44349DB2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1" name="组合 40">
            <a:extLst>
              <a:ext uri="{FF2B5EF4-FFF2-40B4-BE49-F238E27FC236}">
                <a16:creationId xmlns:a16="http://schemas.microsoft.com/office/drawing/2014/main" id="{FCEEF84E-49A6-4235-B728-932BE2AE5C3B}"/>
              </a:ext>
            </a:extLst>
          </p:cNvPr>
          <p:cNvGrpSpPr/>
          <p:nvPr/>
        </p:nvGrpSpPr>
        <p:grpSpPr>
          <a:xfrm>
            <a:off x="309846" y="3508039"/>
            <a:ext cx="180000" cy="180000"/>
            <a:chOff x="202437" y="486863"/>
            <a:chExt cx="180000" cy="180000"/>
          </a:xfrm>
        </p:grpSpPr>
        <p:sp>
          <p:nvSpPr>
            <p:cNvPr id="42" name="椭圆 41">
              <a:extLst>
                <a:ext uri="{FF2B5EF4-FFF2-40B4-BE49-F238E27FC236}">
                  <a16:creationId xmlns:a16="http://schemas.microsoft.com/office/drawing/2014/main" id="{DFC5BF60-5D08-4566-98B9-725439A1CFA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椭圆 42">
              <a:extLst>
                <a:ext uri="{FF2B5EF4-FFF2-40B4-BE49-F238E27FC236}">
                  <a16:creationId xmlns:a16="http://schemas.microsoft.com/office/drawing/2014/main" id="{105405CE-88C8-415F-B78C-D019FEF17D8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4" name="组合 43">
            <a:extLst>
              <a:ext uri="{FF2B5EF4-FFF2-40B4-BE49-F238E27FC236}">
                <a16:creationId xmlns:a16="http://schemas.microsoft.com/office/drawing/2014/main" id="{011A2B8D-D146-4CD8-BD82-1CC7B088E896}"/>
              </a:ext>
            </a:extLst>
          </p:cNvPr>
          <p:cNvGrpSpPr/>
          <p:nvPr/>
        </p:nvGrpSpPr>
        <p:grpSpPr>
          <a:xfrm>
            <a:off x="236097" y="3984486"/>
            <a:ext cx="180000" cy="180000"/>
            <a:chOff x="202437" y="486863"/>
            <a:chExt cx="180000" cy="180000"/>
          </a:xfrm>
        </p:grpSpPr>
        <p:sp>
          <p:nvSpPr>
            <p:cNvPr id="45" name="椭圆 44">
              <a:extLst>
                <a:ext uri="{FF2B5EF4-FFF2-40B4-BE49-F238E27FC236}">
                  <a16:creationId xmlns:a16="http://schemas.microsoft.com/office/drawing/2014/main" id="{4D887FE5-F062-4124-9671-FE20FD5A0A2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椭圆 45">
              <a:extLst>
                <a:ext uri="{FF2B5EF4-FFF2-40B4-BE49-F238E27FC236}">
                  <a16:creationId xmlns:a16="http://schemas.microsoft.com/office/drawing/2014/main" id="{FB89EC2D-DF2A-4006-A489-B9A437095055}"/>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7" name="组合 46">
            <a:extLst>
              <a:ext uri="{FF2B5EF4-FFF2-40B4-BE49-F238E27FC236}">
                <a16:creationId xmlns:a16="http://schemas.microsoft.com/office/drawing/2014/main" id="{C6F951A2-C3B3-40B8-9BB7-56892D269910}"/>
              </a:ext>
            </a:extLst>
          </p:cNvPr>
          <p:cNvGrpSpPr/>
          <p:nvPr/>
        </p:nvGrpSpPr>
        <p:grpSpPr>
          <a:xfrm>
            <a:off x="236097" y="4460933"/>
            <a:ext cx="180000" cy="180000"/>
            <a:chOff x="202437" y="486863"/>
            <a:chExt cx="180000" cy="180000"/>
          </a:xfrm>
        </p:grpSpPr>
        <p:sp>
          <p:nvSpPr>
            <p:cNvPr id="48" name="椭圆 47">
              <a:extLst>
                <a:ext uri="{FF2B5EF4-FFF2-40B4-BE49-F238E27FC236}">
                  <a16:creationId xmlns:a16="http://schemas.microsoft.com/office/drawing/2014/main" id="{925BC744-A12B-43D3-9A46-62BD5BC79A9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椭圆 48">
              <a:extLst>
                <a:ext uri="{FF2B5EF4-FFF2-40B4-BE49-F238E27FC236}">
                  <a16:creationId xmlns:a16="http://schemas.microsoft.com/office/drawing/2014/main" id="{4ADD1B8D-F11C-451E-9C06-0742767CD35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91" name="文本占位符 1">
            <a:extLst>
              <a:ext uri="{FF2B5EF4-FFF2-40B4-BE49-F238E27FC236}">
                <a16:creationId xmlns:a16="http://schemas.microsoft.com/office/drawing/2014/main" id="{E8DB58E9-D4F5-4ED7-AA82-0AD4BCD04F1E}"/>
              </a:ext>
            </a:extLst>
          </p:cNvPr>
          <p:cNvSpPr txBox="1">
            <a:spLocks/>
          </p:cNvSpPr>
          <p:nvPr/>
        </p:nvSpPr>
        <p:spPr>
          <a:xfrm>
            <a:off x="558987" y="57696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对数据加工处理</a:t>
            </a:r>
          </a:p>
        </p:txBody>
      </p:sp>
      <p:sp>
        <p:nvSpPr>
          <p:cNvPr id="92" name="文本占位符 2">
            <a:extLst>
              <a:ext uri="{FF2B5EF4-FFF2-40B4-BE49-F238E27FC236}">
                <a16:creationId xmlns:a16="http://schemas.microsoft.com/office/drawing/2014/main" id="{73C6765D-0F08-4F72-83C3-9BCB44B42EF5}"/>
              </a:ext>
            </a:extLst>
          </p:cNvPr>
          <p:cNvSpPr txBox="1">
            <a:spLocks/>
          </p:cNvSpPr>
          <p:nvPr/>
        </p:nvSpPr>
        <p:spPr>
          <a:xfrm>
            <a:off x="558987" y="105341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非结构化数据处理</a:t>
            </a:r>
          </a:p>
        </p:txBody>
      </p:sp>
      <p:sp>
        <p:nvSpPr>
          <p:cNvPr id="93" name="文本占位符 3">
            <a:extLst>
              <a:ext uri="{FF2B5EF4-FFF2-40B4-BE49-F238E27FC236}">
                <a16:creationId xmlns:a16="http://schemas.microsoft.com/office/drawing/2014/main" id="{AFA8BA71-FA8C-4BA6-9811-A2A55784413D}"/>
              </a:ext>
            </a:extLst>
          </p:cNvPr>
          <p:cNvSpPr txBox="1">
            <a:spLocks/>
          </p:cNvSpPr>
          <p:nvPr/>
        </p:nvSpPr>
        <p:spPr>
          <a:xfrm>
            <a:off x="558987" y="152986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Excel</a:t>
            </a:r>
            <a:r>
              <a:rPr lang="zh-CN" altLang="en-US" dirty="0"/>
              <a:t>问卷表汇总</a:t>
            </a:r>
          </a:p>
        </p:txBody>
      </p:sp>
      <p:sp>
        <p:nvSpPr>
          <p:cNvPr id="94" name="文本占位符 4">
            <a:extLst>
              <a:ext uri="{FF2B5EF4-FFF2-40B4-BE49-F238E27FC236}">
                <a16:creationId xmlns:a16="http://schemas.microsoft.com/office/drawing/2014/main" id="{A0A73259-DF93-4C6A-99E3-D9153984A3D0}"/>
              </a:ext>
            </a:extLst>
          </p:cNvPr>
          <p:cNvSpPr txBox="1">
            <a:spLocks/>
          </p:cNvSpPr>
          <p:nvPr/>
        </p:nvSpPr>
        <p:spPr>
          <a:xfrm>
            <a:off x="558987" y="200630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lumMod val="50000"/>
                  </a:schemeClr>
                </a:solidFill>
              </a:rPr>
              <a:t>Word</a:t>
            </a:r>
            <a:r>
              <a:rPr lang="zh-CN" altLang="en-US" dirty="0">
                <a:solidFill>
                  <a:schemeClr val="bg1">
                    <a:lumMod val="50000"/>
                  </a:schemeClr>
                </a:solidFill>
              </a:rPr>
              <a:t>问卷表汇总</a:t>
            </a:r>
          </a:p>
        </p:txBody>
      </p:sp>
      <p:sp>
        <p:nvSpPr>
          <p:cNvPr id="95" name="文本占位符 5">
            <a:extLst>
              <a:ext uri="{FF2B5EF4-FFF2-40B4-BE49-F238E27FC236}">
                <a16:creationId xmlns:a16="http://schemas.microsoft.com/office/drawing/2014/main" id="{15C0502B-D1C2-492F-BA14-F9F226BA29D0}"/>
              </a:ext>
            </a:extLst>
          </p:cNvPr>
          <p:cNvSpPr txBox="1">
            <a:spLocks/>
          </p:cNvSpPr>
          <p:nvPr/>
        </p:nvSpPr>
        <p:spPr>
          <a:xfrm>
            <a:off x="558987" y="248275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网页问卷表汇总</a:t>
            </a:r>
          </a:p>
        </p:txBody>
      </p:sp>
      <p:sp>
        <p:nvSpPr>
          <p:cNvPr id="96" name="文本占位符 6">
            <a:extLst>
              <a:ext uri="{FF2B5EF4-FFF2-40B4-BE49-F238E27FC236}">
                <a16:creationId xmlns:a16="http://schemas.microsoft.com/office/drawing/2014/main" id="{7A040C45-FE59-4B35-814F-C54BFF45D868}"/>
              </a:ext>
            </a:extLst>
          </p:cNvPr>
          <p:cNvSpPr txBox="1">
            <a:spLocks/>
          </p:cNvSpPr>
          <p:nvPr/>
        </p:nvSpPr>
        <p:spPr>
          <a:xfrm>
            <a:off x="558987" y="295920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纯文字数据处理</a:t>
            </a:r>
          </a:p>
        </p:txBody>
      </p:sp>
      <p:sp>
        <p:nvSpPr>
          <p:cNvPr id="97" name="文本占位符 7">
            <a:extLst>
              <a:ext uri="{FF2B5EF4-FFF2-40B4-BE49-F238E27FC236}">
                <a16:creationId xmlns:a16="http://schemas.microsoft.com/office/drawing/2014/main" id="{38B3DFAB-BE41-446A-BAA5-C319A1DB88D7}"/>
              </a:ext>
            </a:extLst>
          </p:cNvPr>
          <p:cNvSpPr txBox="1">
            <a:spLocks/>
          </p:cNvSpPr>
          <p:nvPr/>
        </p:nvSpPr>
        <p:spPr>
          <a:xfrm>
            <a:off x="558987" y="343564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电子设备导出</a:t>
            </a:r>
            <a:endParaRPr lang="en-US" altLang="zh-CN" dirty="0">
              <a:solidFill>
                <a:schemeClr val="bg1">
                  <a:lumMod val="50000"/>
                </a:schemeClr>
              </a:solidFill>
            </a:endParaRPr>
          </a:p>
          <a:p>
            <a:r>
              <a:rPr lang="zh-CN" altLang="en-US" dirty="0">
                <a:solidFill>
                  <a:schemeClr val="bg1">
                    <a:lumMod val="50000"/>
                  </a:schemeClr>
                </a:solidFill>
              </a:rPr>
              <a:t>数据表处理</a:t>
            </a:r>
          </a:p>
        </p:txBody>
      </p:sp>
      <p:sp>
        <p:nvSpPr>
          <p:cNvPr id="98" name="文本占位符 8">
            <a:extLst>
              <a:ext uri="{FF2B5EF4-FFF2-40B4-BE49-F238E27FC236}">
                <a16:creationId xmlns:a16="http://schemas.microsoft.com/office/drawing/2014/main" id="{BF5392F4-C1BF-45CD-A363-8BEBB9373A9C}"/>
              </a:ext>
            </a:extLst>
          </p:cNvPr>
          <p:cNvSpPr txBox="1">
            <a:spLocks/>
          </p:cNvSpPr>
          <p:nvPr/>
        </p:nvSpPr>
        <p:spPr>
          <a:xfrm>
            <a:off x="558987" y="391209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纯信息表建立</a:t>
            </a:r>
          </a:p>
        </p:txBody>
      </p:sp>
      <p:sp>
        <p:nvSpPr>
          <p:cNvPr id="99" name="文本占位符 9">
            <a:extLst>
              <a:ext uri="{FF2B5EF4-FFF2-40B4-BE49-F238E27FC236}">
                <a16:creationId xmlns:a16="http://schemas.microsoft.com/office/drawing/2014/main" id="{B16732DB-AD11-4C11-AC2E-1C16ED392828}"/>
              </a:ext>
            </a:extLst>
          </p:cNvPr>
          <p:cNvSpPr txBox="1">
            <a:spLocks/>
          </p:cNvSpPr>
          <p:nvPr/>
        </p:nvSpPr>
        <p:spPr>
          <a:xfrm>
            <a:off x="558987" y="438854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日历表建立</a:t>
            </a:r>
          </a:p>
        </p:txBody>
      </p:sp>
      <p:sp>
        <p:nvSpPr>
          <p:cNvPr id="100" name="文本占位符 10">
            <a:extLst>
              <a:ext uri="{FF2B5EF4-FFF2-40B4-BE49-F238E27FC236}">
                <a16:creationId xmlns:a16="http://schemas.microsoft.com/office/drawing/2014/main" id="{FB40FFDE-0BE2-462C-A5D5-9A88B6018C56}"/>
              </a:ext>
            </a:extLst>
          </p:cNvPr>
          <p:cNvSpPr txBox="1">
            <a:spLocks/>
          </p:cNvSpPr>
          <p:nvPr/>
        </p:nvSpPr>
        <p:spPr>
          <a:xfrm>
            <a:off x="558987" y="486499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信息扩展</a:t>
            </a:r>
          </a:p>
        </p:txBody>
      </p:sp>
      <p:sp>
        <p:nvSpPr>
          <p:cNvPr id="101" name="文本占位符 11">
            <a:extLst>
              <a:ext uri="{FF2B5EF4-FFF2-40B4-BE49-F238E27FC236}">
                <a16:creationId xmlns:a16="http://schemas.microsoft.com/office/drawing/2014/main" id="{FCE228E5-3547-4BC5-93A4-0FD156FD4595}"/>
              </a:ext>
            </a:extLst>
          </p:cNvPr>
          <p:cNvSpPr txBox="1">
            <a:spLocks/>
          </p:cNvSpPr>
          <p:nvPr/>
        </p:nvSpPr>
        <p:spPr>
          <a:xfrm>
            <a:off x="558987" y="534143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102" name="文本占位符 12">
            <a:extLst>
              <a:ext uri="{FF2B5EF4-FFF2-40B4-BE49-F238E27FC236}">
                <a16:creationId xmlns:a16="http://schemas.microsoft.com/office/drawing/2014/main" id="{1CBCB6E0-A22F-46A2-82F8-C777F1728C08}"/>
              </a:ext>
            </a:extLst>
          </p:cNvPr>
          <p:cNvSpPr txBox="1">
            <a:spLocks/>
          </p:cNvSpPr>
          <p:nvPr/>
        </p:nvSpPr>
        <p:spPr>
          <a:xfrm>
            <a:off x="558987" y="581788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103" name="等腰三角形 102">
            <a:extLst>
              <a:ext uri="{FF2B5EF4-FFF2-40B4-BE49-F238E27FC236}">
                <a16:creationId xmlns:a16="http://schemas.microsoft.com/office/drawing/2014/main" id="{744C3B93-1CCA-413A-9704-B09B2D3302BF}"/>
              </a:ext>
            </a:extLst>
          </p:cNvPr>
          <p:cNvSpPr/>
          <p:nvPr/>
        </p:nvSpPr>
        <p:spPr>
          <a:xfrm rot="5400000">
            <a:off x="458885" y="1656332"/>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4" name="椭圆 103">
            <a:extLst>
              <a:ext uri="{FF2B5EF4-FFF2-40B4-BE49-F238E27FC236}">
                <a16:creationId xmlns:a16="http://schemas.microsoft.com/office/drawing/2014/main" id="{0255AE7D-D53A-44D4-A4E2-D968946B1369}"/>
              </a:ext>
            </a:extLst>
          </p:cNvPr>
          <p:cNvSpPr/>
          <p:nvPr/>
        </p:nvSpPr>
        <p:spPr>
          <a:xfrm>
            <a:off x="365445" y="1655861"/>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10" name="组合 109">
            <a:extLst>
              <a:ext uri="{FF2B5EF4-FFF2-40B4-BE49-F238E27FC236}">
                <a16:creationId xmlns:a16="http://schemas.microsoft.com/office/drawing/2014/main" id="{B2C97900-30B8-4AF2-AB63-79D8A1377727}"/>
              </a:ext>
            </a:extLst>
          </p:cNvPr>
          <p:cNvGrpSpPr/>
          <p:nvPr/>
        </p:nvGrpSpPr>
        <p:grpSpPr>
          <a:xfrm>
            <a:off x="393588" y="4509459"/>
            <a:ext cx="140441" cy="82428"/>
            <a:chOff x="393588" y="5462613"/>
            <a:chExt cx="140441" cy="82428"/>
          </a:xfrm>
        </p:grpSpPr>
        <p:sp>
          <p:nvSpPr>
            <p:cNvPr id="111" name="等腰三角形 110">
              <a:extLst>
                <a:ext uri="{FF2B5EF4-FFF2-40B4-BE49-F238E27FC236}">
                  <a16:creationId xmlns:a16="http://schemas.microsoft.com/office/drawing/2014/main" id="{34E00D1D-4B40-4037-B2A8-575865485CE5}"/>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2" name="等腰三角形 111">
              <a:extLst>
                <a:ext uri="{FF2B5EF4-FFF2-40B4-BE49-F238E27FC236}">
                  <a16:creationId xmlns:a16="http://schemas.microsoft.com/office/drawing/2014/main" id="{9B5324A8-8784-49DB-A421-2753BE8FED23}"/>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3" name="组合 112">
            <a:extLst>
              <a:ext uri="{FF2B5EF4-FFF2-40B4-BE49-F238E27FC236}">
                <a16:creationId xmlns:a16="http://schemas.microsoft.com/office/drawing/2014/main" id="{82B6FE94-88DD-4EA4-8076-8396F9AC3A73}"/>
              </a:ext>
            </a:extLst>
          </p:cNvPr>
          <p:cNvGrpSpPr/>
          <p:nvPr/>
        </p:nvGrpSpPr>
        <p:grpSpPr>
          <a:xfrm>
            <a:off x="393588" y="4032882"/>
            <a:ext cx="140441" cy="82428"/>
            <a:chOff x="393588" y="5462613"/>
            <a:chExt cx="140441" cy="82428"/>
          </a:xfrm>
        </p:grpSpPr>
        <p:sp>
          <p:nvSpPr>
            <p:cNvPr id="114" name="等腰三角形 113">
              <a:extLst>
                <a:ext uri="{FF2B5EF4-FFF2-40B4-BE49-F238E27FC236}">
                  <a16:creationId xmlns:a16="http://schemas.microsoft.com/office/drawing/2014/main" id="{56A2CADE-FCC4-408F-ABD7-A64B40A19ACA}"/>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5" name="等腰三角形 114">
              <a:extLst>
                <a:ext uri="{FF2B5EF4-FFF2-40B4-BE49-F238E27FC236}">
                  <a16:creationId xmlns:a16="http://schemas.microsoft.com/office/drawing/2014/main" id="{8517C3B4-85DC-485A-95EE-6FC33B3F687D}"/>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7" name="组合 116">
            <a:extLst>
              <a:ext uri="{FF2B5EF4-FFF2-40B4-BE49-F238E27FC236}">
                <a16:creationId xmlns:a16="http://schemas.microsoft.com/office/drawing/2014/main" id="{CBB4CA3B-9D86-4EA5-9344-4A1138720771}"/>
              </a:ext>
            </a:extLst>
          </p:cNvPr>
          <p:cNvGrpSpPr/>
          <p:nvPr/>
        </p:nvGrpSpPr>
        <p:grpSpPr>
          <a:xfrm flipV="1">
            <a:off x="2543199" y="417581"/>
            <a:ext cx="8544634" cy="597832"/>
            <a:chOff x="2359757" y="1215804"/>
            <a:chExt cx="8544634" cy="597832"/>
          </a:xfrm>
        </p:grpSpPr>
        <p:grpSp>
          <p:nvGrpSpPr>
            <p:cNvPr id="118" name="组合 117">
              <a:extLst>
                <a:ext uri="{FF2B5EF4-FFF2-40B4-BE49-F238E27FC236}">
                  <a16:creationId xmlns:a16="http://schemas.microsoft.com/office/drawing/2014/main" id="{D5C73BB4-67CC-469F-8D37-F7B8CF1693D9}"/>
                </a:ext>
              </a:extLst>
            </p:cNvPr>
            <p:cNvGrpSpPr/>
            <p:nvPr/>
          </p:nvGrpSpPr>
          <p:grpSpPr>
            <a:xfrm>
              <a:off x="4340313" y="1759636"/>
              <a:ext cx="4586047" cy="54000"/>
              <a:chOff x="4340313" y="1759636"/>
              <a:chExt cx="4586047" cy="54000"/>
            </a:xfrm>
            <a:solidFill>
              <a:schemeClr val="accent2"/>
            </a:solidFill>
          </p:grpSpPr>
          <p:sp>
            <p:nvSpPr>
              <p:cNvPr id="148" name="平行四边形 147">
                <a:extLst>
                  <a:ext uri="{FF2B5EF4-FFF2-40B4-BE49-F238E27FC236}">
                    <a16:creationId xmlns:a16="http://schemas.microsoft.com/office/drawing/2014/main" id="{5DCE947B-E3C6-4EEF-B478-7213117595EA}"/>
                  </a:ext>
                </a:extLst>
              </p:cNvPr>
              <p:cNvSpPr/>
              <p:nvPr/>
            </p:nvSpPr>
            <p:spPr>
              <a:xfrm flipH="1">
                <a:off x="45850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平行四边形 148">
                <a:extLst>
                  <a:ext uri="{FF2B5EF4-FFF2-40B4-BE49-F238E27FC236}">
                    <a16:creationId xmlns:a16="http://schemas.microsoft.com/office/drawing/2014/main" id="{1468C379-101F-4F7C-9A25-621E79FE1F52}"/>
                  </a:ext>
                </a:extLst>
              </p:cNvPr>
              <p:cNvSpPr/>
              <p:nvPr/>
            </p:nvSpPr>
            <p:spPr>
              <a:xfrm flipH="1">
                <a:off x="48298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平行四边形 149">
                <a:extLst>
                  <a:ext uri="{FF2B5EF4-FFF2-40B4-BE49-F238E27FC236}">
                    <a16:creationId xmlns:a16="http://schemas.microsoft.com/office/drawing/2014/main" id="{B603C0C5-7BE7-42E7-A691-8B97F02059A2}"/>
                  </a:ext>
                </a:extLst>
              </p:cNvPr>
              <p:cNvSpPr/>
              <p:nvPr/>
            </p:nvSpPr>
            <p:spPr>
              <a:xfrm flipH="1">
                <a:off x="507465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平行四边形 150">
                <a:extLst>
                  <a:ext uri="{FF2B5EF4-FFF2-40B4-BE49-F238E27FC236}">
                    <a16:creationId xmlns:a16="http://schemas.microsoft.com/office/drawing/2014/main" id="{EBE0DF6E-86C1-41CD-93FE-7CFE5624B74C}"/>
                  </a:ext>
                </a:extLst>
              </p:cNvPr>
              <p:cNvSpPr/>
              <p:nvPr/>
            </p:nvSpPr>
            <p:spPr>
              <a:xfrm flipH="1">
                <a:off x="531943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2" name="平行四边形 151">
                <a:extLst>
                  <a:ext uri="{FF2B5EF4-FFF2-40B4-BE49-F238E27FC236}">
                    <a16:creationId xmlns:a16="http://schemas.microsoft.com/office/drawing/2014/main" id="{FD42399A-994B-4B21-BE94-ED7B13A5EEB7}"/>
                  </a:ext>
                </a:extLst>
              </p:cNvPr>
              <p:cNvSpPr/>
              <p:nvPr/>
            </p:nvSpPr>
            <p:spPr>
              <a:xfrm flipH="1">
                <a:off x="55642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平行四边形 152">
                <a:extLst>
                  <a:ext uri="{FF2B5EF4-FFF2-40B4-BE49-F238E27FC236}">
                    <a16:creationId xmlns:a16="http://schemas.microsoft.com/office/drawing/2014/main" id="{603D556C-B6B3-41BD-90F1-3B34089EEC44}"/>
                  </a:ext>
                </a:extLst>
              </p:cNvPr>
              <p:cNvSpPr/>
              <p:nvPr/>
            </p:nvSpPr>
            <p:spPr>
              <a:xfrm flipH="1">
                <a:off x="58089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平行四边形 153">
                <a:extLst>
                  <a:ext uri="{FF2B5EF4-FFF2-40B4-BE49-F238E27FC236}">
                    <a16:creationId xmlns:a16="http://schemas.microsoft.com/office/drawing/2014/main" id="{BA0697E2-B3B2-4979-84D0-0E1F274EA898}"/>
                  </a:ext>
                </a:extLst>
              </p:cNvPr>
              <p:cNvSpPr/>
              <p:nvPr/>
            </p:nvSpPr>
            <p:spPr>
              <a:xfrm flipH="1">
                <a:off x="60537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平行四边形 154">
                <a:extLst>
                  <a:ext uri="{FF2B5EF4-FFF2-40B4-BE49-F238E27FC236}">
                    <a16:creationId xmlns:a16="http://schemas.microsoft.com/office/drawing/2014/main" id="{79B9F089-9C7F-494E-AD4C-FCC4A36DA0AA}"/>
                  </a:ext>
                </a:extLst>
              </p:cNvPr>
              <p:cNvSpPr/>
              <p:nvPr/>
            </p:nvSpPr>
            <p:spPr>
              <a:xfrm>
                <a:off x="85015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平行四边形 155">
                <a:extLst>
                  <a:ext uri="{FF2B5EF4-FFF2-40B4-BE49-F238E27FC236}">
                    <a16:creationId xmlns:a16="http://schemas.microsoft.com/office/drawing/2014/main" id="{1D386BBF-FAAB-4D62-B6C0-CF2C940776BC}"/>
                  </a:ext>
                </a:extLst>
              </p:cNvPr>
              <p:cNvSpPr/>
              <p:nvPr/>
            </p:nvSpPr>
            <p:spPr>
              <a:xfrm>
                <a:off x="82567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平行四边形 156">
                <a:extLst>
                  <a:ext uri="{FF2B5EF4-FFF2-40B4-BE49-F238E27FC236}">
                    <a16:creationId xmlns:a16="http://schemas.microsoft.com/office/drawing/2014/main" id="{5513C855-440A-4EDE-AEFD-398EDC736E15}"/>
                  </a:ext>
                </a:extLst>
              </p:cNvPr>
              <p:cNvSpPr/>
              <p:nvPr/>
            </p:nvSpPr>
            <p:spPr>
              <a:xfrm>
                <a:off x="80120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平行四边形 157">
                <a:extLst>
                  <a:ext uri="{FF2B5EF4-FFF2-40B4-BE49-F238E27FC236}">
                    <a16:creationId xmlns:a16="http://schemas.microsoft.com/office/drawing/2014/main" id="{307F4E5D-98D0-4B32-82D0-39C165EA28EC}"/>
                  </a:ext>
                </a:extLst>
              </p:cNvPr>
              <p:cNvSpPr/>
              <p:nvPr/>
            </p:nvSpPr>
            <p:spPr>
              <a:xfrm>
                <a:off x="776723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平行四边形 158">
                <a:extLst>
                  <a:ext uri="{FF2B5EF4-FFF2-40B4-BE49-F238E27FC236}">
                    <a16:creationId xmlns:a16="http://schemas.microsoft.com/office/drawing/2014/main" id="{5D5B6696-2013-42DC-8FF8-94B55C2E6B40}"/>
                  </a:ext>
                </a:extLst>
              </p:cNvPr>
              <p:cNvSpPr/>
              <p:nvPr/>
            </p:nvSpPr>
            <p:spPr>
              <a:xfrm>
                <a:off x="752245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0" name="平行四边形 159">
                <a:extLst>
                  <a:ext uri="{FF2B5EF4-FFF2-40B4-BE49-F238E27FC236}">
                    <a16:creationId xmlns:a16="http://schemas.microsoft.com/office/drawing/2014/main" id="{7ABA44F9-D101-4183-88C0-A7FA948337C4}"/>
                  </a:ext>
                </a:extLst>
              </p:cNvPr>
              <p:cNvSpPr/>
              <p:nvPr/>
            </p:nvSpPr>
            <p:spPr>
              <a:xfrm>
                <a:off x="72776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1" name="平行四边形 160">
                <a:extLst>
                  <a:ext uri="{FF2B5EF4-FFF2-40B4-BE49-F238E27FC236}">
                    <a16:creationId xmlns:a16="http://schemas.microsoft.com/office/drawing/2014/main" id="{0994E48F-74F8-4F55-B1A6-9B94711F64D6}"/>
                  </a:ext>
                </a:extLst>
              </p:cNvPr>
              <p:cNvSpPr/>
              <p:nvPr/>
            </p:nvSpPr>
            <p:spPr>
              <a:xfrm>
                <a:off x="70328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2" name="平行四边形 161">
                <a:extLst>
                  <a:ext uri="{FF2B5EF4-FFF2-40B4-BE49-F238E27FC236}">
                    <a16:creationId xmlns:a16="http://schemas.microsoft.com/office/drawing/2014/main" id="{649C5204-683D-4177-A61A-2117F73CE9B1}"/>
                  </a:ext>
                </a:extLst>
              </p:cNvPr>
              <p:cNvSpPr/>
              <p:nvPr/>
            </p:nvSpPr>
            <p:spPr>
              <a:xfrm>
                <a:off x="67881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63" name="组合 162">
                <a:extLst>
                  <a:ext uri="{FF2B5EF4-FFF2-40B4-BE49-F238E27FC236}">
                    <a16:creationId xmlns:a16="http://schemas.microsoft.com/office/drawing/2014/main" id="{AD6A544C-09AF-4FB0-9307-04AC68AEF74F}"/>
                  </a:ext>
                </a:extLst>
              </p:cNvPr>
              <p:cNvGrpSpPr/>
              <p:nvPr/>
            </p:nvGrpSpPr>
            <p:grpSpPr>
              <a:xfrm>
                <a:off x="6298553" y="1759636"/>
                <a:ext cx="432739" cy="54000"/>
                <a:chOff x="6298553" y="1777636"/>
                <a:chExt cx="432739" cy="54000"/>
              </a:xfrm>
              <a:grpFill/>
            </p:grpSpPr>
            <p:sp>
              <p:nvSpPr>
                <p:cNvPr id="166" name="平行四边形 165">
                  <a:extLst>
                    <a:ext uri="{FF2B5EF4-FFF2-40B4-BE49-F238E27FC236}">
                      <a16:creationId xmlns:a16="http://schemas.microsoft.com/office/drawing/2014/main" id="{FA83B9DE-760B-4743-B1AA-0360637D7FDE}"/>
                    </a:ext>
                  </a:extLst>
                </p:cNvPr>
                <p:cNvSpPr/>
                <p:nvPr/>
              </p:nvSpPr>
              <p:spPr>
                <a:xfrm flipH="1">
                  <a:off x="6298553" y="1777636"/>
                  <a:ext cx="288000" cy="54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7" name="平行四边形 166">
                  <a:extLst>
                    <a:ext uri="{FF2B5EF4-FFF2-40B4-BE49-F238E27FC236}">
                      <a16:creationId xmlns:a16="http://schemas.microsoft.com/office/drawing/2014/main" id="{A8A60A99-4413-4F36-ABA2-77496591CC64}"/>
                    </a:ext>
                  </a:extLst>
                </p:cNvPr>
                <p:cNvSpPr/>
                <p:nvPr/>
              </p:nvSpPr>
              <p:spPr>
                <a:xfrm>
                  <a:off x="6443292" y="1777636"/>
                  <a:ext cx="288000" cy="54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64" name="平行四边形 163">
                <a:extLst>
                  <a:ext uri="{FF2B5EF4-FFF2-40B4-BE49-F238E27FC236}">
                    <a16:creationId xmlns:a16="http://schemas.microsoft.com/office/drawing/2014/main" id="{157F7C77-AACC-4844-91CF-548DFB1F8EAE}"/>
                  </a:ext>
                </a:extLst>
              </p:cNvPr>
              <p:cNvSpPr/>
              <p:nvPr/>
            </p:nvSpPr>
            <p:spPr>
              <a:xfrm>
                <a:off x="8746360" y="1777636"/>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5" name="平行四边形 164">
                <a:extLst>
                  <a:ext uri="{FF2B5EF4-FFF2-40B4-BE49-F238E27FC236}">
                    <a16:creationId xmlns:a16="http://schemas.microsoft.com/office/drawing/2014/main" id="{26EB2D1C-5C4A-4A40-9E76-EF7BA49F2CCD}"/>
                  </a:ext>
                </a:extLst>
              </p:cNvPr>
              <p:cNvSpPr/>
              <p:nvPr/>
            </p:nvSpPr>
            <p:spPr>
              <a:xfrm flipH="1">
                <a:off x="4340313" y="1777636"/>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9" name="组合 118">
              <a:extLst>
                <a:ext uri="{FF2B5EF4-FFF2-40B4-BE49-F238E27FC236}">
                  <a16:creationId xmlns:a16="http://schemas.microsoft.com/office/drawing/2014/main" id="{82E05C65-CECE-4EE2-8AF8-F156128A6128}"/>
                </a:ext>
              </a:extLst>
            </p:cNvPr>
            <p:cNvGrpSpPr/>
            <p:nvPr/>
          </p:nvGrpSpPr>
          <p:grpSpPr>
            <a:xfrm flipV="1">
              <a:off x="2359757" y="1215804"/>
              <a:ext cx="8544634" cy="597832"/>
              <a:chOff x="2359757" y="1215804"/>
              <a:chExt cx="8544634" cy="597832"/>
            </a:xfrm>
          </p:grpSpPr>
          <p:grpSp>
            <p:nvGrpSpPr>
              <p:cNvPr id="120" name="组合 119">
                <a:extLst>
                  <a:ext uri="{FF2B5EF4-FFF2-40B4-BE49-F238E27FC236}">
                    <a16:creationId xmlns:a16="http://schemas.microsoft.com/office/drawing/2014/main" id="{E3583505-119E-49E2-A742-13D5CBE10706}"/>
                  </a:ext>
                </a:extLst>
              </p:cNvPr>
              <p:cNvGrpSpPr/>
              <p:nvPr/>
            </p:nvGrpSpPr>
            <p:grpSpPr>
              <a:xfrm>
                <a:off x="2359757" y="1215804"/>
                <a:ext cx="8544634" cy="597832"/>
                <a:chOff x="1770477" y="1236793"/>
                <a:chExt cx="8544634" cy="597832"/>
              </a:xfrm>
              <a:solidFill>
                <a:schemeClr val="accent2"/>
              </a:solidFill>
            </p:grpSpPr>
            <p:grpSp>
              <p:nvGrpSpPr>
                <p:cNvPr id="122" name="组合 121">
                  <a:extLst>
                    <a:ext uri="{FF2B5EF4-FFF2-40B4-BE49-F238E27FC236}">
                      <a16:creationId xmlns:a16="http://schemas.microsoft.com/office/drawing/2014/main" id="{0341D952-ADEC-432A-9C2D-7FE797694618}"/>
                    </a:ext>
                  </a:extLst>
                </p:cNvPr>
                <p:cNvGrpSpPr/>
                <p:nvPr/>
              </p:nvGrpSpPr>
              <p:grpSpPr>
                <a:xfrm>
                  <a:off x="1770477" y="1236793"/>
                  <a:ext cx="2164655" cy="597832"/>
                  <a:chOff x="4111657" y="1242251"/>
                  <a:chExt cx="2164655" cy="597832"/>
                </a:xfrm>
                <a:grpFill/>
              </p:grpSpPr>
              <p:grpSp>
                <p:nvGrpSpPr>
                  <p:cNvPr id="136" name="组合 135">
                    <a:extLst>
                      <a:ext uri="{FF2B5EF4-FFF2-40B4-BE49-F238E27FC236}">
                        <a16:creationId xmlns:a16="http://schemas.microsoft.com/office/drawing/2014/main" id="{5A09642D-6AD2-467F-A10F-E41A070F779F}"/>
                      </a:ext>
                    </a:extLst>
                  </p:cNvPr>
                  <p:cNvGrpSpPr/>
                  <p:nvPr/>
                </p:nvGrpSpPr>
                <p:grpSpPr>
                  <a:xfrm>
                    <a:off x="5616010" y="1242251"/>
                    <a:ext cx="660302" cy="288000"/>
                    <a:chOff x="5616010" y="1242251"/>
                    <a:chExt cx="660302" cy="288000"/>
                  </a:xfrm>
                  <a:grpFill/>
                </p:grpSpPr>
                <p:sp>
                  <p:nvSpPr>
                    <p:cNvPr id="145" name="平行四边形 144">
                      <a:extLst>
                        <a:ext uri="{FF2B5EF4-FFF2-40B4-BE49-F238E27FC236}">
                          <a16:creationId xmlns:a16="http://schemas.microsoft.com/office/drawing/2014/main" id="{0C9784C7-7431-444E-AFA4-9DAF57C4C3BA}"/>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平行四边形 145">
                      <a:extLst>
                        <a:ext uri="{FF2B5EF4-FFF2-40B4-BE49-F238E27FC236}">
                          <a16:creationId xmlns:a16="http://schemas.microsoft.com/office/drawing/2014/main" id="{E11521CA-1EBA-4955-A762-A024C0E00751}"/>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平行四边形 146">
                      <a:extLst>
                        <a:ext uri="{FF2B5EF4-FFF2-40B4-BE49-F238E27FC236}">
                          <a16:creationId xmlns:a16="http://schemas.microsoft.com/office/drawing/2014/main" id="{B6031784-AFB8-41C5-ACF2-453D74F2DDF4}"/>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7" name="组合 136">
                    <a:extLst>
                      <a:ext uri="{FF2B5EF4-FFF2-40B4-BE49-F238E27FC236}">
                        <a16:creationId xmlns:a16="http://schemas.microsoft.com/office/drawing/2014/main" id="{972E9F8C-9EA8-41B9-9FC9-21ECD8D400FB}"/>
                      </a:ext>
                    </a:extLst>
                  </p:cNvPr>
                  <p:cNvGrpSpPr/>
                  <p:nvPr/>
                </p:nvGrpSpPr>
                <p:grpSpPr>
                  <a:xfrm flipV="1">
                    <a:off x="5616010" y="1552083"/>
                    <a:ext cx="660302" cy="288000"/>
                    <a:chOff x="5616010" y="1242251"/>
                    <a:chExt cx="660302" cy="288000"/>
                  </a:xfrm>
                  <a:grpFill/>
                </p:grpSpPr>
                <p:sp>
                  <p:nvSpPr>
                    <p:cNvPr id="142" name="平行四边形 141">
                      <a:extLst>
                        <a:ext uri="{FF2B5EF4-FFF2-40B4-BE49-F238E27FC236}">
                          <a16:creationId xmlns:a16="http://schemas.microsoft.com/office/drawing/2014/main" id="{45430D1E-97BE-47DC-82C1-BD08813D2427}"/>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3" name="平行四边形 142">
                      <a:extLst>
                        <a:ext uri="{FF2B5EF4-FFF2-40B4-BE49-F238E27FC236}">
                          <a16:creationId xmlns:a16="http://schemas.microsoft.com/office/drawing/2014/main" id="{47EC6B1F-AB66-4230-ADC7-DFAE877920D2}"/>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4" name="平行四边形 143">
                      <a:extLst>
                        <a:ext uri="{FF2B5EF4-FFF2-40B4-BE49-F238E27FC236}">
                          <a16:creationId xmlns:a16="http://schemas.microsoft.com/office/drawing/2014/main" id="{77E988E3-B30C-451B-9835-CFAD17021409}"/>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8" name="平行四边形 137">
                    <a:extLst>
                      <a:ext uri="{FF2B5EF4-FFF2-40B4-BE49-F238E27FC236}">
                        <a16:creationId xmlns:a16="http://schemas.microsoft.com/office/drawing/2014/main" id="{68D3D794-8A13-492B-81B8-ABD8F905318B}"/>
                      </a:ext>
                    </a:extLst>
                  </p:cNvPr>
                  <p:cNvSpPr/>
                  <p:nvPr/>
                </p:nvSpPr>
                <p:spPr>
                  <a:xfrm flipV="1">
                    <a:off x="4111657" y="1539367"/>
                    <a:ext cx="1800000" cy="3600"/>
                  </a:xfrm>
                  <a:prstGeom prst="parallelogram">
                    <a:avLst>
                      <a:gd name="adj" fmla="val 99605"/>
                    </a:avLst>
                  </a:prstGeom>
                  <a:gradFill>
                    <a:gsLst>
                      <a:gs pos="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9" name="直角三角形 138">
                    <a:extLst>
                      <a:ext uri="{FF2B5EF4-FFF2-40B4-BE49-F238E27FC236}">
                        <a16:creationId xmlns:a16="http://schemas.microsoft.com/office/drawing/2014/main" id="{F2EE674D-9935-4C4F-B219-E8BE07147F31}"/>
                      </a:ext>
                    </a:extLst>
                  </p:cNvPr>
                  <p:cNvSpPr/>
                  <p:nvPr/>
                </p:nvSpPr>
                <p:spPr>
                  <a:xfrm rot="2711020">
                    <a:off x="5915113" y="1505158"/>
                    <a:ext cx="68168" cy="681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0" name="任意多边形: 形状 139">
                    <a:extLst>
                      <a:ext uri="{FF2B5EF4-FFF2-40B4-BE49-F238E27FC236}">
                        <a16:creationId xmlns:a16="http://schemas.microsoft.com/office/drawing/2014/main" id="{547CC58C-D313-4FBA-B181-354A3736042E}"/>
                      </a:ext>
                    </a:extLst>
                  </p:cNvPr>
                  <p:cNvSpPr/>
                  <p:nvPr/>
                </p:nvSpPr>
                <p:spPr>
                  <a:xfrm>
                    <a:off x="5739043" y="1242251"/>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1" name="任意多边形: 形状 140">
                    <a:extLst>
                      <a:ext uri="{FF2B5EF4-FFF2-40B4-BE49-F238E27FC236}">
                        <a16:creationId xmlns:a16="http://schemas.microsoft.com/office/drawing/2014/main" id="{46A78E49-E0A6-4427-80D0-14692EE4A2F6}"/>
                      </a:ext>
                    </a:extLst>
                  </p:cNvPr>
                  <p:cNvSpPr/>
                  <p:nvPr/>
                </p:nvSpPr>
                <p:spPr>
                  <a:xfrm flipV="1">
                    <a:off x="5739043" y="1609869"/>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3" name="组合 122">
                  <a:extLst>
                    <a:ext uri="{FF2B5EF4-FFF2-40B4-BE49-F238E27FC236}">
                      <a16:creationId xmlns:a16="http://schemas.microsoft.com/office/drawing/2014/main" id="{80ACF6D9-8BEF-4BA9-BDCA-313AA674B0DD}"/>
                    </a:ext>
                  </a:extLst>
                </p:cNvPr>
                <p:cNvGrpSpPr/>
                <p:nvPr/>
              </p:nvGrpSpPr>
              <p:grpSpPr>
                <a:xfrm flipH="1">
                  <a:off x="8150456" y="1236793"/>
                  <a:ext cx="2164655" cy="597832"/>
                  <a:chOff x="4111657" y="1242251"/>
                  <a:chExt cx="2164655" cy="597832"/>
                </a:xfrm>
                <a:grpFill/>
              </p:grpSpPr>
              <p:grpSp>
                <p:nvGrpSpPr>
                  <p:cNvPr id="124" name="组合 123">
                    <a:extLst>
                      <a:ext uri="{FF2B5EF4-FFF2-40B4-BE49-F238E27FC236}">
                        <a16:creationId xmlns:a16="http://schemas.microsoft.com/office/drawing/2014/main" id="{EE868A0D-B851-4135-979F-8A2425AE9443}"/>
                      </a:ext>
                    </a:extLst>
                  </p:cNvPr>
                  <p:cNvGrpSpPr/>
                  <p:nvPr/>
                </p:nvGrpSpPr>
                <p:grpSpPr>
                  <a:xfrm>
                    <a:off x="5616010" y="1242251"/>
                    <a:ext cx="660302" cy="288000"/>
                    <a:chOff x="5616010" y="1242251"/>
                    <a:chExt cx="660302" cy="288000"/>
                  </a:xfrm>
                  <a:grpFill/>
                </p:grpSpPr>
                <p:sp>
                  <p:nvSpPr>
                    <p:cNvPr id="133" name="平行四边形 132">
                      <a:extLst>
                        <a:ext uri="{FF2B5EF4-FFF2-40B4-BE49-F238E27FC236}">
                          <a16:creationId xmlns:a16="http://schemas.microsoft.com/office/drawing/2014/main" id="{9E5D6C33-03DE-4F20-9947-21563EE59B2E}"/>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4" name="平行四边形 133">
                      <a:extLst>
                        <a:ext uri="{FF2B5EF4-FFF2-40B4-BE49-F238E27FC236}">
                          <a16:creationId xmlns:a16="http://schemas.microsoft.com/office/drawing/2014/main" id="{566A21D4-E49F-419F-A4A1-67BA971CD9C0}"/>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5" name="平行四边形 134">
                      <a:extLst>
                        <a:ext uri="{FF2B5EF4-FFF2-40B4-BE49-F238E27FC236}">
                          <a16:creationId xmlns:a16="http://schemas.microsoft.com/office/drawing/2014/main" id="{4CC38455-2500-4568-9344-0BFF325D31DA}"/>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5" name="组合 124">
                    <a:extLst>
                      <a:ext uri="{FF2B5EF4-FFF2-40B4-BE49-F238E27FC236}">
                        <a16:creationId xmlns:a16="http://schemas.microsoft.com/office/drawing/2014/main" id="{A286851D-FA0F-47F9-8654-193173719E54}"/>
                      </a:ext>
                    </a:extLst>
                  </p:cNvPr>
                  <p:cNvGrpSpPr/>
                  <p:nvPr/>
                </p:nvGrpSpPr>
                <p:grpSpPr>
                  <a:xfrm flipV="1">
                    <a:off x="5616010" y="1552083"/>
                    <a:ext cx="660302" cy="288000"/>
                    <a:chOff x="5616010" y="1242251"/>
                    <a:chExt cx="660302" cy="288000"/>
                  </a:xfrm>
                  <a:grpFill/>
                </p:grpSpPr>
                <p:sp>
                  <p:nvSpPr>
                    <p:cNvPr id="130" name="平行四边形 129">
                      <a:extLst>
                        <a:ext uri="{FF2B5EF4-FFF2-40B4-BE49-F238E27FC236}">
                          <a16:creationId xmlns:a16="http://schemas.microsoft.com/office/drawing/2014/main" id="{B37E4738-63CC-4C83-AF8C-908089DF0E21}"/>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1" name="平行四边形 130">
                      <a:extLst>
                        <a:ext uri="{FF2B5EF4-FFF2-40B4-BE49-F238E27FC236}">
                          <a16:creationId xmlns:a16="http://schemas.microsoft.com/office/drawing/2014/main" id="{4ADC6650-686D-4A2B-96E9-1BB75A9161F2}"/>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2" name="平行四边形 131">
                      <a:extLst>
                        <a:ext uri="{FF2B5EF4-FFF2-40B4-BE49-F238E27FC236}">
                          <a16:creationId xmlns:a16="http://schemas.microsoft.com/office/drawing/2014/main" id="{7A38A318-DA3B-47AE-B0FE-65FB545986C0}"/>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26" name="平行四边形 125">
                    <a:extLst>
                      <a:ext uri="{FF2B5EF4-FFF2-40B4-BE49-F238E27FC236}">
                        <a16:creationId xmlns:a16="http://schemas.microsoft.com/office/drawing/2014/main" id="{BE2FFAF4-5E8B-416E-B3BE-D28B812ED854}"/>
                      </a:ext>
                    </a:extLst>
                  </p:cNvPr>
                  <p:cNvSpPr/>
                  <p:nvPr/>
                </p:nvSpPr>
                <p:spPr>
                  <a:xfrm flipV="1">
                    <a:off x="4111657" y="1539367"/>
                    <a:ext cx="1800000" cy="3600"/>
                  </a:xfrm>
                  <a:prstGeom prst="parallelogram">
                    <a:avLst>
                      <a:gd name="adj" fmla="val 99605"/>
                    </a:avLst>
                  </a:prstGeom>
                  <a:gradFill>
                    <a:gsLst>
                      <a:gs pos="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7" name="直角三角形 126">
                    <a:extLst>
                      <a:ext uri="{FF2B5EF4-FFF2-40B4-BE49-F238E27FC236}">
                        <a16:creationId xmlns:a16="http://schemas.microsoft.com/office/drawing/2014/main" id="{4789CBE4-EFD1-423A-921F-45D4792C8EFA}"/>
                      </a:ext>
                    </a:extLst>
                  </p:cNvPr>
                  <p:cNvSpPr/>
                  <p:nvPr/>
                </p:nvSpPr>
                <p:spPr>
                  <a:xfrm rot="2711020">
                    <a:off x="5915113" y="1505158"/>
                    <a:ext cx="68168" cy="681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8" name="任意多边形: 形状 127">
                    <a:extLst>
                      <a:ext uri="{FF2B5EF4-FFF2-40B4-BE49-F238E27FC236}">
                        <a16:creationId xmlns:a16="http://schemas.microsoft.com/office/drawing/2014/main" id="{953A4C19-5C8F-45AC-AC7D-64F64F220939}"/>
                      </a:ext>
                    </a:extLst>
                  </p:cNvPr>
                  <p:cNvSpPr/>
                  <p:nvPr/>
                </p:nvSpPr>
                <p:spPr>
                  <a:xfrm>
                    <a:off x="5739043" y="1242251"/>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 name="任意多边形: 形状 128">
                    <a:extLst>
                      <a:ext uri="{FF2B5EF4-FFF2-40B4-BE49-F238E27FC236}">
                        <a16:creationId xmlns:a16="http://schemas.microsoft.com/office/drawing/2014/main" id="{29DE0348-2978-4FC3-8838-02C795B43A00}"/>
                      </a:ext>
                    </a:extLst>
                  </p:cNvPr>
                  <p:cNvSpPr/>
                  <p:nvPr/>
                </p:nvSpPr>
                <p:spPr>
                  <a:xfrm flipV="1">
                    <a:off x="5739043" y="1609869"/>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21" name="八边形 120">
                <a:extLst>
                  <a:ext uri="{FF2B5EF4-FFF2-40B4-BE49-F238E27FC236}">
                    <a16:creationId xmlns:a16="http://schemas.microsoft.com/office/drawing/2014/main" id="{B117A67C-38E9-46F5-B5BD-3EA6BFE32AB6}"/>
                  </a:ext>
                </a:extLst>
              </p:cNvPr>
              <p:cNvSpPr/>
              <p:nvPr/>
            </p:nvSpPr>
            <p:spPr>
              <a:xfrm>
                <a:off x="4400074" y="1269804"/>
                <a:ext cx="4464000" cy="489832"/>
              </a:xfrm>
              <a:prstGeom prst="octagon">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68" name="文本占位符 12">
            <a:extLst>
              <a:ext uri="{FF2B5EF4-FFF2-40B4-BE49-F238E27FC236}">
                <a16:creationId xmlns:a16="http://schemas.microsoft.com/office/drawing/2014/main" id="{45F0FF6D-6298-46B8-8EB2-BD6151A0CA68}"/>
              </a:ext>
            </a:extLst>
          </p:cNvPr>
          <p:cNvSpPr txBox="1">
            <a:spLocks/>
          </p:cNvSpPr>
          <p:nvPr/>
        </p:nvSpPr>
        <p:spPr>
          <a:xfrm>
            <a:off x="4581571" y="482497"/>
            <a:ext cx="4467890" cy="468000"/>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需求描述</a:t>
            </a:r>
          </a:p>
        </p:txBody>
      </p:sp>
      <p:grpSp>
        <p:nvGrpSpPr>
          <p:cNvPr id="170" name="组合 169">
            <a:extLst>
              <a:ext uri="{FF2B5EF4-FFF2-40B4-BE49-F238E27FC236}">
                <a16:creationId xmlns:a16="http://schemas.microsoft.com/office/drawing/2014/main" id="{3727F5CE-0C55-4C13-9548-310AE32A5503}"/>
              </a:ext>
            </a:extLst>
          </p:cNvPr>
          <p:cNvGrpSpPr/>
          <p:nvPr/>
        </p:nvGrpSpPr>
        <p:grpSpPr>
          <a:xfrm>
            <a:off x="236097" y="4936990"/>
            <a:ext cx="180000" cy="180000"/>
            <a:chOff x="202437" y="486863"/>
            <a:chExt cx="180000" cy="180000"/>
          </a:xfrm>
        </p:grpSpPr>
        <p:sp>
          <p:nvSpPr>
            <p:cNvPr id="171" name="椭圆 170">
              <a:extLst>
                <a:ext uri="{FF2B5EF4-FFF2-40B4-BE49-F238E27FC236}">
                  <a16:creationId xmlns:a16="http://schemas.microsoft.com/office/drawing/2014/main" id="{7E186CBD-7B65-493B-8E7B-EFA26C2206C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2" name="椭圆 171">
              <a:extLst>
                <a:ext uri="{FF2B5EF4-FFF2-40B4-BE49-F238E27FC236}">
                  <a16:creationId xmlns:a16="http://schemas.microsoft.com/office/drawing/2014/main" id="{0AD42A7B-EA9D-4467-AD7C-D5AB3A8FE1B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73" name="组合 172">
            <a:extLst>
              <a:ext uri="{FF2B5EF4-FFF2-40B4-BE49-F238E27FC236}">
                <a16:creationId xmlns:a16="http://schemas.microsoft.com/office/drawing/2014/main" id="{4459318E-4BBD-4204-ADC1-4F7C76425046}"/>
              </a:ext>
            </a:extLst>
          </p:cNvPr>
          <p:cNvGrpSpPr/>
          <p:nvPr/>
        </p:nvGrpSpPr>
        <p:grpSpPr>
          <a:xfrm>
            <a:off x="393588" y="4985776"/>
            <a:ext cx="140441" cy="82428"/>
            <a:chOff x="393588" y="5462613"/>
            <a:chExt cx="140441" cy="82428"/>
          </a:xfrm>
        </p:grpSpPr>
        <p:sp>
          <p:nvSpPr>
            <p:cNvPr id="174" name="等腰三角形 173">
              <a:extLst>
                <a:ext uri="{FF2B5EF4-FFF2-40B4-BE49-F238E27FC236}">
                  <a16:creationId xmlns:a16="http://schemas.microsoft.com/office/drawing/2014/main" id="{4255EF4C-3FC3-4CCD-95F6-0D574C76FD26}"/>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等腰三角形 174">
              <a:extLst>
                <a:ext uri="{FF2B5EF4-FFF2-40B4-BE49-F238E27FC236}">
                  <a16:creationId xmlns:a16="http://schemas.microsoft.com/office/drawing/2014/main" id="{FB918B80-C1FC-4631-9D74-482972DC182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16" name="任意多边形: 形状 115">
            <a:extLst>
              <a:ext uri="{FF2B5EF4-FFF2-40B4-BE49-F238E27FC236}">
                <a16:creationId xmlns:a16="http://schemas.microsoft.com/office/drawing/2014/main" id="{DC8190F1-7B35-4894-9C3B-4CE2F2CA1E83}"/>
              </a:ext>
            </a:extLst>
          </p:cNvPr>
          <p:cNvSpPr/>
          <p:nvPr/>
        </p:nvSpPr>
        <p:spPr>
          <a:xfrm>
            <a:off x="2171516" y="1105626"/>
            <a:ext cx="9288000" cy="1383484"/>
          </a:xfrm>
          <a:custGeom>
            <a:avLst/>
            <a:gdLst>
              <a:gd name="connsiteX0" fmla="*/ 0 w 9288000"/>
              <a:gd name="connsiteY0" fmla="*/ 0 h 1383484"/>
              <a:gd name="connsiteX1" fmla="*/ 8949431 w 9288000"/>
              <a:gd name="connsiteY1" fmla="*/ 0 h 1383484"/>
              <a:gd name="connsiteX2" fmla="*/ 9288000 w 9288000"/>
              <a:gd name="connsiteY2" fmla="*/ 338569 h 1383484"/>
              <a:gd name="connsiteX3" fmla="*/ 9288000 w 9288000"/>
              <a:gd name="connsiteY3" fmla="*/ 859273 h 1383484"/>
              <a:gd name="connsiteX4" fmla="*/ 7607318 w 9288000"/>
              <a:gd name="connsiteY4" fmla="*/ 859273 h 1383484"/>
              <a:gd name="connsiteX5" fmla="*/ 7085178 w 9288000"/>
              <a:gd name="connsiteY5" fmla="*/ 1383484 h 1383484"/>
              <a:gd name="connsiteX6" fmla="*/ 0 w 9288000"/>
              <a:gd name="connsiteY6" fmla="*/ 1383484 h 1383484"/>
              <a:gd name="connsiteX7" fmla="*/ 0 w 9288000"/>
              <a:gd name="connsiteY7" fmla="*/ 0 h 1383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88000" h="1383484">
                <a:moveTo>
                  <a:pt x="0" y="0"/>
                </a:moveTo>
                <a:lnTo>
                  <a:pt x="8949431" y="0"/>
                </a:lnTo>
                <a:lnTo>
                  <a:pt x="9288000" y="338569"/>
                </a:lnTo>
                <a:lnTo>
                  <a:pt x="9288000" y="859273"/>
                </a:lnTo>
                <a:lnTo>
                  <a:pt x="7607318" y="859273"/>
                </a:lnTo>
                <a:lnTo>
                  <a:pt x="7085178" y="1383484"/>
                </a:lnTo>
                <a:lnTo>
                  <a:pt x="0" y="1383484"/>
                </a:lnTo>
                <a:lnTo>
                  <a:pt x="0" y="0"/>
                </a:lnTo>
                <a:close/>
              </a:path>
            </a:pathLst>
          </a:custGeom>
          <a:solidFill>
            <a:schemeClr val="accent2">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9" name="任意多边形: 形状 168">
            <a:extLst>
              <a:ext uri="{FF2B5EF4-FFF2-40B4-BE49-F238E27FC236}">
                <a16:creationId xmlns:a16="http://schemas.microsoft.com/office/drawing/2014/main" id="{C250B2F7-003E-492B-8430-69AC6C6B51D2}"/>
              </a:ext>
            </a:extLst>
          </p:cNvPr>
          <p:cNvSpPr/>
          <p:nvPr/>
        </p:nvSpPr>
        <p:spPr>
          <a:xfrm>
            <a:off x="2171516" y="2016909"/>
            <a:ext cx="9288001" cy="4072476"/>
          </a:xfrm>
          <a:custGeom>
            <a:avLst/>
            <a:gdLst>
              <a:gd name="connsiteX0" fmla="*/ 7627652 w 9288001"/>
              <a:gd name="connsiteY0" fmla="*/ 0 h 4072476"/>
              <a:gd name="connsiteX1" fmla="*/ 9288001 w 9288001"/>
              <a:gd name="connsiteY1" fmla="*/ 0 h 4072476"/>
              <a:gd name="connsiteX2" fmla="*/ 9288001 w 9288001"/>
              <a:gd name="connsiteY2" fmla="*/ 524211 h 4072476"/>
              <a:gd name="connsiteX3" fmla="*/ 9288000 w 9288001"/>
              <a:gd name="connsiteY3" fmla="*/ 524211 h 4072476"/>
              <a:gd name="connsiteX4" fmla="*/ 9288000 w 9288001"/>
              <a:gd name="connsiteY4" fmla="*/ 4072476 h 4072476"/>
              <a:gd name="connsiteX5" fmla="*/ 338569 w 9288001"/>
              <a:gd name="connsiteY5" fmla="*/ 4072476 h 4072476"/>
              <a:gd name="connsiteX6" fmla="*/ 0 w 9288001"/>
              <a:gd name="connsiteY6" fmla="*/ 3733907 h 4072476"/>
              <a:gd name="connsiteX7" fmla="*/ 0 w 9288001"/>
              <a:gd name="connsiteY7" fmla="*/ 523960 h 4072476"/>
              <a:gd name="connsiteX8" fmla="*/ 7105762 w 9288001"/>
              <a:gd name="connsiteY8" fmla="*/ 523960 h 407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88001" h="4072476">
                <a:moveTo>
                  <a:pt x="7627652" y="0"/>
                </a:moveTo>
                <a:lnTo>
                  <a:pt x="9288001" y="0"/>
                </a:lnTo>
                <a:lnTo>
                  <a:pt x="9288001" y="524211"/>
                </a:lnTo>
                <a:lnTo>
                  <a:pt x="9288000" y="524211"/>
                </a:lnTo>
                <a:lnTo>
                  <a:pt x="9288000" y="4072476"/>
                </a:lnTo>
                <a:lnTo>
                  <a:pt x="338569" y="4072476"/>
                </a:lnTo>
                <a:lnTo>
                  <a:pt x="0" y="3733907"/>
                </a:lnTo>
                <a:lnTo>
                  <a:pt x="0" y="523960"/>
                </a:lnTo>
                <a:lnTo>
                  <a:pt x="7105762" y="523960"/>
                </a:lnTo>
                <a:close/>
              </a:path>
            </a:pathLst>
          </a:custGeom>
          <a:solidFill>
            <a:schemeClr val="accent1">
              <a:alpha val="2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76" name="组合 175">
            <a:extLst>
              <a:ext uri="{FF2B5EF4-FFF2-40B4-BE49-F238E27FC236}">
                <a16:creationId xmlns:a16="http://schemas.microsoft.com/office/drawing/2014/main" id="{A9D691ED-FA4E-42F0-BEA3-6DDB805F6959}"/>
              </a:ext>
            </a:extLst>
          </p:cNvPr>
          <p:cNvGrpSpPr/>
          <p:nvPr/>
        </p:nvGrpSpPr>
        <p:grpSpPr>
          <a:xfrm>
            <a:off x="2171516" y="1099623"/>
            <a:ext cx="338076" cy="338076"/>
            <a:chOff x="2243136" y="1192175"/>
            <a:chExt cx="586519" cy="586520"/>
          </a:xfrm>
        </p:grpSpPr>
        <p:sp>
          <p:nvSpPr>
            <p:cNvPr id="177" name="任意多边形: 形状 176">
              <a:extLst>
                <a:ext uri="{FF2B5EF4-FFF2-40B4-BE49-F238E27FC236}">
                  <a16:creationId xmlns:a16="http://schemas.microsoft.com/office/drawing/2014/main" id="{EC7AA358-3BDD-4696-AB62-09DDD74964D3}"/>
                </a:ext>
              </a:extLst>
            </p:cNvPr>
            <p:cNvSpPr/>
            <p:nvPr/>
          </p:nvSpPr>
          <p:spPr>
            <a:xfrm rot="5400000">
              <a:off x="2243138" y="1192175"/>
              <a:ext cx="314004" cy="314003"/>
            </a:xfrm>
            <a:custGeom>
              <a:avLst/>
              <a:gdLst>
                <a:gd name="connsiteX0" fmla="*/ 0 w 314004"/>
                <a:gd name="connsiteY0" fmla="*/ 314004 h 314004"/>
                <a:gd name="connsiteX1" fmla="*/ 0 w 314004"/>
                <a:gd name="connsiteY1" fmla="*/ 0 h 314004"/>
                <a:gd name="connsiteX2" fmla="*/ 314004 w 314004"/>
                <a:gd name="connsiteY2" fmla="*/ 314004 h 314004"/>
                <a:gd name="connsiteX3" fmla="*/ 0 w 314004"/>
                <a:gd name="connsiteY3" fmla="*/ 314004 h 314004"/>
              </a:gdLst>
              <a:ahLst/>
              <a:cxnLst>
                <a:cxn ang="0">
                  <a:pos x="connsiteX0" y="connsiteY0"/>
                </a:cxn>
                <a:cxn ang="0">
                  <a:pos x="connsiteX1" y="connsiteY1"/>
                </a:cxn>
                <a:cxn ang="0">
                  <a:pos x="connsiteX2" y="connsiteY2"/>
                </a:cxn>
                <a:cxn ang="0">
                  <a:pos x="connsiteX3" y="connsiteY3"/>
                </a:cxn>
              </a:cxnLst>
              <a:rect l="l" t="t" r="r" b="b"/>
              <a:pathLst>
                <a:path w="314004" h="314004">
                  <a:moveTo>
                    <a:pt x="0" y="314004"/>
                  </a:moveTo>
                  <a:lnTo>
                    <a:pt x="0" y="0"/>
                  </a:lnTo>
                  <a:lnTo>
                    <a:pt x="314004" y="314004"/>
                  </a:lnTo>
                  <a:lnTo>
                    <a:pt x="0" y="31400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8" name="任意多边形: 形状 177">
              <a:extLst>
                <a:ext uri="{FF2B5EF4-FFF2-40B4-BE49-F238E27FC236}">
                  <a16:creationId xmlns:a16="http://schemas.microsoft.com/office/drawing/2014/main" id="{809E08E1-5D6C-4A3A-BE32-9B356CE84625}"/>
                </a:ext>
              </a:extLst>
            </p:cNvPr>
            <p:cNvSpPr/>
            <p:nvPr/>
          </p:nvSpPr>
          <p:spPr>
            <a:xfrm rot="5400000">
              <a:off x="2243137" y="1192176"/>
              <a:ext cx="586518" cy="586519"/>
            </a:xfrm>
            <a:custGeom>
              <a:avLst/>
              <a:gdLst>
                <a:gd name="connsiteX0" fmla="*/ 0 w 586519"/>
                <a:gd name="connsiteY0" fmla="*/ 142764 h 586519"/>
                <a:gd name="connsiteX1" fmla="*/ 0 w 586519"/>
                <a:gd name="connsiteY1" fmla="*/ 0 h 586519"/>
                <a:gd name="connsiteX2" fmla="*/ 586519 w 586519"/>
                <a:gd name="connsiteY2" fmla="*/ 586519 h 586519"/>
                <a:gd name="connsiteX3" fmla="*/ 443755 w 586519"/>
                <a:gd name="connsiteY3" fmla="*/ 586519 h 586519"/>
                <a:gd name="connsiteX4" fmla="*/ 0 w 586519"/>
                <a:gd name="connsiteY4" fmla="*/ 142764 h 586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519" h="586519">
                  <a:moveTo>
                    <a:pt x="0" y="142764"/>
                  </a:moveTo>
                  <a:lnTo>
                    <a:pt x="0" y="0"/>
                  </a:lnTo>
                  <a:lnTo>
                    <a:pt x="586519" y="586519"/>
                  </a:lnTo>
                  <a:lnTo>
                    <a:pt x="443755" y="586519"/>
                  </a:lnTo>
                  <a:lnTo>
                    <a:pt x="0" y="142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79" name="组合 178">
            <a:extLst>
              <a:ext uri="{FF2B5EF4-FFF2-40B4-BE49-F238E27FC236}">
                <a16:creationId xmlns:a16="http://schemas.microsoft.com/office/drawing/2014/main" id="{30EFA95D-1DC3-4CBA-AAB7-1FD8097393C9}"/>
              </a:ext>
            </a:extLst>
          </p:cNvPr>
          <p:cNvGrpSpPr/>
          <p:nvPr/>
        </p:nvGrpSpPr>
        <p:grpSpPr>
          <a:xfrm flipH="1" flipV="1">
            <a:off x="11121441" y="5729545"/>
            <a:ext cx="338076" cy="338078"/>
            <a:chOff x="2243137" y="1192173"/>
            <a:chExt cx="586519" cy="586521"/>
          </a:xfrm>
        </p:grpSpPr>
        <p:sp>
          <p:nvSpPr>
            <p:cNvPr id="180" name="任意多边形: 形状 179">
              <a:extLst>
                <a:ext uri="{FF2B5EF4-FFF2-40B4-BE49-F238E27FC236}">
                  <a16:creationId xmlns:a16="http://schemas.microsoft.com/office/drawing/2014/main" id="{4ADBA3A8-4EA7-4964-B458-E4259B91F010}"/>
                </a:ext>
              </a:extLst>
            </p:cNvPr>
            <p:cNvSpPr/>
            <p:nvPr/>
          </p:nvSpPr>
          <p:spPr>
            <a:xfrm rot="5400000">
              <a:off x="2243137" y="1192174"/>
              <a:ext cx="314005" cy="314003"/>
            </a:xfrm>
            <a:custGeom>
              <a:avLst/>
              <a:gdLst>
                <a:gd name="connsiteX0" fmla="*/ 0 w 314004"/>
                <a:gd name="connsiteY0" fmla="*/ 314004 h 314004"/>
                <a:gd name="connsiteX1" fmla="*/ 0 w 314004"/>
                <a:gd name="connsiteY1" fmla="*/ 0 h 314004"/>
                <a:gd name="connsiteX2" fmla="*/ 314004 w 314004"/>
                <a:gd name="connsiteY2" fmla="*/ 314004 h 314004"/>
                <a:gd name="connsiteX3" fmla="*/ 0 w 314004"/>
                <a:gd name="connsiteY3" fmla="*/ 314004 h 314004"/>
              </a:gdLst>
              <a:ahLst/>
              <a:cxnLst>
                <a:cxn ang="0">
                  <a:pos x="connsiteX0" y="connsiteY0"/>
                </a:cxn>
                <a:cxn ang="0">
                  <a:pos x="connsiteX1" y="connsiteY1"/>
                </a:cxn>
                <a:cxn ang="0">
                  <a:pos x="connsiteX2" y="connsiteY2"/>
                </a:cxn>
                <a:cxn ang="0">
                  <a:pos x="connsiteX3" y="connsiteY3"/>
                </a:cxn>
              </a:cxnLst>
              <a:rect l="l" t="t" r="r" b="b"/>
              <a:pathLst>
                <a:path w="314004" h="314004">
                  <a:moveTo>
                    <a:pt x="0" y="314004"/>
                  </a:moveTo>
                  <a:lnTo>
                    <a:pt x="0" y="0"/>
                  </a:lnTo>
                  <a:lnTo>
                    <a:pt x="314004" y="314004"/>
                  </a:lnTo>
                  <a:lnTo>
                    <a:pt x="0" y="31400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1" name="任意多边形: 形状 180">
              <a:extLst>
                <a:ext uri="{FF2B5EF4-FFF2-40B4-BE49-F238E27FC236}">
                  <a16:creationId xmlns:a16="http://schemas.microsoft.com/office/drawing/2014/main" id="{743FF300-AD48-4244-8E77-D0546ED0661A}"/>
                </a:ext>
              </a:extLst>
            </p:cNvPr>
            <p:cNvSpPr/>
            <p:nvPr/>
          </p:nvSpPr>
          <p:spPr>
            <a:xfrm rot="5400000">
              <a:off x="2243138" y="1192175"/>
              <a:ext cx="586518" cy="586519"/>
            </a:xfrm>
            <a:custGeom>
              <a:avLst/>
              <a:gdLst>
                <a:gd name="connsiteX0" fmla="*/ 0 w 586519"/>
                <a:gd name="connsiteY0" fmla="*/ 142764 h 586519"/>
                <a:gd name="connsiteX1" fmla="*/ 0 w 586519"/>
                <a:gd name="connsiteY1" fmla="*/ 0 h 586519"/>
                <a:gd name="connsiteX2" fmla="*/ 586519 w 586519"/>
                <a:gd name="connsiteY2" fmla="*/ 586519 h 586519"/>
                <a:gd name="connsiteX3" fmla="*/ 443755 w 586519"/>
                <a:gd name="connsiteY3" fmla="*/ 586519 h 586519"/>
                <a:gd name="connsiteX4" fmla="*/ 0 w 586519"/>
                <a:gd name="connsiteY4" fmla="*/ 142764 h 586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519" h="586519">
                  <a:moveTo>
                    <a:pt x="0" y="142764"/>
                  </a:moveTo>
                  <a:lnTo>
                    <a:pt x="0" y="0"/>
                  </a:lnTo>
                  <a:lnTo>
                    <a:pt x="586519" y="586519"/>
                  </a:lnTo>
                  <a:lnTo>
                    <a:pt x="443755" y="586519"/>
                  </a:lnTo>
                  <a:lnTo>
                    <a:pt x="0" y="142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82" name="任意多边形: 形状 181">
            <a:extLst>
              <a:ext uri="{FF2B5EF4-FFF2-40B4-BE49-F238E27FC236}">
                <a16:creationId xmlns:a16="http://schemas.microsoft.com/office/drawing/2014/main" id="{65AA7BE8-FD1D-4631-B6F2-002D6977DA91}"/>
              </a:ext>
            </a:extLst>
          </p:cNvPr>
          <p:cNvSpPr/>
          <p:nvPr/>
        </p:nvSpPr>
        <p:spPr>
          <a:xfrm>
            <a:off x="2171516" y="5410082"/>
            <a:ext cx="657542" cy="657542"/>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38100" cap="sq">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平行四边形 182">
            <a:extLst>
              <a:ext uri="{FF2B5EF4-FFF2-40B4-BE49-F238E27FC236}">
                <a16:creationId xmlns:a16="http://schemas.microsoft.com/office/drawing/2014/main" id="{27DA6C70-158D-444C-9038-D93FF83BBED9}"/>
              </a:ext>
            </a:extLst>
          </p:cNvPr>
          <p:cNvSpPr/>
          <p:nvPr/>
        </p:nvSpPr>
        <p:spPr>
          <a:xfrm flipH="1">
            <a:off x="10992617"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4" name="平行四边形 183">
            <a:extLst>
              <a:ext uri="{FF2B5EF4-FFF2-40B4-BE49-F238E27FC236}">
                <a16:creationId xmlns:a16="http://schemas.microsoft.com/office/drawing/2014/main" id="{9C2E55A1-E3DE-47E2-89AC-FB00BF0ECBE9}"/>
              </a:ext>
            </a:extLst>
          </p:cNvPr>
          <p:cNvSpPr/>
          <p:nvPr/>
        </p:nvSpPr>
        <p:spPr>
          <a:xfrm flipH="1">
            <a:off x="10814115"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5" name="平行四边形 184">
            <a:extLst>
              <a:ext uri="{FF2B5EF4-FFF2-40B4-BE49-F238E27FC236}">
                <a16:creationId xmlns:a16="http://schemas.microsoft.com/office/drawing/2014/main" id="{F7B66C33-CFB2-473A-9A1A-18A8631AE8DC}"/>
              </a:ext>
            </a:extLst>
          </p:cNvPr>
          <p:cNvSpPr/>
          <p:nvPr/>
        </p:nvSpPr>
        <p:spPr>
          <a:xfrm flipH="1">
            <a:off x="10635613" y="1148358"/>
            <a:ext cx="376401" cy="27392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平行四边形 185">
            <a:extLst>
              <a:ext uri="{FF2B5EF4-FFF2-40B4-BE49-F238E27FC236}">
                <a16:creationId xmlns:a16="http://schemas.microsoft.com/office/drawing/2014/main" id="{6C5758FE-F941-40B2-8E9C-74EA04889F62}"/>
              </a:ext>
            </a:extLst>
          </p:cNvPr>
          <p:cNvSpPr/>
          <p:nvPr/>
        </p:nvSpPr>
        <p:spPr>
          <a:xfrm>
            <a:off x="10975720"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平行四边形 186">
            <a:extLst>
              <a:ext uri="{FF2B5EF4-FFF2-40B4-BE49-F238E27FC236}">
                <a16:creationId xmlns:a16="http://schemas.microsoft.com/office/drawing/2014/main" id="{4D9D6928-7E6C-4D91-A1D0-CF3DE84B13C7}"/>
              </a:ext>
            </a:extLst>
          </p:cNvPr>
          <p:cNvSpPr/>
          <p:nvPr/>
        </p:nvSpPr>
        <p:spPr>
          <a:xfrm>
            <a:off x="10812617"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平行四边形 187">
            <a:extLst>
              <a:ext uri="{FF2B5EF4-FFF2-40B4-BE49-F238E27FC236}">
                <a16:creationId xmlns:a16="http://schemas.microsoft.com/office/drawing/2014/main" id="{2C790693-676C-4DAF-9848-ADDB20C2CF7F}"/>
              </a:ext>
            </a:extLst>
          </p:cNvPr>
          <p:cNvSpPr/>
          <p:nvPr/>
        </p:nvSpPr>
        <p:spPr>
          <a:xfrm>
            <a:off x="10649514"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平行四边形 188">
            <a:extLst>
              <a:ext uri="{FF2B5EF4-FFF2-40B4-BE49-F238E27FC236}">
                <a16:creationId xmlns:a16="http://schemas.microsoft.com/office/drawing/2014/main" id="{077B84BD-8071-4308-B5D0-E1D4D826C0A3}"/>
              </a:ext>
            </a:extLst>
          </p:cNvPr>
          <p:cNvSpPr/>
          <p:nvPr/>
        </p:nvSpPr>
        <p:spPr>
          <a:xfrm>
            <a:off x="10486411"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平行四边形 189">
            <a:extLst>
              <a:ext uri="{FF2B5EF4-FFF2-40B4-BE49-F238E27FC236}">
                <a16:creationId xmlns:a16="http://schemas.microsoft.com/office/drawing/2014/main" id="{28A93B05-8065-4F87-9657-4BB8C76FA0F1}"/>
              </a:ext>
            </a:extLst>
          </p:cNvPr>
          <p:cNvSpPr/>
          <p:nvPr/>
        </p:nvSpPr>
        <p:spPr>
          <a:xfrm>
            <a:off x="10323308"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平行四边形 190">
            <a:extLst>
              <a:ext uri="{FF2B5EF4-FFF2-40B4-BE49-F238E27FC236}">
                <a16:creationId xmlns:a16="http://schemas.microsoft.com/office/drawing/2014/main" id="{2CBBD8AE-6778-4B5D-A1C3-044BBE029998}"/>
              </a:ext>
            </a:extLst>
          </p:cNvPr>
          <p:cNvSpPr/>
          <p:nvPr/>
        </p:nvSpPr>
        <p:spPr>
          <a:xfrm>
            <a:off x="10160205" y="6004003"/>
            <a:ext cx="180000" cy="4571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平行四边形 191">
            <a:extLst>
              <a:ext uri="{FF2B5EF4-FFF2-40B4-BE49-F238E27FC236}">
                <a16:creationId xmlns:a16="http://schemas.microsoft.com/office/drawing/2014/main" id="{A078B5C2-E919-46C2-8468-C761A2A4DA4C}"/>
              </a:ext>
            </a:extLst>
          </p:cNvPr>
          <p:cNvSpPr/>
          <p:nvPr/>
        </p:nvSpPr>
        <p:spPr>
          <a:xfrm>
            <a:off x="9326653" y="2033430"/>
            <a:ext cx="2102845" cy="494998"/>
          </a:xfrm>
          <a:prstGeom prst="parallelogram">
            <a:avLst>
              <a:gd name="adj" fmla="val 99605"/>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直角三角形 192">
            <a:extLst>
              <a:ext uri="{FF2B5EF4-FFF2-40B4-BE49-F238E27FC236}">
                <a16:creationId xmlns:a16="http://schemas.microsoft.com/office/drawing/2014/main" id="{22D29BF0-8B94-42B5-AE8B-DB9FCC952EEC}"/>
              </a:ext>
            </a:extLst>
          </p:cNvPr>
          <p:cNvSpPr/>
          <p:nvPr/>
        </p:nvSpPr>
        <p:spPr>
          <a:xfrm rot="16200000">
            <a:off x="10975721" y="2074650"/>
            <a:ext cx="453778" cy="453778"/>
          </a:xfrm>
          <a:prstGeom prst="r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文本框 193">
            <a:extLst>
              <a:ext uri="{FF2B5EF4-FFF2-40B4-BE49-F238E27FC236}">
                <a16:creationId xmlns:a16="http://schemas.microsoft.com/office/drawing/2014/main" id="{C7D84FC8-8252-460D-A65D-7EAE6AE8E325}"/>
              </a:ext>
            </a:extLst>
          </p:cNvPr>
          <p:cNvSpPr txBox="1"/>
          <p:nvPr/>
        </p:nvSpPr>
        <p:spPr>
          <a:xfrm rot="16200000">
            <a:off x="1667975" y="1603164"/>
            <a:ext cx="1383484" cy="376402"/>
          </a:xfrm>
          <a:prstGeom prst="rect">
            <a:avLst/>
          </a:prstGeom>
          <a:noFill/>
        </p:spPr>
        <p:txBody>
          <a:bodyPr wrap="none" lIns="0" tIns="0" rIns="0" bIns="0" rtlCol="0" anchor="ctr" anchorCtr="1">
            <a:noAutofit/>
          </a:bodyPr>
          <a:lstStyle/>
          <a:p>
            <a:pPr algn="l"/>
            <a:r>
              <a:rPr lang="en-US" altLang="zh-CN" sz="2000" dirty="0">
                <a:solidFill>
                  <a:schemeClr val="accent3"/>
                </a:solidFill>
                <a:latin typeface="+mj-ea"/>
                <a:ea typeface="+mj-ea"/>
              </a:rPr>
              <a:t>Question</a:t>
            </a:r>
            <a:endParaRPr lang="zh-CN" altLang="en-US" sz="2000" dirty="0">
              <a:solidFill>
                <a:schemeClr val="accent3"/>
              </a:solidFill>
              <a:latin typeface="+mj-ea"/>
              <a:ea typeface="+mj-ea"/>
            </a:endParaRPr>
          </a:p>
        </p:txBody>
      </p:sp>
      <p:sp>
        <p:nvSpPr>
          <p:cNvPr id="195" name="文本框 194">
            <a:extLst>
              <a:ext uri="{FF2B5EF4-FFF2-40B4-BE49-F238E27FC236}">
                <a16:creationId xmlns:a16="http://schemas.microsoft.com/office/drawing/2014/main" id="{ACC9D58A-9019-46CE-B646-9F5B0C32F9C0}"/>
              </a:ext>
            </a:extLst>
          </p:cNvPr>
          <p:cNvSpPr txBox="1"/>
          <p:nvPr/>
        </p:nvSpPr>
        <p:spPr>
          <a:xfrm>
            <a:off x="10009871" y="5637466"/>
            <a:ext cx="1383484" cy="376402"/>
          </a:xfrm>
          <a:prstGeom prst="rect">
            <a:avLst/>
          </a:prstGeom>
          <a:noFill/>
        </p:spPr>
        <p:txBody>
          <a:bodyPr wrap="none" lIns="0" tIns="0" rIns="0" bIns="0" rtlCol="0" anchor="ctr" anchorCtr="1">
            <a:noAutofit/>
          </a:bodyPr>
          <a:lstStyle/>
          <a:p>
            <a:pPr algn="l"/>
            <a:r>
              <a:rPr lang="en-US" altLang="zh-CN" sz="2000" dirty="0">
                <a:solidFill>
                  <a:schemeClr val="accent3"/>
                </a:solidFill>
                <a:latin typeface="+mj-ea"/>
                <a:ea typeface="+mj-ea"/>
              </a:rPr>
              <a:t>Answer</a:t>
            </a:r>
            <a:endParaRPr lang="zh-CN" altLang="en-US" sz="2000" dirty="0">
              <a:solidFill>
                <a:schemeClr val="accent3"/>
              </a:solidFill>
              <a:latin typeface="+mj-ea"/>
              <a:ea typeface="+mj-ea"/>
            </a:endParaRPr>
          </a:p>
        </p:txBody>
      </p:sp>
      <p:sp>
        <p:nvSpPr>
          <p:cNvPr id="196" name="文本占位符 12">
            <a:extLst>
              <a:ext uri="{FF2B5EF4-FFF2-40B4-BE49-F238E27FC236}">
                <a16:creationId xmlns:a16="http://schemas.microsoft.com/office/drawing/2014/main" id="{395D7681-AA4E-4F2C-9399-144ECAE1E6BE}"/>
              </a:ext>
            </a:extLst>
          </p:cNvPr>
          <p:cNvSpPr txBox="1">
            <a:spLocks/>
          </p:cNvSpPr>
          <p:nvPr/>
        </p:nvSpPr>
        <p:spPr>
          <a:xfrm>
            <a:off x="3025908" y="1215803"/>
            <a:ext cx="6300744" cy="1185867"/>
          </a:xfrm>
          <a:prstGeom prst="rect">
            <a:avLst/>
          </a:prstGeom>
        </p:spPr>
        <p:txBody>
          <a:bodyPr lIns="0" tIns="0" rIns="0" bIns="0" anchor="t" anchorCtr="0"/>
          <a:lstStyle>
            <a:lvl1pPr marL="0" indent="0" algn="l" defTabSz="914400" rtl="0" eaLnBrk="1" latinLnBrk="0" hangingPunct="1">
              <a:lnSpc>
                <a:spcPct val="120000"/>
              </a:lnSpc>
              <a:spcBef>
                <a:spcPts val="0"/>
              </a:spcBef>
              <a:buFont typeface="Arial" panose="020B0604020202020204" pitchFamily="34" charset="0"/>
              <a:buNone/>
              <a:defRPr lang="zh-CN" altLang="en-US" sz="1800" b="0" kern="1200" dirty="0">
                <a:solidFill>
                  <a:schemeClr val="accent3"/>
                </a:soli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j-ea"/>
                <a:ea typeface="+mj-ea"/>
              </a:rPr>
              <a:t>我现在手上有上千张存储在</a:t>
            </a:r>
            <a:r>
              <a:rPr lang="en-US" altLang="zh-CN" dirty="0">
                <a:latin typeface="+mj-ea"/>
                <a:ea typeface="+mj-ea"/>
              </a:rPr>
              <a:t>Excel</a:t>
            </a:r>
            <a:r>
              <a:rPr lang="zh-CN" altLang="en-US" dirty="0">
                <a:latin typeface="+mj-ea"/>
                <a:ea typeface="+mj-ea"/>
              </a:rPr>
              <a:t>中的信息采集表，现在需要根据这些信息采集表来做一些数据分析，应该如何进行？</a:t>
            </a:r>
          </a:p>
        </p:txBody>
      </p:sp>
      <p:sp>
        <p:nvSpPr>
          <p:cNvPr id="197" name="文本占位符 12">
            <a:extLst>
              <a:ext uri="{FF2B5EF4-FFF2-40B4-BE49-F238E27FC236}">
                <a16:creationId xmlns:a16="http://schemas.microsoft.com/office/drawing/2014/main" id="{43FD990E-210A-47E7-BE69-3D5AC63C885B}"/>
              </a:ext>
            </a:extLst>
          </p:cNvPr>
          <p:cNvSpPr txBox="1">
            <a:spLocks/>
          </p:cNvSpPr>
          <p:nvPr/>
        </p:nvSpPr>
        <p:spPr>
          <a:xfrm>
            <a:off x="9842967" y="2039058"/>
            <a:ext cx="1552684" cy="468000"/>
          </a:xfrm>
          <a:prstGeom prst="rect">
            <a:avLst/>
          </a:prstGeom>
        </p:spPr>
        <p:txBody>
          <a:bodyPr lIns="0" tIns="0" rIns="0" bIns="0" anchor="ctr" anchorCtr="0"/>
          <a:lstStyle>
            <a:lvl1pPr marL="0" indent="0" algn="l" defTabSz="914400" rtl="0" eaLnBrk="1" latinLnBrk="0" hangingPunct="1">
              <a:lnSpc>
                <a:spcPct val="100000"/>
              </a:lnSpc>
              <a:spcBef>
                <a:spcPts val="0"/>
              </a:spcBef>
              <a:buFont typeface="Arial" panose="020B0604020202020204" pitchFamily="34" charset="0"/>
              <a:buNone/>
              <a:defRPr lang="zh-CN" altLang="en-US" sz="2800" b="1" kern="1200" dirty="0">
                <a:solidFill>
                  <a:schemeClr val="accent3"/>
                </a:solidFill>
                <a:latin typeface="+mj-lt"/>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3.1.1</a:t>
            </a:r>
            <a:endParaRPr 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296" name="任意多边形: 形状 295">
            <a:extLst>
              <a:ext uri="{FF2B5EF4-FFF2-40B4-BE49-F238E27FC236}">
                <a16:creationId xmlns:a16="http://schemas.microsoft.com/office/drawing/2014/main" id="{47455940-45D6-408B-A1E2-797542A554C6}"/>
              </a:ext>
            </a:extLst>
          </p:cNvPr>
          <p:cNvSpPr/>
          <p:nvPr/>
        </p:nvSpPr>
        <p:spPr>
          <a:xfrm>
            <a:off x="4396728" y="3865378"/>
            <a:ext cx="267429" cy="528779"/>
          </a:xfrm>
          <a:custGeom>
            <a:avLst/>
            <a:gdLst>
              <a:gd name="connsiteX0" fmla="*/ 154430 w 267429"/>
              <a:gd name="connsiteY0" fmla="*/ 148919 h 528779"/>
              <a:gd name="connsiteX1" fmla="*/ 267429 w 267429"/>
              <a:gd name="connsiteY1" fmla="*/ 266860 h 528779"/>
              <a:gd name="connsiteX2" fmla="*/ 149489 w 267429"/>
              <a:gd name="connsiteY2" fmla="*/ 379860 h 528779"/>
              <a:gd name="connsiteX3" fmla="*/ 150529 w 267429"/>
              <a:gd name="connsiteY3" fmla="*/ 331238 h 528779"/>
              <a:gd name="connsiteX4" fmla="*/ 217153 w 267429"/>
              <a:gd name="connsiteY4" fmla="*/ 267404 h 528779"/>
              <a:gd name="connsiteX5" fmla="*/ 153320 w 267429"/>
              <a:gd name="connsiteY5" fmla="*/ 200779 h 528779"/>
              <a:gd name="connsiteX6" fmla="*/ 87113 w 267429"/>
              <a:gd name="connsiteY6" fmla="*/ 84928 h 528779"/>
              <a:gd name="connsiteX7" fmla="*/ 134602 w 267429"/>
              <a:gd name="connsiteY7" fmla="*/ 132997 h 528779"/>
              <a:gd name="connsiteX8" fmla="*/ 132997 w 267429"/>
              <a:gd name="connsiteY8" fmla="*/ 397386 h 528779"/>
              <a:gd name="connsiteX9" fmla="*/ 87113 w 267429"/>
              <a:gd name="connsiteY9" fmla="*/ 442717 h 528779"/>
              <a:gd name="connsiteX10" fmla="*/ 3209 w 267429"/>
              <a:gd name="connsiteY10" fmla="*/ 0 h 528779"/>
              <a:gd name="connsiteX11" fmla="*/ 51113 w 267429"/>
              <a:gd name="connsiteY11" fmla="*/ 48488 h 528779"/>
              <a:gd name="connsiteX12" fmla="*/ 51113 w 267429"/>
              <a:gd name="connsiteY12" fmla="*/ 478283 h 528779"/>
              <a:gd name="connsiteX13" fmla="*/ 0 w 267429"/>
              <a:gd name="connsiteY13" fmla="*/ 528779 h 52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429" h="528779">
                <a:moveTo>
                  <a:pt x="154430" y="148919"/>
                </a:moveTo>
                <a:lnTo>
                  <a:pt x="267429" y="266860"/>
                </a:lnTo>
                <a:lnTo>
                  <a:pt x="149489" y="379860"/>
                </a:lnTo>
                <a:lnTo>
                  <a:pt x="150529" y="331238"/>
                </a:lnTo>
                <a:lnTo>
                  <a:pt x="217153" y="267404"/>
                </a:lnTo>
                <a:lnTo>
                  <a:pt x="153320" y="200779"/>
                </a:lnTo>
                <a:close/>
                <a:moveTo>
                  <a:pt x="87113" y="84928"/>
                </a:moveTo>
                <a:lnTo>
                  <a:pt x="134602" y="132997"/>
                </a:lnTo>
                <a:lnTo>
                  <a:pt x="132997" y="397386"/>
                </a:lnTo>
                <a:lnTo>
                  <a:pt x="87113" y="442717"/>
                </a:lnTo>
                <a:close/>
                <a:moveTo>
                  <a:pt x="3209" y="0"/>
                </a:moveTo>
                <a:lnTo>
                  <a:pt x="51113" y="48488"/>
                </a:lnTo>
                <a:lnTo>
                  <a:pt x="51113" y="478283"/>
                </a:lnTo>
                <a:lnTo>
                  <a:pt x="0" y="528779"/>
                </a:lnTo>
                <a:close/>
              </a:path>
            </a:pathLst>
          </a:custGeom>
          <a:gradFill>
            <a:gsLst>
              <a:gs pos="0">
                <a:schemeClr val="accent2">
                  <a:alpha val="0"/>
                </a:schemeClr>
              </a:gs>
              <a:gs pos="100000">
                <a:schemeClr val="accent2">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 name="矩形: 剪去对角 19">
            <a:extLst>
              <a:ext uri="{FF2B5EF4-FFF2-40B4-BE49-F238E27FC236}">
                <a16:creationId xmlns:a16="http://schemas.microsoft.com/office/drawing/2014/main" id="{02BCA9FE-6D1E-4523-BF6B-29FC1E30BA26}"/>
              </a:ext>
            </a:extLst>
          </p:cNvPr>
          <p:cNvSpPr/>
          <p:nvPr/>
        </p:nvSpPr>
        <p:spPr>
          <a:xfrm>
            <a:off x="2523906" y="3008080"/>
            <a:ext cx="1728000" cy="2304000"/>
          </a:xfrm>
          <a:prstGeom prst="snip2DiagRect">
            <a:avLst>
              <a:gd name="adj1" fmla="val 0"/>
              <a:gd name="adj2" fmla="val 946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08" name="组合 207">
            <a:extLst>
              <a:ext uri="{FF2B5EF4-FFF2-40B4-BE49-F238E27FC236}">
                <a16:creationId xmlns:a16="http://schemas.microsoft.com/office/drawing/2014/main" id="{8125C698-53D4-4E39-836C-DF88F723713F}"/>
              </a:ext>
            </a:extLst>
          </p:cNvPr>
          <p:cNvGrpSpPr/>
          <p:nvPr/>
        </p:nvGrpSpPr>
        <p:grpSpPr>
          <a:xfrm flipV="1">
            <a:off x="3014016" y="3027421"/>
            <a:ext cx="639780" cy="36000"/>
            <a:chOff x="3479160" y="5449749"/>
            <a:chExt cx="639780" cy="36000"/>
          </a:xfrm>
          <a:solidFill>
            <a:schemeClr val="accent2"/>
          </a:solidFill>
        </p:grpSpPr>
        <p:grpSp>
          <p:nvGrpSpPr>
            <p:cNvPr id="209" name="组合 208">
              <a:extLst>
                <a:ext uri="{FF2B5EF4-FFF2-40B4-BE49-F238E27FC236}">
                  <a16:creationId xmlns:a16="http://schemas.microsoft.com/office/drawing/2014/main" id="{35952903-6A85-4EDF-B024-6648450FE126}"/>
                </a:ext>
              </a:extLst>
            </p:cNvPr>
            <p:cNvGrpSpPr/>
            <p:nvPr/>
          </p:nvGrpSpPr>
          <p:grpSpPr>
            <a:xfrm>
              <a:off x="3701250" y="5449749"/>
              <a:ext cx="195600" cy="36000"/>
              <a:chOff x="3701250" y="5449749"/>
              <a:chExt cx="195600" cy="36000"/>
            </a:xfrm>
            <a:grpFill/>
          </p:grpSpPr>
          <p:sp>
            <p:nvSpPr>
              <p:cNvPr id="224" name="平行四边形 223">
                <a:extLst>
                  <a:ext uri="{FF2B5EF4-FFF2-40B4-BE49-F238E27FC236}">
                    <a16:creationId xmlns:a16="http://schemas.microsoft.com/office/drawing/2014/main" id="{34DD51E7-5909-46D3-94AE-8F85CA0FCBDC}"/>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5" name="平行四边形 224">
                <a:extLst>
                  <a:ext uri="{FF2B5EF4-FFF2-40B4-BE49-F238E27FC236}">
                    <a16:creationId xmlns:a16="http://schemas.microsoft.com/office/drawing/2014/main" id="{D6B94027-2515-4B63-BCBC-237A31E8D724}"/>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10" name="组合 209">
              <a:extLst>
                <a:ext uri="{FF2B5EF4-FFF2-40B4-BE49-F238E27FC236}">
                  <a16:creationId xmlns:a16="http://schemas.microsoft.com/office/drawing/2014/main" id="{D8C06D3A-EDB9-49F1-8718-CFF63F489FE6}"/>
                </a:ext>
              </a:extLst>
            </p:cNvPr>
            <p:cNvGrpSpPr/>
            <p:nvPr/>
          </p:nvGrpSpPr>
          <p:grpSpPr>
            <a:xfrm>
              <a:off x="3902565" y="5482149"/>
              <a:ext cx="216375" cy="3600"/>
              <a:chOff x="3902565" y="5482149"/>
              <a:chExt cx="216375" cy="3600"/>
            </a:xfrm>
            <a:grpFill/>
          </p:grpSpPr>
          <p:sp>
            <p:nvSpPr>
              <p:cNvPr id="218" name="平行四边形 217">
                <a:extLst>
                  <a:ext uri="{FF2B5EF4-FFF2-40B4-BE49-F238E27FC236}">
                    <a16:creationId xmlns:a16="http://schemas.microsoft.com/office/drawing/2014/main" id="{643016BD-A755-4C69-A0AB-2C4414AFA851}"/>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9" name="平行四边形 218">
                <a:extLst>
                  <a:ext uri="{FF2B5EF4-FFF2-40B4-BE49-F238E27FC236}">
                    <a16:creationId xmlns:a16="http://schemas.microsoft.com/office/drawing/2014/main" id="{70374597-9129-4A9C-A9B3-C9F59292CB63}"/>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平行四边形 219">
                <a:extLst>
                  <a:ext uri="{FF2B5EF4-FFF2-40B4-BE49-F238E27FC236}">
                    <a16:creationId xmlns:a16="http://schemas.microsoft.com/office/drawing/2014/main" id="{0245CF55-D3CC-4152-945C-4B455125EEA3}"/>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1" name="平行四边形 220">
                <a:extLst>
                  <a:ext uri="{FF2B5EF4-FFF2-40B4-BE49-F238E27FC236}">
                    <a16:creationId xmlns:a16="http://schemas.microsoft.com/office/drawing/2014/main" id="{85D7AAD6-8017-48E0-927E-302764923F10}"/>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2" name="平行四边形 221">
                <a:extLst>
                  <a:ext uri="{FF2B5EF4-FFF2-40B4-BE49-F238E27FC236}">
                    <a16:creationId xmlns:a16="http://schemas.microsoft.com/office/drawing/2014/main" id="{3BBABB88-DADE-4506-BD27-DB20C7836369}"/>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3" name="平行四边形 222">
                <a:extLst>
                  <a:ext uri="{FF2B5EF4-FFF2-40B4-BE49-F238E27FC236}">
                    <a16:creationId xmlns:a16="http://schemas.microsoft.com/office/drawing/2014/main" id="{32E64618-8871-4ACD-B5F7-AB52F6A2C236}"/>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11" name="组合 210">
              <a:extLst>
                <a:ext uri="{FF2B5EF4-FFF2-40B4-BE49-F238E27FC236}">
                  <a16:creationId xmlns:a16="http://schemas.microsoft.com/office/drawing/2014/main" id="{42F03A35-F92F-4100-8E5B-65786E2E2824}"/>
                </a:ext>
              </a:extLst>
            </p:cNvPr>
            <p:cNvGrpSpPr/>
            <p:nvPr/>
          </p:nvGrpSpPr>
          <p:grpSpPr>
            <a:xfrm flipH="1">
              <a:off x="3479160" y="5482149"/>
              <a:ext cx="216375" cy="3600"/>
              <a:chOff x="3902565" y="5482149"/>
              <a:chExt cx="216375" cy="3600"/>
            </a:xfrm>
            <a:grpFill/>
          </p:grpSpPr>
          <p:sp>
            <p:nvSpPr>
              <p:cNvPr id="212" name="平行四边形 211">
                <a:extLst>
                  <a:ext uri="{FF2B5EF4-FFF2-40B4-BE49-F238E27FC236}">
                    <a16:creationId xmlns:a16="http://schemas.microsoft.com/office/drawing/2014/main" id="{F556B2E5-127A-47BE-9F1F-61ECFAE836EF}"/>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3" name="平行四边形 212">
                <a:extLst>
                  <a:ext uri="{FF2B5EF4-FFF2-40B4-BE49-F238E27FC236}">
                    <a16:creationId xmlns:a16="http://schemas.microsoft.com/office/drawing/2014/main" id="{7DC8F30A-AC1F-431B-B0FF-5FBBA51F8703}"/>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4" name="平行四边形 213">
                <a:extLst>
                  <a:ext uri="{FF2B5EF4-FFF2-40B4-BE49-F238E27FC236}">
                    <a16:creationId xmlns:a16="http://schemas.microsoft.com/office/drawing/2014/main" id="{B7E54117-E946-47C3-AA40-FCD835823A36}"/>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5" name="平行四边形 214">
                <a:extLst>
                  <a:ext uri="{FF2B5EF4-FFF2-40B4-BE49-F238E27FC236}">
                    <a16:creationId xmlns:a16="http://schemas.microsoft.com/office/drawing/2014/main" id="{790386FF-91E2-4EF7-821C-407ACEAFB4C8}"/>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6" name="平行四边形 215">
                <a:extLst>
                  <a:ext uri="{FF2B5EF4-FFF2-40B4-BE49-F238E27FC236}">
                    <a16:creationId xmlns:a16="http://schemas.microsoft.com/office/drawing/2014/main" id="{108AC39E-3CBC-4567-84C1-58CD5E7A4F07}"/>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平行四边形 216">
                <a:extLst>
                  <a:ext uri="{FF2B5EF4-FFF2-40B4-BE49-F238E27FC236}">
                    <a16:creationId xmlns:a16="http://schemas.microsoft.com/office/drawing/2014/main" id="{01EFC337-3848-482D-A44A-A4EA18AEAC0F}"/>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1" name="文本框 20">
            <a:extLst>
              <a:ext uri="{FF2B5EF4-FFF2-40B4-BE49-F238E27FC236}">
                <a16:creationId xmlns:a16="http://schemas.microsoft.com/office/drawing/2014/main" id="{AA5A7B61-5FE5-430C-8A56-52C284C535A7}"/>
              </a:ext>
            </a:extLst>
          </p:cNvPr>
          <p:cNvSpPr txBox="1"/>
          <p:nvPr/>
        </p:nvSpPr>
        <p:spPr>
          <a:xfrm>
            <a:off x="2635730" y="3337380"/>
            <a:ext cx="1504353" cy="350659"/>
          </a:xfrm>
          <a:prstGeom prst="rect">
            <a:avLst/>
          </a:prstGeom>
          <a:noFill/>
        </p:spPr>
        <p:txBody>
          <a:bodyPr wrap="none" lIns="0" tIns="0" rIns="0" bIns="0" rtlCol="0" anchor="t" anchorCtr="0">
            <a:noAutofit/>
          </a:bodyPr>
          <a:lstStyle/>
          <a:p>
            <a:pPr algn="ctr"/>
            <a:r>
              <a:rPr lang="zh-CN" altLang="en-US" dirty="0">
                <a:gradFill flip="none" rotWithShape="1">
                  <a:gsLst>
                    <a:gs pos="1000">
                      <a:schemeClr val="accent3"/>
                    </a:gs>
                    <a:gs pos="100000">
                      <a:schemeClr val="accent4"/>
                    </a:gs>
                  </a:gsLst>
                  <a:lin ang="5400000" scaled="0"/>
                  <a:tileRect/>
                </a:gradFill>
                <a:latin typeface="+mj-ea"/>
                <a:ea typeface="+mj-ea"/>
              </a:rPr>
              <a:t>信息标准化</a:t>
            </a:r>
          </a:p>
        </p:txBody>
      </p:sp>
      <p:sp>
        <p:nvSpPr>
          <p:cNvPr id="231" name="矩形: 剪去对角 230">
            <a:extLst>
              <a:ext uri="{FF2B5EF4-FFF2-40B4-BE49-F238E27FC236}">
                <a16:creationId xmlns:a16="http://schemas.microsoft.com/office/drawing/2014/main" id="{A118D11F-CF54-4A8F-9354-0CFADD0EF610}"/>
              </a:ext>
            </a:extLst>
          </p:cNvPr>
          <p:cNvSpPr/>
          <p:nvPr/>
        </p:nvSpPr>
        <p:spPr>
          <a:xfrm>
            <a:off x="4808979" y="3008080"/>
            <a:ext cx="1728000" cy="2304000"/>
          </a:xfrm>
          <a:prstGeom prst="snip2DiagRect">
            <a:avLst>
              <a:gd name="adj1" fmla="val 0"/>
              <a:gd name="adj2" fmla="val 946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32" name="组合 231">
            <a:extLst>
              <a:ext uri="{FF2B5EF4-FFF2-40B4-BE49-F238E27FC236}">
                <a16:creationId xmlns:a16="http://schemas.microsoft.com/office/drawing/2014/main" id="{35D5EB74-3983-471D-8CE6-89193E904442}"/>
              </a:ext>
            </a:extLst>
          </p:cNvPr>
          <p:cNvGrpSpPr/>
          <p:nvPr/>
        </p:nvGrpSpPr>
        <p:grpSpPr>
          <a:xfrm flipV="1">
            <a:off x="5299089" y="3027421"/>
            <a:ext cx="639780" cy="36000"/>
            <a:chOff x="3479160" y="5449749"/>
            <a:chExt cx="639780" cy="36000"/>
          </a:xfrm>
          <a:solidFill>
            <a:schemeClr val="accent2"/>
          </a:solidFill>
        </p:grpSpPr>
        <p:grpSp>
          <p:nvGrpSpPr>
            <p:cNvPr id="234" name="组合 233">
              <a:extLst>
                <a:ext uri="{FF2B5EF4-FFF2-40B4-BE49-F238E27FC236}">
                  <a16:creationId xmlns:a16="http://schemas.microsoft.com/office/drawing/2014/main" id="{DCFB946B-D40B-4E97-ACE7-85A7EE227D51}"/>
                </a:ext>
              </a:extLst>
            </p:cNvPr>
            <p:cNvGrpSpPr/>
            <p:nvPr/>
          </p:nvGrpSpPr>
          <p:grpSpPr>
            <a:xfrm>
              <a:off x="3701250" y="5449749"/>
              <a:ext cx="195600" cy="36000"/>
              <a:chOff x="3701250" y="5449749"/>
              <a:chExt cx="195600" cy="36000"/>
            </a:xfrm>
            <a:grpFill/>
          </p:grpSpPr>
          <p:sp>
            <p:nvSpPr>
              <p:cNvPr id="249" name="平行四边形 248">
                <a:extLst>
                  <a:ext uri="{FF2B5EF4-FFF2-40B4-BE49-F238E27FC236}">
                    <a16:creationId xmlns:a16="http://schemas.microsoft.com/office/drawing/2014/main" id="{C7ACE9EB-21B1-49EE-A53C-4A84FFC32EB1}"/>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0" name="平行四边形 249">
                <a:extLst>
                  <a:ext uri="{FF2B5EF4-FFF2-40B4-BE49-F238E27FC236}">
                    <a16:creationId xmlns:a16="http://schemas.microsoft.com/office/drawing/2014/main" id="{F041EE40-EE1D-4C05-AEAF-D10757615181}"/>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5" name="组合 234">
              <a:extLst>
                <a:ext uri="{FF2B5EF4-FFF2-40B4-BE49-F238E27FC236}">
                  <a16:creationId xmlns:a16="http://schemas.microsoft.com/office/drawing/2014/main" id="{3D5D7567-6732-496B-8449-16B1C78A0B28}"/>
                </a:ext>
              </a:extLst>
            </p:cNvPr>
            <p:cNvGrpSpPr/>
            <p:nvPr/>
          </p:nvGrpSpPr>
          <p:grpSpPr>
            <a:xfrm>
              <a:off x="3902565" y="5482149"/>
              <a:ext cx="216375" cy="3600"/>
              <a:chOff x="3902565" y="5482149"/>
              <a:chExt cx="216375" cy="3600"/>
            </a:xfrm>
            <a:grpFill/>
          </p:grpSpPr>
          <p:sp>
            <p:nvSpPr>
              <p:cNvPr id="243" name="平行四边形 242">
                <a:extLst>
                  <a:ext uri="{FF2B5EF4-FFF2-40B4-BE49-F238E27FC236}">
                    <a16:creationId xmlns:a16="http://schemas.microsoft.com/office/drawing/2014/main" id="{A9CD6C12-FA09-482F-B0B6-7C4773150429}"/>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4" name="平行四边形 243">
                <a:extLst>
                  <a:ext uri="{FF2B5EF4-FFF2-40B4-BE49-F238E27FC236}">
                    <a16:creationId xmlns:a16="http://schemas.microsoft.com/office/drawing/2014/main" id="{8BAF8E4B-91F5-48E3-9704-98EA98F1520E}"/>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5" name="平行四边形 244">
                <a:extLst>
                  <a:ext uri="{FF2B5EF4-FFF2-40B4-BE49-F238E27FC236}">
                    <a16:creationId xmlns:a16="http://schemas.microsoft.com/office/drawing/2014/main" id="{D468E8A9-EF17-4459-BE05-D8EBDD663804}"/>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6" name="平行四边形 245">
                <a:extLst>
                  <a:ext uri="{FF2B5EF4-FFF2-40B4-BE49-F238E27FC236}">
                    <a16:creationId xmlns:a16="http://schemas.microsoft.com/office/drawing/2014/main" id="{5FBF7D6B-CFAB-44AB-9512-DC1D9AF2D1AD}"/>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7" name="平行四边形 246">
                <a:extLst>
                  <a:ext uri="{FF2B5EF4-FFF2-40B4-BE49-F238E27FC236}">
                    <a16:creationId xmlns:a16="http://schemas.microsoft.com/office/drawing/2014/main" id="{2A10D76B-9061-4ABC-9AD3-3A72D712638C}"/>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8" name="平行四边形 247">
                <a:extLst>
                  <a:ext uri="{FF2B5EF4-FFF2-40B4-BE49-F238E27FC236}">
                    <a16:creationId xmlns:a16="http://schemas.microsoft.com/office/drawing/2014/main" id="{5105A495-3E43-4939-AE39-F49554B757C9}"/>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6" name="组合 235">
              <a:extLst>
                <a:ext uri="{FF2B5EF4-FFF2-40B4-BE49-F238E27FC236}">
                  <a16:creationId xmlns:a16="http://schemas.microsoft.com/office/drawing/2014/main" id="{E313D54D-61B2-4648-84DA-314004F6D083}"/>
                </a:ext>
              </a:extLst>
            </p:cNvPr>
            <p:cNvGrpSpPr/>
            <p:nvPr/>
          </p:nvGrpSpPr>
          <p:grpSpPr>
            <a:xfrm flipH="1">
              <a:off x="3479160" y="5482149"/>
              <a:ext cx="216375" cy="3600"/>
              <a:chOff x="3902565" y="5482149"/>
              <a:chExt cx="216375" cy="3600"/>
            </a:xfrm>
            <a:grpFill/>
          </p:grpSpPr>
          <p:sp>
            <p:nvSpPr>
              <p:cNvPr id="237" name="平行四边形 236">
                <a:extLst>
                  <a:ext uri="{FF2B5EF4-FFF2-40B4-BE49-F238E27FC236}">
                    <a16:creationId xmlns:a16="http://schemas.microsoft.com/office/drawing/2014/main" id="{BBC203A9-88BB-4CDC-B05C-0DCEE43F56FE}"/>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8" name="平行四边形 237">
                <a:extLst>
                  <a:ext uri="{FF2B5EF4-FFF2-40B4-BE49-F238E27FC236}">
                    <a16:creationId xmlns:a16="http://schemas.microsoft.com/office/drawing/2014/main" id="{AE8C3201-07BD-4463-B0DC-9E9EACD9AF7F}"/>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9" name="平行四边形 238">
                <a:extLst>
                  <a:ext uri="{FF2B5EF4-FFF2-40B4-BE49-F238E27FC236}">
                    <a16:creationId xmlns:a16="http://schemas.microsoft.com/office/drawing/2014/main" id="{3B85C3AA-4B9F-40D8-B8C9-25411C59E28F}"/>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0" name="平行四边形 239">
                <a:extLst>
                  <a:ext uri="{FF2B5EF4-FFF2-40B4-BE49-F238E27FC236}">
                    <a16:creationId xmlns:a16="http://schemas.microsoft.com/office/drawing/2014/main" id="{CA31DF39-31AE-4645-928F-F45EC7F57403}"/>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1" name="平行四边形 240">
                <a:extLst>
                  <a:ext uri="{FF2B5EF4-FFF2-40B4-BE49-F238E27FC236}">
                    <a16:creationId xmlns:a16="http://schemas.microsoft.com/office/drawing/2014/main" id="{3F76D863-884E-4F5E-8933-1992B4479D42}"/>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2" name="平行四边形 241">
                <a:extLst>
                  <a:ext uri="{FF2B5EF4-FFF2-40B4-BE49-F238E27FC236}">
                    <a16:creationId xmlns:a16="http://schemas.microsoft.com/office/drawing/2014/main" id="{4F2C551E-C17B-423A-B5AD-4007E1E4769D}"/>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33" name="文本框 232">
            <a:extLst>
              <a:ext uri="{FF2B5EF4-FFF2-40B4-BE49-F238E27FC236}">
                <a16:creationId xmlns:a16="http://schemas.microsoft.com/office/drawing/2014/main" id="{FAD4A3E1-44D1-42EB-AB87-6939115B72FE}"/>
              </a:ext>
            </a:extLst>
          </p:cNvPr>
          <p:cNvSpPr txBox="1"/>
          <p:nvPr/>
        </p:nvSpPr>
        <p:spPr>
          <a:xfrm>
            <a:off x="4920803" y="3337380"/>
            <a:ext cx="1504353" cy="350659"/>
          </a:xfrm>
          <a:prstGeom prst="rect">
            <a:avLst/>
          </a:prstGeom>
          <a:noFill/>
        </p:spPr>
        <p:txBody>
          <a:bodyPr wrap="none" lIns="0" tIns="0" rIns="0" bIns="0" rtlCol="0" anchor="t" anchorCtr="0">
            <a:noAutofit/>
          </a:bodyPr>
          <a:lstStyle/>
          <a:p>
            <a:pPr algn="ctr"/>
            <a:r>
              <a:rPr lang="zh-CN" altLang="en-US" dirty="0">
                <a:gradFill flip="none" rotWithShape="1">
                  <a:gsLst>
                    <a:gs pos="1000">
                      <a:schemeClr val="accent3"/>
                    </a:gs>
                    <a:gs pos="100000">
                      <a:schemeClr val="accent4"/>
                    </a:gs>
                  </a:gsLst>
                  <a:lin ang="5400000" scaled="0"/>
                  <a:tileRect/>
                </a:gradFill>
                <a:latin typeface="+mj-ea"/>
                <a:ea typeface="+mj-ea"/>
              </a:rPr>
              <a:t>提取关键信息</a:t>
            </a:r>
          </a:p>
        </p:txBody>
      </p:sp>
      <p:sp>
        <p:nvSpPr>
          <p:cNvPr id="252" name="矩形: 剪去对角 251">
            <a:extLst>
              <a:ext uri="{FF2B5EF4-FFF2-40B4-BE49-F238E27FC236}">
                <a16:creationId xmlns:a16="http://schemas.microsoft.com/office/drawing/2014/main" id="{4EB8C42E-4F9A-4BA1-9069-DE27BD7DFC71}"/>
              </a:ext>
            </a:extLst>
          </p:cNvPr>
          <p:cNvSpPr/>
          <p:nvPr/>
        </p:nvSpPr>
        <p:spPr>
          <a:xfrm>
            <a:off x="7094052" y="3008080"/>
            <a:ext cx="1728000" cy="2304000"/>
          </a:xfrm>
          <a:prstGeom prst="snip2DiagRect">
            <a:avLst>
              <a:gd name="adj1" fmla="val 0"/>
              <a:gd name="adj2" fmla="val 946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53" name="组合 252">
            <a:extLst>
              <a:ext uri="{FF2B5EF4-FFF2-40B4-BE49-F238E27FC236}">
                <a16:creationId xmlns:a16="http://schemas.microsoft.com/office/drawing/2014/main" id="{6CCA1DEF-93CB-41A1-A346-E488845EEFE2}"/>
              </a:ext>
            </a:extLst>
          </p:cNvPr>
          <p:cNvGrpSpPr/>
          <p:nvPr/>
        </p:nvGrpSpPr>
        <p:grpSpPr>
          <a:xfrm flipV="1">
            <a:off x="7584162" y="3027421"/>
            <a:ext cx="639780" cy="36000"/>
            <a:chOff x="3479160" y="5449749"/>
            <a:chExt cx="639780" cy="36000"/>
          </a:xfrm>
          <a:solidFill>
            <a:schemeClr val="accent2"/>
          </a:solidFill>
        </p:grpSpPr>
        <p:grpSp>
          <p:nvGrpSpPr>
            <p:cNvPr id="255" name="组合 254">
              <a:extLst>
                <a:ext uri="{FF2B5EF4-FFF2-40B4-BE49-F238E27FC236}">
                  <a16:creationId xmlns:a16="http://schemas.microsoft.com/office/drawing/2014/main" id="{9425FDE5-0653-4C70-900F-EB682F1CA573}"/>
                </a:ext>
              </a:extLst>
            </p:cNvPr>
            <p:cNvGrpSpPr/>
            <p:nvPr/>
          </p:nvGrpSpPr>
          <p:grpSpPr>
            <a:xfrm>
              <a:off x="3701250" y="5449749"/>
              <a:ext cx="195600" cy="36000"/>
              <a:chOff x="3701250" y="5449749"/>
              <a:chExt cx="195600" cy="36000"/>
            </a:xfrm>
            <a:grpFill/>
          </p:grpSpPr>
          <p:sp>
            <p:nvSpPr>
              <p:cNvPr id="270" name="平行四边形 269">
                <a:extLst>
                  <a:ext uri="{FF2B5EF4-FFF2-40B4-BE49-F238E27FC236}">
                    <a16:creationId xmlns:a16="http://schemas.microsoft.com/office/drawing/2014/main" id="{E6AE90C4-2C86-4F91-892F-E1219AA6B6D6}"/>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1" name="平行四边形 270">
                <a:extLst>
                  <a:ext uri="{FF2B5EF4-FFF2-40B4-BE49-F238E27FC236}">
                    <a16:creationId xmlns:a16="http://schemas.microsoft.com/office/drawing/2014/main" id="{5172E776-7004-4DB7-85FC-FD2006D63C5A}"/>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56" name="组合 255">
              <a:extLst>
                <a:ext uri="{FF2B5EF4-FFF2-40B4-BE49-F238E27FC236}">
                  <a16:creationId xmlns:a16="http://schemas.microsoft.com/office/drawing/2014/main" id="{E203682E-22AD-48E1-9310-7F62B92285EE}"/>
                </a:ext>
              </a:extLst>
            </p:cNvPr>
            <p:cNvGrpSpPr/>
            <p:nvPr/>
          </p:nvGrpSpPr>
          <p:grpSpPr>
            <a:xfrm>
              <a:off x="3902565" y="5482149"/>
              <a:ext cx="216375" cy="3600"/>
              <a:chOff x="3902565" y="5482149"/>
              <a:chExt cx="216375" cy="3600"/>
            </a:xfrm>
            <a:grpFill/>
          </p:grpSpPr>
          <p:sp>
            <p:nvSpPr>
              <p:cNvPr id="264" name="平行四边形 263">
                <a:extLst>
                  <a:ext uri="{FF2B5EF4-FFF2-40B4-BE49-F238E27FC236}">
                    <a16:creationId xmlns:a16="http://schemas.microsoft.com/office/drawing/2014/main" id="{7D1121D2-0E25-47D6-A286-133A913FA1F5}"/>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5" name="平行四边形 264">
                <a:extLst>
                  <a:ext uri="{FF2B5EF4-FFF2-40B4-BE49-F238E27FC236}">
                    <a16:creationId xmlns:a16="http://schemas.microsoft.com/office/drawing/2014/main" id="{9E15B41E-1B05-4722-80D5-070EA3CEB153}"/>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6" name="平行四边形 265">
                <a:extLst>
                  <a:ext uri="{FF2B5EF4-FFF2-40B4-BE49-F238E27FC236}">
                    <a16:creationId xmlns:a16="http://schemas.microsoft.com/office/drawing/2014/main" id="{56754A22-78E1-4D6B-BE24-19CBC5D816B8}"/>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7" name="平行四边形 266">
                <a:extLst>
                  <a:ext uri="{FF2B5EF4-FFF2-40B4-BE49-F238E27FC236}">
                    <a16:creationId xmlns:a16="http://schemas.microsoft.com/office/drawing/2014/main" id="{DF30A040-B87F-48A1-B804-E4D3C83CD880}"/>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8" name="平行四边形 267">
                <a:extLst>
                  <a:ext uri="{FF2B5EF4-FFF2-40B4-BE49-F238E27FC236}">
                    <a16:creationId xmlns:a16="http://schemas.microsoft.com/office/drawing/2014/main" id="{E58DCD93-34C9-4F33-ADD6-5C6393088924}"/>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9" name="平行四边形 268">
                <a:extLst>
                  <a:ext uri="{FF2B5EF4-FFF2-40B4-BE49-F238E27FC236}">
                    <a16:creationId xmlns:a16="http://schemas.microsoft.com/office/drawing/2014/main" id="{F888E2A5-4EEC-4D4F-B669-A903705E192A}"/>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57" name="组合 256">
              <a:extLst>
                <a:ext uri="{FF2B5EF4-FFF2-40B4-BE49-F238E27FC236}">
                  <a16:creationId xmlns:a16="http://schemas.microsoft.com/office/drawing/2014/main" id="{17077DF8-78FD-4046-8459-C50ED421985A}"/>
                </a:ext>
              </a:extLst>
            </p:cNvPr>
            <p:cNvGrpSpPr/>
            <p:nvPr/>
          </p:nvGrpSpPr>
          <p:grpSpPr>
            <a:xfrm flipH="1">
              <a:off x="3479160" y="5482149"/>
              <a:ext cx="216375" cy="3600"/>
              <a:chOff x="3902565" y="5482149"/>
              <a:chExt cx="216375" cy="3600"/>
            </a:xfrm>
            <a:grpFill/>
          </p:grpSpPr>
          <p:sp>
            <p:nvSpPr>
              <p:cNvPr id="258" name="平行四边形 257">
                <a:extLst>
                  <a:ext uri="{FF2B5EF4-FFF2-40B4-BE49-F238E27FC236}">
                    <a16:creationId xmlns:a16="http://schemas.microsoft.com/office/drawing/2014/main" id="{D556B185-4E6D-4574-A944-13357862A052}"/>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9" name="平行四边形 258">
                <a:extLst>
                  <a:ext uri="{FF2B5EF4-FFF2-40B4-BE49-F238E27FC236}">
                    <a16:creationId xmlns:a16="http://schemas.microsoft.com/office/drawing/2014/main" id="{B186AD63-1D74-4994-9B16-E6B13A7B512F}"/>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0" name="平行四边形 259">
                <a:extLst>
                  <a:ext uri="{FF2B5EF4-FFF2-40B4-BE49-F238E27FC236}">
                    <a16:creationId xmlns:a16="http://schemas.microsoft.com/office/drawing/2014/main" id="{5395330C-22B0-4A49-AE75-5FA6F4736C81}"/>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1" name="平行四边形 260">
                <a:extLst>
                  <a:ext uri="{FF2B5EF4-FFF2-40B4-BE49-F238E27FC236}">
                    <a16:creationId xmlns:a16="http://schemas.microsoft.com/office/drawing/2014/main" id="{FDDD08A1-9A93-4001-903C-8E2FD13F6982}"/>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2" name="平行四边形 261">
                <a:extLst>
                  <a:ext uri="{FF2B5EF4-FFF2-40B4-BE49-F238E27FC236}">
                    <a16:creationId xmlns:a16="http://schemas.microsoft.com/office/drawing/2014/main" id="{C574B232-EE4D-4AC3-A9E3-7CC57AF594DD}"/>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3" name="平行四边形 262">
                <a:extLst>
                  <a:ext uri="{FF2B5EF4-FFF2-40B4-BE49-F238E27FC236}">
                    <a16:creationId xmlns:a16="http://schemas.microsoft.com/office/drawing/2014/main" id="{523D52A3-F392-41B6-9427-ACA34423DD2F}"/>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54" name="文本框 253">
            <a:extLst>
              <a:ext uri="{FF2B5EF4-FFF2-40B4-BE49-F238E27FC236}">
                <a16:creationId xmlns:a16="http://schemas.microsoft.com/office/drawing/2014/main" id="{35489070-B4A5-4AA9-B882-AF7E042FF420}"/>
              </a:ext>
            </a:extLst>
          </p:cNvPr>
          <p:cNvSpPr txBox="1"/>
          <p:nvPr/>
        </p:nvSpPr>
        <p:spPr>
          <a:xfrm>
            <a:off x="7205876" y="3337380"/>
            <a:ext cx="1504353" cy="350659"/>
          </a:xfrm>
          <a:prstGeom prst="rect">
            <a:avLst/>
          </a:prstGeom>
          <a:noFill/>
        </p:spPr>
        <p:txBody>
          <a:bodyPr wrap="none" lIns="0" tIns="0" rIns="0" bIns="0" rtlCol="0" anchor="t" anchorCtr="0">
            <a:noAutofit/>
          </a:bodyPr>
          <a:lstStyle/>
          <a:p>
            <a:pPr algn="ctr"/>
            <a:r>
              <a:rPr lang="zh-CN" altLang="en-US" dirty="0">
                <a:gradFill flip="none" rotWithShape="1">
                  <a:gsLst>
                    <a:gs pos="1000">
                      <a:schemeClr val="accent3"/>
                    </a:gs>
                    <a:gs pos="100000">
                      <a:schemeClr val="accent4"/>
                    </a:gs>
                  </a:gsLst>
                  <a:lin ang="5400000" scaled="0"/>
                  <a:tileRect/>
                </a:gradFill>
                <a:latin typeface="+mj-ea"/>
                <a:ea typeface="+mj-ea"/>
              </a:rPr>
              <a:t>构建记录行</a:t>
            </a:r>
          </a:p>
        </p:txBody>
      </p:sp>
      <p:sp>
        <p:nvSpPr>
          <p:cNvPr id="273" name="矩形: 剪去对角 272">
            <a:extLst>
              <a:ext uri="{FF2B5EF4-FFF2-40B4-BE49-F238E27FC236}">
                <a16:creationId xmlns:a16="http://schemas.microsoft.com/office/drawing/2014/main" id="{E6EE8237-0C20-4E14-B137-61B213D36806}"/>
              </a:ext>
            </a:extLst>
          </p:cNvPr>
          <p:cNvSpPr/>
          <p:nvPr/>
        </p:nvSpPr>
        <p:spPr>
          <a:xfrm>
            <a:off x="9379127" y="2997200"/>
            <a:ext cx="1728000" cy="2304000"/>
          </a:xfrm>
          <a:prstGeom prst="snip2DiagRect">
            <a:avLst>
              <a:gd name="adj1" fmla="val 0"/>
              <a:gd name="adj2" fmla="val 9465"/>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74" name="组合 273">
            <a:extLst>
              <a:ext uri="{FF2B5EF4-FFF2-40B4-BE49-F238E27FC236}">
                <a16:creationId xmlns:a16="http://schemas.microsoft.com/office/drawing/2014/main" id="{B1ADAEC6-8A02-41DF-913A-579383C44788}"/>
              </a:ext>
            </a:extLst>
          </p:cNvPr>
          <p:cNvGrpSpPr/>
          <p:nvPr/>
        </p:nvGrpSpPr>
        <p:grpSpPr>
          <a:xfrm flipV="1">
            <a:off x="9869237" y="3016541"/>
            <a:ext cx="639780" cy="36000"/>
            <a:chOff x="3479160" y="5449749"/>
            <a:chExt cx="639780" cy="36000"/>
          </a:xfrm>
          <a:solidFill>
            <a:schemeClr val="accent2"/>
          </a:solidFill>
        </p:grpSpPr>
        <p:grpSp>
          <p:nvGrpSpPr>
            <p:cNvPr id="276" name="组合 275">
              <a:extLst>
                <a:ext uri="{FF2B5EF4-FFF2-40B4-BE49-F238E27FC236}">
                  <a16:creationId xmlns:a16="http://schemas.microsoft.com/office/drawing/2014/main" id="{2F980BF5-42B6-4F0D-8539-0E083AFC1160}"/>
                </a:ext>
              </a:extLst>
            </p:cNvPr>
            <p:cNvGrpSpPr/>
            <p:nvPr/>
          </p:nvGrpSpPr>
          <p:grpSpPr>
            <a:xfrm>
              <a:off x="3701250" y="5449749"/>
              <a:ext cx="195600" cy="36000"/>
              <a:chOff x="3701250" y="5449749"/>
              <a:chExt cx="195600" cy="36000"/>
            </a:xfrm>
            <a:grpFill/>
          </p:grpSpPr>
          <p:sp>
            <p:nvSpPr>
              <p:cNvPr id="291" name="平行四边形 290">
                <a:extLst>
                  <a:ext uri="{FF2B5EF4-FFF2-40B4-BE49-F238E27FC236}">
                    <a16:creationId xmlns:a16="http://schemas.microsoft.com/office/drawing/2014/main" id="{78C5D98A-6D7B-4039-9FC8-88159A05233A}"/>
                  </a:ext>
                </a:extLst>
              </p:cNvPr>
              <p:cNvSpPr/>
              <p:nvPr/>
            </p:nvSpPr>
            <p:spPr>
              <a:xfrm>
                <a:off x="37012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2" name="平行四边形 291">
                <a:extLst>
                  <a:ext uri="{FF2B5EF4-FFF2-40B4-BE49-F238E27FC236}">
                    <a16:creationId xmlns:a16="http://schemas.microsoft.com/office/drawing/2014/main" id="{BCF79B43-956A-4883-8185-3F3494CD3B25}"/>
                  </a:ext>
                </a:extLst>
              </p:cNvPr>
              <p:cNvSpPr/>
              <p:nvPr/>
            </p:nvSpPr>
            <p:spPr>
              <a:xfrm flipH="1">
                <a:off x="3752850" y="5449749"/>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77" name="组合 276">
              <a:extLst>
                <a:ext uri="{FF2B5EF4-FFF2-40B4-BE49-F238E27FC236}">
                  <a16:creationId xmlns:a16="http://schemas.microsoft.com/office/drawing/2014/main" id="{5BAC0FB5-F22D-4951-8A4F-FA4D4AD5A5C4}"/>
                </a:ext>
              </a:extLst>
            </p:cNvPr>
            <p:cNvGrpSpPr/>
            <p:nvPr/>
          </p:nvGrpSpPr>
          <p:grpSpPr>
            <a:xfrm>
              <a:off x="3902565" y="5482149"/>
              <a:ext cx="216375" cy="3600"/>
              <a:chOff x="3902565" y="5482149"/>
              <a:chExt cx="216375" cy="3600"/>
            </a:xfrm>
            <a:grpFill/>
          </p:grpSpPr>
          <p:sp>
            <p:nvSpPr>
              <p:cNvPr id="285" name="平行四边形 284">
                <a:extLst>
                  <a:ext uri="{FF2B5EF4-FFF2-40B4-BE49-F238E27FC236}">
                    <a16:creationId xmlns:a16="http://schemas.microsoft.com/office/drawing/2014/main" id="{1D14C68C-766A-47B1-833B-9E0E86FB62CC}"/>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6" name="平行四边形 285">
                <a:extLst>
                  <a:ext uri="{FF2B5EF4-FFF2-40B4-BE49-F238E27FC236}">
                    <a16:creationId xmlns:a16="http://schemas.microsoft.com/office/drawing/2014/main" id="{27C61724-A17C-4072-8A1C-E168D7B060B6}"/>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7" name="平行四边形 286">
                <a:extLst>
                  <a:ext uri="{FF2B5EF4-FFF2-40B4-BE49-F238E27FC236}">
                    <a16:creationId xmlns:a16="http://schemas.microsoft.com/office/drawing/2014/main" id="{9D21725D-188B-4BE0-8579-6A7DC1AD4F95}"/>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平行四边形 287">
                <a:extLst>
                  <a:ext uri="{FF2B5EF4-FFF2-40B4-BE49-F238E27FC236}">
                    <a16:creationId xmlns:a16="http://schemas.microsoft.com/office/drawing/2014/main" id="{6C981EDA-1954-4424-8CB5-98D972216C36}"/>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9" name="平行四边形 288">
                <a:extLst>
                  <a:ext uri="{FF2B5EF4-FFF2-40B4-BE49-F238E27FC236}">
                    <a16:creationId xmlns:a16="http://schemas.microsoft.com/office/drawing/2014/main" id="{7787EE8B-D431-4E25-87BB-4E7C90F688A7}"/>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0" name="平行四边形 289">
                <a:extLst>
                  <a:ext uri="{FF2B5EF4-FFF2-40B4-BE49-F238E27FC236}">
                    <a16:creationId xmlns:a16="http://schemas.microsoft.com/office/drawing/2014/main" id="{A4E51F44-FF00-4C14-8B35-BC64E0418109}"/>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78" name="组合 277">
              <a:extLst>
                <a:ext uri="{FF2B5EF4-FFF2-40B4-BE49-F238E27FC236}">
                  <a16:creationId xmlns:a16="http://schemas.microsoft.com/office/drawing/2014/main" id="{2004036B-3DD0-493C-B482-34513F71E42F}"/>
                </a:ext>
              </a:extLst>
            </p:cNvPr>
            <p:cNvGrpSpPr/>
            <p:nvPr/>
          </p:nvGrpSpPr>
          <p:grpSpPr>
            <a:xfrm flipH="1">
              <a:off x="3479160" y="5482149"/>
              <a:ext cx="216375" cy="3600"/>
              <a:chOff x="3902565" y="5482149"/>
              <a:chExt cx="216375" cy="3600"/>
            </a:xfrm>
            <a:grpFill/>
          </p:grpSpPr>
          <p:sp>
            <p:nvSpPr>
              <p:cNvPr id="279" name="平行四边形 278">
                <a:extLst>
                  <a:ext uri="{FF2B5EF4-FFF2-40B4-BE49-F238E27FC236}">
                    <a16:creationId xmlns:a16="http://schemas.microsoft.com/office/drawing/2014/main" id="{F54916FF-FA15-4574-9530-3F7028EF66BD}"/>
                  </a:ext>
                </a:extLst>
              </p:cNvPr>
              <p:cNvSpPr/>
              <p:nvPr/>
            </p:nvSpPr>
            <p:spPr>
              <a:xfrm flipH="1">
                <a:off x="39025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平行四边形 279">
                <a:extLst>
                  <a:ext uri="{FF2B5EF4-FFF2-40B4-BE49-F238E27FC236}">
                    <a16:creationId xmlns:a16="http://schemas.microsoft.com/office/drawing/2014/main" id="{F84BCDA2-DE3E-4848-91E4-1632E34C5A90}"/>
                  </a:ext>
                </a:extLst>
              </p:cNvPr>
              <p:cNvSpPr/>
              <p:nvPr/>
            </p:nvSpPr>
            <p:spPr>
              <a:xfrm flipH="1">
                <a:off x="39386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1" name="平行四边形 280">
                <a:extLst>
                  <a:ext uri="{FF2B5EF4-FFF2-40B4-BE49-F238E27FC236}">
                    <a16:creationId xmlns:a16="http://schemas.microsoft.com/office/drawing/2014/main" id="{EA91C7F2-FE5E-4EB3-9959-444AA05D9429}"/>
                  </a:ext>
                </a:extLst>
              </p:cNvPr>
              <p:cNvSpPr/>
              <p:nvPr/>
            </p:nvSpPr>
            <p:spPr>
              <a:xfrm flipH="1">
                <a:off x="397471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2" name="平行四边形 281">
                <a:extLst>
                  <a:ext uri="{FF2B5EF4-FFF2-40B4-BE49-F238E27FC236}">
                    <a16:creationId xmlns:a16="http://schemas.microsoft.com/office/drawing/2014/main" id="{5F9A8131-89B1-4646-89A9-F2EDED201A76}"/>
                  </a:ext>
                </a:extLst>
              </p:cNvPr>
              <p:cNvSpPr/>
              <p:nvPr/>
            </p:nvSpPr>
            <p:spPr>
              <a:xfrm flipH="1">
                <a:off x="401079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3" name="平行四边形 282">
                <a:extLst>
                  <a:ext uri="{FF2B5EF4-FFF2-40B4-BE49-F238E27FC236}">
                    <a16:creationId xmlns:a16="http://schemas.microsoft.com/office/drawing/2014/main" id="{2888E31F-052A-463E-B6CC-8806176B4AAA}"/>
                  </a:ext>
                </a:extLst>
              </p:cNvPr>
              <p:cNvSpPr/>
              <p:nvPr/>
            </p:nvSpPr>
            <p:spPr>
              <a:xfrm flipH="1">
                <a:off x="4046865"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4" name="平行四边形 283">
                <a:extLst>
                  <a:ext uri="{FF2B5EF4-FFF2-40B4-BE49-F238E27FC236}">
                    <a16:creationId xmlns:a16="http://schemas.microsoft.com/office/drawing/2014/main" id="{41989B85-AD74-473B-8B72-04CCF88286DE}"/>
                  </a:ext>
                </a:extLst>
              </p:cNvPr>
              <p:cNvSpPr/>
              <p:nvPr/>
            </p:nvSpPr>
            <p:spPr>
              <a:xfrm flipH="1">
                <a:off x="4082940" y="5482149"/>
                <a:ext cx="36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75" name="文本框 274">
            <a:extLst>
              <a:ext uri="{FF2B5EF4-FFF2-40B4-BE49-F238E27FC236}">
                <a16:creationId xmlns:a16="http://schemas.microsoft.com/office/drawing/2014/main" id="{0DE6D3AC-71DA-4DCD-B1FE-E261A76A1D0F}"/>
              </a:ext>
            </a:extLst>
          </p:cNvPr>
          <p:cNvSpPr txBox="1"/>
          <p:nvPr/>
        </p:nvSpPr>
        <p:spPr>
          <a:xfrm>
            <a:off x="9436951" y="3326500"/>
            <a:ext cx="1504353" cy="350659"/>
          </a:xfrm>
          <a:prstGeom prst="rect">
            <a:avLst/>
          </a:prstGeom>
          <a:noFill/>
        </p:spPr>
        <p:txBody>
          <a:bodyPr wrap="none" lIns="0" tIns="0" rIns="0" bIns="0" rtlCol="0" anchor="t" anchorCtr="0">
            <a:noAutofit/>
          </a:bodyPr>
          <a:lstStyle/>
          <a:p>
            <a:pPr algn="ctr"/>
            <a:r>
              <a:rPr lang="zh-CN" altLang="en-US" dirty="0">
                <a:gradFill flip="none" rotWithShape="1">
                  <a:gsLst>
                    <a:gs pos="1000">
                      <a:schemeClr val="accent3"/>
                    </a:gs>
                    <a:gs pos="100000">
                      <a:schemeClr val="accent4"/>
                    </a:gs>
                  </a:gsLst>
                  <a:lin ang="5400000" scaled="0"/>
                  <a:tileRect/>
                </a:gradFill>
                <a:latin typeface="+mj-ea"/>
                <a:ea typeface="+mj-ea"/>
              </a:rPr>
              <a:t>扩展表格列</a:t>
            </a:r>
          </a:p>
        </p:txBody>
      </p:sp>
      <p:sp>
        <p:nvSpPr>
          <p:cNvPr id="297" name="任意多边形: 形状 296">
            <a:extLst>
              <a:ext uri="{FF2B5EF4-FFF2-40B4-BE49-F238E27FC236}">
                <a16:creationId xmlns:a16="http://schemas.microsoft.com/office/drawing/2014/main" id="{645E3DB6-531F-40CE-831C-0D833274FD87}"/>
              </a:ext>
            </a:extLst>
          </p:cNvPr>
          <p:cNvSpPr/>
          <p:nvPr/>
        </p:nvSpPr>
        <p:spPr>
          <a:xfrm>
            <a:off x="6681801" y="3865378"/>
            <a:ext cx="267429" cy="528779"/>
          </a:xfrm>
          <a:custGeom>
            <a:avLst/>
            <a:gdLst>
              <a:gd name="connsiteX0" fmla="*/ 154430 w 267429"/>
              <a:gd name="connsiteY0" fmla="*/ 148919 h 528779"/>
              <a:gd name="connsiteX1" fmla="*/ 267429 w 267429"/>
              <a:gd name="connsiteY1" fmla="*/ 266860 h 528779"/>
              <a:gd name="connsiteX2" fmla="*/ 149489 w 267429"/>
              <a:gd name="connsiteY2" fmla="*/ 379860 h 528779"/>
              <a:gd name="connsiteX3" fmla="*/ 150529 w 267429"/>
              <a:gd name="connsiteY3" fmla="*/ 331238 h 528779"/>
              <a:gd name="connsiteX4" fmla="*/ 217153 w 267429"/>
              <a:gd name="connsiteY4" fmla="*/ 267404 h 528779"/>
              <a:gd name="connsiteX5" fmla="*/ 153320 w 267429"/>
              <a:gd name="connsiteY5" fmla="*/ 200779 h 528779"/>
              <a:gd name="connsiteX6" fmla="*/ 87113 w 267429"/>
              <a:gd name="connsiteY6" fmla="*/ 84928 h 528779"/>
              <a:gd name="connsiteX7" fmla="*/ 134602 w 267429"/>
              <a:gd name="connsiteY7" fmla="*/ 132997 h 528779"/>
              <a:gd name="connsiteX8" fmla="*/ 132997 w 267429"/>
              <a:gd name="connsiteY8" fmla="*/ 397386 h 528779"/>
              <a:gd name="connsiteX9" fmla="*/ 87113 w 267429"/>
              <a:gd name="connsiteY9" fmla="*/ 442717 h 528779"/>
              <a:gd name="connsiteX10" fmla="*/ 3209 w 267429"/>
              <a:gd name="connsiteY10" fmla="*/ 0 h 528779"/>
              <a:gd name="connsiteX11" fmla="*/ 51113 w 267429"/>
              <a:gd name="connsiteY11" fmla="*/ 48488 h 528779"/>
              <a:gd name="connsiteX12" fmla="*/ 51113 w 267429"/>
              <a:gd name="connsiteY12" fmla="*/ 478283 h 528779"/>
              <a:gd name="connsiteX13" fmla="*/ 0 w 267429"/>
              <a:gd name="connsiteY13" fmla="*/ 528779 h 52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429" h="528779">
                <a:moveTo>
                  <a:pt x="154430" y="148919"/>
                </a:moveTo>
                <a:lnTo>
                  <a:pt x="267429" y="266860"/>
                </a:lnTo>
                <a:lnTo>
                  <a:pt x="149489" y="379860"/>
                </a:lnTo>
                <a:lnTo>
                  <a:pt x="150529" y="331238"/>
                </a:lnTo>
                <a:lnTo>
                  <a:pt x="217153" y="267404"/>
                </a:lnTo>
                <a:lnTo>
                  <a:pt x="153320" y="200779"/>
                </a:lnTo>
                <a:close/>
                <a:moveTo>
                  <a:pt x="87113" y="84928"/>
                </a:moveTo>
                <a:lnTo>
                  <a:pt x="134602" y="132997"/>
                </a:lnTo>
                <a:lnTo>
                  <a:pt x="132997" y="397386"/>
                </a:lnTo>
                <a:lnTo>
                  <a:pt x="87113" y="442717"/>
                </a:lnTo>
                <a:close/>
                <a:moveTo>
                  <a:pt x="3209" y="0"/>
                </a:moveTo>
                <a:lnTo>
                  <a:pt x="51113" y="48488"/>
                </a:lnTo>
                <a:lnTo>
                  <a:pt x="51113" y="478283"/>
                </a:lnTo>
                <a:lnTo>
                  <a:pt x="0" y="528779"/>
                </a:lnTo>
                <a:close/>
              </a:path>
            </a:pathLst>
          </a:custGeom>
          <a:gradFill>
            <a:gsLst>
              <a:gs pos="0">
                <a:schemeClr val="accent2">
                  <a:alpha val="0"/>
                </a:schemeClr>
              </a:gs>
              <a:gs pos="100000">
                <a:schemeClr val="accent2">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8" name="任意多边形: 形状 297">
            <a:extLst>
              <a:ext uri="{FF2B5EF4-FFF2-40B4-BE49-F238E27FC236}">
                <a16:creationId xmlns:a16="http://schemas.microsoft.com/office/drawing/2014/main" id="{26BE87CC-9525-4C12-BAC1-349AF192F53F}"/>
              </a:ext>
            </a:extLst>
          </p:cNvPr>
          <p:cNvSpPr/>
          <p:nvPr/>
        </p:nvSpPr>
        <p:spPr>
          <a:xfrm>
            <a:off x="8966874" y="3865378"/>
            <a:ext cx="267429" cy="528779"/>
          </a:xfrm>
          <a:custGeom>
            <a:avLst/>
            <a:gdLst>
              <a:gd name="connsiteX0" fmla="*/ 154430 w 267429"/>
              <a:gd name="connsiteY0" fmla="*/ 148919 h 528779"/>
              <a:gd name="connsiteX1" fmla="*/ 267429 w 267429"/>
              <a:gd name="connsiteY1" fmla="*/ 266860 h 528779"/>
              <a:gd name="connsiteX2" fmla="*/ 149489 w 267429"/>
              <a:gd name="connsiteY2" fmla="*/ 379860 h 528779"/>
              <a:gd name="connsiteX3" fmla="*/ 150529 w 267429"/>
              <a:gd name="connsiteY3" fmla="*/ 331238 h 528779"/>
              <a:gd name="connsiteX4" fmla="*/ 217153 w 267429"/>
              <a:gd name="connsiteY4" fmla="*/ 267404 h 528779"/>
              <a:gd name="connsiteX5" fmla="*/ 153320 w 267429"/>
              <a:gd name="connsiteY5" fmla="*/ 200779 h 528779"/>
              <a:gd name="connsiteX6" fmla="*/ 87113 w 267429"/>
              <a:gd name="connsiteY6" fmla="*/ 84928 h 528779"/>
              <a:gd name="connsiteX7" fmla="*/ 134602 w 267429"/>
              <a:gd name="connsiteY7" fmla="*/ 132997 h 528779"/>
              <a:gd name="connsiteX8" fmla="*/ 132997 w 267429"/>
              <a:gd name="connsiteY8" fmla="*/ 397386 h 528779"/>
              <a:gd name="connsiteX9" fmla="*/ 87113 w 267429"/>
              <a:gd name="connsiteY9" fmla="*/ 442717 h 528779"/>
              <a:gd name="connsiteX10" fmla="*/ 3209 w 267429"/>
              <a:gd name="connsiteY10" fmla="*/ 0 h 528779"/>
              <a:gd name="connsiteX11" fmla="*/ 51113 w 267429"/>
              <a:gd name="connsiteY11" fmla="*/ 48488 h 528779"/>
              <a:gd name="connsiteX12" fmla="*/ 51113 w 267429"/>
              <a:gd name="connsiteY12" fmla="*/ 478283 h 528779"/>
              <a:gd name="connsiteX13" fmla="*/ 0 w 267429"/>
              <a:gd name="connsiteY13" fmla="*/ 528779 h 52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429" h="528779">
                <a:moveTo>
                  <a:pt x="154430" y="148919"/>
                </a:moveTo>
                <a:lnTo>
                  <a:pt x="267429" y="266860"/>
                </a:lnTo>
                <a:lnTo>
                  <a:pt x="149489" y="379860"/>
                </a:lnTo>
                <a:lnTo>
                  <a:pt x="150529" y="331238"/>
                </a:lnTo>
                <a:lnTo>
                  <a:pt x="217153" y="267404"/>
                </a:lnTo>
                <a:lnTo>
                  <a:pt x="153320" y="200779"/>
                </a:lnTo>
                <a:close/>
                <a:moveTo>
                  <a:pt x="87113" y="84928"/>
                </a:moveTo>
                <a:lnTo>
                  <a:pt x="134602" y="132997"/>
                </a:lnTo>
                <a:lnTo>
                  <a:pt x="132997" y="397386"/>
                </a:lnTo>
                <a:lnTo>
                  <a:pt x="87113" y="442717"/>
                </a:lnTo>
                <a:close/>
                <a:moveTo>
                  <a:pt x="3209" y="0"/>
                </a:moveTo>
                <a:lnTo>
                  <a:pt x="51113" y="48488"/>
                </a:lnTo>
                <a:lnTo>
                  <a:pt x="51113" y="478283"/>
                </a:lnTo>
                <a:lnTo>
                  <a:pt x="0" y="528779"/>
                </a:lnTo>
                <a:close/>
              </a:path>
            </a:pathLst>
          </a:custGeom>
          <a:gradFill>
            <a:gsLst>
              <a:gs pos="0">
                <a:schemeClr val="accent2">
                  <a:alpha val="0"/>
                </a:schemeClr>
              </a:gs>
              <a:gs pos="100000">
                <a:schemeClr val="accent2">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aphicFrame>
        <p:nvGraphicFramePr>
          <p:cNvPr id="29" name="表格 29">
            <a:extLst>
              <a:ext uri="{FF2B5EF4-FFF2-40B4-BE49-F238E27FC236}">
                <a16:creationId xmlns:a16="http://schemas.microsoft.com/office/drawing/2014/main" id="{502A72F5-674E-471E-ACF6-A4FEC79EF143}"/>
              </a:ext>
            </a:extLst>
          </p:cNvPr>
          <p:cNvGraphicFramePr>
            <a:graphicFrameLocks noGrp="1"/>
          </p:cNvGraphicFramePr>
          <p:nvPr>
            <p:extLst>
              <p:ext uri="{D42A27DB-BD31-4B8C-83A1-F6EECF244321}">
                <p14:modId xmlns:p14="http://schemas.microsoft.com/office/powerpoint/2010/main" val="45988330"/>
              </p:ext>
            </p:extLst>
          </p:nvPr>
        </p:nvGraphicFramePr>
        <p:xfrm>
          <a:off x="2885942" y="3748990"/>
          <a:ext cx="1080000" cy="1440000"/>
        </p:xfrm>
        <a:graphic>
          <a:graphicData uri="http://schemas.openxmlformats.org/drawingml/2006/table">
            <a:tbl>
              <a:tblPr>
                <a:tableStyleId>{5C22544A-7EE6-4342-B048-85BDC9FD1C3A}</a:tableStyleId>
              </a:tblPr>
              <a:tblGrid>
                <a:gridCol w="360000">
                  <a:extLst>
                    <a:ext uri="{9D8B030D-6E8A-4147-A177-3AD203B41FA5}">
                      <a16:colId xmlns:a16="http://schemas.microsoft.com/office/drawing/2014/main" val="2823362121"/>
                    </a:ext>
                  </a:extLst>
                </a:gridCol>
                <a:gridCol w="360000">
                  <a:extLst>
                    <a:ext uri="{9D8B030D-6E8A-4147-A177-3AD203B41FA5}">
                      <a16:colId xmlns:a16="http://schemas.microsoft.com/office/drawing/2014/main" val="3897256186"/>
                    </a:ext>
                  </a:extLst>
                </a:gridCol>
                <a:gridCol w="360000">
                  <a:extLst>
                    <a:ext uri="{9D8B030D-6E8A-4147-A177-3AD203B41FA5}">
                      <a16:colId xmlns:a16="http://schemas.microsoft.com/office/drawing/2014/main" val="4076593237"/>
                    </a:ext>
                  </a:extLst>
                </a:gridCol>
              </a:tblGrid>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2568026759"/>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034799380"/>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659477360"/>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466604837"/>
                  </a:ext>
                </a:extLst>
              </a:tr>
            </a:tbl>
          </a:graphicData>
        </a:graphic>
      </p:graphicFrame>
      <p:graphicFrame>
        <p:nvGraphicFramePr>
          <p:cNvPr id="299" name="表格 29">
            <a:extLst>
              <a:ext uri="{FF2B5EF4-FFF2-40B4-BE49-F238E27FC236}">
                <a16:creationId xmlns:a16="http://schemas.microsoft.com/office/drawing/2014/main" id="{2B7DD8A7-4B62-4A9A-9141-759ABD96B726}"/>
              </a:ext>
            </a:extLst>
          </p:cNvPr>
          <p:cNvGraphicFramePr>
            <a:graphicFrameLocks noGrp="1"/>
          </p:cNvGraphicFramePr>
          <p:nvPr>
            <p:extLst>
              <p:ext uri="{D42A27DB-BD31-4B8C-83A1-F6EECF244321}">
                <p14:modId xmlns:p14="http://schemas.microsoft.com/office/powerpoint/2010/main" val="1328345589"/>
              </p:ext>
            </p:extLst>
          </p:nvPr>
        </p:nvGraphicFramePr>
        <p:xfrm>
          <a:off x="5142875" y="3748990"/>
          <a:ext cx="1080000" cy="1440000"/>
        </p:xfrm>
        <a:graphic>
          <a:graphicData uri="http://schemas.openxmlformats.org/drawingml/2006/table">
            <a:tbl>
              <a:tblPr>
                <a:tableStyleId>{5C22544A-7EE6-4342-B048-85BDC9FD1C3A}</a:tableStyleId>
              </a:tblPr>
              <a:tblGrid>
                <a:gridCol w="360000">
                  <a:extLst>
                    <a:ext uri="{9D8B030D-6E8A-4147-A177-3AD203B41FA5}">
                      <a16:colId xmlns:a16="http://schemas.microsoft.com/office/drawing/2014/main" val="2823362121"/>
                    </a:ext>
                  </a:extLst>
                </a:gridCol>
                <a:gridCol w="360000">
                  <a:extLst>
                    <a:ext uri="{9D8B030D-6E8A-4147-A177-3AD203B41FA5}">
                      <a16:colId xmlns:a16="http://schemas.microsoft.com/office/drawing/2014/main" val="3897256186"/>
                    </a:ext>
                  </a:extLst>
                </a:gridCol>
                <a:gridCol w="360000">
                  <a:extLst>
                    <a:ext uri="{9D8B030D-6E8A-4147-A177-3AD203B41FA5}">
                      <a16:colId xmlns:a16="http://schemas.microsoft.com/office/drawing/2014/main" val="4076593237"/>
                    </a:ext>
                  </a:extLst>
                </a:gridCol>
              </a:tblGrid>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solidFill>
                      <a:schemeClr val="accent2"/>
                    </a:solidFill>
                  </a:tcPr>
                </a:tc>
                <a:extLst>
                  <a:ext uri="{0D108BD9-81ED-4DB2-BD59-A6C34878D82A}">
                    <a16:rowId xmlns:a16="http://schemas.microsoft.com/office/drawing/2014/main" val="2568026759"/>
                  </a:ext>
                </a:extLst>
              </a:tr>
              <a:tr h="360000">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solidFill>
                      <a:schemeClr val="accent2"/>
                    </a:solid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1034799380"/>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solidFill>
                      <a:schemeClr val="accent2"/>
                    </a:solidFill>
                  </a:tcPr>
                </a:tc>
                <a:extLst>
                  <a:ext uri="{0D108BD9-81ED-4DB2-BD59-A6C34878D82A}">
                    <a16:rowId xmlns:a16="http://schemas.microsoft.com/office/drawing/2014/main" val="3659477360"/>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solidFill>
                      <a:schemeClr val="accent2"/>
                    </a:solid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466604837"/>
                  </a:ext>
                </a:extLst>
              </a:tr>
            </a:tbl>
          </a:graphicData>
        </a:graphic>
      </p:graphicFrame>
      <p:graphicFrame>
        <p:nvGraphicFramePr>
          <p:cNvPr id="300" name="表格 29">
            <a:extLst>
              <a:ext uri="{FF2B5EF4-FFF2-40B4-BE49-F238E27FC236}">
                <a16:creationId xmlns:a16="http://schemas.microsoft.com/office/drawing/2014/main" id="{EFC6FB30-C395-436D-92E8-BD8DD2DF3E62}"/>
              </a:ext>
            </a:extLst>
          </p:cNvPr>
          <p:cNvGraphicFramePr>
            <a:graphicFrameLocks noGrp="1"/>
          </p:cNvGraphicFramePr>
          <p:nvPr>
            <p:extLst>
              <p:ext uri="{D42A27DB-BD31-4B8C-83A1-F6EECF244321}">
                <p14:modId xmlns:p14="http://schemas.microsoft.com/office/powerpoint/2010/main" val="48741900"/>
              </p:ext>
            </p:extLst>
          </p:nvPr>
        </p:nvGraphicFramePr>
        <p:xfrm>
          <a:off x="7485567" y="3748990"/>
          <a:ext cx="1080000" cy="1440000"/>
        </p:xfrm>
        <a:graphic>
          <a:graphicData uri="http://schemas.openxmlformats.org/drawingml/2006/table">
            <a:tbl>
              <a:tblPr>
                <a:tableStyleId>{5C22544A-7EE6-4342-B048-85BDC9FD1C3A}</a:tableStyleId>
              </a:tblPr>
              <a:tblGrid>
                <a:gridCol w="360000">
                  <a:extLst>
                    <a:ext uri="{9D8B030D-6E8A-4147-A177-3AD203B41FA5}">
                      <a16:colId xmlns:a16="http://schemas.microsoft.com/office/drawing/2014/main" val="2823362121"/>
                    </a:ext>
                  </a:extLst>
                </a:gridCol>
                <a:gridCol w="360000">
                  <a:extLst>
                    <a:ext uri="{9D8B030D-6E8A-4147-A177-3AD203B41FA5}">
                      <a16:colId xmlns:a16="http://schemas.microsoft.com/office/drawing/2014/main" val="3897256186"/>
                    </a:ext>
                  </a:extLst>
                </a:gridCol>
                <a:gridCol w="360000">
                  <a:extLst>
                    <a:ext uri="{9D8B030D-6E8A-4147-A177-3AD203B41FA5}">
                      <a16:colId xmlns:a16="http://schemas.microsoft.com/office/drawing/2014/main" val="4076593237"/>
                    </a:ext>
                  </a:extLst>
                </a:gridCol>
              </a:tblGrid>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2568026759"/>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1034799380"/>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3659477360"/>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3466604837"/>
                  </a:ext>
                </a:extLst>
              </a:tr>
            </a:tbl>
          </a:graphicData>
        </a:graphic>
      </p:graphicFrame>
      <p:graphicFrame>
        <p:nvGraphicFramePr>
          <p:cNvPr id="30" name="表格 30">
            <a:extLst>
              <a:ext uri="{FF2B5EF4-FFF2-40B4-BE49-F238E27FC236}">
                <a16:creationId xmlns:a16="http://schemas.microsoft.com/office/drawing/2014/main" id="{049ADA73-7FCD-447C-9E25-4F83C216E2D7}"/>
              </a:ext>
            </a:extLst>
          </p:cNvPr>
          <p:cNvGraphicFramePr>
            <a:graphicFrameLocks noGrp="1"/>
          </p:cNvGraphicFramePr>
          <p:nvPr>
            <p:extLst>
              <p:ext uri="{D42A27DB-BD31-4B8C-83A1-F6EECF244321}">
                <p14:modId xmlns:p14="http://schemas.microsoft.com/office/powerpoint/2010/main" val="2437506084"/>
              </p:ext>
            </p:extLst>
          </p:nvPr>
        </p:nvGraphicFramePr>
        <p:xfrm>
          <a:off x="8268610" y="3821430"/>
          <a:ext cx="216000" cy="216000"/>
        </p:xfrm>
        <a:graphic>
          <a:graphicData uri="http://schemas.openxmlformats.org/drawingml/2006/table">
            <a:tbl>
              <a:tblPr>
                <a:tableStyleId>{5C22544A-7EE6-4342-B048-85BDC9FD1C3A}</a:tableStyleId>
              </a:tblPr>
              <a:tblGrid>
                <a:gridCol w="72000">
                  <a:extLst>
                    <a:ext uri="{9D8B030D-6E8A-4147-A177-3AD203B41FA5}">
                      <a16:colId xmlns:a16="http://schemas.microsoft.com/office/drawing/2014/main" val="1153879998"/>
                    </a:ext>
                  </a:extLst>
                </a:gridCol>
                <a:gridCol w="72000">
                  <a:extLst>
                    <a:ext uri="{9D8B030D-6E8A-4147-A177-3AD203B41FA5}">
                      <a16:colId xmlns:a16="http://schemas.microsoft.com/office/drawing/2014/main" val="2861848436"/>
                    </a:ext>
                  </a:extLst>
                </a:gridCol>
                <a:gridCol w="72000">
                  <a:extLst>
                    <a:ext uri="{9D8B030D-6E8A-4147-A177-3AD203B41FA5}">
                      <a16:colId xmlns:a16="http://schemas.microsoft.com/office/drawing/2014/main" val="3885206016"/>
                    </a:ext>
                  </a:extLst>
                </a:gridCol>
              </a:tblGrid>
              <a:tr h="72000">
                <a:tc>
                  <a:txBody>
                    <a:bodyPr/>
                    <a:lstStyle/>
                    <a:p>
                      <a:endParaRPr lang="zh-CN" altLang="en-US" sz="1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tc>
                  <a:txBody>
                    <a:bodyPr/>
                    <a:lstStyle/>
                    <a:p>
                      <a:endParaRPr lang="zh-CN" altLang="en-US" sz="1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tc>
                  <a:txBody>
                    <a:bodyPr/>
                    <a:lstStyle/>
                    <a:p>
                      <a:endParaRPr lang="zh-CN" altLang="en-US" sz="1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extLst>
                  <a:ext uri="{0D108BD9-81ED-4DB2-BD59-A6C34878D82A}">
                    <a16:rowId xmlns:a16="http://schemas.microsoft.com/office/drawing/2014/main" val="2263349700"/>
                  </a:ext>
                </a:extLst>
              </a:tr>
              <a:tr h="72000">
                <a:tc>
                  <a:txBody>
                    <a:bodyPr/>
                    <a:lstStyle/>
                    <a:p>
                      <a:endParaRPr lang="zh-CN" altLang="en-US" sz="1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tc>
                  <a:txBody>
                    <a:bodyPr/>
                    <a:lstStyle/>
                    <a:p>
                      <a:endParaRPr lang="zh-CN" altLang="en-US" sz="1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tc>
                  <a:txBody>
                    <a:bodyPr/>
                    <a:lstStyle/>
                    <a:p>
                      <a:endParaRPr lang="zh-CN" altLang="en-US" sz="1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extLst>
                  <a:ext uri="{0D108BD9-81ED-4DB2-BD59-A6C34878D82A}">
                    <a16:rowId xmlns:a16="http://schemas.microsoft.com/office/drawing/2014/main" val="1914465992"/>
                  </a:ext>
                </a:extLst>
              </a:tr>
              <a:tr h="72000">
                <a:tc>
                  <a:txBody>
                    <a:bodyPr/>
                    <a:lstStyle/>
                    <a:p>
                      <a:endParaRPr lang="zh-CN" altLang="en-US" sz="1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tc>
                  <a:txBody>
                    <a:bodyPr/>
                    <a:lstStyle/>
                    <a:p>
                      <a:endParaRPr lang="zh-CN" altLang="en-US" sz="1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tc>
                  <a:txBody>
                    <a:bodyPr/>
                    <a:lstStyle/>
                    <a:p>
                      <a:endParaRPr lang="zh-CN" altLang="en-US" sz="1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extLst>
                  <a:ext uri="{0D108BD9-81ED-4DB2-BD59-A6C34878D82A}">
                    <a16:rowId xmlns:a16="http://schemas.microsoft.com/office/drawing/2014/main" val="1829557192"/>
                  </a:ext>
                </a:extLst>
              </a:tr>
            </a:tbl>
          </a:graphicData>
        </a:graphic>
      </p:graphicFrame>
      <p:graphicFrame>
        <p:nvGraphicFramePr>
          <p:cNvPr id="301" name="表格 29">
            <a:extLst>
              <a:ext uri="{FF2B5EF4-FFF2-40B4-BE49-F238E27FC236}">
                <a16:creationId xmlns:a16="http://schemas.microsoft.com/office/drawing/2014/main" id="{666D5E85-0FBA-478F-9FCF-A506F47985D3}"/>
              </a:ext>
            </a:extLst>
          </p:cNvPr>
          <p:cNvGraphicFramePr>
            <a:graphicFrameLocks noGrp="1"/>
          </p:cNvGraphicFramePr>
          <p:nvPr>
            <p:extLst>
              <p:ext uri="{D42A27DB-BD31-4B8C-83A1-F6EECF244321}">
                <p14:modId xmlns:p14="http://schemas.microsoft.com/office/powerpoint/2010/main" val="2308681676"/>
              </p:ext>
            </p:extLst>
          </p:nvPr>
        </p:nvGraphicFramePr>
        <p:xfrm>
          <a:off x="9716861" y="3748990"/>
          <a:ext cx="1080000" cy="1440000"/>
        </p:xfrm>
        <a:graphic>
          <a:graphicData uri="http://schemas.openxmlformats.org/drawingml/2006/table">
            <a:tbl>
              <a:tblPr>
                <a:tableStyleId>{5C22544A-7EE6-4342-B048-85BDC9FD1C3A}</a:tableStyleId>
              </a:tblPr>
              <a:tblGrid>
                <a:gridCol w="360000">
                  <a:extLst>
                    <a:ext uri="{9D8B030D-6E8A-4147-A177-3AD203B41FA5}">
                      <a16:colId xmlns:a16="http://schemas.microsoft.com/office/drawing/2014/main" val="2823362121"/>
                    </a:ext>
                  </a:extLst>
                </a:gridCol>
                <a:gridCol w="360000">
                  <a:extLst>
                    <a:ext uri="{9D8B030D-6E8A-4147-A177-3AD203B41FA5}">
                      <a16:colId xmlns:a16="http://schemas.microsoft.com/office/drawing/2014/main" val="3897256186"/>
                    </a:ext>
                  </a:extLst>
                </a:gridCol>
                <a:gridCol w="360000">
                  <a:extLst>
                    <a:ext uri="{9D8B030D-6E8A-4147-A177-3AD203B41FA5}">
                      <a16:colId xmlns:a16="http://schemas.microsoft.com/office/drawing/2014/main" val="4076593237"/>
                    </a:ext>
                  </a:extLst>
                </a:gridCol>
              </a:tblGrid>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2568026759"/>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1034799380"/>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3659477360"/>
                  </a:ext>
                </a:extLst>
              </a:tr>
              <a:tr h="360000">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tc>
                  <a:txBody>
                    <a:bodyPr/>
                    <a:lstStyle/>
                    <a:p>
                      <a:endParaRPr lang="zh-CN" altLang="en-US" sz="6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3175" cap="flat" cmpd="sng" algn="ctr">
                      <a:solidFill>
                        <a:schemeClr val="accent5"/>
                      </a:solidFill>
                      <a:prstDash val="solid"/>
                      <a:round/>
                      <a:headEnd type="none" w="med" len="med"/>
                      <a:tailEnd type="none" w="med" len="med"/>
                    </a:lnL>
                    <a:lnR w="3175" cap="flat" cmpd="sng" algn="ctr">
                      <a:solidFill>
                        <a:schemeClr val="accent5"/>
                      </a:solidFill>
                      <a:prstDash val="solid"/>
                      <a:round/>
                      <a:headEnd type="none" w="med" len="med"/>
                      <a:tailEnd type="none" w="med" len="med"/>
                    </a:lnR>
                    <a:lnT w="3175" cap="flat" cmpd="sng" algn="ctr">
                      <a:solidFill>
                        <a:schemeClr val="accent5"/>
                      </a:solidFill>
                      <a:prstDash val="solid"/>
                      <a:round/>
                      <a:headEnd type="none" w="med" len="med"/>
                      <a:tailEnd type="none" w="med" len="med"/>
                    </a:lnT>
                    <a:lnB w="3175" cap="flat" cmpd="sng" algn="ctr">
                      <a:solidFill>
                        <a:schemeClr val="accent5"/>
                      </a:solidFill>
                      <a:prstDash val="solid"/>
                      <a:round/>
                      <a:headEnd type="none" w="med" len="med"/>
                      <a:tailEnd type="none" w="med" len="med"/>
                    </a:lnB>
                    <a:noFill/>
                  </a:tcPr>
                </a:tc>
                <a:extLst>
                  <a:ext uri="{0D108BD9-81ED-4DB2-BD59-A6C34878D82A}">
                    <a16:rowId xmlns:a16="http://schemas.microsoft.com/office/drawing/2014/main" val="3466604837"/>
                  </a:ext>
                </a:extLst>
              </a:tr>
            </a:tbl>
          </a:graphicData>
        </a:graphic>
      </p:graphicFrame>
      <p:graphicFrame>
        <p:nvGraphicFramePr>
          <p:cNvPr id="302" name="表格 30">
            <a:extLst>
              <a:ext uri="{FF2B5EF4-FFF2-40B4-BE49-F238E27FC236}">
                <a16:creationId xmlns:a16="http://schemas.microsoft.com/office/drawing/2014/main" id="{C595E359-DC45-4C90-A6C5-9869F01175AC}"/>
              </a:ext>
            </a:extLst>
          </p:cNvPr>
          <p:cNvGraphicFramePr>
            <a:graphicFrameLocks noGrp="1"/>
          </p:cNvGraphicFramePr>
          <p:nvPr>
            <p:extLst>
              <p:ext uri="{D42A27DB-BD31-4B8C-83A1-F6EECF244321}">
                <p14:modId xmlns:p14="http://schemas.microsoft.com/office/powerpoint/2010/main" val="76311170"/>
              </p:ext>
            </p:extLst>
          </p:nvPr>
        </p:nvGraphicFramePr>
        <p:xfrm>
          <a:off x="10499904" y="3821430"/>
          <a:ext cx="216000" cy="216000"/>
        </p:xfrm>
        <a:graphic>
          <a:graphicData uri="http://schemas.openxmlformats.org/drawingml/2006/table">
            <a:tbl>
              <a:tblPr>
                <a:tableStyleId>{5C22544A-7EE6-4342-B048-85BDC9FD1C3A}</a:tableStyleId>
              </a:tblPr>
              <a:tblGrid>
                <a:gridCol w="216000">
                  <a:extLst>
                    <a:ext uri="{9D8B030D-6E8A-4147-A177-3AD203B41FA5}">
                      <a16:colId xmlns:a16="http://schemas.microsoft.com/office/drawing/2014/main" val="1153879998"/>
                    </a:ext>
                  </a:extLst>
                </a:gridCol>
              </a:tblGrid>
              <a:tr h="216000">
                <a:tc>
                  <a:txBody>
                    <a:bodyPr/>
                    <a:lstStyle/>
                    <a:p>
                      <a:endParaRPr lang="zh-CN" altLang="en-US" sz="1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extLst>
                  <a:ext uri="{0D108BD9-81ED-4DB2-BD59-A6C34878D82A}">
                    <a16:rowId xmlns:a16="http://schemas.microsoft.com/office/drawing/2014/main" val="2263349700"/>
                  </a:ext>
                </a:extLst>
              </a:tr>
            </a:tbl>
          </a:graphicData>
        </a:graphic>
      </p:graphicFrame>
      <p:graphicFrame>
        <p:nvGraphicFramePr>
          <p:cNvPr id="303" name="表格 30">
            <a:extLst>
              <a:ext uri="{FF2B5EF4-FFF2-40B4-BE49-F238E27FC236}">
                <a16:creationId xmlns:a16="http://schemas.microsoft.com/office/drawing/2014/main" id="{00C7FFFA-3F51-4899-B8AB-040E2791F451}"/>
              </a:ext>
            </a:extLst>
          </p:cNvPr>
          <p:cNvGraphicFramePr>
            <a:graphicFrameLocks noGrp="1"/>
          </p:cNvGraphicFramePr>
          <p:nvPr>
            <p:extLst>
              <p:ext uri="{D42A27DB-BD31-4B8C-83A1-F6EECF244321}">
                <p14:modId xmlns:p14="http://schemas.microsoft.com/office/powerpoint/2010/main" val="3496307309"/>
              </p:ext>
            </p:extLst>
          </p:nvPr>
        </p:nvGraphicFramePr>
        <p:xfrm>
          <a:off x="10139683" y="3821430"/>
          <a:ext cx="216000" cy="216000"/>
        </p:xfrm>
        <a:graphic>
          <a:graphicData uri="http://schemas.openxmlformats.org/drawingml/2006/table">
            <a:tbl>
              <a:tblPr>
                <a:tableStyleId>{5C22544A-7EE6-4342-B048-85BDC9FD1C3A}</a:tableStyleId>
              </a:tblPr>
              <a:tblGrid>
                <a:gridCol w="216000">
                  <a:extLst>
                    <a:ext uri="{9D8B030D-6E8A-4147-A177-3AD203B41FA5}">
                      <a16:colId xmlns:a16="http://schemas.microsoft.com/office/drawing/2014/main" val="1153879998"/>
                    </a:ext>
                  </a:extLst>
                </a:gridCol>
              </a:tblGrid>
              <a:tr h="216000">
                <a:tc>
                  <a:txBody>
                    <a:bodyPr/>
                    <a:lstStyle/>
                    <a:p>
                      <a:endParaRPr lang="zh-CN" altLang="en-US" sz="1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extLst>
                  <a:ext uri="{0D108BD9-81ED-4DB2-BD59-A6C34878D82A}">
                    <a16:rowId xmlns:a16="http://schemas.microsoft.com/office/drawing/2014/main" val="2263349700"/>
                  </a:ext>
                </a:extLst>
              </a:tr>
            </a:tbl>
          </a:graphicData>
        </a:graphic>
      </p:graphicFrame>
      <p:graphicFrame>
        <p:nvGraphicFramePr>
          <p:cNvPr id="304" name="表格 30">
            <a:extLst>
              <a:ext uri="{FF2B5EF4-FFF2-40B4-BE49-F238E27FC236}">
                <a16:creationId xmlns:a16="http://schemas.microsoft.com/office/drawing/2014/main" id="{43ACB1A4-B31F-4760-B137-64589A596C0C}"/>
              </a:ext>
            </a:extLst>
          </p:cNvPr>
          <p:cNvGraphicFramePr>
            <a:graphicFrameLocks noGrp="1"/>
          </p:cNvGraphicFramePr>
          <p:nvPr>
            <p:extLst>
              <p:ext uri="{D42A27DB-BD31-4B8C-83A1-F6EECF244321}">
                <p14:modId xmlns:p14="http://schemas.microsoft.com/office/powerpoint/2010/main" val="3805103110"/>
              </p:ext>
            </p:extLst>
          </p:nvPr>
        </p:nvGraphicFramePr>
        <p:xfrm>
          <a:off x="9779462" y="3821430"/>
          <a:ext cx="216000" cy="216000"/>
        </p:xfrm>
        <a:graphic>
          <a:graphicData uri="http://schemas.openxmlformats.org/drawingml/2006/table">
            <a:tbl>
              <a:tblPr>
                <a:tableStyleId>{5C22544A-7EE6-4342-B048-85BDC9FD1C3A}</a:tableStyleId>
              </a:tblPr>
              <a:tblGrid>
                <a:gridCol w="216000">
                  <a:extLst>
                    <a:ext uri="{9D8B030D-6E8A-4147-A177-3AD203B41FA5}">
                      <a16:colId xmlns:a16="http://schemas.microsoft.com/office/drawing/2014/main" val="1153879998"/>
                    </a:ext>
                  </a:extLst>
                </a:gridCol>
              </a:tblGrid>
              <a:tr h="216000">
                <a:tc>
                  <a:txBody>
                    <a:bodyPr/>
                    <a:lstStyle/>
                    <a:p>
                      <a:endParaRPr lang="zh-CN" altLang="en-US" sz="1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txBody>
                  <a:tcPr marL="0" marR="0" marT="0" marB="0">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solidFill>
                      <a:schemeClr val="accent2"/>
                    </a:solidFill>
                  </a:tcPr>
                </a:tc>
                <a:extLst>
                  <a:ext uri="{0D108BD9-81ED-4DB2-BD59-A6C34878D82A}">
                    <a16:rowId xmlns:a16="http://schemas.microsoft.com/office/drawing/2014/main" val="2263349700"/>
                  </a:ext>
                </a:extLst>
              </a:tr>
            </a:tbl>
          </a:graphicData>
        </a:graphic>
      </p:graphicFrame>
    </p:spTree>
    <p:extLst>
      <p:ext uri="{BB962C8B-B14F-4D97-AF65-F5344CB8AC3E}">
        <p14:creationId xmlns:p14="http://schemas.microsoft.com/office/powerpoint/2010/main" val="27007144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BEFEE2AC-5F03-4113-ABD9-AFC1E0F24E8B}"/>
              </a:ext>
            </a:extLst>
          </p:cNvPr>
          <p:cNvCxnSpPr>
            <a:cxnSpLocks/>
          </p:cNvCxnSpPr>
          <p:nvPr/>
        </p:nvCxnSpPr>
        <p:spPr>
          <a:xfrm>
            <a:off x="325732" y="1013581"/>
            <a:ext cx="0" cy="4327856"/>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3" name="等腰三角形 2">
            <a:extLst>
              <a:ext uri="{FF2B5EF4-FFF2-40B4-BE49-F238E27FC236}">
                <a16:creationId xmlns:a16="http://schemas.microsoft.com/office/drawing/2014/main" id="{77138683-D6F9-44FC-94F7-4DD268665557}"/>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 name="等腰三角形 3">
            <a:extLst>
              <a:ext uri="{FF2B5EF4-FFF2-40B4-BE49-F238E27FC236}">
                <a16:creationId xmlns:a16="http://schemas.microsoft.com/office/drawing/2014/main" id="{3F804D0B-BA9C-47C4-975E-3A73E0A61E48}"/>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5" name="直接连接符 4">
            <a:extLst>
              <a:ext uri="{FF2B5EF4-FFF2-40B4-BE49-F238E27FC236}">
                <a16:creationId xmlns:a16="http://schemas.microsoft.com/office/drawing/2014/main" id="{701E5DDE-D8FC-462F-A54C-75518A4DF4F7}"/>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6" name="等腰三角形 5">
            <a:extLst>
              <a:ext uri="{FF2B5EF4-FFF2-40B4-BE49-F238E27FC236}">
                <a16:creationId xmlns:a16="http://schemas.microsoft.com/office/drawing/2014/main" id="{C46DEC0B-3466-43E1-96C9-0B355B452FEB}"/>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等腰三角形 6">
            <a:extLst>
              <a:ext uri="{FF2B5EF4-FFF2-40B4-BE49-F238E27FC236}">
                <a16:creationId xmlns:a16="http://schemas.microsoft.com/office/drawing/2014/main" id="{0C04A4D7-3E6D-49BC-9349-D4D7685A55C7}"/>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等腰三角形 7">
            <a:extLst>
              <a:ext uri="{FF2B5EF4-FFF2-40B4-BE49-F238E27FC236}">
                <a16:creationId xmlns:a16="http://schemas.microsoft.com/office/drawing/2014/main" id="{2AAEC7A0-B3EC-4DAC-9ED4-7ECE97B50B47}"/>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9" name="组合 8">
            <a:extLst>
              <a:ext uri="{FF2B5EF4-FFF2-40B4-BE49-F238E27FC236}">
                <a16:creationId xmlns:a16="http://schemas.microsoft.com/office/drawing/2014/main" id="{E2655CC7-9933-44CC-9A17-6CD0A35B5E4B}"/>
              </a:ext>
            </a:extLst>
          </p:cNvPr>
          <p:cNvGrpSpPr/>
          <p:nvPr/>
        </p:nvGrpSpPr>
        <p:grpSpPr>
          <a:xfrm>
            <a:off x="162711" y="649357"/>
            <a:ext cx="180000" cy="180000"/>
            <a:chOff x="202437" y="486863"/>
            <a:chExt cx="180000" cy="180000"/>
          </a:xfrm>
        </p:grpSpPr>
        <p:sp>
          <p:nvSpPr>
            <p:cNvPr id="10" name="椭圆 9">
              <a:extLst>
                <a:ext uri="{FF2B5EF4-FFF2-40B4-BE49-F238E27FC236}">
                  <a16:creationId xmlns:a16="http://schemas.microsoft.com/office/drawing/2014/main" id="{6A450420-2EAF-46F9-A86B-973F051BE89F}"/>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 name="椭圆 10">
              <a:extLst>
                <a:ext uri="{FF2B5EF4-FFF2-40B4-BE49-F238E27FC236}">
                  <a16:creationId xmlns:a16="http://schemas.microsoft.com/office/drawing/2014/main" id="{D07F4698-3608-44C9-A4C0-96924023A1B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 name="组合 11">
            <a:extLst>
              <a:ext uri="{FF2B5EF4-FFF2-40B4-BE49-F238E27FC236}">
                <a16:creationId xmlns:a16="http://schemas.microsoft.com/office/drawing/2014/main" id="{F35D406F-8336-4B92-B43D-670BF9122D8B}"/>
              </a:ext>
            </a:extLst>
          </p:cNvPr>
          <p:cNvGrpSpPr/>
          <p:nvPr/>
        </p:nvGrpSpPr>
        <p:grpSpPr>
          <a:xfrm>
            <a:off x="235732" y="1125804"/>
            <a:ext cx="180000" cy="180000"/>
            <a:chOff x="202437" y="486863"/>
            <a:chExt cx="180000" cy="180000"/>
          </a:xfrm>
        </p:grpSpPr>
        <p:sp>
          <p:nvSpPr>
            <p:cNvPr id="13" name="椭圆 12">
              <a:extLst>
                <a:ext uri="{FF2B5EF4-FFF2-40B4-BE49-F238E27FC236}">
                  <a16:creationId xmlns:a16="http://schemas.microsoft.com/office/drawing/2014/main" id="{103CBE35-3D5A-48F5-BEBD-E05659C0BA3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 name="椭圆 13">
              <a:extLst>
                <a:ext uri="{FF2B5EF4-FFF2-40B4-BE49-F238E27FC236}">
                  <a16:creationId xmlns:a16="http://schemas.microsoft.com/office/drawing/2014/main" id="{8FA54DB8-5D6D-421B-B88E-4620AC5AD300}"/>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5" name="直接连接符 14">
            <a:extLst>
              <a:ext uri="{FF2B5EF4-FFF2-40B4-BE49-F238E27FC236}">
                <a16:creationId xmlns:a16="http://schemas.microsoft.com/office/drawing/2014/main" id="{55904098-416E-42AE-B0FD-81854A9CFBC5}"/>
              </a:ext>
            </a:extLst>
          </p:cNvPr>
          <p:cNvCxnSpPr>
            <a:cxnSpLocks/>
          </p:cNvCxnSpPr>
          <p:nvPr/>
        </p:nvCxnSpPr>
        <p:spPr>
          <a:xfrm>
            <a:off x="399264" y="1490028"/>
            <a:ext cx="0" cy="233140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C87A6AB6-3D00-435F-94C8-6B2DCF116996}"/>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椭圆 16">
            <a:extLst>
              <a:ext uri="{FF2B5EF4-FFF2-40B4-BE49-F238E27FC236}">
                <a16:creationId xmlns:a16="http://schemas.microsoft.com/office/drawing/2014/main" id="{8C5976E9-0980-43B4-A440-B26BCCA70884}"/>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任意多边形: 形状 17">
            <a:extLst>
              <a:ext uri="{FF2B5EF4-FFF2-40B4-BE49-F238E27FC236}">
                <a16:creationId xmlns:a16="http://schemas.microsoft.com/office/drawing/2014/main" id="{F79D1CA3-6281-4C3C-B26B-1EE03A9D4893}"/>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任意多边形: 形状 18">
            <a:extLst>
              <a:ext uri="{FF2B5EF4-FFF2-40B4-BE49-F238E27FC236}">
                <a16:creationId xmlns:a16="http://schemas.microsoft.com/office/drawing/2014/main" id="{63116029-51A4-4BC7-ADBA-E811C7DF0CDA}"/>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2" name="组合 31">
            <a:extLst>
              <a:ext uri="{FF2B5EF4-FFF2-40B4-BE49-F238E27FC236}">
                <a16:creationId xmlns:a16="http://schemas.microsoft.com/office/drawing/2014/main" id="{5E95CFE8-11B9-4C5A-B6AF-B95231BF9727}"/>
              </a:ext>
            </a:extLst>
          </p:cNvPr>
          <p:cNvGrpSpPr/>
          <p:nvPr/>
        </p:nvGrpSpPr>
        <p:grpSpPr>
          <a:xfrm>
            <a:off x="309846" y="2078698"/>
            <a:ext cx="180000" cy="180000"/>
            <a:chOff x="202437" y="486863"/>
            <a:chExt cx="180000" cy="180000"/>
          </a:xfrm>
        </p:grpSpPr>
        <p:sp>
          <p:nvSpPr>
            <p:cNvPr id="33" name="椭圆 32">
              <a:extLst>
                <a:ext uri="{FF2B5EF4-FFF2-40B4-BE49-F238E27FC236}">
                  <a16:creationId xmlns:a16="http://schemas.microsoft.com/office/drawing/2014/main" id="{C07C9B02-A68A-45B9-8A36-8C34C6D17DA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 name="椭圆 33">
              <a:extLst>
                <a:ext uri="{FF2B5EF4-FFF2-40B4-BE49-F238E27FC236}">
                  <a16:creationId xmlns:a16="http://schemas.microsoft.com/office/drawing/2014/main" id="{966AE171-C038-40F3-878D-B3E6B7685E3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5" name="组合 34">
            <a:extLst>
              <a:ext uri="{FF2B5EF4-FFF2-40B4-BE49-F238E27FC236}">
                <a16:creationId xmlns:a16="http://schemas.microsoft.com/office/drawing/2014/main" id="{CBC949A6-0FCE-4259-AB4A-D3E05A435778}"/>
              </a:ext>
            </a:extLst>
          </p:cNvPr>
          <p:cNvGrpSpPr/>
          <p:nvPr/>
        </p:nvGrpSpPr>
        <p:grpSpPr>
          <a:xfrm>
            <a:off x="309846" y="2555145"/>
            <a:ext cx="180000" cy="180000"/>
            <a:chOff x="202437" y="486863"/>
            <a:chExt cx="180000" cy="180000"/>
          </a:xfrm>
        </p:grpSpPr>
        <p:sp>
          <p:nvSpPr>
            <p:cNvPr id="36" name="椭圆 35">
              <a:extLst>
                <a:ext uri="{FF2B5EF4-FFF2-40B4-BE49-F238E27FC236}">
                  <a16:creationId xmlns:a16="http://schemas.microsoft.com/office/drawing/2014/main" id="{CAB672DD-A1FB-46D8-A168-CF9BF50E6CF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椭圆 36">
              <a:extLst>
                <a:ext uri="{FF2B5EF4-FFF2-40B4-BE49-F238E27FC236}">
                  <a16:creationId xmlns:a16="http://schemas.microsoft.com/office/drawing/2014/main" id="{F8491675-34E2-45E1-9888-A50C371820B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8" name="组合 37">
            <a:extLst>
              <a:ext uri="{FF2B5EF4-FFF2-40B4-BE49-F238E27FC236}">
                <a16:creationId xmlns:a16="http://schemas.microsoft.com/office/drawing/2014/main" id="{B024F136-A539-4241-8319-7268B3C2B284}"/>
              </a:ext>
            </a:extLst>
          </p:cNvPr>
          <p:cNvGrpSpPr/>
          <p:nvPr/>
        </p:nvGrpSpPr>
        <p:grpSpPr>
          <a:xfrm>
            <a:off x="309846" y="3031592"/>
            <a:ext cx="180000" cy="180000"/>
            <a:chOff x="202437" y="486863"/>
            <a:chExt cx="180000" cy="180000"/>
          </a:xfrm>
        </p:grpSpPr>
        <p:sp>
          <p:nvSpPr>
            <p:cNvPr id="39" name="椭圆 38">
              <a:extLst>
                <a:ext uri="{FF2B5EF4-FFF2-40B4-BE49-F238E27FC236}">
                  <a16:creationId xmlns:a16="http://schemas.microsoft.com/office/drawing/2014/main" id="{A529CFB5-4A17-4036-9734-03A37756EC8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椭圆 39">
              <a:extLst>
                <a:ext uri="{FF2B5EF4-FFF2-40B4-BE49-F238E27FC236}">
                  <a16:creationId xmlns:a16="http://schemas.microsoft.com/office/drawing/2014/main" id="{70E27B78-64EC-40DB-A1A7-B1F44349DB2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1" name="组合 40">
            <a:extLst>
              <a:ext uri="{FF2B5EF4-FFF2-40B4-BE49-F238E27FC236}">
                <a16:creationId xmlns:a16="http://schemas.microsoft.com/office/drawing/2014/main" id="{FCEEF84E-49A6-4235-B728-932BE2AE5C3B}"/>
              </a:ext>
            </a:extLst>
          </p:cNvPr>
          <p:cNvGrpSpPr/>
          <p:nvPr/>
        </p:nvGrpSpPr>
        <p:grpSpPr>
          <a:xfrm>
            <a:off x="309846" y="3508039"/>
            <a:ext cx="180000" cy="180000"/>
            <a:chOff x="202437" y="486863"/>
            <a:chExt cx="180000" cy="180000"/>
          </a:xfrm>
        </p:grpSpPr>
        <p:sp>
          <p:nvSpPr>
            <p:cNvPr id="42" name="椭圆 41">
              <a:extLst>
                <a:ext uri="{FF2B5EF4-FFF2-40B4-BE49-F238E27FC236}">
                  <a16:creationId xmlns:a16="http://schemas.microsoft.com/office/drawing/2014/main" id="{DFC5BF60-5D08-4566-98B9-725439A1CFA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椭圆 42">
              <a:extLst>
                <a:ext uri="{FF2B5EF4-FFF2-40B4-BE49-F238E27FC236}">
                  <a16:creationId xmlns:a16="http://schemas.microsoft.com/office/drawing/2014/main" id="{105405CE-88C8-415F-B78C-D019FEF17D8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4" name="组合 43">
            <a:extLst>
              <a:ext uri="{FF2B5EF4-FFF2-40B4-BE49-F238E27FC236}">
                <a16:creationId xmlns:a16="http://schemas.microsoft.com/office/drawing/2014/main" id="{011A2B8D-D146-4CD8-BD82-1CC7B088E896}"/>
              </a:ext>
            </a:extLst>
          </p:cNvPr>
          <p:cNvGrpSpPr/>
          <p:nvPr/>
        </p:nvGrpSpPr>
        <p:grpSpPr>
          <a:xfrm>
            <a:off x="236097" y="3984486"/>
            <a:ext cx="180000" cy="180000"/>
            <a:chOff x="202437" y="486863"/>
            <a:chExt cx="180000" cy="180000"/>
          </a:xfrm>
        </p:grpSpPr>
        <p:sp>
          <p:nvSpPr>
            <p:cNvPr id="45" name="椭圆 44">
              <a:extLst>
                <a:ext uri="{FF2B5EF4-FFF2-40B4-BE49-F238E27FC236}">
                  <a16:creationId xmlns:a16="http://schemas.microsoft.com/office/drawing/2014/main" id="{4D887FE5-F062-4124-9671-FE20FD5A0A2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椭圆 45">
              <a:extLst>
                <a:ext uri="{FF2B5EF4-FFF2-40B4-BE49-F238E27FC236}">
                  <a16:creationId xmlns:a16="http://schemas.microsoft.com/office/drawing/2014/main" id="{FB89EC2D-DF2A-4006-A489-B9A437095055}"/>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7" name="组合 46">
            <a:extLst>
              <a:ext uri="{FF2B5EF4-FFF2-40B4-BE49-F238E27FC236}">
                <a16:creationId xmlns:a16="http://schemas.microsoft.com/office/drawing/2014/main" id="{C6F951A2-C3B3-40B8-9BB7-56892D269910}"/>
              </a:ext>
            </a:extLst>
          </p:cNvPr>
          <p:cNvGrpSpPr/>
          <p:nvPr/>
        </p:nvGrpSpPr>
        <p:grpSpPr>
          <a:xfrm>
            <a:off x="236097" y="4460933"/>
            <a:ext cx="180000" cy="180000"/>
            <a:chOff x="202437" y="486863"/>
            <a:chExt cx="180000" cy="180000"/>
          </a:xfrm>
        </p:grpSpPr>
        <p:sp>
          <p:nvSpPr>
            <p:cNvPr id="48" name="椭圆 47">
              <a:extLst>
                <a:ext uri="{FF2B5EF4-FFF2-40B4-BE49-F238E27FC236}">
                  <a16:creationId xmlns:a16="http://schemas.microsoft.com/office/drawing/2014/main" id="{925BC744-A12B-43D3-9A46-62BD5BC79A9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椭圆 48">
              <a:extLst>
                <a:ext uri="{FF2B5EF4-FFF2-40B4-BE49-F238E27FC236}">
                  <a16:creationId xmlns:a16="http://schemas.microsoft.com/office/drawing/2014/main" id="{4ADD1B8D-F11C-451E-9C06-0742767CD35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91" name="文本占位符 1">
            <a:extLst>
              <a:ext uri="{FF2B5EF4-FFF2-40B4-BE49-F238E27FC236}">
                <a16:creationId xmlns:a16="http://schemas.microsoft.com/office/drawing/2014/main" id="{E8DB58E9-D4F5-4ED7-AA82-0AD4BCD04F1E}"/>
              </a:ext>
            </a:extLst>
          </p:cNvPr>
          <p:cNvSpPr txBox="1">
            <a:spLocks/>
          </p:cNvSpPr>
          <p:nvPr/>
        </p:nvSpPr>
        <p:spPr>
          <a:xfrm>
            <a:off x="558987" y="57696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对数据加工处理</a:t>
            </a:r>
          </a:p>
        </p:txBody>
      </p:sp>
      <p:sp>
        <p:nvSpPr>
          <p:cNvPr id="92" name="文本占位符 2">
            <a:extLst>
              <a:ext uri="{FF2B5EF4-FFF2-40B4-BE49-F238E27FC236}">
                <a16:creationId xmlns:a16="http://schemas.microsoft.com/office/drawing/2014/main" id="{73C6765D-0F08-4F72-83C3-9BCB44B42EF5}"/>
              </a:ext>
            </a:extLst>
          </p:cNvPr>
          <p:cNvSpPr txBox="1">
            <a:spLocks/>
          </p:cNvSpPr>
          <p:nvPr/>
        </p:nvSpPr>
        <p:spPr>
          <a:xfrm>
            <a:off x="558987" y="105341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非结构化数据处理</a:t>
            </a:r>
          </a:p>
        </p:txBody>
      </p:sp>
      <p:sp>
        <p:nvSpPr>
          <p:cNvPr id="93" name="文本占位符 3">
            <a:extLst>
              <a:ext uri="{FF2B5EF4-FFF2-40B4-BE49-F238E27FC236}">
                <a16:creationId xmlns:a16="http://schemas.microsoft.com/office/drawing/2014/main" id="{AFA8BA71-FA8C-4BA6-9811-A2A55784413D}"/>
              </a:ext>
            </a:extLst>
          </p:cNvPr>
          <p:cNvSpPr txBox="1">
            <a:spLocks/>
          </p:cNvSpPr>
          <p:nvPr/>
        </p:nvSpPr>
        <p:spPr>
          <a:xfrm>
            <a:off x="558987" y="152986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Excel</a:t>
            </a:r>
            <a:r>
              <a:rPr lang="zh-CN" altLang="en-US" dirty="0"/>
              <a:t>问卷表汇总</a:t>
            </a:r>
          </a:p>
        </p:txBody>
      </p:sp>
      <p:sp>
        <p:nvSpPr>
          <p:cNvPr id="94" name="文本占位符 4">
            <a:extLst>
              <a:ext uri="{FF2B5EF4-FFF2-40B4-BE49-F238E27FC236}">
                <a16:creationId xmlns:a16="http://schemas.microsoft.com/office/drawing/2014/main" id="{A0A73259-DF93-4C6A-99E3-D9153984A3D0}"/>
              </a:ext>
            </a:extLst>
          </p:cNvPr>
          <p:cNvSpPr txBox="1">
            <a:spLocks/>
          </p:cNvSpPr>
          <p:nvPr/>
        </p:nvSpPr>
        <p:spPr>
          <a:xfrm>
            <a:off x="558987" y="200630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lumMod val="50000"/>
                  </a:schemeClr>
                </a:solidFill>
              </a:rPr>
              <a:t>Word</a:t>
            </a:r>
            <a:r>
              <a:rPr lang="zh-CN" altLang="en-US" dirty="0">
                <a:solidFill>
                  <a:schemeClr val="bg1">
                    <a:lumMod val="50000"/>
                  </a:schemeClr>
                </a:solidFill>
              </a:rPr>
              <a:t>问卷表汇总</a:t>
            </a:r>
          </a:p>
        </p:txBody>
      </p:sp>
      <p:sp>
        <p:nvSpPr>
          <p:cNvPr id="95" name="文本占位符 5">
            <a:extLst>
              <a:ext uri="{FF2B5EF4-FFF2-40B4-BE49-F238E27FC236}">
                <a16:creationId xmlns:a16="http://schemas.microsoft.com/office/drawing/2014/main" id="{15C0502B-D1C2-492F-BA14-F9F226BA29D0}"/>
              </a:ext>
            </a:extLst>
          </p:cNvPr>
          <p:cNvSpPr txBox="1">
            <a:spLocks/>
          </p:cNvSpPr>
          <p:nvPr/>
        </p:nvSpPr>
        <p:spPr>
          <a:xfrm>
            <a:off x="558987" y="248275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网页问卷表汇总</a:t>
            </a:r>
          </a:p>
        </p:txBody>
      </p:sp>
      <p:sp>
        <p:nvSpPr>
          <p:cNvPr id="96" name="文本占位符 6">
            <a:extLst>
              <a:ext uri="{FF2B5EF4-FFF2-40B4-BE49-F238E27FC236}">
                <a16:creationId xmlns:a16="http://schemas.microsoft.com/office/drawing/2014/main" id="{7A040C45-FE59-4B35-814F-C54BFF45D868}"/>
              </a:ext>
            </a:extLst>
          </p:cNvPr>
          <p:cNvSpPr txBox="1">
            <a:spLocks/>
          </p:cNvSpPr>
          <p:nvPr/>
        </p:nvSpPr>
        <p:spPr>
          <a:xfrm>
            <a:off x="558987" y="295920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纯文字数据处理</a:t>
            </a:r>
          </a:p>
        </p:txBody>
      </p:sp>
      <p:sp>
        <p:nvSpPr>
          <p:cNvPr id="97" name="文本占位符 7">
            <a:extLst>
              <a:ext uri="{FF2B5EF4-FFF2-40B4-BE49-F238E27FC236}">
                <a16:creationId xmlns:a16="http://schemas.microsoft.com/office/drawing/2014/main" id="{38B3DFAB-BE41-446A-BAA5-C319A1DB88D7}"/>
              </a:ext>
            </a:extLst>
          </p:cNvPr>
          <p:cNvSpPr txBox="1">
            <a:spLocks/>
          </p:cNvSpPr>
          <p:nvPr/>
        </p:nvSpPr>
        <p:spPr>
          <a:xfrm>
            <a:off x="558987" y="343564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电子设备导出</a:t>
            </a:r>
            <a:endParaRPr lang="en-US" altLang="zh-CN" dirty="0">
              <a:solidFill>
                <a:schemeClr val="bg1">
                  <a:lumMod val="50000"/>
                </a:schemeClr>
              </a:solidFill>
            </a:endParaRPr>
          </a:p>
          <a:p>
            <a:r>
              <a:rPr lang="zh-CN" altLang="en-US" dirty="0">
                <a:solidFill>
                  <a:schemeClr val="bg1">
                    <a:lumMod val="50000"/>
                  </a:schemeClr>
                </a:solidFill>
              </a:rPr>
              <a:t>数据表处理</a:t>
            </a:r>
          </a:p>
        </p:txBody>
      </p:sp>
      <p:sp>
        <p:nvSpPr>
          <p:cNvPr id="98" name="文本占位符 8">
            <a:extLst>
              <a:ext uri="{FF2B5EF4-FFF2-40B4-BE49-F238E27FC236}">
                <a16:creationId xmlns:a16="http://schemas.microsoft.com/office/drawing/2014/main" id="{BF5392F4-C1BF-45CD-A363-8BEBB9373A9C}"/>
              </a:ext>
            </a:extLst>
          </p:cNvPr>
          <p:cNvSpPr txBox="1">
            <a:spLocks/>
          </p:cNvSpPr>
          <p:nvPr/>
        </p:nvSpPr>
        <p:spPr>
          <a:xfrm>
            <a:off x="558987" y="391209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纯信息表建立</a:t>
            </a:r>
          </a:p>
        </p:txBody>
      </p:sp>
      <p:sp>
        <p:nvSpPr>
          <p:cNvPr id="99" name="文本占位符 9">
            <a:extLst>
              <a:ext uri="{FF2B5EF4-FFF2-40B4-BE49-F238E27FC236}">
                <a16:creationId xmlns:a16="http://schemas.microsoft.com/office/drawing/2014/main" id="{B16732DB-AD11-4C11-AC2E-1C16ED392828}"/>
              </a:ext>
            </a:extLst>
          </p:cNvPr>
          <p:cNvSpPr txBox="1">
            <a:spLocks/>
          </p:cNvSpPr>
          <p:nvPr/>
        </p:nvSpPr>
        <p:spPr>
          <a:xfrm>
            <a:off x="558987" y="438854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日历表建立</a:t>
            </a:r>
          </a:p>
        </p:txBody>
      </p:sp>
      <p:sp>
        <p:nvSpPr>
          <p:cNvPr id="100" name="文本占位符 10">
            <a:extLst>
              <a:ext uri="{FF2B5EF4-FFF2-40B4-BE49-F238E27FC236}">
                <a16:creationId xmlns:a16="http://schemas.microsoft.com/office/drawing/2014/main" id="{FB40FFDE-0BE2-462C-A5D5-9A88B6018C56}"/>
              </a:ext>
            </a:extLst>
          </p:cNvPr>
          <p:cNvSpPr txBox="1">
            <a:spLocks/>
          </p:cNvSpPr>
          <p:nvPr/>
        </p:nvSpPr>
        <p:spPr>
          <a:xfrm>
            <a:off x="558987" y="486499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信息扩展</a:t>
            </a:r>
          </a:p>
        </p:txBody>
      </p:sp>
      <p:sp>
        <p:nvSpPr>
          <p:cNvPr id="101" name="文本占位符 11">
            <a:extLst>
              <a:ext uri="{FF2B5EF4-FFF2-40B4-BE49-F238E27FC236}">
                <a16:creationId xmlns:a16="http://schemas.microsoft.com/office/drawing/2014/main" id="{FCE228E5-3547-4BC5-93A4-0FD156FD4595}"/>
              </a:ext>
            </a:extLst>
          </p:cNvPr>
          <p:cNvSpPr txBox="1">
            <a:spLocks/>
          </p:cNvSpPr>
          <p:nvPr/>
        </p:nvSpPr>
        <p:spPr>
          <a:xfrm>
            <a:off x="558987" y="534143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102" name="文本占位符 12">
            <a:extLst>
              <a:ext uri="{FF2B5EF4-FFF2-40B4-BE49-F238E27FC236}">
                <a16:creationId xmlns:a16="http://schemas.microsoft.com/office/drawing/2014/main" id="{1CBCB6E0-A22F-46A2-82F8-C777F1728C08}"/>
              </a:ext>
            </a:extLst>
          </p:cNvPr>
          <p:cNvSpPr txBox="1">
            <a:spLocks/>
          </p:cNvSpPr>
          <p:nvPr/>
        </p:nvSpPr>
        <p:spPr>
          <a:xfrm>
            <a:off x="558987" y="581788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103" name="等腰三角形 102">
            <a:extLst>
              <a:ext uri="{FF2B5EF4-FFF2-40B4-BE49-F238E27FC236}">
                <a16:creationId xmlns:a16="http://schemas.microsoft.com/office/drawing/2014/main" id="{744C3B93-1CCA-413A-9704-B09B2D3302BF}"/>
              </a:ext>
            </a:extLst>
          </p:cNvPr>
          <p:cNvSpPr/>
          <p:nvPr/>
        </p:nvSpPr>
        <p:spPr>
          <a:xfrm rot="5400000">
            <a:off x="458885" y="1656332"/>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4" name="椭圆 103">
            <a:extLst>
              <a:ext uri="{FF2B5EF4-FFF2-40B4-BE49-F238E27FC236}">
                <a16:creationId xmlns:a16="http://schemas.microsoft.com/office/drawing/2014/main" id="{0255AE7D-D53A-44D4-A4E2-D968946B1369}"/>
              </a:ext>
            </a:extLst>
          </p:cNvPr>
          <p:cNvSpPr/>
          <p:nvPr/>
        </p:nvSpPr>
        <p:spPr>
          <a:xfrm>
            <a:off x="365445" y="1655861"/>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10" name="组合 109">
            <a:extLst>
              <a:ext uri="{FF2B5EF4-FFF2-40B4-BE49-F238E27FC236}">
                <a16:creationId xmlns:a16="http://schemas.microsoft.com/office/drawing/2014/main" id="{B2C97900-30B8-4AF2-AB63-79D8A1377727}"/>
              </a:ext>
            </a:extLst>
          </p:cNvPr>
          <p:cNvGrpSpPr/>
          <p:nvPr/>
        </p:nvGrpSpPr>
        <p:grpSpPr>
          <a:xfrm>
            <a:off x="393588" y="4509459"/>
            <a:ext cx="140441" cy="82428"/>
            <a:chOff x="393588" y="5462613"/>
            <a:chExt cx="140441" cy="82428"/>
          </a:xfrm>
        </p:grpSpPr>
        <p:sp>
          <p:nvSpPr>
            <p:cNvPr id="111" name="等腰三角形 110">
              <a:extLst>
                <a:ext uri="{FF2B5EF4-FFF2-40B4-BE49-F238E27FC236}">
                  <a16:creationId xmlns:a16="http://schemas.microsoft.com/office/drawing/2014/main" id="{34E00D1D-4B40-4037-B2A8-575865485CE5}"/>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2" name="等腰三角形 111">
              <a:extLst>
                <a:ext uri="{FF2B5EF4-FFF2-40B4-BE49-F238E27FC236}">
                  <a16:creationId xmlns:a16="http://schemas.microsoft.com/office/drawing/2014/main" id="{9B5324A8-8784-49DB-A421-2753BE8FED23}"/>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3" name="组合 112">
            <a:extLst>
              <a:ext uri="{FF2B5EF4-FFF2-40B4-BE49-F238E27FC236}">
                <a16:creationId xmlns:a16="http://schemas.microsoft.com/office/drawing/2014/main" id="{82B6FE94-88DD-4EA4-8076-8396F9AC3A73}"/>
              </a:ext>
            </a:extLst>
          </p:cNvPr>
          <p:cNvGrpSpPr/>
          <p:nvPr/>
        </p:nvGrpSpPr>
        <p:grpSpPr>
          <a:xfrm>
            <a:off x="393588" y="4032882"/>
            <a:ext cx="140441" cy="82428"/>
            <a:chOff x="393588" y="5462613"/>
            <a:chExt cx="140441" cy="82428"/>
          </a:xfrm>
        </p:grpSpPr>
        <p:sp>
          <p:nvSpPr>
            <p:cNvPr id="114" name="等腰三角形 113">
              <a:extLst>
                <a:ext uri="{FF2B5EF4-FFF2-40B4-BE49-F238E27FC236}">
                  <a16:creationId xmlns:a16="http://schemas.microsoft.com/office/drawing/2014/main" id="{56A2CADE-FCC4-408F-ABD7-A64B40A19ACA}"/>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5" name="等腰三角形 114">
              <a:extLst>
                <a:ext uri="{FF2B5EF4-FFF2-40B4-BE49-F238E27FC236}">
                  <a16:creationId xmlns:a16="http://schemas.microsoft.com/office/drawing/2014/main" id="{8517C3B4-85DC-485A-95EE-6FC33B3F687D}"/>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7" name="组合 116">
            <a:extLst>
              <a:ext uri="{FF2B5EF4-FFF2-40B4-BE49-F238E27FC236}">
                <a16:creationId xmlns:a16="http://schemas.microsoft.com/office/drawing/2014/main" id="{CBB4CA3B-9D86-4EA5-9344-4A1138720771}"/>
              </a:ext>
            </a:extLst>
          </p:cNvPr>
          <p:cNvGrpSpPr/>
          <p:nvPr/>
        </p:nvGrpSpPr>
        <p:grpSpPr>
          <a:xfrm flipV="1">
            <a:off x="2543199" y="417581"/>
            <a:ext cx="8544634" cy="597832"/>
            <a:chOff x="2359757" y="1215804"/>
            <a:chExt cx="8544634" cy="597832"/>
          </a:xfrm>
        </p:grpSpPr>
        <p:grpSp>
          <p:nvGrpSpPr>
            <p:cNvPr id="118" name="组合 117">
              <a:extLst>
                <a:ext uri="{FF2B5EF4-FFF2-40B4-BE49-F238E27FC236}">
                  <a16:creationId xmlns:a16="http://schemas.microsoft.com/office/drawing/2014/main" id="{D5C73BB4-67CC-469F-8D37-F7B8CF1693D9}"/>
                </a:ext>
              </a:extLst>
            </p:cNvPr>
            <p:cNvGrpSpPr/>
            <p:nvPr/>
          </p:nvGrpSpPr>
          <p:grpSpPr>
            <a:xfrm>
              <a:off x="4340313" y="1759636"/>
              <a:ext cx="4586047" cy="54000"/>
              <a:chOff x="4340313" y="1759636"/>
              <a:chExt cx="4586047" cy="54000"/>
            </a:xfrm>
            <a:solidFill>
              <a:schemeClr val="accent2"/>
            </a:solidFill>
          </p:grpSpPr>
          <p:sp>
            <p:nvSpPr>
              <p:cNvPr id="148" name="平行四边形 147">
                <a:extLst>
                  <a:ext uri="{FF2B5EF4-FFF2-40B4-BE49-F238E27FC236}">
                    <a16:creationId xmlns:a16="http://schemas.microsoft.com/office/drawing/2014/main" id="{5DCE947B-E3C6-4EEF-B478-7213117595EA}"/>
                  </a:ext>
                </a:extLst>
              </p:cNvPr>
              <p:cNvSpPr/>
              <p:nvPr/>
            </p:nvSpPr>
            <p:spPr>
              <a:xfrm flipH="1">
                <a:off x="45850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平行四边形 148">
                <a:extLst>
                  <a:ext uri="{FF2B5EF4-FFF2-40B4-BE49-F238E27FC236}">
                    <a16:creationId xmlns:a16="http://schemas.microsoft.com/office/drawing/2014/main" id="{1468C379-101F-4F7C-9A25-621E79FE1F52}"/>
                  </a:ext>
                </a:extLst>
              </p:cNvPr>
              <p:cNvSpPr/>
              <p:nvPr/>
            </p:nvSpPr>
            <p:spPr>
              <a:xfrm flipH="1">
                <a:off x="48298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平行四边形 149">
                <a:extLst>
                  <a:ext uri="{FF2B5EF4-FFF2-40B4-BE49-F238E27FC236}">
                    <a16:creationId xmlns:a16="http://schemas.microsoft.com/office/drawing/2014/main" id="{B603C0C5-7BE7-42E7-A691-8B97F02059A2}"/>
                  </a:ext>
                </a:extLst>
              </p:cNvPr>
              <p:cNvSpPr/>
              <p:nvPr/>
            </p:nvSpPr>
            <p:spPr>
              <a:xfrm flipH="1">
                <a:off x="507465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平行四边形 150">
                <a:extLst>
                  <a:ext uri="{FF2B5EF4-FFF2-40B4-BE49-F238E27FC236}">
                    <a16:creationId xmlns:a16="http://schemas.microsoft.com/office/drawing/2014/main" id="{EBE0DF6E-86C1-41CD-93FE-7CFE5624B74C}"/>
                  </a:ext>
                </a:extLst>
              </p:cNvPr>
              <p:cNvSpPr/>
              <p:nvPr/>
            </p:nvSpPr>
            <p:spPr>
              <a:xfrm flipH="1">
                <a:off x="531943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2" name="平行四边形 151">
                <a:extLst>
                  <a:ext uri="{FF2B5EF4-FFF2-40B4-BE49-F238E27FC236}">
                    <a16:creationId xmlns:a16="http://schemas.microsoft.com/office/drawing/2014/main" id="{FD42399A-994B-4B21-BE94-ED7B13A5EEB7}"/>
                  </a:ext>
                </a:extLst>
              </p:cNvPr>
              <p:cNvSpPr/>
              <p:nvPr/>
            </p:nvSpPr>
            <p:spPr>
              <a:xfrm flipH="1">
                <a:off x="55642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平行四边形 152">
                <a:extLst>
                  <a:ext uri="{FF2B5EF4-FFF2-40B4-BE49-F238E27FC236}">
                    <a16:creationId xmlns:a16="http://schemas.microsoft.com/office/drawing/2014/main" id="{603D556C-B6B3-41BD-90F1-3B34089EEC44}"/>
                  </a:ext>
                </a:extLst>
              </p:cNvPr>
              <p:cNvSpPr/>
              <p:nvPr/>
            </p:nvSpPr>
            <p:spPr>
              <a:xfrm flipH="1">
                <a:off x="58089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平行四边形 153">
                <a:extLst>
                  <a:ext uri="{FF2B5EF4-FFF2-40B4-BE49-F238E27FC236}">
                    <a16:creationId xmlns:a16="http://schemas.microsoft.com/office/drawing/2014/main" id="{BA0697E2-B3B2-4979-84D0-0E1F274EA898}"/>
                  </a:ext>
                </a:extLst>
              </p:cNvPr>
              <p:cNvSpPr/>
              <p:nvPr/>
            </p:nvSpPr>
            <p:spPr>
              <a:xfrm flipH="1">
                <a:off x="60537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平行四边形 154">
                <a:extLst>
                  <a:ext uri="{FF2B5EF4-FFF2-40B4-BE49-F238E27FC236}">
                    <a16:creationId xmlns:a16="http://schemas.microsoft.com/office/drawing/2014/main" id="{79B9F089-9C7F-494E-AD4C-FCC4A36DA0AA}"/>
                  </a:ext>
                </a:extLst>
              </p:cNvPr>
              <p:cNvSpPr/>
              <p:nvPr/>
            </p:nvSpPr>
            <p:spPr>
              <a:xfrm>
                <a:off x="85015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平行四边形 155">
                <a:extLst>
                  <a:ext uri="{FF2B5EF4-FFF2-40B4-BE49-F238E27FC236}">
                    <a16:creationId xmlns:a16="http://schemas.microsoft.com/office/drawing/2014/main" id="{1D386BBF-FAAB-4D62-B6C0-CF2C940776BC}"/>
                  </a:ext>
                </a:extLst>
              </p:cNvPr>
              <p:cNvSpPr/>
              <p:nvPr/>
            </p:nvSpPr>
            <p:spPr>
              <a:xfrm>
                <a:off x="82567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平行四边形 156">
                <a:extLst>
                  <a:ext uri="{FF2B5EF4-FFF2-40B4-BE49-F238E27FC236}">
                    <a16:creationId xmlns:a16="http://schemas.microsoft.com/office/drawing/2014/main" id="{5513C855-440A-4EDE-AEFD-398EDC736E15}"/>
                  </a:ext>
                </a:extLst>
              </p:cNvPr>
              <p:cNvSpPr/>
              <p:nvPr/>
            </p:nvSpPr>
            <p:spPr>
              <a:xfrm>
                <a:off x="80120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平行四边形 157">
                <a:extLst>
                  <a:ext uri="{FF2B5EF4-FFF2-40B4-BE49-F238E27FC236}">
                    <a16:creationId xmlns:a16="http://schemas.microsoft.com/office/drawing/2014/main" id="{307F4E5D-98D0-4B32-82D0-39C165EA28EC}"/>
                  </a:ext>
                </a:extLst>
              </p:cNvPr>
              <p:cNvSpPr/>
              <p:nvPr/>
            </p:nvSpPr>
            <p:spPr>
              <a:xfrm>
                <a:off x="776723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平行四边形 158">
                <a:extLst>
                  <a:ext uri="{FF2B5EF4-FFF2-40B4-BE49-F238E27FC236}">
                    <a16:creationId xmlns:a16="http://schemas.microsoft.com/office/drawing/2014/main" id="{5D5B6696-2013-42DC-8FF8-94B55C2E6B40}"/>
                  </a:ext>
                </a:extLst>
              </p:cNvPr>
              <p:cNvSpPr/>
              <p:nvPr/>
            </p:nvSpPr>
            <p:spPr>
              <a:xfrm>
                <a:off x="752245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0" name="平行四边形 159">
                <a:extLst>
                  <a:ext uri="{FF2B5EF4-FFF2-40B4-BE49-F238E27FC236}">
                    <a16:creationId xmlns:a16="http://schemas.microsoft.com/office/drawing/2014/main" id="{7ABA44F9-D101-4183-88C0-A7FA948337C4}"/>
                  </a:ext>
                </a:extLst>
              </p:cNvPr>
              <p:cNvSpPr/>
              <p:nvPr/>
            </p:nvSpPr>
            <p:spPr>
              <a:xfrm>
                <a:off x="72776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1" name="平行四边形 160">
                <a:extLst>
                  <a:ext uri="{FF2B5EF4-FFF2-40B4-BE49-F238E27FC236}">
                    <a16:creationId xmlns:a16="http://schemas.microsoft.com/office/drawing/2014/main" id="{0994E48F-74F8-4F55-B1A6-9B94711F64D6}"/>
                  </a:ext>
                </a:extLst>
              </p:cNvPr>
              <p:cNvSpPr/>
              <p:nvPr/>
            </p:nvSpPr>
            <p:spPr>
              <a:xfrm>
                <a:off x="70328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2" name="平行四边形 161">
                <a:extLst>
                  <a:ext uri="{FF2B5EF4-FFF2-40B4-BE49-F238E27FC236}">
                    <a16:creationId xmlns:a16="http://schemas.microsoft.com/office/drawing/2014/main" id="{649C5204-683D-4177-A61A-2117F73CE9B1}"/>
                  </a:ext>
                </a:extLst>
              </p:cNvPr>
              <p:cNvSpPr/>
              <p:nvPr/>
            </p:nvSpPr>
            <p:spPr>
              <a:xfrm>
                <a:off x="67881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63" name="组合 162">
                <a:extLst>
                  <a:ext uri="{FF2B5EF4-FFF2-40B4-BE49-F238E27FC236}">
                    <a16:creationId xmlns:a16="http://schemas.microsoft.com/office/drawing/2014/main" id="{AD6A544C-09AF-4FB0-9307-04AC68AEF74F}"/>
                  </a:ext>
                </a:extLst>
              </p:cNvPr>
              <p:cNvGrpSpPr/>
              <p:nvPr/>
            </p:nvGrpSpPr>
            <p:grpSpPr>
              <a:xfrm>
                <a:off x="6298553" y="1759636"/>
                <a:ext cx="432739" cy="54000"/>
                <a:chOff x="6298553" y="1777636"/>
                <a:chExt cx="432739" cy="54000"/>
              </a:xfrm>
              <a:grpFill/>
            </p:grpSpPr>
            <p:sp>
              <p:nvSpPr>
                <p:cNvPr id="166" name="平行四边形 165">
                  <a:extLst>
                    <a:ext uri="{FF2B5EF4-FFF2-40B4-BE49-F238E27FC236}">
                      <a16:creationId xmlns:a16="http://schemas.microsoft.com/office/drawing/2014/main" id="{FA83B9DE-760B-4743-B1AA-0360637D7FDE}"/>
                    </a:ext>
                  </a:extLst>
                </p:cNvPr>
                <p:cNvSpPr/>
                <p:nvPr/>
              </p:nvSpPr>
              <p:spPr>
                <a:xfrm flipH="1">
                  <a:off x="6298553" y="1777636"/>
                  <a:ext cx="288000" cy="54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7" name="平行四边形 166">
                  <a:extLst>
                    <a:ext uri="{FF2B5EF4-FFF2-40B4-BE49-F238E27FC236}">
                      <a16:creationId xmlns:a16="http://schemas.microsoft.com/office/drawing/2014/main" id="{A8A60A99-4413-4F36-ABA2-77496591CC64}"/>
                    </a:ext>
                  </a:extLst>
                </p:cNvPr>
                <p:cNvSpPr/>
                <p:nvPr/>
              </p:nvSpPr>
              <p:spPr>
                <a:xfrm>
                  <a:off x="6443292" y="1777636"/>
                  <a:ext cx="288000" cy="54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64" name="平行四边形 163">
                <a:extLst>
                  <a:ext uri="{FF2B5EF4-FFF2-40B4-BE49-F238E27FC236}">
                    <a16:creationId xmlns:a16="http://schemas.microsoft.com/office/drawing/2014/main" id="{157F7C77-AACC-4844-91CF-548DFB1F8EAE}"/>
                  </a:ext>
                </a:extLst>
              </p:cNvPr>
              <p:cNvSpPr/>
              <p:nvPr/>
            </p:nvSpPr>
            <p:spPr>
              <a:xfrm>
                <a:off x="8746360" y="1777636"/>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5" name="平行四边形 164">
                <a:extLst>
                  <a:ext uri="{FF2B5EF4-FFF2-40B4-BE49-F238E27FC236}">
                    <a16:creationId xmlns:a16="http://schemas.microsoft.com/office/drawing/2014/main" id="{26EB2D1C-5C4A-4A40-9E76-EF7BA49F2CCD}"/>
                  </a:ext>
                </a:extLst>
              </p:cNvPr>
              <p:cNvSpPr/>
              <p:nvPr/>
            </p:nvSpPr>
            <p:spPr>
              <a:xfrm flipH="1">
                <a:off x="4340313" y="1777636"/>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9" name="组合 118">
              <a:extLst>
                <a:ext uri="{FF2B5EF4-FFF2-40B4-BE49-F238E27FC236}">
                  <a16:creationId xmlns:a16="http://schemas.microsoft.com/office/drawing/2014/main" id="{82E05C65-CECE-4EE2-8AF8-F156128A6128}"/>
                </a:ext>
              </a:extLst>
            </p:cNvPr>
            <p:cNvGrpSpPr/>
            <p:nvPr/>
          </p:nvGrpSpPr>
          <p:grpSpPr>
            <a:xfrm flipV="1">
              <a:off x="2359757" y="1215804"/>
              <a:ext cx="8544634" cy="597832"/>
              <a:chOff x="2359757" y="1215804"/>
              <a:chExt cx="8544634" cy="597832"/>
            </a:xfrm>
          </p:grpSpPr>
          <p:grpSp>
            <p:nvGrpSpPr>
              <p:cNvPr id="120" name="组合 119">
                <a:extLst>
                  <a:ext uri="{FF2B5EF4-FFF2-40B4-BE49-F238E27FC236}">
                    <a16:creationId xmlns:a16="http://schemas.microsoft.com/office/drawing/2014/main" id="{E3583505-119E-49E2-A742-13D5CBE10706}"/>
                  </a:ext>
                </a:extLst>
              </p:cNvPr>
              <p:cNvGrpSpPr/>
              <p:nvPr/>
            </p:nvGrpSpPr>
            <p:grpSpPr>
              <a:xfrm>
                <a:off x="2359757" y="1215804"/>
                <a:ext cx="8544634" cy="597832"/>
                <a:chOff x="1770477" y="1236793"/>
                <a:chExt cx="8544634" cy="597832"/>
              </a:xfrm>
              <a:solidFill>
                <a:schemeClr val="accent2"/>
              </a:solidFill>
            </p:grpSpPr>
            <p:grpSp>
              <p:nvGrpSpPr>
                <p:cNvPr id="122" name="组合 121">
                  <a:extLst>
                    <a:ext uri="{FF2B5EF4-FFF2-40B4-BE49-F238E27FC236}">
                      <a16:creationId xmlns:a16="http://schemas.microsoft.com/office/drawing/2014/main" id="{0341D952-ADEC-432A-9C2D-7FE797694618}"/>
                    </a:ext>
                  </a:extLst>
                </p:cNvPr>
                <p:cNvGrpSpPr/>
                <p:nvPr/>
              </p:nvGrpSpPr>
              <p:grpSpPr>
                <a:xfrm>
                  <a:off x="1770477" y="1236793"/>
                  <a:ext cx="2164655" cy="597832"/>
                  <a:chOff x="4111657" y="1242251"/>
                  <a:chExt cx="2164655" cy="597832"/>
                </a:xfrm>
                <a:grpFill/>
              </p:grpSpPr>
              <p:grpSp>
                <p:nvGrpSpPr>
                  <p:cNvPr id="136" name="组合 135">
                    <a:extLst>
                      <a:ext uri="{FF2B5EF4-FFF2-40B4-BE49-F238E27FC236}">
                        <a16:creationId xmlns:a16="http://schemas.microsoft.com/office/drawing/2014/main" id="{5A09642D-6AD2-467F-A10F-E41A070F779F}"/>
                      </a:ext>
                    </a:extLst>
                  </p:cNvPr>
                  <p:cNvGrpSpPr/>
                  <p:nvPr/>
                </p:nvGrpSpPr>
                <p:grpSpPr>
                  <a:xfrm>
                    <a:off x="5616010" y="1242251"/>
                    <a:ext cx="660302" cy="288000"/>
                    <a:chOff x="5616010" y="1242251"/>
                    <a:chExt cx="660302" cy="288000"/>
                  </a:xfrm>
                  <a:grpFill/>
                </p:grpSpPr>
                <p:sp>
                  <p:nvSpPr>
                    <p:cNvPr id="145" name="平行四边形 144">
                      <a:extLst>
                        <a:ext uri="{FF2B5EF4-FFF2-40B4-BE49-F238E27FC236}">
                          <a16:creationId xmlns:a16="http://schemas.microsoft.com/office/drawing/2014/main" id="{0C9784C7-7431-444E-AFA4-9DAF57C4C3BA}"/>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平行四边形 145">
                      <a:extLst>
                        <a:ext uri="{FF2B5EF4-FFF2-40B4-BE49-F238E27FC236}">
                          <a16:creationId xmlns:a16="http://schemas.microsoft.com/office/drawing/2014/main" id="{E11521CA-1EBA-4955-A762-A024C0E00751}"/>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平行四边形 146">
                      <a:extLst>
                        <a:ext uri="{FF2B5EF4-FFF2-40B4-BE49-F238E27FC236}">
                          <a16:creationId xmlns:a16="http://schemas.microsoft.com/office/drawing/2014/main" id="{B6031784-AFB8-41C5-ACF2-453D74F2DDF4}"/>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7" name="组合 136">
                    <a:extLst>
                      <a:ext uri="{FF2B5EF4-FFF2-40B4-BE49-F238E27FC236}">
                        <a16:creationId xmlns:a16="http://schemas.microsoft.com/office/drawing/2014/main" id="{972E9F8C-9EA8-41B9-9FC9-21ECD8D400FB}"/>
                      </a:ext>
                    </a:extLst>
                  </p:cNvPr>
                  <p:cNvGrpSpPr/>
                  <p:nvPr/>
                </p:nvGrpSpPr>
                <p:grpSpPr>
                  <a:xfrm flipV="1">
                    <a:off x="5616010" y="1552083"/>
                    <a:ext cx="660302" cy="288000"/>
                    <a:chOff x="5616010" y="1242251"/>
                    <a:chExt cx="660302" cy="288000"/>
                  </a:xfrm>
                  <a:grpFill/>
                </p:grpSpPr>
                <p:sp>
                  <p:nvSpPr>
                    <p:cNvPr id="142" name="平行四边形 141">
                      <a:extLst>
                        <a:ext uri="{FF2B5EF4-FFF2-40B4-BE49-F238E27FC236}">
                          <a16:creationId xmlns:a16="http://schemas.microsoft.com/office/drawing/2014/main" id="{45430D1E-97BE-47DC-82C1-BD08813D2427}"/>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3" name="平行四边形 142">
                      <a:extLst>
                        <a:ext uri="{FF2B5EF4-FFF2-40B4-BE49-F238E27FC236}">
                          <a16:creationId xmlns:a16="http://schemas.microsoft.com/office/drawing/2014/main" id="{47EC6B1F-AB66-4230-ADC7-DFAE877920D2}"/>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4" name="平行四边形 143">
                      <a:extLst>
                        <a:ext uri="{FF2B5EF4-FFF2-40B4-BE49-F238E27FC236}">
                          <a16:creationId xmlns:a16="http://schemas.microsoft.com/office/drawing/2014/main" id="{77E988E3-B30C-451B-9835-CFAD17021409}"/>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8" name="平行四边形 137">
                    <a:extLst>
                      <a:ext uri="{FF2B5EF4-FFF2-40B4-BE49-F238E27FC236}">
                        <a16:creationId xmlns:a16="http://schemas.microsoft.com/office/drawing/2014/main" id="{68D3D794-8A13-492B-81B8-ABD8F905318B}"/>
                      </a:ext>
                    </a:extLst>
                  </p:cNvPr>
                  <p:cNvSpPr/>
                  <p:nvPr/>
                </p:nvSpPr>
                <p:spPr>
                  <a:xfrm flipV="1">
                    <a:off x="4111657" y="1539367"/>
                    <a:ext cx="1800000" cy="3600"/>
                  </a:xfrm>
                  <a:prstGeom prst="parallelogram">
                    <a:avLst>
                      <a:gd name="adj" fmla="val 99605"/>
                    </a:avLst>
                  </a:prstGeom>
                  <a:gradFill>
                    <a:gsLst>
                      <a:gs pos="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9" name="直角三角形 138">
                    <a:extLst>
                      <a:ext uri="{FF2B5EF4-FFF2-40B4-BE49-F238E27FC236}">
                        <a16:creationId xmlns:a16="http://schemas.microsoft.com/office/drawing/2014/main" id="{F2EE674D-9935-4C4F-B219-E8BE07147F31}"/>
                      </a:ext>
                    </a:extLst>
                  </p:cNvPr>
                  <p:cNvSpPr/>
                  <p:nvPr/>
                </p:nvSpPr>
                <p:spPr>
                  <a:xfrm rot="2711020">
                    <a:off x="5915113" y="1505158"/>
                    <a:ext cx="68168" cy="681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0" name="任意多边形: 形状 139">
                    <a:extLst>
                      <a:ext uri="{FF2B5EF4-FFF2-40B4-BE49-F238E27FC236}">
                        <a16:creationId xmlns:a16="http://schemas.microsoft.com/office/drawing/2014/main" id="{547CC58C-D313-4FBA-B181-354A3736042E}"/>
                      </a:ext>
                    </a:extLst>
                  </p:cNvPr>
                  <p:cNvSpPr/>
                  <p:nvPr/>
                </p:nvSpPr>
                <p:spPr>
                  <a:xfrm>
                    <a:off x="5739043" y="1242251"/>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1" name="任意多边形: 形状 140">
                    <a:extLst>
                      <a:ext uri="{FF2B5EF4-FFF2-40B4-BE49-F238E27FC236}">
                        <a16:creationId xmlns:a16="http://schemas.microsoft.com/office/drawing/2014/main" id="{46A78E49-E0A6-4427-80D0-14692EE4A2F6}"/>
                      </a:ext>
                    </a:extLst>
                  </p:cNvPr>
                  <p:cNvSpPr/>
                  <p:nvPr/>
                </p:nvSpPr>
                <p:spPr>
                  <a:xfrm flipV="1">
                    <a:off x="5739043" y="1609869"/>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3" name="组合 122">
                  <a:extLst>
                    <a:ext uri="{FF2B5EF4-FFF2-40B4-BE49-F238E27FC236}">
                      <a16:creationId xmlns:a16="http://schemas.microsoft.com/office/drawing/2014/main" id="{80ACF6D9-8BEF-4BA9-BDCA-313AA674B0DD}"/>
                    </a:ext>
                  </a:extLst>
                </p:cNvPr>
                <p:cNvGrpSpPr/>
                <p:nvPr/>
              </p:nvGrpSpPr>
              <p:grpSpPr>
                <a:xfrm flipH="1">
                  <a:off x="8150456" y="1236793"/>
                  <a:ext cx="2164655" cy="597832"/>
                  <a:chOff x="4111657" y="1242251"/>
                  <a:chExt cx="2164655" cy="597832"/>
                </a:xfrm>
                <a:grpFill/>
              </p:grpSpPr>
              <p:grpSp>
                <p:nvGrpSpPr>
                  <p:cNvPr id="124" name="组合 123">
                    <a:extLst>
                      <a:ext uri="{FF2B5EF4-FFF2-40B4-BE49-F238E27FC236}">
                        <a16:creationId xmlns:a16="http://schemas.microsoft.com/office/drawing/2014/main" id="{EE868A0D-B851-4135-979F-8A2425AE9443}"/>
                      </a:ext>
                    </a:extLst>
                  </p:cNvPr>
                  <p:cNvGrpSpPr/>
                  <p:nvPr/>
                </p:nvGrpSpPr>
                <p:grpSpPr>
                  <a:xfrm>
                    <a:off x="5616010" y="1242251"/>
                    <a:ext cx="660302" cy="288000"/>
                    <a:chOff x="5616010" y="1242251"/>
                    <a:chExt cx="660302" cy="288000"/>
                  </a:xfrm>
                  <a:grpFill/>
                </p:grpSpPr>
                <p:sp>
                  <p:nvSpPr>
                    <p:cNvPr id="133" name="平行四边形 132">
                      <a:extLst>
                        <a:ext uri="{FF2B5EF4-FFF2-40B4-BE49-F238E27FC236}">
                          <a16:creationId xmlns:a16="http://schemas.microsoft.com/office/drawing/2014/main" id="{9E5D6C33-03DE-4F20-9947-21563EE59B2E}"/>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4" name="平行四边形 133">
                      <a:extLst>
                        <a:ext uri="{FF2B5EF4-FFF2-40B4-BE49-F238E27FC236}">
                          <a16:creationId xmlns:a16="http://schemas.microsoft.com/office/drawing/2014/main" id="{566A21D4-E49F-419F-A4A1-67BA971CD9C0}"/>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5" name="平行四边形 134">
                      <a:extLst>
                        <a:ext uri="{FF2B5EF4-FFF2-40B4-BE49-F238E27FC236}">
                          <a16:creationId xmlns:a16="http://schemas.microsoft.com/office/drawing/2014/main" id="{4CC38455-2500-4568-9344-0BFF325D31DA}"/>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5" name="组合 124">
                    <a:extLst>
                      <a:ext uri="{FF2B5EF4-FFF2-40B4-BE49-F238E27FC236}">
                        <a16:creationId xmlns:a16="http://schemas.microsoft.com/office/drawing/2014/main" id="{A286851D-FA0F-47F9-8654-193173719E54}"/>
                      </a:ext>
                    </a:extLst>
                  </p:cNvPr>
                  <p:cNvGrpSpPr/>
                  <p:nvPr/>
                </p:nvGrpSpPr>
                <p:grpSpPr>
                  <a:xfrm flipV="1">
                    <a:off x="5616010" y="1552083"/>
                    <a:ext cx="660302" cy="288000"/>
                    <a:chOff x="5616010" y="1242251"/>
                    <a:chExt cx="660302" cy="288000"/>
                  </a:xfrm>
                  <a:grpFill/>
                </p:grpSpPr>
                <p:sp>
                  <p:nvSpPr>
                    <p:cNvPr id="130" name="平行四边形 129">
                      <a:extLst>
                        <a:ext uri="{FF2B5EF4-FFF2-40B4-BE49-F238E27FC236}">
                          <a16:creationId xmlns:a16="http://schemas.microsoft.com/office/drawing/2014/main" id="{B37E4738-63CC-4C83-AF8C-908089DF0E21}"/>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1" name="平行四边形 130">
                      <a:extLst>
                        <a:ext uri="{FF2B5EF4-FFF2-40B4-BE49-F238E27FC236}">
                          <a16:creationId xmlns:a16="http://schemas.microsoft.com/office/drawing/2014/main" id="{4ADC6650-686D-4A2B-96E9-1BB75A9161F2}"/>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2" name="平行四边形 131">
                      <a:extLst>
                        <a:ext uri="{FF2B5EF4-FFF2-40B4-BE49-F238E27FC236}">
                          <a16:creationId xmlns:a16="http://schemas.microsoft.com/office/drawing/2014/main" id="{7A38A318-DA3B-47AE-B0FE-65FB545986C0}"/>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26" name="平行四边形 125">
                    <a:extLst>
                      <a:ext uri="{FF2B5EF4-FFF2-40B4-BE49-F238E27FC236}">
                        <a16:creationId xmlns:a16="http://schemas.microsoft.com/office/drawing/2014/main" id="{BE2FFAF4-5E8B-416E-B3BE-D28B812ED854}"/>
                      </a:ext>
                    </a:extLst>
                  </p:cNvPr>
                  <p:cNvSpPr/>
                  <p:nvPr/>
                </p:nvSpPr>
                <p:spPr>
                  <a:xfrm flipV="1">
                    <a:off x="4111657" y="1539367"/>
                    <a:ext cx="1800000" cy="3600"/>
                  </a:xfrm>
                  <a:prstGeom prst="parallelogram">
                    <a:avLst>
                      <a:gd name="adj" fmla="val 99605"/>
                    </a:avLst>
                  </a:prstGeom>
                  <a:gradFill>
                    <a:gsLst>
                      <a:gs pos="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7" name="直角三角形 126">
                    <a:extLst>
                      <a:ext uri="{FF2B5EF4-FFF2-40B4-BE49-F238E27FC236}">
                        <a16:creationId xmlns:a16="http://schemas.microsoft.com/office/drawing/2014/main" id="{4789CBE4-EFD1-423A-921F-45D4792C8EFA}"/>
                      </a:ext>
                    </a:extLst>
                  </p:cNvPr>
                  <p:cNvSpPr/>
                  <p:nvPr/>
                </p:nvSpPr>
                <p:spPr>
                  <a:xfrm rot="2711020">
                    <a:off x="5915113" y="1505158"/>
                    <a:ext cx="68168" cy="681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8" name="任意多边形: 形状 127">
                    <a:extLst>
                      <a:ext uri="{FF2B5EF4-FFF2-40B4-BE49-F238E27FC236}">
                        <a16:creationId xmlns:a16="http://schemas.microsoft.com/office/drawing/2014/main" id="{953A4C19-5C8F-45AC-AC7D-64F64F220939}"/>
                      </a:ext>
                    </a:extLst>
                  </p:cNvPr>
                  <p:cNvSpPr/>
                  <p:nvPr/>
                </p:nvSpPr>
                <p:spPr>
                  <a:xfrm>
                    <a:off x="5739043" y="1242251"/>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 name="任意多边形: 形状 128">
                    <a:extLst>
                      <a:ext uri="{FF2B5EF4-FFF2-40B4-BE49-F238E27FC236}">
                        <a16:creationId xmlns:a16="http://schemas.microsoft.com/office/drawing/2014/main" id="{29DE0348-2978-4FC3-8838-02C795B43A00}"/>
                      </a:ext>
                    </a:extLst>
                  </p:cNvPr>
                  <p:cNvSpPr/>
                  <p:nvPr/>
                </p:nvSpPr>
                <p:spPr>
                  <a:xfrm flipV="1">
                    <a:off x="5739043" y="1609869"/>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21" name="八边形 120">
                <a:extLst>
                  <a:ext uri="{FF2B5EF4-FFF2-40B4-BE49-F238E27FC236}">
                    <a16:creationId xmlns:a16="http://schemas.microsoft.com/office/drawing/2014/main" id="{B117A67C-38E9-46F5-B5BD-3EA6BFE32AB6}"/>
                  </a:ext>
                </a:extLst>
              </p:cNvPr>
              <p:cNvSpPr/>
              <p:nvPr/>
            </p:nvSpPr>
            <p:spPr>
              <a:xfrm>
                <a:off x="4400074" y="1269804"/>
                <a:ext cx="4464000" cy="489832"/>
              </a:xfrm>
              <a:prstGeom prst="octagon">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68" name="文本占位符 12">
            <a:extLst>
              <a:ext uri="{FF2B5EF4-FFF2-40B4-BE49-F238E27FC236}">
                <a16:creationId xmlns:a16="http://schemas.microsoft.com/office/drawing/2014/main" id="{45F0FF6D-6298-46B8-8EB2-BD6151A0CA68}"/>
              </a:ext>
            </a:extLst>
          </p:cNvPr>
          <p:cNvSpPr txBox="1">
            <a:spLocks/>
          </p:cNvSpPr>
          <p:nvPr/>
        </p:nvSpPr>
        <p:spPr>
          <a:xfrm>
            <a:off x="4581571" y="482497"/>
            <a:ext cx="4467890" cy="468000"/>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思路详细解析</a:t>
            </a:r>
          </a:p>
        </p:txBody>
      </p:sp>
      <p:grpSp>
        <p:nvGrpSpPr>
          <p:cNvPr id="170" name="组合 169">
            <a:extLst>
              <a:ext uri="{FF2B5EF4-FFF2-40B4-BE49-F238E27FC236}">
                <a16:creationId xmlns:a16="http://schemas.microsoft.com/office/drawing/2014/main" id="{3727F5CE-0C55-4C13-9548-310AE32A5503}"/>
              </a:ext>
            </a:extLst>
          </p:cNvPr>
          <p:cNvGrpSpPr/>
          <p:nvPr/>
        </p:nvGrpSpPr>
        <p:grpSpPr>
          <a:xfrm>
            <a:off x="236097" y="4936990"/>
            <a:ext cx="180000" cy="180000"/>
            <a:chOff x="202437" y="486863"/>
            <a:chExt cx="180000" cy="180000"/>
          </a:xfrm>
        </p:grpSpPr>
        <p:sp>
          <p:nvSpPr>
            <p:cNvPr id="171" name="椭圆 170">
              <a:extLst>
                <a:ext uri="{FF2B5EF4-FFF2-40B4-BE49-F238E27FC236}">
                  <a16:creationId xmlns:a16="http://schemas.microsoft.com/office/drawing/2014/main" id="{7E186CBD-7B65-493B-8E7B-EFA26C2206C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2" name="椭圆 171">
              <a:extLst>
                <a:ext uri="{FF2B5EF4-FFF2-40B4-BE49-F238E27FC236}">
                  <a16:creationId xmlns:a16="http://schemas.microsoft.com/office/drawing/2014/main" id="{0AD42A7B-EA9D-4467-AD7C-D5AB3A8FE1B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73" name="组合 172">
            <a:extLst>
              <a:ext uri="{FF2B5EF4-FFF2-40B4-BE49-F238E27FC236}">
                <a16:creationId xmlns:a16="http://schemas.microsoft.com/office/drawing/2014/main" id="{4459318E-4BBD-4204-ADC1-4F7C76425046}"/>
              </a:ext>
            </a:extLst>
          </p:cNvPr>
          <p:cNvGrpSpPr/>
          <p:nvPr/>
        </p:nvGrpSpPr>
        <p:grpSpPr>
          <a:xfrm>
            <a:off x="393588" y="4985776"/>
            <a:ext cx="140441" cy="82428"/>
            <a:chOff x="393588" y="5462613"/>
            <a:chExt cx="140441" cy="82428"/>
          </a:xfrm>
        </p:grpSpPr>
        <p:sp>
          <p:nvSpPr>
            <p:cNvPr id="174" name="等腰三角形 173">
              <a:extLst>
                <a:ext uri="{FF2B5EF4-FFF2-40B4-BE49-F238E27FC236}">
                  <a16:creationId xmlns:a16="http://schemas.microsoft.com/office/drawing/2014/main" id="{4255EF4C-3FC3-4CCD-95F6-0D574C76FD26}"/>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等腰三角形 174">
              <a:extLst>
                <a:ext uri="{FF2B5EF4-FFF2-40B4-BE49-F238E27FC236}">
                  <a16:creationId xmlns:a16="http://schemas.microsoft.com/office/drawing/2014/main" id="{FB918B80-C1FC-4631-9D74-482972DC182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6" name="矩形: 剪去对角 25">
            <a:extLst>
              <a:ext uri="{FF2B5EF4-FFF2-40B4-BE49-F238E27FC236}">
                <a16:creationId xmlns:a16="http://schemas.microsoft.com/office/drawing/2014/main" id="{D85D9CD5-6563-4B81-AE72-3765C3971F6A}"/>
              </a:ext>
            </a:extLst>
          </p:cNvPr>
          <p:cNvSpPr/>
          <p:nvPr/>
        </p:nvSpPr>
        <p:spPr>
          <a:xfrm>
            <a:off x="1778104" y="1623486"/>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根据实际的需要</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设计标准化的采集表格</a:t>
            </a:r>
          </a:p>
        </p:txBody>
      </p:sp>
      <p:sp>
        <p:nvSpPr>
          <p:cNvPr id="383" name="矩形: 剪去对角 382">
            <a:extLst>
              <a:ext uri="{FF2B5EF4-FFF2-40B4-BE49-F238E27FC236}">
                <a16:creationId xmlns:a16="http://schemas.microsoft.com/office/drawing/2014/main" id="{64DAD75D-259B-4782-8381-373F5C1937D6}"/>
              </a:ext>
            </a:extLst>
          </p:cNvPr>
          <p:cNvSpPr/>
          <p:nvPr/>
        </p:nvSpPr>
        <p:spPr>
          <a:xfrm>
            <a:off x="5377571" y="1623486"/>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用表格密码和有效性验证</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来保证信息的规范录入</a:t>
            </a:r>
          </a:p>
        </p:txBody>
      </p:sp>
      <p:sp>
        <p:nvSpPr>
          <p:cNvPr id="384" name="矩形: 剪去对角 383">
            <a:extLst>
              <a:ext uri="{FF2B5EF4-FFF2-40B4-BE49-F238E27FC236}">
                <a16:creationId xmlns:a16="http://schemas.microsoft.com/office/drawing/2014/main" id="{AA8431FF-8DEB-471B-BF5F-921F07F374B8}"/>
              </a:ext>
            </a:extLst>
          </p:cNvPr>
          <p:cNvSpPr/>
          <p:nvPr/>
        </p:nvSpPr>
        <p:spPr>
          <a:xfrm>
            <a:off x="8977038" y="1623486"/>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收集所有现场填写完毕</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的信息表格</a:t>
            </a:r>
          </a:p>
        </p:txBody>
      </p:sp>
      <p:cxnSp>
        <p:nvCxnSpPr>
          <p:cNvPr id="28" name="直接箭头连接符 27">
            <a:extLst>
              <a:ext uri="{FF2B5EF4-FFF2-40B4-BE49-F238E27FC236}">
                <a16:creationId xmlns:a16="http://schemas.microsoft.com/office/drawing/2014/main" id="{AE463988-030D-4806-92F9-DA48EAB0A8C2}"/>
              </a:ext>
            </a:extLst>
          </p:cNvPr>
          <p:cNvCxnSpPr>
            <a:cxnSpLocks/>
          </p:cNvCxnSpPr>
          <p:nvPr/>
        </p:nvCxnSpPr>
        <p:spPr>
          <a:xfrm>
            <a:off x="4658104" y="1983486"/>
            <a:ext cx="719467" cy="0"/>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394" name="直接箭头连接符 393">
            <a:extLst>
              <a:ext uri="{FF2B5EF4-FFF2-40B4-BE49-F238E27FC236}">
                <a16:creationId xmlns:a16="http://schemas.microsoft.com/office/drawing/2014/main" id="{5B4D2578-EE58-42BB-AFF5-E3A3A1157ED6}"/>
              </a:ext>
            </a:extLst>
          </p:cNvPr>
          <p:cNvCxnSpPr>
            <a:cxnSpLocks/>
          </p:cNvCxnSpPr>
          <p:nvPr/>
        </p:nvCxnSpPr>
        <p:spPr>
          <a:xfrm>
            <a:off x="8260501" y="1983486"/>
            <a:ext cx="719467" cy="0"/>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sp>
        <p:nvSpPr>
          <p:cNvPr id="395" name="矩形: 剪去对角 394">
            <a:extLst>
              <a:ext uri="{FF2B5EF4-FFF2-40B4-BE49-F238E27FC236}">
                <a16:creationId xmlns:a16="http://schemas.microsoft.com/office/drawing/2014/main" id="{82737799-757F-4C9D-80B3-EFCA0878F713}"/>
              </a:ext>
            </a:extLst>
          </p:cNvPr>
          <p:cNvSpPr/>
          <p:nvPr/>
        </p:nvSpPr>
        <p:spPr>
          <a:xfrm>
            <a:off x="1778104" y="2894684"/>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务必保证所有采集表</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的结构完全一致</a:t>
            </a:r>
          </a:p>
        </p:txBody>
      </p:sp>
      <p:sp>
        <p:nvSpPr>
          <p:cNvPr id="396" name="矩形: 剪去对角 395">
            <a:extLst>
              <a:ext uri="{FF2B5EF4-FFF2-40B4-BE49-F238E27FC236}">
                <a16:creationId xmlns:a16="http://schemas.microsoft.com/office/drawing/2014/main" id="{B000D71A-0EC4-43F3-A6A9-4C3C813F9D44}"/>
              </a:ext>
            </a:extLst>
          </p:cNvPr>
          <p:cNvSpPr/>
          <p:nvPr/>
        </p:nvSpPr>
        <p:spPr>
          <a:xfrm>
            <a:off x="5377571" y="2894684"/>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只保留包含信息表内容的列</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每一行刚好对应一张信息表</a:t>
            </a:r>
          </a:p>
        </p:txBody>
      </p:sp>
      <p:sp>
        <p:nvSpPr>
          <p:cNvPr id="397" name="矩形: 剪去对角 396">
            <a:extLst>
              <a:ext uri="{FF2B5EF4-FFF2-40B4-BE49-F238E27FC236}">
                <a16:creationId xmlns:a16="http://schemas.microsoft.com/office/drawing/2014/main" id="{D5EDC3A2-D53D-4FA7-B152-23376716D4EC}"/>
              </a:ext>
            </a:extLst>
          </p:cNvPr>
          <p:cNvSpPr/>
          <p:nvPr/>
        </p:nvSpPr>
        <p:spPr>
          <a:xfrm>
            <a:off x="8977038" y="2894684"/>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在</a:t>
            </a:r>
            <a:r>
              <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PQ</a:t>
            </a: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中导入存储数据</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的文件或文件夹</a:t>
            </a:r>
          </a:p>
        </p:txBody>
      </p:sp>
      <p:cxnSp>
        <p:nvCxnSpPr>
          <p:cNvPr id="398" name="直接箭头连接符 397">
            <a:extLst>
              <a:ext uri="{FF2B5EF4-FFF2-40B4-BE49-F238E27FC236}">
                <a16:creationId xmlns:a16="http://schemas.microsoft.com/office/drawing/2014/main" id="{DFB9F426-7F5A-4AA7-9EA9-F223D722DFDA}"/>
              </a:ext>
            </a:extLst>
          </p:cNvPr>
          <p:cNvCxnSpPr>
            <a:cxnSpLocks/>
          </p:cNvCxnSpPr>
          <p:nvPr/>
        </p:nvCxnSpPr>
        <p:spPr>
          <a:xfrm flipH="1">
            <a:off x="4658104" y="3254684"/>
            <a:ext cx="719467" cy="0"/>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399" name="直接箭头连接符 398">
            <a:extLst>
              <a:ext uri="{FF2B5EF4-FFF2-40B4-BE49-F238E27FC236}">
                <a16:creationId xmlns:a16="http://schemas.microsoft.com/office/drawing/2014/main" id="{B11C6F1C-F238-4E0C-88FE-523C47413A04}"/>
              </a:ext>
            </a:extLst>
          </p:cNvPr>
          <p:cNvCxnSpPr>
            <a:cxnSpLocks/>
          </p:cNvCxnSpPr>
          <p:nvPr/>
        </p:nvCxnSpPr>
        <p:spPr>
          <a:xfrm flipH="1">
            <a:off x="8260501" y="3254684"/>
            <a:ext cx="719467" cy="0"/>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sp>
        <p:nvSpPr>
          <p:cNvPr id="400" name="矩形: 剪去对角 399">
            <a:extLst>
              <a:ext uri="{FF2B5EF4-FFF2-40B4-BE49-F238E27FC236}">
                <a16:creationId xmlns:a16="http://schemas.microsoft.com/office/drawing/2014/main" id="{C1B8D474-2C80-4E9E-98B5-E727273420C3}"/>
              </a:ext>
            </a:extLst>
          </p:cNvPr>
          <p:cNvSpPr/>
          <p:nvPr/>
        </p:nvSpPr>
        <p:spPr>
          <a:xfrm>
            <a:off x="1778104" y="4165882"/>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进入任意一个采集表</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记录关键信息所在的索引位置</a:t>
            </a:r>
          </a:p>
        </p:txBody>
      </p:sp>
      <p:sp>
        <p:nvSpPr>
          <p:cNvPr id="401" name="矩形: 剪去对角 400">
            <a:extLst>
              <a:ext uri="{FF2B5EF4-FFF2-40B4-BE49-F238E27FC236}">
                <a16:creationId xmlns:a16="http://schemas.microsoft.com/office/drawing/2014/main" id="{01BBFEE6-3645-4AD0-82CF-B867770160BC}"/>
              </a:ext>
            </a:extLst>
          </p:cNvPr>
          <p:cNvSpPr/>
          <p:nvPr/>
        </p:nvSpPr>
        <p:spPr>
          <a:xfrm>
            <a:off x="5377571" y="4165882"/>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回到原来的表中</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为所有的关键信息新建列</a:t>
            </a:r>
          </a:p>
        </p:txBody>
      </p:sp>
      <p:sp>
        <p:nvSpPr>
          <p:cNvPr id="402" name="矩形: 剪去对角 401">
            <a:extLst>
              <a:ext uri="{FF2B5EF4-FFF2-40B4-BE49-F238E27FC236}">
                <a16:creationId xmlns:a16="http://schemas.microsoft.com/office/drawing/2014/main" id="{CC9CF526-3ABF-4EAF-ACC8-8BAEE59D0E39}"/>
              </a:ext>
            </a:extLst>
          </p:cNvPr>
          <p:cNvSpPr/>
          <p:nvPr/>
        </p:nvSpPr>
        <p:spPr>
          <a:xfrm>
            <a:off x="8977038" y="4165882"/>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也可以直接在一列中构建</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包含所有关键信息的“记录”</a:t>
            </a:r>
          </a:p>
        </p:txBody>
      </p:sp>
      <p:cxnSp>
        <p:nvCxnSpPr>
          <p:cNvPr id="403" name="直接箭头连接符 402">
            <a:extLst>
              <a:ext uri="{FF2B5EF4-FFF2-40B4-BE49-F238E27FC236}">
                <a16:creationId xmlns:a16="http://schemas.microsoft.com/office/drawing/2014/main" id="{1CF8C656-E9EC-47C0-97C3-DF183A32CE20}"/>
              </a:ext>
            </a:extLst>
          </p:cNvPr>
          <p:cNvCxnSpPr>
            <a:cxnSpLocks/>
          </p:cNvCxnSpPr>
          <p:nvPr/>
        </p:nvCxnSpPr>
        <p:spPr>
          <a:xfrm>
            <a:off x="4658104" y="4525882"/>
            <a:ext cx="719467" cy="0"/>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404" name="直接箭头连接符 403">
            <a:extLst>
              <a:ext uri="{FF2B5EF4-FFF2-40B4-BE49-F238E27FC236}">
                <a16:creationId xmlns:a16="http://schemas.microsoft.com/office/drawing/2014/main" id="{8640BEDB-6350-4709-B3D1-7FFDD523CD44}"/>
              </a:ext>
            </a:extLst>
          </p:cNvPr>
          <p:cNvCxnSpPr>
            <a:cxnSpLocks/>
          </p:cNvCxnSpPr>
          <p:nvPr/>
        </p:nvCxnSpPr>
        <p:spPr>
          <a:xfrm>
            <a:off x="8260501" y="4525882"/>
            <a:ext cx="719467" cy="0"/>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sp>
        <p:nvSpPr>
          <p:cNvPr id="405" name="矩形: 剪去对角 404">
            <a:extLst>
              <a:ext uri="{FF2B5EF4-FFF2-40B4-BE49-F238E27FC236}">
                <a16:creationId xmlns:a16="http://schemas.microsoft.com/office/drawing/2014/main" id="{E3B4F378-C76F-454C-B74A-94BCCD00537D}"/>
              </a:ext>
            </a:extLst>
          </p:cNvPr>
          <p:cNvSpPr/>
          <p:nvPr/>
        </p:nvSpPr>
        <p:spPr>
          <a:xfrm>
            <a:off x="1778104" y="5437080"/>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根据需要修改数据类型</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进入后续的数据分析环节</a:t>
            </a:r>
          </a:p>
        </p:txBody>
      </p:sp>
      <p:sp>
        <p:nvSpPr>
          <p:cNvPr id="406" name="矩形: 剪去对角 405">
            <a:extLst>
              <a:ext uri="{FF2B5EF4-FFF2-40B4-BE49-F238E27FC236}">
                <a16:creationId xmlns:a16="http://schemas.microsoft.com/office/drawing/2014/main" id="{D70171DC-0E4B-454F-863D-D97AA7F59AFE}"/>
              </a:ext>
            </a:extLst>
          </p:cNvPr>
          <p:cNvSpPr/>
          <p:nvPr/>
        </p:nvSpPr>
        <p:spPr>
          <a:xfrm>
            <a:off x="5377571" y="5437080"/>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删除原始记录列</a:t>
            </a:r>
          </a:p>
        </p:txBody>
      </p:sp>
      <p:sp>
        <p:nvSpPr>
          <p:cNvPr id="407" name="矩形: 剪去对角 406">
            <a:extLst>
              <a:ext uri="{FF2B5EF4-FFF2-40B4-BE49-F238E27FC236}">
                <a16:creationId xmlns:a16="http://schemas.microsoft.com/office/drawing/2014/main" id="{8D6440BD-342F-46FE-ABBC-0A026CAB1FED}"/>
              </a:ext>
            </a:extLst>
          </p:cNvPr>
          <p:cNvSpPr/>
          <p:nvPr/>
        </p:nvSpPr>
        <p:spPr>
          <a:xfrm>
            <a:off x="8977038" y="5437080"/>
            <a:ext cx="2880000" cy="720000"/>
          </a:xfrm>
          <a:prstGeom prst="snip2DiagRect">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将构建好的记录</a:t>
            </a:r>
            <a:endParaRPr lang="en-US" altLang="zh-CN"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gn="ctr">
              <a:lnSpc>
                <a:spcPct val="120000"/>
              </a:lnSpc>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展开到表中的新列中</a:t>
            </a:r>
          </a:p>
        </p:txBody>
      </p:sp>
      <p:cxnSp>
        <p:nvCxnSpPr>
          <p:cNvPr id="408" name="直接箭头连接符 407">
            <a:extLst>
              <a:ext uri="{FF2B5EF4-FFF2-40B4-BE49-F238E27FC236}">
                <a16:creationId xmlns:a16="http://schemas.microsoft.com/office/drawing/2014/main" id="{0D615A9F-C8BD-47B1-99DE-5099478C1D4C}"/>
              </a:ext>
            </a:extLst>
          </p:cNvPr>
          <p:cNvCxnSpPr>
            <a:cxnSpLocks/>
          </p:cNvCxnSpPr>
          <p:nvPr/>
        </p:nvCxnSpPr>
        <p:spPr>
          <a:xfrm flipH="1">
            <a:off x="4658104" y="5797080"/>
            <a:ext cx="719467" cy="0"/>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409" name="直接箭头连接符 408">
            <a:extLst>
              <a:ext uri="{FF2B5EF4-FFF2-40B4-BE49-F238E27FC236}">
                <a16:creationId xmlns:a16="http://schemas.microsoft.com/office/drawing/2014/main" id="{F65672FA-1FA3-4053-89AE-C197441BCDF0}"/>
              </a:ext>
            </a:extLst>
          </p:cNvPr>
          <p:cNvCxnSpPr>
            <a:cxnSpLocks/>
          </p:cNvCxnSpPr>
          <p:nvPr/>
        </p:nvCxnSpPr>
        <p:spPr>
          <a:xfrm flipH="1">
            <a:off x="8260501" y="5797080"/>
            <a:ext cx="719467" cy="0"/>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id="{D0B9C8C4-AEE2-4D05-BB17-216021289743}"/>
              </a:ext>
            </a:extLst>
          </p:cNvPr>
          <p:cNvCxnSpPr>
            <a:stCxn id="384" idx="1"/>
            <a:endCxn id="397" idx="3"/>
          </p:cNvCxnSpPr>
          <p:nvPr/>
        </p:nvCxnSpPr>
        <p:spPr>
          <a:xfrm>
            <a:off x="10417038" y="2343486"/>
            <a:ext cx="0" cy="551198"/>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410" name="直接箭头连接符 409">
            <a:extLst>
              <a:ext uri="{FF2B5EF4-FFF2-40B4-BE49-F238E27FC236}">
                <a16:creationId xmlns:a16="http://schemas.microsoft.com/office/drawing/2014/main" id="{D49A196B-D983-429C-83EC-DF4603A6A0C3}"/>
              </a:ext>
            </a:extLst>
          </p:cNvPr>
          <p:cNvCxnSpPr>
            <a:cxnSpLocks/>
          </p:cNvCxnSpPr>
          <p:nvPr/>
        </p:nvCxnSpPr>
        <p:spPr>
          <a:xfrm>
            <a:off x="3218104" y="3613288"/>
            <a:ext cx="0" cy="551198"/>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411" name="直接箭头连接符 410">
            <a:extLst>
              <a:ext uri="{FF2B5EF4-FFF2-40B4-BE49-F238E27FC236}">
                <a16:creationId xmlns:a16="http://schemas.microsoft.com/office/drawing/2014/main" id="{91393E24-C48B-4128-B102-1C6AFF5D86F3}"/>
              </a:ext>
            </a:extLst>
          </p:cNvPr>
          <p:cNvCxnSpPr/>
          <p:nvPr/>
        </p:nvCxnSpPr>
        <p:spPr>
          <a:xfrm>
            <a:off x="10417038" y="4885882"/>
            <a:ext cx="0" cy="551198"/>
          </a:xfrm>
          <a:prstGeom prst="straightConnector1">
            <a:avLst/>
          </a:prstGeom>
          <a:ln w="12700">
            <a:solidFill>
              <a:schemeClr val="accent2"/>
            </a:solidFill>
            <a:tailEnd type="stealth"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629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55AB68C-B66E-4195-9259-A7E5C5377C73}"/>
              </a:ext>
            </a:extLst>
          </p:cNvPr>
          <p:cNvSpPr>
            <a:spLocks noGrp="1"/>
          </p:cNvSpPr>
          <p:nvPr>
            <p:ph type="body" sz="quarter" idx="29"/>
          </p:nvPr>
        </p:nvSpPr>
        <p:spPr>
          <a:xfrm>
            <a:off x="4584000" y="2195286"/>
            <a:ext cx="3024000" cy="592166"/>
          </a:xfrm>
        </p:spPr>
        <p:txBody>
          <a:bodyPr/>
          <a:lstStyle/>
          <a:p>
            <a:r>
              <a:rPr lang="zh-CN" altLang="en-US" dirty="0"/>
              <a:t>项目背景</a:t>
            </a:r>
          </a:p>
        </p:txBody>
      </p:sp>
      <p:sp>
        <p:nvSpPr>
          <p:cNvPr id="3" name="文本占位符 2">
            <a:extLst>
              <a:ext uri="{FF2B5EF4-FFF2-40B4-BE49-F238E27FC236}">
                <a16:creationId xmlns:a16="http://schemas.microsoft.com/office/drawing/2014/main" id="{B50F94B4-013A-496A-A955-7FEB08A87429}"/>
              </a:ext>
            </a:extLst>
          </p:cNvPr>
          <p:cNvSpPr>
            <a:spLocks noGrp="1"/>
          </p:cNvSpPr>
          <p:nvPr>
            <p:ph type="body" sz="quarter" idx="30"/>
          </p:nvPr>
        </p:nvSpPr>
        <p:spPr>
          <a:xfrm>
            <a:off x="4584000" y="2812085"/>
            <a:ext cx="3024000" cy="185162"/>
          </a:xfrm>
        </p:spPr>
        <p:txBody>
          <a:bodyPr/>
          <a:lstStyle/>
          <a:p>
            <a:r>
              <a:rPr lang="en-US" altLang="zh-CN" dirty="0"/>
              <a:t>PROJECT BACKGROUND</a:t>
            </a:r>
            <a:endParaRPr lang="zh-CN" altLang="en-US" dirty="0"/>
          </a:p>
        </p:txBody>
      </p:sp>
      <p:sp>
        <p:nvSpPr>
          <p:cNvPr id="4" name="文本占位符 3">
            <a:extLst>
              <a:ext uri="{FF2B5EF4-FFF2-40B4-BE49-F238E27FC236}">
                <a16:creationId xmlns:a16="http://schemas.microsoft.com/office/drawing/2014/main" id="{AB4F0434-89CA-4708-9150-0AC7882D3BCA}"/>
              </a:ext>
            </a:extLst>
          </p:cNvPr>
          <p:cNvSpPr>
            <a:spLocks noGrp="1"/>
          </p:cNvSpPr>
          <p:nvPr>
            <p:ph type="body" sz="quarter" idx="31"/>
          </p:nvPr>
        </p:nvSpPr>
        <p:spPr>
          <a:xfrm>
            <a:off x="2593471" y="1108265"/>
            <a:ext cx="877189" cy="885124"/>
          </a:xfrm>
        </p:spPr>
        <p:txBody>
          <a:bodyPr/>
          <a:lstStyle/>
          <a:p>
            <a:r>
              <a:rPr lang="en-US" altLang="zh-CN" dirty="0"/>
              <a:t>01</a:t>
            </a:r>
            <a:endParaRPr lang="zh-CN" altLang="en-US" dirty="0"/>
          </a:p>
        </p:txBody>
      </p:sp>
      <p:pic>
        <p:nvPicPr>
          <p:cNvPr id="14" name="图片占位符 13">
            <a:extLst>
              <a:ext uri="{FF2B5EF4-FFF2-40B4-BE49-F238E27FC236}">
                <a16:creationId xmlns:a16="http://schemas.microsoft.com/office/drawing/2014/main" id="{C57F1CB3-48DC-42FA-9EE3-2B62B423CD05}"/>
              </a:ext>
            </a:extLst>
          </p:cNvPr>
          <p:cNvPicPr>
            <a:picLocks noGrp="1" noChangeAspect="1"/>
          </p:cNvPicPr>
          <p:nvPr>
            <p:ph type="pic" sz="quarter" idx="32"/>
          </p:nvPr>
        </p:nvPicPr>
        <p:blipFill rotWithShape="1">
          <a:blip r:embed="rId3" cstate="screen">
            <a:extLst>
              <a:ext uri="{28A0092B-C50C-407E-A947-70E740481C1C}">
                <a14:useLocalDpi xmlns:a14="http://schemas.microsoft.com/office/drawing/2010/main"/>
              </a:ext>
            </a:extLst>
          </a:blip>
          <a:srcRect/>
          <a:stretch/>
        </p:blipFill>
        <p:spPr>
          <a:xfrm>
            <a:off x="5433687" y="3497885"/>
            <a:ext cx="1324628" cy="1324628"/>
          </a:xfrm>
        </p:spPr>
      </p:pic>
    </p:spTree>
    <p:extLst>
      <p:ext uri="{BB962C8B-B14F-4D97-AF65-F5344CB8AC3E}">
        <p14:creationId xmlns:p14="http://schemas.microsoft.com/office/powerpoint/2010/main" val="9697901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BEFEE2AC-5F03-4113-ABD9-AFC1E0F24E8B}"/>
              </a:ext>
            </a:extLst>
          </p:cNvPr>
          <p:cNvCxnSpPr>
            <a:cxnSpLocks/>
          </p:cNvCxnSpPr>
          <p:nvPr/>
        </p:nvCxnSpPr>
        <p:spPr>
          <a:xfrm>
            <a:off x="325732" y="1013581"/>
            <a:ext cx="0" cy="4327856"/>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3" name="等腰三角形 2">
            <a:extLst>
              <a:ext uri="{FF2B5EF4-FFF2-40B4-BE49-F238E27FC236}">
                <a16:creationId xmlns:a16="http://schemas.microsoft.com/office/drawing/2014/main" id="{77138683-D6F9-44FC-94F7-4DD268665557}"/>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 name="等腰三角形 3">
            <a:extLst>
              <a:ext uri="{FF2B5EF4-FFF2-40B4-BE49-F238E27FC236}">
                <a16:creationId xmlns:a16="http://schemas.microsoft.com/office/drawing/2014/main" id="{3F804D0B-BA9C-47C4-975E-3A73E0A61E48}"/>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5" name="直接连接符 4">
            <a:extLst>
              <a:ext uri="{FF2B5EF4-FFF2-40B4-BE49-F238E27FC236}">
                <a16:creationId xmlns:a16="http://schemas.microsoft.com/office/drawing/2014/main" id="{701E5DDE-D8FC-462F-A54C-75518A4DF4F7}"/>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6" name="等腰三角形 5">
            <a:extLst>
              <a:ext uri="{FF2B5EF4-FFF2-40B4-BE49-F238E27FC236}">
                <a16:creationId xmlns:a16="http://schemas.microsoft.com/office/drawing/2014/main" id="{C46DEC0B-3466-43E1-96C9-0B355B452FEB}"/>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等腰三角形 6">
            <a:extLst>
              <a:ext uri="{FF2B5EF4-FFF2-40B4-BE49-F238E27FC236}">
                <a16:creationId xmlns:a16="http://schemas.microsoft.com/office/drawing/2014/main" id="{0C04A4D7-3E6D-49BC-9349-D4D7685A55C7}"/>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等腰三角形 7">
            <a:extLst>
              <a:ext uri="{FF2B5EF4-FFF2-40B4-BE49-F238E27FC236}">
                <a16:creationId xmlns:a16="http://schemas.microsoft.com/office/drawing/2014/main" id="{2AAEC7A0-B3EC-4DAC-9ED4-7ECE97B50B47}"/>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9" name="组合 8">
            <a:extLst>
              <a:ext uri="{FF2B5EF4-FFF2-40B4-BE49-F238E27FC236}">
                <a16:creationId xmlns:a16="http://schemas.microsoft.com/office/drawing/2014/main" id="{E2655CC7-9933-44CC-9A17-6CD0A35B5E4B}"/>
              </a:ext>
            </a:extLst>
          </p:cNvPr>
          <p:cNvGrpSpPr/>
          <p:nvPr/>
        </p:nvGrpSpPr>
        <p:grpSpPr>
          <a:xfrm>
            <a:off x="162711" y="649357"/>
            <a:ext cx="180000" cy="180000"/>
            <a:chOff x="202437" y="486863"/>
            <a:chExt cx="180000" cy="180000"/>
          </a:xfrm>
        </p:grpSpPr>
        <p:sp>
          <p:nvSpPr>
            <p:cNvPr id="10" name="椭圆 9">
              <a:extLst>
                <a:ext uri="{FF2B5EF4-FFF2-40B4-BE49-F238E27FC236}">
                  <a16:creationId xmlns:a16="http://schemas.microsoft.com/office/drawing/2014/main" id="{6A450420-2EAF-46F9-A86B-973F051BE89F}"/>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 name="椭圆 10">
              <a:extLst>
                <a:ext uri="{FF2B5EF4-FFF2-40B4-BE49-F238E27FC236}">
                  <a16:creationId xmlns:a16="http://schemas.microsoft.com/office/drawing/2014/main" id="{D07F4698-3608-44C9-A4C0-96924023A1BA}"/>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 name="组合 11">
            <a:extLst>
              <a:ext uri="{FF2B5EF4-FFF2-40B4-BE49-F238E27FC236}">
                <a16:creationId xmlns:a16="http://schemas.microsoft.com/office/drawing/2014/main" id="{F35D406F-8336-4B92-B43D-670BF9122D8B}"/>
              </a:ext>
            </a:extLst>
          </p:cNvPr>
          <p:cNvGrpSpPr/>
          <p:nvPr/>
        </p:nvGrpSpPr>
        <p:grpSpPr>
          <a:xfrm>
            <a:off x="235732" y="1125804"/>
            <a:ext cx="180000" cy="180000"/>
            <a:chOff x="202437" y="486863"/>
            <a:chExt cx="180000" cy="180000"/>
          </a:xfrm>
        </p:grpSpPr>
        <p:sp>
          <p:nvSpPr>
            <p:cNvPr id="13" name="椭圆 12">
              <a:extLst>
                <a:ext uri="{FF2B5EF4-FFF2-40B4-BE49-F238E27FC236}">
                  <a16:creationId xmlns:a16="http://schemas.microsoft.com/office/drawing/2014/main" id="{103CBE35-3D5A-48F5-BEBD-E05659C0BA3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 name="椭圆 13">
              <a:extLst>
                <a:ext uri="{FF2B5EF4-FFF2-40B4-BE49-F238E27FC236}">
                  <a16:creationId xmlns:a16="http://schemas.microsoft.com/office/drawing/2014/main" id="{8FA54DB8-5D6D-421B-B88E-4620AC5AD300}"/>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5" name="直接连接符 14">
            <a:extLst>
              <a:ext uri="{FF2B5EF4-FFF2-40B4-BE49-F238E27FC236}">
                <a16:creationId xmlns:a16="http://schemas.microsoft.com/office/drawing/2014/main" id="{55904098-416E-42AE-B0FD-81854A9CFBC5}"/>
              </a:ext>
            </a:extLst>
          </p:cNvPr>
          <p:cNvCxnSpPr>
            <a:cxnSpLocks/>
          </p:cNvCxnSpPr>
          <p:nvPr/>
        </p:nvCxnSpPr>
        <p:spPr>
          <a:xfrm>
            <a:off x="399264" y="1490028"/>
            <a:ext cx="0" cy="233140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C87A6AB6-3D00-435F-94C8-6B2DCF116996}"/>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椭圆 16">
            <a:extLst>
              <a:ext uri="{FF2B5EF4-FFF2-40B4-BE49-F238E27FC236}">
                <a16:creationId xmlns:a16="http://schemas.microsoft.com/office/drawing/2014/main" id="{8C5976E9-0980-43B4-A440-B26BCCA70884}"/>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任意多边形: 形状 17">
            <a:extLst>
              <a:ext uri="{FF2B5EF4-FFF2-40B4-BE49-F238E27FC236}">
                <a16:creationId xmlns:a16="http://schemas.microsoft.com/office/drawing/2014/main" id="{F79D1CA3-6281-4C3C-B26B-1EE03A9D4893}"/>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任意多边形: 形状 18">
            <a:extLst>
              <a:ext uri="{FF2B5EF4-FFF2-40B4-BE49-F238E27FC236}">
                <a16:creationId xmlns:a16="http://schemas.microsoft.com/office/drawing/2014/main" id="{63116029-51A4-4BC7-ADBA-E811C7DF0CDA}"/>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2" name="组合 31">
            <a:extLst>
              <a:ext uri="{FF2B5EF4-FFF2-40B4-BE49-F238E27FC236}">
                <a16:creationId xmlns:a16="http://schemas.microsoft.com/office/drawing/2014/main" id="{5E95CFE8-11B9-4C5A-B6AF-B95231BF9727}"/>
              </a:ext>
            </a:extLst>
          </p:cNvPr>
          <p:cNvGrpSpPr/>
          <p:nvPr/>
        </p:nvGrpSpPr>
        <p:grpSpPr>
          <a:xfrm>
            <a:off x="309846" y="2078698"/>
            <a:ext cx="180000" cy="180000"/>
            <a:chOff x="202437" y="486863"/>
            <a:chExt cx="180000" cy="180000"/>
          </a:xfrm>
        </p:grpSpPr>
        <p:sp>
          <p:nvSpPr>
            <p:cNvPr id="33" name="椭圆 32">
              <a:extLst>
                <a:ext uri="{FF2B5EF4-FFF2-40B4-BE49-F238E27FC236}">
                  <a16:creationId xmlns:a16="http://schemas.microsoft.com/office/drawing/2014/main" id="{C07C9B02-A68A-45B9-8A36-8C34C6D17DA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 name="椭圆 33">
              <a:extLst>
                <a:ext uri="{FF2B5EF4-FFF2-40B4-BE49-F238E27FC236}">
                  <a16:creationId xmlns:a16="http://schemas.microsoft.com/office/drawing/2014/main" id="{966AE171-C038-40F3-878D-B3E6B7685E3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5" name="组合 34">
            <a:extLst>
              <a:ext uri="{FF2B5EF4-FFF2-40B4-BE49-F238E27FC236}">
                <a16:creationId xmlns:a16="http://schemas.microsoft.com/office/drawing/2014/main" id="{CBC949A6-0FCE-4259-AB4A-D3E05A435778}"/>
              </a:ext>
            </a:extLst>
          </p:cNvPr>
          <p:cNvGrpSpPr/>
          <p:nvPr/>
        </p:nvGrpSpPr>
        <p:grpSpPr>
          <a:xfrm>
            <a:off x="309846" y="2555145"/>
            <a:ext cx="180000" cy="180000"/>
            <a:chOff x="202437" y="486863"/>
            <a:chExt cx="180000" cy="180000"/>
          </a:xfrm>
        </p:grpSpPr>
        <p:sp>
          <p:nvSpPr>
            <p:cNvPr id="36" name="椭圆 35">
              <a:extLst>
                <a:ext uri="{FF2B5EF4-FFF2-40B4-BE49-F238E27FC236}">
                  <a16:creationId xmlns:a16="http://schemas.microsoft.com/office/drawing/2014/main" id="{CAB672DD-A1FB-46D8-A168-CF9BF50E6CF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椭圆 36">
              <a:extLst>
                <a:ext uri="{FF2B5EF4-FFF2-40B4-BE49-F238E27FC236}">
                  <a16:creationId xmlns:a16="http://schemas.microsoft.com/office/drawing/2014/main" id="{F8491675-34E2-45E1-9888-A50C371820B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8" name="组合 37">
            <a:extLst>
              <a:ext uri="{FF2B5EF4-FFF2-40B4-BE49-F238E27FC236}">
                <a16:creationId xmlns:a16="http://schemas.microsoft.com/office/drawing/2014/main" id="{B024F136-A539-4241-8319-7268B3C2B284}"/>
              </a:ext>
            </a:extLst>
          </p:cNvPr>
          <p:cNvGrpSpPr/>
          <p:nvPr/>
        </p:nvGrpSpPr>
        <p:grpSpPr>
          <a:xfrm>
            <a:off x="309846" y="3031592"/>
            <a:ext cx="180000" cy="180000"/>
            <a:chOff x="202437" y="486863"/>
            <a:chExt cx="180000" cy="180000"/>
          </a:xfrm>
        </p:grpSpPr>
        <p:sp>
          <p:nvSpPr>
            <p:cNvPr id="39" name="椭圆 38">
              <a:extLst>
                <a:ext uri="{FF2B5EF4-FFF2-40B4-BE49-F238E27FC236}">
                  <a16:creationId xmlns:a16="http://schemas.microsoft.com/office/drawing/2014/main" id="{A529CFB5-4A17-4036-9734-03A37756EC8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椭圆 39">
              <a:extLst>
                <a:ext uri="{FF2B5EF4-FFF2-40B4-BE49-F238E27FC236}">
                  <a16:creationId xmlns:a16="http://schemas.microsoft.com/office/drawing/2014/main" id="{70E27B78-64EC-40DB-A1A7-B1F44349DB2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1" name="组合 40">
            <a:extLst>
              <a:ext uri="{FF2B5EF4-FFF2-40B4-BE49-F238E27FC236}">
                <a16:creationId xmlns:a16="http://schemas.microsoft.com/office/drawing/2014/main" id="{FCEEF84E-49A6-4235-B728-932BE2AE5C3B}"/>
              </a:ext>
            </a:extLst>
          </p:cNvPr>
          <p:cNvGrpSpPr/>
          <p:nvPr/>
        </p:nvGrpSpPr>
        <p:grpSpPr>
          <a:xfrm>
            <a:off x="309846" y="3508039"/>
            <a:ext cx="180000" cy="180000"/>
            <a:chOff x="202437" y="486863"/>
            <a:chExt cx="180000" cy="180000"/>
          </a:xfrm>
        </p:grpSpPr>
        <p:sp>
          <p:nvSpPr>
            <p:cNvPr id="42" name="椭圆 41">
              <a:extLst>
                <a:ext uri="{FF2B5EF4-FFF2-40B4-BE49-F238E27FC236}">
                  <a16:creationId xmlns:a16="http://schemas.microsoft.com/office/drawing/2014/main" id="{DFC5BF60-5D08-4566-98B9-725439A1CFA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椭圆 42">
              <a:extLst>
                <a:ext uri="{FF2B5EF4-FFF2-40B4-BE49-F238E27FC236}">
                  <a16:creationId xmlns:a16="http://schemas.microsoft.com/office/drawing/2014/main" id="{105405CE-88C8-415F-B78C-D019FEF17D8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4" name="组合 43">
            <a:extLst>
              <a:ext uri="{FF2B5EF4-FFF2-40B4-BE49-F238E27FC236}">
                <a16:creationId xmlns:a16="http://schemas.microsoft.com/office/drawing/2014/main" id="{011A2B8D-D146-4CD8-BD82-1CC7B088E896}"/>
              </a:ext>
            </a:extLst>
          </p:cNvPr>
          <p:cNvGrpSpPr/>
          <p:nvPr/>
        </p:nvGrpSpPr>
        <p:grpSpPr>
          <a:xfrm>
            <a:off x="236097" y="3984486"/>
            <a:ext cx="180000" cy="180000"/>
            <a:chOff x="202437" y="486863"/>
            <a:chExt cx="180000" cy="180000"/>
          </a:xfrm>
        </p:grpSpPr>
        <p:sp>
          <p:nvSpPr>
            <p:cNvPr id="45" name="椭圆 44">
              <a:extLst>
                <a:ext uri="{FF2B5EF4-FFF2-40B4-BE49-F238E27FC236}">
                  <a16:creationId xmlns:a16="http://schemas.microsoft.com/office/drawing/2014/main" id="{4D887FE5-F062-4124-9671-FE20FD5A0A2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椭圆 45">
              <a:extLst>
                <a:ext uri="{FF2B5EF4-FFF2-40B4-BE49-F238E27FC236}">
                  <a16:creationId xmlns:a16="http://schemas.microsoft.com/office/drawing/2014/main" id="{FB89EC2D-DF2A-4006-A489-B9A437095055}"/>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7" name="组合 46">
            <a:extLst>
              <a:ext uri="{FF2B5EF4-FFF2-40B4-BE49-F238E27FC236}">
                <a16:creationId xmlns:a16="http://schemas.microsoft.com/office/drawing/2014/main" id="{C6F951A2-C3B3-40B8-9BB7-56892D269910}"/>
              </a:ext>
            </a:extLst>
          </p:cNvPr>
          <p:cNvGrpSpPr/>
          <p:nvPr/>
        </p:nvGrpSpPr>
        <p:grpSpPr>
          <a:xfrm>
            <a:off x="236097" y="4460933"/>
            <a:ext cx="180000" cy="180000"/>
            <a:chOff x="202437" y="486863"/>
            <a:chExt cx="180000" cy="180000"/>
          </a:xfrm>
        </p:grpSpPr>
        <p:sp>
          <p:nvSpPr>
            <p:cNvPr id="48" name="椭圆 47">
              <a:extLst>
                <a:ext uri="{FF2B5EF4-FFF2-40B4-BE49-F238E27FC236}">
                  <a16:creationId xmlns:a16="http://schemas.microsoft.com/office/drawing/2014/main" id="{925BC744-A12B-43D3-9A46-62BD5BC79A9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椭圆 48">
              <a:extLst>
                <a:ext uri="{FF2B5EF4-FFF2-40B4-BE49-F238E27FC236}">
                  <a16:creationId xmlns:a16="http://schemas.microsoft.com/office/drawing/2014/main" id="{4ADD1B8D-F11C-451E-9C06-0742767CD35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91" name="文本占位符 1">
            <a:extLst>
              <a:ext uri="{FF2B5EF4-FFF2-40B4-BE49-F238E27FC236}">
                <a16:creationId xmlns:a16="http://schemas.microsoft.com/office/drawing/2014/main" id="{E8DB58E9-D4F5-4ED7-AA82-0AD4BCD04F1E}"/>
              </a:ext>
            </a:extLst>
          </p:cNvPr>
          <p:cNvSpPr txBox="1">
            <a:spLocks/>
          </p:cNvSpPr>
          <p:nvPr/>
        </p:nvSpPr>
        <p:spPr>
          <a:xfrm>
            <a:off x="558987" y="57696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对数据加工处理</a:t>
            </a:r>
          </a:p>
        </p:txBody>
      </p:sp>
      <p:sp>
        <p:nvSpPr>
          <p:cNvPr id="92" name="文本占位符 2">
            <a:extLst>
              <a:ext uri="{FF2B5EF4-FFF2-40B4-BE49-F238E27FC236}">
                <a16:creationId xmlns:a16="http://schemas.microsoft.com/office/drawing/2014/main" id="{73C6765D-0F08-4F72-83C3-9BCB44B42EF5}"/>
              </a:ext>
            </a:extLst>
          </p:cNvPr>
          <p:cNvSpPr txBox="1">
            <a:spLocks/>
          </p:cNvSpPr>
          <p:nvPr/>
        </p:nvSpPr>
        <p:spPr>
          <a:xfrm>
            <a:off x="558987" y="105341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非结构化数据处理</a:t>
            </a:r>
          </a:p>
        </p:txBody>
      </p:sp>
      <p:sp>
        <p:nvSpPr>
          <p:cNvPr id="93" name="文本占位符 3">
            <a:extLst>
              <a:ext uri="{FF2B5EF4-FFF2-40B4-BE49-F238E27FC236}">
                <a16:creationId xmlns:a16="http://schemas.microsoft.com/office/drawing/2014/main" id="{AFA8BA71-FA8C-4BA6-9811-A2A55784413D}"/>
              </a:ext>
            </a:extLst>
          </p:cNvPr>
          <p:cNvSpPr txBox="1">
            <a:spLocks/>
          </p:cNvSpPr>
          <p:nvPr/>
        </p:nvSpPr>
        <p:spPr>
          <a:xfrm>
            <a:off x="558987" y="152986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Excel</a:t>
            </a:r>
            <a:r>
              <a:rPr lang="zh-CN" altLang="en-US" dirty="0"/>
              <a:t>问卷表汇总</a:t>
            </a:r>
          </a:p>
        </p:txBody>
      </p:sp>
      <p:sp>
        <p:nvSpPr>
          <p:cNvPr id="94" name="文本占位符 4">
            <a:extLst>
              <a:ext uri="{FF2B5EF4-FFF2-40B4-BE49-F238E27FC236}">
                <a16:creationId xmlns:a16="http://schemas.microsoft.com/office/drawing/2014/main" id="{A0A73259-DF93-4C6A-99E3-D9153984A3D0}"/>
              </a:ext>
            </a:extLst>
          </p:cNvPr>
          <p:cNvSpPr txBox="1">
            <a:spLocks/>
          </p:cNvSpPr>
          <p:nvPr/>
        </p:nvSpPr>
        <p:spPr>
          <a:xfrm>
            <a:off x="558987" y="200630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lumMod val="50000"/>
                  </a:schemeClr>
                </a:solidFill>
              </a:rPr>
              <a:t>Word</a:t>
            </a:r>
            <a:r>
              <a:rPr lang="zh-CN" altLang="en-US" dirty="0">
                <a:solidFill>
                  <a:schemeClr val="bg1">
                    <a:lumMod val="50000"/>
                  </a:schemeClr>
                </a:solidFill>
              </a:rPr>
              <a:t>问卷表汇总</a:t>
            </a:r>
          </a:p>
        </p:txBody>
      </p:sp>
      <p:sp>
        <p:nvSpPr>
          <p:cNvPr id="95" name="文本占位符 5">
            <a:extLst>
              <a:ext uri="{FF2B5EF4-FFF2-40B4-BE49-F238E27FC236}">
                <a16:creationId xmlns:a16="http://schemas.microsoft.com/office/drawing/2014/main" id="{15C0502B-D1C2-492F-BA14-F9F226BA29D0}"/>
              </a:ext>
            </a:extLst>
          </p:cNvPr>
          <p:cNvSpPr txBox="1">
            <a:spLocks/>
          </p:cNvSpPr>
          <p:nvPr/>
        </p:nvSpPr>
        <p:spPr>
          <a:xfrm>
            <a:off x="558987" y="248275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网页问卷表汇总</a:t>
            </a:r>
          </a:p>
        </p:txBody>
      </p:sp>
      <p:sp>
        <p:nvSpPr>
          <p:cNvPr id="96" name="文本占位符 6">
            <a:extLst>
              <a:ext uri="{FF2B5EF4-FFF2-40B4-BE49-F238E27FC236}">
                <a16:creationId xmlns:a16="http://schemas.microsoft.com/office/drawing/2014/main" id="{7A040C45-FE59-4B35-814F-C54BFF45D868}"/>
              </a:ext>
            </a:extLst>
          </p:cNvPr>
          <p:cNvSpPr txBox="1">
            <a:spLocks/>
          </p:cNvSpPr>
          <p:nvPr/>
        </p:nvSpPr>
        <p:spPr>
          <a:xfrm>
            <a:off x="558987" y="295920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纯文字数据处理</a:t>
            </a:r>
          </a:p>
        </p:txBody>
      </p:sp>
      <p:sp>
        <p:nvSpPr>
          <p:cNvPr id="97" name="文本占位符 7">
            <a:extLst>
              <a:ext uri="{FF2B5EF4-FFF2-40B4-BE49-F238E27FC236}">
                <a16:creationId xmlns:a16="http://schemas.microsoft.com/office/drawing/2014/main" id="{38B3DFAB-BE41-446A-BAA5-C319A1DB88D7}"/>
              </a:ext>
            </a:extLst>
          </p:cNvPr>
          <p:cNvSpPr txBox="1">
            <a:spLocks/>
          </p:cNvSpPr>
          <p:nvPr/>
        </p:nvSpPr>
        <p:spPr>
          <a:xfrm>
            <a:off x="558987" y="343564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电子设备导出</a:t>
            </a:r>
            <a:endParaRPr lang="en-US" altLang="zh-CN" dirty="0">
              <a:solidFill>
                <a:schemeClr val="bg1">
                  <a:lumMod val="50000"/>
                </a:schemeClr>
              </a:solidFill>
            </a:endParaRPr>
          </a:p>
          <a:p>
            <a:r>
              <a:rPr lang="zh-CN" altLang="en-US" dirty="0">
                <a:solidFill>
                  <a:schemeClr val="bg1">
                    <a:lumMod val="50000"/>
                  </a:schemeClr>
                </a:solidFill>
              </a:rPr>
              <a:t>数据表处理</a:t>
            </a:r>
          </a:p>
        </p:txBody>
      </p:sp>
      <p:sp>
        <p:nvSpPr>
          <p:cNvPr id="98" name="文本占位符 8">
            <a:extLst>
              <a:ext uri="{FF2B5EF4-FFF2-40B4-BE49-F238E27FC236}">
                <a16:creationId xmlns:a16="http://schemas.microsoft.com/office/drawing/2014/main" id="{BF5392F4-C1BF-45CD-A363-8BEBB9373A9C}"/>
              </a:ext>
            </a:extLst>
          </p:cNvPr>
          <p:cNvSpPr txBox="1">
            <a:spLocks/>
          </p:cNvSpPr>
          <p:nvPr/>
        </p:nvSpPr>
        <p:spPr>
          <a:xfrm>
            <a:off x="558987" y="391209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纯信息表建立</a:t>
            </a:r>
          </a:p>
        </p:txBody>
      </p:sp>
      <p:sp>
        <p:nvSpPr>
          <p:cNvPr id="99" name="文本占位符 9">
            <a:extLst>
              <a:ext uri="{FF2B5EF4-FFF2-40B4-BE49-F238E27FC236}">
                <a16:creationId xmlns:a16="http://schemas.microsoft.com/office/drawing/2014/main" id="{B16732DB-AD11-4C11-AC2E-1C16ED392828}"/>
              </a:ext>
            </a:extLst>
          </p:cNvPr>
          <p:cNvSpPr txBox="1">
            <a:spLocks/>
          </p:cNvSpPr>
          <p:nvPr/>
        </p:nvSpPr>
        <p:spPr>
          <a:xfrm>
            <a:off x="558987" y="438854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日历表建立</a:t>
            </a:r>
          </a:p>
        </p:txBody>
      </p:sp>
      <p:sp>
        <p:nvSpPr>
          <p:cNvPr id="100" name="文本占位符 10">
            <a:extLst>
              <a:ext uri="{FF2B5EF4-FFF2-40B4-BE49-F238E27FC236}">
                <a16:creationId xmlns:a16="http://schemas.microsoft.com/office/drawing/2014/main" id="{FB40FFDE-0BE2-462C-A5D5-9A88B6018C56}"/>
              </a:ext>
            </a:extLst>
          </p:cNvPr>
          <p:cNvSpPr txBox="1">
            <a:spLocks/>
          </p:cNvSpPr>
          <p:nvPr/>
        </p:nvSpPr>
        <p:spPr>
          <a:xfrm>
            <a:off x="558987" y="486499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信息扩展</a:t>
            </a:r>
          </a:p>
        </p:txBody>
      </p:sp>
      <p:sp>
        <p:nvSpPr>
          <p:cNvPr id="101" name="文本占位符 11">
            <a:extLst>
              <a:ext uri="{FF2B5EF4-FFF2-40B4-BE49-F238E27FC236}">
                <a16:creationId xmlns:a16="http://schemas.microsoft.com/office/drawing/2014/main" id="{FCE228E5-3547-4BC5-93A4-0FD156FD4595}"/>
              </a:ext>
            </a:extLst>
          </p:cNvPr>
          <p:cNvSpPr txBox="1">
            <a:spLocks/>
          </p:cNvSpPr>
          <p:nvPr/>
        </p:nvSpPr>
        <p:spPr>
          <a:xfrm>
            <a:off x="558987" y="534143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102" name="文本占位符 12">
            <a:extLst>
              <a:ext uri="{FF2B5EF4-FFF2-40B4-BE49-F238E27FC236}">
                <a16:creationId xmlns:a16="http://schemas.microsoft.com/office/drawing/2014/main" id="{1CBCB6E0-A22F-46A2-82F8-C777F1728C08}"/>
              </a:ext>
            </a:extLst>
          </p:cNvPr>
          <p:cNvSpPr txBox="1">
            <a:spLocks/>
          </p:cNvSpPr>
          <p:nvPr/>
        </p:nvSpPr>
        <p:spPr>
          <a:xfrm>
            <a:off x="558987" y="581788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103" name="等腰三角形 102">
            <a:extLst>
              <a:ext uri="{FF2B5EF4-FFF2-40B4-BE49-F238E27FC236}">
                <a16:creationId xmlns:a16="http://schemas.microsoft.com/office/drawing/2014/main" id="{744C3B93-1CCA-413A-9704-B09B2D3302BF}"/>
              </a:ext>
            </a:extLst>
          </p:cNvPr>
          <p:cNvSpPr/>
          <p:nvPr/>
        </p:nvSpPr>
        <p:spPr>
          <a:xfrm rot="5400000">
            <a:off x="458885" y="1656332"/>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4" name="椭圆 103">
            <a:extLst>
              <a:ext uri="{FF2B5EF4-FFF2-40B4-BE49-F238E27FC236}">
                <a16:creationId xmlns:a16="http://schemas.microsoft.com/office/drawing/2014/main" id="{0255AE7D-D53A-44D4-A4E2-D968946B1369}"/>
              </a:ext>
            </a:extLst>
          </p:cNvPr>
          <p:cNvSpPr/>
          <p:nvPr/>
        </p:nvSpPr>
        <p:spPr>
          <a:xfrm>
            <a:off x="365445" y="1655861"/>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10" name="组合 109">
            <a:extLst>
              <a:ext uri="{FF2B5EF4-FFF2-40B4-BE49-F238E27FC236}">
                <a16:creationId xmlns:a16="http://schemas.microsoft.com/office/drawing/2014/main" id="{B2C97900-30B8-4AF2-AB63-79D8A1377727}"/>
              </a:ext>
            </a:extLst>
          </p:cNvPr>
          <p:cNvGrpSpPr/>
          <p:nvPr/>
        </p:nvGrpSpPr>
        <p:grpSpPr>
          <a:xfrm>
            <a:off x="393588" y="4509459"/>
            <a:ext cx="140441" cy="82428"/>
            <a:chOff x="393588" y="5462613"/>
            <a:chExt cx="140441" cy="82428"/>
          </a:xfrm>
        </p:grpSpPr>
        <p:sp>
          <p:nvSpPr>
            <p:cNvPr id="111" name="等腰三角形 110">
              <a:extLst>
                <a:ext uri="{FF2B5EF4-FFF2-40B4-BE49-F238E27FC236}">
                  <a16:creationId xmlns:a16="http://schemas.microsoft.com/office/drawing/2014/main" id="{34E00D1D-4B40-4037-B2A8-575865485CE5}"/>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2" name="等腰三角形 111">
              <a:extLst>
                <a:ext uri="{FF2B5EF4-FFF2-40B4-BE49-F238E27FC236}">
                  <a16:creationId xmlns:a16="http://schemas.microsoft.com/office/drawing/2014/main" id="{9B5324A8-8784-49DB-A421-2753BE8FED23}"/>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3" name="组合 112">
            <a:extLst>
              <a:ext uri="{FF2B5EF4-FFF2-40B4-BE49-F238E27FC236}">
                <a16:creationId xmlns:a16="http://schemas.microsoft.com/office/drawing/2014/main" id="{82B6FE94-88DD-4EA4-8076-8396F9AC3A73}"/>
              </a:ext>
            </a:extLst>
          </p:cNvPr>
          <p:cNvGrpSpPr/>
          <p:nvPr/>
        </p:nvGrpSpPr>
        <p:grpSpPr>
          <a:xfrm>
            <a:off x="393588" y="4032882"/>
            <a:ext cx="140441" cy="82428"/>
            <a:chOff x="393588" y="5462613"/>
            <a:chExt cx="140441" cy="82428"/>
          </a:xfrm>
        </p:grpSpPr>
        <p:sp>
          <p:nvSpPr>
            <p:cNvPr id="114" name="等腰三角形 113">
              <a:extLst>
                <a:ext uri="{FF2B5EF4-FFF2-40B4-BE49-F238E27FC236}">
                  <a16:creationId xmlns:a16="http://schemas.microsoft.com/office/drawing/2014/main" id="{56A2CADE-FCC4-408F-ABD7-A64B40A19ACA}"/>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5" name="等腰三角形 114">
              <a:extLst>
                <a:ext uri="{FF2B5EF4-FFF2-40B4-BE49-F238E27FC236}">
                  <a16:creationId xmlns:a16="http://schemas.microsoft.com/office/drawing/2014/main" id="{8517C3B4-85DC-485A-95EE-6FC33B3F687D}"/>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7" name="组合 116">
            <a:extLst>
              <a:ext uri="{FF2B5EF4-FFF2-40B4-BE49-F238E27FC236}">
                <a16:creationId xmlns:a16="http://schemas.microsoft.com/office/drawing/2014/main" id="{CBB4CA3B-9D86-4EA5-9344-4A1138720771}"/>
              </a:ext>
            </a:extLst>
          </p:cNvPr>
          <p:cNvGrpSpPr/>
          <p:nvPr/>
        </p:nvGrpSpPr>
        <p:grpSpPr>
          <a:xfrm flipV="1">
            <a:off x="2543199" y="417581"/>
            <a:ext cx="8544634" cy="597832"/>
            <a:chOff x="2359757" y="1215804"/>
            <a:chExt cx="8544634" cy="597832"/>
          </a:xfrm>
        </p:grpSpPr>
        <p:grpSp>
          <p:nvGrpSpPr>
            <p:cNvPr id="118" name="组合 117">
              <a:extLst>
                <a:ext uri="{FF2B5EF4-FFF2-40B4-BE49-F238E27FC236}">
                  <a16:creationId xmlns:a16="http://schemas.microsoft.com/office/drawing/2014/main" id="{D5C73BB4-67CC-469F-8D37-F7B8CF1693D9}"/>
                </a:ext>
              </a:extLst>
            </p:cNvPr>
            <p:cNvGrpSpPr/>
            <p:nvPr/>
          </p:nvGrpSpPr>
          <p:grpSpPr>
            <a:xfrm>
              <a:off x="4340313" y="1759636"/>
              <a:ext cx="4586047" cy="54000"/>
              <a:chOff x="4340313" y="1759636"/>
              <a:chExt cx="4586047" cy="54000"/>
            </a:xfrm>
            <a:solidFill>
              <a:schemeClr val="accent2"/>
            </a:solidFill>
          </p:grpSpPr>
          <p:sp>
            <p:nvSpPr>
              <p:cNvPr id="148" name="平行四边形 147">
                <a:extLst>
                  <a:ext uri="{FF2B5EF4-FFF2-40B4-BE49-F238E27FC236}">
                    <a16:creationId xmlns:a16="http://schemas.microsoft.com/office/drawing/2014/main" id="{5DCE947B-E3C6-4EEF-B478-7213117595EA}"/>
                  </a:ext>
                </a:extLst>
              </p:cNvPr>
              <p:cNvSpPr/>
              <p:nvPr/>
            </p:nvSpPr>
            <p:spPr>
              <a:xfrm flipH="1">
                <a:off x="45850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平行四边形 148">
                <a:extLst>
                  <a:ext uri="{FF2B5EF4-FFF2-40B4-BE49-F238E27FC236}">
                    <a16:creationId xmlns:a16="http://schemas.microsoft.com/office/drawing/2014/main" id="{1468C379-101F-4F7C-9A25-621E79FE1F52}"/>
                  </a:ext>
                </a:extLst>
              </p:cNvPr>
              <p:cNvSpPr/>
              <p:nvPr/>
            </p:nvSpPr>
            <p:spPr>
              <a:xfrm flipH="1">
                <a:off x="48298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平行四边形 149">
                <a:extLst>
                  <a:ext uri="{FF2B5EF4-FFF2-40B4-BE49-F238E27FC236}">
                    <a16:creationId xmlns:a16="http://schemas.microsoft.com/office/drawing/2014/main" id="{B603C0C5-7BE7-42E7-A691-8B97F02059A2}"/>
                  </a:ext>
                </a:extLst>
              </p:cNvPr>
              <p:cNvSpPr/>
              <p:nvPr/>
            </p:nvSpPr>
            <p:spPr>
              <a:xfrm flipH="1">
                <a:off x="507465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平行四边形 150">
                <a:extLst>
                  <a:ext uri="{FF2B5EF4-FFF2-40B4-BE49-F238E27FC236}">
                    <a16:creationId xmlns:a16="http://schemas.microsoft.com/office/drawing/2014/main" id="{EBE0DF6E-86C1-41CD-93FE-7CFE5624B74C}"/>
                  </a:ext>
                </a:extLst>
              </p:cNvPr>
              <p:cNvSpPr/>
              <p:nvPr/>
            </p:nvSpPr>
            <p:spPr>
              <a:xfrm flipH="1">
                <a:off x="531943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2" name="平行四边形 151">
                <a:extLst>
                  <a:ext uri="{FF2B5EF4-FFF2-40B4-BE49-F238E27FC236}">
                    <a16:creationId xmlns:a16="http://schemas.microsoft.com/office/drawing/2014/main" id="{FD42399A-994B-4B21-BE94-ED7B13A5EEB7}"/>
                  </a:ext>
                </a:extLst>
              </p:cNvPr>
              <p:cNvSpPr/>
              <p:nvPr/>
            </p:nvSpPr>
            <p:spPr>
              <a:xfrm flipH="1">
                <a:off x="55642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平行四边形 152">
                <a:extLst>
                  <a:ext uri="{FF2B5EF4-FFF2-40B4-BE49-F238E27FC236}">
                    <a16:creationId xmlns:a16="http://schemas.microsoft.com/office/drawing/2014/main" id="{603D556C-B6B3-41BD-90F1-3B34089EEC44}"/>
                  </a:ext>
                </a:extLst>
              </p:cNvPr>
              <p:cNvSpPr/>
              <p:nvPr/>
            </p:nvSpPr>
            <p:spPr>
              <a:xfrm flipH="1">
                <a:off x="58089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平行四边形 153">
                <a:extLst>
                  <a:ext uri="{FF2B5EF4-FFF2-40B4-BE49-F238E27FC236}">
                    <a16:creationId xmlns:a16="http://schemas.microsoft.com/office/drawing/2014/main" id="{BA0697E2-B3B2-4979-84D0-0E1F274EA898}"/>
                  </a:ext>
                </a:extLst>
              </p:cNvPr>
              <p:cNvSpPr/>
              <p:nvPr/>
            </p:nvSpPr>
            <p:spPr>
              <a:xfrm flipH="1">
                <a:off x="60537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平行四边形 154">
                <a:extLst>
                  <a:ext uri="{FF2B5EF4-FFF2-40B4-BE49-F238E27FC236}">
                    <a16:creationId xmlns:a16="http://schemas.microsoft.com/office/drawing/2014/main" id="{79B9F089-9C7F-494E-AD4C-FCC4A36DA0AA}"/>
                  </a:ext>
                </a:extLst>
              </p:cNvPr>
              <p:cNvSpPr/>
              <p:nvPr/>
            </p:nvSpPr>
            <p:spPr>
              <a:xfrm>
                <a:off x="85015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平行四边形 155">
                <a:extLst>
                  <a:ext uri="{FF2B5EF4-FFF2-40B4-BE49-F238E27FC236}">
                    <a16:creationId xmlns:a16="http://schemas.microsoft.com/office/drawing/2014/main" id="{1D386BBF-FAAB-4D62-B6C0-CF2C940776BC}"/>
                  </a:ext>
                </a:extLst>
              </p:cNvPr>
              <p:cNvSpPr/>
              <p:nvPr/>
            </p:nvSpPr>
            <p:spPr>
              <a:xfrm>
                <a:off x="82567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平行四边形 156">
                <a:extLst>
                  <a:ext uri="{FF2B5EF4-FFF2-40B4-BE49-F238E27FC236}">
                    <a16:creationId xmlns:a16="http://schemas.microsoft.com/office/drawing/2014/main" id="{5513C855-440A-4EDE-AEFD-398EDC736E15}"/>
                  </a:ext>
                </a:extLst>
              </p:cNvPr>
              <p:cNvSpPr/>
              <p:nvPr/>
            </p:nvSpPr>
            <p:spPr>
              <a:xfrm>
                <a:off x="80120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平行四边形 157">
                <a:extLst>
                  <a:ext uri="{FF2B5EF4-FFF2-40B4-BE49-F238E27FC236}">
                    <a16:creationId xmlns:a16="http://schemas.microsoft.com/office/drawing/2014/main" id="{307F4E5D-98D0-4B32-82D0-39C165EA28EC}"/>
                  </a:ext>
                </a:extLst>
              </p:cNvPr>
              <p:cNvSpPr/>
              <p:nvPr/>
            </p:nvSpPr>
            <p:spPr>
              <a:xfrm>
                <a:off x="776723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平行四边形 158">
                <a:extLst>
                  <a:ext uri="{FF2B5EF4-FFF2-40B4-BE49-F238E27FC236}">
                    <a16:creationId xmlns:a16="http://schemas.microsoft.com/office/drawing/2014/main" id="{5D5B6696-2013-42DC-8FF8-94B55C2E6B40}"/>
                  </a:ext>
                </a:extLst>
              </p:cNvPr>
              <p:cNvSpPr/>
              <p:nvPr/>
            </p:nvSpPr>
            <p:spPr>
              <a:xfrm>
                <a:off x="752245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0" name="平行四边形 159">
                <a:extLst>
                  <a:ext uri="{FF2B5EF4-FFF2-40B4-BE49-F238E27FC236}">
                    <a16:creationId xmlns:a16="http://schemas.microsoft.com/office/drawing/2014/main" id="{7ABA44F9-D101-4183-88C0-A7FA948337C4}"/>
                  </a:ext>
                </a:extLst>
              </p:cNvPr>
              <p:cNvSpPr/>
              <p:nvPr/>
            </p:nvSpPr>
            <p:spPr>
              <a:xfrm>
                <a:off x="727767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1" name="平行四边形 160">
                <a:extLst>
                  <a:ext uri="{FF2B5EF4-FFF2-40B4-BE49-F238E27FC236}">
                    <a16:creationId xmlns:a16="http://schemas.microsoft.com/office/drawing/2014/main" id="{0994E48F-74F8-4F55-B1A6-9B94711F64D6}"/>
                  </a:ext>
                </a:extLst>
              </p:cNvPr>
              <p:cNvSpPr/>
              <p:nvPr/>
            </p:nvSpPr>
            <p:spPr>
              <a:xfrm>
                <a:off x="703289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2" name="平行四边形 161">
                <a:extLst>
                  <a:ext uri="{FF2B5EF4-FFF2-40B4-BE49-F238E27FC236}">
                    <a16:creationId xmlns:a16="http://schemas.microsoft.com/office/drawing/2014/main" id="{649C5204-683D-4177-A61A-2117F73CE9B1}"/>
                  </a:ext>
                </a:extLst>
              </p:cNvPr>
              <p:cNvSpPr/>
              <p:nvPr/>
            </p:nvSpPr>
            <p:spPr>
              <a:xfrm>
                <a:off x="6788113" y="1799236"/>
                <a:ext cx="180000" cy="144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63" name="组合 162">
                <a:extLst>
                  <a:ext uri="{FF2B5EF4-FFF2-40B4-BE49-F238E27FC236}">
                    <a16:creationId xmlns:a16="http://schemas.microsoft.com/office/drawing/2014/main" id="{AD6A544C-09AF-4FB0-9307-04AC68AEF74F}"/>
                  </a:ext>
                </a:extLst>
              </p:cNvPr>
              <p:cNvGrpSpPr/>
              <p:nvPr/>
            </p:nvGrpSpPr>
            <p:grpSpPr>
              <a:xfrm>
                <a:off x="6298553" y="1759636"/>
                <a:ext cx="432739" cy="54000"/>
                <a:chOff x="6298553" y="1777636"/>
                <a:chExt cx="432739" cy="54000"/>
              </a:xfrm>
              <a:grpFill/>
            </p:grpSpPr>
            <p:sp>
              <p:nvSpPr>
                <p:cNvPr id="166" name="平行四边形 165">
                  <a:extLst>
                    <a:ext uri="{FF2B5EF4-FFF2-40B4-BE49-F238E27FC236}">
                      <a16:creationId xmlns:a16="http://schemas.microsoft.com/office/drawing/2014/main" id="{FA83B9DE-760B-4743-B1AA-0360637D7FDE}"/>
                    </a:ext>
                  </a:extLst>
                </p:cNvPr>
                <p:cNvSpPr/>
                <p:nvPr/>
              </p:nvSpPr>
              <p:spPr>
                <a:xfrm flipH="1">
                  <a:off x="6298553" y="1777636"/>
                  <a:ext cx="288000" cy="54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7" name="平行四边形 166">
                  <a:extLst>
                    <a:ext uri="{FF2B5EF4-FFF2-40B4-BE49-F238E27FC236}">
                      <a16:creationId xmlns:a16="http://schemas.microsoft.com/office/drawing/2014/main" id="{A8A60A99-4413-4F36-ABA2-77496591CC64}"/>
                    </a:ext>
                  </a:extLst>
                </p:cNvPr>
                <p:cNvSpPr/>
                <p:nvPr/>
              </p:nvSpPr>
              <p:spPr>
                <a:xfrm>
                  <a:off x="6443292" y="1777636"/>
                  <a:ext cx="288000" cy="54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64" name="平行四边形 163">
                <a:extLst>
                  <a:ext uri="{FF2B5EF4-FFF2-40B4-BE49-F238E27FC236}">
                    <a16:creationId xmlns:a16="http://schemas.microsoft.com/office/drawing/2014/main" id="{157F7C77-AACC-4844-91CF-548DFB1F8EAE}"/>
                  </a:ext>
                </a:extLst>
              </p:cNvPr>
              <p:cNvSpPr/>
              <p:nvPr/>
            </p:nvSpPr>
            <p:spPr>
              <a:xfrm>
                <a:off x="8746360" y="1777636"/>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5" name="平行四边形 164">
                <a:extLst>
                  <a:ext uri="{FF2B5EF4-FFF2-40B4-BE49-F238E27FC236}">
                    <a16:creationId xmlns:a16="http://schemas.microsoft.com/office/drawing/2014/main" id="{26EB2D1C-5C4A-4A40-9E76-EF7BA49F2CCD}"/>
                  </a:ext>
                </a:extLst>
              </p:cNvPr>
              <p:cNvSpPr/>
              <p:nvPr/>
            </p:nvSpPr>
            <p:spPr>
              <a:xfrm flipH="1">
                <a:off x="4340313" y="1777636"/>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9" name="组合 118">
              <a:extLst>
                <a:ext uri="{FF2B5EF4-FFF2-40B4-BE49-F238E27FC236}">
                  <a16:creationId xmlns:a16="http://schemas.microsoft.com/office/drawing/2014/main" id="{82E05C65-CECE-4EE2-8AF8-F156128A6128}"/>
                </a:ext>
              </a:extLst>
            </p:cNvPr>
            <p:cNvGrpSpPr/>
            <p:nvPr/>
          </p:nvGrpSpPr>
          <p:grpSpPr>
            <a:xfrm flipV="1">
              <a:off x="2359757" y="1215804"/>
              <a:ext cx="8544634" cy="597832"/>
              <a:chOff x="2359757" y="1215804"/>
              <a:chExt cx="8544634" cy="597832"/>
            </a:xfrm>
          </p:grpSpPr>
          <p:grpSp>
            <p:nvGrpSpPr>
              <p:cNvPr id="120" name="组合 119">
                <a:extLst>
                  <a:ext uri="{FF2B5EF4-FFF2-40B4-BE49-F238E27FC236}">
                    <a16:creationId xmlns:a16="http://schemas.microsoft.com/office/drawing/2014/main" id="{E3583505-119E-49E2-A742-13D5CBE10706}"/>
                  </a:ext>
                </a:extLst>
              </p:cNvPr>
              <p:cNvGrpSpPr/>
              <p:nvPr/>
            </p:nvGrpSpPr>
            <p:grpSpPr>
              <a:xfrm>
                <a:off x="2359757" y="1215804"/>
                <a:ext cx="8544634" cy="597832"/>
                <a:chOff x="1770477" y="1236793"/>
                <a:chExt cx="8544634" cy="597832"/>
              </a:xfrm>
              <a:solidFill>
                <a:schemeClr val="accent2"/>
              </a:solidFill>
            </p:grpSpPr>
            <p:grpSp>
              <p:nvGrpSpPr>
                <p:cNvPr id="122" name="组合 121">
                  <a:extLst>
                    <a:ext uri="{FF2B5EF4-FFF2-40B4-BE49-F238E27FC236}">
                      <a16:creationId xmlns:a16="http://schemas.microsoft.com/office/drawing/2014/main" id="{0341D952-ADEC-432A-9C2D-7FE797694618}"/>
                    </a:ext>
                  </a:extLst>
                </p:cNvPr>
                <p:cNvGrpSpPr/>
                <p:nvPr/>
              </p:nvGrpSpPr>
              <p:grpSpPr>
                <a:xfrm>
                  <a:off x="1770477" y="1236793"/>
                  <a:ext cx="2164655" cy="597832"/>
                  <a:chOff x="4111657" y="1242251"/>
                  <a:chExt cx="2164655" cy="597832"/>
                </a:xfrm>
                <a:grpFill/>
              </p:grpSpPr>
              <p:grpSp>
                <p:nvGrpSpPr>
                  <p:cNvPr id="136" name="组合 135">
                    <a:extLst>
                      <a:ext uri="{FF2B5EF4-FFF2-40B4-BE49-F238E27FC236}">
                        <a16:creationId xmlns:a16="http://schemas.microsoft.com/office/drawing/2014/main" id="{5A09642D-6AD2-467F-A10F-E41A070F779F}"/>
                      </a:ext>
                    </a:extLst>
                  </p:cNvPr>
                  <p:cNvGrpSpPr/>
                  <p:nvPr/>
                </p:nvGrpSpPr>
                <p:grpSpPr>
                  <a:xfrm>
                    <a:off x="5616010" y="1242251"/>
                    <a:ext cx="660302" cy="288000"/>
                    <a:chOff x="5616010" y="1242251"/>
                    <a:chExt cx="660302" cy="288000"/>
                  </a:xfrm>
                  <a:grpFill/>
                </p:grpSpPr>
                <p:sp>
                  <p:nvSpPr>
                    <p:cNvPr id="145" name="平行四边形 144">
                      <a:extLst>
                        <a:ext uri="{FF2B5EF4-FFF2-40B4-BE49-F238E27FC236}">
                          <a16:creationId xmlns:a16="http://schemas.microsoft.com/office/drawing/2014/main" id="{0C9784C7-7431-444E-AFA4-9DAF57C4C3BA}"/>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平行四边形 145">
                      <a:extLst>
                        <a:ext uri="{FF2B5EF4-FFF2-40B4-BE49-F238E27FC236}">
                          <a16:creationId xmlns:a16="http://schemas.microsoft.com/office/drawing/2014/main" id="{E11521CA-1EBA-4955-A762-A024C0E00751}"/>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平行四边形 146">
                      <a:extLst>
                        <a:ext uri="{FF2B5EF4-FFF2-40B4-BE49-F238E27FC236}">
                          <a16:creationId xmlns:a16="http://schemas.microsoft.com/office/drawing/2014/main" id="{B6031784-AFB8-41C5-ACF2-453D74F2DDF4}"/>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7" name="组合 136">
                    <a:extLst>
                      <a:ext uri="{FF2B5EF4-FFF2-40B4-BE49-F238E27FC236}">
                        <a16:creationId xmlns:a16="http://schemas.microsoft.com/office/drawing/2014/main" id="{972E9F8C-9EA8-41B9-9FC9-21ECD8D400FB}"/>
                      </a:ext>
                    </a:extLst>
                  </p:cNvPr>
                  <p:cNvGrpSpPr/>
                  <p:nvPr/>
                </p:nvGrpSpPr>
                <p:grpSpPr>
                  <a:xfrm flipV="1">
                    <a:off x="5616010" y="1552083"/>
                    <a:ext cx="660302" cy="288000"/>
                    <a:chOff x="5616010" y="1242251"/>
                    <a:chExt cx="660302" cy="288000"/>
                  </a:xfrm>
                  <a:grpFill/>
                </p:grpSpPr>
                <p:sp>
                  <p:nvSpPr>
                    <p:cNvPr id="142" name="平行四边形 141">
                      <a:extLst>
                        <a:ext uri="{FF2B5EF4-FFF2-40B4-BE49-F238E27FC236}">
                          <a16:creationId xmlns:a16="http://schemas.microsoft.com/office/drawing/2014/main" id="{45430D1E-97BE-47DC-82C1-BD08813D2427}"/>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3" name="平行四边形 142">
                      <a:extLst>
                        <a:ext uri="{FF2B5EF4-FFF2-40B4-BE49-F238E27FC236}">
                          <a16:creationId xmlns:a16="http://schemas.microsoft.com/office/drawing/2014/main" id="{47EC6B1F-AB66-4230-ADC7-DFAE877920D2}"/>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4" name="平行四边形 143">
                      <a:extLst>
                        <a:ext uri="{FF2B5EF4-FFF2-40B4-BE49-F238E27FC236}">
                          <a16:creationId xmlns:a16="http://schemas.microsoft.com/office/drawing/2014/main" id="{77E988E3-B30C-451B-9835-CFAD17021409}"/>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8" name="平行四边形 137">
                    <a:extLst>
                      <a:ext uri="{FF2B5EF4-FFF2-40B4-BE49-F238E27FC236}">
                        <a16:creationId xmlns:a16="http://schemas.microsoft.com/office/drawing/2014/main" id="{68D3D794-8A13-492B-81B8-ABD8F905318B}"/>
                      </a:ext>
                    </a:extLst>
                  </p:cNvPr>
                  <p:cNvSpPr/>
                  <p:nvPr/>
                </p:nvSpPr>
                <p:spPr>
                  <a:xfrm flipV="1">
                    <a:off x="4111657" y="1539367"/>
                    <a:ext cx="1800000" cy="3600"/>
                  </a:xfrm>
                  <a:prstGeom prst="parallelogram">
                    <a:avLst>
                      <a:gd name="adj" fmla="val 99605"/>
                    </a:avLst>
                  </a:prstGeom>
                  <a:gradFill>
                    <a:gsLst>
                      <a:gs pos="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9" name="直角三角形 138">
                    <a:extLst>
                      <a:ext uri="{FF2B5EF4-FFF2-40B4-BE49-F238E27FC236}">
                        <a16:creationId xmlns:a16="http://schemas.microsoft.com/office/drawing/2014/main" id="{F2EE674D-9935-4C4F-B219-E8BE07147F31}"/>
                      </a:ext>
                    </a:extLst>
                  </p:cNvPr>
                  <p:cNvSpPr/>
                  <p:nvPr/>
                </p:nvSpPr>
                <p:spPr>
                  <a:xfrm rot="2711020">
                    <a:off x="5915113" y="1505158"/>
                    <a:ext cx="68168" cy="681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0" name="任意多边形: 形状 139">
                    <a:extLst>
                      <a:ext uri="{FF2B5EF4-FFF2-40B4-BE49-F238E27FC236}">
                        <a16:creationId xmlns:a16="http://schemas.microsoft.com/office/drawing/2014/main" id="{547CC58C-D313-4FBA-B181-354A3736042E}"/>
                      </a:ext>
                    </a:extLst>
                  </p:cNvPr>
                  <p:cNvSpPr/>
                  <p:nvPr/>
                </p:nvSpPr>
                <p:spPr>
                  <a:xfrm>
                    <a:off x="5739043" y="1242251"/>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1" name="任意多边形: 形状 140">
                    <a:extLst>
                      <a:ext uri="{FF2B5EF4-FFF2-40B4-BE49-F238E27FC236}">
                        <a16:creationId xmlns:a16="http://schemas.microsoft.com/office/drawing/2014/main" id="{46A78E49-E0A6-4427-80D0-14692EE4A2F6}"/>
                      </a:ext>
                    </a:extLst>
                  </p:cNvPr>
                  <p:cNvSpPr/>
                  <p:nvPr/>
                </p:nvSpPr>
                <p:spPr>
                  <a:xfrm flipV="1">
                    <a:off x="5739043" y="1609869"/>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3" name="组合 122">
                  <a:extLst>
                    <a:ext uri="{FF2B5EF4-FFF2-40B4-BE49-F238E27FC236}">
                      <a16:creationId xmlns:a16="http://schemas.microsoft.com/office/drawing/2014/main" id="{80ACF6D9-8BEF-4BA9-BDCA-313AA674B0DD}"/>
                    </a:ext>
                  </a:extLst>
                </p:cNvPr>
                <p:cNvGrpSpPr/>
                <p:nvPr/>
              </p:nvGrpSpPr>
              <p:grpSpPr>
                <a:xfrm flipH="1">
                  <a:off x="8150456" y="1236793"/>
                  <a:ext cx="2164655" cy="597832"/>
                  <a:chOff x="4111657" y="1242251"/>
                  <a:chExt cx="2164655" cy="597832"/>
                </a:xfrm>
                <a:grpFill/>
              </p:grpSpPr>
              <p:grpSp>
                <p:nvGrpSpPr>
                  <p:cNvPr id="124" name="组合 123">
                    <a:extLst>
                      <a:ext uri="{FF2B5EF4-FFF2-40B4-BE49-F238E27FC236}">
                        <a16:creationId xmlns:a16="http://schemas.microsoft.com/office/drawing/2014/main" id="{EE868A0D-B851-4135-979F-8A2425AE9443}"/>
                      </a:ext>
                    </a:extLst>
                  </p:cNvPr>
                  <p:cNvGrpSpPr/>
                  <p:nvPr/>
                </p:nvGrpSpPr>
                <p:grpSpPr>
                  <a:xfrm>
                    <a:off x="5616010" y="1242251"/>
                    <a:ext cx="660302" cy="288000"/>
                    <a:chOff x="5616010" y="1242251"/>
                    <a:chExt cx="660302" cy="288000"/>
                  </a:xfrm>
                  <a:grpFill/>
                </p:grpSpPr>
                <p:sp>
                  <p:nvSpPr>
                    <p:cNvPr id="133" name="平行四边形 132">
                      <a:extLst>
                        <a:ext uri="{FF2B5EF4-FFF2-40B4-BE49-F238E27FC236}">
                          <a16:creationId xmlns:a16="http://schemas.microsoft.com/office/drawing/2014/main" id="{9E5D6C33-03DE-4F20-9947-21563EE59B2E}"/>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4" name="平行四边形 133">
                      <a:extLst>
                        <a:ext uri="{FF2B5EF4-FFF2-40B4-BE49-F238E27FC236}">
                          <a16:creationId xmlns:a16="http://schemas.microsoft.com/office/drawing/2014/main" id="{566A21D4-E49F-419F-A4A1-67BA971CD9C0}"/>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5" name="平行四边形 134">
                      <a:extLst>
                        <a:ext uri="{FF2B5EF4-FFF2-40B4-BE49-F238E27FC236}">
                          <a16:creationId xmlns:a16="http://schemas.microsoft.com/office/drawing/2014/main" id="{4CC38455-2500-4568-9344-0BFF325D31DA}"/>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5" name="组合 124">
                    <a:extLst>
                      <a:ext uri="{FF2B5EF4-FFF2-40B4-BE49-F238E27FC236}">
                        <a16:creationId xmlns:a16="http://schemas.microsoft.com/office/drawing/2014/main" id="{A286851D-FA0F-47F9-8654-193173719E54}"/>
                      </a:ext>
                    </a:extLst>
                  </p:cNvPr>
                  <p:cNvGrpSpPr/>
                  <p:nvPr/>
                </p:nvGrpSpPr>
                <p:grpSpPr>
                  <a:xfrm flipV="1">
                    <a:off x="5616010" y="1552083"/>
                    <a:ext cx="660302" cy="288000"/>
                    <a:chOff x="5616010" y="1242251"/>
                    <a:chExt cx="660302" cy="288000"/>
                  </a:xfrm>
                  <a:grpFill/>
                </p:grpSpPr>
                <p:sp>
                  <p:nvSpPr>
                    <p:cNvPr id="130" name="平行四边形 129">
                      <a:extLst>
                        <a:ext uri="{FF2B5EF4-FFF2-40B4-BE49-F238E27FC236}">
                          <a16:creationId xmlns:a16="http://schemas.microsoft.com/office/drawing/2014/main" id="{B37E4738-63CC-4C83-AF8C-908089DF0E21}"/>
                        </a:ext>
                      </a:extLst>
                    </p:cNvPr>
                    <p:cNvSpPr/>
                    <p:nvPr/>
                  </p:nvSpPr>
                  <p:spPr>
                    <a:xfrm>
                      <a:off x="5729232" y="1242251"/>
                      <a:ext cx="453768" cy="288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1" name="平行四边形 130">
                      <a:extLst>
                        <a:ext uri="{FF2B5EF4-FFF2-40B4-BE49-F238E27FC236}">
                          <a16:creationId xmlns:a16="http://schemas.microsoft.com/office/drawing/2014/main" id="{4ADC6650-686D-4A2B-96E9-1BB75A9161F2}"/>
                        </a:ext>
                      </a:extLst>
                    </p:cNvPr>
                    <p:cNvSpPr/>
                    <p:nvPr/>
                  </p:nvSpPr>
                  <p:spPr>
                    <a:xfrm>
                      <a:off x="5616010" y="1484532"/>
                      <a:ext cx="180000" cy="45719"/>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2" name="平行四边形 131">
                      <a:extLst>
                        <a:ext uri="{FF2B5EF4-FFF2-40B4-BE49-F238E27FC236}">
                          <a16:creationId xmlns:a16="http://schemas.microsoft.com/office/drawing/2014/main" id="{7A38A318-DA3B-47AE-B0FE-65FB545986C0}"/>
                        </a:ext>
                      </a:extLst>
                    </p:cNvPr>
                    <p:cNvSpPr/>
                    <p:nvPr/>
                  </p:nvSpPr>
                  <p:spPr>
                    <a:xfrm>
                      <a:off x="5988312" y="1242251"/>
                      <a:ext cx="288000" cy="72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26" name="平行四边形 125">
                    <a:extLst>
                      <a:ext uri="{FF2B5EF4-FFF2-40B4-BE49-F238E27FC236}">
                        <a16:creationId xmlns:a16="http://schemas.microsoft.com/office/drawing/2014/main" id="{BE2FFAF4-5E8B-416E-B3BE-D28B812ED854}"/>
                      </a:ext>
                    </a:extLst>
                  </p:cNvPr>
                  <p:cNvSpPr/>
                  <p:nvPr/>
                </p:nvSpPr>
                <p:spPr>
                  <a:xfrm flipV="1">
                    <a:off x="4111657" y="1539367"/>
                    <a:ext cx="1800000" cy="3600"/>
                  </a:xfrm>
                  <a:prstGeom prst="parallelogram">
                    <a:avLst>
                      <a:gd name="adj" fmla="val 99605"/>
                    </a:avLst>
                  </a:prstGeom>
                  <a:gradFill>
                    <a:gsLst>
                      <a:gs pos="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7" name="直角三角形 126">
                    <a:extLst>
                      <a:ext uri="{FF2B5EF4-FFF2-40B4-BE49-F238E27FC236}">
                        <a16:creationId xmlns:a16="http://schemas.microsoft.com/office/drawing/2014/main" id="{4789CBE4-EFD1-423A-921F-45D4792C8EFA}"/>
                      </a:ext>
                    </a:extLst>
                  </p:cNvPr>
                  <p:cNvSpPr/>
                  <p:nvPr/>
                </p:nvSpPr>
                <p:spPr>
                  <a:xfrm rot="2711020">
                    <a:off x="5915113" y="1505158"/>
                    <a:ext cx="68168" cy="6816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8" name="任意多边形: 形状 127">
                    <a:extLst>
                      <a:ext uri="{FF2B5EF4-FFF2-40B4-BE49-F238E27FC236}">
                        <a16:creationId xmlns:a16="http://schemas.microsoft.com/office/drawing/2014/main" id="{953A4C19-5C8F-45AC-AC7D-64F64F220939}"/>
                      </a:ext>
                    </a:extLst>
                  </p:cNvPr>
                  <p:cNvSpPr/>
                  <p:nvPr/>
                </p:nvSpPr>
                <p:spPr>
                  <a:xfrm>
                    <a:off x="5739043" y="1242251"/>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 name="任意多边形: 形状 128">
                    <a:extLst>
                      <a:ext uri="{FF2B5EF4-FFF2-40B4-BE49-F238E27FC236}">
                        <a16:creationId xmlns:a16="http://schemas.microsoft.com/office/drawing/2014/main" id="{29DE0348-2978-4FC3-8838-02C795B43A00}"/>
                      </a:ext>
                    </a:extLst>
                  </p:cNvPr>
                  <p:cNvSpPr/>
                  <p:nvPr/>
                </p:nvSpPr>
                <p:spPr>
                  <a:xfrm flipV="1">
                    <a:off x="5739043" y="1609869"/>
                    <a:ext cx="260579" cy="230214"/>
                  </a:xfrm>
                  <a:custGeom>
                    <a:avLst/>
                    <a:gdLst>
                      <a:gd name="connsiteX0" fmla="*/ 30246 w 260579"/>
                      <a:gd name="connsiteY0" fmla="*/ 199848 h 230214"/>
                      <a:gd name="connsiteX1" fmla="*/ 60732 w 260579"/>
                      <a:gd name="connsiteY1" fmla="*/ 199848 h 230214"/>
                      <a:gd name="connsiteX2" fmla="*/ 30486 w 260579"/>
                      <a:gd name="connsiteY2" fmla="*/ 230214 h 230214"/>
                      <a:gd name="connsiteX3" fmla="*/ 0 w 260579"/>
                      <a:gd name="connsiteY3" fmla="*/ 230214 h 230214"/>
                      <a:gd name="connsiteX4" fmla="*/ 70215 w 260579"/>
                      <a:gd name="connsiteY4" fmla="*/ 159878 h 230214"/>
                      <a:gd name="connsiteX5" fmla="*/ 100701 w 260579"/>
                      <a:gd name="connsiteY5" fmla="*/ 159878 h 230214"/>
                      <a:gd name="connsiteX6" fmla="*/ 70455 w 260579"/>
                      <a:gd name="connsiteY6" fmla="*/ 190244 h 230214"/>
                      <a:gd name="connsiteX7" fmla="*/ 39969 w 260579"/>
                      <a:gd name="connsiteY7" fmla="*/ 190244 h 230214"/>
                      <a:gd name="connsiteX8" fmla="*/ 110185 w 260579"/>
                      <a:gd name="connsiteY8" fmla="*/ 119909 h 230214"/>
                      <a:gd name="connsiteX9" fmla="*/ 140671 w 260579"/>
                      <a:gd name="connsiteY9" fmla="*/ 119909 h 230214"/>
                      <a:gd name="connsiteX10" fmla="*/ 110425 w 260579"/>
                      <a:gd name="connsiteY10" fmla="*/ 150275 h 230214"/>
                      <a:gd name="connsiteX11" fmla="*/ 79939 w 260579"/>
                      <a:gd name="connsiteY11" fmla="*/ 150275 h 230214"/>
                      <a:gd name="connsiteX12" fmla="*/ 150154 w 260579"/>
                      <a:gd name="connsiteY12" fmla="*/ 79939 h 230214"/>
                      <a:gd name="connsiteX13" fmla="*/ 180640 w 260579"/>
                      <a:gd name="connsiteY13" fmla="*/ 79939 h 230214"/>
                      <a:gd name="connsiteX14" fmla="*/ 150394 w 260579"/>
                      <a:gd name="connsiteY14" fmla="*/ 110305 h 230214"/>
                      <a:gd name="connsiteX15" fmla="*/ 119908 w 260579"/>
                      <a:gd name="connsiteY15" fmla="*/ 110305 h 230214"/>
                      <a:gd name="connsiteX16" fmla="*/ 190124 w 260579"/>
                      <a:gd name="connsiteY16" fmla="*/ 39970 h 230214"/>
                      <a:gd name="connsiteX17" fmla="*/ 220610 w 260579"/>
                      <a:gd name="connsiteY17" fmla="*/ 39970 h 230214"/>
                      <a:gd name="connsiteX18" fmla="*/ 190364 w 260579"/>
                      <a:gd name="connsiteY18" fmla="*/ 70336 h 230214"/>
                      <a:gd name="connsiteX19" fmla="*/ 159878 w 260579"/>
                      <a:gd name="connsiteY19" fmla="*/ 70336 h 230214"/>
                      <a:gd name="connsiteX20" fmla="*/ 230093 w 260579"/>
                      <a:gd name="connsiteY20" fmla="*/ 0 h 230214"/>
                      <a:gd name="connsiteX21" fmla="*/ 260579 w 260579"/>
                      <a:gd name="connsiteY21" fmla="*/ 0 h 230214"/>
                      <a:gd name="connsiteX22" fmla="*/ 230333 w 260579"/>
                      <a:gd name="connsiteY22" fmla="*/ 30366 h 230214"/>
                      <a:gd name="connsiteX23" fmla="*/ 199847 w 260579"/>
                      <a:gd name="connsiteY23" fmla="*/ 30366 h 2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579" h="230214">
                        <a:moveTo>
                          <a:pt x="30246" y="199848"/>
                        </a:moveTo>
                        <a:lnTo>
                          <a:pt x="60732" y="199848"/>
                        </a:lnTo>
                        <a:lnTo>
                          <a:pt x="30486" y="230214"/>
                        </a:lnTo>
                        <a:lnTo>
                          <a:pt x="0" y="230214"/>
                        </a:lnTo>
                        <a:close/>
                        <a:moveTo>
                          <a:pt x="70215" y="159878"/>
                        </a:moveTo>
                        <a:lnTo>
                          <a:pt x="100701" y="159878"/>
                        </a:lnTo>
                        <a:lnTo>
                          <a:pt x="70455" y="190244"/>
                        </a:lnTo>
                        <a:lnTo>
                          <a:pt x="39969" y="190244"/>
                        </a:lnTo>
                        <a:close/>
                        <a:moveTo>
                          <a:pt x="110185" y="119909"/>
                        </a:moveTo>
                        <a:lnTo>
                          <a:pt x="140671" y="119909"/>
                        </a:lnTo>
                        <a:lnTo>
                          <a:pt x="110425" y="150275"/>
                        </a:lnTo>
                        <a:lnTo>
                          <a:pt x="79939" y="150275"/>
                        </a:lnTo>
                        <a:close/>
                        <a:moveTo>
                          <a:pt x="150154" y="79939"/>
                        </a:moveTo>
                        <a:lnTo>
                          <a:pt x="180640" y="79939"/>
                        </a:lnTo>
                        <a:lnTo>
                          <a:pt x="150394" y="110305"/>
                        </a:lnTo>
                        <a:lnTo>
                          <a:pt x="119908" y="110305"/>
                        </a:lnTo>
                        <a:close/>
                        <a:moveTo>
                          <a:pt x="190124" y="39970"/>
                        </a:moveTo>
                        <a:lnTo>
                          <a:pt x="220610" y="39970"/>
                        </a:lnTo>
                        <a:lnTo>
                          <a:pt x="190364" y="70336"/>
                        </a:lnTo>
                        <a:lnTo>
                          <a:pt x="159878" y="70336"/>
                        </a:lnTo>
                        <a:close/>
                        <a:moveTo>
                          <a:pt x="230093" y="0"/>
                        </a:moveTo>
                        <a:lnTo>
                          <a:pt x="260579" y="0"/>
                        </a:lnTo>
                        <a:lnTo>
                          <a:pt x="230333" y="30366"/>
                        </a:lnTo>
                        <a:lnTo>
                          <a:pt x="199847" y="30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21" name="八边形 120">
                <a:extLst>
                  <a:ext uri="{FF2B5EF4-FFF2-40B4-BE49-F238E27FC236}">
                    <a16:creationId xmlns:a16="http://schemas.microsoft.com/office/drawing/2014/main" id="{B117A67C-38E9-46F5-B5BD-3EA6BFE32AB6}"/>
                  </a:ext>
                </a:extLst>
              </p:cNvPr>
              <p:cNvSpPr/>
              <p:nvPr/>
            </p:nvSpPr>
            <p:spPr>
              <a:xfrm>
                <a:off x="4400074" y="1269804"/>
                <a:ext cx="4464000" cy="489832"/>
              </a:xfrm>
              <a:prstGeom prst="octagon">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68" name="文本占位符 12">
            <a:extLst>
              <a:ext uri="{FF2B5EF4-FFF2-40B4-BE49-F238E27FC236}">
                <a16:creationId xmlns:a16="http://schemas.microsoft.com/office/drawing/2014/main" id="{45F0FF6D-6298-46B8-8EB2-BD6151A0CA68}"/>
              </a:ext>
            </a:extLst>
          </p:cNvPr>
          <p:cNvSpPr txBox="1">
            <a:spLocks/>
          </p:cNvSpPr>
          <p:nvPr/>
        </p:nvSpPr>
        <p:spPr>
          <a:xfrm>
            <a:off x="4581571" y="482497"/>
            <a:ext cx="4467890" cy="468000"/>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课前预习</a:t>
            </a:r>
          </a:p>
        </p:txBody>
      </p:sp>
      <p:grpSp>
        <p:nvGrpSpPr>
          <p:cNvPr id="170" name="组合 169">
            <a:extLst>
              <a:ext uri="{FF2B5EF4-FFF2-40B4-BE49-F238E27FC236}">
                <a16:creationId xmlns:a16="http://schemas.microsoft.com/office/drawing/2014/main" id="{3727F5CE-0C55-4C13-9548-310AE32A5503}"/>
              </a:ext>
            </a:extLst>
          </p:cNvPr>
          <p:cNvGrpSpPr/>
          <p:nvPr/>
        </p:nvGrpSpPr>
        <p:grpSpPr>
          <a:xfrm>
            <a:off x="236097" y="4936990"/>
            <a:ext cx="180000" cy="180000"/>
            <a:chOff x="202437" y="486863"/>
            <a:chExt cx="180000" cy="180000"/>
          </a:xfrm>
        </p:grpSpPr>
        <p:sp>
          <p:nvSpPr>
            <p:cNvPr id="171" name="椭圆 170">
              <a:extLst>
                <a:ext uri="{FF2B5EF4-FFF2-40B4-BE49-F238E27FC236}">
                  <a16:creationId xmlns:a16="http://schemas.microsoft.com/office/drawing/2014/main" id="{7E186CBD-7B65-493B-8E7B-EFA26C2206C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2" name="椭圆 171">
              <a:extLst>
                <a:ext uri="{FF2B5EF4-FFF2-40B4-BE49-F238E27FC236}">
                  <a16:creationId xmlns:a16="http://schemas.microsoft.com/office/drawing/2014/main" id="{0AD42A7B-EA9D-4467-AD7C-D5AB3A8FE1B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73" name="组合 172">
            <a:extLst>
              <a:ext uri="{FF2B5EF4-FFF2-40B4-BE49-F238E27FC236}">
                <a16:creationId xmlns:a16="http://schemas.microsoft.com/office/drawing/2014/main" id="{4459318E-4BBD-4204-ADC1-4F7C76425046}"/>
              </a:ext>
            </a:extLst>
          </p:cNvPr>
          <p:cNvGrpSpPr/>
          <p:nvPr/>
        </p:nvGrpSpPr>
        <p:grpSpPr>
          <a:xfrm>
            <a:off x="393588" y="4985776"/>
            <a:ext cx="140441" cy="82428"/>
            <a:chOff x="393588" y="5462613"/>
            <a:chExt cx="140441" cy="82428"/>
          </a:xfrm>
        </p:grpSpPr>
        <p:sp>
          <p:nvSpPr>
            <p:cNvPr id="174" name="等腰三角形 173">
              <a:extLst>
                <a:ext uri="{FF2B5EF4-FFF2-40B4-BE49-F238E27FC236}">
                  <a16:creationId xmlns:a16="http://schemas.microsoft.com/office/drawing/2014/main" id="{4255EF4C-3FC3-4CCD-95F6-0D574C76FD26}"/>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等腰三角形 174">
              <a:extLst>
                <a:ext uri="{FF2B5EF4-FFF2-40B4-BE49-F238E27FC236}">
                  <a16:creationId xmlns:a16="http://schemas.microsoft.com/office/drawing/2014/main" id="{FB918B80-C1FC-4631-9D74-482972DC182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1" name="文本框 20">
            <a:extLst>
              <a:ext uri="{FF2B5EF4-FFF2-40B4-BE49-F238E27FC236}">
                <a16:creationId xmlns:a16="http://schemas.microsoft.com/office/drawing/2014/main" id="{EC858292-2521-42EE-92BB-10B2EF0CE1C9}"/>
              </a:ext>
            </a:extLst>
          </p:cNvPr>
          <p:cNvSpPr txBox="1"/>
          <p:nvPr/>
        </p:nvSpPr>
        <p:spPr>
          <a:xfrm>
            <a:off x="1799142" y="1697346"/>
            <a:ext cx="1428506" cy="286316"/>
          </a:xfrm>
          <a:prstGeom prst="rect">
            <a:avLst/>
          </a:prstGeom>
          <a:noFill/>
        </p:spPr>
        <p:txBody>
          <a:bodyPr wrap="none" lIns="0" tIns="0" rIns="0" bIns="0" rtlCol="0" anchor="t" anchorCtr="0">
            <a:noAutofit/>
          </a:bodyPr>
          <a:lstStyle/>
          <a:p>
            <a:pPr algn="l"/>
            <a:r>
              <a:rPr lang="zh-CN" altLang="en-US" dirty="0">
                <a:gradFill flip="none" rotWithShape="1">
                  <a:gsLst>
                    <a:gs pos="1000">
                      <a:schemeClr val="accent3"/>
                    </a:gs>
                    <a:gs pos="100000">
                      <a:schemeClr val="accent4"/>
                    </a:gs>
                  </a:gsLst>
                  <a:lin ang="5400000" scaled="0"/>
                  <a:tileRect/>
                </a:gradFill>
                <a:latin typeface="+mj-ea"/>
                <a:ea typeface="+mj-ea"/>
              </a:rPr>
              <a:t>记录</a:t>
            </a:r>
            <a:r>
              <a:rPr lang="zh-CN" altLang="en-US" sz="1400" dirty="0">
                <a:solidFill>
                  <a:schemeClr val="bg1"/>
                </a:solidFill>
                <a:latin typeface="+mj-ea"/>
                <a:ea typeface="+mj-ea"/>
              </a:rPr>
              <a:t> </a:t>
            </a:r>
            <a:r>
              <a:rPr lang="en-US" altLang="zh-CN" sz="1400" dirty="0">
                <a:solidFill>
                  <a:schemeClr val="bg1"/>
                </a:solidFill>
                <a:latin typeface="+mj-ea"/>
                <a:ea typeface="+mj-ea"/>
              </a:rPr>
              <a:t>| RECORD </a:t>
            </a:r>
            <a:endParaRPr lang="zh-CN" altLang="en-US" dirty="0">
              <a:solidFill>
                <a:schemeClr val="bg1"/>
              </a:solidFill>
              <a:latin typeface="+mj-ea"/>
              <a:ea typeface="+mj-ea"/>
            </a:endParaRPr>
          </a:p>
        </p:txBody>
      </p:sp>
      <p:sp>
        <p:nvSpPr>
          <p:cNvPr id="176" name="文本框 175">
            <a:extLst>
              <a:ext uri="{FF2B5EF4-FFF2-40B4-BE49-F238E27FC236}">
                <a16:creationId xmlns:a16="http://schemas.microsoft.com/office/drawing/2014/main" id="{422C6250-CFEB-4433-A084-611628D79EF2}"/>
              </a:ext>
            </a:extLst>
          </p:cNvPr>
          <p:cNvSpPr txBox="1"/>
          <p:nvPr/>
        </p:nvSpPr>
        <p:spPr>
          <a:xfrm>
            <a:off x="1799142" y="2022470"/>
            <a:ext cx="3948514" cy="1280094"/>
          </a:xfrm>
          <a:prstGeom prst="rect">
            <a:avLst/>
          </a:prstGeom>
          <a:noFill/>
        </p:spPr>
        <p:txBody>
          <a:bodyPr wrap="square" lIns="0" tIns="0" rIns="0" bIns="0">
            <a:spAutoFit/>
          </a:bodyPr>
          <a:lstStyle/>
          <a:p>
            <a:pPr>
              <a:lnSpc>
                <a:spcPct val="120000"/>
              </a:lnSpc>
            </a:pPr>
            <a:r>
              <a:rPr lang="zh-CN" altLang="en-US" sz="1400" b="0" i="0" dirty="0">
                <a:solidFill>
                  <a:schemeClr val="accent3"/>
                </a:solidFill>
                <a:effectLst/>
                <a:latin typeface="+mn-ea"/>
              </a:rPr>
              <a:t>“记录”是一组字段，用</a:t>
            </a:r>
            <a:r>
              <a:rPr lang="zh-CN" altLang="en-US" sz="1400" dirty="0">
                <a:solidFill>
                  <a:schemeClr val="accent3"/>
                </a:solidFill>
                <a:latin typeface="+mn-ea"/>
              </a:rPr>
              <a:t>一对 </a:t>
            </a:r>
            <a:r>
              <a:rPr lang="en-US" altLang="zh-CN" sz="1400" dirty="0">
                <a:solidFill>
                  <a:schemeClr val="accent3"/>
                </a:solidFill>
                <a:latin typeface="+mn-ea"/>
              </a:rPr>
              <a:t>[ ] </a:t>
            </a:r>
            <a:r>
              <a:rPr lang="zh-CN" altLang="en-US" sz="1400" dirty="0">
                <a:solidFill>
                  <a:schemeClr val="accent3"/>
                </a:solidFill>
                <a:latin typeface="+mn-ea"/>
              </a:rPr>
              <a:t>包含起来的形式</a:t>
            </a:r>
            <a:r>
              <a:rPr lang="zh-CN" altLang="en-US" sz="1400" b="0" i="0" dirty="0">
                <a:solidFill>
                  <a:schemeClr val="accent3"/>
                </a:solidFill>
                <a:effectLst/>
                <a:latin typeface="+mn-ea"/>
              </a:rPr>
              <a:t>。 </a:t>
            </a:r>
            <a:endParaRPr lang="en-US" altLang="zh-CN" sz="1400" b="0" i="0" dirty="0">
              <a:solidFill>
                <a:schemeClr val="accent3"/>
              </a:solidFill>
              <a:effectLst/>
              <a:latin typeface="+mn-ea"/>
            </a:endParaRPr>
          </a:p>
          <a:p>
            <a:pPr>
              <a:lnSpc>
                <a:spcPct val="120000"/>
              </a:lnSpc>
            </a:pPr>
            <a:r>
              <a:rPr lang="zh-CN" altLang="en-US" sz="1400" b="0" i="0" dirty="0">
                <a:solidFill>
                  <a:schemeClr val="accent3"/>
                </a:solidFill>
                <a:effectLst/>
                <a:latin typeface="+mn-ea"/>
              </a:rPr>
              <a:t>“字段”是名称</a:t>
            </a:r>
            <a:r>
              <a:rPr lang="en-US" altLang="zh-CN" sz="1400" b="0" i="0" dirty="0">
                <a:solidFill>
                  <a:schemeClr val="accent3"/>
                </a:solidFill>
                <a:effectLst/>
                <a:latin typeface="+mn-ea"/>
              </a:rPr>
              <a:t>/</a:t>
            </a:r>
            <a:r>
              <a:rPr lang="zh-CN" altLang="en-US" sz="1400" b="0" i="0" dirty="0">
                <a:solidFill>
                  <a:schemeClr val="accent3"/>
                </a:solidFill>
                <a:effectLst/>
                <a:latin typeface="+mn-ea"/>
              </a:rPr>
              <a:t>值对，其中名称是在字段的记录中唯一的文本值。 </a:t>
            </a:r>
            <a:endParaRPr lang="en-US" altLang="zh-CN" sz="1400" b="0" i="0" dirty="0">
              <a:solidFill>
                <a:schemeClr val="accent3"/>
              </a:solidFill>
              <a:effectLst/>
              <a:latin typeface="+mn-ea"/>
            </a:endParaRPr>
          </a:p>
          <a:p>
            <a:pPr>
              <a:lnSpc>
                <a:spcPct val="120000"/>
              </a:lnSpc>
            </a:pPr>
            <a:r>
              <a:rPr lang="zh-CN" altLang="en-US" sz="1400" b="0" i="0" dirty="0">
                <a:solidFill>
                  <a:schemeClr val="accent3"/>
                </a:solidFill>
                <a:effectLst/>
                <a:latin typeface="+mn-ea"/>
              </a:rPr>
              <a:t>记录值的语法允许将名称写成不带引号的形式，这种形式也称为“标识符”。 </a:t>
            </a:r>
            <a:endParaRPr lang="zh-CN" altLang="en-US" sz="1400" dirty="0">
              <a:latin typeface="+mn-ea"/>
            </a:endParaRPr>
          </a:p>
        </p:txBody>
      </p:sp>
      <p:sp>
        <p:nvSpPr>
          <p:cNvPr id="178" name="文本框 177">
            <a:extLst>
              <a:ext uri="{FF2B5EF4-FFF2-40B4-BE49-F238E27FC236}">
                <a16:creationId xmlns:a16="http://schemas.microsoft.com/office/drawing/2014/main" id="{BFFF835D-5129-4A85-90BB-F71E790AA561}"/>
              </a:ext>
            </a:extLst>
          </p:cNvPr>
          <p:cNvSpPr txBox="1"/>
          <p:nvPr/>
        </p:nvSpPr>
        <p:spPr>
          <a:xfrm>
            <a:off x="6370392" y="1717877"/>
            <a:ext cx="1852362" cy="286316"/>
          </a:xfrm>
          <a:prstGeom prst="rect">
            <a:avLst/>
          </a:prstGeom>
          <a:noFill/>
        </p:spPr>
        <p:txBody>
          <a:bodyPr wrap="none" lIns="0" tIns="0" rIns="0" bIns="0" rtlCol="0" anchor="t" anchorCtr="0">
            <a:noAutofit/>
          </a:bodyPr>
          <a:lstStyle/>
          <a:p>
            <a:pPr algn="l"/>
            <a:r>
              <a:rPr lang="zh-CN" altLang="en-US" dirty="0">
                <a:gradFill flip="none" rotWithShape="1">
                  <a:gsLst>
                    <a:gs pos="1000">
                      <a:schemeClr val="accent3"/>
                    </a:gs>
                    <a:gs pos="100000">
                      <a:schemeClr val="accent4"/>
                    </a:gs>
                  </a:gsLst>
                  <a:lin ang="5400000" scaled="0"/>
                  <a:tileRect/>
                </a:gradFill>
                <a:latin typeface="+mj-ea"/>
                <a:ea typeface="+mj-ea"/>
              </a:rPr>
              <a:t>标识符</a:t>
            </a:r>
            <a:r>
              <a:rPr lang="zh-CN" altLang="en-US" sz="1400" dirty="0">
                <a:solidFill>
                  <a:schemeClr val="bg1"/>
                </a:solidFill>
                <a:latin typeface="+mj-ea"/>
                <a:ea typeface="+mj-ea"/>
              </a:rPr>
              <a:t> </a:t>
            </a:r>
            <a:r>
              <a:rPr lang="en-US" altLang="zh-CN" sz="1400" dirty="0">
                <a:solidFill>
                  <a:schemeClr val="bg1"/>
                </a:solidFill>
                <a:latin typeface="+mj-ea"/>
                <a:ea typeface="+mj-ea"/>
              </a:rPr>
              <a:t>| IDENTIFY </a:t>
            </a:r>
            <a:endParaRPr lang="zh-CN" altLang="en-US" dirty="0">
              <a:solidFill>
                <a:schemeClr val="bg1"/>
              </a:solidFill>
              <a:latin typeface="+mj-ea"/>
              <a:ea typeface="+mj-ea"/>
            </a:endParaRPr>
          </a:p>
        </p:txBody>
      </p:sp>
      <p:sp>
        <p:nvSpPr>
          <p:cNvPr id="31" name="椭圆 30">
            <a:extLst>
              <a:ext uri="{FF2B5EF4-FFF2-40B4-BE49-F238E27FC236}">
                <a16:creationId xmlns:a16="http://schemas.microsoft.com/office/drawing/2014/main" id="{9026542B-A2B7-449E-805F-B3600A765FB9}"/>
              </a:ext>
            </a:extLst>
          </p:cNvPr>
          <p:cNvSpPr/>
          <p:nvPr/>
        </p:nvSpPr>
        <p:spPr>
          <a:xfrm>
            <a:off x="2277677" y="4640936"/>
            <a:ext cx="1664124" cy="1664124"/>
          </a:xfrm>
          <a:prstGeom prst="ellipse">
            <a:avLst/>
          </a:pr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53" name="图片 52">
            <a:extLst>
              <a:ext uri="{FF2B5EF4-FFF2-40B4-BE49-F238E27FC236}">
                <a16:creationId xmlns:a16="http://schemas.microsoft.com/office/drawing/2014/main" id="{B0EE723A-4CDF-43B2-BAE7-CCB93073DF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95594" y="4009031"/>
            <a:ext cx="2151143" cy="2149892"/>
          </a:xfrm>
          <a:prstGeom prst="rect">
            <a:avLst/>
          </a:prstGeom>
        </p:spPr>
      </p:pic>
      <p:graphicFrame>
        <p:nvGraphicFramePr>
          <p:cNvPr id="54" name="表格 54">
            <a:extLst>
              <a:ext uri="{FF2B5EF4-FFF2-40B4-BE49-F238E27FC236}">
                <a16:creationId xmlns:a16="http://schemas.microsoft.com/office/drawing/2014/main" id="{DA0C2C30-73A1-48C3-9F17-F89A21551BB6}"/>
              </a:ext>
            </a:extLst>
          </p:cNvPr>
          <p:cNvGraphicFramePr>
            <a:graphicFrameLocks noGrp="1"/>
          </p:cNvGraphicFramePr>
          <p:nvPr>
            <p:extLst>
              <p:ext uri="{D42A27DB-BD31-4B8C-83A1-F6EECF244321}">
                <p14:modId xmlns:p14="http://schemas.microsoft.com/office/powerpoint/2010/main" val="2078821895"/>
              </p:ext>
            </p:extLst>
          </p:nvPr>
        </p:nvGraphicFramePr>
        <p:xfrm>
          <a:off x="5085215" y="4164485"/>
          <a:ext cx="1482116" cy="2140575"/>
        </p:xfrm>
        <a:graphic>
          <a:graphicData uri="http://schemas.openxmlformats.org/drawingml/2006/table">
            <a:tbl>
              <a:tblPr>
                <a:tableStyleId>{5C22544A-7EE6-4342-B048-85BDC9FD1C3A}</a:tableStyleId>
              </a:tblPr>
              <a:tblGrid>
                <a:gridCol w="741058">
                  <a:extLst>
                    <a:ext uri="{9D8B030D-6E8A-4147-A177-3AD203B41FA5}">
                      <a16:colId xmlns:a16="http://schemas.microsoft.com/office/drawing/2014/main" val="1654839416"/>
                    </a:ext>
                  </a:extLst>
                </a:gridCol>
                <a:gridCol w="741058">
                  <a:extLst>
                    <a:ext uri="{9D8B030D-6E8A-4147-A177-3AD203B41FA5}">
                      <a16:colId xmlns:a16="http://schemas.microsoft.com/office/drawing/2014/main" val="4086165478"/>
                    </a:ext>
                  </a:extLst>
                </a:gridCol>
              </a:tblGrid>
              <a:tr h="428115">
                <a:tc gridSpan="2">
                  <a:txBody>
                    <a:bodyPr/>
                    <a:lstStyle/>
                    <a:p>
                      <a:pPr algn="ctr"/>
                      <a:r>
                        <a:rPr lang="zh-CN" altLang="en-US" sz="1400" dirty="0">
                          <a:solidFill>
                            <a:schemeClr val="accent3"/>
                          </a:solidFill>
                          <a:latin typeface="+mn-ea"/>
                          <a:ea typeface="+mn-ea"/>
                        </a:rPr>
                        <a:t>个人信息表</a:t>
                      </a:r>
                    </a:p>
                  </a:txBody>
                  <a:tcPr marL="0" marR="0" marT="0" marB="0" anchor="ctr">
                    <a:lnL w="6350" cap="flat" cmpd="sng" algn="ctr">
                      <a:solidFill>
                        <a:schemeClr val="accent2"/>
                      </a:solidFill>
                      <a:prstDash val="solid"/>
                      <a:round/>
                      <a:headEnd type="none" w="med" len="med"/>
                      <a:tailEnd type="none" w="med" len="med"/>
                    </a:lnL>
                    <a:lnR w="6350" cap="flat" cmpd="sng" algn="ctr">
                      <a:solidFill>
                        <a:schemeClr val="accent2"/>
                      </a:solidFill>
                      <a:prstDash val="solid"/>
                      <a:round/>
                      <a:headEnd type="none" w="med" len="med"/>
                      <a:tailEnd type="none" w="med" len="med"/>
                    </a:lnR>
                    <a:lnT w="6350" cap="flat" cmpd="sng" algn="ctr">
                      <a:solidFill>
                        <a:schemeClr val="accent2"/>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sz="1400" dirty="0">
                        <a:solidFill>
                          <a:schemeClr val="accent3"/>
                        </a:solidFill>
                        <a:latin typeface="+mn-ea"/>
                        <a:ea typeface="+mn-ea"/>
                      </a:endParaRPr>
                    </a:p>
                  </a:txBody>
                  <a:tcPr marL="0" marR="0" marT="0" marB="0" anchor="ctr">
                    <a:lnL w="3175" cap="flat" cmpd="sng" algn="ctr">
                      <a:solidFill>
                        <a:schemeClr val="accent2"/>
                      </a:solidFill>
                      <a:prstDash val="solid"/>
                      <a:round/>
                      <a:headEnd type="none" w="med" len="med"/>
                      <a:tailEnd type="none" w="med" len="med"/>
                    </a:lnL>
                    <a:lnR w="3175" cap="flat" cmpd="sng" algn="ctr">
                      <a:solidFill>
                        <a:schemeClr val="accent2"/>
                      </a:solidFill>
                      <a:prstDash val="solid"/>
                      <a:round/>
                      <a:headEnd type="none" w="med" len="med"/>
                      <a:tailEnd type="none" w="med" len="med"/>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val="3183434736"/>
                  </a:ext>
                </a:extLst>
              </a:tr>
              <a:tr h="428115">
                <a:tc>
                  <a:txBody>
                    <a:bodyPr/>
                    <a:lstStyle/>
                    <a:p>
                      <a:pPr algn="r"/>
                      <a:r>
                        <a:rPr lang="zh-CN" altLang="en-US" sz="1400" dirty="0">
                          <a:solidFill>
                            <a:schemeClr val="accent3"/>
                          </a:solidFill>
                          <a:latin typeface="+mn-ea"/>
                          <a:ea typeface="+mn-ea"/>
                        </a:rPr>
                        <a:t>姓名：</a:t>
                      </a:r>
                    </a:p>
                  </a:txBody>
                  <a:tcPr marL="0" marR="0" marT="0" marB="0" anchor="ctr">
                    <a:lnL w="6350" cap="flat" cmpd="sng" algn="ctr">
                      <a:solidFill>
                        <a:schemeClr val="accent2"/>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400" dirty="0">
                          <a:solidFill>
                            <a:schemeClr val="accent3"/>
                          </a:solidFill>
                          <a:latin typeface="+mn-ea"/>
                          <a:ea typeface="+mn-ea"/>
                        </a:rPr>
                        <a:t>张三</a:t>
                      </a:r>
                    </a:p>
                  </a:txBody>
                  <a:tcPr marL="0" marR="0" marT="0" marB="0" anchor="ctr">
                    <a:lnL w="3175" cap="flat" cmpd="sng" algn="ctr">
                      <a:noFill/>
                      <a:prstDash val="solid"/>
                      <a:round/>
                      <a:headEnd type="none" w="med" len="med"/>
                      <a:tailEnd type="none" w="med" len="med"/>
                    </a:lnL>
                    <a:lnR w="6350" cap="flat" cmpd="sng" algn="ctr">
                      <a:solidFill>
                        <a:schemeClr val="accent2"/>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33162331"/>
                  </a:ext>
                </a:extLst>
              </a:tr>
              <a:tr h="428115">
                <a:tc>
                  <a:txBody>
                    <a:bodyPr/>
                    <a:lstStyle/>
                    <a:p>
                      <a:pPr algn="r"/>
                      <a:r>
                        <a:rPr lang="zh-CN" altLang="en-US" sz="1400" dirty="0">
                          <a:solidFill>
                            <a:schemeClr val="accent3"/>
                          </a:solidFill>
                          <a:latin typeface="+mn-ea"/>
                          <a:ea typeface="+mn-ea"/>
                        </a:rPr>
                        <a:t>性别：</a:t>
                      </a:r>
                    </a:p>
                  </a:txBody>
                  <a:tcPr marL="0" marR="0" marT="0" marB="0" anchor="ctr">
                    <a:lnL w="6350" cap="flat" cmpd="sng" algn="ctr">
                      <a:solidFill>
                        <a:schemeClr val="accent2"/>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400" dirty="0">
                          <a:solidFill>
                            <a:schemeClr val="accent3"/>
                          </a:solidFill>
                          <a:latin typeface="+mn-ea"/>
                          <a:ea typeface="+mn-ea"/>
                        </a:rPr>
                        <a:t>男</a:t>
                      </a:r>
                    </a:p>
                  </a:txBody>
                  <a:tcPr marL="0" marR="0" marT="0" marB="0" anchor="ctr">
                    <a:lnL w="3175" cap="flat" cmpd="sng" algn="ctr">
                      <a:noFill/>
                      <a:prstDash val="solid"/>
                      <a:round/>
                      <a:headEnd type="none" w="med" len="med"/>
                      <a:tailEnd type="none" w="med" len="med"/>
                    </a:lnL>
                    <a:lnR w="6350" cap="flat" cmpd="sng" algn="ctr">
                      <a:solidFill>
                        <a:schemeClr val="accent2"/>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1915783"/>
                  </a:ext>
                </a:extLst>
              </a:tr>
              <a:tr h="428115">
                <a:tc>
                  <a:txBody>
                    <a:bodyPr/>
                    <a:lstStyle/>
                    <a:p>
                      <a:pPr algn="r"/>
                      <a:r>
                        <a:rPr lang="zh-CN" altLang="en-US" sz="1400" dirty="0">
                          <a:solidFill>
                            <a:schemeClr val="accent3"/>
                          </a:solidFill>
                          <a:latin typeface="+mn-ea"/>
                          <a:ea typeface="+mn-ea"/>
                        </a:rPr>
                        <a:t>年龄：</a:t>
                      </a:r>
                    </a:p>
                  </a:txBody>
                  <a:tcPr marL="0" marR="0" marT="0" marB="0" anchor="ctr">
                    <a:lnL w="6350" cap="flat" cmpd="sng" algn="ctr">
                      <a:solidFill>
                        <a:schemeClr val="accent2"/>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1400" dirty="0">
                          <a:solidFill>
                            <a:schemeClr val="accent3"/>
                          </a:solidFill>
                          <a:latin typeface="+mn-ea"/>
                          <a:ea typeface="+mn-ea"/>
                        </a:rPr>
                        <a:t>35</a:t>
                      </a:r>
                      <a:endParaRPr lang="zh-CN" altLang="en-US" sz="1400" dirty="0">
                        <a:solidFill>
                          <a:schemeClr val="accent3"/>
                        </a:solidFill>
                        <a:latin typeface="+mn-ea"/>
                        <a:ea typeface="+mn-ea"/>
                      </a:endParaRPr>
                    </a:p>
                  </a:txBody>
                  <a:tcPr marL="0" marR="0" marT="0" marB="0" anchor="ctr">
                    <a:lnL w="3175" cap="flat" cmpd="sng" algn="ctr">
                      <a:noFill/>
                      <a:prstDash val="solid"/>
                      <a:round/>
                      <a:headEnd type="none" w="med" len="med"/>
                      <a:tailEnd type="none" w="med" len="med"/>
                    </a:lnL>
                    <a:lnR w="6350" cap="flat" cmpd="sng" algn="ctr">
                      <a:solidFill>
                        <a:schemeClr val="accent2"/>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42825503"/>
                  </a:ext>
                </a:extLst>
              </a:tr>
              <a:tr h="428115">
                <a:tc>
                  <a:txBody>
                    <a:bodyPr/>
                    <a:lstStyle/>
                    <a:p>
                      <a:pPr algn="r"/>
                      <a:r>
                        <a:rPr lang="zh-CN" altLang="en-US" sz="1400" dirty="0">
                          <a:solidFill>
                            <a:schemeClr val="accent3"/>
                          </a:solidFill>
                          <a:latin typeface="+mn-ea"/>
                          <a:ea typeface="+mn-ea"/>
                        </a:rPr>
                        <a:t>职务：</a:t>
                      </a:r>
                    </a:p>
                  </a:txBody>
                  <a:tcPr marL="0" marR="0" marT="0" marB="0" anchor="ctr">
                    <a:lnL w="6350" cap="flat" cmpd="sng" algn="ctr">
                      <a:solidFill>
                        <a:schemeClr val="accent2"/>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400" dirty="0">
                          <a:solidFill>
                            <a:schemeClr val="accent3"/>
                          </a:solidFill>
                          <a:latin typeface="+mn-ea"/>
                          <a:ea typeface="+mn-ea"/>
                        </a:rPr>
                        <a:t>经理</a:t>
                      </a:r>
                    </a:p>
                  </a:txBody>
                  <a:tcPr marL="0" marR="0" marT="0" marB="0" anchor="ctr">
                    <a:lnL w="3175" cap="flat" cmpd="sng" algn="ctr">
                      <a:noFill/>
                      <a:prstDash val="solid"/>
                      <a:round/>
                      <a:headEnd type="none" w="med" len="med"/>
                      <a:tailEnd type="none" w="med" len="med"/>
                    </a:lnL>
                    <a:lnR w="6350" cap="flat" cmpd="sng" algn="ctr">
                      <a:solidFill>
                        <a:schemeClr val="accent2"/>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3111672"/>
                  </a:ext>
                </a:extLst>
              </a:tr>
            </a:tbl>
          </a:graphicData>
        </a:graphic>
      </p:graphicFrame>
      <p:sp>
        <p:nvSpPr>
          <p:cNvPr id="55" name="矩形 54">
            <a:extLst>
              <a:ext uri="{FF2B5EF4-FFF2-40B4-BE49-F238E27FC236}">
                <a16:creationId xmlns:a16="http://schemas.microsoft.com/office/drawing/2014/main" id="{748C37D6-04A0-44D9-98CF-3A1511C001FE}"/>
              </a:ext>
            </a:extLst>
          </p:cNvPr>
          <p:cNvSpPr/>
          <p:nvPr/>
        </p:nvSpPr>
        <p:spPr>
          <a:xfrm>
            <a:off x="7551115" y="4164486"/>
            <a:ext cx="3982073" cy="2140574"/>
          </a:xfrm>
          <a:prstGeom prst="rect">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48000" rtlCol="0" anchor="ctr"/>
          <a:lstStyle/>
          <a:p>
            <a:pPr>
              <a:lnSpc>
                <a:spcPct val="120000"/>
              </a:lnSpc>
            </a:pPr>
            <a:r>
              <a:rPr lang="en-US" altLang="zh-CN" sz="1400" dirty="0">
                <a:latin typeface="+mn-ea"/>
              </a:rPr>
              <a:t>[</a:t>
            </a:r>
          </a:p>
          <a:p>
            <a:pPr>
              <a:lnSpc>
                <a:spcPct val="120000"/>
              </a:lnSpc>
            </a:pPr>
            <a:r>
              <a:rPr lang="en-US" altLang="zh-CN" sz="1400" dirty="0">
                <a:latin typeface="+mn-ea"/>
              </a:rPr>
              <a:t>	</a:t>
            </a:r>
            <a:r>
              <a:rPr lang="zh-CN" altLang="en-US" sz="1400" dirty="0">
                <a:latin typeface="+mn-ea"/>
              </a:rPr>
              <a:t>姓名  </a:t>
            </a:r>
            <a:r>
              <a:rPr lang="en-US" altLang="zh-CN" sz="1400" dirty="0">
                <a:latin typeface="+mn-ea"/>
              </a:rPr>
              <a:t>=  </a:t>
            </a:r>
            <a:r>
              <a:rPr lang="zh-CN" altLang="en-US" sz="1400" dirty="0">
                <a:latin typeface="+mn-ea"/>
              </a:rPr>
              <a:t>“张三” ，</a:t>
            </a:r>
            <a:endParaRPr lang="en-US" altLang="zh-CN" sz="1400" dirty="0">
              <a:latin typeface="+mn-ea"/>
            </a:endParaRPr>
          </a:p>
          <a:p>
            <a:pPr>
              <a:lnSpc>
                <a:spcPct val="120000"/>
              </a:lnSpc>
            </a:pPr>
            <a:r>
              <a:rPr lang="en-US" altLang="zh-CN" sz="1400" dirty="0">
                <a:latin typeface="+mn-ea"/>
              </a:rPr>
              <a:t>	</a:t>
            </a:r>
            <a:r>
              <a:rPr lang="zh-CN" altLang="en-US" sz="1400" dirty="0">
                <a:latin typeface="+mn-ea"/>
              </a:rPr>
              <a:t>性别  </a:t>
            </a:r>
            <a:r>
              <a:rPr lang="en-US" altLang="zh-CN" sz="1400" dirty="0">
                <a:latin typeface="+mn-ea"/>
              </a:rPr>
              <a:t>=  </a:t>
            </a:r>
            <a:r>
              <a:rPr lang="zh-CN" altLang="en-US" sz="1400" dirty="0">
                <a:latin typeface="+mn-ea"/>
              </a:rPr>
              <a:t>“男” ，</a:t>
            </a:r>
            <a:endParaRPr lang="en-US" altLang="zh-CN" sz="1400" dirty="0">
              <a:latin typeface="+mn-ea"/>
            </a:endParaRPr>
          </a:p>
          <a:p>
            <a:pPr>
              <a:lnSpc>
                <a:spcPct val="120000"/>
              </a:lnSpc>
            </a:pPr>
            <a:r>
              <a:rPr lang="en-US" altLang="zh-CN" sz="1400" dirty="0">
                <a:latin typeface="+mn-ea"/>
              </a:rPr>
              <a:t>	</a:t>
            </a:r>
            <a:r>
              <a:rPr lang="zh-CN" altLang="en-US" sz="1400" dirty="0">
                <a:latin typeface="+mn-ea"/>
              </a:rPr>
              <a:t>年龄  </a:t>
            </a:r>
            <a:r>
              <a:rPr lang="en-US" altLang="zh-CN" sz="1400" dirty="0">
                <a:latin typeface="+mn-ea"/>
              </a:rPr>
              <a:t>=  35</a:t>
            </a:r>
            <a:r>
              <a:rPr lang="zh-CN" altLang="en-US" sz="1400" dirty="0">
                <a:latin typeface="+mn-ea"/>
              </a:rPr>
              <a:t>，</a:t>
            </a:r>
            <a:endParaRPr lang="en-US" altLang="zh-CN" sz="1400" dirty="0">
              <a:latin typeface="+mn-ea"/>
            </a:endParaRPr>
          </a:p>
          <a:p>
            <a:pPr>
              <a:lnSpc>
                <a:spcPct val="120000"/>
              </a:lnSpc>
            </a:pPr>
            <a:r>
              <a:rPr lang="en-US" altLang="zh-CN" sz="1400" dirty="0">
                <a:latin typeface="+mn-ea"/>
              </a:rPr>
              <a:t>	</a:t>
            </a:r>
            <a:r>
              <a:rPr lang="zh-CN" altLang="en-US" sz="1400" dirty="0">
                <a:latin typeface="+mn-ea"/>
              </a:rPr>
              <a:t>职务  </a:t>
            </a:r>
            <a:r>
              <a:rPr lang="en-US" altLang="zh-CN" sz="1400" dirty="0">
                <a:latin typeface="+mn-ea"/>
              </a:rPr>
              <a:t>=  </a:t>
            </a:r>
            <a:r>
              <a:rPr lang="zh-CN" altLang="en-US" sz="1400" dirty="0">
                <a:latin typeface="+mn-ea"/>
              </a:rPr>
              <a:t>“经理”</a:t>
            </a:r>
            <a:endParaRPr lang="en-US" altLang="zh-CN" sz="1400" dirty="0">
              <a:latin typeface="+mn-ea"/>
            </a:endParaRPr>
          </a:p>
          <a:p>
            <a:pPr>
              <a:lnSpc>
                <a:spcPct val="120000"/>
              </a:lnSpc>
            </a:pPr>
            <a:r>
              <a:rPr lang="en-US" altLang="zh-CN" sz="1400" dirty="0">
                <a:latin typeface="+mn-ea"/>
              </a:rPr>
              <a:t>]</a:t>
            </a:r>
            <a:endParaRPr lang="zh-CN" altLang="en-US" sz="1400" dirty="0">
              <a:latin typeface="+mn-ea"/>
            </a:endParaRPr>
          </a:p>
        </p:txBody>
      </p:sp>
      <p:sp>
        <p:nvSpPr>
          <p:cNvPr id="180" name="任意多边形: 形状 179">
            <a:extLst>
              <a:ext uri="{FF2B5EF4-FFF2-40B4-BE49-F238E27FC236}">
                <a16:creationId xmlns:a16="http://schemas.microsoft.com/office/drawing/2014/main" id="{D22378F2-48B0-44C0-93D6-D4F9E17A12F7}"/>
              </a:ext>
            </a:extLst>
          </p:cNvPr>
          <p:cNvSpPr/>
          <p:nvPr/>
        </p:nvSpPr>
        <p:spPr>
          <a:xfrm>
            <a:off x="4459608" y="4970382"/>
            <a:ext cx="267429" cy="528779"/>
          </a:xfrm>
          <a:custGeom>
            <a:avLst/>
            <a:gdLst>
              <a:gd name="connsiteX0" fmla="*/ 154430 w 267429"/>
              <a:gd name="connsiteY0" fmla="*/ 148919 h 528779"/>
              <a:gd name="connsiteX1" fmla="*/ 267429 w 267429"/>
              <a:gd name="connsiteY1" fmla="*/ 266860 h 528779"/>
              <a:gd name="connsiteX2" fmla="*/ 149489 w 267429"/>
              <a:gd name="connsiteY2" fmla="*/ 379860 h 528779"/>
              <a:gd name="connsiteX3" fmla="*/ 150529 w 267429"/>
              <a:gd name="connsiteY3" fmla="*/ 331238 h 528779"/>
              <a:gd name="connsiteX4" fmla="*/ 217153 w 267429"/>
              <a:gd name="connsiteY4" fmla="*/ 267404 h 528779"/>
              <a:gd name="connsiteX5" fmla="*/ 153320 w 267429"/>
              <a:gd name="connsiteY5" fmla="*/ 200779 h 528779"/>
              <a:gd name="connsiteX6" fmla="*/ 87113 w 267429"/>
              <a:gd name="connsiteY6" fmla="*/ 84928 h 528779"/>
              <a:gd name="connsiteX7" fmla="*/ 134602 w 267429"/>
              <a:gd name="connsiteY7" fmla="*/ 132997 h 528779"/>
              <a:gd name="connsiteX8" fmla="*/ 132997 w 267429"/>
              <a:gd name="connsiteY8" fmla="*/ 397386 h 528779"/>
              <a:gd name="connsiteX9" fmla="*/ 87113 w 267429"/>
              <a:gd name="connsiteY9" fmla="*/ 442717 h 528779"/>
              <a:gd name="connsiteX10" fmla="*/ 3209 w 267429"/>
              <a:gd name="connsiteY10" fmla="*/ 0 h 528779"/>
              <a:gd name="connsiteX11" fmla="*/ 51113 w 267429"/>
              <a:gd name="connsiteY11" fmla="*/ 48488 h 528779"/>
              <a:gd name="connsiteX12" fmla="*/ 51113 w 267429"/>
              <a:gd name="connsiteY12" fmla="*/ 478283 h 528779"/>
              <a:gd name="connsiteX13" fmla="*/ 0 w 267429"/>
              <a:gd name="connsiteY13" fmla="*/ 528779 h 52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429" h="528779">
                <a:moveTo>
                  <a:pt x="154430" y="148919"/>
                </a:moveTo>
                <a:lnTo>
                  <a:pt x="267429" y="266860"/>
                </a:lnTo>
                <a:lnTo>
                  <a:pt x="149489" y="379860"/>
                </a:lnTo>
                <a:lnTo>
                  <a:pt x="150529" y="331238"/>
                </a:lnTo>
                <a:lnTo>
                  <a:pt x="217153" y="267404"/>
                </a:lnTo>
                <a:lnTo>
                  <a:pt x="153320" y="200779"/>
                </a:lnTo>
                <a:close/>
                <a:moveTo>
                  <a:pt x="87113" y="84928"/>
                </a:moveTo>
                <a:lnTo>
                  <a:pt x="134602" y="132997"/>
                </a:lnTo>
                <a:lnTo>
                  <a:pt x="132997" y="397386"/>
                </a:lnTo>
                <a:lnTo>
                  <a:pt x="87113" y="442717"/>
                </a:lnTo>
                <a:close/>
                <a:moveTo>
                  <a:pt x="3209" y="0"/>
                </a:moveTo>
                <a:lnTo>
                  <a:pt x="51113" y="48488"/>
                </a:lnTo>
                <a:lnTo>
                  <a:pt x="51113" y="478283"/>
                </a:lnTo>
                <a:lnTo>
                  <a:pt x="0" y="528779"/>
                </a:lnTo>
                <a:close/>
              </a:path>
            </a:pathLst>
          </a:custGeom>
          <a:gradFill>
            <a:gsLst>
              <a:gs pos="0">
                <a:schemeClr val="accent2">
                  <a:alpha val="0"/>
                </a:schemeClr>
              </a:gs>
              <a:gs pos="100000">
                <a:schemeClr val="accent2">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1" name="任意多边形: 形状 180">
            <a:extLst>
              <a:ext uri="{FF2B5EF4-FFF2-40B4-BE49-F238E27FC236}">
                <a16:creationId xmlns:a16="http://schemas.microsoft.com/office/drawing/2014/main" id="{23236120-ABF4-4739-8869-66B42C8067C8}"/>
              </a:ext>
            </a:extLst>
          </p:cNvPr>
          <p:cNvSpPr/>
          <p:nvPr/>
        </p:nvSpPr>
        <p:spPr>
          <a:xfrm>
            <a:off x="6925509" y="4970382"/>
            <a:ext cx="267429" cy="528779"/>
          </a:xfrm>
          <a:custGeom>
            <a:avLst/>
            <a:gdLst>
              <a:gd name="connsiteX0" fmla="*/ 154430 w 267429"/>
              <a:gd name="connsiteY0" fmla="*/ 148919 h 528779"/>
              <a:gd name="connsiteX1" fmla="*/ 267429 w 267429"/>
              <a:gd name="connsiteY1" fmla="*/ 266860 h 528779"/>
              <a:gd name="connsiteX2" fmla="*/ 149489 w 267429"/>
              <a:gd name="connsiteY2" fmla="*/ 379860 h 528779"/>
              <a:gd name="connsiteX3" fmla="*/ 150529 w 267429"/>
              <a:gd name="connsiteY3" fmla="*/ 331238 h 528779"/>
              <a:gd name="connsiteX4" fmla="*/ 217153 w 267429"/>
              <a:gd name="connsiteY4" fmla="*/ 267404 h 528779"/>
              <a:gd name="connsiteX5" fmla="*/ 153320 w 267429"/>
              <a:gd name="connsiteY5" fmla="*/ 200779 h 528779"/>
              <a:gd name="connsiteX6" fmla="*/ 87113 w 267429"/>
              <a:gd name="connsiteY6" fmla="*/ 84928 h 528779"/>
              <a:gd name="connsiteX7" fmla="*/ 134602 w 267429"/>
              <a:gd name="connsiteY7" fmla="*/ 132997 h 528779"/>
              <a:gd name="connsiteX8" fmla="*/ 132997 w 267429"/>
              <a:gd name="connsiteY8" fmla="*/ 397386 h 528779"/>
              <a:gd name="connsiteX9" fmla="*/ 87113 w 267429"/>
              <a:gd name="connsiteY9" fmla="*/ 442717 h 528779"/>
              <a:gd name="connsiteX10" fmla="*/ 3209 w 267429"/>
              <a:gd name="connsiteY10" fmla="*/ 0 h 528779"/>
              <a:gd name="connsiteX11" fmla="*/ 51113 w 267429"/>
              <a:gd name="connsiteY11" fmla="*/ 48488 h 528779"/>
              <a:gd name="connsiteX12" fmla="*/ 51113 w 267429"/>
              <a:gd name="connsiteY12" fmla="*/ 478283 h 528779"/>
              <a:gd name="connsiteX13" fmla="*/ 0 w 267429"/>
              <a:gd name="connsiteY13" fmla="*/ 528779 h 52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429" h="528779">
                <a:moveTo>
                  <a:pt x="154430" y="148919"/>
                </a:moveTo>
                <a:lnTo>
                  <a:pt x="267429" y="266860"/>
                </a:lnTo>
                <a:lnTo>
                  <a:pt x="149489" y="379860"/>
                </a:lnTo>
                <a:lnTo>
                  <a:pt x="150529" y="331238"/>
                </a:lnTo>
                <a:lnTo>
                  <a:pt x="217153" y="267404"/>
                </a:lnTo>
                <a:lnTo>
                  <a:pt x="153320" y="200779"/>
                </a:lnTo>
                <a:close/>
                <a:moveTo>
                  <a:pt x="87113" y="84928"/>
                </a:moveTo>
                <a:lnTo>
                  <a:pt x="134602" y="132997"/>
                </a:lnTo>
                <a:lnTo>
                  <a:pt x="132997" y="397386"/>
                </a:lnTo>
                <a:lnTo>
                  <a:pt x="87113" y="442717"/>
                </a:lnTo>
                <a:close/>
                <a:moveTo>
                  <a:pt x="3209" y="0"/>
                </a:moveTo>
                <a:lnTo>
                  <a:pt x="51113" y="48488"/>
                </a:lnTo>
                <a:lnTo>
                  <a:pt x="51113" y="478283"/>
                </a:lnTo>
                <a:lnTo>
                  <a:pt x="0" y="528779"/>
                </a:lnTo>
                <a:close/>
              </a:path>
            </a:pathLst>
          </a:custGeom>
          <a:gradFill>
            <a:gsLst>
              <a:gs pos="0">
                <a:schemeClr val="accent2">
                  <a:alpha val="0"/>
                </a:schemeClr>
              </a:gs>
              <a:gs pos="100000">
                <a:schemeClr val="accent2">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2" name="文本框 181">
            <a:extLst>
              <a:ext uri="{FF2B5EF4-FFF2-40B4-BE49-F238E27FC236}">
                <a16:creationId xmlns:a16="http://schemas.microsoft.com/office/drawing/2014/main" id="{FFBC693E-C1F0-4CF0-8209-0FE0DC98BDBF}"/>
              </a:ext>
            </a:extLst>
          </p:cNvPr>
          <p:cNvSpPr txBox="1"/>
          <p:nvPr/>
        </p:nvSpPr>
        <p:spPr>
          <a:xfrm>
            <a:off x="6370392" y="2022470"/>
            <a:ext cx="2013875" cy="1021562"/>
          </a:xfrm>
          <a:prstGeom prst="rect">
            <a:avLst/>
          </a:prstGeom>
          <a:noFill/>
        </p:spPr>
        <p:txBody>
          <a:bodyPr wrap="square" lIns="0" tIns="0" rIns="0" bIns="0">
            <a:spAutoFit/>
          </a:bodyPr>
          <a:lstStyle/>
          <a:p>
            <a:pPr>
              <a:lnSpc>
                <a:spcPct val="120000"/>
              </a:lnSpc>
            </a:pPr>
            <a:r>
              <a:rPr lang="zh-CN" altLang="en-US" sz="1400" dirty="0">
                <a:solidFill>
                  <a:schemeClr val="accent3"/>
                </a:solidFill>
                <a:latin typeface="+mn-ea"/>
              </a:rPr>
              <a:t>两种形式：</a:t>
            </a:r>
            <a:endParaRPr lang="en-US" altLang="zh-CN" sz="1400" dirty="0">
              <a:solidFill>
                <a:schemeClr val="accent3"/>
              </a:solidFill>
              <a:latin typeface="+mn-ea"/>
            </a:endParaRPr>
          </a:p>
          <a:p>
            <a:pPr marL="285750" indent="-285750">
              <a:lnSpc>
                <a:spcPct val="120000"/>
              </a:lnSpc>
              <a:buFont typeface="Tahoma" panose="020B0604030504040204" pitchFamily="34" charset="0"/>
              <a:buChar char="⁻"/>
            </a:pPr>
            <a:r>
              <a:rPr lang="en-US" altLang="zh-CN"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 </a:t>
            </a: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姓名</a:t>
            </a:r>
            <a:r>
              <a:rPr lang="en-US" altLang="zh-CN"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      =  </a:t>
            </a: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“张三” </a:t>
            </a:r>
            <a:r>
              <a:rPr lang="en-US" altLang="zh-CN"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endPar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285750" indent="-285750">
              <a:lnSpc>
                <a:spcPct val="120000"/>
              </a:lnSpc>
              <a:buFont typeface="Tahoma" panose="020B0604030504040204" pitchFamily="34" charset="0"/>
              <a:buChar char="⁻"/>
            </a:pPr>
            <a:r>
              <a:rPr lang="en-US" altLang="zh-CN"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 #</a:t>
            </a: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“姓名”</a:t>
            </a:r>
            <a:r>
              <a:rPr lang="en-US" altLang="zh-CN"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 =  </a:t>
            </a: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“张三” </a:t>
            </a:r>
            <a:r>
              <a:rPr lang="en-US" altLang="zh-CN"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endPar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a:lnSpc>
                <a:spcPct val="120000"/>
              </a:lnSpc>
            </a:pPr>
            <a:endParaRPr lang="zh-CN" altLang="en-US" sz="1400" dirty="0">
              <a:solidFill>
                <a:schemeClr val="accent3"/>
              </a:solidFill>
              <a:latin typeface="+mn-ea"/>
            </a:endParaRPr>
          </a:p>
        </p:txBody>
      </p:sp>
      <p:sp>
        <p:nvSpPr>
          <p:cNvPr id="183" name="文本框 182">
            <a:extLst>
              <a:ext uri="{FF2B5EF4-FFF2-40B4-BE49-F238E27FC236}">
                <a16:creationId xmlns:a16="http://schemas.microsoft.com/office/drawing/2014/main" id="{97727835-282A-41B7-B303-51E8B7E58281}"/>
              </a:ext>
            </a:extLst>
          </p:cNvPr>
          <p:cNvSpPr txBox="1"/>
          <p:nvPr/>
        </p:nvSpPr>
        <p:spPr>
          <a:xfrm>
            <a:off x="8865014" y="1717877"/>
            <a:ext cx="2013875" cy="286316"/>
          </a:xfrm>
          <a:prstGeom prst="rect">
            <a:avLst/>
          </a:prstGeom>
          <a:noFill/>
        </p:spPr>
        <p:txBody>
          <a:bodyPr wrap="none" lIns="0" tIns="0" rIns="0" bIns="0" rtlCol="0" anchor="t" anchorCtr="0">
            <a:noAutofit/>
          </a:bodyPr>
          <a:lstStyle/>
          <a:p>
            <a:pPr algn="l"/>
            <a:r>
              <a:rPr lang="zh-CN" altLang="en-US" dirty="0">
                <a:gradFill flip="none" rotWithShape="1">
                  <a:gsLst>
                    <a:gs pos="1000">
                      <a:schemeClr val="accent3"/>
                    </a:gs>
                    <a:gs pos="100000">
                      <a:schemeClr val="accent4"/>
                    </a:gs>
                  </a:gsLst>
                  <a:lin ang="5400000" scaled="0"/>
                  <a:tileRect/>
                </a:gradFill>
                <a:latin typeface="+mj-ea"/>
                <a:ea typeface="+mj-ea"/>
              </a:rPr>
              <a:t>索引取值 </a:t>
            </a:r>
            <a:r>
              <a:rPr lang="en-US" altLang="zh-CN" sz="1400" dirty="0">
                <a:solidFill>
                  <a:schemeClr val="bg1"/>
                </a:solidFill>
                <a:latin typeface="+mj-ea"/>
                <a:ea typeface="+mj-ea"/>
              </a:rPr>
              <a:t>| VALUE </a:t>
            </a:r>
            <a:endParaRPr lang="zh-CN" altLang="en-US" dirty="0">
              <a:solidFill>
                <a:schemeClr val="bg1"/>
              </a:solidFill>
              <a:latin typeface="+mj-ea"/>
              <a:ea typeface="+mj-ea"/>
            </a:endParaRPr>
          </a:p>
        </p:txBody>
      </p:sp>
      <p:sp>
        <p:nvSpPr>
          <p:cNvPr id="184" name="文本框 183">
            <a:extLst>
              <a:ext uri="{FF2B5EF4-FFF2-40B4-BE49-F238E27FC236}">
                <a16:creationId xmlns:a16="http://schemas.microsoft.com/office/drawing/2014/main" id="{19E24B47-D1A9-41D0-9B60-F0704FD2D394}"/>
              </a:ext>
            </a:extLst>
          </p:cNvPr>
          <p:cNvSpPr txBox="1"/>
          <p:nvPr/>
        </p:nvSpPr>
        <p:spPr>
          <a:xfrm>
            <a:off x="8865015" y="2022470"/>
            <a:ext cx="3001253" cy="1021562"/>
          </a:xfrm>
          <a:prstGeom prst="rect">
            <a:avLst/>
          </a:prstGeom>
          <a:noFill/>
        </p:spPr>
        <p:txBody>
          <a:bodyPr wrap="square" lIns="0" tIns="0" rIns="0" bIns="0">
            <a:spAutoFit/>
          </a:bodyPr>
          <a:lstStyle/>
          <a:p>
            <a:pPr>
              <a:lnSpc>
                <a:spcPct val="120000"/>
              </a:lnSpc>
            </a:pPr>
            <a:r>
              <a:rPr lang="zh-CN" altLang="en-US" sz="1400" dirty="0">
                <a:solidFill>
                  <a:schemeClr val="accent3"/>
                </a:solidFill>
                <a:latin typeface="+mn-ea"/>
              </a:rPr>
              <a:t>采用 </a:t>
            </a:r>
            <a:r>
              <a:rPr lang="en-US" altLang="zh-CN" sz="1400" dirty="0">
                <a:solidFill>
                  <a:schemeClr val="accent3"/>
                </a:solidFill>
                <a:latin typeface="+mn-ea"/>
              </a:rPr>
              <a:t>Record[Item]</a:t>
            </a:r>
            <a:r>
              <a:rPr lang="zh-CN" altLang="en-US" sz="1400" dirty="0">
                <a:solidFill>
                  <a:schemeClr val="accent3"/>
                </a:solidFill>
                <a:latin typeface="+mn-ea"/>
              </a:rPr>
              <a:t>的形式来获取需要得到的值。例如：</a:t>
            </a:r>
            <a:endParaRPr lang="en-US" altLang="zh-CN" sz="1400" dirty="0">
              <a:solidFill>
                <a:schemeClr val="accent3"/>
              </a:solidFill>
              <a:latin typeface="+mn-ea"/>
            </a:endParaRPr>
          </a:p>
          <a:p>
            <a:pPr>
              <a:lnSpc>
                <a:spcPct val="120000"/>
              </a:lnSpc>
            </a:pPr>
            <a:r>
              <a:rPr lang="zh-CN" altLang="en-US" sz="1400" dirty="0">
                <a:solidFill>
                  <a:schemeClr val="accent3"/>
                </a:solidFill>
                <a:latin typeface="+mn-ea"/>
              </a:rPr>
              <a:t>使用 “记录</a:t>
            </a:r>
            <a:r>
              <a:rPr lang="en-US" altLang="zh-CN" sz="1400" dirty="0">
                <a:solidFill>
                  <a:schemeClr val="accent3"/>
                </a:solidFill>
                <a:latin typeface="+mn-ea"/>
              </a:rPr>
              <a:t>A[</a:t>
            </a:r>
            <a:r>
              <a:rPr lang="zh-CN" altLang="en-US" sz="1400" dirty="0">
                <a:solidFill>
                  <a:schemeClr val="accent3"/>
                </a:solidFill>
                <a:latin typeface="+mn-ea"/>
              </a:rPr>
              <a:t>姓名</a:t>
            </a:r>
            <a:r>
              <a:rPr lang="en-US" altLang="zh-CN" sz="1400" dirty="0">
                <a:solidFill>
                  <a:schemeClr val="accent3"/>
                </a:solidFill>
                <a:latin typeface="+mn-ea"/>
              </a:rPr>
              <a:t>]</a:t>
            </a:r>
            <a:r>
              <a:rPr lang="zh-CN" altLang="en-US" sz="1400" dirty="0">
                <a:solidFill>
                  <a:schemeClr val="accent3"/>
                </a:solidFill>
                <a:latin typeface="+mn-ea"/>
              </a:rPr>
              <a:t>”可以得到某一个员工表中某人的姓名，其它属性类似。</a:t>
            </a:r>
          </a:p>
        </p:txBody>
      </p:sp>
      <p:grpSp>
        <p:nvGrpSpPr>
          <p:cNvPr id="59" name="组合 58">
            <a:extLst>
              <a:ext uri="{FF2B5EF4-FFF2-40B4-BE49-F238E27FC236}">
                <a16:creationId xmlns:a16="http://schemas.microsoft.com/office/drawing/2014/main" id="{B7EC3F21-1BF8-4097-9C67-42A3B8ED9C53}"/>
              </a:ext>
            </a:extLst>
          </p:cNvPr>
          <p:cNvGrpSpPr/>
          <p:nvPr/>
        </p:nvGrpSpPr>
        <p:grpSpPr>
          <a:xfrm>
            <a:off x="1799142" y="1609258"/>
            <a:ext cx="3948513" cy="0"/>
            <a:chOff x="1799142" y="3395666"/>
            <a:chExt cx="3948513" cy="0"/>
          </a:xfrm>
        </p:grpSpPr>
        <p:cxnSp>
          <p:nvCxnSpPr>
            <p:cNvPr id="57" name="直接连接符 56">
              <a:extLst>
                <a:ext uri="{FF2B5EF4-FFF2-40B4-BE49-F238E27FC236}">
                  <a16:creationId xmlns:a16="http://schemas.microsoft.com/office/drawing/2014/main" id="{16ACCE4F-3F88-423D-A245-B342D9A6F353}"/>
                </a:ext>
              </a:extLst>
            </p:cNvPr>
            <p:cNvCxnSpPr>
              <a:cxnSpLocks/>
            </p:cNvCxnSpPr>
            <p:nvPr/>
          </p:nvCxnSpPr>
          <p:spPr>
            <a:xfrm>
              <a:off x="1799142" y="3395666"/>
              <a:ext cx="3948513"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C9FAB245-5FE5-4107-AF70-C5EE1BB65107}"/>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id="{CC418FD2-D2DF-43DB-9B5D-F7026EDA187A}"/>
              </a:ext>
            </a:extLst>
          </p:cNvPr>
          <p:cNvGrpSpPr/>
          <p:nvPr/>
        </p:nvGrpSpPr>
        <p:grpSpPr>
          <a:xfrm>
            <a:off x="6370392" y="1609258"/>
            <a:ext cx="1871887" cy="0"/>
            <a:chOff x="1799142" y="3395666"/>
            <a:chExt cx="1871887" cy="0"/>
          </a:xfrm>
        </p:grpSpPr>
        <p:cxnSp>
          <p:nvCxnSpPr>
            <p:cNvPr id="187" name="直接连接符 186">
              <a:extLst>
                <a:ext uri="{FF2B5EF4-FFF2-40B4-BE49-F238E27FC236}">
                  <a16:creationId xmlns:a16="http://schemas.microsoft.com/office/drawing/2014/main" id="{E7AD1E50-F36B-4BE8-85C2-EAD1EEB8AE22}"/>
                </a:ext>
              </a:extLst>
            </p:cNvPr>
            <p:cNvCxnSpPr>
              <a:cxnSpLocks/>
            </p:cNvCxnSpPr>
            <p:nvPr/>
          </p:nvCxnSpPr>
          <p:spPr>
            <a:xfrm>
              <a:off x="1799142" y="3395666"/>
              <a:ext cx="1871887"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id="{774BE765-4B3B-4E91-9D21-E664810F140B}"/>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190" name="组合 189">
            <a:extLst>
              <a:ext uri="{FF2B5EF4-FFF2-40B4-BE49-F238E27FC236}">
                <a16:creationId xmlns:a16="http://schemas.microsoft.com/office/drawing/2014/main" id="{868A6D7B-B1BE-4416-BF53-3D06CAD05839}"/>
              </a:ext>
            </a:extLst>
          </p:cNvPr>
          <p:cNvGrpSpPr/>
          <p:nvPr/>
        </p:nvGrpSpPr>
        <p:grpSpPr>
          <a:xfrm>
            <a:off x="8865015" y="1609258"/>
            <a:ext cx="2992022" cy="0"/>
            <a:chOff x="1799142" y="3395666"/>
            <a:chExt cx="2992022" cy="0"/>
          </a:xfrm>
        </p:grpSpPr>
        <p:cxnSp>
          <p:nvCxnSpPr>
            <p:cNvPr id="191" name="直接连接符 190">
              <a:extLst>
                <a:ext uri="{FF2B5EF4-FFF2-40B4-BE49-F238E27FC236}">
                  <a16:creationId xmlns:a16="http://schemas.microsoft.com/office/drawing/2014/main" id="{F24FC962-6365-48AA-9FBC-88F65AAFB23B}"/>
                </a:ext>
              </a:extLst>
            </p:cNvPr>
            <p:cNvCxnSpPr>
              <a:cxnSpLocks/>
            </p:cNvCxnSpPr>
            <p:nvPr/>
          </p:nvCxnSpPr>
          <p:spPr>
            <a:xfrm>
              <a:off x="1799142" y="3395666"/>
              <a:ext cx="2992022"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id="{04BD3BA9-DDBD-463C-98F8-D21B560320C0}"/>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sp>
        <p:nvSpPr>
          <p:cNvPr id="194" name="文本框 193">
            <a:extLst>
              <a:ext uri="{FF2B5EF4-FFF2-40B4-BE49-F238E27FC236}">
                <a16:creationId xmlns:a16="http://schemas.microsoft.com/office/drawing/2014/main" id="{B58FD367-1A6F-4A45-A729-DF29DDFBE014}"/>
              </a:ext>
            </a:extLst>
          </p:cNvPr>
          <p:cNvSpPr txBox="1"/>
          <p:nvPr/>
        </p:nvSpPr>
        <p:spPr>
          <a:xfrm>
            <a:off x="1799142" y="3614619"/>
            <a:ext cx="1428506" cy="286316"/>
          </a:xfrm>
          <a:prstGeom prst="rect">
            <a:avLst/>
          </a:prstGeom>
          <a:noFill/>
        </p:spPr>
        <p:txBody>
          <a:bodyPr wrap="none" lIns="0" tIns="0" rIns="0" bIns="0" rtlCol="0" anchor="t" anchorCtr="0">
            <a:noAutofit/>
          </a:bodyPr>
          <a:lstStyle/>
          <a:p>
            <a:pPr algn="l"/>
            <a:r>
              <a:rPr lang="zh-CN" altLang="en-US" dirty="0">
                <a:gradFill flip="none" rotWithShape="1">
                  <a:gsLst>
                    <a:gs pos="1000">
                      <a:schemeClr val="accent3"/>
                    </a:gs>
                    <a:gs pos="100000">
                      <a:schemeClr val="accent4"/>
                    </a:gs>
                  </a:gsLst>
                  <a:lin ang="5400000" scaled="0"/>
                  <a:tileRect/>
                </a:gradFill>
                <a:latin typeface="+mj-ea"/>
                <a:ea typeface="+mj-ea"/>
              </a:rPr>
              <a:t>范例</a:t>
            </a:r>
            <a:r>
              <a:rPr lang="zh-CN" altLang="en-US" sz="1400" dirty="0">
                <a:solidFill>
                  <a:schemeClr val="bg1"/>
                </a:solidFill>
                <a:latin typeface="+mj-ea"/>
                <a:ea typeface="+mj-ea"/>
              </a:rPr>
              <a:t> </a:t>
            </a:r>
            <a:r>
              <a:rPr lang="en-US" altLang="zh-CN" sz="1400" dirty="0">
                <a:solidFill>
                  <a:schemeClr val="bg1"/>
                </a:solidFill>
                <a:latin typeface="+mj-ea"/>
                <a:ea typeface="+mj-ea"/>
              </a:rPr>
              <a:t>| EXAMPLE </a:t>
            </a:r>
            <a:endParaRPr lang="zh-CN" altLang="en-US" dirty="0">
              <a:solidFill>
                <a:schemeClr val="bg1"/>
              </a:solidFill>
              <a:latin typeface="+mj-ea"/>
              <a:ea typeface="+mj-ea"/>
            </a:endParaRPr>
          </a:p>
        </p:txBody>
      </p:sp>
      <p:grpSp>
        <p:nvGrpSpPr>
          <p:cNvPr id="195" name="组合 194">
            <a:extLst>
              <a:ext uri="{FF2B5EF4-FFF2-40B4-BE49-F238E27FC236}">
                <a16:creationId xmlns:a16="http://schemas.microsoft.com/office/drawing/2014/main" id="{A63E4017-FCC4-4DCC-BA28-3C18CBAE5A30}"/>
              </a:ext>
            </a:extLst>
          </p:cNvPr>
          <p:cNvGrpSpPr/>
          <p:nvPr/>
        </p:nvGrpSpPr>
        <p:grpSpPr>
          <a:xfrm>
            <a:off x="1799142" y="3526531"/>
            <a:ext cx="10057896" cy="0"/>
            <a:chOff x="1799142" y="3395666"/>
            <a:chExt cx="10057896" cy="0"/>
          </a:xfrm>
        </p:grpSpPr>
        <p:cxnSp>
          <p:nvCxnSpPr>
            <p:cNvPr id="196" name="直接连接符 195">
              <a:extLst>
                <a:ext uri="{FF2B5EF4-FFF2-40B4-BE49-F238E27FC236}">
                  <a16:creationId xmlns:a16="http://schemas.microsoft.com/office/drawing/2014/main" id="{2860D383-E46D-4B75-A23C-573D917465AE}"/>
                </a:ext>
              </a:extLst>
            </p:cNvPr>
            <p:cNvCxnSpPr>
              <a:cxnSpLocks/>
            </p:cNvCxnSpPr>
            <p:nvPr/>
          </p:nvCxnSpPr>
          <p:spPr>
            <a:xfrm>
              <a:off x="1799142" y="3395666"/>
              <a:ext cx="10057896"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BBD8C575-DC53-4C7D-AB15-79FDC09EE9C8}"/>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264824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2" name="直接连接符 121">
            <a:extLst>
              <a:ext uri="{FF2B5EF4-FFF2-40B4-BE49-F238E27FC236}">
                <a16:creationId xmlns:a16="http://schemas.microsoft.com/office/drawing/2014/main" id="{15DD36DF-EC60-4571-A5EA-E2CEBA1602F0}"/>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5" name="文本占位符 14">
            <a:extLst>
              <a:ext uri="{FF2B5EF4-FFF2-40B4-BE49-F238E27FC236}">
                <a16:creationId xmlns:a16="http://schemas.microsoft.com/office/drawing/2014/main" id="{681FF728-B73A-426F-A749-545302183269}"/>
              </a:ext>
            </a:extLst>
          </p:cNvPr>
          <p:cNvSpPr>
            <a:spLocks noGrp="1"/>
          </p:cNvSpPr>
          <p:nvPr>
            <p:ph type="body" sz="quarter" idx="22"/>
          </p:nvPr>
        </p:nvSpPr>
        <p:spPr/>
        <p:txBody>
          <a:bodyPr/>
          <a:lstStyle/>
          <a:p>
            <a:r>
              <a:rPr lang="zh-CN" altLang="en-US" dirty="0"/>
              <a:t>重点 </a:t>
            </a:r>
            <a:r>
              <a:rPr lang="en-US" altLang="zh-CN" dirty="0"/>
              <a:t>· </a:t>
            </a:r>
            <a:r>
              <a:rPr lang="zh-CN" altLang="en-US" dirty="0"/>
              <a:t>难点</a:t>
            </a:r>
            <a:r>
              <a:rPr lang="en-US" altLang="zh-CN" dirty="0"/>
              <a:t>· </a:t>
            </a:r>
            <a:r>
              <a:rPr lang="zh-CN" altLang="en-US" b="1" dirty="0"/>
              <a:t>小结</a:t>
            </a:r>
            <a:endParaRPr lang="zh-CN" altLang="en-US" dirty="0"/>
          </a:p>
        </p:txBody>
      </p:sp>
      <p:cxnSp>
        <p:nvCxnSpPr>
          <p:cNvPr id="16" name="直接连接符 15">
            <a:extLst>
              <a:ext uri="{FF2B5EF4-FFF2-40B4-BE49-F238E27FC236}">
                <a16:creationId xmlns:a16="http://schemas.microsoft.com/office/drawing/2014/main" id="{3AC16AC1-181E-4C37-9849-3EBCD2E3D8D5}"/>
              </a:ext>
            </a:extLst>
          </p:cNvPr>
          <p:cNvCxnSpPr>
            <a:cxnSpLocks/>
          </p:cNvCxnSpPr>
          <p:nvPr/>
        </p:nvCxnSpPr>
        <p:spPr>
          <a:xfrm>
            <a:off x="325732" y="1013581"/>
            <a:ext cx="0" cy="4327856"/>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7" name="等腰三角形 16">
            <a:extLst>
              <a:ext uri="{FF2B5EF4-FFF2-40B4-BE49-F238E27FC236}">
                <a16:creationId xmlns:a16="http://schemas.microsoft.com/office/drawing/2014/main" id="{6BA0825B-0F75-401A-8952-388188D5A309}"/>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等腰三角形 17">
            <a:extLst>
              <a:ext uri="{FF2B5EF4-FFF2-40B4-BE49-F238E27FC236}">
                <a16:creationId xmlns:a16="http://schemas.microsoft.com/office/drawing/2014/main" id="{43527557-D828-47A8-9875-C73A7F9B6EE6}"/>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等腰三角形 18">
            <a:extLst>
              <a:ext uri="{FF2B5EF4-FFF2-40B4-BE49-F238E27FC236}">
                <a16:creationId xmlns:a16="http://schemas.microsoft.com/office/drawing/2014/main" id="{6C7E2677-8CF1-4A24-B5B6-2A2A49BED07E}"/>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 name="等腰三角形 19">
            <a:extLst>
              <a:ext uri="{FF2B5EF4-FFF2-40B4-BE49-F238E27FC236}">
                <a16:creationId xmlns:a16="http://schemas.microsoft.com/office/drawing/2014/main" id="{1D58A9F4-55E6-4A9C-996C-BC4993B2018D}"/>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 name="等腰三角形 20">
            <a:extLst>
              <a:ext uri="{FF2B5EF4-FFF2-40B4-BE49-F238E27FC236}">
                <a16:creationId xmlns:a16="http://schemas.microsoft.com/office/drawing/2014/main" id="{DB67576D-3ADD-46AB-BAC6-24DA61576581}"/>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2" name="组合 21">
            <a:extLst>
              <a:ext uri="{FF2B5EF4-FFF2-40B4-BE49-F238E27FC236}">
                <a16:creationId xmlns:a16="http://schemas.microsoft.com/office/drawing/2014/main" id="{72374E91-CF69-47D7-9E80-E2689FD7F3C8}"/>
              </a:ext>
            </a:extLst>
          </p:cNvPr>
          <p:cNvGrpSpPr/>
          <p:nvPr/>
        </p:nvGrpSpPr>
        <p:grpSpPr>
          <a:xfrm>
            <a:off x="162711" y="649357"/>
            <a:ext cx="180000" cy="180000"/>
            <a:chOff x="202437" y="486863"/>
            <a:chExt cx="180000" cy="180000"/>
          </a:xfrm>
        </p:grpSpPr>
        <p:sp>
          <p:nvSpPr>
            <p:cNvPr id="23" name="椭圆 22">
              <a:extLst>
                <a:ext uri="{FF2B5EF4-FFF2-40B4-BE49-F238E27FC236}">
                  <a16:creationId xmlns:a16="http://schemas.microsoft.com/office/drawing/2014/main" id="{7A918BB3-80B6-4DE2-BE62-31A6B26E960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 name="椭圆 23">
              <a:extLst>
                <a:ext uri="{FF2B5EF4-FFF2-40B4-BE49-F238E27FC236}">
                  <a16:creationId xmlns:a16="http://schemas.microsoft.com/office/drawing/2014/main" id="{2C090619-2F21-4DB9-9A5C-2EEE05C2C2E7}"/>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5" name="组合 24">
            <a:extLst>
              <a:ext uri="{FF2B5EF4-FFF2-40B4-BE49-F238E27FC236}">
                <a16:creationId xmlns:a16="http://schemas.microsoft.com/office/drawing/2014/main" id="{CD3B39EF-F684-4E30-9561-C6003ACDD547}"/>
              </a:ext>
            </a:extLst>
          </p:cNvPr>
          <p:cNvGrpSpPr/>
          <p:nvPr/>
        </p:nvGrpSpPr>
        <p:grpSpPr>
          <a:xfrm>
            <a:off x="235732" y="1125804"/>
            <a:ext cx="180000" cy="180000"/>
            <a:chOff x="202437" y="486863"/>
            <a:chExt cx="180000" cy="180000"/>
          </a:xfrm>
        </p:grpSpPr>
        <p:sp>
          <p:nvSpPr>
            <p:cNvPr id="26" name="椭圆 25">
              <a:extLst>
                <a:ext uri="{FF2B5EF4-FFF2-40B4-BE49-F238E27FC236}">
                  <a16:creationId xmlns:a16="http://schemas.microsoft.com/office/drawing/2014/main" id="{A89A4000-07C9-4964-91E2-CC35CE7BDA6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 name="椭圆 26">
              <a:extLst>
                <a:ext uri="{FF2B5EF4-FFF2-40B4-BE49-F238E27FC236}">
                  <a16:creationId xmlns:a16="http://schemas.microsoft.com/office/drawing/2014/main" id="{0BB8BBF9-E6E5-4985-AF16-43C2B37CA66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28" name="直接连接符 27">
            <a:extLst>
              <a:ext uri="{FF2B5EF4-FFF2-40B4-BE49-F238E27FC236}">
                <a16:creationId xmlns:a16="http://schemas.microsoft.com/office/drawing/2014/main" id="{64DDEF67-DD93-42E5-A03C-EDB011C0252F}"/>
              </a:ext>
            </a:extLst>
          </p:cNvPr>
          <p:cNvCxnSpPr>
            <a:cxnSpLocks/>
          </p:cNvCxnSpPr>
          <p:nvPr/>
        </p:nvCxnSpPr>
        <p:spPr>
          <a:xfrm>
            <a:off x="399264" y="1490028"/>
            <a:ext cx="0" cy="233140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id="{40AD5282-E38D-4A58-9A65-FD47A59FAEB5}"/>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 name="椭圆 29">
            <a:extLst>
              <a:ext uri="{FF2B5EF4-FFF2-40B4-BE49-F238E27FC236}">
                <a16:creationId xmlns:a16="http://schemas.microsoft.com/office/drawing/2014/main" id="{F1237FE6-593C-426B-B59C-513793DE7C93}"/>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 name="任意多边形: 形状 30">
            <a:extLst>
              <a:ext uri="{FF2B5EF4-FFF2-40B4-BE49-F238E27FC236}">
                <a16:creationId xmlns:a16="http://schemas.microsoft.com/office/drawing/2014/main" id="{8850A8EC-25F2-4FA9-9A2F-4657E6F6AC49}"/>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任意多边形: 形状 31">
            <a:extLst>
              <a:ext uri="{FF2B5EF4-FFF2-40B4-BE49-F238E27FC236}">
                <a16:creationId xmlns:a16="http://schemas.microsoft.com/office/drawing/2014/main" id="{3E204B90-6D40-42D8-91DF-EF34FB8C1EB8}"/>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3" name="组合 32">
            <a:extLst>
              <a:ext uri="{FF2B5EF4-FFF2-40B4-BE49-F238E27FC236}">
                <a16:creationId xmlns:a16="http://schemas.microsoft.com/office/drawing/2014/main" id="{97F6219C-D1CF-49F3-B87C-49548D7FEB18}"/>
              </a:ext>
            </a:extLst>
          </p:cNvPr>
          <p:cNvGrpSpPr/>
          <p:nvPr/>
        </p:nvGrpSpPr>
        <p:grpSpPr>
          <a:xfrm>
            <a:off x="309846" y="2078698"/>
            <a:ext cx="180000" cy="180000"/>
            <a:chOff x="202437" y="486863"/>
            <a:chExt cx="180000" cy="180000"/>
          </a:xfrm>
        </p:grpSpPr>
        <p:sp>
          <p:nvSpPr>
            <p:cNvPr id="34" name="椭圆 33">
              <a:extLst>
                <a:ext uri="{FF2B5EF4-FFF2-40B4-BE49-F238E27FC236}">
                  <a16:creationId xmlns:a16="http://schemas.microsoft.com/office/drawing/2014/main" id="{31A413BA-E750-488B-8DF5-17EF30034BA5}"/>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 name="椭圆 34">
              <a:extLst>
                <a:ext uri="{FF2B5EF4-FFF2-40B4-BE49-F238E27FC236}">
                  <a16:creationId xmlns:a16="http://schemas.microsoft.com/office/drawing/2014/main" id="{C480FEC7-3DB1-4210-B79B-479917F4CE71}"/>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6" name="组合 35">
            <a:extLst>
              <a:ext uri="{FF2B5EF4-FFF2-40B4-BE49-F238E27FC236}">
                <a16:creationId xmlns:a16="http://schemas.microsoft.com/office/drawing/2014/main" id="{129881CF-C28F-4E86-991A-1AA054717394}"/>
              </a:ext>
            </a:extLst>
          </p:cNvPr>
          <p:cNvGrpSpPr/>
          <p:nvPr/>
        </p:nvGrpSpPr>
        <p:grpSpPr>
          <a:xfrm>
            <a:off x="309846" y="2555145"/>
            <a:ext cx="180000" cy="180000"/>
            <a:chOff x="202437" y="486863"/>
            <a:chExt cx="180000" cy="180000"/>
          </a:xfrm>
        </p:grpSpPr>
        <p:sp>
          <p:nvSpPr>
            <p:cNvPr id="37" name="椭圆 36">
              <a:extLst>
                <a:ext uri="{FF2B5EF4-FFF2-40B4-BE49-F238E27FC236}">
                  <a16:creationId xmlns:a16="http://schemas.microsoft.com/office/drawing/2014/main" id="{2178A19D-4B67-423A-BBC6-1992155389F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椭圆 37">
              <a:extLst>
                <a:ext uri="{FF2B5EF4-FFF2-40B4-BE49-F238E27FC236}">
                  <a16:creationId xmlns:a16="http://schemas.microsoft.com/office/drawing/2014/main" id="{CD95C2A6-0515-44F3-982D-43ACE17D5CE6}"/>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9" name="组合 38">
            <a:extLst>
              <a:ext uri="{FF2B5EF4-FFF2-40B4-BE49-F238E27FC236}">
                <a16:creationId xmlns:a16="http://schemas.microsoft.com/office/drawing/2014/main" id="{997011B1-20C0-48E3-A73A-173DDBC7B678}"/>
              </a:ext>
            </a:extLst>
          </p:cNvPr>
          <p:cNvGrpSpPr/>
          <p:nvPr/>
        </p:nvGrpSpPr>
        <p:grpSpPr>
          <a:xfrm>
            <a:off x="309846" y="3031592"/>
            <a:ext cx="180000" cy="180000"/>
            <a:chOff x="202437" y="486863"/>
            <a:chExt cx="180000" cy="180000"/>
          </a:xfrm>
        </p:grpSpPr>
        <p:sp>
          <p:nvSpPr>
            <p:cNvPr id="40" name="椭圆 39">
              <a:extLst>
                <a:ext uri="{FF2B5EF4-FFF2-40B4-BE49-F238E27FC236}">
                  <a16:creationId xmlns:a16="http://schemas.microsoft.com/office/drawing/2014/main" id="{5D4FACB8-AE85-4D14-BE11-2C16E3F961E4}"/>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 name="椭圆 40">
              <a:extLst>
                <a:ext uri="{FF2B5EF4-FFF2-40B4-BE49-F238E27FC236}">
                  <a16:creationId xmlns:a16="http://schemas.microsoft.com/office/drawing/2014/main" id="{41EEA797-A74F-4F48-BCAC-1B16F53BF13D}"/>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2" name="组合 41">
            <a:extLst>
              <a:ext uri="{FF2B5EF4-FFF2-40B4-BE49-F238E27FC236}">
                <a16:creationId xmlns:a16="http://schemas.microsoft.com/office/drawing/2014/main" id="{BFCBB710-90F3-4A25-A882-1151D246A777}"/>
              </a:ext>
            </a:extLst>
          </p:cNvPr>
          <p:cNvGrpSpPr/>
          <p:nvPr/>
        </p:nvGrpSpPr>
        <p:grpSpPr>
          <a:xfrm>
            <a:off x="309846" y="3508039"/>
            <a:ext cx="180000" cy="180000"/>
            <a:chOff x="202437" y="486863"/>
            <a:chExt cx="180000" cy="180000"/>
          </a:xfrm>
        </p:grpSpPr>
        <p:sp>
          <p:nvSpPr>
            <p:cNvPr id="43" name="椭圆 42">
              <a:extLst>
                <a:ext uri="{FF2B5EF4-FFF2-40B4-BE49-F238E27FC236}">
                  <a16:creationId xmlns:a16="http://schemas.microsoft.com/office/drawing/2014/main" id="{3B0EC5DD-1AAC-4063-9047-DC4CEA5967DA}"/>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 name="椭圆 43">
              <a:extLst>
                <a:ext uri="{FF2B5EF4-FFF2-40B4-BE49-F238E27FC236}">
                  <a16:creationId xmlns:a16="http://schemas.microsoft.com/office/drawing/2014/main" id="{67BC180A-6893-4607-8312-F06ECF487399}"/>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5" name="组合 44">
            <a:extLst>
              <a:ext uri="{FF2B5EF4-FFF2-40B4-BE49-F238E27FC236}">
                <a16:creationId xmlns:a16="http://schemas.microsoft.com/office/drawing/2014/main" id="{DE066B75-2AF5-4E26-8D43-73A91C4B72E3}"/>
              </a:ext>
            </a:extLst>
          </p:cNvPr>
          <p:cNvGrpSpPr/>
          <p:nvPr/>
        </p:nvGrpSpPr>
        <p:grpSpPr>
          <a:xfrm>
            <a:off x="236097" y="3984486"/>
            <a:ext cx="180000" cy="180000"/>
            <a:chOff x="202437" y="486863"/>
            <a:chExt cx="180000" cy="180000"/>
          </a:xfrm>
        </p:grpSpPr>
        <p:sp>
          <p:nvSpPr>
            <p:cNvPr id="46" name="椭圆 45">
              <a:extLst>
                <a:ext uri="{FF2B5EF4-FFF2-40B4-BE49-F238E27FC236}">
                  <a16:creationId xmlns:a16="http://schemas.microsoft.com/office/drawing/2014/main" id="{03897288-8E69-422D-BAE7-2AA481B8FE8D}"/>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椭圆 46">
              <a:extLst>
                <a:ext uri="{FF2B5EF4-FFF2-40B4-BE49-F238E27FC236}">
                  <a16:creationId xmlns:a16="http://schemas.microsoft.com/office/drawing/2014/main" id="{DD9BFA58-A7CE-4016-ABC1-A16B95EF4704}"/>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8" name="组合 47">
            <a:extLst>
              <a:ext uri="{FF2B5EF4-FFF2-40B4-BE49-F238E27FC236}">
                <a16:creationId xmlns:a16="http://schemas.microsoft.com/office/drawing/2014/main" id="{51E6EEC2-229E-43A6-835E-50F21564600E}"/>
              </a:ext>
            </a:extLst>
          </p:cNvPr>
          <p:cNvGrpSpPr/>
          <p:nvPr/>
        </p:nvGrpSpPr>
        <p:grpSpPr>
          <a:xfrm>
            <a:off x="236097" y="4460933"/>
            <a:ext cx="180000" cy="180000"/>
            <a:chOff x="202437" y="486863"/>
            <a:chExt cx="180000" cy="180000"/>
          </a:xfrm>
        </p:grpSpPr>
        <p:sp>
          <p:nvSpPr>
            <p:cNvPr id="49" name="椭圆 48">
              <a:extLst>
                <a:ext uri="{FF2B5EF4-FFF2-40B4-BE49-F238E27FC236}">
                  <a16:creationId xmlns:a16="http://schemas.microsoft.com/office/drawing/2014/main" id="{33FA8292-8E9B-46FF-BB9C-A2C1CA2A3F47}"/>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 name="椭圆 49">
              <a:extLst>
                <a:ext uri="{FF2B5EF4-FFF2-40B4-BE49-F238E27FC236}">
                  <a16:creationId xmlns:a16="http://schemas.microsoft.com/office/drawing/2014/main" id="{C45C125B-5E5E-4743-94AA-F2FC4D00AA3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51" name="文本占位符 1">
            <a:extLst>
              <a:ext uri="{FF2B5EF4-FFF2-40B4-BE49-F238E27FC236}">
                <a16:creationId xmlns:a16="http://schemas.microsoft.com/office/drawing/2014/main" id="{9314FFBC-BADE-45C6-AEEB-FEE59EAF3368}"/>
              </a:ext>
            </a:extLst>
          </p:cNvPr>
          <p:cNvSpPr txBox="1">
            <a:spLocks/>
          </p:cNvSpPr>
          <p:nvPr/>
        </p:nvSpPr>
        <p:spPr>
          <a:xfrm>
            <a:off x="558987" y="57696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对数据加工处理</a:t>
            </a:r>
          </a:p>
        </p:txBody>
      </p:sp>
      <p:sp>
        <p:nvSpPr>
          <p:cNvPr id="52" name="文本占位符 2">
            <a:extLst>
              <a:ext uri="{FF2B5EF4-FFF2-40B4-BE49-F238E27FC236}">
                <a16:creationId xmlns:a16="http://schemas.microsoft.com/office/drawing/2014/main" id="{85090920-C047-4D09-A619-34676B2CD09C}"/>
              </a:ext>
            </a:extLst>
          </p:cNvPr>
          <p:cNvSpPr txBox="1">
            <a:spLocks/>
          </p:cNvSpPr>
          <p:nvPr/>
        </p:nvSpPr>
        <p:spPr>
          <a:xfrm>
            <a:off x="558987" y="105341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非结构化数据处理</a:t>
            </a:r>
          </a:p>
        </p:txBody>
      </p:sp>
      <p:sp>
        <p:nvSpPr>
          <p:cNvPr id="53" name="文本占位符 3">
            <a:extLst>
              <a:ext uri="{FF2B5EF4-FFF2-40B4-BE49-F238E27FC236}">
                <a16:creationId xmlns:a16="http://schemas.microsoft.com/office/drawing/2014/main" id="{C841B8D9-9FEA-4EF0-BC5C-1A7FB82D30D0}"/>
              </a:ext>
            </a:extLst>
          </p:cNvPr>
          <p:cNvSpPr txBox="1">
            <a:spLocks/>
          </p:cNvSpPr>
          <p:nvPr/>
        </p:nvSpPr>
        <p:spPr>
          <a:xfrm>
            <a:off x="558987" y="152986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Excel</a:t>
            </a:r>
            <a:r>
              <a:rPr lang="zh-CN" altLang="en-US" dirty="0"/>
              <a:t>问卷表汇总</a:t>
            </a:r>
          </a:p>
        </p:txBody>
      </p:sp>
      <p:sp>
        <p:nvSpPr>
          <p:cNvPr id="54" name="文本占位符 4">
            <a:extLst>
              <a:ext uri="{FF2B5EF4-FFF2-40B4-BE49-F238E27FC236}">
                <a16:creationId xmlns:a16="http://schemas.microsoft.com/office/drawing/2014/main" id="{F39C1758-EECD-47BC-9182-FF1682F52613}"/>
              </a:ext>
            </a:extLst>
          </p:cNvPr>
          <p:cNvSpPr txBox="1">
            <a:spLocks/>
          </p:cNvSpPr>
          <p:nvPr/>
        </p:nvSpPr>
        <p:spPr>
          <a:xfrm>
            <a:off x="558987" y="200630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lumMod val="50000"/>
                  </a:schemeClr>
                </a:solidFill>
              </a:rPr>
              <a:t>Word</a:t>
            </a:r>
            <a:r>
              <a:rPr lang="zh-CN" altLang="en-US" dirty="0">
                <a:solidFill>
                  <a:schemeClr val="bg1">
                    <a:lumMod val="50000"/>
                  </a:schemeClr>
                </a:solidFill>
              </a:rPr>
              <a:t>问卷表汇总</a:t>
            </a:r>
          </a:p>
        </p:txBody>
      </p:sp>
      <p:sp>
        <p:nvSpPr>
          <p:cNvPr id="55" name="文本占位符 5">
            <a:extLst>
              <a:ext uri="{FF2B5EF4-FFF2-40B4-BE49-F238E27FC236}">
                <a16:creationId xmlns:a16="http://schemas.microsoft.com/office/drawing/2014/main" id="{10F6256D-2976-4F9C-BF93-482B6700810A}"/>
              </a:ext>
            </a:extLst>
          </p:cNvPr>
          <p:cNvSpPr txBox="1">
            <a:spLocks/>
          </p:cNvSpPr>
          <p:nvPr/>
        </p:nvSpPr>
        <p:spPr>
          <a:xfrm>
            <a:off x="558987" y="248275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网页问卷表汇总</a:t>
            </a:r>
          </a:p>
        </p:txBody>
      </p:sp>
      <p:sp>
        <p:nvSpPr>
          <p:cNvPr id="56" name="文本占位符 6">
            <a:extLst>
              <a:ext uri="{FF2B5EF4-FFF2-40B4-BE49-F238E27FC236}">
                <a16:creationId xmlns:a16="http://schemas.microsoft.com/office/drawing/2014/main" id="{DEFD6728-3E32-4C1F-A96A-88ABF3EFA8E0}"/>
              </a:ext>
            </a:extLst>
          </p:cNvPr>
          <p:cNvSpPr txBox="1">
            <a:spLocks/>
          </p:cNvSpPr>
          <p:nvPr/>
        </p:nvSpPr>
        <p:spPr>
          <a:xfrm>
            <a:off x="558987" y="295920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纯文字数据处理</a:t>
            </a:r>
          </a:p>
        </p:txBody>
      </p:sp>
      <p:sp>
        <p:nvSpPr>
          <p:cNvPr id="57" name="文本占位符 7">
            <a:extLst>
              <a:ext uri="{FF2B5EF4-FFF2-40B4-BE49-F238E27FC236}">
                <a16:creationId xmlns:a16="http://schemas.microsoft.com/office/drawing/2014/main" id="{829154B9-FAEA-4DC1-AD22-2948CEC0AED7}"/>
              </a:ext>
            </a:extLst>
          </p:cNvPr>
          <p:cNvSpPr txBox="1">
            <a:spLocks/>
          </p:cNvSpPr>
          <p:nvPr/>
        </p:nvSpPr>
        <p:spPr>
          <a:xfrm>
            <a:off x="558987" y="343564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电子设备导出</a:t>
            </a:r>
            <a:endParaRPr lang="en-US" altLang="zh-CN" dirty="0">
              <a:solidFill>
                <a:schemeClr val="bg1">
                  <a:lumMod val="50000"/>
                </a:schemeClr>
              </a:solidFill>
            </a:endParaRPr>
          </a:p>
          <a:p>
            <a:r>
              <a:rPr lang="zh-CN" altLang="en-US" dirty="0">
                <a:solidFill>
                  <a:schemeClr val="bg1">
                    <a:lumMod val="50000"/>
                  </a:schemeClr>
                </a:solidFill>
              </a:rPr>
              <a:t>数据表处理</a:t>
            </a:r>
          </a:p>
        </p:txBody>
      </p:sp>
      <p:sp>
        <p:nvSpPr>
          <p:cNvPr id="58" name="文本占位符 8">
            <a:extLst>
              <a:ext uri="{FF2B5EF4-FFF2-40B4-BE49-F238E27FC236}">
                <a16:creationId xmlns:a16="http://schemas.microsoft.com/office/drawing/2014/main" id="{202D7ED2-65DD-453D-B7EC-35A148B3626F}"/>
              </a:ext>
            </a:extLst>
          </p:cNvPr>
          <p:cNvSpPr txBox="1">
            <a:spLocks/>
          </p:cNvSpPr>
          <p:nvPr/>
        </p:nvSpPr>
        <p:spPr>
          <a:xfrm>
            <a:off x="558987" y="391209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纯信息表建立</a:t>
            </a:r>
          </a:p>
        </p:txBody>
      </p:sp>
      <p:sp>
        <p:nvSpPr>
          <p:cNvPr id="59" name="文本占位符 9">
            <a:extLst>
              <a:ext uri="{FF2B5EF4-FFF2-40B4-BE49-F238E27FC236}">
                <a16:creationId xmlns:a16="http://schemas.microsoft.com/office/drawing/2014/main" id="{30347AA8-DC27-4D4E-BDBB-7FBD9CB59F97}"/>
              </a:ext>
            </a:extLst>
          </p:cNvPr>
          <p:cNvSpPr txBox="1">
            <a:spLocks/>
          </p:cNvSpPr>
          <p:nvPr/>
        </p:nvSpPr>
        <p:spPr>
          <a:xfrm>
            <a:off x="558987" y="438854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日历表建立</a:t>
            </a:r>
          </a:p>
        </p:txBody>
      </p:sp>
      <p:sp>
        <p:nvSpPr>
          <p:cNvPr id="60" name="文本占位符 10">
            <a:extLst>
              <a:ext uri="{FF2B5EF4-FFF2-40B4-BE49-F238E27FC236}">
                <a16:creationId xmlns:a16="http://schemas.microsoft.com/office/drawing/2014/main" id="{19F24408-1B7D-4BB5-B133-0F2EB7D38F76}"/>
              </a:ext>
            </a:extLst>
          </p:cNvPr>
          <p:cNvSpPr txBox="1">
            <a:spLocks/>
          </p:cNvSpPr>
          <p:nvPr/>
        </p:nvSpPr>
        <p:spPr>
          <a:xfrm>
            <a:off x="558987" y="486499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信息扩展</a:t>
            </a:r>
          </a:p>
        </p:txBody>
      </p:sp>
      <p:sp>
        <p:nvSpPr>
          <p:cNvPr id="61" name="文本占位符 11">
            <a:extLst>
              <a:ext uri="{FF2B5EF4-FFF2-40B4-BE49-F238E27FC236}">
                <a16:creationId xmlns:a16="http://schemas.microsoft.com/office/drawing/2014/main" id="{64AF5AF9-A4CF-4096-B922-0D978EBB7BE7}"/>
              </a:ext>
            </a:extLst>
          </p:cNvPr>
          <p:cNvSpPr txBox="1">
            <a:spLocks/>
          </p:cNvSpPr>
          <p:nvPr/>
        </p:nvSpPr>
        <p:spPr>
          <a:xfrm>
            <a:off x="558987" y="534143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62" name="文本占位符 12">
            <a:extLst>
              <a:ext uri="{FF2B5EF4-FFF2-40B4-BE49-F238E27FC236}">
                <a16:creationId xmlns:a16="http://schemas.microsoft.com/office/drawing/2014/main" id="{FDA15E4D-0A90-4A0D-8D5C-33C6691B46EE}"/>
              </a:ext>
            </a:extLst>
          </p:cNvPr>
          <p:cNvSpPr txBox="1">
            <a:spLocks/>
          </p:cNvSpPr>
          <p:nvPr/>
        </p:nvSpPr>
        <p:spPr>
          <a:xfrm>
            <a:off x="558987" y="581788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63" name="等腰三角形 62">
            <a:extLst>
              <a:ext uri="{FF2B5EF4-FFF2-40B4-BE49-F238E27FC236}">
                <a16:creationId xmlns:a16="http://schemas.microsoft.com/office/drawing/2014/main" id="{EF962EB7-B77E-4547-9720-E02E3F88BA1B}"/>
              </a:ext>
            </a:extLst>
          </p:cNvPr>
          <p:cNvSpPr/>
          <p:nvPr/>
        </p:nvSpPr>
        <p:spPr>
          <a:xfrm rot="5400000">
            <a:off x="458885" y="1656332"/>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4" name="椭圆 63">
            <a:extLst>
              <a:ext uri="{FF2B5EF4-FFF2-40B4-BE49-F238E27FC236}">
                <a16:creationId xmlns:a16="http://schemas.microsoft.com/office/drawing/2014/main" id="{622AEEAA-C267-4AF1-A1B4-2F7EF3DA4F1F}"/>
              </a:ext>
            </a:extLst>
          </p:cNvPr>
          <p:cNvSpPr/>
          <p:nvPr/>
        </p:nvSpPr>
        <p:spPr>
          <a:xfrm>
            <a:off x="365445" y="1655861"/>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65" name="组合 64">
            <a:extLst>
              <a:ext uri="{FF2B5EF4-FFF2-40B4-BE49-F238E27FC236}">
                <a16:creationId xmlns:a16="http://schemas.microsoft.com/office/drawing/2014/main" id="{9730BC82-E724-4BEE-BB59-8592C0150815}"/>
              </a:ext>
            </a:extLst>
          </p:cNvPr>
          <p:cNvGrpSpPr/>
          <p:nvPr/>
        </p:nvGrpSpPr>
        <p:grpSpPr>
          <a:xfrm>
            <a:off x="393588" y="4509459"/>
            <a:ext cx="140441" cy="82428"/>
            <a:chOff x="393588" y="5462613"/>
            <a:chExt cx="140441" cy="82428"/>
          </a:xfrm>
        </p:grpSpPr>
        <p:sp>
          <p:nvSpPr>
            <p:cNvPr id="66" name="等腰三角形 65">
              <a:extLst>
                <a:ext uri="{FF2B5EF4-FFF2-40B4-BE49-F238E27FC236}">
                  <a16:creationId xmlns:a16="http://schemas.microsoft.com/office/drawing/2014/main" id="{27E1EC78-7406-4365-99E5-C42D8B2ED542}"/>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等腰三角形 66">
              <a:extLst>
                <a:ext uri="{FF2B5EF4-FFF2-40B4-BE49-F238E27FC236}">
                  <a16:creationId xmlns:a16="http://schemas.microsoft.com/office/drawing/2014/main" id="{8583B931-89FF-4EF4-BCDE-46FAD6383756}"/>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8" name="组合 67">
            <a:extLst>
              <a:ext uri="{FF2B5EF4-FFF2-40B4-BE49-F238E27FC236}">
                <a16:creationId xmlns:a16="http://schemas.microsoft.com/office/drawing/2014/main" id="{6AD19CB6-8EC1-4C91-BA50-D90102FCD0CF}"/>
              </a:ext>
            </a:extLst>
          </p:cNvPr>
          <p:cNvGrpSpPr/>
          <p:nvPr/>
        </p:nvGrpSpPr>
        <p:grpSpPr>
          <a:xfrm>
            <a:off x="393588" y="4032882"/>
            <a:ext cx="140441" cy="82428"/>
            <a:chOff x="393588" y="5462613"/>
            <a:chExt cx="140441" cy="82428"/>
          </a:xfrm>
        </p:grpSpPr>
        <p:sp>
          <p:nvSpPr>
            <p:cNvPr id="69" name="等腰三角形 68">
              <a:extLst>
                <a:ext uri="{FF2B5EF4-FFF2-40B4-BE49-F238E27FC236}">
                  <a16:creationId xmlns:a16="http://schemas.microsoft.com/office/drawing/2014/main" id="{74039F3F-A1FB-42DD-BF68-47E96455A837}"/>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0" name="等腰三角形 69">
              <a:extLst>
                <a:ext uri="{FF2B5EF4-FFF2-40B4-BE49-F238E27FC236}">
                  <a16:creationId xmlns:a16="http://schemas.microsoft.com/office/drawing/2014/main" id="{11E6C304-7916-400F-B46C-33E822F0035B}"/>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71" name="组合 70">
            <a:extLst>
              <a:ext uri="{FF2B5EF4-FFF2-40B4-BE49-F238E27FC236}">
                <a16:creationId xmlns:a16="http://schemas.microsoft.com/office/drawing/2014/main" id="{992FB06E-837B-41BF-8E25-7D2D03E6A734}"/>
              </a:ext>
            </a:extLst>
          </p:cNvPr>
          <p:cNvGrpSpPr/>
          <p:nvPr/>
        </p:nvGrpSpPr>
        <p:grpSpPr>
          <a:xfrm>
            <a:off x="236097" y="4936990"/>
            <a:ext cx="180000" cy="180000"/>
            <a:chOff x="202437" y="486863"/>
            <a:chExt cx="180000" cy="180000"/>
          </a:xfrm>
        </p:grpSpPr>
        <p:sp>
          <p:nvSpPr>
            <p:cNvPr id="72" name="椭圆 71">
              <a:extLst>
                <a:ext uri="{FF2B5EF4-FFF2-40B4-BE49-F238E27FC236}">
                  <a16:creationId xmlns:a16="http://schemas.microsoft.com/office/drawing/2014/main" id="{A22A4F59-91DF-4411-B3DB-990802EA1806}"/>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3" name="椭圆 72">
              <a:extLst>
                <a:ext uri="{FF2B5EF4-FFF2-40B4-BE49-F238E27FC236}">
                  <a16:creationId xmlns:a16="http://schemas.microsoft.com/office/drawing/2014/main" id="{51E31821-4844-4CD0-9047-6E525CF696FB}"/>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74" name="组合 73">
            <a:extLst>
              <a:ext uri="{FF2B5EF4-FFF2-40B4-BE49-F238E27FC236}">
                <a16:creationId xmlns:a16="http://schemas.microsoft.com/office/drawing/2014/main" id="{90569598-1508-4633-A28B-70F4C6D327FF}"/>
              </a:ext>
            </a:extLst>
          </p:cNvPr>
          <p:cNvGrpSpPr/>
          <p:nvPr/>
        </p:nvGrpSpPr>
        <p:grpSpPr>
          <a:xfrm>
            <a:off x="393588" y="4985776"/>
            <a:ext cx="140441" cy="82428"/>
            <a:chOff x="393588" y="5462613"/>
            <a:chExt cx="140441" cy="82428"/>
          </a:xfrm>
        </p:grpSpPr>
        <p:sp>
          <p:nvSpPr>
            <p:cNvPr id="75" name="等腰三角形 74">
              <a:extLst>
                <a:ext uri="{FF2B5EF4-FFF2-40B4-BE49-F238E27FC236}">
                  <a16:creationId xmlns:a16="http://schemas.microsoft.com/office/drawing/2014/main" id="{A52BF65C-9E5E-4B52-95B2-C493B421599A}"/>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6" name="等腰三角形 75">
              <a:extLst>
                <a:ext uri="{FF2B5EF4-FFF2-40B4-BE49-F238E27FC236}">
                  <a16:creationId xmlns:a16="http://schemas.microsoft.com/office/drawing/2014/main" id="{806D9E04-B463-4146-AA9D-FF2BEBBF5E2D}"/>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03" name="文本框 102">
            <a:extLst>
              <a:ext uri="{FF2B5EF4-FFF2-40B4-BE49-F238E27FC236}">
                <a16:creationId xmlns:a16="http://schemas.microsoft.com/office/drawing/2014/main" id="{2CC4A9DB-8E8D-40D5-B8F6-601774028823}"/>
              </a:ext>
            </a:extLst>
          </p:cNvPr>
          <p:cNvSpPr txBox="1"/>
          <p:nvPr/>
        </p:nvSpPr>
        <p:spPr>
          <a:xfrm>
            <a:off x="1799142" y="1697346"/>
            <a:ext cx="2880000" cy="286316"/>
          </a:xfrm>
          <a:prstGeom prst="rect">
            <a:avLst/>
          </a:prstGeom>
          <a:noFill/>
        </p:spPr>
        <p:txBody>
          <a:bodyPr wrap="none" lIns="0" tIns="0" rIns="0" bIns="0" rtlCol="0" anchor="t" anchorCtr="0">
            <a:noAutofit/>
          </a:bodyPr>
          <a:lstStyle/>
          <a:p>
            <a:pPr algn="l"/>
            <a:r>
              <a:rPr lang="zh-CN" altLang="en-US" dirty="0">
                <a:gradFill flip="none" rotWithShape="1">
                  <a:gsLst>
                    <a:gs pos="1000">
                      <a:schemeClr val="accent3"/>
                    </a:gs>
                    <a:gs pos="100000">
                      <a:schemeClr val="accent4"/>
                    </a:gs>
                  </a:gsLst>
                  <a:lin ang="5400000" scaled="0"/>
                  <a:tileRect/>
                </a:gradFill>
                <a:latin typeface="+mj-ea"/>
                <a:ea typeface="+mj-ea"/>
              </a:rPr>
              <a:t>文件筛选 </a:t>
            </a:r>
            <a:r>
              <a:rPr lang="en-US" altLang="zh-CN" sz="1400" dirty="0">
                <a:solidFill>
                  <a:schemeClr val="bg1"/>
                </a:solidFill>
                <a:latin typeface="+mj-ea"/>
                <a:ea typeface="+mj-ea"/>
              </a:rPr>
              <a:t>| FILTER </a:t>
            </a:r>
            <a:endParaRPr lang="zh-CN" altLang="en-US" dirty="0">
              <a:solidFill>
                <a:schemeClr val="bg1"/>
              </a:solidFill>
              <a:latin typeface="+mj-ea"/>
              <a:ea typeface="+mj-ea"/>
            </a:endParaRPr>
          </a:p>
        </p:txBody>
      </p:sp>
      <p:sp>
        <p:nvSpPr>
          <p:cNvPr id="104" name="文本框 103">
            <a:extLst>
              <a:ext uri="{FF2B5EF4-FFF2-40B4-BE49-F238E27FC236}">
                <a16:creationId xmlns:a16="http://schemas.microsoft.com/office/drawing/2014/main" id="{9260E24C-B7F2-445A-9CD2-EA0BD238F3E6}"/>
              </a:ext>
            </a:extLst>
          </p:cNvPr>
          <p:cNvSpPr txBox="1"/>
          <p:nvPr/>
        </p:nvSpPr>
        <p:spPr>
          <a:xfrm>
            <a:off x="1799141" y="2022470"/>
            <a:ext cx="7092395" cy="504497"/>
          </a:xfrm>
          <a:prstGeom prst="rect">
            <a:avLst/>
          </a:prstGeom>
          <a:noFill/>
        </p:spPr>
        <p:txBody>
          <a:bodyPr wrap="square" lIns="0" tIns="0" rIns="0" bIns="0">
            <a:spAutoFit/>
          </a:bodyPr>
          <a:lstStyle/>
          <a:p>
            <a:pPr>
              <a:lnSpc>
                <a:spcPct val="120000"/>
              </a:lnSpc>
            </a:pPr>
            <a:r>
              <a:rPr lang="zh-CN" altLang="en-US" sz="1400" dirty="0">
                <a:solidFill>
                  <a:schemeClr val="accent3"/>
                </a:solidFill>
                <a:latin typeface="+mn-ea"/>
              </a:rPr>
              <a:t>在存在大量文件和工作表时，如何挑选出所需要的内容。事先定好统一的规则是比较好的做法。如果确实找不到统一的规律，手动删除不需要的工作表页也是有效的方法。</a:t>
            </a:r>
            <a:endParaRPr lang="zh-CN" altLang="en-US" sz="1400" dirty="0">
              <a:latin typeface="+mn-ea"/>
            </a:endParaRPr>
          </a:p>
        </p:txBody>
      </p:sp>
      <p:grpSp>
        <p:nvGrpSpPr>
          <p:cNvPr id="105" name="组合 104">
            <a:extLst>
              <a:ext uri="{FF2B5EF4-FFF2-40B4-BE49-F238E27FC236}">
                <a16:creationId xmlns:a16="http://schemas.microsoft.com/office/drawing/2014/main" id="{4CFA8FBA-C849-4038-B138-DD454F16B164}"/>
              </a:ext>
            </a:extLst>
          </p:cNvPr>
          <p:cNvGrpSpPr/>
          <p:nvPr/>
        </p:nvGrpSpPr>
        <p:grpSpPr>
          <a:xfrm flipV="1">
            <a:off x="1799142" y="1563539"/>
            <a:ext cx="6914552" cy="49280"/>
            <a:chOff x="1799142" y="3395666"/>
            <a:chExt cx="6582858" cy="0"/>
          </a:xfrm>
        </p:grpSpPr>
        <p:cxnSp>
          <p:nvCxnSpPr>
            <p:cNvPr id="106" name="直接连接符 105">
              <a:extLst>
                <a:ext uri="{FF2B5EF4-FFF2-40B4-BE49-F238E27FC236}">
                  <a16:creationId xmlns:a16="http://schemas.microsoft.com/office/drawing/2014/main" id="{271B3B6F-65F9-44AA-9432-C247E0933345}"/>
                </a:ext>
              </a:extLst>
            </p:cNvPr>
            <p:cNvCxnSpPr>
              <a:cxnSpLocks/>
            </p:cNvCxnSpPr>
            <p:nvPr/>
          </p:nvCxnSpPr>
          <p:spPr>
            <a:xfrm>
              <a:off x="1799142" y="3395666"/>
              <a:ext cx="6582858"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115C491F-2A84-45A3-ADC5-F4F655B283E4}"/>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sp>
        <p:nvSpPr>
          <p:cNvPr id="111" name="文本框 110">
            <a:extLst>
              <a:ext uri="{FF2B5EF4-FFF2-40B4-BE49-F238E27FC236}">
                <a16:creationId xmlns:a16="http://schemas.microsoft.com/office/drawing/2014/main" id="{753FAE18-C0B7-4F74-8FD7-8A9804F7A16B}"/>
              </a:ext>
            </a:extLst>
          </p:cNvPr>
          <p:cNvSpPr txBox="1"/>
          <p:nvPr/>
        </p:nvSpPr>
        <p:spPr>
          <a:xfrm>
            <a:off x="1799142" y="3014189"/>
            <a:ext cx="2880000" cy="286316"/>
          </a:xfrm>
          <a:prstGeom prst="rect">
            <a:avLst/>
          </a:prstGeom>
          <a:noFill/>
        </p:spPr>
        <p:txBody>
          <a:bodyPr wrap="none" lIns="0" tIns="0" rIns="0" bIns="0" rtlCol="0" anchor="t" anchorCtr="0">
            <a:noAutofit/>
          </a:bodyPr>
          <a:lstStyle/>
          <a:p>
            <a:pPr algn="l"/>
            <a:r>
              <a:rPr lang="zh-CN" altLang="en-US" dirty="0">
                <a:gradFill flip="none" rotWithShape="1">
                  <a:gsLst>
                    <a:gs pos="1000">
                      <a:schemeClr val="accent3"/>
                    </a:gs>
                    <a:gs pos="100000">
                      <a:schemeClr val="accent4"/>
                    </a:gs>
                  </a:gsLst>
                  <a:lin ang="5400000" scaled="0"/>
                  <a:tileRect/>
                </a:gradFill>
                <a:latin typeface="+mj-ea"/>
                <a:ea typeface="+mj-ea"/>
              </a:rPr>
              <a:t>格式混乱 </a:t>
            </a:r>
            <a:r>
              <a:rPr lang="en-US" altLang="zh-CN" sz="1400" dirty="0">
                <a:solidFill>
                  <a:schemeClr val="bg1"/>
                </a:solidFill>
                <a:latin typeface="+mj-ea"/>
                <a:ea typeface="+mj-ea"/>
              </a:rPr>
              <a:t>| FORMATION </a:t>
            </a:r>
            <a:endParaRPr lang="zh-CN" altLang="en-US" dirty="0">
              <a:solidFill>
                <a:schemeClr val="bg1"/>
              </a:solidFill>
              <a:latin typeface="+mj-ea"/>
              <a:ea typeface="+mj-ea"/>
            </a:endParaRPr>
          </a:p>
        </p:txBody>
      </p:sp>
      <p:sp>
        <p:nvSpPr>
          <p:cNvPr id="112" name="文本框 111">
            <a:extLst>
              <a:ext uri="{FF2B5EF4-FFF2-40B4-BE49-F238E27FC236}">
                <a16:creationId xmlns:a16="http://schemas.microsoft.com/office/drawing/2014/main" id="{F39CE36B-C9AE-4B2F-9B50-489CA1BADFB0}"/>
              </a:ext>
            </a:extLst>
          </p:cNvPr>
          <p:cNvSpPr txBox="1"/>
          <p:nvPr/>
        </p:nvSpPr>
        <p:spPr>
          <a:xfrm>
            <a:off x="1799141" y="3339313"/>
            <a:ext cx="7092395" cy="504497"/>
          </a:xfrm>
          <a:prstGeom prst="rect">
            <a:avLst/>
          </a:prstGeom>
          <a:noFill/>
        </p:spPr>
        <p:txBody>
          <a:bodyPr wrap="square" lIns="0" tIns="0" rIns="0" bIns="0">
            <a:spAutoFit/>
          </a:bodyPr>
          <a:lstStyle/>
          <a:p>
            <a:pPr>
              <a:lnSpc>
                <a:spcPct val="120000"/>
              </a:lnSpc>
            </a:pPr>
            <a:r>
              <a:rPr lang="zh-CN" altLang="en-US" sz="1400" dirty="0">
                <a:solidFill>
                  <a:schemeClr val="accent3"/>
                </a:solidFill>
                <a:latin typeface="+mn-ea"/>
              </a:rPr>
              <a:t>所收集的数据信息格式不统一，必须进行数据清洗后才能做后续的分析。所以在设计采集表时，</a:t>
            </a:r>
            <a:r>
              <a:rPr lang="en-US" altLang="zh-CN" sz="1400" dirty="0">
                <a:solidFill>
                  <a:schemeClr val="accent3"/>
                </a:solidFill>
                <a:latin typeface="+mn-ea"/>
              </a:rPr>
              <a:t>1. </a:t>
            </a:r>
            <a:r>
              <a:rPr lang="zh-CN" altLang="en-US" sz="1400" dirty="0">
                <a:solidFill>
                  <a:schemeClr val="accent3"/>
                </a:solidFill>
                <a:latin typeface="+mn-ea"/>
              </a:rPr>
              <a:t>尽可能用选项来替代开放性的输入； </a:t>
            </a:r>
            <a:r>
              <a:rPr lang="en-US" altLang="zh-CN" sz="1400" dirty="0">
                <a:solidFill>
                  <a:schemeClr val="accent3"/>
                </a:solidFill>
                <a:latin typeface="+mn-ea"/>
              </a:rPr>
              <a:t>2. </a:t>
            </a:r>
            <a:r>
              <a:rPr lang="zh-CN" altLang="en-US" sz="1400" dirty="0">
                <a:solidFill>
                  <a:schemeClr val="accent3"/>
                </a:solidFill>
                <a:latin typeface="+mn-ea"/>
              </a:rPr>
              <a:t>使用数据有效性来限制输入的内容。</a:t>
            </a:r>
            <a:endParaRPr lang="zh-CN" altLang="en-US" sz="1400" dirty="0">
              <a:latin typeface="+mn-ea"/>
            </a:endParaRPr>
          </a:p>
        </p:txBody>
      </p:sp>
      <p:grpSp>
        <p:nvGrpSpPr>
          <p:cNvPr id="113" name="组合 112">
            <a:extLst>
              <a:ext uri="{FF2B5EF4-FFF2-40B4-BE49-F238E27FC236}">
                <a16:creationId xmlns:a16="http://schemas.microsoft.com/office/drawing/2014/main" id="{6E381FA2-5AE4-4548-A6CA-E11A3573455D}"/>
              </a:ext>
            </a:extLst>
          </p:cNvPr>
          <p:cNvGrpSpPr/>
          <p:nvPr/>
        </p:nvGrpSpPr>
        <p:grpSpPr>
          <a:xfrm flipV="1">
            <a:off x="1799142" y="2880382"/>
            <a:ext cx="6914552" cy="49280"/>
            <a:chOff x="1799142" y="3395666"/>
            <a:chExt cx="6582858" cy="0"/>
          </a:xfrm>
        </p:grpSpPr>
        <p:cxnSp>
          <p:nvCxnSpPr>
            <p:cNvPr id="114" name="直接连接符 113">
              <a:extLst>
                <a:ext uri="{FF2B5EF4-FFF2-40B4-BE49-F238E27FC236}">
                  <a16:creationId xmlns:a16="http://schemas.microsoft.com/office/drawing/2014/main" id="{B0AD99DD-ABA4-4C20-BB31-8722FFE63729}"/>
                </a:ext>
              </a:extLst>
            </p:cNvPr>
            <p:cNvCxnSpPr>
              <a:cxnSpLocks/>
            </p:cNvCxnSpPr>
            <p:nvPr/>
          </p:nvCxnSpPr>
          <p:spPr>
            <a:xfrm>
              <a:off x="1799142" y="3395666"/>
              <a:ext cx="6582858"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E7D0F7E8-E3FC-4E43-AD05-93E563C9A081}"/>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sp>
        <p:nvSpPr>
          <p:cNvPr id="117" name="文本框 116">
            <a:extLst>
              <a:ext uri="{FF2B5EF4-FFF2-40B4-BE49-F238E27FC236}">
                <a16:creationId xmlns:a16="http://schemas.microsoft.com/office/drawing/2014/main" id="{6D888446-10FA-4A38-9A97-C3B3AAFBAC66}"/>
              </a:ext>
            </a:extLst>
          </p:cNvPr>
          <p:cNvSpPr txBox="1"/>
          <p:nvPr/>
        </p:nvSpPr>
        <p:spPr>
          <a:xfrm>
            <a:off x="1799142" y="4331033"/>
            <a:ext cx="2880000" cy="286316"/>
          </a:xfrm>
          <a:prstGeom prst="rect">
            <a:avLst/>
          </a:prstGeom>
          <a:noFill/>
        </p:spPr>
        <p:txBody>
          <a:bodyPr wrap="none" lIns="0" tIns="0" rIns="0" bIns="0" rtlCol="0" anchor="t" anchorCtr="0">
            <a:noAutofit/>
          </a:bodyPr>
          <a:lstStyle/>
          <a:p>
            <a:pPr algn="l"/>
            <a:r>
              <a:rPr lang="zh-CN" altLang="en-US" dirty="0">
                <a:gradFill flip="none" rotWithShape="1">
                  <a:gsLst>
                    <a:gs pos="1000">
                      <a:schemeClr val="accent3"/>
                    </a:gs>
                    <a:gs pos="100000">
                      <a:schemeClr val="accent4"/>
                    </a:gs>
                  </a:gsLst>
                  <a:lin ang="5400000" scaled="0"/>
                  <a:tileRect/>
                </a:gradFill>
                <a:latin typeface="+mj-ea"/>
                <a:ea typeface="+mj-ea"/>
              </a:rPr>
              <a:t>记录扩展 </a:t>
            </a:r>
            <a:r>
              <a:rPr lang="en-US" altLang="zh-CN" sz="1400" dirty="0">
                <a:solidFill>
                  <a:schemeClr val="bg1"/>
                </a:solidFill>
                <a:latin typeface="+mj-ea"/>
                <a:ea typeface="+mj-ea"/>
              </a:rPr>
              <a:t>| EXPAND </a:t>
            </a:r>
            <a:endParaRPr lang="zh-CN" altLang="en-US" dirty="0">
              <a:solidFill>
                <a:schemeClr val="bg1"/>
              </a:solidFill>
              <a:latin typeface="+mj-ea"/>
              <a:ea typeface="+mj-ea"/>
            </a:endParaRPr>
          </a:p>
        </p:txBody>
      </p:sp>
      <p:sp>
        <p:nvSpPr>
          <p:cNvPr id="118" name="文本框 117">
            <a:extLst>
              <a:ext uri="{FF2B5EF4-FFF2-40B4-BE49-F238E27FC236}">
                <a16:creationId xmlns:a16="http://schemas.microsoft.com/office/drawing/2014/main" id="{A5A35541-EB67-4616-9A95-23E98183EA89}"/>
              </a:ext>
            </a:extLst>
          </p:cNvPr>
          <p:cNvSpPr txBox="1"/>
          <p:nvPr/>
        </p:nvSpPr>
        <p:spPr>
          <a:xfrm>
            <a:off x="1799141" y="4656157"/>
            <a:ext cx="7092395" cy="763029"/>
          </a:xfrm>
          <a:prstGeom prst="rect">
            <a:avLst/>
          </a:prstGeom>
          <a:noFill/>
        </p:spPr>
        <p:txBody>
          <a:bodyPr wrap="square" lIns="0" tIns="0" rIns="0" bIns="0">
            <a:spAutoFit/>
          </a:bodyPr>
          <a:lstStyle/>
          <a:p>
            <a:pPr>
              <a:lnSpc>
                <a:spcPct val="120000"/>
              </a:lnSpc>
            </a:pPr>
            <a:r>
              <a:rPr lang="zh-CN" altLang="en-US" sz="1400" dirty="0">
                <a:solidFill>
                  <a:schemeClr val="accent3"/>
                </a:solidFill>
                <a:latin typeface="+mn-ea"/>
              </a:rPr>
              <a:t>记录是</a:t>
            </a:r>
            <a:r>
              <a:rPr lang="en-US" altLang="zh-CN" sz="1400" dirty="0">
                <a:solidFill>
                  <a:schemeClr val="accent3"/>
                </a:solidFill>
                <a:latin typeface="+mn-ea"/>
              </a:rPr>
              <a:t>PQ</a:t>
            </a:r>
            <a:r>
              <a:rPr lang="zh-CN" altLang="en-US" sz="1400" dirty="0">
                <a:solidFill>
                  <a:schemeClr val="accent3"/>
                </a:solidFill>
                <a:latin typeface="+mn-ea"/>
              </a:rPr>
              <a:t>中一种结构化的数据，因此它也可以作为一个值存在于表格中的某一列。当表格中的某一列内容是记录时，可以在同一行内进行列扩展，字段名自动变为新列的字段名，字段的值则会自动变为新列中在这一行的值。</a:t>
            </a:r>
            <a:endParaRPr lang="zh-CN" altLang="en-US" sz="1400" dirty="0">
              <a:latin typeface="+mn-ea"/>
            </a:endParaRPr>
          </a:p>
        </p:txBody>
      </p:sp>
      <p:grpSp>
        <p:nvGrpSpPr>
          <p:cNvPr id="119" name="组合 118">
            <a:extLst>
              <a:ext uri="{FF2B5EF4-FFF2-40B4-BE49-F238E27FC236}">
                <a16:creationId xmlns:a16="http://schemas.microsoft.com/office/drawing/2014/main" id="{B1AE0AB5-EE90-4441-B14A-EE1A7529AEBF}"/>
              </a:ext>
            </a:extLst>
          </p:cNvPr>
          <p:cNvGrpSpPr/>
          <p:nvPr/>
        </p:nvGrpSpPr>
        <p:grpSpPr>
          <a:xfrm flipV="1">
            <a:off x="1799142" y="4197226"/>
            <a:ext cx="6914552" cy="49280"/>
            <a:chOff x="1799142" y="3395666"/>
            <a:chExt cx="6582858" cy="0"/>
          </a:xfrm>
        </p:grpSpPr>
        <p:cxnSp>
          <p:nvCxnSpPr>
            <p:cNvPr id="120" name="直接连接符 119">
              <a:extLst>
                <a:ext uri="{FF2B5EF4-FFF2-40B4-BE49-F238E27FC236}">
                  <a16:creationId xmlns:a16="http://schemas.microsoft.com/office/drawing/2014/main" id="{503D0E39-73C3-4F32-9B2B-56C47A46488F}"/>
                </a:ext>
              </a:extLst>
            </p:cNvPr>
            <p:cNvCxnSpPr>
              <a:cxnSpLocks/>
            </p:cNvCxnSpPr>
            <p:nvPr/>
          </p:nvCxnSpPr>
          <p:spPr>
            <a:xfrm>
              <a:off x="1799142" y="3395666"/>
              <a:ext cx="6582858"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A5FBDF2D-7CA4-4AE1-9641-DF7E0A4464CD}"/>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130" name="组合 129">
            <a:extLst>
              <a:ext uri="{FF2B5EF4-FFF2-40B4-BE49-F238E27FC236}">
                <a16:creationId xmlns:a16="http://schemas.microsoft.com/office/drawing/2014/main" id="{8B66BCBB-342F-4EB2-A9BD-C4A55908E31B}"/>
              </a:ext>
            </a:extLst>
          </p:cNvPr>
          <p:cNvGrpSpPr/>
          <p:nvPr/>
        </p:nvGrpSpPr>
        <p:grpSpPr>
          <a:xfrm>
            <a:off x="9639147" y="2407093"/>
            <a:ext cx="1901372" cy="2588264"/>
            <a:chOff x="9639147" y="2407093"/>
            <a:chExt cx="1901372" cy="2588264"/>
          </a:xfrm>
        </p:grpSpPr>
        <p:sp>
          <p:nvSpPr>
            <p:cNvPr id="129" name="任意多边形: 形状 128">
              <a:extLst>
                <a:ext uri="{FF2B5EF4-FFF2-40B4-BE49-F238E27FC236}">
                  <a16:creationId xmlns:a16="http://schemas.microsoft.com/office/drawing/2014/main" id="{BC77BD60-95D8-4922-9701-583713B8CC4D}"/>
                </a:ext>
              </a:extLst>
            </p:cNvPr>
            <p:cNvSpPr/>
            <p:nvPr/>
          </p:nvSpPr>
          <p:spPr>
            <a:xfrm rot="13455297">
              <a:off x="9639147" y="2407093"/>
              <a:ext cx="1832249" cy="1832250"/>
            </a:xfrm>
            <a:custGeom>
              <a:avLst/>
              <a:gdLst>
                <a:gd name="connsiteX0" fmla="*/ 0 w 1832249"/>
                <a:gd name="connsiteY0" fmla="*/ 1832250 h 1832250"/>
                <a:gd name="connsiteX1" fmla="*/ 0 w 1832249"/>
                <a:gd name="connsiteY1" fmla="*/ 1052793 h 1832250"/>
                <a:gd name="connsiteX2" fmla="*/ 482572 w 1832249"/>
                <a:gd name="connsiteY2" fmla="*/ 570220 h 1832250"/>
                <a:gd name="connsiteX3" fmla="*/ 484184 w 1832249"/>
                <a:gd name="connsiteY3" fmla="*/ 446266 h 1832250"/>
                <a:gd name="connsiteX4" fmla="*/ 604956 w 1832249"/>
                <a:gd name="connsiteY4" fmla="*/ 447836 h 1832250"/>
                <a:gd name="connsiteX5" fmla="*/ 1052792 w 1832249"/>
                <a:gd name="connsiteY5" fmla="*/ 0 h 1832250"/>
                <a:gd name="connsiteX6" fmla="*/ 1832249 w 1832249"/>
                <a:gd name="connsiteY6" fmla="*/ 0 h 183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2249" h="1832250">
                  <a:moveTo>
                    <a:pt x="0" y="1832250"/>
                  </a:moveTo>
                  <a:lnTo>
                    <a:pt x="0" y="1052793"/>
                  </a:lnTo>
                  <a:lnTo>
                    <a:pt x="482572" y="570220"/>
                  </a:lnTo>
                  <a:lnTo>
                    <a:pt x="484184" y="446266"/>
                  </a:lnTo>
                  <a:lnTo>
                    <a:pt x="604956" y="447836"/>
                  </a:lnTo>
                  <a:lnTo>
                    <a:pt x="1052792" y="0"/>
                  </a:lnTo>
                  <a:lnTo>
                    <a:pt x="1832249" y="0"/>
                  </a:lnTo>
                  <a:close/>
                </a:path>
              </a:pathLst>
            </a:custGeom>
            <a:gradFill flip="none" rotWithShape="1">
              <a:gsLst>
                <a:gs pos="49000">
                  <a:schemeClr val="accent2">
                    <a:alpha val="0"/>
                  </a:schemeClr>
                </a:gs>
                <a:gs pos="100000">
                  <a:schemeClr val="accent2">
                    <a:alpha val="50000"/>
                  </a:schemeClr>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7" name="椭圆 76">
              <a:extLst>
                <a:ext uri="{FF2B5EF4-FFF2-40B4-BE49-F238E27FC236}">
                  <a16:creationId xmlns:a16="http://schemas.microsoft.com/office/drawing/2014/main" id="{200F2403-2739-4859-A50D-ADF2E026A4B0}"/>
                </a:ext>
              </a:extLst>
            </p:cNvPr>
            <p:cNvSpPr/>
            <p:nvPr/>
          </p:nvSpPr>
          <p:spPr>
            <a:xfrm>
              <a:off x="11093378" y="2560407"/>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8" name="椭圆 77">
              <a:extLst>
                <a:ext uri="{FF2B5EF4-FFF2-40B4-BE49-F238E27FC236}">
                  <a16:creationId xmlns:a16="http://schemas.microsoft.com/office/drawing/2014/main" id="{2C4FA873-CC36-4CA5-A0B8-26EAFFD431C0}"/>
                </a:ext>
              </a:extLst>
            </p:cNvPr>
            <p:cNvSpPr/>
            <p:nvPr/>
          </p:nvSpPr>
          <p:spPr>
            <a:xfrm>
              <a:off x="10040493" y="2515856"/>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9" name="椭圆 78">
              <a:extLst>
                <a:ext uri="{FF2B5EF4-FFF2-40B4-BE49-F238E27FC236}">
                  <a16:creationId xmlns:a16="http://schemas.microsoft.com/office/drawing/2014/main" id="{9A3C6F98-AB64-452F-8AB2-455AC524F31E}"/>
                </a:ext>
              </a:extLst>
            </p:cNvPr>
            <p:cNvSpPr/>
            <p:nvPr/>
          </p:nvSpPr>
          <p:spPr>
            <a:xfrm>
              <a:off x="10274820" y="2938324"/>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0" name="椭圆 79">
              <a:extLst>
                <a:ext uri="{FF2B5EF4-FFF2-40B4-BE49-F238E27FC236}">
                  <a16:creationId xmlns:a16="http://schemas.microsoft.com/office/drawing/2014/main" id="{3EFF6C3E-2923-457B-B061-E96386F05864}"/>
                </a:ext>
              </a:extLst>
            </p:cNvPr>
            <p:cNvSpPr/>
            <p:nvPr/>
          </p:nvSpPr>
          <p:spPr>
            <a:xfrm>
              <a:off x="10817080" y="2796898"/>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1" name="椭圆 80">
              <a:extLst>
                <a:ext uri="{FF2B5EF4-FFF2-40B4-BE49-F238E27FC236}">
                  <a16:creationId xmlns:a16="http://schemas.microsoft.com/office/drawing/2014/main" id="{5EF9B3A5-9603-4238-AB52-744B3E5E1962}"/>
                </a:ext>
              </a:extLst>
            </p:cNvPr>
            <p:cNvSpPr/>
            <p:nvPr/>
          </p:nvSpPr>
          <p:spPr>
            <a:xfrm>
              <a:off x="9641971" y="3128393"/>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椭圆 81">
              <a:extLst>
                <a:ext uri="{FF2B5EF4-FFF2-40B4-BE49-F238E27FC236}">
                  <a16:creationId xmlns:a16="http://schemas.microsoft.com/office/drawing/2014/main" id="{43243A0D-EABD-48CF-A029-3AB06E610B22}"/>
                </a:ext>
              </a:extLst>
            </p:cNvPr>
            <p:cNvSpPr/>
            <p:nvPr/>
          </p:nvSpPr>
          <p:spPr>
            <a:xfrm>
              <a:off x="10682813" y="3149244"/>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3" name="椭圆 82">
              <a:extLst>
                <a:ext uri="{FF2B5EF4-FFF2-40B4-BE49-F238E27FC236}">
                  <a16:creationId xmlns:a16="http://schemas.microsoft.com/office/drawing/2014/main" id="{50FE4DA9-3264-483A-8447-900A9AD150A4}"/>
                </a:ext>
              </a:extLst>
            </p:cNvPr>
            <p:cNvSpPr/>
            <p:nvPr/>
          </p:nvSpPr>
          <p:spPr>
            <a:xfrm>
              <a:off x="10928943" y="3419712"/>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椭圆 83">
              <a:extLst>
                <a:ext uri="{FF2B5EF4-FFF2-40B4-BE49-F238E27FC236}">
                  <a16:creationId xmlns:a16="http://schemas.microsoft.com/office/drawing/2014/main" id="{A66E86FB-9C0C-473A-8980-8D716D9EC848}"/>
                </a:ext>
              </a:extLst>
            </p:cNvPr>
            <p:cNvSpPr/>
            <p:nvPr/>
          </p:nvSpPr>
          <p:spPr>
            <a:xfrm>
              <a:off x="10090694" y="3390315"/>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7" name="椭圆 86">
              <a:extLst>
                <a:ext uri="{FF2B5EF4-FFF2-40B4-BE49-F238E27FC236}">
                  <a16:creationId xmlns:a16="http://schemas.microsoft.com/office/drawing/2014/main" id="{8589D613-1DA9-4A33-8712-22FD8E22955C}"/>
                </a:ext>
              </a:extLst>
            </p:cNvPr>
            <p:cNvSpPr/>
            <p:nvPr/>
          </p:nvSpPr>
          <p:spPr>
            <a:xfrm>
              <a:off x="11329599" y="3051887"/>
              <a:ext cx="210920" cy="2109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01" name="组合 100">
              <a:extLst>
                <a:ext uri="{FF2B5EF4-FFF2-40B4-BE49-F238E27FC236}">
                  <a16:creationId xmlns:a16="http://schemas.microsoft.com/office/drawing/2014/main" id="{D574BDF6-A3F4-4DE3-9470-571D0FBBD043}"/>
                </a:ext>
              </a:extLst>
            </p:cNvPr>
            <p:cNvGrpSpPr/>
            <p:nvPr/>
          </p:nvGrpSpPr>
          <p:grpSpPr>
            <a:xfrm>
              <a:off x="10181600" y="4243500"/>
              <a:ext cx="747343" cy="751857"/>
              <a:chOff x="9456901" y="3378269"/>
              <a:chExt cx="540159" cy="543421"/>
            </a:xfrm>
          </p:grpSpPr>
          <p:grpSp>
            <p:nvGrpSpPr>
              <p:cNvPr id="92" name="组合 91">
                <a:extLst>
                  <a:ext uri="{FF2B5EF4-FFF2-40B4-BE49-F238E27FC236}">
                    <a16:creationId xmlns:a16="http://schemas.microsoft.com/office/drawing/2014/main" id="{4EB6B778-5218-4BAE-913C-FC1CA79C120F}"/>
                  </a:ext>
                </a:extLst>
              </p:cNvPr>
              <p:cNvGrpSpPr/>
              <p:nvPr/>
            </p:nvGrpSpPr>
            <p:grpSpPr>
              <a:xfrm>
                <a:off x="9456901" y="3378269"/>
                <a:ext cx="540159" cy="152447"/>
                <a:chOff x="9456901" y="3378269"/>
                <a:chExt cx="540159" cy="152447"/>
              </a:xfrm>
            </p:grpSpPr>
            <p:sp>
              <p:nvSpPr>
                <p:cNvPr id="89" name="椭圆 88">
                  <a:extLst>
                    <a:ext uri="{FF2B5EF4-FFF2-40B4-BE49-F238E27FC236}">
                      <a16:creationId xmlns:a16="http://schemas.microsoft.com/office/drawing/2014/main" id="{E83105AD-78B4-4097-A01D-3333300BCDC7}"/>
                    </a:ext>
                  </a:extLst>
                </p:cNvPr>
                <p:cNvSpPr/>
                <p:nvPr/>
              </p:nvSpPr>
              <p:spPr>
                <a:xfrm>
                  <a:off x="9456901"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椭圆 89">
                  <a:extLst>
                    <a:ext uri="{FF2B5EF4-FFF2-40B4-BE49-F238E27FC236}">
                      <a16:creationId xmlns:a16="http://schemas.microsoft.com/office/drawing/2014/main" id="{8FE0D0AB-BA98-416D-993F-274646F8A269}"/>
                    </a:ext>
                  </a:extLst>
                </p:cNvPr>
                <p:cNvSpPr/>
                <p:nvPr/>
              </p:nvSpPr>
              <p:spPr>
                <a:xfrm>
                  <a:off x="9650757"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1" name="椭圆 90">
                  <a:extLst>
                    <a:ext uri="{FF2B5EF4-FFF2-40B4-BE49-F238E27FC236}">
                      <a16:creationId xmlns:a16="http://schemas.microsoft.com/office/drawing/2014/main" id="{FE2279FA-D737-4596-A608-84DCA5C74081}"/>
                    </a:ext>
                  </a:extLst>
                </p:cNvPr>
                <p:cNvSpPr/>
                <p:nvPr/>
              </p:nvSpPr>
              <p:spPr>
                <a:xfrm>
                  <a:off x="9844613"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3" name="组合 92">
                <a:extLst>
                  <a:ext uri="{FF2B5EF4-FFF2-40B4-BE49-F238E27FC236}">
                    <a16:creationId xmlns:a16="http://schemas.microsoft.com/office/drawing/2014/main" id="{158E14FF-3D72-4CB3-8732-7848F245F2C7}"/>
                  </a:ext>
                </a:extLst>
              </p:cNvPr>
              <p:cNvGrpSpPr/>
              <p:nvPr/>
            </p:nvGrpSpPr>
            <p:grpSpPr>
              <a:xfrm>
                <a:off x="9456901" y="3573756"/>
                <a:ext cx="540159" cy="152447"/>
                <a:chOff x="9456901" y="3378269"/>
                <a:chExt cx="540159" cy="152447"/>
              </a:xfrm>
            </p:grpSpPr>
            <p:sp>
              <p:nvSpPr>
                <p:cNvPr id="94" name="椭圆 93">
                  <a:extLst>
                    <a:ext uri="{FF2B5EF4-FFF2-40B4-BE49-F238E27FC236}">
                      <a16:creationId xmlns:a16="http://schemas.microsoft.com/office/drawing/2014/main" id="{0C81EA65-1ACA-456B-93C6-C5EB06FCD9F6}"/>
                    </a:ext>
                  </a:extLst>
                </p:cNvPr>
                <p:cNvSpPr/>
                <p:nvPr/>
              </p:nvSpPr>
              <p:spPr>
                <a:xfrm>
                  <a:off x="9456901"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椭圆 94">
                  <a:extLst>
                    <a:ext uri="{FF2B5EF4-FFF2-40B4-BE49-F238E27FC236}">
                      <a16:creationId xmlns:a16="http://schemas.microsoft.com/office/drawing/2014/main" id="{A6FD3947-81D0-4FBF-B98F-909AC22A792D}"/>
                    </a:ext>
                  </a:extLst>
                </p:cNvPr>
                <p:cNvSpPr/>
                <p:nvPr/>
              </p:nvSpPr>
              <p:spPr>
                <a:xfrm>
                  <a:off x="9650757"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6" name="椭圆 95">
                  <a:extLst>
                    <a:ext uri="{FF2B5EF4-FFF2-40B4-BE49-F238E27FC236}">
                      <a16:creationId xmlns:a16="http://schemas.microsoft.com/office/drawing/2014/main" id="{92B3AB31-72A3-4FB9-955E-E2B20178FC68}"/>
                    </a:ext>
                  </a:extLst>
                </p:cNvPr>
                <p:cNvSpPr/>
                <p:nvPr/>
              </p:nvSpPr>
              <p:spPr>
                <a:xfrm>
                  <a:off x="9844613"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7" name="组合 96">
                <a:extLst>
                  <a:ext uri="{FF2B5EF4-FFF2-40B4-BE49-F238E27FC236}">
                    <a16:creationId xmlns:a16="http://schemas.microsoft.com/office/drawing/2014/main" id="{866AC5FA-F527-4754-862B-8372CD2AB404}"/>
                  </a:ext>
                </a:extLst>
              </p:cNvPr>
              <p:cNvGrpSpPr/>
              <p:nvPr/>
            </p:nvGrpSpPr>
            <p:grpSpPr>
              <a:xfrm>
                <a:off x="9456901" y="3769243"/>
                <a:ext cx="540159" cy="152447"/>
                <a:chOff x="9456901" y="3378269"/>
                <a:chExt cx="540159" cy="152447"/>
              </a:xfrm>
            </p:grpSpPr>
            <p:sp>
              <p:nvSpPr>
                <p:cNvPr id="98" name="椭圆 97">
                  <a:extLst>
                    <a:ext uri="{FF2B5EF4-FFF2-40B4-BE49-F238E27FC236}">
                      <a16:creationId xmlns:a16="http://schemas.microsoft.com/office/drawing/2014/main" id="{903F4F02-99A4-4A8F-AB8E-ED3379B676BF}"/>
                    </a:ext>
                  </a:extLst>
                </p:cNvPr>
                <p:cNvSpPr/>
                <p:nvPr/>
              </p:nvSpPr>
              <p:spPr>
                <a:xfrm>
                  <a:off x="9456901"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9" name="椭圆 98">
                  <a:extLst>
                    <a:ext uri="{FF2B5EF4-FFF2-40B4-BE49-F238E27FC236}">
                      <a16:creationId xmlns:a16="http://schemas.microsoft.com/office/drawing/2014/main" id="{B0B1C5BD-3992-4FEC-A07C-AA361CCC8225}"/>
                    </a:ext>
                  </a:extLst>
                </p:cNvPr>
                <p:cNvSpPr/>
                <p:nvPr/>
              </p:nvSpPr>
              <p:spPr>
                <a:xfrm>
                  <a:off x="9650757"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0" name="椭圆 99">
                  <a:extLst>
                    <a:ext uri="{FF2B5EF4-FFF2-40B4-BE49-F238E27FC236}">
                      <a16:creationId xmlns:a16="http://schemas.microsoft.com/office/drawing/2014/main" id="{FEB855CE-1838-4F0C-8351-47C4EAEC78DC}"/>
                    </a:ext>
                  </a:extLst>
                </p:cNvPr>
                <p:cNvSpPr/>
                <p:nvPr/>
              </p:nvSpPr>
              <p:spPr>
                <a:xfrm>
                  <a:off x="9844613" y="3378269"/>
                  <a:ext cx="152447" cy="1524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28" name="任意多边形: 形状 127">
              <a:extLst>
                <a:ext uri="{FF2B5EF4-FFF2-40B4-BE49-F238E27FC236}">
                  <a16:creationId xmlns:a16="http://schemas.microsoft.com/office/drawing/2014/main" id="{BB266758-2751-41FF-B7A4-7CF19A19E3F6}"/>
                </a:ext>
              </a:extLst>
            </p:cNvPr>
            <p:cNvSpPr/>
            <p:nvPr/>
          </p:nvSpPr>
          <p:spPr>
            <a:xfrm rot="13455297">
              <a:off x="9639147" y="2407093"/>
              <a:ext cx="1832249" cy="1832250"/>
            </a:xfrm>
            <a:custGeom>
              <a:avLst/>
              <a:gdLst>
                <a:gd name="connsiteX0" fmla="*/ 0 w 1832249"/>
                <a:gd name="connsiteY0" fmla="*/ 1832250 h 1832250"/>
                <a:gd name="connsiteX1" fmla="*/ 0 w 1832249"/>
                <a:gd name="connsiteY1" fmla="*/ 1052793 h 1832250"/>
                <a:gd name="connsiteX2" fmla="*/ 482572 w 1832249"/>
                <a:gd name="connsiteY2" fmla="*/ 570220 h 1832250"/>
                <a:gd name="connsiteX3" fmla="*/ 484184 w 1832249"/>
                <a:gd name="connsiteY3" fmla="*/ 446266 h 1832250"/>
                <a:gd name="connsiteX4" fmla="*/ 604956 w 1832249"/>
                <a:gd name="connsiteY4" fmla="*/ 447836 h 1832250"/>
                <a:gd name="connsiteX5" fmla="*/ 1052792 w 1832249"/>
                <a:gd name="connsiteY5" fmla="*/ 0 h 1832250"/>
                <a:gd name="connsiteX6" fmla="*/ 1832249 w 1832249"/>
                <a:gd name="connsiteY6" fmla="*/ 0 h 183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2249" h="1832250">
                  <a:moveTo>
                    <a:pt x="0" y="1832250"/>
                  </a:moveTo>
                  <a:lnTo>
                    <a:pt x="0" y="1052793"/>
                  </a:lnTo>
                  <a:lnTo>
                    <a:pt x="482572" y="570220"/>
                  </a:lnTo>
                  <a:lnTo>
                    <a:pt x="484184" y="446266"/>
                  </a:lnTo>
                  <a:lnTo>
                    <a:pt x="604956" y="447836"/>
                  </a:lnTo>
                  <a:lnTo>
                    <a:pt x="1052792" y="0"/>
                  </a:lnTo>
                  <a:lnTo>
                    <a:pt x="1832249" y="0"/>
                  </a:lnTo>
                  <a:close/>
                </a:path>
              </a:pathLst>
            </a:custGeom>
            <a:noFill/>
            <a:ln>
              <a:gradFill>
                <a:gsLst>
                  <a:gs pos="62000">
                    <a:schemeClr val="accent2">
                      <a:alpha val="0"/>
                    </a:schemeClr>
                  </a:gs>
                  <a:gs pos="84000">
                    <a:schemeClr val="accent2"/>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Tree>
    <p:extLst>
      <p:ext uri="{BB962C8B-B14F-4D97-AF65-F5344CB8AC3E}">
        <p14:creationId xmlns:p14="http://schemas.microsoft.com/office/powerpoint/2010/main" val="30501038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55AB68C-B66E-4195-9259-A7E5C5377C73}"/>
              </a:ext>
            </a:extLst>
          </p:cNvPr>
          <p:cNvSpPr>
            <a:spLocks noGrp="1"/>
          </p:cNvSpPr>
          <p:nvPr>
            <p:ph type="body" sz="quarter" idx="29"/>
          </p:nvPr>
        </p:nvSpPr>
        <p:spPr>
          <a:xfrm>
            <a:off x="4584000" y="2195286"/>
            <a:ext cx="3024000" cy="592166"/>
          </a:xfrm>
        </p:spPr>
        <p:txBody>
          <a:bodyPr/>
          <a:lstStyle/>
          <a:p>
            <a:r>
              <a:rPr lang="zh-CN" altLang="en-US" dirty="0"/>
              <a:t>数据可视化</a:t>
            </a:r>
          </a:p>
        </p:txBody>
      </p:sp>
      <p:sp>
        <p:nvSpPr>
          <p:cNvPr id="3" name="文本占位符 2">
            <a:extLst>
              <a:ext uri="{FF2B5EF4-FFF2-40B4-BE49-F238E27FC236}">
                <a16:creationId xmlns:a16="http://schemas.microsoft.com/office/drawing/2014/main" id="{B50F94B4-013A-496A-A955-7FEB08A87429}"/>
              </a:ext>
            </a:extLst>
          </p:cNvPr>
          <p:cNvSpPr>
            <a:spLocks noGrp="1"/>
          </p:cNvSpPr>
          <p:nvPr>
            <p:ph type="body" sz="quarter" idx="30"/>
          </p:nvPr>
        </p:nvSpPr>
        <p:spPr>
          <a:xfrm>
            <a:off x="4584000" y="2812085"/>
            <a:ext cx="3024000" cy="185162"/>
          </a:xfrm>
        </p:spPr>
        <p:txBody>
          <a:bodyPr/>
          <a:lstStyle/>
          <a:p>
            <a:r>
              <a:rPr lang="en-US" altLang="zh-CN" dirty="0"/>
              <a:t>DATA VISUAL</a:t>
            </a:r>
          </a:p>
        </p:txBody>
      </p:sp>
      <p:sp>
        <p:nvSpPr>
          <p:cNvPr id="4" name="文本占位符 3">
            <a:extLst>
              <a:ext uri="{FF2B5EF4-FFF2-40B4-BE49-F238E27FC236}">
                <a16:creationId xmlns:a16="http://schemas.microsoft.com/office/drawing/2014/main" id="{AB4F0434-89CA-4708-9150-0AC7882D3BCA}"/>
              </a:ext>
            </a:extLst>
          </p:cNvPr>
          <p:cNvSpPr>
            <a:spLocks noGrp="1"/>
          </p:cNvSpPr>
          <p:nvPr>
            <p:ph type="body" sz="quarter" idx="31"/>
          </p:nvPr>
        </p:nvSpPr>
        <p:spPr>
          <a:xfrm>
            <a:off x="2593471" y="1108265"/>
            <a:ext cx="877189" cy="885124"/>
          </a:xfrm>
        </p:spPr>
        <p:txBody>
          <a:bodyPr/>
          <a:lstStyle/>
          <a:p>
            <a:r>
              <a:rPr lang="en-US" altLang="zh-CN" dirty="0"/>
              <a:t>05</a:t>
            </a:r>
            <a:endParaRPr lang="zh-CN" altLang="en-US" dirty="0"/>
          </a:p>
        </p:txBody>
      </p:sp>
      <p:pic>
        <p:nvPicPr>
          <p:cNvPr id="16" name="图片占位符 15" descr="显示时间和文字的纸&#10;&#10;低可信度描述已自动生成">
            <a:extLst>
              <a:ext uri="{FF2B5EF4-FFF2-40B4-BE49-F238E27FC236}">
                <a16:creationId xmlns:a16="http://schemas.microsoft.com/office/drawing/2014/main" id="{BA394B55-8FC7-437F-93D6-6C21254D2EBC}"/>
              </a:ext>
            </a:extLst>
          </p:cNvPr>
          <p:cNvPicPr>
            <a:picLocks noGrp="1" noChangeAspect="1"/>
          </p:cNvPicPr>
          <p:nvPr>
            <p:ph type="pic" sz="quarter" idx="32"/>
          </p:nvPr>
        </p:nvPicPr>
        <p:blipFill rotWithShape="1">
          <a:blip r:embed="rId3" cstate="screen">
            <a:extLst>
              <a:ext uri="{28A0092B-C50C-407E-A947-70E740481C1C}">
                <a14:useLocalDpi xmlns:a14="http://schemas.microsoft.com/office/drawing/2010/main"/>
              </a:ext>
            </a:extLst>
          </a:blip>
          <a:srcRect/>
          <a:stretch/>
        </p:blipFill>
        <p:spPr>
          <a:xfrm>
            <a:off x="5434013" y="3497263"/>
            <a:ext cx="1323975" cy="1325562"/>
          </a:xfrm>
          <a:prstGeom prst="ellipse">
            <a:avLst/>
          </a:prstGeom>
        </p:spPr>
      </p:pic>
    </p:spTree>
    <p:extLst>
      <p:ext uri="{BB962C8B-B14F-4D97-AF65-F5344CB8AC3E}">
        <p14:creationId xmlns:p14="http://schemas.microsoft.com/office/powerpoint/2010/main" val="30999005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DEC1F59-EA42-4F7B-8C6D-3F67938BCFDA}"/>
              </a:ext>
            </a:extLst>
          </p:cNvPr>
          <p:cNvSpPr>
            <a:spLocks noGrp="1"/>
          </p:cNvSpPr>
          <p:nvPr>
            <p:ph type="body" sz="quarter" idx="22"/>
          </p:nvPr>
        </p:nvSpPr>
        <p:spPr/>
        <p:txBody>
          <a:bodyPr/>
          <a:lstStyle/>
          <a:p>
            <a:r>
              <a:rPr lang="zh-CN" altLang="en-US" dirty="0"/>
              <a:t>目标进度报表</a:t>
            </a:r>
          </a:p>
        </p:txBody>
      </p:sp>
      <p:cxnSp>
        <p:nvCxnSpPr>
          <p:cNvPr id="3" name="直接连接符 2">
            <a:extLst>
              <a:ext uri="{FF2B5EF4-FFF2-40B4-BE49-F238E27FC236}">
                <a16:creationId xmlns:a16="http://schemas.microsoft.com/office/drawing/2014/main" id="{BBFB93CD-EA2E-42C0-9514-3024E31B592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DFE90B1F-ED78-4688-9E1B-CDEEEF6E018D}"/>
              </a:ext>
            </a:extLst>
          </p:cNvPr>
          <p:cNvCxnSpPr>
            <a:cxnSpLocks/>
          </p:cNvCxnSpPr>
          <p:nvPr/>
        </p:nvCxnSpPr>
        <p:spPr>
          <a:xfrm>
            <a:off x="325732" y="1013581"/>
            <a:ext cx="0" cy="3222515"/>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5" name="等腰三角形 4">
            <a:extLst>
              <a:ext uri="{FF2B5EF4-FFF2-40B4-BE49-F238E27FC236}">
                <a16:creationId xmlns:a16="http://schemas.microsoft.com/office/drawing/2014/main" id="{3BB74173-AACD-4E19-8572-8D60B6F1E5DE}"/>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 name="等腰三角形 5">
            <a:extLst>
              <a:ext uri="{FF2B5EF4-FFF2-40B4-BE49-F238E27FC236}">
                <a16:creationId xmlns:a16="http://schemas.microsoft.com/office/drawing/2014/main" id="{C2F4916D-B45A-42FD-84FA-4467BBF720E6}"/>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等腰三角形 6">
            <a:extLst>
              <a:ext uri="{FF2B5EF4-FFF2-40B4-BE49-F238E27FC236}">
                <a16:creationId xmlns:a16="http://schemas.microsoft.com/office/drawing/2014/main" id="{D920607F-1334-47CA-9810-B5FC6FAF2D43}"/>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等腰三角形 7">
            <a:extLst>
              <a:ext uri="{FF2B5EF4-FFF2-40B4-BE49-F238E27FC236}">
                <a16:creationId xmlns:a16="http://schemas.microsoft.com/office/drawing/2014/main" id="{D581A638-1B41-4F44-B77C-14480A13D72F}"/>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等腰三角形 8">
            <a:extLst>
              <a:ext uri="{FF2B5EF4-FFF2-40B4-BE49-F238E27FC236}">
                <a16:creationId xmlns:a16="http://schemas.microsoft.com/office/drawing/2014/main" id="{53B7EA9E-922D-40E8-9578-CF9A4B968AF9}"/>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0" name="组合 9">
            <a:extLst>
              <a:ext uri="{FF2B5EF4-FFF2-40B4-BE49-F238E27FC236}">
                <a16:creationId xmlns:a16="http://schemas.microsoft.com/office/drawing/2014/main" id="{C6058EBF-F69D-4612-BD2E-56378B604939}"/>
              </a:ext>
            </a:extLst>
          </p:cNvPr>
          <p:cNvGrpSpPr/>
          <p:nvPr/>
        </p:nvGrpSpPr>
        <p:grpSpPr>
          <a:xfrm>
            <a:off x="162711" y="649357"/>
            <a:ext cx="180000" cy="180000"/>
            <a:chOff x="202437" y="486863"/>
            <a:chExt cx="180000" cy="180000"/>
          </a:xfrm>
        </p:grpSpPr>
        <p:sp>
          <p:nvSpPr>
            <p:cNvPr id="11" name="椭圆 10">
              <a:extLst>
                <a:ext uri="{FF2B5EF4-FFF2-40B4-BE49-F238E27FC236}">
                  <a16:creationId xmlns:a16="http://schemas.microsoft.com/office/drawing/2014/main" id="{8E20C2D7-F778-49C9-8996-086F519CB14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 name="椭圆 11">
              <a:extLst>
                <a:ext uri="{FF2B5EF4-FFF2-40B4-BE49-F238E27FC236}">
                  <a16:creationId xmlns:a16="http://schemas.microsoft.com/office/drawing/2014/main" id="{4423348C-60EA-4A25-AC62-7062B782FCB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 name="组合 12">
            <a:extLst>
              <a:ext uri="{FF2B5EF4-FFF2-40B4-BE49-F238E27FC236}">
                <a16:creationId xmlns:a16="http://schemas.microsoft.com/office/drawing/2014/main" id="{7177620C-AE61-4E7D-9713-5E19F6B53E2B}"/>
              </a:ext>
            </a:extLst>
          </p:cNvPr>
          <p:cNvGrpSpPr/>
          <p:nvPr/>
        </p:nvGrpSpPr>
        <p:grpSpPr>
          <a:xfrm>
            <a:off x="235732" y="1125804"/>
            <a:ext cx="180000" cy="180000"/>
            <a:chOff x="202437" y="486863"/>
            <a:chExt cx="180000" cy="180000"/>
          </a:xfrm>
        </p:grpSpPr>
        <p:sp>
          <p:nvSpPr>
            <p:cNvPr id="14" name="椭圆 13">
              <a:extLst>
                <a:ext uri="{FF2B5EF4-FFF2-40B4-BE49-F238E27FC236}">
                  <a16:creationId xmlns:a16="http://schemas.microsoft.com/office/drawing/2014/main" id="{57445EB2-7B51-44C8-9DC2-CCDB7084968B}"/>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椭圆 14">
              <a:extLst>
                <a:ext uri="{FF2B5EF4-FFF2-40B4-BE49-F238E27FC236}">
                  <a16:creationId xmlns:a16="http://schemas.microsoft.com/office/drawing/2014/main" id="{3D0696B2-4F56-436C-ACAC-4DE3F7EB60FB}"/>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6" name="直接连接符 15">
            <a:extLst>
              <a:ext uri="{FF2B5EF4-FFF2-40B4-BE49-F238E27FC236}">
                <a16:creationId xmlns:a16="http://schemas.microsoft.com/office/drawing/2014/main" id="{95F9C7B6-395A-4917-88FA-0B82AF9A712C}"/>
              </a:ext>
            </a:extLst>
          </p:cNvPr>
          <p:cNvCxnSpPr>
            <a:cxnSpLocks/>
          </p:cNvCxnSpPr>
          <p:nvPr/>
        </p:nvCxnSpPr>
        <p:spPr>
          <a:xfrm>
            <a:off x="399264" y="1490028"/>
            <a:ext cx="0" cy="140557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CEBC5675-8365-41AE-B629-974490E2B5BE}"/>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椭圆 17">
            <a:extLst>
              <a:ext uri="{FF2B5EF4-FFF2-40B4-BE49-F238E27FC236}">
                <a16:creationId xmlns:a16="http://schemas.microsoft.com/office/drawing/2014/main" id="{D624B8DD-3971-45BA-A970-5813CD62E023}"/>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任意多边形: 形状 18">
            <a:extLst>
              <a:ext uri="{FF2B5EF4-FFF2-40B4-BE49-F238E27FC236}">
                <a16:creationId xmlns:a16="http://schemas.microsoft.com/office/drawing/2014/main" id="{69E49BD7-8E34-415E-ABE5-172B16E0707B}"/>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 name="任意多边形: 形状 19">
            <a:extLst>
              <a:ext uri="{FF2B5EF4-FFF2-40B4-BE49-F238E27FC236}">
                <a16:creationId xmlns:a16="http://schemas.microsoft.com/office/drawing/2014/main" id="{5809B1E8-4736-420E-B181-10B96D47BEB1}"/>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 name="组合 20">
            <a:extLst>
              <a:ext uri="{FF2B5EF4-FFF2-40B4-BE49-F238E27FC236}">
                <a16:creationId xmlns:a16="http://schemas.microsoft.com/office/drawing/2014/main" id="{A9930B09-F70B-44EA-88E7-73BF2FFE084D}"/>
              </a:ext>
            </a:extLst>
          </p:cNvPr>
          <p:cNvGrpSpPr/>
          <p:nvPr/>
        </p:nvGrpSpPr>
        <p:grpSpPr>
          <a:xfrm>
            <a:off x="309846" y="2078698"/>
            <a:ext cx="180000" cy="180000"/>
            <a:chOff x="202437" y="486863"/>
            <a:chExt cx="180000" cy="180000"/>
          </a:xfrm>
        </p:grpSpPr>
        <p:sp>
          <p:nvSpPr>
            <p:cNvPr id="22" name="椭圆 21">
              <a:extLst>
                <a:ext uri="{FF2B5EF4-FFF2-40B4-BE49-F238E27FC236}">
                  <a16:creationId xmlns:a16="http://schemas.microsoft.com/office/drawing/2014/main" id="{AD737E17-84B3-4711-ABF1-CCDE8D7CDDB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 name="椭圆 22">
              <a:extLst>
                <a:ext uri="{FF2B5EF4-FFF2-40B4-BE49-F238E27FC236}">
                  <a16:creationId xmlns:a16="http://schemas.microsoft.com/office/drawing/2014/main" id="{8E33ACB0-8D80-4968-BAA6-1114F1EBEDA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4" name="组合 23">
            <a:extLst>
              <a:ext uri="{FF2B5EF4-FFF2-40B4-BE49-F238E27FC236}">
                <a16:creationId xmlns:a16="http://schemas.microsoft.com/office/drawing/2014/main" id="{27EDE8AA-8C79-4E2E-872A-2E6FF67A81EE}"/>
              </a:ext>
            </a:extLst>
          </p:cNvPr>
          <p:cNvGrpSpPr/>
          <p:nvPr/>
        </p:nvGrpSpPr>
        <p:grpSpPr>
          <a:xfrm>
            <a:off x="309846" y="2555145"/>
            <a:ext cx="180000" cy="180000"/>
            <a:chOff x="202437" y="486863"/>
            <a:chExt cx="180000" cy="180000"/>
          </a:xfrm>
        </p:grpSpPr>
        <p:sp>
          <p:nvSpPr>
            <p:cNvPr id="25" name="椭圆 24">
              <a:extLst>
                <a:ext uri="{FF2B5EF4-FFF2-40B4-BE49-F238E27FC236}">
                  <a16:creationId xmlns:a16="http://schemas.microsoft.com/office/drawing/2014/main" id="{F2BD7BFB-D113-4CB3-A5CC-83DF4FE94DB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 name="椭圆 25">
              <a:extLst>
                <a:ext uri="{FF2B5EF4-FFF2-40B4-BE49-F238E27FC236}">
                  <a16:creationId xmlns:a16="http://schemas.microsoft.com/office/drawing/2014/main" id="{7C9C6328-2E87-4110-A178-A00DAC233D9D}"/>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7" name="组合 26">
            <a:extLst>
              <a:ext uri="{FF2B5EF4-FFF2-40B4-BE49-F238E27FC236}">
                <a16:creationId xmlns:a16="http://schemas.microsoft.com/office/drawing/2014/main" id="{0E669C6C-5177-4444-AA54-129E4B74686C}"/>
              </a:ext>
            </a:extLst>
          </p:cNvPr>
          <p:cNvGrpSpPr/>
          <p:nvPr/>
        </p:nvGrpSpPr>
        <p:grpSpPr>
          <a:xfrm>
            <a:off x="236097" y="3031592"/>
            <a:ext cx="180000" cy="180000"/>
            <a:chOff x="202437" y="486863"/>
            <a:chExt cx="180000" cy="180000"/>
          </a:xfrm>
        </p:grpSpPr>
        <p:sp>
          <p:nvSpPr>
            <p:cNvPr id="28" name="椭圆 27">
              <a:extLst>
                <a:ext uri="{FF2B5EF4-FFF2-40B4-BE49-F238E27FC236}">
                  <a16:creationId xmlns:a16="http://schemas.microsoft.com/office/drawing/2014/main" id="{D66F63F2-0D72-41A4-A8BE-3C4E361AE5B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椭圆 28">
              <a:extLst>
                <a:ext uri="{FF2B5EF4-FFF2-40B4-BE49-F238E27FC236}">
                  <a16:creationId xmlns:a16="http://schemas.microsoft.com/office/drawing/2014/main" id="{F7AD3ADA-100E-4827-B50D-075232B173C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0" name="组合 29">
            <a:extLst>
              <a:ext uri="{FF2B5EF4-FFF2-40B4-BE49-F238E27FC236}">
                <a16:creationId xmlns:a16="http://schemas.microsoft.com/office/drawing/2014/main" id="{65124B39-3BC5-4613-927B-13734CA43E49}"/>
              </a:ext>
            </a:extLst>
          </p:cNvPr>
          <p:cNvGrpSpPr/>
          <p:nvPr/>
        </p:nvGrpSpPr>
        <p:grpSpPr>
          <a:xfrm>
            <a:off x="236097" y="3508039"/>
            <a:ext cx="180000" cy="180000"/>
            <a:chOff x="202437" y="486863"/>
            <a:chExt cx="180000" cy="180000"/>
          </a:xfrm>
        </p:grpSpPr>
        <p:sp>
          <p:nvSpPr>
            <p:cNvPr id="31" name="椭圆 30">
              <a:extLst>
                <a:ext uri="{FF2B5EF4-FFF2-40B4-BE49-F238E27FC236}">
                  <a16:creationId xmlns:a16="http://schemas.microsoft.com/office/drawing/2014/main" id="{5D3251B7-5914-40B6-B1B7-839CE5E3608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椭圆 31">
              <a:extLst>
                <a:ext uri="{FF2B5EF4-FFF2-40B4-BE49-F238E27FC236}">
                  <a16:creationId xmlns:a16="http://schemas.microsoft.com/office/drawing/2014/main" id="{A544FEE6-D218-4E9B-92C4-AD702E9C91F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3" name="组合 32">
            <a:extLst>
              <a:ext uri="{FF2B5EF4-FFF2-40B4-BE49-F238E27FC236}">
                <a16:creationId xmlns:a16="http://schemas.microsoft.com/office/drawing/2014/main" id="{891C675A-D32C-4C2F-A1D1-A7CD5D8550CB}"/>
              </a:ext>
            </a:extLst>
          </p:cNvPr>
          <p:cNvGrpSpPr/>
          <p:nvPr/>
        </p:nvGrpSpPr>
        <p:grpSpPr>
          <a:xfrm>
            <a:off x="236097" y="3984486"/>
            <a:ext cx="180000" cy="180000"/>
            <a:chOff x="202437" y="486863"/>
            <a:chExt cx="180000" cy="180000"/>
          </a:xfrm>
        </p:grpSpPr>
        <p:sp>
          <p:nvSpPr>
            <p:cNvPr id="34" name="椭圆 33">
              <a:extLst>
                <a:ext uri="{FF2B5EF4-FFF2-40B4-BE49-F238E27FC236}">
                  <a16:creationId xmlns:a16="http://schemas.microsoft.com/office/drawing/2014/main" id="{66D253C6-BABA-464E-BD18-9167DEF56F5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 name="椭圆 34">
              <a:extLst>
                <a:ext uri="{FF2B5EF4-FFF2-40B4-BE49-F238E27FC236}">
                  <a16:creationId xmlns:a16="http://schemas.microsoft.com/office/drawing/2014/main" id="{95676F41-2B10-49C8-AD0B-916A44D50AC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9" name="文本占位符 1">
            <a:extLst>
              <a:ext uri="{FF2B5EF4-FFF2-40B4-BE49-F238E27FC236}">
                <a16:creationId xmlns:a16="http://schemas.microsoft.com/office/drawing/2014/main" id="{F8E6B009-E5A4-426E-B658-4BB1E38E9B5B}"/>
              </a:ext>
            </a:extLst>
          </p:cNvPr>
          <p:cNvSpPr txBox="1">
            <a:spLocks/>
          </p:cNvSpPr>
          <p:nvPr/>
        </p:nvSpPr>
        <p:spPr>
          <a:xfrm>
            <a:off x="558987" y="57696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数据可视化</a:t>
            </a:r>
          </a:p>
        </p:txBody>
      </p:sp>
      <p:sp>
        <p:nvSpPr>
          <p:cNvPr id="40" name="文本占位符 2">
            <a:extLst>
              <a:ext uri="{FF2B5EF4-FFF2-40B4-BE49-F238E27FC236}">
                <a16:creationId xmlns:a16="http://schemas.microsoft.com/office/drawing/2014/main" id="{23898FDC-51DC-46C7-9457-5DA35A855EAE}"/>
              </a:ext>
            </a:extLst>
          </p:cNvPr>
          <p:cNvSpPr txBox="1">
            <a:spLocks/>
          </p:cNvSpPr>
          <p:nvPr/>
        </p:nvSpPr>
        <p:spPr>
          <a:xfrm>
            <a:off x="558987" y="105341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历史数据</a:t>
            </a:r>
          </a:p>
        </p:txBody>
      </p:sp>
      <p:sp>
        <p:nvSpPr>
          <p:cNvPr id="41" name="文本占位符 3">
            <a:extLst>
              <a:ext uri="{FF2B5EF4-FFF2-40B4-BE49-F238E27FC236}">
                <a16:creationId xmlns:a16="http://schemas.microsoft.com/office/drawing/2014/main" id="{516BF001-9ED4-44A3-B909-BDF3BE1A1DEF}"/>
              </a:ext>
            </a:extLst>
          </p:cNvPr>
          <p:cNvSpPr txBox="1">
            <a:spLocks/>
          </p:cNvSpPr>
          <p:nvPr/>
        </p:nvSpPr>
        <p:spPr>
          <a:xfrm>
            <a:off x="558987" y="152986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YTD</a:t>
            </a:r>
            <a:endParaRPr lang="zh-CN" altLang="en-US" dirty="0"/>
          </a:p>
        </p:txBody>
      </p:sp>
      <p:sp>
        <p:nvSpPr>
          <p:cNvPr id="42" name="文本占位符 4">
            <a:extLst>
              <a:ext uri="{FF2B5EF4-FFF2-40B4-BE49-F238E27FC236}">
                <a16:creationId xmlns:a16="http://schemas.microsoft.com/office/drawing/2014/main" id="{B2CB878B-9883-4E78-9C5F-7680FD7A07BC}"/>
              </a:ext>
            </a:extLst>
          </p:cNvPr>
          <p:cNvSpPr txBox="1">
            <a:spLocks/>
          </p:cNvSpPr>
          <p:nvPr/>
        </p:nvSpPr>
        <p:spPr>
          <a:xfrm>
            <a:off x="558987" y="200630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3"/>
                </a:solidFill>
              </a:rPr>
              <a:t>每月数据</a:t>
            </a:r>
          </a:p>
        </p:txBody>
      </p:sp>
      <p:sp>
        <p:nvSpPr>
          <p:cNvPr id="43" name="文本占位符 5">
            <a:extLst>
              <a:ext uri="{FF2B5EF4-FFF2-40B4-BE49-F238E27FC236}">
                <a16:creationId xmlns:a16="http://schemas.microsoft.com/office/drawing/2014/main" id="{09B361A7-CBD5-4372-B1A1-94DCB11DCC28}"/>
              </a:ext>
            </a:extLst>
          </p:cNvPr>
          <p:cNvSpPr txBox="1">
            <a:spLocks/>
          </p:cNvSpPr>
          <p:nvPr/>
        </p:nvSpPr>
        <p:spPr>
          <a:xfrm>
            <a:off x="558987" y="248275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3"/>
                </a:solidFill>
              </a:rPr>
              <a:t>每日数据</a:t>
            </a:r>
          </a:p>
        </p:txBody>
      </p:sp>
      <p:sp>
        <p:nvSpPr>
          <p:cNvPr id="44" name="文本占位符 6">
            <a:extLst>
              <a:ext uri="{FF2B5EF4-FFF2-40B4-BE49-F238E27FC236}">
                <a16:creationId xmlns:a16="http://schemas.microsoft.com/office/drawing/2014/main" id="{A790B9FA-852C-4B53-B9F9-E4EF8699B6C1}"/>
              </a:ext>
            </a:extLst>
          </p:cNvPr>
          <p:cNvSpPr txBox="1">
            <a:spLocks/>
          </p:cNvSpPr>
          <p:nvPr/>
        </p:nvSpPr>
        <p:spPr>
          <a:xfrm>
            <a:off x="558987" y="295920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本月数据预测</a:t>
            </a:r>
          </a:p>
        </p:txBody>
      </p:sp>
      <p:sp>
        <p:nvSpPr>
          <p:cNvPr id="45" name="文本占位符 7">
            <a:extLst>
              <a:ext uri="{FF2B5EF4-FFF2-40B4-BE49-F238E27FC236}">
                <a16:creationId xmlns:a16="http://schemas.microsoft.com/office/drawing/2014/main" id="{ED0381A6-47FD-4C0D-A821-4FFC66CCA554}"/>
              </a:ext>
            </a:extLst>
          </p:cNvPr>
          <p:cNvSpPr txBox="1">
            <a:spLocks/>
          </p:cNvSpPr>
          <p:nvPr/>
        </p:nvSpPr>
        <p:spPr>
          <a:xfrm>
            <a:off x="558987" y="343564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重点订单追踪</a:t>
            </a:r>
          </a:p>
        </p:txBody>
      </p:sp>
      <p:sp>
        <p:nvSpPr>
          <p:cNvPr id="46" name="文本占位符 8">
            <a:extLst>
              <a:ext uri="{FF2B5EF4-FFF2-40B4-BE49-F238E27FC236}">
                <a16:creationId xmlns:a16="http://schemas.microsoft.com/office/drawing/2014/main" id="{A9F96477-1F8C-43CC-981B-507D019AE3B5}"/>
              </a:ext>
            </a:extLst>
          </p:cNvPr>
          <p:cNvSpPr txBox="1">
            <a:spLocks/>
          </p:cNvSpPr>
          <p:nvPr/>
        </p:nvSpPr>
        <p:spPr>
          <a:xfrm>
            <a:off x="558987" y="391209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核心客户分类</a:t>
            </a:r>
          </a:p>
        </p:txBody>
      </p:sp>
      <p:sp>
        <p:nvSpPr>
          <p:cNvPr id="47" name="文本占位符 9">
            <a:extLst>
              <a:ext uri="{FF2B5EF4-FFF2-40B4-BE49-F238E27FC236}">
                <a16:creationId xmlns:a16="http://schemas.microsoft.com/office/drawing/2014/main" id="{74C7CB2B-22BB-4F95-BA45-4D1E5CBE8012}"/>
              </a:ext>
            </a:extLst>
          </p:cNvPr>
          <p:cNvSpPr txBox="1">
            <a:spLocks/>
          </p:cNvSpPr>
          <p:nvPr/>
        </p:nvSpPr>
        <p:spPr>
          <a:xfrm>
            <a:off x="558987" y="438854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48" name="文本占位符 10">
            <a:extLst>
              <a:ext uri="{FF2B5EF4-FFF2-40B4-BE49-F238E27FC236}">
                <a16:creationId xmlns:a16="http://schemas.microsoft.com/office/drawing/2014/main" id="{00DDB4F8-64CF-40FA-A334-1D0845E18982}"/>
              </a:ext>
            </a:extLst>
          </p:cNvPr>
          <p:cNvSpPr txBox="1">
            <a:spLocks/>
          </p:cNvSpPr>
          <p:nvPr/>
        </p:nvSpPr>
        <p:spPr>
          <a:xfrm>
            <a:off x="558987" y="486499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49" name="文本占位符 11">
            <a:extLst>
              <a:ext uri="{FF2B5EF4-FFF2-40B4-BE49-F238E27FC236}">
                <a16:creationId xmlns:a16="http://schemas.microsoft.com/office/drawing/2014/main" id="{AAEDBF1E-B860-423C-BD5A-809DBF3880DF}"/>
              </a:ext>
            </a:extLst>
          </p:cNvPr>
          <p:cNvSpPr txBox="1">
            <a:spLocks/>
          </p:cNvSpPr>
          <p:nvPr/>
        </p:nvSpPr>
        <p:spPr>
          <a:xfrm>
            <a:off x="558987" y="534143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50" name="文本占位符 12">
            <a:extLst>
              <a:ext uri="{FF2B5EF4-FFF2-40B4-BE49-F238E27FC236}">
                <a16:creationId xmlns:a16="http://schemas.microsoft.com/office/drawing/2014/main" id="{5BC23EE6-C785-419C-BD96-2D887307C02E}"/>
              </a:ext>
            </a:extLst>
          </p:cNvPr>
          <p:cNvSpPr txBox="1">
            <a:spLocks/>
          </p:cNvSpPr>
          <p:nvPr/>
        </p:nvSpPr>
        <p:spPr>
          <a:xfrm>
            <a:off x="558987" y="581788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51" name="等腰三角形 50">
            <a:extLst>
              <a:ext uri="{FF2B5EF4-FFF2-40B4-BE49-F238E27FC236}">
                <a16:creationId xmlns:a16="http://schemas.microsoft.com/office/drawing/2014/main" id="{762B517A-D8C1-4886-95AB-25ACE5561EDB}"/>
              </a:ext>
            </a:extLst>
          </p:cNvPr>
          <p:cNvSpPr/>
          <p:nvPr/>
        </p:nvSpPr>
        <p:spPr>
          <a:xfrm rot="5400000">
            <a:off x="458885" y="2609226"/>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2" name="椭圆 51">
            <a:extLst>
              <a:ext uri="{FF2B5EF4-FFF2-40B4-BE49-F238E27FC236}">
                <a16:creationId xmlns:a16="http://schemas.microsoft.com/office/drawing/2014/main" id="{137BC9CC-22D3-420C-91A0-FDEC05C21682}"/>
              </a:ext>
            </a:extLst>
          </p:cNvPr>
          <p:cNvSpPr/>
          <p:nvPr/>
        </p:nvSpPr>
        <p:spPr>
          <a:xfrm>
            <a:off x="365445" y="2608755"/>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6" name="组合 55">
            <a:extLst>
              <a:ext uri="{FF2B5EF4-FFF2-40B4-BE49-F238E27FC236}">
                <a16:creationId xmlns:a16="http://schemas.microsoft.com/office/drawing/2014/main" id="{2D9C14DE-BD54-4CBB-ABED-F1C6C63D6475}"/>
              </a:ext>
            </a:extLst>
          </p:cNvPr>
          <p:cNvGrpSpPr/>
          <p:nvPr/>
        </p:nvGrpSpPr>
        <p:grpSpPr>
          <a:xfrm>
            <a:off x="393588" y="4032882"/>
            <a:ext cx="140441" cy="82428"/>
            <a:chOff x="393588" y="5462613"/>
            <a:chExt cx="140441" cy="82428"/>
          </a:xfrm>
        </p:grpSpPr>
        <p:sp>
          <p:nvSpPr>
            <p:cNvPr id="57" name="等腰三角形 56">
              <a:extLst>
                <a:ext uri="{FF2B5EF4-FFF2-40B4-BE49-F238E27FC236}">
                  <a16:creationId xmlns:a16="http://schemas.microsoft.com/office/drawing/2014/main" id="{0D5A9392-7349-4A55-87D4-00DFFF8AC612}"/>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等腰三角形 57">
              <a:extLst>
                <a:ext uri="{FF2B5EF4-FFF2-40B4-BE49-F238E27FC236}">
                  <a16:creationId xmlns:a16="http://schemas.microsoft.com/office/drawing/2014/main" id="{F975B400-415E-4057-9457-8D2D82EB8995}"/>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6" name="组合 65">
            <a:extLst>
              <a:ext uri="{FF2B5EF4-FFF2-40B4-BE49-F238E27FC236}">
                <a16:creationId xmlns:a16="http://schemas.microsoft.com/office/drawing/2014/main" id="{696BC890-5827-436F-BF2B-C1ECDD06B37A}"/>
              </a:ext>
            </a:extLst>
          </p:cNvPr>
          <p:cNvGrpSpPr/>
          <p:nvPr/>
        </p:nvGrpSpPr>
        <p:grpSpPr>
          <a:xfrm>
            <a:off x="393588" y="3079988"/>
            <a:ext cx="140441" cy="82428"/>
            <a:chOff x="393588" y="5462613"/>
            <a:chExt cx="140441" cy="82428"/>
          </a:xfrm>
        </p:grpSpPr>
        <p:sp>
          <p:nvSpPr>
            <p:cNvPr id="67" name="等腰三角形 66">
              <a:extLst>
                <a:ext uri="{FF2B5EF4-FFF2-40B4-BE49-F238E27FC236}">
                  <a16:creationId xmlns:a16="http://schemas.microsoft.com/office/drawing/2014/main" id="{330D0062-812A-43BC-98C0-18A21DB4C8D3}"/>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8" name="等腰三角形 67">
              <a:extLst>
                <a:ext uri="{FF2B5EF4-FFF2-40B4-BE49-F238E27FC236}">
                  <a16:creationId xmlns:a16="http://schemas.microsoft.com/office/drawing/2014/main" id="{F1284D90-690E-4B92-9E40-9EBBD340CF68}"/>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9" name="组合 68">
            <a:extLst>
              <a:ext uri="{FF2B5EF4-FFF2-40B4-BE49-F238E27FC236}">
                <a16:creationId xmlns:a16="http://schemas.microsoft.com/office/drawing/2014/main" id="{6241834D-0C05-4C9C-AFAF-E451EBBD4F87}"/>
              </a:ext>
            </a:extLst>
          </p:cNvPr>
          <p:cNvGrpSpPr/>
          <p:nvPr/>
        </p:nvGrpSpPr>
        <p:grpSpPr>
          <a:xfrm>
            <a:off x="393588" y="3556435"/>
            <a:ext cx="140441" cy="82428"/>
            <a:chOff x="393588" y="5462613"/>
            <a:chExt cx="140441" cy="82428"/>
          </a:xfrm>
        </p:grpSpPr>
        <p:sp>
          <p:nvSpPr>
            <p:cNvPr id="70" name="等腰三角形 69">
              <a:extLst>
                <a:ext uri="{FF2B5EF4-FFF2-40B4-BE49-F238E27FC236}">
                  <a16:creationId xmlns:a16="http://schemas.microsoft.com/office/drawing/2014/main" id="{704D553C-4149-40EC-8BDA-DF443CDA9B78}"/>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1" name="等腰三角形 70">
              <a:extLst>
                <a:ext uri="{FF2B5EF4-FFF2-40B4-BE49-F238E27FC236}">
                  <a16:creationId xmlns:a16="http://schemas.microsoft.com/office/drawing/2014/main" id="{03ECE6E7-E6AD-48BA-B3EB-1E0EA512B44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aphicFrame>
        <p:nvGraphicFramePr>
          <p:cNvPr id="73" name="图表占位符 19">
            <a:extLst>
              <a:ext uri="{FF2B5EF4-FFF2-40B4-BE49-F238E27FC236}">
                <a16:creationId xmlns:a16="http://schemas.microsoft.com/office/drawing/2014/main" id="{2EB0A294-33BA-45AA-AE2A-92FA242B23A0}"/>
              </a:ext>
            </a:extLst>
          </p:cNvPr>
          <p:cNvGraphicFramePr>
            <a:graphicFrameLocks/>
          </p:cNvGraphicFramePr>
          <p:nvPr>
            <p:extLst>
              <p:ext uri="{D42A27DB-BD31-4B8C-83A1-F6EECF244321}">
                <p14:modId xmlns:p14="http://schemas.microsoft.com/office/powerpoint/2010/main" val="980840729"/>
              </p:ext>
            </p:extLst>
          </p:nvPr>
        </p:nvGraphicFramePr>
        <p:xfrm>
          <a:off x="4109215" y="2322352"/>
          <a:ext cx="7523798" cy="4139408"/>
        </p:xfrm>
        <a:graphic>
          <a:graphicData uri="http://schemas.openxmlformats.org/drawingml/2006/chart">
            <c:chart xmlns:c="http://schemas.openxmlformats.org/drawingml/2006/chart" xmlns:r="http://schemas.openxmlformats.org/officeDocument/2006/relationships" r:id="rId3"/>
          </a:graphicData>
        </a:graphic>
      </p:graphicFrame>
      <p:sp>
        <p:nvSpPr>
          <p:cNvPr id="80" name="文本占位符 11">
            <a:extLst>
              <a:ext uri="{FF2B5EF4-FFF2-40B4-BE49-F238E27FC236}">
                <a16:creationId xmlns:a16="http://schemas.microsoft.com/office/drawing/2014/main" id="{45D50859-79DC-4E21-A37D-6953900A33DD}"/>
              </a:ext>
            </a:extLst>
          </p:cNvPr>
          <p:cNvSpPr txBox="1">
            <a:spLocks/>
          </p:cNvSpPr>
          <p:nvPr/>
        </p:nvSpPr>
        <p:spPr>
          <a:xfrm>
            <a:off x="1977511" y="2006308"/>
            <a:ext cx="1440000" cy="20603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t>本周目标值</a:t>
            </a:r>
          </a:p>
        </p:txBody>
      </p:sp>
      <p:sp>
        <p:nvSpPr>
          <p:cNvPr id="81" name="文本占位符 12">
            <a:extLst>
              <a:ext uri="{FF2B5EF4-FFF2-40B4-BE49-F238E27FC236}">
                <a16:creationId xmlns:a16="http://schemas.microsoft.com/office/drawing/2014/main" id="{724061B5-0FD8-46E1-82EF-1D81CACB905D}"/>
              </a:ext>
            </a:extLst>
          </p:cNvPr>
          <p:cNvSpPr txBox="1">
            <a:spLocks/>
          </p:cNvSpPr>
          <p:nvPr/>
        </p:nvSpPr>
        <p:spPr>
          <a:xfrm>
            <a:off x="1977511" y="2322352"/>
            <a:ext cx="1440000" cy="612000"/>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4800" b="1" kern="1200" dirty="0" smtClean="0">
                <a:gradFill flip="none" rotWithShape="1">
                  <a:gsLst>
                    <a:gs pos="0">
                      <a:schemeClr val="accent3"/>
                    </a:gs>
                    <a:gs pos="89000">
                      <a:schemeClr val="accent4"/>
                    </a:gs>
                  </a:gsLst>
                  <a:lin ang="5400000" scaled="0"/>
                  <a:tileRect/>
                </a:gradFill>
                <a:effectLst>
                  <a:reflection blurRad="76200" stA="25000" endPos="23000" dist="38100" dir="5400000" sy="-100000" algn="bl" rotWithShape="0"/>
                </a:effectLst>
                <a:latin typeface="+mj-ea"/>
                <a:ea typeface="+mj-ea"/>
                <a:cs typeface="OPPOSans B" panose="00020600040101010101" pitchFamily="18" charset="-122"/>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800" dirty="0">
                <a:latin typeface="Digital Numbers" panose="02000503000000000000" pitchFamily="2" charset="0"/>
              </a:rPr>
              <a:t>700</a:t>
            </a:r>
            <a:endParaRPr lang="en-US" sz="2800" dirty="0">
              <a:latin typeface="Digital Numbers" panose="02000503000000000000" pitchFamily="2" charset="0"/>
            </a:endParaRPr>
          </a:p>
        </p:txBody>
      </p:sp>
      <p:sp>
        <p:nvSpPr>
          <p:cNvPr id="82" name="文本占位符 13">
            <a:extLst>
              <a:ext uri="{FF2B5EF4-FFF2-40B4-BE49-F238E27FC236}">
                <a16:creationId xmlns:a16="http://schemas.microsoft.com/office/drawing/2014/main" id="{C032C00D-E314-422E-8F47-10E56DC89F07}"/>
              </a:ext>
            </a:extLst>
          </p:cNvPr>
          <p:cNvSpPr txBox="1">
            <a:spLocks/>
          </p:cNvSpPr>
          <p:nvPr/>
        </p:nvSpPr>
        <p:spPr>
          <a:xfrm>
            <a:off x="1977511" y="3472089"/>
            <a:ext cx="1440000" cy="20603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t>本周完成值</a:t>
            </a:r>
          </a:p>
        </p:txBody>
      </p:sp>
      <p:sp>
        <p:nvSpPr>
          <p:cNvPr id="83" name="文本占位符 14">
            <a:extLst>
              <a:ext uri="{FF2B5EF4-FFF2-40B4-BE49-F238E27FC236}">
                <a16:creationId xmlns:a16="http://schemas.microsoft.com/office/drawing/2014/main" id="{DD2BC5C0-D327-43CA-9B29-D53A281ECD2F}"/>
              </a:ext>
            </a:extLst>
          </p:cNvPr>
          <p:cNvSpPr txBox="1">
            <a:spLocks/>
          </p:cNvSpPr>
          <p:nvPr/>
        </p:nvSpPr>
        <p:spPr>
          <a:xfrm>
            <a:off x="1977511" y="3788133"/>
            <a:ext cx="1440000" cy="612000"/>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4800" b="1" kern="1200" dirty="0" smtClean="0">
                <a:gradFill flip="none" rotWithShape="1">
                  <a:gsLst>
                    <a:gs pos="0">
                      <a:schemeClr val="accent3"/>
                    </a:gs>
                    <a:gs pos="89000">
                      <a:schemeClr val="accent4"/>
                    </a:gs>
                  </a:gsLst>
                  <a:lin ang="5400000" scaled="0"/>
                  <a:tileRect/>
                </a:gradFill>
                <a:effectLst>
                  <a:reflection blurRad="76200" stA="25000" endPos="23000" dist="38100" dir="5400000" sy="-100000" algn="bl" rotWithShape="0"/>
                </a:effectLst>
                <a:latin typeface="+mj-ea"/>
                <a:ea typeface="+mj-ea"/>
                <a:cs typeface="OPPOSans B" panose="00020600040101010101" pitchFamily="18" charset="-122"/>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800" dirty="0">
                <a:latin typeface="Digital Numbers" panose="02000503000000000000" pitchFamily="2" charset="0"/>
              </a:rPr>
              <a:t>724</a:t>
            </a:r>
            <a:endParaRPr lang="en-US" sz="2800" dirty="0">
              <a:latin typeface="Digital Numbers" panose="02000503000000000000" pitchFamily="2" charset="0"/>
            </a:endParaRPr>
          </a:p>
        </p:txBody>
      </p:sp>
      <p:sp>
        <p:nvSpPr>
          <p:cNvPr id="84" name="文本占位符 15">
            <a:extLst>
              <a:ext uri="{FF2B5EF4-FFF2-40B4-BE49-F238E27FC236}">
                <a16:creationId xmlns:a16="http://schemas.microsoft.com/office/drawing/2014/main" id="{7615490A-33DA-4DC4-8988-B36D7DBDF9C9}"/>
              </a:ext>
            </a:extLst>
          </p:cNvPr>
          <p:cNvSpPr txBox="1">
            <a:spLocks/>
          </p:cNvSpPr>
          <p:nvPr/>
        </p:nvSpPr>
        <p:spPr>
          <a:xfrm>
            <a:off x="1977511" y="4937869"/>
            <a:ext cx="1440000" cy="20603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t>完成率</a:t>
            </a:r>
          </a:p>
        </p:txBody>
      </p:sp>
      <p:sp>
        <p:nvSpPr>
          <p:cNvPr id="85" name="文本占位符 16">
            <a:extLst>
              <a:ext uri="{FF2B5EF4-FFF2-40B4-BE49-F238E27FC236}">
                <a16:creationId xmlns:a16="http://schemas.microsoft.com/office/drawing/2014/main" id="{0D278862-737D-44A0-8520-FF9A9A5E389F}"/>
              </a:ext>
            </a:extLst>
          </p:cNvPr>
          <p:cNvSpPr txBox="1">
            <a:spLocks/>
          </p:cNvSpPr>
          <p:nvPr/>
        </p:nvSpPr>
        <p:spPr>
          <a:xfrm>
            <a:off x="1977511" y="5253913"/>
            <a:ext cx="1440000" cy="612000"/>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4800" b="1" kern="1200" dirty="0" smtClean="0">
                <a:gradFill flip="none" rotWithShape="1">
                  <a:gsLst>
                    <a:gs pos="0">
                      <a:schemeClr val="accent3"/>
                    </a:gs>
                    <a:gs pos="89000">
                      <a:schemeClr val="accent4"/>
                    </a:gs>
                  </a:gsLst>
                  <a:lin ang="5400000" scaled="0"/>
                  <a:tileRect/>
                </a:gradFill>
                <a:effectLst>
                  <a:reflection blurRad="76200" stA="25000" endPos="23000" dist="38100" dir="5400000" sy="-100000" algn="bl" rotWithShape="0"/>
                </a:effectLst>
                <a:latin typeface="+mj-ea"/>
                <a:ea typeface="+mj-ea"/>
                <a:cs typeface="OPPOSans B" panose="00020600040101010101" pitchFamily="18" charset="-122"/>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800" dirty="0">
                <a:latin typeface="Digital Numbers" panose="02000503000000000000" pitchFamily="2" charset="0"/>
              </a:rPr>
              <a:t>103%</a:t>
            </a:r>
            <a:endParaRPr lang="en-US" sz="2800" dirty="0">
              <a:latin typeface="Digital Numbers" panose="02000503000000000000" pitchFamily="2" charset="0"/>
            </a:endParaRPr>
          </a:p>
        </p:txBody>
      </p:sp>
      <p:grpSp>
        <p:nvGrpSpPr>
          <p:cNvPr id="93" name="组合 92">
            <a:extLst>
              <a:ext uri="{FF2B5EF4-FFF2-40B4-BE49-F238E27FC236}">
                <a16:creationId xmlns:a16="http://schemas.microsoft.com/office/drawing/2014/main" id="{83A487D5-B9A6-4E92-AC1C-A2E7DFC4EE7C}"/>
              </a:ext>
            </a:extLst>
          </p:cNvPr>
          <p:cNvGrpSpPr/>
          <p:nvPr/>
        </p:nvGrpSpPr>
        <p:grpSpPr>
          <a:xfrm flipV="1">
            <a:off x="1977511" y="1926662"/>
            <a:ext cx="1800000" cy="0"/>
            <a:chOff x="1799142" y="3395666"/>
            <a:chExt cx="1713653" cy="0"/>
          </a:xfrm>
        </p:grpSpPr>
        <p:cxnSp>
          <p:nvCxnSpPr>
            <p:cNvPr id="94" name="直接连接符 93">
              <a:extLst>
                <a:ext uri="{FF2B5EF4-FFF2-40B4-BE49-F238E27FC236}">
                  <a16:creationId xmlns:a16="http://schemas.microsoft.com/office/drawing/2014/main" id="{C8CA2E05-5DD9-4723-8780-43C3BA1E907F}"/>
                </a:ext>
              </a:extLst>
            </p:cNvPr>
            <p:cNvCxnSpPr>
              <a:cxnSpLocks/>
            </p:cNvCxnSpPr>
            <p:nvPr/>
          </p:nvCxnSpPr>
          <p:spPr>
            <a:xfrm>
              <a:off x="1799142" y="3395666"/>
              <a:ext cx="1713653"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565D1C11-F2F0-44FB-8528-2D6E82F767EE}"/>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96" name="组合 95">
            <a:extLst>
              <a:ext uri="{FF2B5EF4-FFF2-40B4-BE49-F238E27FC236}">
                <a16:creationId xmlns:a16="http://schemas.microsoft.com/office/drawing/2014/main" id="{8CAC82D1-7B30-42ED-9787-CE939AC540E5}"/>
              </a:ext>
            </a:extLst>
          </p:cNvPr>
          <p:cNvGrpSpPr/>
          <p:nvPr/>
        </p:nvGrpSpPr>
        <p:grpSpPr>
          <a:xfrm flipV="1">
            <a:off x="4179691" y="1926662"/>
            <a:ext cx="7353497" cy="0"/>
            <a:chOff x="1799142" y="3395666"/>
            <a:chExt cx="7000746" cy="0"/>
          </a:xfrm>
        </p:grpSpPr>
        <p:cxnSp>
          <p:nvCxnSpPr>
            <p:cNvPr id="97" name="直接连接符 96">
              <a:extLst>
                <a:ext uri="{FF2B5EF4-FFF2-40B4-BE49-F238E27FC236}">
                  <a16:creationId xmlns:a16="http://schemas.microsoft.com/office/drawing/2014/main" id="{11A550CA-670F-444D-88C4-D5DFCFAD4F62}"/>
                </a:ext>
              </a:extLst>
            </p:cNvPr>
            <p:cNvCxnSpPr>
              <a:cxnSpLocks/>
            </p:cNvCxnSpPr>
            <p:nvPr/>
          </p:nvCxnSpPr>
          <p:spPr>
            <a:xfrm flipV="1">
              <a:off x="1799142" y="3395666"/>
              <a:ext cx="7000746"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856F224F-58FC-4490-A708-A013F9755842}"/>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id="{F655570B-30EB-4AF4-8B26-3CDB18712F36}"/>
              </a:ext>
            </a:extLst>
          </p:cNvPr>
          <p:cNvGrpSpPr/>
          <p:nvPr/>
        </p:nvGrpSpPr>
        <p:grpSpPr>
          <a:xfrm flipV="1">
            <a:off x="1977511" y="3403446"/>
            <a:ext cx="1800000" cy="0"/>
            <a:chOff x="1799142" y="3395666"/>
            <a:chExt cx="1713653" cy="0"/>
          </a:xfrm>
        </p:grpSpPr>
        <p:cxnSp>
          <p:nvCxnSpPr>
            <p:cNvPr id="101" name="直接连接符 100">
              <a:extLst>
                <a:ext uri="{FF2B5EF4-FFF2-40B4-BE49-F238E27FC236}">
                  <a16:creationId xmlns:a16="http://schemas.microsoft.com/office/drawing/2014/main" id="{9B4A5C11-0C02-4484-8D58-58B541DDD181}"/>
                </a:ext>
              </a:extLst>
            </p:cNvPr>
            <p:cNvCxnSpPr>
              <a:cxnSpLocks/>
            </p:cNvCxnSpPr>
            <p:nvPr/>
          </p:nvCxnSpPr>
          <p:spPr>
            <a:xfrm>
              <a:off x="1799142" y="3395666"/>
              <a:ext cx="1713653"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0DF1ED64-F977-49D2-86DD-EBC2F23D8FFC}"/>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103" name="组合 102">
            <a:extLst>
              <a:ext uri="{FF2B5EF4-FFF2-40B4-BE49-F238E27FC236}">
                <a16:creationId xmlns:a16="http://schemas.microsoft.com/office/drawing/2014/main" id="{AA9AF9E1-11EA-41CB-8216-3ADC2F704911}"/>
              </a:ext>
            </a:extLst>
          </p:cNvPr>
          <p:cNvGrpSpPr/>
          <p:nvPr/>
        </p:nvGrpSpPr>
        <p:grpSpPr>
          <a:xfrm flipV="1">
            <a:off x="1977511" y="4880230"/>
            <a:ext cx="1800000" cy="0"/>
            <a:chOff x="1799142" y="3395666"/>
            <a:chExt cx="1713653" cy="0"/>
          </a:xfrm>
        </p:grpSpPr>
        <p:cxnSp>
          <p:nvCxnSpPr>
            <p:cNvPr id="104" name="直接连接符 103">
              <a:extLst>
                <a:ext uri="{FF2B5EF4-FFF2-40B4-BE49-F238E27FC236}">
                  <a16:creationId xmlns:a16="http://schemas.microsoft.com/office/drawing/2014/main" id="{23018689-0D06-468A-B111-13C86B25FF6F}"/>
                </a:ext>
              </a:extLst>
            </p:cNvPr>
            <p:cNvCxnSpPr>
              <a:cxnSpLocks/>
            </p:cNvCxnSpPr>
            <p:nvPr/>
          </p:nvCxnSpPr>
          <p:spPr>
            <a:xfrm>
              <a:off x="1799142" y="3395666"/>
              <a:ext cx="1713653"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4DAB7513-0BFC-4C81-BED3-A21107CE10E5}"/>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sp>
        <p:nvSpPr>
          <p:cNvPr id="106" name="文本占位符 11">
            <a:extLst>
              <a:ext uri="{FF2B5EF4-FFF2-40B4-BE49-F238E27FC236}">
                <a16:creationId xmlns:a16="http://schemas.microsoft.com/office/drawing/2014/main" id="{FD4AD6E8-7380-4AD6-A95C-78C4E051B3EC}"/>
              </a:ext>
            </a:extLst>
          </p:cNvPr>
          <p:cNvSpPr txBox="1">
            <a:spLocks/>
          </p:cNvSpPr>
          <p:nvPr/>
        </p:nvSpPr>
        <p:spPr>
          <a:xfrm>
            <a:off x="4179691" y="2006308"/>
            <a:ext cx="1440000" cy="20603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t>本周销售数据</a:t>
            </a:r>
          </a:p>
        </p:txBody>
      </p:sp>
    </p:spTree>
    <p:extLst>
      <p:ext uri="{BB962C8B-B14F-4D97-AF65-F5344CB8AC3E}">
        <p14:creationId xmlns:p14="http://schemas.microsoft.com/office/powerpoint/2010/main" val="6757219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DEC1F59-EA42-4F7B-8C6D-3F67938BCFDA}"/>
              </a:ext>
            </a:extLst>
          </p:cNvPr>
          <p:cNvSpPr>
            <a:spLocks noGrp="1"/>
          </p:cNvSpPr>
          <p:nvPr>
            <p:ph type="body" sz="quarter" idx="22"/>
          </p:nvPr>
        </p:nvSpPr>
        <p:spPr/>
        <p:txBody>
          <a:bodyPr/>
          <a:lstStyle/>
          <a:p>
            <a:r>
              <a:rPr lang="zh-CN" altLang="en-US" dirty="0"/>
              <a:t>产品销量对比报表</a:t>
            </a:r>
          </a:p>
        </p:txBody>
      </p:sp>
      <p:cxnSp>
        <p:nvCxnSpPr>
          <p:cNvPr id="3" name="直接连接符 2">
            <a:extLst>
              <a:ext uri="{FF2B5EF4-FFF2-40B4-BE49-F238E27FC236}">
                <a16:creationId xmlns:a16="http://schemas.microsoft.com/office/drawing/2014/main" id="{BBFB93CD-EA2E-42C0-9514-3024E31B5922}"/>
              </a:ext>
            </a:extLst>
          </p:cNvPr>
          <p:cNvCxnSpPr>
            <a:cxnSpLocks/>
          </p:cNvCxnSpPr>
          <p:nvPr/>
        </p:nvCxnSpPr>
        <p:spPr>
          <a:xfrm>
            <a:off x="251945" y="483879"/>
            <a:ext cx="0" cy="5882631"/>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DFE90B1F-ED78-4688-9E1B-CDEEEF6E018D}"/>
              </a:ext>
            </a:extLst>
          </p:cNvPr>
          <p:cNvCxnSpPr>
            <a:cxnSpLocks/>
          </p:cNvCxnSpPr>
          <p:nvPr/>
        </p:nvCxnSpPr>
        <p:spPr>
          <a:xfrm>
            <a:off x="325732" y="1013581"/>
            <a:ext cx="0" cy="3222515"/>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5" name="等腰三角形 4">
            <a:extLst>
              <a:ext uri="{FF2B5EF4-FFF2-40B4-BE49-F238E27FC236}">
                <a16:creationId xmlns:a16="http://schemas.microsoft.com/office/drawing/2014/main" id="{3BB74173-AACD-4E19-8572-8D60B6F1E5DE}"/>
              </a:ext>
            </a:extLst>
          </p:cNvPr>
          <p:cNvSpPr/>
          <p:nvPr/>
        </p:nvSpPr>
        <p:spPr>
          <a:xfrm rot="5400000">
            <a:off x="457286"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 name="等腰三角形 5">
            <a:extLst>
              <a:ext uri="{FF2B5EF4-FFF2-40B4-BE49-F238E27FC236}">
                <a16:creationId xmlns:a16="http://schemas.microsoft.com/office/drawing/2014/main" id="{C2F4916D-B45A-42FD-84FA-4467BBF720E6}"/>
              </a:ext>
            </a:extLst>
          </p:cNvPr>
          <p:cNvSpPr/>
          <p:nvPr/>
        </p:nvSpPr>
        <p:spPr>
          <a:xfrm rot="5400000">
            <a:off x="386430" y="1180275"/>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等腰三角形 6">
            <a:extLst>
              <a:ext uri="{FF2B5EF4-FFF2-40B4-BE49-F238E27FC236}">
                <a16:creationId xmlns:a16="http://schemas.microsoft.com/office/drawing/2014/main" id="{D920607F-1334-47CA-9810-B5FC6FAF2D43}"/>
              </a:ext>
            </a:extLst>
          </p:cNvPr>
          <p:cNvSpPr/>
          <p:nvPr/>
        </p:nvSpPr>
        <p:spPr>
          <a:xfrm rot="5400000">
            <a:off x="457286"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等腰三角形 7">
            <a:extLst>
              <a:ext uri="{FF2B5EF4-FFF2-40B4-BE49-F238E27FC236}">
                <a16:creationId xmlns:a16="http://schemas.microsoft.com/office/drawing/2014/main" id="{D581A638-1B41-4F44-B77C-14480A13D72F}"/>
              </a:ext>
            </a:extLst>
          </p:cNvPr>
          <p:cNvSpPr/>
          <p:nvPr/>
        </p:nvSpPr>
        <p:spPr>
          <a:xfrm rot="5400000">
            <a:off x="386430"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等腰三角形 8">
            <a:extLst>
              <a:ext uri="{FF2B5EF4-FFF2-40B4-BE49-F238E27FC236}">
                <a16:creationId xmlns:a16="http://schemas.microsoft.com/office/drawing/2014/main" id="{53B7EA9E-922D-40E8-9578-CF9A4B968AF9}"/>
              </a:ext>
            </a:extLst>
          </p:cNvPr>
          <p:cNvSpPr/>
          <p:nvPr/>
        </p:nvSpPr>
        <p:spPr>
          <a:xfrm rot="5400000">
            <a:off x="315574" y="70382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0" name="组合 9">
            <a:extLst>
              <a:ext uri="{FF2B5EF4-FFF2-40B4-BE49-F238E27FC236}">
                <a16:creationId xmlns:a16="http://schemas.microsoft.com/office/drawing/2014/main" id="{C6058EBF-F69D-4612-BD2E-56378B604939}"/>
              </a:ext>
            </a:extLst>
          </p:cNvPr>
          <p:cNvGrpSpPr/>
          <p:nvPr/>
        </p:nvGrpSpPr>
        <p:grpSpPr>
          <a:xfrm>
            <a:off x="162711" y="649357"/>
            <a:ext cx="180000" cy="180000"/>
            <a:chOff x="202437" y="486863"/>
            <a:chExt cx="180000" cy="180000"/>
          </a:xfrm>
        </p:grpSpPr>
        <p:sp>
          <p:nvSpPr>
            <p:cNvPr id="11" name="椭圆 10">
              <a:extLst>
                <a:ext uri="{FF2B5EF4-FFF2-40B4-BE49-F238E27FC236}">
                  <a16:creationId xmlns:a16="http://schemas.microsoft.com/office/drawing/2014/main" id="{8E20C2D7-F778-49C9-8996-086F519CB14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 name="椭圆 11">
              <a:extLst>
                <a:ext uri="{FF2B5EF4-FFF2-40B4-BE49-F238E27FC236}">
                  <a16:creationId xmlns:a16="http://schemas.microsoft.com/office/drawing/2014/main" id="{4423348C-60EA-4A25-AC62-7062B782FCB8}"/>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 name="组合 12">
            <a:extLst>
              <a:ext uri="{FF2B5EF4-FFF2-40B4-BE49-F238E27FC236}">
                <a16:creationId xmlns:a16="http://schemas.microsoft.com/office/drawing/2014/main" id="{7177620C-AE61-4E7D-9713-5E19F6B53E2B}"/>
              </a:ext>
            </a:extLst>
          </p:cNvPr>
          <p:cNvGrpSpPr/>
          <p:nvPr/>
        </p:nvGrpSpPr>
        <p:grpSpPr>
          <a:xfrm>
            <a:off x="235732" y="1125804"/>
            <a:ext cx="180000" cy="180000"/>
            <a:chOff x="202437" y="486863"/>
            <a:chExt cx="180000" cy="180000"/>
          </a:xfrm>
        </p:grpSpPr>
        <p:sp>
          <p:nvSpPr>
            <p:cNvPr id="14" name="椭圆 13">
              <a:extLst>
                <a:ext uri="{FF2B5EF4-FFF2-40B4-BE49-F238E27FC236}">
                  <a16:creationId xmlns:a16="http://schemas.microsoft.com/office/drawing/2014/main" id="{57445EB2-7B51-44C8-9DC2-CCDB7084968B}"/>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椭圆 14">
              <a:extLst>
                <a:ext uri="{FF2B5EF4-FFF2-40B4-BE49-F238E27FC236}">
                  <a16:creationId xmlns:a16="http://schemas.microsoft.com/office/drawing/2014/main" id="{3D0696B2-4F56-436C-ACAC-4DE3F7EB60FB}"/>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6" name="直接连接符 15">
            <a:extLst>
              <a:ext uri="{FF2B5EF4-FFF2-40B4-BE49-F238E27FC236}">
                <a16:creationId xmlns:a16="http://schemas.microsoft.com/office/drawing/2014/main" id="{95F9C7B6-395A-4917-88FA-0B82AF9A712C}"/>
              </a:ext>
            </a:extLst>
          </p:cNvPr>
          <p:cNvCxnSpPr>
            <a:cxnSpLocks/>
          </p:cNvCxnSpPr>
          <p:nvPr/>
        </p:nvCxnSpPr>
        <p:spPr>
          <a:xfrm>
            <a:off x="399264" y="1490028"/>
            <a:ext cx="0" cy="1405572"/>
          </a:xfrm>
          <a:prstGeom prst="line">
            <a:avLst/>
          </a:prstGeom>
          <a:ln>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CEBC5675-8365-41AE-B629-974490E2B5BE}"/>
              </a:ext>
            </a:extLst>
          </p:cNvPr>
          <p:cNvSpPr/>
          <p:nvPr/>
        </p:nvSpPr>
        <p:spPr>
          <a:xfrm>
            <a:off x="309846" y="1602251"/>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椭圆 17">
            <a:extLst>
              <a:ext uri="{FF2B5EF4-FFF2-40B4-BE49-F238E27FC236}">
                <a16:creationId xmlns:a16="http://schemas.microsoft.com/office/drawing/2014/main" id="{D624B8DD-3971-45BA-A970-5813CD62E023}"/>
              </a:ext>
            </a:extLst>
          </p:cNvPr>
          <p:cNvSpPr/>
          <p:nvPr/>
        </p:nvSpPr>
        <p:spPr>
          <a:xfrm>
            <a:off x="363846" y="1656251"/>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任意多边形: 形状 18">
            <a:extLst>
              <a:ext uri="{FF2B5EF4-FFF2-40B4-BE49-F238E27FC236}">
                <a16:creationId xmlns:a16="http://schemas.microsoft.com/office/drawing/2014/main" id="{69E49BD7-8E34-415E-ABE5-172B16E0707B}"/>
              </a:ext>
            </a:extLst>
          </p:cNvPr>
          <p:cNvSpPr>
            <a:spLocks noChangeAspect="1"/>
          </p:cNvSpPr>
          <p:nvPr/>
        </p:nvSpPr>
        <p:spPr>
          <a:xfrm>
            <a:off x="251945" y="941581"/>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 name="任意多边形: 形状 19">
            <a:extLst>
              <a:ext uri="{FF2B5EF4-FFF2-40B4-BE49-F238E27FC236}">
                <a16:creationId xmlns:a16="http://schemas.microsoft.com/office/drawing/2014/main" id="{5809B1E8-4736-420E-B181-10B96D47BEB1}"/>
              </a:ext>
            </a:extLst>
          </p:cNvPr>
          <p:cNvSpPr>
            <a:spLocks noChangeAspect="1"/>
          </p:cNvSpPr>
          <p:nvPr/>
        </p:nvSpPr>
        <p:spPr>
          <a:xfrm>
            <a:off x="325732" y="1418028"/>
            <a:ext cx="73532" cy="72000"/>
          </a:xfrm>
          <a:custGeom>
            <a:avLst/>
            <a:gdLst>
              <a:gd name="connsiteX0" fmla="*/ 0 w 365760"/>
              <a:gd name="connsiteY0" fmla="*/ 0 h 358140"/>
              <a:gd name="connsiteX1" fmla="*/ 182880 w 365760"/>
              <a:gd name="connsiteY1" fmla="*/ 0 h 358140"/>
              <a:gd name="connsiteX2" fmla="*/ 365760 w 365760"/>
              <a:gd name="connsiteY2" fmla="*/ 182880 h 358140"/>
              <a:gd name="connsiteX3" fmla="*/ 365760 w 365760"/>
              <a:gd name="connsiteY3" fmla="*/ 358140 h 358140"/>
            </a:gdLst>
            <a:ahLst/>
            <a:cxnLst>
              <a:cxn ang="0">
                <a:pos x="connsiteX0" y="connsiteY0"/>
              </a:cxn>
              <a:cxn ang="0">
                <a:pos x="connsiteX1" y="connsiteY1"/>
              </a:cxn>
              <a:cxn ang="0">
                <a:pos x="connsiteX2" y="connsiteY2"/>
              </a:cxn>
              <a:cxn ang="0">
                <a:pos x="connsiteX3" y="connsiteY3"/>
              </a:cxn>
            </a:cxnLst>
            <a:rect l="l" t="t" r="r" b="b"/>
            <a:pathLst>
              <a:path w="365760" h="358140">
                <a:moveTo>
                  <a:pt x="0" y="0"/>
                </a:moveTo>
                <a:lnTo>
                  <a:pt x="182880" y="0"/>
                </a:lnTo>
                <a:lnTo>
                  <a:pt x="365760" y="182880"/>
                </a:lnTo>
                <a:lnTo>
                  <a:pt x="365760" y="358140"/>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 name="组合 20">
            <a:extLst>
              <a:ext uri="{FF2B5EF4-FFF2-40B4-BE49-F238E27FC236}">
                <a16:creationId xmlns:a16="http://schemas.microsoft.com/office/drawing/2014/main" id="{A9930B09-F70B-44EA-88E7-73BF2FFE084D}"/>
              </a:ext>
            </a:extLst>
          </p:cNvPr>
          <p:cNvGrpSpPr/>
          <p:nvPr/>
        </p:nvGrpSpPr>
        <p:grpSpPr>
          <a:xfrm>
            <a:off x="309846" y="2078698"/>
            <a:ext cx="180000" cy="180000"/>
            <a:chOff x="202437" y="486863"/>
            <a:chExt cx="180000" cy="180000"/>
          </a:xfrm>
        </p:grpSpPr>
        <p:sp>
          <p:nvSpPr>
            <p:cNvPr id="22" name="椭圆 21">
              <a:extLst>
                <a:ext uri="{FF2B5EF4-FFF2-40B4-BE49-F238E27FC236}">
                  <a16:creationId xmlns:a16="http://schemas.microsoft.com/office/drawing/2014/main" id="{AD737E17-84B3-4711-ABF1-CCDE8D7CDDB8}"/>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 name="椭圆 22">
              <a:extLst>
                <a:ext uri="{FF2B5EF4-FFF2-40B4-BE49-F238E27FC236}">
                  <a16:creationId xmlns:a16="http://schemas.microsoft.com/office/drawing/2014/main" id="{8E33ACB0-8D80-4968-BAA6-1114F1EBEDAE}"/>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4" name="组合 23">
            <a:extLst>
              <a:ext uri="{FF2B5EF4-FFF2-40B4-BE49-F238E27FC236}">
                <a16:creationId xmlns:a16="http://schemas.microsoft.com/office/drawing/2014/main" id="{27EDE8AA-8C79-4E2E-872A-2E6FF67A81EE}"/>
              </a:ext>
            </a:extLst>
          </p:cNvPr>
          <p:cNvGrpSpPr/>
          <p:nvPr/>
        </p:nvGrpSpPr>
        <p:grpSpPr>
          <a:xfrm>
            <a:off x="309846" y="2555145"/>
            <a:ext cx="180000" cy="180000"/>
            <a:chOff x="202437" y="486863"/>
            <a:chExt cx="180000" cy="180000"/>
          </a:xfrm>
        </p:grpSpPr>
        <p:sp>
          <p:nvSpPr>
            <p:cNvPr id="25" name="椭圆 24">
              <a:extLst>
                <a:ext uri="{FF2B5EF4-FFF2-40B4-BE49-F238E27FC236}">
                  <a16:creationId xmlns:a16="http://schemas.microsoft.com/office/drawing/2014/main" id="{F2BD7BFB-D113-4CB3-A5CC-83DF4FE94DBE}"/>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 name="椭圆 25">
              <a:extLst>
                <a:ext uri="{FF2B5EF4-FFF2-40B4-BE49-F238E27FC236}">
                  <a16:creationId xmlns:a16="http://schemas.microsoft.com/office/drawing/2014/main" id="{7C9C6328-2E87-4110-A178-A00DAC233D9D}"/>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7" name="组合 26">
            <a:extLst>
              <a:ext uri="{FF2B5EF4-FFF2-40B4-BE49-F238E27FC236}">
                <a16:creationId xmlns:a16="http://schemas.microsoft.com/office/drawing/2014/main" id="{0E669C6C-5177-4444-AA54-129E4B74686C}"/>
              </a:ext>
            </a:extLst>
          </p:cNvPr>
          <p:cNvGrpSpPr/>
          <p:nvPr/>
        </p:nvGrpSpPr>
        <p:grpSpPr>
          <a:xfrm>
            <a:off x="236097" y="3031592"/>
            <a:ext cx="180000" cy="180000"/>
            <a:chOff x="202437" y="486863"/>
            <a:chExt cx="180000" cy="180000"/>
          </a:xfrm>
        </p:grpSpPr>
        <p:sp>
          <p:nvSpPr>
            <p:cNvPr id="28" name="椭圆 27">
              <a:extLst>
                <a:ext uri="{FF2B5EF4-FFF2-40B4-BE49-F238E27FC236}">
                  <a16:creationId xmlns:a16="http://schemas.microsoft.com/office/drawing/2014/main" id="{D66F63F2-0D72-41A4-A8BE-3C4E361AE5B3}"/>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椭圆 28">
              <a:extLst>
                <a:ext uri="{FF2B5EF4-FFF2-40B4-BE49-F238E27FC236}">
                  <a16:creationId xmlns:a16="http://schemas.microsoft.com/office/drawing/2014/main" id="{F7AD3ADA-100E-4827-B50D-075232B173C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0" name="组合 29">
            <a:extLst>
              <a:ext uri="{FF2B5EF4-FFF2-40B4-BE49-F238E27FC236}">
                <a16:creationId xmlns:a16="http://schemas.microsoft.com/office/drawing/2014/main" id="{65124B39-3BC5-4613-927B-13734CA43E49}"/>
              </a:ext>
            </a:extLst>
          </p:cNvPr>
          <p:cNvGrpSpPr/>
          <p:nvPr/>
        </p:nvGrpSpPr>
        <p:grpSpPr>
          <a:xfrm>
            <a:off x="236097" y="3508039"/>
            <a:ext cx="180000" cy="180000"/>
            <a:chOff x="202437" y="486863"/>
            <a:chExt cx="180000" cy="180000"/>
          </a:xfrm>
        </p:grpSpPr>
        <p:sp>
          <p:nvSpPr>
            <p:cNvPr id="31" name="椭圆 30">
              <a:extLst>
                <a:ext uri="{FF2B5EF4-FFF2-40B4-BE49-F238E27FC236}">
                  <a16:creationId xmlns:a16="http://schemas.microsoft.com/office/drawing/2014/main" id="{5D3251B7-5914-40B6-B1B7-839CE5E3608C}"/>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椭圆 31">
              <a:extLst>
                <a:ext uri="{FF2B5EF4-FFF2-40B4-BE49-F238E27FC236}">
                  <a16:creationId xmlns:a16="http://schemas.microsoft.com/office/drawing/2014/main" id="{A544FEE6-D218-4E9B-92C4-AD702E9C91FC}"/>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3" name="组合 32">
            <a:extLst>
              <a:ext uri="{FF2B5EF4-FFF2-40B4-BE49-F238E27FC236}">
                <a16:creationId xmlns:a16="http://schemas.microsoft.com/office/drawing/2014/main" id="{891C675A-D32C-4C2F-A1D1-A7CD5D8550CB}"/>
              </a:ext>
            </a:extLst>
          </p:cNvPr>
          <p:cNvGrpSpPr/>
          <p:nvPr/>
        </p:nvGrpSpPr>
        <p:grpSpPr>
          <a:xfrm>
            <a:off x="236097" y="3984486"/>
            <a:ext cx="180000" cy="180000"/>
            <a:chOff x="202437" y="486863"/>
            <a:chExt cx="180000" cy="180000"/>
          </a:xfrm>
        </p:grpSpPr>
        <p:sp>
          <p:nvSpPr>
            <p:cNvPr id="34" name="椭圆 33">
              <a:extLst>
                <a:ext uri="{FF2B5EF4-FFF2-40B4-BE49-F238E27FC236}">
                  <a16:creationId xmlns:a16="http://schemas.microsoft.com/office/drawing/2014/main" id="{66D253C6-BABA-464E-BD18-9167DEF56F59}"/>
                </a:ext>
              </a:extLst>
            </p:cNvPr>
            <p:cNvSpPr/>
            <p:nvPr/>
          </p:nvSpPr>
          <p:spPr>
            <a:xfrm>
              <a:off x="202437" y="486863"/>
              <a:ext cx="180000" cy="180000"/>
            </a:xfrm>
            <a:prstGeom prst="ellipse">
              <a:avLst/>
            </a:prstGeom>
            <a:gradFill flip="none" rotWithShape="1">
              <a:gsLst>
                <a:gs pos="57000">
                  <a:schemeClr val="accent3">
                    <a:alpha val="0"/>
                  </a:schemeClr>
                </a:gs>
                <a:gs pos="0">
                  <a:schemeClr val="accent2"/>
                </a:gs>
              </a:gsLst>
              <a:path path="circl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 name="椭圆 34">
              <a:extLst>
                <a:ext uri="{FF2B5EF4-FFF2-40B4-BE49-F238E27FC236}">
                  <a16:creationId xmlns:a16="http://schemas.microsoft.com/office/drawing/2014/main" id="{95676F41-2B10-49C8-AD0B-916A44D50ACF}"/>
                </a:ext>
              </a:extLst>
            </p:cNvPr>
            <p:cNvSpPr/>
            <p:nvPr/>
          </p:nvSpPr>
          <p:spPr>
            <a:xfrm>
              <a:off x="256437" y="540863"/>
              <a:ext cx="72000" cy="72000"/>
            </a:xfrm>
            <a:prstGeom prst="ellipse">
              <a:avLst/>
            </a:prstGeom>
            <a:solidFill>
              <a:schemeClr val="accent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9" name="文本占位符 1">
            <a:extLst>
              <a:ext uri="{FF2B5EF4-FFF2-40B4-BE49-F238E27FC236}">
                <a16:creationId xmlns:a16="http://schemas.microsoft.com/office/drawing/2014/main" id="{F8E6B009-E5A4-426E-B658-4BB1E38E9B5B}"/>
              </a:ext>
            </a:extLst>
          </p:cNvPr>
          <p:cNvSpPr txBox="1">
            <a:spLocks/>
          </p:cNvSpPr>
          <p:nvPr/>
        </p:nvSpPr>
        <p:spPr>
          <a:xfrm>
            <a:off x="558987" y="57696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数据可视化</a:t>
            </a:r>
          </a:p>
        </p:txBody>
      </p:sp>
      <p:sp>
        <p:nvSpPr>
          <p:cNvPr id="40" name="文本占位符 2">
            <a:extLst>
              <a:ext uri="{FF2B5EF4-FFF2-40B4-BE49-F238E27FC236}">
                <a16:creationId xmlns:a16="http://schemas.microsoft.com/office/drawing/2014/main" id="{23898FDC-51DC-46C7-9457-5DA35A855EAE}"/>
              </a:ext>
            </a:extLst>
          </p:cNvPr>
          <p:cNvSpPr txBox="1">
            <a:spLocks/>
          </p:cNvSpPr>
          <p:nvPr/>
        </p:nvSpPr>
        <p:spPr>
          <a:xfrm>
            <a:off x="558987" y="1053414"/>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历史数据</a:t>
            </a:r>
          </a:p>
        </p:txBody>
      </p:sp>
      <p:sp>
        <p:nvSpPr>
          <p:cNvPr id="41" name="文本占位符 3">
            <a:extLst>
              <a:ext uri="{FF2B5EF4-FFF2-40B4-BE49-F238E27FC236}">
                <a16:creationId xmlns:a16="http://schemas.microsoft.com/office/drawing/2014/main" id="{516BF001-9ED4-44A3-B909-BDF3BE1A1DEF}"/>
              </a:ext>
            </a:extLst>
          </p:cNvPr>
          <p:cNvSpPr txBox="1">
            <a:spLocks/>
          </p:cNvSpPr>
          <p:nvPr/>
        </p:nvSpPr>
        <p:spPr>
          <a:xfrm>
            <a:off x="558987" y="1529861"/>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YTD</a:t>
            </a:r>
            <a:endParaRPr lang="zh-CN" altLang="en-US" dirty="0"/>
          </a:p>
        </p:txBody>
      </p:sp>
      <p:sp>
        <p:nvSpPr>
          <p:cNvPr id="42" name="文本占位符 4">
            <a:extLst>
              <a:ext uri="{FF2B5EF4-FFF2-40B4-BE49-F238E27FC236}">
                <a16:creationId xmlns:a16="http://schemas.microsoft.com/office/drawing/2014/main" id="{B2CB878B-9883-4E78-9C5F-7680FD7A07BC}"/>
              </a:ext>
            </a:extLst>
          </p:cNvPr>
          <p:cNvSpPr txBox="1">
            <a:spLocks/>
          </p:cNvSpPr>
          <p:nvPr/>
        </p:nvSpPr>
        <p:spPr>
          <a:xfrm>
            <a:off x="558987" y="2006308"/>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3"/>
                </a:solidFill>
              </a:rPr>
              <a:t>每月数据</a:t>
            </a:r>
          </a:p>
        </p:txBody>
      </p:sp>
      <p:sp>
        <p:nvSpPr>
          <p:cNvPr id="43" name="文本占位符 5">
            <a:extLst>
              <a:ext uri="{FF2B5EF4-FFF2-40B4-BE49-F238E27FC236}">
                <a16:creationId xmlns:a16="http://schemas.microsoft.com/office/drawing/2014/main" id="{09B361A7-CBD5-4372-B1A1-94DCB11DCC28}"/>
              </a:ext>
            </a:extLst>
          </p:cNvPr>
          <p:cNvSpPr txBox="1">
            <a:spLocks/>
          </p:cNvSpPr>
          <p:nvPr/>
        </p:nvSpPr>
        <p:spPr>
          <a:xfrm>
            <a:off x="558987" y="2482755"/>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accent3"/>
                </a:solidFill>
              </a:rPr>
              <a:t>每日数据</a:t>
            </a:r>
          </a:p>
        </p:txBody>
      </p:sp>
      <p:sp>
        <p:nvSpPr>
          <p:cNvPr id="44" name="文本占位符 6">
            <a:extLst>
              <a:ext uri="{FF2B5EF4-FFF2-40B4-BE49-F238E27FC236}">
                <a16:creationId xmlns:a16="http://schemas.microsoft.com/office/drawing/2014/main" id="{A790B9FA-852C-4B53-B9F9-E4EF8699B6C1}"/>
              </a:ext>
            </a:extLst>
          </p:cNvPr>
          <p:cNvSpPr txBox="1">
            <a:spLocks/>
          </p:cNvSpPr>
          <p:nvPr/>
        </p:nvSpPr>
        <p:spPr>
          <a:xfrm>
            <a:off x="558987" y="2959202"/>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本月数据预测</a:t>
            </a:r>
          </a:p>
        </p:txBody>
      </p:sp>
      <p:sp>
        <p:nvSpPr>
          <p:cNvPr id="45" name="文本占位符 7">
            <a:extLst>
              <a:ext uri="{FF2B5EF4-FFF2-40B4-BE49-F238E27FC236}">
                <a16:creationId xmlns:a16="http://schemas.microsoft.com/office/drawing/2014/main" id="{ED0381A6-47FD-4C0D-A821-4FFC66CCA554}"/>
              </a:ext>
            </a:extLst>
          </p:cNvPr>
          <p:cNvSpPr txBox="1">
            <a:spLocks/>
          </p:cNvSpPr>
          <p:nvPr/>
        </p:nvSpPr>
        <p:spPr>
          <a:xfrm>
            <a:off x="558987" y="3435649"/>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重点订单追踪</a:t>
            </a:r>
          </a:p>
        </p:txBody>
      </p:sp>
      <p:sp>
        <p:nvSpPr>
          <p:cNvPr id="46" name="文本占位符 8">
            <a:extLst>
              <a:ext uri="{FF2B5EF4-FFF2-40B4-BE49-F238E27FC236}">
                <a16:creationId xmlns:a16="http://schemas.microsoft.com/office/drawing/2014/main" id="{A9F96477-1F8C-43CC-981B-507D019AE3B5}"/>
              </a:ext>
            </a:extLst>
          </p:cNvPr>
          <p:cNvSpPr txBox="1">
            <a:spLocks/>
          </p:cNvSpPr>
          <p:nvPr/>
        </p:nvSpPr>
        <p:spPr>
          <a:xfrm>
            <a:off x="558987" y="3912096"/>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bg1">
                    <a:lumMod val="50000"/>
                  </a:schemeClr>
                </a:solidFill>
              </a:rPr>
              <a:t>核心客户分类</a:t>
            </a:r>
          </a:p>
        </p:txBody>
      </p:sp>
      <p:sp>
        <p:nvSpPr>
          <p:cNvPr id="47" name="文本占位符 9">
            <a:extLst>
              <a:ext uri="{FF2B5EF4-FFF2-40B4-BE49-F238E27FC236}">
                <a16:creationId xmlns:a16="http://schemas.microsoft.com/office/drawing/2014/main" id="{74C7CB2B-22BB-4F95-BA45-4D1E5CBE8012}"/>
              </a:ext>
            </a:extLst>
          </p:cNvPr>
          <p:cNvSpPr txBox="1">
            <a:spLocks/>
          </p:cNvSpPr>
          <p:nvPr/>
        </p:nvSpPr>
        <p:spPr>
          <a:xfrm>
            <a:off x="558987" y="438854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48" name="文本占位符 10">
            <a:extLst>
              <a:ext uri="{FF2B5EF4-FFF2-40B4-BE49-F238E27FC236}">
                <a16:creationId xmlns:a16="http://schemas.microsoft.com/office/drawing/2014/main" id="{00DDB4F8-64CF-40FA-A334-1D0845E18982}"/>
              </a:ext>
            </a:extLst>
          </p:cNvPr>
          <p:cNvSpPr txBox="1">
            <a:spLocks/>
          </p:cNvSpPr>
          <p:nvPr/>
        </p:nvSpPr>
        <p:spPr>
          <a:xfrm>
            <a:off x="558987" y="4864990"/>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49" name="文本占位符 11">
            <a:extLst>
              <a:ext uri="{FF2B5EF4-FFF2-40B4-BE49-F238E27FC236}">
                <a16:creationId xmlns:a16="http://schemas.microsoft.com/office/drawing/2014/main" id="{AAEDBF1E-B860-423C-BD5A-809DBF3880DF}"/>
              </a:ext>
            </a:extLst>
          </p:cNvPr>
          <p:cNvSpPr txBox="1">
            <a:spLocks/>
          </p:cNvSpPr>
          <p:nvPr/>
        </p:nvSpPr>
        <p:spPr>
          <a:xfrm>
            <a:off x="558987" y="5341437"/>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50" name="文本占位符 12">
            <a:extLst>
              <a:ext uri="{FF2B5EF4-FFF2-40B4-BE49-F238E27FC236}">
                <a16:creationId xmlns:a16="http://schemas.microsoft.com/office/drawing/2014/main" id="{5BC23EE6-C785-419C-BD96-2D887307C02E}"/>
              </a:ext>
            </a:extLst>
          </p:cNvPr>
          <p:cNvSpPr txBox="1">
            <a:spLocks/>
          </p:cNvSpPr>
          <p:nvPr/>
        </p:nvSpPr>
        <p:spPr>
          <a:xfrm>
            <a:off x="558987" y="5817883"/>
            <a:ext cx="864000" cy="324000"/>
          </a:xfrm>
          <a:prstGeom prst="rect">
            <a:avLst/>
          </a:prstGeom>
          <a:noFill/>
        </p:spPr>
        <p:txBody>
          <a:bodyPr wrap="square" lIns="0" tIns="0" rIns="0" bIns="0" rtlCol="0" anchor="ctr" anchorCtr="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zh-CN" altLang="en-US" sz="800" kern="1200" dirty="0">
                <a:solidFill>
                  <a:schemeClr val="bg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solidFill>
                <a:schemeClr val="bg1">
                  <a:lumMod val="50000"/>
                </a:schemeClr>
              </a:solidFill>
            </a:endParaRPr>
          </a:p>
        </p:txBody>
      </p:sp>
      <p:sp>
        <p:nvSpPr>
          <p:cNvPr id="51" name="等腰三角形 50">
            <a:extLst>
              <a:ext uri="{FF2B5EF4-FFF2-40B4-BE49-F238E27FC236}">
                <a16:creationId xmlns:a16="http://schemas.microsoft.com/office/drawing/2014/main" id="{762B517A-D8C1-4886-95AB-25ACE5561EDB}"/>
              </a:ext>
            </a:extLst>
          </p:cNvPr>
          <p:cNvSpPr/>
          <p:nvPr/>
        </p:nvSpPr>
        <p:spPr>
          <a:xfrm rot="5400000">
            <a:off x="458885" y="2609226"/>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2" name="椭圆 51">
            <a:extLst>
              <a:ext uri="{FF2B5EF4-FFF2-40B4-BE49-F238E27FC236}">
                <a16:creationId xmlns:a16="http://schemas.microsoft.com/office/drawing/2014/main" id="{137BC9CC-22D3-420C-91A0-FDEC05C21682}"/>
              </a:ext>
            </a:extLst>
          </p:cNvPr>
          <p:cNvSpPr/>
          <p:nvPr/>
        </p:nvSpPr>
        <p:spPr>
          <a:xfrm>
            <a:off x="365445" y="2608755"/>
            <a:ext cx="72000" cy="72000"/>
          </a:xfrm>
          <a:prstGeom prst="ellipse">
            <a:avLst/>
          </a:prstGeom>
          <a:solidFill>
            <a:schemeClr val="accent5"/>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6" name="组合 55">
            <a:extLst>
              <a:ext uri="{FF2B5EF4-FFF2-40B4-BE49-F238E27FC236}">
                <a16:creationId xmlns:a16="http://schemas.microsoft.com/office/drawing/2014/main" id="{2D9C14DE-BD54-4CBB-ABED-F1C6C63D6475}"/>
              </a:ext>
            </a:extLst>
          </p:cNvPr>
          <p:cNvGrpSpPr/>
          <p:nvPr/>
        </p:nvGrpSpPr>
        <p:grpSpPr>
          <a:xfrm>
            <a:off x="393588" y="4032882"/>
            <a:ext cx="140441" cy="82428"/>
            <a:chOff x="393588" y="5462613"/>
            <a:chExt cx="140441" cy="82428"/>
          </a:xfrm>
        </p:grpSpPr>
        <p:sp>
          <p:nvSpPr>
            <p:cNvPr id="57" name="等腰三角形 56">
              <a:extLst>
                <a:ext uri="{FF2B5EF4-FFF2-40B4-BE49-F238E27FC236}">
                  <a16:creationId xmlns:a16="http://schemas.microsoft.com/office/drawing/2014/main" id="{0D5A9392-7349-4A55-87D4-00DFFF8AC612}"/>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等腰三角形 57">
              <a:extLst>
                <a:ext uri="{FF2B5EF4-FFF2-40B4-BE49-F238E27FC236}">
                  <a16:creationId xmlns:a16="http://schemas.microsoft.com/office/drawing/2014/main" id="{F975B400-415E-4057-9457-8D2D82EB8995}"/>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6" name="组合 65">
            <a:extLst>
              <a:ext uri="{FF2B5EF4-FFF2-40B4-BE49-F238E27FC236}">
                <a16:creationId xmlns:a16="http://schemas.microsoft.com/office/drawing/2014/main" id="{696BC890-5827-436F-BF2B-C1ECDD06B37A}"/>
              </a:ext>
            </a:extLst>
          </p:cNvPr>
          <p:cNvGrpSpPr/>
          <p:nvPr/>
        </p:nvGrpSpPr>
        <p:grpSpPr>
          <a:xfrm>
            <a:off x="393588" y="3079988"/>
            <a:ext cx="140441" cy="82428"/>
            <a:chOff x="393588" y="5462613"/>
            <a:chExt cx="140441" cy="82428"/>
          </a:xfrm>
        </p:grpSpPr>
        <p:sp>
          <p:nvSpPr>
            <p:cNvPr id="67" name="等腰三角形 66">
              <a:extLst>
                <a:ext uri="{FF2B5EF4-FFF2-40B4-BE49-F238E27FC236}">
                  <a16:creationId xmlns:a16="http://schemas.microsoft.com/office/drawing/2014/main" id="{330D0062-812A-43BC-98C0-18A21DB4C8D3}"/>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8" name="等腰三角形 67">
              <a:extLst>
                <a:ext uri="{FF2B5EF4-FFF2-40B4-BE49-F238E27FC236}">
                  <a16:creationId xmlns:a16="http://schemas.microsoft.com/office/drawing/2014/main" id="{F1284D90-690E-4B92-9E40-9EBBD340CF68}"/>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9" name="组合 68">
            <a:extLst>
              <a:ext uri="{FF2B5EF4-FFF2-40B4-BE49-F238E27FC236}">
                <a16:creationId xmlns:a16="http://schemas.microsoft.com/office/drawing/2014/main" id="{6241834D-0C05-4C9C-AFAF-E451EBBD4F87}"/>
              </a:ext>
            </a:extLst>
          </p:cNvPr>
          <p:cNvGrpSpPr/>
          <p:nvPr/>
        </p:nvGrpSpPr>
        <p:grpSpPr>
          <a:xfrm>
            <a:off x="393588" y="3556435"/>
            <a:ext cx="140441" cy="82428"/>
            <a:chOff x="393588" y="5462613"/>
            <a:chExt cx="140441" cy="82428"/>
          </a:xfrm>
        </p:grpSpPr>
        <p:sp>
          <p:nvSpPr>
            <p:cNvPr id="70" name="等腰三角形 69">
              <a:extLst>
                <a:ext uri="{FF2B5EF4-FFF2-40B4-BE49-F238E27FC236}">
                  <a16:creationId xmlns:a16="http://schemas.microsoft.com/office/drawing/2014/main" id="{704D553C-4149-40EC-8BDA-DF443CDA9B78}"/>
                </a:ext>
              </a:extLst>
            </p:cNvPr>
            <p:cNvSpPr/>
            <p:nvPr/>
          </p:nvSpPr>
          <p:spPr>
            <a:xfrm rot="5400000">
              <a:off x="457286"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1" name="等腰三角形 70">
              <a:extLst>
                <a:ext uri="{FF2B5EF4-FFF2-40B4-BE49-F238E27FC236}">
                  <a16:creationId xmlns:a16="http://schemas.microsoft.com/office/drawing/2014/main" id="{03ECE6E7-E6AD-48BA-B3EB-1E0EA512B44F}"/>
                </a:ext>
              </a:extLst>
            </p:cNvPr>
            <p:cNvSpPr/>
            <p:nvPr/>
          </p:nvSpPr>
          <p:spPr>
            <a:xfrm rot="5400000">
              <a:off x="387903" y="5468298"/>
              <a:ext cx="82428" cy="71058"/>
            </a:xfrm>
            <a:prstGeom prst="triangle">
              <a:avLst/>
            </a:prstGeom>
            <a:gradFill>
              <a:gsLst>
                <a:gs pos="0">
                  <a:schemeClr val="accent3">
                    <a:alpha val="0"/>
                  </a:schemeClr>
                </a:gs>
                <a:gs pos="9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80" name="文本占位符 11">
            <a:extLst>
              <a:ext uri="{FF2B5EF4-FFF2-40B4-BE49-F238E27FC236}">
                <a16:creationId xmlns:a16="http://schemas.microsoft.com/office/drawing/2014/main" id="{45D50859-79DC-4E21-A37D-6953900A33DD}"/>
              </a:ext>
            </a:extLst>
          </p:cNvPr>
          <p:cNvSpPr txBox="1">
            <a:spLocks/>
          </p:cNvSpPr>
          <p:nvPr/>
        </p:nvSpPr>
        <p:spPr>
          <a:xfrm>
            <a:off x="1977511" y="2006308"/>
            <a:ext cx="1440000" cy="20603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t>明星产品</a:t>
            </a:r>
          </a:p>
        </p:txBody>
      </p:sp>
      <p:sp>
        <p:nvSpPr>
          <p:cNvPr id="81" name="文本占位符 12">
            <a:extLst>
              <a:ext uri="{FF2B5EF4-FFF2-40B4-BE49-F238E27FC236}">
                <a16:creationId xmlns:a16="http://schemas.microsoft.com/office/drawing/2014/main" id="{724061B5-0FD8-46E1-82EF-1D81CACB905D}"/>
              </a:ext>
            </a:extLst>
          </p:cNvPr>
          <p:cNvSpPr txBox="1">
            <a:spLocks/>
          </p:cNvSpPr>
          <p:nvPr/>
        </p:nvSpPr>
        <p:spPr>
          <a:xfrm>
            <a:off x="1977511" y="2322352"/>
            <a:ext cx="1440000" cy="612000"/>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4800" b="1" kern="1200" dirty="0" smtClean="0">
                <a:gradFill flip="none" rotWithShape="1">
                  <a:gsLst>
                    <a:gs pos="0">
                      <a:schemeClr val="accent3"/>
                    </a:gs>
                    <a:gs pos="89000">
                      <a:schemeClr val="accent4"/>
                    </a:gs>
                  </a:gsLst>
                  <a:lin ang="5400000" scaled="0"/>
                  <a:tileRect/>
                </a:gradFill>
                <a:effectLst>
                  <a:reflection blurRad="76200" stA="25000" endPos="23000" dist="38100" dir="5400000" sy="-100000" algn="bl" rotWithShape="0"/>
                </a:effectLst>
                <a:latin typeface="+mj-ea"/>
                <a:ea typeface="+mj-ea"/>
                <a:cs typeface="OPPOSans B" panose="00020600040101010101" pitchFamily="18" charset="-122"/>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800" dirty="0">
                <a:latin typeface="OPPOSans B" panose="00020600040101010101" pitchFamily="18" charset="-122"/>
                <a:ea typeface="OPPOSans B" panose="00020600040101010101" pitchFamily="18" charset="-122"/>
                <a:sym typeface="OPPOSans B" panose="00020600040101010101" pitchFamily="18" charset="-122"/>
              </a:rPr>
              <a:t>C</a:t>
            </a:r>
            <a:endParaRPr lang="en-US" sz="2800" dirty="0">
              <a:latin typeface="OPPOSans B" panose="00020600040101010101" pitchFamily="18" charset="-122"/>
              <a:ea typeface="OPPOSans B" panose="00020600040101010101" pitchFamily="18" charset="-122"/>
              <a:sym typeface="OPPOSans B" panose="00020600040101010101" pitchFamily="18" charset="-122"/>
            </a:endParaRPr>
          </a:p>
        </p:txBody>
      </p:sp>
      <p:sp>
        <p:nvSpPr>
          <p:cNvPr id="82" name="文本占位符 13">
            <a:extLst>
              <a:ext uri="{FF2B5EF4-FFF2-40B4-BE49-F238E27FC236}">
                <a16:creationId xmlns:a16="http://schemas.microsoft.com/office/drawing/2014/main" id="{C032C00D-E314-422E-8F47-10E56DC89F07}"/>
              </a:ext>
            </a:extLst>
          </p:cNvPr>
          <p:cNvSpPr txBox="1">
            <a:spLocks/>
          </p:cNvSpPr>
          <p:nvPr/>
        </p:nvSpPr>
        <p:spPr>
          <a:xfrm>
            <a:off x="1977511" y="3472089"/>
            <a:ext cx="1440000" cy="20603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t>潜力产品</a:t>
            </a:r>
          </a:p>
        </p:txBody>
      </p:sp>
      <p:sp>
        <p:nvSpPr>
          <p:cNvPr id="83" name="文本占位符 14">
            <a:extLst>
              <a:ext uri="{FF2B5EF4-FFF2-40B4-BE49-F238E27FC236}">
                <a16:creationId xmlns:a16="http://schemas.microsoft.com/office/drawing/2014/main" id="{DD2BC5C0-D327-43CA-9B29-D53A281ECD2F}"/>
              </a:ext>
            </a:extLst>
          </p:cNvPr>
          <p:cNvSpPr txBox="1">
            <a:spLocks/>
          </p:cNvSpPr>
          <p:nvPr/>
        </p:nvSpPr>
        <p:spPr>
          <a:xfrm>
            <a:off x="1977511" y="3788133"/>
            <a:ext cx="1440000" cy="612000"/>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4800" b="1" kern="1200" dirty="0" smtClean="0">
                <a:gradFill flip="none" rotWithShape="1">
                  <a:gsLst>
                    <a:gs pos="0">
                      <a:schemeClr val="accent3"/>
                    </a:gs>
                    <a:gs pos="89000">
                      <a:schemeClr val="accent4"/>
                    </a:gs>
                  </a:gsLst>
                  <a:lin ang="5400000" scaled="0"/>
                  <a:tileRect/>
                </a:gradFill>
                <a:effectLst>
                  <a:reflection blurRad="76200" stA="25000" endPos="23000" dist="38100" dir="5400000" sy="-100000" algn="bl" rotWithShape="0"/>
                </a:effectLst>
                <a:latin typeface="+mj-ea"/>
                <a:ea typeface="+mj-ea"/>
                <a:cs typeface="OPPOSans B" panose="00020600040101010101" pitchFamily="18" charset="-122"/>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800" dirty="0">
                <a:latin typeface="OPPOSans B" panose="00020600040101010101" pitchFamily="18" charset="-122"/>
                <a:ea typeface="OPPOSans B" panose="00020600040101010101" pitchFamily="18" charset="-122"/>
                <a:sym typeface="OPPOSans B" panose="00020600040101010101" pitchFamily="18" charset="-122"/>
              </a:rPr>
              <a:t>B</a:t>
            </a:r>
            <a:r>
              <a:rPr lang="zh-CN" altLang="en-US" sz="2800" dirty="0">
                <a:latin typeface="OPPOSans B" panose="00020600040101010101" pitchFamily="18" charset="-122"/>
                <a:ea typeface="OPPOSans B" panose="00020600040101010101" pitchFamily="18" charset="-122"/>
                <a:sym typeface="OPPOSans B" panose="00020600040101010101" pitchFamily="18" charset="-122"/>
              </a:rPr>
              <a:t>，</a:t>
            </a:r>
            <a:r>
              <a:rPr lang="en-US" altLang="zh-CN" sz="2800" dirty="0">
                <a:latin typeface="OPPOSans B" panose="00020600040101010101" pitchFamily="18" charset="-122"/>
                <a:ea typeface="OPPOSans B" panose="00020600040101010101" pitchFamily="18" charset="-122"/>
                <a:sym typeface="OPPOSans B" panose="00020600040101010101" pitchFamily="18" charset="-122"/>
              </a:rPr>
              <a:t>F</a:t>
            </a:r>
            <a:endParaRPr lang="en-US" sz="2800" dirty="0">
              <a:latin typeface="OPPOSans B" panose="00020600040101010101" pitchFamily="18" charset="-122"/>
              <a:ea typeface="OPPOSans B" panose="00020600040101010101" pitchFamily="18" charset="-122"/>
              <a:sym typeface="OPPOSans B" panose="00020600040101010101" pitchFamily="18" charset="-122"/>
            </a:endParaRPr>
          </a:p>
        </p:txBody>
      </p:sp>
      <p:sp>
        <p:nvSpPr>
          <p:cNvPr id="84" name="文本占位符 15">
            <a:extLst>
              <a:ext uri="{FF2B5EF4-FFF2-40B4-BE49-F238E27FC236}">
                <a16:creationId xmlns:a16="http://schemas.microsoft.com/office/drawing/2014/main" id="{7615490A-33DA-4DC4-8988-B36D7DBDF9C9}"/>
              </a:ext>
            </a:extLst>
          </p:cNvPr>
          <p:cNvSpPr txBox="1">
            <a:spLocks/>
          </p:cNvSpPr>
          <p:nvPr/>
        </p:nvSpPr>
        <p:spPr>
          <a:xfrm>
            <a:off x="1977511" y="4937869"/>
            <a:ext cx="1440000" cy="20603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t>一般产品</a:t>
            </a:r>
          </a:p>
        </p:txBody>
      </p:sp>
      <p:sp>
        <p:nvSpPr>
          <p:cNvPr id="85" name="文本占位符 16">
            <a:extLst>
              <a:ext uri="{FF2B5EF4-FFF2-40B4-BE49-F238E27FC236}">
                <a16:creationId xmlns:a16="http://schemas.microsoft.com/office/drawing/2014/main" id="{0D278862-737D-44A0-8520-FF9A9A5E389F}"/>
              </a:ext>
            </a:extLst>
          </p:cNvPr>
          <p:cNvSpPr txBox="1">
            <a:spLocks/>
          </p:cNvSpPr>
          <p:nvPr/>
        </p:nvSpPr>
        <p:spPr>
          <a:xfrm>
            <a:off x="1977511" y="5253913"/>
            <a:ext cx="1440000" cy="612000"/>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4800" b="1" kern="1200" dirty="0" smtClean="0">
                <a:gradFill flip="none" rotWithShape="1">
                  <a:gsLst>
                    <a:gs pos="0">
                      <a:schemeClr val="accent3"/>
                    </a:gs>
                    <a:gs pos="89000">
                      <a:schemeClr val="accent4"/>
                    </a:gs>
                  </a:gsLst>
                  <a:lin ang="5400000" scaled="0"/>
                  <a:tileRect/>
                </a:gradFill>
                <a:effectLst>
                  <a:reflection blurRad="76200" stA="25000" endPos="23000" dist="38100" dir="5400000" sy="-100000" algn="bl" rotWithShape="0"/>
                </a:effectLst>
                <a:latin typeface="+mj-ea"/>
                <a:ea typeface="+mj-ea"/>
                <a:cs typeface="OPPOSans B" panose="00020600040101010101" pitchFamily="18" charset="-122"/>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800" dirty="0">
                <a:latin typeface="OPPOSans B" panose="00020600040101010101" pitchFamily="18" charset="-122"/>
                <a:ea typeface="OPPOSans B" panose="00020600040101010101" pitchFamily="18" charset="-122"/>
                <a:sym typeface="OPPOSans B" panose="00020600040101010101" pitchFamily="18" charset="-122"/>
              </a:rPr>
              <a:t>A</a:t>
            </a:r>
            <a:r>
              <a:rPr lang="zh-CN" altLang="en-US" sz="2800" dirty="0">
                <a:latin typeface="OPPOSans B" panose="00020600040101010101" pitchFamily="18" charset="-122"/>
                <a:ea typeface="OPPOSans B" panose="00020600040101010101" pitchFamily="18" charset="-122"/>
                <a:sym typeface="OPPOSans B" panose="00020600040101010101" pitchFamily="18" charset="-122"/>
              </a:rPr>
              <a:t>，</a:t>
            </a:r>
            <a:r>
              <a:rPr lang="en-US" altLang="zh-CN" sz="2800" dirty="0">
                <a:latin typeface="OPPOSans B" panose="00020600040101010101" pitchFamily="18" charset="-122"/>
                <a:ea typeface="OPPOSans B" panose="00020600040101010101" pitchFamily="18" charset="-122"/>
                <a:sym typeface="OPPOSans B" panose="00020600040101010101" pitchFamily="18" charset="-122"/>
              </a:rPr>
              <a:t>D</a:t>
            </a:r>
            <a:r>
              <a:rPr lang="zh-CN" altLang="en-US" sz="2800" dirty="0">
                <a:latin typeface="OPPOSans B" panose="00020600040101010101" pitchFamily="18" charset="-122"/>
                <a:ea typeface="OPPOSans B" panose="00020600040101010101" pitchFamily="18" charset="-122"/>
                <a:sym typeface="OPPOSans B" panose="00020600040101010101" pitchFamily="18" charset="-122"/>
              </a:rPr>
              <a:t>，</a:t>
            </a:r>
            <a:r>
              <a:rPr lang="en-US" altLang="zh-CN" sz="2800" dirty="0">
                <a:latin typeface="OPPOSans B" panose="00020600040101010101" pitchFamily="18" charset="-122"/>
                <a:ea typeface="OPPOSans B" panose="00020600040101010101" pitchFamily="18" charset="-122"/>
                <a:sym typeface="OPPOSans B" panose="00020600040101010101" pitchFamily="18" charset="-122"/>
              </a:rPr>
              <a:t>E</a:t>
            </a:r>
            <a:endParaRPr lang="en-US" sz="2800" dirty="0">
              <a:latin typeface="OPPOSans B" panose="00020600040101010101" pitchFamily="18" charset="-122"/>
              <a:ea typeface="OPPOSans B" panose="00020600040101010101" pitchFamily="18" charset="-122"/>
              <a:sym typeface="OPPOSans B" panose="00020600040101010101" pitchFamily="18" charset="-122"/>
            </a:endParaRPr>
          </a:p>
        </p:txBody>
      </p:sp>
      <p:grpSp>
        <p:nvGrpSpPr>
          <p:cNvPr id="93" name="组合 92">
            <a:extLst>
              <a:ext uri="{FF2B5EF4-FFF2-40B4-BE49-F238E27FC236}">
                <a16:creationId xmlns:a16="http://schemas.microsoft.com/office/drawing/2014/main" id="{83A487D5-B9A6-4E92-AC1C-A2E7DFC4EE7C}"/>
              </a:ext>
            </a:extLst>
          </p:cNvPr>
          <p:cNvGrpSpPr/>
          <p:nvPr/>
        </p:nvGrpSpPr>
        <p:grpSpPr>
          <a:xfrm flipV="1">
            <a:off x="1977511" y="1926662"/>
            <a:ext cx="1800000" cy="0"/>
            <a:chOff x="1799142" y="3395666"/>
            <a:chExt cx="1713653" cy="0"/>
          </a:xfrm>
        </p:grpSpPr>
        <p:cxnSp>
          <p:nvCxnSpPr>
            <p:cNvPr id="94" name="直接连接符 93">
              <a:extLst>
                <a:ext uri="{FF2B5EF4-FFF2-40B4-BE49-F238E27FC236}">
                  <a16:creationId xmlns:a16="http://schemas.microsoft.com/office/drawing/2014/main" id="{C8CA2E05-5DD9-4723-8780-43C3BA1E907F}"/>
                </a:ext>
              </a:extLst>
            </p:cNvPr>
            <p:cNvCxnSpPr>
              <a:cxnSpLocks/>
            </p:cNvCxnSpPr>
            <p:nvPr/>
          </p:nvCxnSpPr>
          <p:spPr>
            <a:xfrm>
              <a:off x="1799142" y="3395666"/>
              <a:ext cx="1713653"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565D1C11-F2F0-44FB-8528-2D6E82F767EE}"/>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96" name="组合 95">
            <a:extLst>
              <a:ext uri="{FF2B5EF4-FFF2-40B4-BE49-F238E27FC236}">
                <a16:creationId xmlns:a16="http://schemas.microsoft.com/office/drawing/2014/main" id="{8CAC82D1-7B30-42ED-9787-CE939AC540E5}"/>
              </a:ext>
            </a:extLst>
          </p:cNvPr>
          <p:cNvGrpSpPr/>
          <p:nvPr/>
        </p:nvGrpSpPr>
        <p:grpSpPr>
          <a:xfrm flipV="1">
            <a:off x="4179691" y="1926662"/>
            <a:ext cx="7353497" cy="0"/>
            <a:chOff x="1799142" y="3395666"/>
            <a:chExt cx="7000746" cy="0"/>
          </a:xfrm>
        </p:grpSpPr>
        <p:cxnSp>
          <p:nvCxnSpPr>
            <p:cNvPr id="97" name="直接连接符 96">
              <a:extLst>
                <a:ext uri="{FF2B5EF4-FFF2-40B4-BE49-F238E27FC236}">
                  <a16:creationId xmlns:a16="http://schemas.microsoft.com/office/drawing/2014/main" id="{11A550CA-670F-444D-88C4-D5DFCFAD4F62}"/>
                </a:ext>
              </a:extLst>
            </p:cNvPr>
            <p:cNvCxnSpPr>
              <a:cxnSpLocks/>
            </p:cNvCxnSpPr>
            <p:nvPr/>
          </p:nvCxnSpPr>
          <p:spPr>
            <a:xfrm flipV="1">
              <a:off x="1799142" y="3395666"/>
              <a:ext cx="7000746"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856F224F-58FC-4490-A708-A013F9755842}"/>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id="{F655570B-30EB-4AF4-8B26-3CDB18712F36}"/>
              </a:ext>
            </a:extLst>
          </p:cNvPr>
          <p:cNvGrpSpPr/>
          <p:nvPr/>
        </p:nvGrpSpPr>
        <p:grpSpPr>
          <a:xfrm flipV="1">
            <a:off x="1977511" y="3401541"/>
            <a:ext cx="1800000" cy="0"/>
            <a:chOff x="1799142" y="3395666"/>
            <a:chExt cx="1713653" cy="0"/>
          </a:xfrm>
        </p:grpSpPr>
        <p:cxnSp>
          <p:nvCxnSpPr>
            <p:cNvPr id="101" name="直接连接符 100">
              <a:extLst>
                <a:ext uri="{FF2B5EF4-FFF2-40B4-BE49-F238E27FC236}">
                  <a16:creationId xmlns:a16="http://schemas.microsoft.com/office/drawing/2014/main" id="{9B4A5C11-0C02-4484-8D58-58B541DDD181}"/>
                </a:ext>
              </a:extLst>
            </p:cNvPr>
            <p:cNvCxnSpPr>
              <a:cxnSpLocks/>
            </p:cNvCxnSpPr>
            <p:nvPr/>
          </p:nvCxnSpPr>
          <p:spPr>
            <a:xfrm>
              <a:off x="1799142" y="3395666"/>
              <a:ext cx="1713653"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0DF1ED64-F977-49D2-86DD-EBC2F23D8FFC}"/>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103" name="组合 102">
            <a:extLst>
              <a:ext uri="{FF2B5EF4-FFF2-40B4-BE49-F238E27FC236}">
                <a16:creationId xmlns:a16="http://schemas.microsoft.com/office/drawing/2014/main" id="{AA9AF9E1-11EA-41CB-8216-3ADC2F704911}"/>
              </a:ext>
            </a:extLst>
          </p:cNvPr>
          <p:cNvGrpSpPr/>
          <p:nvPr/>
        </p:nvGrpSpPr>
        <p:grpSpPr>
          <a:xfrm flipV="1">
            <a:off x="1977511" y="4876420"/>
            <a:ext cx="1800000" cy="0"/>
            <a:chOff x="1799142" y="3395666"/>
            <a:chExt cx="1713653" cy="0"/>
          </a:xfrm>
        </p:grpSpPr>
        <p:cxnSp>
          <p:nvCxnSpPr>
            <p:cNvPr id="104" name="直接连接符 103">
              <a:extLst>
                <a:ext uri="{FF2B5EF4-FFF2-40B4-BE49-F238E27FC236}">
                  <a16:creationId xmlns:a16="http://schemas.microsoft.com/office/drawing/2014/main" id="{23018689-0D06-468A-B111-13C86B25FF6F}"/>
                </a:ext>
              </a:extLst>
            </p:cNvPr>
            <p:cNvCxnSpPr>
              <a:cxnSpLocks/>
            </p:cNvCxnSpPr>
            <p:nvPr/>
          </p:nvCxnSpPr>
          <p:spPr>
            <a:xfrm>
              <a:off x="1799142" y="3395666"/>
              <a:ext cx="1713653" cy="0"/>
            </a:xfrm>
            <a:prstGeom prst="line">
              <a:avLst/>
            </a:prstGeom>
            <a:ln w="3175">
              <a:solidFill>
                <a:schemeClr val="accent3">
                  <a:alpha val="50000"/>
                </a:schemeClr>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4DAB7513-0BFC-4C81-BED3-A21107CE10E5}"/>
                </a:ext>
              </a:extLst>
            </p:cNvPr>
            <p:cNvCxnSpPr/>
            <p:nvPr/>
          </p:nvCxnSpPr>
          <p:spPr>
            <a:xfrm>
              <a:off x="1799142" y="3395666"/>
              <a:ext cx="720000" cy="0"/>
            </a:xfrm>
            <a:prstGeom prst="line">
              <a:avLst/>
            </a:prstGeom>
            <a:ln w="19050">
              <a:solidFill>
                <a:schemeClr val="accent3"/>
              </a:solidFill>
              <a:tailEnd type="none" w="med" len="lg"/>
            </a:ln>
          </p:spPr>
          <p:style>
            <a:lnRef idx="1">
              <a:schemeClr val="accent1"/>
            </a:lnRef>
            <a:fillRef idx="0">
              <a:schemeClr val="accent1"/>
            </a:fillRef>
            <a:effectRef idx="0">
              <a:schemeClr val="accent1"/>
            </a:effectRef>
            <a:fontRef idx="minor">
              <a:schemeClr val="tx1"/>
            </a:fontRef>
          </p:style>
        </p:cxnSp>
      </p:grpSp>
      <p:graphicFrame>
        <p:nvGraphicFramePr>
          <p:cNvPr id="78" name="图表占位符 18">
            <a:extLst>
              <a:ext uri="{FF2B5EF4-FFF2-40B4-BE49-F238E27FC236}">
                <a16:creationId xmlns:a16="http://schemas.microsoft.com/office/drawing/2014/main" id="{A1381055-03FF-42B1-BF5D-E6C56B094E16}"/>
              </a:ext>
            </a:extLst>
          </p:cNvPr>
          <p:cNvGraphicFramePr>
            <a:graphicFrameLocks/>
          </p:cNvGraphicFramePr>
          <p:nvPr>
            <p:extLst>
              <p:ext uri="{D42A27DB-BD31-4B8C-83A1-F6EECF244321}">
                <p14:modId xmlns:p14="http://schemas.microsoft.com/office/powerpoint/2010/main" val="1055765379"/>
              </p:ext>
            </p:extLst>
          </p:nvPr>
        </p:nvGraphicFramePr>
        <p:xfrm>
          <a:off x="4179691" y="2132698"/>
          <a:ext cx="8205348" cy="4009180"/>
        </p:xfrm>
        <a:graphic>
          <a:graphicData uri="http://schemas.openxmlformats.org/drawingml/2006/chart">
            <c:chart xmlns:c="http://schemas.openxmlformats.org/drawingml/2006/chart" xmlns:r="http://schemas.openxmlformats.org/officeDocument/2006/relationships" r:id="rId3"/>
          </a:graphicData>
        </a:graphic>
      </p:graphicFrame>
      <p:sp>
        <p:nvSpPr>
          <p:cNvPr id="86" name="文本占位符 11">
            <a:extLst>
              <a:ext uri="{FF2B5EF4-FFF2-40B4-BE49-F238E27FC236}">
                <a16:creationId xmlns:a16="http://schemas.microsoft.com/office/drawing/2014/main" id="{801A0F60-87FA-49C9-8F8E-ECECEB245C9A}"/>
              </a:ext>
            </a:extLst>
          </p:cNvPr>
          <p:cNvSpPr txBox="1">
            <a:spLocks/>
          </p:cNvSpPr>
          <p:nvPr/>
        </p:nvSpPr>
        <p:spPr>
          <a:xfrm>
            <a:off x="4179691" y="2006308"/>
            <a:ext cx="1440000" cy="20603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200" b="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t>产品销售数据</a:t>
            </a:r>
          </a:p>
        </p:txBody>
      </p:sp>
    </p:spTree>
    <p:extLst>
      <p:ext uri="{BB962C8B-B14F-4D97-AF65-F5344CB8AC3E}">
        <p14:creationId xmlns:p14="http://schemas.microsoft.com/office/powerpoint/2010/main" val="15513990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AD70CED-A463-4403-8103-8C7941F41B95}"/>
              </a:ext>
            </a:extLst>
          </p:cNvPr>
          <p:cNvSpPr>
            <a:spLocks noGrp="1"/>
          </p:cNvSpPr>
          <p:nvPr>
            <p:ph type="body" sz="quarter" idx="29"/>
          </p:nvPr>
        </p:nvSpPr>
        <p:spPr/>
        <p:txBody>
          <a:bodyPr/>
          <a:lstStyle/>
          <a:p>
            <a:r>
              <a:rPr lang="zh-CN" alt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洞知</a:t>
            </a:r>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a:t>
            </a:r>
            <a:r>
              <a:rPr lang="zh-CN" alt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洞察</a:t>
            </a:r>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a:t>
            </a:r>
            <a:r>
              <a:rPr lang="zh-CN" alt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洞悉</a:t>
            </a:r>
          </a:p>
        </p:txBody>
      </p:sp>
      <p:sp>
        <p:nvSpPr>
          <p:cNvPr id="3" name="文本占位符 2">
            <a:extLst>
              <a:ext uri="{FF2B5EF4-FFF2-40B4-BE49-F238E27FC236}">
                <a16:creationId xmlns:a16="http://schemas.microsoft.com/office/drawing/2014/main" id="{6E1C5A80-F6B0-43E9-8754-DA8A0AA719C9}"/>
              </a:ext>
            </a:extLst>
          </p:cNvPr>
          <p:cNvSpPr>
            <a:spLocks noGrp="1"/>
          </p:cNvSpPr>
          <p:nvPr>
            <p:ph type="body" sz="quarter" idx="30"/>
          </p:nvPr>
        </p:nvSpPr>
        <p:spPr/>
        <p:txBody>
          <a:bodyPr/>
          <a:lstStyle/>
          <a:p>
            <a:r>
              <a:rPr lang="zh-CN" altLang="en-US" dirty="0"/>
              <a:t>立即动手完成自己的数据分析报告</a:t>
            </a:r>
          </a:p>
        </p:txBody>
      </p:sp>
      <p:sp>
        <p:nvSpPr>
          <p:cNvPr id="4" name="文本占位符 3">
            <a:extLst>
              <a:ext uri="{FF2B5EF4-FFF2-40B4-BE49-F238E27FC236}">
                <a16:creationId xmlns:a16="http://schemas.microsoft.com/office/drawing/2014/main" id="{CBD2FC94-056A-43D0-BBCC-5ADE91E4D6B0}"/>
              </a:ext>
            </a:extLst>
          </p:cNvPr>
          <p:cNvSpPr>
            <a:spLocks noGrp="1"/>
          </p:cNvSpPr>
          <p:nvPr>
            <p:ph type="body" sz="quarter" idx="31"/>
          </p:nvPr>
        </p:nvSpPr>
        <p:spPr/>
        <p:txBody>
          <a:bodyPr/>
          <a:lstStyle/>
          <a:p>
            <a:r>
              <a:rPr lang="zh-CN" altLang="en-US" spc="0" dirty="0"/>
              <a:t>谢谢观看</a:t>
            </a:r>
            <a:endParaRPr lang="en-US" altLang="zh-CN" spc="0" dirty="0"/>
          </a:p>
        </p:txBody>
      </p:sp>
    </p:spTree>
    <p:extLst>
      <p:ext uri="{BB962C8B-B14F-4D97-AF65-F5344CB8AC3E}">
        <p14:creationId xmlns:p14="http://schemas.microsoft.com/office/powerpoint/2010/main" val="3542195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lumMod val="90000"/>
            <a:lumOff val="10000"/>
          </a:schemeClr>
        </a:soli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3E767BD4-2A95-497B-BC29-2306B0E77F82}"/>
              </a:ext>
            </a:extLst>
          </p:cNvPr>
          <p:cNvSpPr>
            <a:spLocks noChangeAspect="1"/>
          </p:cNvSpPr>
          <p:nvPr/>
        </p:nvSpPr>
        <p:spPr>
          <a:xfrm>
            <a:off x="9532128" y="6194830"/>
            <a:ext cx="288000" cy="288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720000" y="397645"/>
                  <a:pt x="1042355" y="720000"/>
                  <a:pt x="1440000" y="720000"/>
                </a:cubicBezTo>
                <a:cubicBezTo>
                  <a:pt x="1042355" y="720000"/>
                  <a:pt x="720000" y="1042355"/>
                  <a:pt x="720000" y="1440000"/>
                </a:cubicBezTo>
                <a:cubicBezTo>
                  <a:pt x="720000" y="1042355"/>
                  <a:pt x="397645" y="720000"/>
                  <a:pt x="0" y="720000"/>
                </a:cubicBezTo>
                <a:cubicBezTo>
                  <a:pt x="397645" y="720000"/>
                  <a:pt x="720000" y="397645"/>
                  <a:pt x="7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CE9C0424-53EB-458B-A2AF-DAAD2BE3C7F0}"/>
              </a:ext>
            </a:extLst>
          </p:cNvPr>
          <p:cNvSpPr>
            <a:spLocks noChangeAspect="1"/>
          </p:cNvSpPr>
          <p:nvPr/>
        </p:nvSpPr>
        <p:spPr>
          <a:xfrm rot="5400000">
            <a:off x="6279969" y="1695575"/>
            <a:ext cx="360000" cy="360000"/>
          </a:xfrm>
          <a:custGeom>
            <a:avLst/>
            <a:gdLst>
              <a:gd name="connsiteX0" fmla="*/ 0 w 1440000"/>
              <a:gd name="connsiteY0" fmla="*/ 0 h 1440000"/>
              <a:gd name="connsiteX1" fmla="*/ 1440000 w 1440000"/>
              <a:gd name="connsiteY1" fmla="*/ 1440000 h 1440000"/>
              <a:gd name="connsiteX2" fmla="*/ 0 w 1440000"/>
              <a:gd name="connsiteY2" fmla="*/ 1440000 h 1440000"/>
            </a:gdLst>
            <a:ahLst/>
            <a:cxnLst>
              <a:cxn ang="0">
                <a:pos x="connsiteX0" y="connsiteY0"/>
              </a:cxn>
              <a:cxn ang="0">
                <a:pos x="connsiteX1" y="connsiteY1"/>
              </a:cxn>
              <a:cxn ang="0">
                <a:pos x="connsiteX2" y="connsiteY2"/>
              </a:cxn>
            </a:cxnLst>
            <a:rect l="l" t="t" r="r" b="b"/>
            <a:pathLst>
              <a:path w="1440000" h="1440000">
                <a:moveTo>
                  <a:pt x="0" y="0"/>
                </a:moveTo>
                <a:cubicBezTo>
                  <a:pt x="0" y="795290"/>
                  <a:pt x="644710" y="1440000"/>
                  <a:pt x="1440000" y="1440000"/>
                </a:cubicBezTo>
                <a:lnTo>
                  <a:pt x="0" y="1440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椭圆 4">
            <a:extLst>
              <a:ext uri="{FF2B5EF4-FFF2-40B4-BE49-F238E27FC236}">
                <a16:creationId xmlns:a16="http://schemas.microsoft.com/office/drawing/2014/main" id="{8FFA1AFC-A748-4EE0-B05C-A827B9043390}"/>
              </a:ext>
            </a:extLst>
          </p:cNvPr>
          <p:cNvSpPr/>
          <p:nvPr/>
        </p:nvSpPr>
        <p:spPr>
          <a:xfrm>
            <a:off x="9890760" y="922020"/>
            <a:ext cx="645347" cy="645347"/>
          </a:xfrm>
          <a:prstGeom prst="ellipse">
            <a:avLst/>
          </a:prstGeom>
          <a:gradFill flip="none" rotWithShape="1">
            <a:gsLst>
              <a:gs pos="69000">
                <a:schemeClr val="accent1">
                  <a:alpha val="0"/>
                </a:schemeClr>
              </a:gs>
              <a:gs pos="0">
                <a:schemeClr val="accent1">
                  <a:lumMod val="20000"/>
                  <a:lumOff val="80000"/>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D48E0707-EC2E-4AC5-A794-67833342E486}"/>
              </a:ext>
            </a:extLst>
          </p:cNvPr>
          <p:cNvSpPr/>
          <p:nvPr/>
        </p:nvSpPr>
        <p:spPr>
          <a:xfrm>
            <a:off x="10764707" y="5661946"/>
            <a:ext cx="457200" cy="457200"/>
          </a:xfrm>
          <a:prstGeom prst="ellipse">
            <a:avLst/>
          </a:prstGeom>
          <a:gradFill flip="none" rotWithShape="1">
            <a:gsLst>
              <a:gs pos="69000">
                <a:schemeClr val="accent1">
                  <a:alpha val="0"/>
                </a:schemeClr>
              </a:gs>
              <a:gs pos="0">
                <a:schemeClr val="accent1">
                  <a:lumMod val="20000"/>
                  <a:lumOff val="80000"/>
                  <a:alpha val="9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7417093-574D-4A7A-8B6A-76EE485A9011}"/>
              </a:ext>
            </a:extLst>
          </p:cNvPr>
          <p:cNvSpPr/>
          <p:nvPr/>
        </p:nvSpPr>
        <p:spPr>
          <a:xfrm>
            <a:off x="2491044" y="3504240"/>
            <a:ext cx="718585" cy="303366"/>
          </a:xfrm>
          <a:prstGeom prst="ellipse">
            <a:avLst/>
          </a:prstGeom>
          <a:gradFill flip="none" rotWithShape="1">
            <a:gsLst>
              <a:gs pos="69000">
                <a:schemeClr val="accent1">
                  <a:alpha val="0"/>
                </a:schemeClr>
              </a:gs>
              <a:gs pos="0">
                <a:schemeClr val="accent1">
                  <a:lumMod val="20000"/>
                  <a:lumOff val="80000"/>
                  <a:alpha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E58A4854-C254-487C-AC1D-E2646C9849B2}"/>
              </a:ext>
            </a:extLst>
          </p:cNvPr>
          <p:cNvGrpSpPr/>
          <p:nvPr/>
        </p:nvGrpSpPr>
        <p:grpSpPr>
          <a:xfrm>
            <a:off x="746558" y="3504238"/>
            <a:ext cx="10728000" cy="2880000"/>
            <a:chOff x="746558" y="3504238"/>
            <a:chExt cx="10728000" cy="2880000"/>
          </a:xfrm>
        </p:grpSpPr>
        <p:sp>
          <p:nvSpPr>
            <p:cNvPr id="10" name="矩形: 圆角 9">
              <a:extLst>
                <a:ext uri="{FF2B5EF4-FFF2-40B4-BE49-F238E27FC236}">
                  <a16:creationId xmlns:a16="http://schemas.microsoft.com/office/drawing/2014/main" id="{90547D98-C92B-49DE-8FE1-B888A134ABA4}"/>
                </a:ext>
              </a:extLst>
            </p:cNvPr>
            <p:cNvSpPr/>
            <p:nvPr/>
          </p:nvSpPr>
          <p:spPr>
            <a:xfrm>
              <a:off x="746558" y="3504238"/>
              <a:ext cx="10728000" cy="2880000"/>
            </a:xfrm>
            <a:prstGeom prst="roundRect">
              <a:avLst>
                <a:gd name="adj" fmla="val 5722"/>
              </a:avLst>
            </a:prstGeom>
            <a:solidFill>
              <a:schemeClr val="accent1"/>
            </a:solidFill>
            <a:ln w="25400">
              <a:solidFill>
                <a:schemeClr val="accent1"/>
              </a:solidFill>
            </a:ln>
            <a:effectLst>
              <a:outerShdw blurRad="203200" dist="114300" dir="5400000" sx="97000" sy="97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08D5E4C6-6A36-46F5-9C83-0F1426401FCB}"/>
                </a:ext>
              </a:extLst>
            </p:cNvPr>
            <p:cNvSpPr/>
            <p:nvPr/>
          </p:nvSpPr>
          <p:spPr>
            <a:xfrm>
              <a:off x="836558" y="3594238"/>
              <a:ext cx="10548000" cy="2700000"/>
            </a:xfrm>
            <a:prstGeom prst="roundRect">
              <a:avLst>
                <a:gd name="adj" fmla="val 5722"/>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7">
            <a:extLst>
              <a:ext uri="{FF2B5EF4-FFF2-40B4-BE49-F238E27FC236}">
                <a16:creationId xmlns:a16="http://schemas.microsoft.com/office/drawing/2014/main" id="{2FD39BC6-77EC-46F3-80F4-CA0E56E8DE31}"/>
              </a:ext>
            </a:extLst>
          </p:cNvPr>
          <p:cNvSpPr/>
          <p:nvPr/>
        </p:nvSpPr>
        <p:spPr>
          <a:xfrm flipH="1" flipV="1">
            <a:off x="3967105" y="5584001"/>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任意多边形: 形状 12">
            <a:extLst>
              <a:ext uri="{FF2B5EF4-FFF2-40B4-BE49-F238E27FC236}">
                <a16:creationId xmlns:a16="http://schemas.microsoft.com/office/drawing/2014/main" id="{21F63E80-352F-49D1-94FD-D37DBEC3F183}"/>
              </a:ext>
            </a:extLst>
          </p:cNvPr>
          <p:cNvSpPr/>
          <p:nvPr/>
        </p:nvSpPr>
        <p:spPr>
          <a:xfrm>
            <a:off x="5742663" y="5549209"/>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14" name="图片 13">
            <a:extLst>
              <a:ext uri="{FF2B5EF4-FFF2-40B4-BE49-F238E27FC236}">
                <a16:creationId xmlns:a16="http://schemas.microsoft.com/office/drawing/2014/main" id="{CC8A26D3-03C3-4722-B645-4F667D7A95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41686" y="3879540"/>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5" name="组合 14">
            <a:extLst>
              <a:ext uri="{FF2B5EF4-FFF2-40B4-BE49-F238E27FC236}">
                <a16:creationId xmlns:a16="http://schemas.microsoft.com/office/drawing/2014/main" id="{1CB88242-ECF7-4805-8512-470DA502BC1A}"/>
              </a:ext>
            </a:extLst>
          </p:cNvPr>
          <p:cNvGrpSpPr/>
          <p:nvPr/>
        </p:nvGrpSpPr>
        <p:grpSpPr>
          <a:xfrm>
            <a:off x="2352288" y="3807606"/>
            <a:ext cx="2009205" cy="1986058"/>
            <a:chOff x="2906867" y="3508800"/>
            <a:chExt cx="2009205" cy="1986058"/>
          </a:xfrm>
        </p:grpSpPr>
        <p:cxnSp>
          <p:nvCxnSpPr>
            <p:cNvPr id="16" name="直接连接符 15">
              <a:extLst>
                <a:ext uri="{FF2B5EF4-FFF2-40B4-BE49-F238E27FC236}">
                  <a16:creationId xmlns:a16="http://schemas.microsoft.com/office/drawing/2014/main" id="{1E834A99-F861-4928-89F5-7A255D2F2696}"/>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5301EAE4-75B4-4C64-91EC-EE21F4F263FD}"/>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158CE93B-988A-47B6-8EC8-CA756AE686BB}"/>
                </a:ext>
              </a:extLst>
            </p:cNvPr>
            <p:cNvGrpSpPr/>
            <p:nvPr/>
          </p:nvGrpSpPr>
          <p:grpSpPr>
            <a:xfrm flipH="1">
              <a:off x="4745571" y="3508800"/>
              <a:ext cx="170501" cy="170501"/>
              <a:chOff x="2968869" y="10878820"/>
              <a:chExt cx="276484" cy="276484"/>
            </a:xfrm>
          </p:grpSpPr>
          <p:cxnSp>
            <p:nvCxnSpPr>
              <p:cNvPr id="25" name="直接连接符 24">
                <a:extLst>
                  <a:ext uri="{FF2B5EF4-FFF2-40B4-BE49-F238E27FC236}">
                    <a16:creationId xmlns:a16="http://schemas.microsoft.com/office/drawing/2014/main" id="{89DE683A-1340-4085-A7E9-68E09985AD24}"/>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9288CA80-C4B9-4CA0-8236-8E616AC04753}"/>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5FA174BB-7225-4D8D-BE0F-C01C11A9046C}"/>
                </a:ext>
              </a:extLst>
            </p:cNvPr>
            <p:cNvGrpSpPr/>
            <p:nvPr/>
          </p:nvGrpSpPr>
          <p:grpSpPr>
            <a:xfrm flipH="1" flipV="1">
              <a:off x="4745571" y="5324357"/>
              <a:ext cx="170501" cy="170501"/>
              <a:chOff x="2968869" y="10878820"/>
              <a:chExt cx="276484" cy="276484"/>
            </a:xfrm>
          </p:grpSpPr>
          <p:cxnSp>
            <p:nvCxnSpPr>
              <p:cNvPr id="23" name="直接连接符 22">
                <a:extLst>
                  <a:ext uri="{FF2B5EF4-FFF2-40B4-BE49-F238E27FC236}">
                    <a16:creationId xmlns:a16="http://schemas.microsoft.com/office/drawing/2014/main" id="{55EB6E1D-F12C-4942-AB9A-CE171ED6B6F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08C03D72-C55A-43AB-87C2-F6C28A27EA23}"/>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FDB91FFE-8029-4F9A-8F4B-DB66DF911BB0}"/>
                </a:ext>
              </a:extLst>
            </p:cNvPr>
            <p:cNvGrpSpPr/>
            <p:nvPr/>
          </p:nvGrpSpPr>
          <p:grpSpPr>
            <a:xfrm flipV="1">
              <a:off x="2906867" y="5324357"/>
              <a:ext cx="170501" cy="170501"/>
              <a:chOff x="2968869" y="10878820"/>
              <a:chExt cx="276484" cy="276484"/>
            </a:xfrm>
          </p:grpSpPr>
          <p:cxnSp>
            <p:nvCxnSpPr>
              <p:cNvPr id="21" name="直接连接符 20">
                <a:extLst>
                  <a:ext uri="{FF2B5EF4-FFF2-40B4-BE49-F238E27FC236}">
                    <a16:creationId xmlns:a16="http://schemas.microsoft.com/office/drawing/2014/main" id="{438CAA41-D6FB-4AB0-8C7D-F81D66AAF232}"/>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153B4CE8-2478-42F6-AE1D-A718E6F89DC1}"/>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7" name="组合 26">
            <a:extLst>
              <a:ext uri="{FF2B5EF4-FFF2-40B4-BE49-F238E27FC236}">
                <a16:creationId xmlns:a16="http://schemas.microsoft.com/office/drawing/2014/main" id="{8BDB2CA6-F17B-4602-BC42-8D5C20380B6F}"/>
              </a:ext>
            </a:extLst>
          </p:cNvPr>
          <p:cNvGrpSpPr/>
          <p:nvPr/>
        </p:nvGrpSpPr>
        <p:grpSpPr>
          <a:xfrm>
            <a:off x="5742663" y="3812410"/>
            <a:ext cx="2986750" cy="533098"/>
            <a:chOff x="4966041" y="1707044"/>
            <a:chExt cx="3859333" cy="688843"/>
          </a:xfrm>
          <a:solidFill>
            <a:srgbClr val="00FFFF"/>
          </a:solidFill>
        </p:grpSpPr>
        <p:sp>
          <p:nvSpPr>
            <p:cNvPr id="28" name="文本框 27">
              <a:extLst>
                <a:ext uri="{FF2B5EF4-FFF2-40B4-BE49-F238E27FC236}">
                  <a16:creationId xmlns:a16="http://schemas.microsoft.com/office/drawing/2014/main" id="{270B5C49-7A84-4BDA-9F02-5DF52D7031A6}"/>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9" name="组合 28">
              <a:extLst>
                <a:ext uri="{FF2B5EF4-FFF2-40B4-BE49-F238E27FC236}">
                  <a16:creationId xmlns:a16="http://schemas.microsoft.com/office/drawing/2014/main" id="{7A65D47A-96B9-47DF-B5CB-42C911FCEE4E}"/>
                </a:ext>
              </a:extLst>
            </p:cNvPr>
            <p:cNvGrpSpPr/>
            <p:nvPr/>
          </p:nvGrpSpPr>
          <p:grpSpPr>
            <a:xfrm>
              <a:off x="4980705" y="2314286"/>
              <a:ext cx="3813754" cy="81601"/>
              <a:chOff x="3955432" y="5643520"/>
              <a:chExt cx="3026445" cy="86703"/>
            </a:xfrm>
            <a:grpFill/>
          </p:grpSpPr>
          <p:sp>
            <p:nvSpPr>
              <p:cNvPr id="31" name="Rectangle 151">
                <a:extLst>
                  <a:ext uri="{FF2B5EF4-FFF2-40B4-BE49-F238E27FC236}">
                    <a16:creationId xmlns:a16="http://schemas.microsoft.com/office/drawing/2014/main" id="{185687F3-0E03-492D-BFDD-1131A1BD4AC9}"/>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2">
                <a:extLst>
                  <a:ext uri="{FF2B5EF4-FFF2-40B4-BE49-F238E27FC236}">
                    <a16:creationId xmlns:a16="http://schemas.microsoft.com/office/drawing/2014/main" id="{3B9A5BAF-244D-4AEA-8C7E-81C73FCB6FB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3">
                <a:extLst>
                  <a:ext uri="{FF2B5EF4-FFF2-40B4-BE49-F238E27FC236}">
                    <a16:creationId xmlns:a16="http://schemas.microsoft.com/office/drawing/2014/main" id="{A308496E-5ADE-458F-9FC4-29B8021989F9}"/>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4">
                <a:extLst>
                  <a:ext uri="{FF2B5EF4-FFF2-40B4-BE49-F238E27FC236}">
                    <a16:creationId xmlns:a16="http://schemas.microsoft.com/office/drawing/2014/main" id="{B48E1F2E-BAF5-4936-8745-D6DEFD7812DD}"/>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55">
                <a:extLst>
                  <a:ext uri="{FF2B5EF4-FFF2-40B4-BE49-F238E27FC236}">
                    <a16:creationId xmlns:a16="http://schemas.microsoft.com/office/drawing/2014/main" id="{1C0C2115-81D1-4713-B328-8490E18A8597}"/>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56">
                <a:extLst>
                  <a:ext uri="{FF2B5EF4-FFF2-40B4-BE49-F238E27FC236}">
                    <a16:creationId xmlns:a16="http://schemas.microsoft.com/office/drawing/2014/main" id="{892A7CF2-E01B-4DDE-B002-FFE7D12DED7D}"/>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57">
                <a:extLst>
                  <a:ext uri="{FF2B5EF4-FFF2-40B4-BE49-F238E27FC236}">
                    <a16:creationId xmlns:a16="http://schemas.microsoft.com/office/drawing/2014/main" id="{434E2C26-5EFD-4C54-849B-0001DB95B6D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58">
                <a:extLst>
                  <a:ext uri="{FF2B5EF4-FFF2-40B4-BE49-F238E27FC236}">
                    <a16:creationId xmlns:a16="http://schemas.microsoft.com/office/drawing/2014/main" id="{20A658DF-FED6-4EF4-88FF-4B3624CC8B4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59">
                <a:extLst>
                  <a:ext uri="{FF2B5EF4-FFF2-40B4-BE49-F238E27FC236}">
                    <a16:creationId xmlns:a16="http://schemas.microsoft.com/office/drawing/2014/main" id="{0A396975-EAD0-47C3-B2E7-E49D1F504A4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0">
                <a:extLst>
                  <a:ext uri="{FF2B5EF4-FFF2-40B4-BE49-F238E27FC236}">
                    <a16:creationId xmlns:a16="http://schemas.microsoft.com/office/drawing/2014/main" id="{0F1CF3C4-64C4-4FFE-88D0-339A73BC7890}"/>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1">
                <a:extLst>
                  <a:ext uri="{FF2B5EF4-FFF2-40B4-BE49-F238E27FC236}">
                    <a16:creationId xmlns:a16="http://schemas.microsoft.com/office/drawing/2014/main" id="{A91CC71A-7956-462B-B158-AEA8B6DD8F58}"/>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2">
                <a:extLst>
                  <a:ext uri="{FF2B5EF4-FFF2-40B4-BE49-F238E27FC236}">
                    <a16:creationId xmlns:a16="http://schemas.microsoft.com/office/drawing/2014/main" id="{0A6ACCE0-718C-43D2-B19A-F2D352DE745E}"/>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3">
                <a:extLst>
                  <a:ext uri="{FF2B5EF4-FFF2-40B4-BE49-F238E27FC236}">
                    <a16:creationId xmlns:a16="http://schemas.microsoft.com/office/drawing/2014/main" id="{CAC21475-2064-4AAD-AE6A-021EA666348A}"/>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4">
                <a:extLst>
                  <a:ext uri="{FF2B5EF4-FFF2-40B4-BE49-F238E27FC236}">
                    <a16:creationId xmlns:a16="http://schemas.microsoft.com/office/drawing/2014/main" id="{B0491629-7432-491A-80E4-B7D1061B715C}"/>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65">
                <a:extLst>
                  <a:ext uri="{FF2B5EF4-FFF2-40B4-BE49-F238E27FC236}">
                    <a16:creationId xmlns:a16="http://schemas.microsoft.com/office/drawing/2014/main" id="{83BF95D7-9C31-401A-A453-6CEBF4E1FAB8}"/>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66">
                <a:extLst>
                  <a:ext uri="{FF2B5EF4-FFF2-40B4-BE49-F238E27FC236}">
                    <a16:creationId xmlns:a16="http://schemas.microsoft.com/office/drawing/2014/main" id="{70E7C822-663C-4F90-A577-8A1278C5D78E}"/>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67">
                <a:extLst>
                  <a:ext uri="{FF2B5EF4-FFF2-40B4-BE49-F238E27FC236}">
                    <a16:creationId xmlns:a16="http://schemas.microsoft.com/office/drawing/2014/main" id="{687E724A-827F-46D0-8814-D0EB404AE88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68">
                <a:extLst>
                  <a:ext uri="{FF2B5EF4-FFF2-40B4-BE49-F238E27FC236}">
                    <a16:creationId xmlns:a16="http://schemas.microsoft.com/office/drawing/2014/main" id="{7B096618-F883-4E73-89B0-804C1980C56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69">
                <a:extLst>
                  <a:ext uri="{FF2B5EF4-FFF2-40B4-BE49-F238E27FC236}">
                    <a16:creationId xmlns:a16="http://schemas.microsoft.com/office/drawing/2014/main" id="{0DAD99D9-6FBF-408C-B5B6-4418A0AF11ED}"/>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0">
                <a:extLst>
                  <a:ext uri="{FF2B5EF4-FFF2-40B4-BE49-F238E27FC236}">
                    <a16:creationId xmlns:a16="http://schemas.microsoft.com/office/drawing/2014/main" id="{DD8F0053-CE71-406D-8B1F-0411F3453D00}"/>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1">
                <a:extLst>
                  <a:ext uri="{FF2B5EF4-FFF2-40B4-BE49-F238E27FC236}">
                    <a16:creationId xmlns:a16="http://schemas.microsoft.com/office/drawing/2014/main" id="{A0757009-73F3-4807-8F4F-41864623B51C}"/>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2">
                <a:extLst>
                  <a:ext uri="{FF2B5EF4-FFF2-40B4-BE49-F238E27FC236}">
                    <a16:creationId xmlns:a16="http://schemas.microsoft.com/office/drawing/2014/main" id="{3A991B8F-2FBD-4D9F-B119-537C965B43D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3">
                <a:extLst>
                  <a:ext uri="{FF2B5EF4-FFF2-40B4-BE49-F238E27FC236}">
                    <a16:creationId xmlns:a16="http://schemas.microsoft.com/office/drawing/2014/main" id="{7A2F367E-307D-4DAB-AFF8-9B35EC485FF9}"/>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4">
                <a:extLst>
                  <a:ext uri="{FF2B5EF4-FFF2-40B4-BE49-F238E27FC236}">
                    <a16:creationId xmlns:a16="http://schemas.microsoft.com/office/drawing/2014/main" id="{0B8EC18A-1272-4364-8278-8AC3B387D30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75">
                <a:extLst>
                  <a:ext uri="{FF2B5EF4-FFF2-40B4-BE49-F238E27FC236}">
                    <a16:creationId xmlns:a16="http://schemas.microsoft.com/office/drawing/2014/main" id="{2187DC09-A39B-458C-887E-689D45AD6AE6}"/>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76">
                <a:extLst>
                  <a:ext uri="{FF2B5EF4-FFF2-40B4-BE49-F238E27FC236}">
                    <a16:creationId xmlns:a16="http://schemas.microsoft.com/office/drawing/2014/main" id="{6CA4940B-3D5A-430E-A2CF-E6DB07A3564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77">
                <a:extLst>
                  <a:ext uri="{FF2B5EF4-FFF2-40B4-BE49-F238E27FC236}">
                    <a16:creationId xmlns:a16="http://schemas.microsoft.com/office/drawing/2014/main" id="{A5049A64-F9A6-4D34-BCED-AB89C433A27D}"/>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78">
                <a:extLst>
                  <a:ext uri="{FF2B5EF4-FFF2-40B4-BE49-F238E27FC236}">
                    <a16:creationId xmlns:a16="http://schemas.microsoft.com/office/drawing/2014/main" id="{899B78C8-556B-48EC-815E-8181E150AF5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79">
                <a:extLst>
                  <a:ext uri="{FF2B5EF4-FFF2-40B4-BE49-F238E27FC236}">
                    <a16:creationId xmlns:a16="http://schemas.microsoft.com/office/drawing/2014/main" id="{A96D8BC1-D699-4B80-8361-F7C3303B3060}"/>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0">
                <a:extLst>
                  <a:ext uri="{FF2B5EF4-FFF2-40B4-BE49-F238E27FC236}">
                    <a16:creationId xmlns:a16="http://schemas.microsoft.com/office/drawing/2014/main" id="{554B6D33-FBF4-43B7-B5C5-249770B605F4}"/>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1">
                <a:extLst>
                  <a:ext uri="{FF2B5EF4-FFF2-40B4-BE49-F238E27FC236}">
                    <a16:creationId xmlns:a16="http://schemas.microsoft.com/office/drawing/2014/main" id="{F40CD8EE-C1B1-406E-9793-AD65631BAE75}"/>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2">
                <a:extLst>
                  <a:ext uri="{FF2B5EF4-FFF2-40B4-BE49-F238E27FC236}">
                    <a16:creationId xmlns:a16="http://schemas.microsoft.com/office/drawing/2014/main" id="{0755816C-B298-446D-916E-55FA832F8A7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3">
                <a:extLst>
                  <a:ext uri="{FF2B5EF4-FFF2-40B4-BE49-F238E27FC236}">
                    <a16:creationId xmlns:a16="http://schemas.microsoft.com/office/drawing/2014/main" id="{2D6C6A48-78B0-438E-AE77-46C3F9C52C03}"/>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4">
                <a:extLst>
                  <a:ext uri="{FF2B5EF4-FFF2-40B4-BE49-F238E27FC236}">
                    <a16:creationId xmlns:a16="http://schemas.microsoft.com/office/drawing/2014/main" id="{B1DB735A-34F4-4EAF-A343-6CFC4BDDB6E2}"/>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85">
                <a:extLst>
                  <a:ext uri="{FF2B5EF4-FFF2-40B4-BE49-F238E27FC236}">
                    <a16:creationId xmlns:a16="http://schemas.microsoft.com/office/drawing/2014/main" id="{80C8058D-1E90-42FD-B6B2-F14C3BE3F4BC}"/>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86">
                <a:extLst>
                  <a:ext uri="{FF2B5EF4-FFF2-40B4-BE49-F238E27FC236}">
                    <a16:creationId xmlns:a16="http://schemas.microsoft.com/office/drawing/2014/main" id="{B3037ADD-D3B6-419B-B05B-D2CBDF5BE523}"/>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87">
                <a:extLst>
                  <a:ext uri="{FF2B5EF4-FFF2-40B4-BE49-F238E27FC236}">
                    <a16:creationId xmlns:a16="http://schemas.microsoft.com/office/drawing/2014/main" id="{937F3A58-1398-4777-AE10-31FA3F46D50E}"/>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88">
                <a:extLst>
                  <a:ext uri="{FF2B5EF4-FFF2-40B4-BE49-F238E27FC236}">
                    <a16:creationId xmlns:a16="http://schemas.microsoft.com/office/drawing/2014/main" id="{2C579F22-61F0-4C8A-868F-ADC8B87C2D57}"/>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89">
                <a:extLst>
                  <a:ext uri="{FF2B5EF4-FFF2-40B4-BE49-F238E27FC236}">
                    <a16:creationId xmlns:a16="http://schemas.microsoft.com/office/drawing/2014/main" id="{2FCBCD43-0BAC-4B2C-9EF3-5CC76C918EAB}"/>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0">
                <a:extLst>
                  <a:ext uri="{FF2B5EF4-FFF2-40B4-BE49-F238E27FC236}">
                    <a16:creationId xmlns:a16="http://schemas.microsoft.com/office/drawing/2014/main" id="{16600480-557E-447C-AA7E-50647724EDD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1">
                <a:extLst>
                  <a:ext uri="{FF2B5EF4-FFF2-40B4-BE49-F238E27FC236}">
                    <a16:creationId xmlns:a16="http://schemas.microsoft.com/office/drawing/2014/main" id="{7BDF9318-A117-434A-9C04-6E9C8351AB2A}"/>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2">
                <a:extLst>
                  <a:ext uri="{FF2B5EF4-FFF2-40B4-BE49-F238E27FC236}">
                    <a16:creationId xmlns:a16="http://schemas.microsoft.com/office/drawing/2014/main" id="{21F3078A-0C37-42BA-BD46-67DF1D5FEC22}"/>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3">
                <a:extLst>
                  <a:ext uri="{FF2B5EF4-FFF2-40B4-BE49-F238E27FC236}">
                    <a16:creationId xmlns:a16="http://schemas.microsoft.com/office/drawing/2014/main" id="{FCABB689-2386-402F-B303-8DC72BA82413}"/>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4">
                <a:extLst>
                  <a:ext uri="{FF2B5EF4-FFF2-40B4-BE49-F238E27FC236}">
                    <a16:creationId xmlns:a16="http://schemas.microsoft.com/office/drawing/2014/main" id="{DFA1215C-F009-4DD0-9336-118295FFF058}"/>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95">
                <a:extLst>
                  <a:ext uri="{FF2B5EF4-FFF2-40B4-BE49-F238E27FC236}">
                    <a16:creationId xmlns:a16="http://schemas.microsoft.com/office/drawing/2014/main" id="{3ABA9415-46F3-4F2E-9756-ABDE730D1AF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96">
                <a:extLst>
                  <a:ext uri="{FF2B5EF4-FFF2-40B4-BE49-F238E27FC236}">
                    <a16:creationId xmlns:a16="http://schemas.microsoft.com/office/drawing/2014/main" id="{2BFA3095-5DB8-4D83-A25E-293A08EE1C68}"/>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97">
                <a:extLst>
                  <a:ext uri="{FF2B5EF4-FFF2-40B4-BE49-F238E27FC236}">
                    <a16:creationId xmlns:a16="http://schemas.microsoft.com/office/drawing/2014/main" id="{37D26F7F-E76F-4186-8D30-E0128F99ECA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98">
                <a:extLst>
                  <a:ext uri="{FF2B5EF4-FFF2-40B4-BE49-F238E27FC236}">
                    <a16:creationId xmlns:a16="http://schemas.microsoft.com/office/drawing/2014/main" id="{84712966-5519-46C5-AD60-B8E15E01469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99">
                <a:extLst>
                  <a:ext uri="{FF2B5EF4-FFF2-40B4-BE49-F238E27FC236}">
                    <a16:creationId xmlns:a16="http://schemas.microsoft.com/office/drawing/2014/main" id="{32334AAC-AE29-4144-8166-DBFF525F1139}"/>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0">
                <a:extLst>
                  <a:ext uri="{FF2B5EF4-FFF2-40B4-BE49-F238E27FC236}">
                    <a16:creationId xmlns:a16="http://schemas.microsoft.com/office/drawing/2014/main" id="{DB5C51C8-4F3F-46C0-9797-4141D9260E13}"/>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1">
                <a:extLst>
                  <a:ext uri="{FF2B5EF4-FFF2-40B4-BE49-F238E27FC236}">
                    <a16:creationId xmlns:a16="http://schemas.microsoft.com/office/drawing/2014/main" id="{D4ABAEAB-08B8-4C36-B629-4506048531A4}"/>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2">
                <a:extLst>
                  <a:ext uri="{FF2B5EF4-FFF2-40B4-BE49-F238E27FC236}">
                    <a16:creationId xmlns:a16="http://schemas.microsoft.com/office/drawing/2014/main" id="{29021D48-0C39-4494-B7D4-A0B00B5C0F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3">
                <a:extLst>
                  <a:ext uri="{FF2B5EF4-FFF2-40B4-BE49-F238E27FC236}">
                    <a16:creationId xmlns:a16="http://schemas.microsoft.com/office/drawing/2014/main" id="{F139E37D-E2F4-4BA7-B5DD-DB01F94FE73A}"/>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4">
                <a:extLst>
                  <a:ext uri="{FF2B5EF4-FFF2-40B4-BE49-F238E27FC236}">
                    <a16:creationId xmlns:a16="http://schemas.microsoft.com/office/drawing/2014/main" id="{A1958157-A0C9-4936-B89C-49A03A19924E}"/>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05">
                <a:extLst>
                  <a:ext uri="{FF2B5EF4-FFF2-40B4-BE49-F238E27FC236}">
                    <a16:creationId xmlns:a16="http://schemas.microsoft.com/office/drawing/2014/main" id="{496212F9-67BE-4B11-AD97-F2739F7E8EE7}"/>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06">
                <a:extLst>
                  <a:ext uri="{FF2B5EF4-FFF2-40B4-BE49-F238E27FC236}">
                    <a16:creationId xmlns:a16="http://schemas.microsoft.com/office/drawing/2014/main" id="{51AD2E12-FCD1-40DD-A89D-EDF2D1781E02}"/>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07">
                <a:extLst>
                  <a:ext uri="{FF2B5EF4-FFF2-40B4-BE49-F238E27FC236}">
                    <a16:creationId xmlns:a16="http://schemas.microsoft.com/office/drawing/2014/main" id="{3AD3070C-371E-4EF1-A393-75E17ADB015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08">
                <a:extLst>
                  <a:ext uri="{FF2B5EF4-FFF2-40B4-BE49-F238E27FC236}">
                    <a16:creationId xmlns:a16="http://schemas.microsoft.com/office/drawing/2014/main" id="{79101F7C-256A-4EF0-A951-AC8C1BF90BC6}"/>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09">
                <a:extLst>
                  <a:ext uri="{FF2B5EF4-FFF2-40B4-BE49-F238E27FC236}">
                    <a16:creationId xmlns:a16="http://schemas.microsoft.com/office/drawing/2014/main" id="{EC368043-2D6E-49F9-B588-C6D20A8C01BD}"/>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0">
                <a:extLst>
                  <a:ext uri="{FF2B5EF4-FFF2-40B4-BE49-F238E27FC236}">
                    <a16:creationId xmlns:a16="http://schemas.microsoft.com/office/drawing/2014/main" id="{9F9F7302-C339-4049-A1DE-1A5F36774F0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1">
                <a:extLst>
                  <a:ext uri="{FF2B5EF4-FFF2-40B4-BE49-F238E27FC236}">
                    <a16:creationId xmlns:a16="http://schemas.microsoft.com/office/drawing/2014/main" id="{8B7F1DEB-A448-469F-A592-61AE6B5FEC5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2">
                <a:extLst>
                  <a:ext uri="{FF2B5EF4-FFF2-40B4-BE49-F238E27FC236}">
                    <a16:creationId xmlns:a16="http://schemas.microsoft.com/office/drawing/2014/main" id="{F59F4660-21DD-4ED3-9319-9C35F7EA2E24}"/>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3">
                <a:extLst>
                  <a:ext uri="{FF2B5EF4-FFF2-40B4-BE49-F238E27FC236}">
                    <a16:creationId xmlns:a16="http://schemas.microsoft.com/office/drawing/2014/main" id="{3338FC25-00EE-46A4-84EE-8E7096DB90F9}"/>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4">
                <a:extLst>
                  <a:ext uri="{FF2B5EF4-FFF2-40B4-BE49-F238E27FC236}">
                    <a16:creationId xmlns:a16="http://schemas.microsoft.com/office/drawing/2014/main" id="{FFD0FB6C-8EB6-4AC1-A7A6-5438355405CF}"/>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15">
                <a:extLst>
                  <a:ext uri="{FF2B5EF4-FFF2-40B4-BE49-F238E27FC236}">
                    <a16:creationId xmlns:a16="http://schemas.microsoft.com/office/drawing/2014/main" id="{A6052C17-D520-4641-9BA4-71324F66A2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16">
                <a:extLst>
                  <a:ext uri="{FF2B5EF4-FFF2-40B4-BE49-F238E27FC236}">
                    <a16:creationId xmlns:a16="http://schemas.microsoft.com/office/drawing/2014/main" id="{90B3B507-07E8-4DC5-B535-FA6F0F793908}"/>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17">
                <a:extLst>
                  <a:ext uri="{FF2B5EF4-FFF2-40B4-BE49-F238E27FC236}">
                    <a16:creationId xmlns:a16="http://schemas.microsoft.com/office/drawing/2014/main" id="{41683021-8FFF-4B9B-8AE1-E2A76B47132C}"/>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18">
                <a:extLst>
                  <a:ext uri="{FF2B5EF4-FFF2-40B4-BE49-F238E27FC236}">
                    <a16:creationId xmlns:a16="http://schemas.microsoft.com/office/drawing/2014/main" id="{BD19FBB1-9E64-469C-A2D9-31BA2CB5D76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19">
                <a:extLst>
                  <a:ext uri="{FF2B5EF4-FFF2-40B4-BE49-F238E27FC236}">
                    <a16:creationId xmlns:a16="http://schemas.microsoft.com/office/drawing/2014/main" id="{A5CDBE0C-0C5B-4EF4-9CCD-0EFA4D2CD7F1}"/>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0">
                <a:extLst>
                  <a:ext uri="{FF2B5EF4-FFF2-40B4-BE49-F238E27FC236}">
                    <a16:creationId xmlns:a16="http://schemas.microsoft.com/office/drawing/2014/main" id="{94411FA0-2160-40D6-A457-82394B71D0C8}"/>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1">
                <a:extLst>
                  <a:ext uri="{FF2B5EF4-FFF2-40B4-BE49-F238E27FC236}">
                    <a16:creationId xmlns:a16="http://schemas.microsoft.com/office/drawing/2014/main" id="{CC4CD8A9-ACA8-4244-AEC6-C1A82AE8C5E7}"/>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2">
                <a:extLst>
                  <a:ext uri="{FF2B5EF4-FFF2-40B4-BE49-F238E27FC236}">
                    <a16:creationId xmlns:a16="http://schemas.microsoft.com/office/drawing/2014/main" id="{B7D04393-E680-4FAF-851B-904CF510E2BE}"/>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3">
                <a:extLst>
                  <a:ext uri="{FF2B5EF4-FFF2-40B4-BE49-F238E27FC236}">
                    <a16:creationId xmlns:a16="http://schemas.microsoft.com/office/drawing/2014/main" id="{0D243279-3DC3-4A24-A0A2-CAACAB9DC15A}"/>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24">
                <a:extLst>
                  <a:ext uri="{FF2B5EF4-FFF2-40B4-BE49-F238E27FC236}">
                    <a16:creationId xmlns:a16="http://schemas.microsoft.com/office/drawing/2014/main" id="{A58555C4-E2F8-4215-A4F7-0DDB7231E0D4}"/>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25">
                <a:extLst>
                  <a:ext uri="{FF2B5EF4-FFF2-40B4-BE49-F238E27FC236}">
                    <a16:creationId xmlns:a16="http://schemas.microsoft.com/office/drawing/2014/main" id="{BC4878C1-5107-407C-B4A5-48FF797659D2}"/>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26">
                <a:extLst>
                  <a:ext uri="{FF2B5EF4-FFF2-40B4-BE49-F238E27FC236}">
                    <a16:creationId xmlns:a16="http://schemas.microsoft.com/office/drawing/2014/main" id="{D9AE2107-8BBE-4378-8276-1CA4BFA1FF08}"/>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27">
                <a:extLst>
                  <a:ext uri="{FF2B5EF4-FFF2-40B4-BE49-F238E27FC236}">
                    <a16:creationId xmlns:a16="http://schemas.microsoft.com/office/drawing/2014/main" id="{D53CD97B-7297-45F7-8795-CDC39842751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28">
                <a:extLst>
                  <a:ext uri="{FF2B5EF4-FFF2-40B4-BE49-F238E27FC236}">
                    <a16:creationId xmlns:a16="http://schemas.microsoft.com/office/drawing/2014/main" id="{4C452751-DA1E-4DD1-8B41-32B026A13F51}"/>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30" name="直接连接符 29">
              <a:extLst>
                <a:ext uri="{FF2B5EF4-FFF2-40B4-BE49-F238E27FC236}">
                  <a16:creationId xmlns:a16="http://schemas.microsoft.com/office/drawing/2014/main" id="{58768018-F630-4160-A250-200531D937B3}"/>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9" name="矩形 7">
            <a:extLst>
              <a:ext uri="{FF2B5EF4-FFF2-40B4-BE49-F238E27FC236}">
                <a16:creationId xmlns:a16="http://schemas.microsoft.com/office/drawing/2014/main" id="{9A36A753-3AD2-4DCC-AE19-3247D3ADE4B6}"/>
              </a:ext>
            </a:extLst>
          </p:cNvPr>
          <p:cNvSpPr/>
          <p:nvPr/>
        </p:nvSpPr>
        <p:spPr>
          <a:xfrm flipH="1" flipV="1">
            <a:off x="3967105" y="4637850"/>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任意多边形: 形状 109">
            <a:extLst>
              <a:ext uri="{FF2B5EF4-FFF2-40B4-BE49-F238E27FC236}">
                <a16:creationId xmlns:a16="http://schemas.microsoft.com/office/drawing/2014/main" id="{CF666727-026B-4924-8A4C-4194C784AFAA}"/>
              </a:ext>
            </a:extLst>
          </p:cNvPr>
          <p:cNvSpPr/>
          <p:nvPr/>
        </p:nvSpPr>
        <p:spPr>
          <a:xfrm>
            <a:off x="5742663" y="4575397"/>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11" name="矩形 7">
            <a:extLst>
              <a:ext uri="{FF2B5EF4-FFF2-40B4-BE49-F238E27FC236}">
                <a16:creationId xmlns:a16="http://schemas.microsoft.com/office/drawing/2014/main" id="{4592B474-0050-42A6-B7AA-3ED43F33B29D}"/>
              </a:ext>
            </a:extLst>
          </p:cNvPr>
          <p:cNvSpPr/>
          <p:nvPr/>
        </p:nvSpPr>
        <p:spPr>
          <a:xfrm flipH="1" flipV="1">
            <a:off x="3967106" y="5108488"/>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任意多边形: 形状 111">
            <a:extLst>
              <a:ext uri="{FF2B5EF4-FFF2-40B4-BE49-F238E27FC236}">
                <a16:creationId xmlns:a16="http://schemas.microsoft.com/office/drawing/2014/main" id="{15623B8D-6807-4DA0-98DB-B7B1AA93E653}"/>
              </a:ext>
            </a:extLst>
          </p:cNvPr>
          <p:cNvSpPr/>
          <p:nvPr/>
        </p:nvSpPr>
        <p:spPr>
          <a:xfrm>
            <a:off x="5742663" y="5078570"/>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13" name="文本框 112">
            <a:extLst>
              <a:ext uri="{FF2B5EF4-FFF2-40B4-BE49-F238E27FC236}">
                <a16:creationId xmlns:a16="http://schemas.microsoft.com/office/drawing/2014/main" id="{B6A21D1B-9505-4BB3-993E-500640CADF58}"/>
              </a:ext>
            </a:extLst>
          </p:cNvPr>
          <p:cNvSpPr txBox="1"/>
          <p:nvPr/>
        </p:nvSpPr>
        <p:spPr>
          <a:xfrm>
            <a:off x="6355114" y="5117840"/>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114" name="组合 113">
            <a:extLst>
              <a:ext uri="{FF2B5EF4-FFF2-40B4-BE49-F238E27FC236}">
                <a16:creationId xmlns:a16="http://schemas.microsoft.com/office/drawing/2014/main" id="{13624035-1648-46B0-B003-D835499D12E8}"/>
              </a:ext>
            </a:extLst>
          </p:cNvPr>
          <p:cNvGrpSpPr/>
          <p:nvPr/>
        </p:nvGrpSpPr>
        <p:grpSpPr>
          <a:xfrm>
            <a:off x="746558" y="343830"/>
            <a:ext cx="10728000" cy="2880000"/>
            <a:chOff x="746558" y="3504238"/>
            <a:chExt cx="10728000" cy="2880000"/>
          </a:xfrm>
        </p:grpSpPr>
        <p:sp>
          <p:nvSpPr>
            <p:cNvPr id="115" name="矩形: 圆角 114">
              <a:extLst>
                <a:ext uri="{FF2B5EF4-FFF2-40B4-BE49-F238E27FC236}">
                  <a16:creationId xmlns:a16="http://schemas.microsoft.com/office/drawing/2014/main" id="{15F70F00-5285-4F03-A614-A284B56231C6}"/>
                </a:ext>
              </a:extLst>
            </p:cNvPr>
            <p:cNvSpPr/>
            <p:nvPr/>
          </p:nvSpPr>
          <p:spPr>
            <a:xfrm>
              <a:off x="746558" y="3504238"/>
              <a:ext cx="10728000" cy="2880000"/>
            </a:xfrm>
            <a:prstGeom prst="roundRect">
              <a:avLst>
                <a:gd name="adj" fmla="val 5722"/>
              </a:avLst>
            </a:prstGeom>
            <a:solidFill>
              <a:schemeClr val="accent1"/>
            </a:solidFill>
            <a:ln w="25400">
              <a:solidFill>
                <a:schemeClr val="accent1"/>
              </a:solidFill>
            </a:ln>
            <a:effectLst>
              <a:outerShdw blurRad="203200" dist="114300" dir="5400000" sx="97000" sy="97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矩形: 圆角 115">
              <a:extLst>
                <a:ext uri="{FF2B5EF4-FFF2-40B4-BE49-F238E27FC236}">
                  <a16:creationId xmlns:a16="http://schemas.microsoft.com/office/drawing/2014/main" id="{975394A3-AD62-481F-A53A-58F739A542CD}"/>
                </a:ext>
              </a:extLst>
            </p:cNvPr>
            <p:cNvSpPr/>
            <p:nvPr/>
          </p:nvSpPr>
          <p:spPr>
            <a:xfrm>
              <a:off x="836558" y="3594238"/>
              <a:ext cx="10548000" cy="2700000"/>
            </a:xfrm>
            <a:prstGeom prst="roundRect">
              <a:avLst>
                <a:gd name="adj" fmla="val 5722"/>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a:extLst>
              <a:ext uri="{FF2B5EF4-FFF2-40B4-BE49-F238E27FC236}">
                <a16:creationId xmlns:a16="http://schemas.microsoft.com/office/drawing/2014/main" id="{52EE2904-A877-42D2-ABE9-4974B7A25590}"/>
              </a:ext>
            </a:extLst>
          </p:cNvPr>
          <p:cNvGrpSpPr/>
          <p:nvPr/>
        </p:nvGrpSpPr>
        <p:grpSpPr>
          <a:xfrm>
            <a:off x="2352288" y="670961"/>
            <a:ext cx="2009205" cy="1986058"/>
            <a:chOff x="2906867" y="3508800"/>
            <a:chExt cx="2009205" cy="1986058"/>
          </a:xfrm>
        </p:grpSpPr>
        <p:cxnSp>
          <p:nvCxnSpPr>
            <p:cNvPr id="118" name="直接连接符 117">
              <a:extLst>
                <a:ext uri="{FF2B5EF4-FFF2-40B4-BE49-F238E27FC236}">
                  <a16:creationId xmlns:a16="http://schemas.microsoft.com/office/drawing/2014/main" id="{4316A721-B824-4C3E-A2D9-D42F1579FBF7}"/>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C0682BE6-5E4C-4FA6-81C9-D4FC559D7582}"/>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20" name="组合 119">
              <a:extLst>
                <a:ext uri="{FF2B5EF4-FFF2-40B4-BE49-F238E27FC236}">
                  <a16:creationId xmlns:a16="http://schemas.microsoft.com/office/drawing/2014/main" id="{691620C2-158C-49A1-91AE-E204E81F1F8B}"/>
                </a:ext>
              </a:extLst>
            </p:cNvPr>
            <p:cNvGrpSpPr/>
            <p:nvPr/>
          </p:nvGrpSpPr>
          <p:grpSpPr>
            <a:xfrm flipH="1">
              <a:off x="4745571" y="3508800"/>
              <a:ext cx="170501" cy="170501"/>
              <a:chOff x="2968869" y="10878820"/>
              <a:chExt cx="276484" cy="276484"/>
            </a:xfrm>
          </p:grpSpPr>
          <p:cxnSp>
            <p:nvCxnSpPr>
              <p:cNvPr id="127" name="直接连接符 126">
                <a:extLst>
                  <a:ext uri="{FF2B5EF4-FFF2-40B4-BE49-F238E27FC236}">
                    <a16:creationId xmlns:a16="http://schemas.microsoft.com/office/drawing/2014/main" id="{5876F086-F9C9-4029-BF3B-0F121F72B8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365013C1-FF73-4F22-8B87-527A5F8B5104}"/>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21" name="组合 120">
              <a:extLst>
                <a:ext uri="{FF2B5EF4-FFF2-40B4-BE49-F238E27FC236}">
                  <a16:creationId xmlns:a16="http://schemas.microsoft.com/office/drawing/2014/main" id="{6AC192E8-799B-466A-A71E-3A6DE521038C}"/>
                </a:ext>
              </a:extLst>
            </p:cNvPr>
            <p:cNvGrpSpPr/>
            <p:nvPr/>
          </p:nvGrpSpPr>
          <p:grpSpPr>
            <a:xfrm flipH="1" flipV="1">
              <a:off x="4745571" y="5324357"/>
              <a:ext cx="170501" cy="170501"/>
              <a:chOff x="2968869" y="10878820"/>
              <a:chExt cx="276484" cy="276484"/>
            </a:xfrm>
          </p:grpSpPr>
          <p:cxnSp>
            <p:nvCxnSpPr>
              <p:cNvPr id="125" name="直接连接符 124">
                <a:extLst>
                  <a:ext uri="{FF2B5EF4-FFF2-40B4-BE49-F238E27FC236}">
                    <a16:creationId xmlns:a16="http://schemas.microsoft.com/office/drawing/2014/main" id="{C0789473-6153-4BAA-88E8-A58E938984F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1CC9AC56-05FE-4B61-BF3A-7971B1AB6637}"/>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22" name="组合 121">
              <a:extLst>
                <a:ext uri="{FF2B5EF4-FFF2-40B4-BE49-F238E27FC236}">
                  <a16:creationId xmlns:a16="http://schemas.microsoft.com/office/drawing/2014/main" id="{2AB3CBBC-5E3B-4BB5-BDAB-926ABEE5C9EF}"/>
                </a:ext>
              </a:extLst>
            </p:cNvPr>
            <p:cNvGrpSpPr/>
            <p:nvPr/>
          </p:nvGrpSpPr>
          <p:grpSpPr>
            <a:xfrm flipV="1">
              <a:off x="2906867" y="5324357"/>
              <a:ext cx="170501" cy="170501"/>
              <a:chOff x="2968869" y="10878820"/>
              <a:chExt cx="276484" cy="276484"/>
            </a:xfrm>
          </p:grpSpPr>
          <p:cxnSp>
            <p:nvCxnSpPr>
              <p:cNvPr id="123" name="直接连接符 122">
                <a:extLst>
                  <a:ext uri="{FF2B5EF4-FFF2-40B4-BE49-F238E27FC236}">
                    <a16:creationId xmlns:a16="http://schemas.microsoft.com/office/drawing/2014/main" id="{2F09D070-F93F-43EB-900A-0C4D388D9DB6}"/>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EC5FE271-C788-46B5-9C9E-BCFBD39B8E40}"/>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29" name="文本框 128">
            <a:extLst>
              <a:ext uri="{FF2B5EF4-FFF2-40B4-BE49-F238E27FC236}">
                <a16:creationId xmlns:a16="http://schemas.microsoft.com/office/drawing/2014/main" id="{14395BEE-8E8A-4AD4-9084-5A1961D3BBFB}"/>
              </a:ext>
            </a:extLst>
          </p:cNvPr>
          <p:cNvSpPr txBox="1"/>
          <p:nvPr/>
        </p:nvSpPr>
        <p:spPr>
          <a:xfrm>
            <a:off x="2628788" y="2823660"/>
            <a:ext cx="1723926" cy="168403"/>
          </a:xfrm>
          <a:prstGeom prst="rect">
            <a:avLst/>
          </a:prstGeom>
          <a:noFill/>
        </p:spPr>
        <p:txBody>
          <a:bodyPr wrap="none" lIns="0" tIns="0" rIns="0" bIns="0" rtlCol="0" anchor="b" anchorCtr="0">
            <a:noAutofit/>
          </a:bodyPr>
          <a:lstStyle/>
          <a:p>
            <a:pPr algn="r"/>
            <a:r>
              <a:rPr lang="en-US" altLang="zh-CN" sz="1200" dirty="0">
                <a:solidFill>
                  <a:schemeClr val="bg1"/>
                </a:solidFill>
                <a:latin typeface="+mn-ea"/>
              </a:rPr>
              <a:t>ID</a:t>
            </a:r>
            <a:r>
              <a:rPr lang="zh-CN" altLang="en-US" sz="1200" dirty="0">
                <a:solidFill>
                  <a:schemeClr val="bg1"/>
                </a:solidFill>
                <a:latin typeface="+mn-ea"/>
              </a:rPr>
              <a:t>：</a:t>
            </a:r>
            <a:r>
              <a:rPr lang="en-US" altLang="zh-CN" sz="1200" dirty="0">
                <a:solidFill>
                  <a:schemeClr val="bg1"/>
                </a:solidFill>
                <a:latin typeface="+mn-ea"/>
              </a:rPr>
              <a:t>flyfox0207</a:t>
            </a:r>
            <a:endParaRPr lang="zh-CN" altLang="en-US" sz="1200" dirty="0">
              <a:solidFill>
                <a:schemeClr val="bg1"/>
              </a:solidFill>
              <a:latin typeface="+mn-ea"/>
            </a:endParaRPr>
          </a:p>
        </p:txBody>
      </p:sp>
      <p:pic>
        <p:nvPicPr>
          <p:cNvPr id="130" name="图片 129" descr="QR 代码&#10;&#10;描述已自动生成">
            <a:extLst>
              <a:ext uri="{FF2B5EF4-FFF2-40B4-BE49-F238E27FC236}">
                <a16:creationId xmlns:a16="http://schemas.microsoft.com/office/drawing/2014/main" id="{FBE02EBC-20E4-4609-8AB2-4B6AD326AA9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442490" y="749590"/>
            <a:ext cx="1828800" cy="1828800"/>
          </a:xfrm>
          <a:prstGeom prst="rect">
            <a:avLst/>
          </a:prstGeom>
          <a:solidFill>
            <a:srgbClr val="FFFFFF">
              <a:shade val="85000"/>
            </a:srgbClr>
          </a:solidFill>
          <a:ln w="38100" cap="sq">
            <a:solidFill>
              <a:schemeClr val="accent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1" name="文本框 130">
            <a:extLst>
              <a:ext uri="{FF2B5EF4-FFF2-40B4-BE49-F238E27FC236}">
                <a16:creationId xmlns:a16="http://schemas.microsoft.com/office/drawing/2014/main" id="{0BB960B3-6FDB-4016-A7DD-3C98C7D4DDD8}"/>
              </a:ext>
            </a:extLst>
          </p:cNvPr>
          <p:cNvSpPr txBox="1"/>
          <p:nvPr/>
        </p:nvSpPr>
        <p:spPr>
          <a:xfrm>
            <a:off x="5753412" y="880424"/>
            <a:ext cx="4320000" cy="360000"/>
          </a:xfrm>
          <a:prstGeom prst="rect">
            <a:avLst/>
          </a:prstGeom>
          <a:noFill/>
        </p:spPr>
        <p:txBody>
          <a:bodyPr wrap="none" lIns="0" tIns="0" rIns="0" bIns="0" rtlCol="0" anchor="b" anchorCtr="0">
            <a:noAutofit/>
          </a:bodyPr>
          <a:lstStyle/>
          <a:p>
            <a:pPr algn="just"/>
            <a:r>
              <a:rPr lang="zh-CN" altLang="en-US" sz="2400" dirty="0">
                <a:solidFill>
                  <a:schemeClr val="bg1"/>
                </a:solidFill>
                <a:latin typeface="+mj-ea"/>
                <a:ea typeface="+mj-ea"/>
              </a:rPr>
              <a:t>飞飞狐</a:t>
            </a:r>
          </a:p>
        </p:txBody>
      </p:sp>
      <p:sp>
        <p:nvSpPr>
          <p:cNvPr id="132" name="文本框 131">
            <a:extLst>
              <a:ext uri="{FF2B5EF4-FFF2-40B4-BE49-F238E27FC236}">
                <a16:creationId xmlns:a16="http://schemas.microsoft.com/office/drawing/2014/main" id="{7FB09130-B2F2-44C5-B15F-B80FC5E15F78}"/>
              </a:ext>
            </a:extLst>
          </p:cNvPr>
          <p:cNvSpPr txBox="1"/>
          <p:nvPr/>
        </p:nvSpPr>
        <p:spPr>
          <a:xfrm>
            <a:off x="5753412" y="1518363"/>
            <a:ext cx="4320000" cy="1247991"/>
          </a:xfrm>
          <a:prstGeom prst="rect">
            <a:avLst/>
          </a:prstGeom>
          <a:noFill/>
        </p:spPr>
        <p:txBody>
          <a:bodyPr wrap="square" lIns="0" tIns="0" rIns="0" bIns="0" rtlCol="0" anchor="t" anchorCtr="0">
            <a:noAutofit/>
          </a:bodyPr>
          <a:lstStyle/>
          <a:p>
            <a:pPr marL="285750" indent="-285750" algn="just">
              <a:lnSpc>
                <a:spcPct val="120000"/>
              </a:lnSpc>
              <a:spcAft>
                <a:spcPts val="600"/>
              </a:spcAft>
              <a:buFont typeface="Wingdings" panose="05000000000000000000" pitchFamily="2" charset="2"/>
              <a:buChar char="Ø"/>
            </a:pPr>
            <a:r>
              <a:rPr lang="zh-CN" altLang="en-US" dirty="0">
                <a:solidFill>
                  <a:schemeClr val="bg1"/>
                </a:solidFill>
                <a:latin typeface="+mn-ea"/>
              </a:rPr>
              <a:t>培训师，数据分析师</a:t>
            </a:r>
            <a:endParaRPr lang="en-US" altLang="zh-CN" dirty="0">
              <a:solidFill>
                <a:schemeClr val="bg1"/>
              </a:solidFill>
              <a:latin typeface="+mn-ea"/>
            </a:endParaRPr>
          </a:p>
          <a:p>
            <a:pPr marL="285750" indent="-285750" algn="just">
              <a:lnSpc>
                <a:spcPct val="120000"/>
              </a:lnSpc>
              <a:spcAft>
                <a:spcPts val="600"/>
              </a:spcAft>
              <a:buFont typeface="Wingdings" panose="05000000000000000000" pitchFamily="2" charset="2"/>
              <a:buChar char="Ø"/>
            </a:pPr>
            <a:r>
              <a:rPr lang="zh-CN" altLang="en-US" dirty="0">
                <a:solidFill>
                  <a:schemeClr val="bg1"/>
                </a:solidFill>
                <a:latin typeface="+mn-ea"/>
              </a:rPr>
              <a:t>通过设计和逻辑，让你的数据和图表更有表现力！</a:t>
            </a:r>
          </a:p>
        </p:txBody>
      </p:sp>
      <p:grpSp>
        <p:nvGrpSpPr>
          <p:cNvPr id="133" name="组合 132">
            <a:extLst>
              <a:ext uri="{FF2B5EF4-FFF2-40B4-BE49-F238E27FC236}">
                <a16:creationId xmlns:a16="http://schemas.microsoft.com/office/drawing/2014/main" id="{C0A31371-D779-4698-AEEF-D73F26C6DAD1}"/>
              </a:ext>
            </a:extLst>
          </p:cNvPr>
          <p:cNvGrpSpPr/>
          <p:nvPr/>
        </p:nvGrpSpPr>
        <p:grpSpPr>
          <a:xfrm>
            <a:off x="5753412" y="1275149"/>
            <a:ext cx="4320000" cy="0"/>
            <a:chOff x="687833" y="1445309"/>
            <a:chExt cx="2035047" cy="0"/>
          </a:xfrm>
        </p:grpSpPr>
        <p:cxnSp>
          <p:nvCxnSpPr>
            <p:cNvPr id="134" name="直接连接符 133">
              <a:extLst>
                <a:ext uri="{FF2B5EF4-FFF2-40B4-BE49-F238E27FC236}">
                  <a16:creationId xmlns:a16="http://schemas.microsoft.com/office/drawing/2014/main" id="{DF0A2C42-A563-430E-89C5-7C1A9D391C1E}"/>
                </a:ext>
              </a:extLst>
            </p:cNvPr>
            <p:cNvCxnSpPr>
              <a:cxnSpLocks/>
            </p:cNvCxnSpPr>
            <p:nvPr/>
          </p:nvCxnSpPr>
          <p:spPr>
            <a:xfrm>
              <a:off x="687833" y="1445309"/>
              <a:ext cx="2035047"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F4369B23-7548-4DE8-A0C8-A4355B640210}"/>
                </a:ext>
              </a:extLst>
            </p:cNvPr>
            <p:cNvCxnSpPr>
              <a:cxnSpLocks/>
            </p:cNvCxnSpPr>
            <p:nvPr/>
          </p:nvCxnSpPr>
          <p:spPr>
            <a:xfrm>
              <a:off x="687833" y="1445309"/>
              <a:ext cx="440927" cy="0"/>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a:extLst>
              <a:ext uri="{FF2B5EF4-FFF2-40B4-BE49-F238E27FC236}">
                <a16:creationId xmlns:a16="http://schemas.microsoft.com/office/drawing/2014/main" id="{7DBA125D-BB9C-4CB6-A241-1F7F3B59D776}"/>
              </a:ext>
            </a:extLst>
          </p:cNvPr>
          <p:cNvPicPr>
            <a:picLocks noChangeAspect="1"/>
          </p:cNvPicPr>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29764783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1696FD7-6A31-90F3-1B65-C66F7F8F4ECA}"/>
              </a:ext>
            </a:extLst>
          </p:cNvPr>
          <p:cNvSpPr/>
          <p:nvPr/>
        </p:nvSpPr>
        <p:spPr>
          <a:xfrm>
            <a:off x="499503" y="4205177"/>
            <a:ext cx="3920304"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飞飞狐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6" name="图片 5">
            <a:extLst>
              <a:ext uri="{FF2B5EF4-FFF2-40B4-BE49-F238E27FC236}">
                <a16:creationId xmlns:a16="http://schemas.microsoft.com/office/drawing/2014/main" id="{7AEB1736-415E-6E15-D3ED-0BF67614FE0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947775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 name="组合 160">
            <a:extLst>
              <a:ext uri="{FF2B5EF4-FFF2-40B4-BE49-F238E27FC236}">
                <a16:creationId xmlns:a16="http://schemas.microsoft.com/office/drawing/2014/main" id="{7547C256-01AC-42EE-91F7-132C28C47B30}"/>
              </a:ext>
            </a:extLst>
          </p:cNvPr>
          <p:cNvGrpSpPr/>
          <p:nvPr/>
        </p:nvGrpSpPr>
        <p:grpSpPr>
          <a:xfrm>
            <a:off x="468003" y="1331089"/>
            <a:ext cx="11255995" cy="5196932"/>
            <a:chOff x="468003" y="1331089"/>
            <a:chExt cx="11255995" cy="5196932"/>
          </a:xfrm>
        </p:grpSpPr>
        <p:sp>
          <p:nvSpPr>
            <p:cNvPr id="162" name="任意多边形: 形状 161">
              <a:extLst>
                <a:ext uri="{FF2B5EF4-FFF2-40B4-BE49-F238E27FC236}">
                  <a16:creationId xmlns:a16="http://schemas.microsoft.com/office/drawing/2014/main" id="{28D41BEB-CC19-4410-948C-52079D2B2196}"/>
                </a:ext>
              </a:extLst>
            </p:cNvPr>
            <p:cNvSpPr/>
            <p:nvPr userDrawn="1"/>
          </p:nvSpPr>
          <p:spPr>
            <a:xfrm>
              <a:off x="468003" y="1331089"/>
              <a:ext cx="5350349" cy="5196932"/>
            </a:xfrm>
            <a:custGeom>
              <a:avLst/>
              <a:gdLst>
                <a:gd name="connsiteX0" fmla="*/ 0 w 5350349"/>
                <a:gd name="connsiteY0" fmla="*/ 0 h 5196932"/>
                <a:gd name="connsiteX1" fmla="*/ 2080938 w 5350349"/>
                <a:gd name="connsiteY1" fmla="*/ 0 h 5196932"/>
                <a:gd name="connsiteX2" fmla="*/ 2171455 w 5350349"/>
                <a:gd name="connsiteY2" fmla="*/ 90876 h 5196932"/>
                <a:gd name="connsiteX3" fmla="*/ 2385755 w 5350349"/>
                <a:gd name="connsiteY3" fmla="*/ 90876 h 5196932"/>
                <a:gd name="connsiteX4" fmla="*/ 2964593 w 5350349"/>
                <a:gd name="connsiteY4" fmla="*/ 90876 h 5196932"/>
                <a:gd name="connsiteX5" fmla="*/ 3178893 w 5350349"/>
                <a:gd name="connsiteY5" fmla="*/ 90876 h 5196932"/>
                <a:gd name="connsiteX6" fmla="*/ 3269410 w 5350349"/>
                <a:gd name="connsiteY6" fmla="*/ 0 h 5196932"/>
                <a:gd name="connsiteX7" fmla="*/ 5084734 w 5350349"/>
                <a:gd name="connsiteY7" fmla="*/ 0 h 5196932"/>
                <a:gd name="connsiteX8" fmla="*/ 5350349 w 5350349"/>
                <a:gd name="connsiteY8" fmla="*/ 265615 h 5196932"/>
                <a:gd name="connsiteX9" fmla="*/ 5350349 w 5350349"/>
                <a:gd name="connsiteY9" fmla="*/ 5196932 h 5196932"/>
                <a:gd name="connsiteX10" fmla="*/ 265615 w 5350349"/>
                <a:gd name="connsiteY10" fmla="*/ 5196932 h 5196932"/>
                <a:gd name="connsiteX11" fmla="*/ 0 w 5350349"/>
                <a:gd name="connsiteY11" fmla="*/ 4931317 h 519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50349" h="5196932">
                  <a:moveTo>
                    <a:pt x="0" y="0"/>
                  </a:moveTo>
                  <a:lnTo>
                    <a:pt x="2080938" y="0"/>
                  </a:lnTo>
                  <a:lnTo>
                    <a:pt x="2171455" y="90876"/>
                  </a:lnTo>
                  <a:lnTo>
                    <a:pt x="2385755" y="90876"/>
                  </a:lnTo>
                  <a:lnTo>
                    <a:pt x="2964593" y="90876"/>
                  </a:lnTo>
                  <a:lnTo>
                    <a:pt x="3178893" y="90876"/>
                  </a:lnTo>
                  <a:lnTo>
                    <a:pt x="3269410" y="0"/>
                  </a:lnTo>
                  <a:lnTo>
                    <a:pt x="5084734" y="0"/>
                  </a:lnTo>
                  <a:lnTo>
                    <a:pt x="5350349" y="265615"/>
                  </a:lnTo>
                  <a:lnTo>
                    <a:pt x="5350349" y="5196932"/>
                  </a:lnTo>
                  <a:lnTo>
                    <a:pt x="265615" y="5196932"/>
                  </a:lnTo>
                  <a:lnTo>
                    <a:pt x="0" y="4931317"/>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3" name="任意多边形: 形状 162">
              <a:extLst>
                <a:ext uri="{FF2B5EF4-FFF2-40B4-BE49-F238E27FC236}">
                  <a16:creationId xmlns:a16="http://schemas.microsoft.com/office/drawing/2014/main" id="{9A8280C4-CA7F-4479-875A-F37AD5E6CD95}"/>
                </a:ext>
              </a:extLst>
            </p:cNvPr>
            <p:cNvSpPr/>
            <p:nvPr userDrawn="1"/>
          </p:nvSpPr>
          <p:spPr>
            <a:xfrm flipH="1">
              <a:off x="5452592" y="6150069"/>
              <a:ext cx="365760" cy="377952"/>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4" name="任意多边形: 形状 163">
              <a:extLst>
                <a:ext uri="{FF2B5EF4-FFF2-40B4-BE49-F238E27FC236}">
                  <a16:creationId xmlns:a16="http://schemas.microsoft.com/office/drawing/2014/main" id="{83BBA8AB-6C5B-4FE5-845B-39F884B134C8}"/>
                </a:ext>
              </a:extLst>
            </p:cNvPr>
            <p:cNvSpPr/>
            <p:nvPr userDrawn="1"/>
          </p:nvSpPr>
          <p:spPr>
            <a:xfrm>
              <a:off x="468003" y="6131781"/>
              <a:ext cx="408195" cy="396240"/>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2540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5" name="任意多边形: 形状 164">
              <a:extLst>
                <a:ext uri="{FF2B5EF4-FFF2-40B4-BE49-F238E27FC236}">
                  <a16:creationId xmlns:a16="http://schemas.microsoft.com/office/drawing/2014/main" id="{38E53FC1-8645-4C9A-8D2C-3A4BE0C778A3}"/>
                </a:ext>
              </a:extLst>
            </p:cNvPr>
            <p:cNvSpPr/>
            <p:nvPr userDrawn="1"/>
          </p:nvSpPr>
          <p:spPr>
            <a:xfrm flipH="1" flipV="1">
              <a:off x="5410157" y="1331089"/>
              <a:ext cx="408195" cy="396240"/>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25400" cap="sq">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6" name="任意多边形: 形状 165">
              <a:extLst>
                <a:ext uri="{FF2B5EF4-FFF2-40B4-BE49-F238E27FC236}">
                  <a16:creationId xmlns:a16="http://schemas.microsoft.com/office/drawing/2014/main" id="{5D9230A2-11F7-4BBE-A2FD-281855B8421D}"/>
                </a:ext>
              </a:extLst>
            </p:cNvPr>
            <p:cNvSpPr/>
            <p:nvPr userDrawn="1"/>
          </p:nvSpPr>
          <p:spPr>
            <a:xfrm flipH="1">
              <a:off x="2590473" y="1339629"/>
              <a:ext cx="1091835" cy="54000"/>
            </a:xfrm>
            <a:custGeom>
              <a:avLst/>
              <a:gdLst>
                <a:gd name="connsiteX0" fmla="*/ 1091835 w 1091835"/>
                <a:gd name="connsiteY0" fmla="*/ 0 h 54000"/>
                <a:gd name="connsiteX1" fmla="*/ 569622 w 1091835"/>
                <a:gd name="connsiteY1" fmla="*/ 0 h 54000"/>
                <a:gd name="connsiteX2" fmla="*/ 545918 w 1091835"/>
                <a:gd name="connsiteY2" fmla="*/ 23798 h 54000"/>
                <a:gd name="connsiteX3" fmla="*/ 522213 w 1091835"/>
                <a:gd name="connsiteY3" fmla="*/ 0 h 54000"/>
                <a:gd name="connsiteX4" fmla="*/ 0 w 1091835"/>
                <a:gd name="connsiteY4" fmla="*/ 0 h 54000"/>
                <a:gd name="connsiteX5" fmla="*/ 53787 w 1091835"/>
                <a:gd name="connsiteY5" fmla="*/ 54000 h 54000"/>
                <a:gd name="connsiteX6" fmla="*/ 515835 w 1091835"/>
                <a:gd name="connsiteY6" fmla="*/ 54000 h 54000"/>
                <a:gd name="connsiteX7" fmla="*/ 576000 w 1091835"/>
                <a:gd name="connsiteY7" fmla="*/ 54000 h 54000"/>
                <a:gd name="connsiteX8" fmla="*/ 1038048 w 1091835"/>
                <a:gd name="connsiteY8" fmla="*/ 54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1835" h="54000">
                  <a:moveTo>
                    <a:pt x="1091835" y="0"/>
                  </a:moveTo>
                  <a:lnTo>
                    <a:pt x="569622" y="0"/>
                  </a:lnTo>
                  <a:lnTo>
                    <a:pt x="545918" y="23798"/>
                  </a:lnTo>
                  <a:lnTo>
                    <a:pt x="522213" y="0"/>
                  </a:lnTo>
                  <a:lnTo>
                    <a:pt x="0" y="0"/>
                  </a:lnTo>
                  <a:lnTo>
                    <a:pt x="53787" y="54000"/>
                  </a:lnTo>
                  <a:lnTo>
                    <a:pt x="515835" y="54000"/>
                  </a:lnTo>
                  <a:lnTo>
                    <a:pt x="576000" y="54000"/>
                  </a:lnTo>
                  <a:lnTo>
                    <a:pt x="1038048" y="5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7" name="任意多边形: 形状 166">
              <a:extLst>
                <a:ext uri="{FF2B5EF4-FFF2-40B4-BE49-F238E27FC236}">
                  <a16:creationId xmlns:a16="http://schemas.microsoft.com/office/drawing/2014/main" id="{F4B984FA-17B2-450B-B39A-ED0420B1BDD1}"/>
                </a:ext>
              </a:extLst>
            </p:cNvPr>
            <p:cNvSpPr/>
            <p:nvPr userDrawn="1"/>
          </p:nvSpPr>
          <p:spPr>
            <a:xfrm>
              <a:off x="6373649" y="1331089"/>
              <a:ext cx="5350349" cy="5196932"/>
            </a:xfrm>
            <a:custGeom>
              <a:avLst/>
              <a:gdLst>
                <a:gd name="connsiteX0" fmla="*/ 0 w 5350349"/>
                <a:gd name="connsiteY0" fmla="*/ 0 h 5196932"/>
                <a:gd name="connsiteX1" fmla="*/ 2080938 w 5350349"/>
                <a:gd name="connsiteY1" fmla="*/ 0 h 5196932"/>
                <a:gd name="connsiteX2" fmla="*/ 2171455 w 5350349"/>
                <a:gd name="connsiteY2" fmla="*/ 90876 h 5196932"/>
                <a:gd name="connsiteX3" fmla="*/ 2385755 w 5350349"/>
                <a:gd name="connsiteY3" fmla="*/ 90876 h 5196932"/>
                <a:gd name="connsiteX4" fmla="*/ 2964593 w 5350349"/>
                <a:gd name="connsiteY4" fmla="*/ 90876 h 5196932"/>
                <a:gd name="connsiteX5" fmla="*/ 3178893 w 5350349"/>
                <a:gd name="connsiteY5" fmla="*/ 90876 h 5196932"/>
                <a:gd name="connsiteX6" fmla="*/ 3269410 w 5350349"/>
                <a:gd name="connsiteY6" fmla="*/ 0 h 5196932"/>
                <a:gd name="connsiteX7" fmla="*/ 5084734 w 5350349"/>
                <a:gd name="connsiteY7" fmla="*/ 0 h 5196932"/>
                <a:gd name="connsiteX8" fmla="*/ 5350349 w 5350349"/>
                <a:gd name="connsiteY8" fmla="*/ 265615 h 5196932"/>
                <a:gd name="connsiteX9" fmla="*/ 5350349 w 5350349"/>
                <a:gd name="connsiteY9" fmla="*/ 5196932 h 5196932"/>
                <a:gd name="connsiteX10" fmla="*/ 265615 w 5350349"/>
                <a:gd name="connsiteY10" fmla="*/ 5196932 h 5196932"/>
                <a:gd name="connsiteX11" fmla="*/ 0 w 5350349"/>
                <a:gd name="connsiteY11" fmla="*/ 4931317 h 519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50349" h="5196932">
                  <a:moveTo>
                    <a:pt x="0" y="0"/>
                  </a:moveTo>
                  <a:lnTo>
                    <a:pt x="2080938" y="0"/>
                  </a:lnTo>
                  <a:lnTo>
                    <a:pt x="2171455" y="90876"/>
                  </a:lnTo>
                  <a:lnTo>
                    <a:pt x="2385755" y="90876"/>
                  </a:lnTo>
                  <a:lnTo>
                    <a:pt x="2964593" y="90876"/>
                  </a:lnTo>
                  <a:lnTo>
                    <a:pt x="3178893" y="90876"/>
                  </a:lnTo>
                  <a:lnTo>
                    <a:pt x="3269410" y="0"/>
                  </a:lnTo>
                  <a:lnTo>
                    <a:pt x="5084734" y="0"/>
                  </a:lnTo>
                  <a:lnTo>
                    <a:pt x="5350349" y="265615"/>
                  </a:lnTo>
                  <a:lnTo>
                    <a:pt x="5350349" y="5196932"/>
                  </a:lnTo>
                  <a:lnTo>
                    <a:pt x="265615" y="5196932"/>
                  </a:lnTo>
                  <a:lnTo>
                    <a:pt x="0" y="4931317"/>
                  </a:lnTo>
                  <a:close/>
                </a:path>
              </a:pathLst>
            </a:custGeom>
            <a:gradFill>
              <a:gsLst>
                <a:gs pos="0">
                  <a:schemeClr val="accent3">
                    <a:alpha val="0"/>
                  </a:schemeClr>
                </a:gs>
                <a:gs pos="90000">
                  <a:schemeClr val="accent4">
                    <a:alpha val="10000"/>
                  </a:schemeClr>
                </a:gs>
              </a:gsLst>
              <a:path path="circle">
                <a:fillToRect l="50000" t="50000" r="50000" b="50000"/>
              </a:path>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8" name="任意多边形: 形状 167">
              <a:extLst>
                <a:ext uri="{FF2B5EF4-FFF2-40B4-BE49-F238E27FC236}">
                  <a16:creationId xmlns:a16="http://schemas.microsoft.com/office/drawing/2014/main" id="{54CDEB29-2B9F-4DE2-A7A3-48B032EC91B9}"/>
                </a:ext>
              </a:extLst>
            </p:cNvPr>
            <p:cNvSpPr/>
            <p:nvPr userDrawn="1"/>
          </p:nvSpPr>
          <p:spPr>
            <a:xfrm flipH="1">
              <a:off x="11358238" y="6150069"/>
              <a:ext cx="365760" cy="377952"/>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9" name="任意多边形: 形状 168">
              <a:extLst>
                <a:ext uri="{FF2B5EF4-FFF2-40B4-BE49-F238E27FC236}">
                  <a16:creationId xmlns:a16="http://schemas.microsoft.com/office/drawing/2014/main" id="{1C7D877F-1D21-4730-BFB2-936995BA0CCA}"/>
                </a:ext>
              </a:extLst>
            </p:cNvPr>
            <p:cNvSpPr/>
            <p:nvPr userDrawn="1"/>
          </p:nvSpPr>
          <p:spPr>
            <a:xfrm>
              <a:off x="6373649" y="6131781"/>
              <a:ext cx="408195" cy="396240"/>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2540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0" name="任意多边形: 形状 169">
              <a:extLst>
                <a:ext uri="{FF2B5EF4-FFF2-40B4-BE49-F238E27FC236}">
                  <a16:creationId xmlns:a16="http://schemas.microsoft.com/office/drawing/2014/main" id="{F8EAFAB5-DC9B-46AD-B8B1-229326BD2043}"/>
                </a:ext>
              </a:extLst>
            </p:cNvPr>
            <p:cNvSpPr/>
            <p:nvPr userDrawn="1"/>
          </p:nvSpPr>
          <p:spPr>
            <a:xfrm flipH="1" flipV="1">
              <a:off x="11315803" y="1331089"/>
              <a:ext cx="408195" cy="396240"/>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25400" cap="sq">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1" name="任意多边形: 形状 170">
              <a:extLst>
                <a:ext uri="{FF2B5EF4-FFF2-40B4-BE49-F238E27FC236}">
                  <a16:creationId xmlns:a16="http://schemas.microsoft.com/office/drawing/2014/main" id="{FAE95CB7-2AE1-45C5-982D-FA4AB071B3A0}"/>
                </a:ext>
              </a:extLst>
            </p:cNvPr>
            <p:cNvSpPr/>
            <p:nvPr userDrawn="1"/>
          </p:nvSpPr>
          <p:spPr>
            <a:xfrm flipH="1">
              <a:off x="8496119" y="1339629"/>
              <a:ext cx="1091835" cy="54000"/>
            </a:xfrm>
            <a:custGeom>
              <a:avLst/>
              <a:gdLst>
                <a:gd name="connsiteX0" fmla="*/ 1091835 w 1091835"/>
                <a:gd name="connsiteY0" fmla="*/ 0 h 54000"/>
                <a:gd name="connsiteX1" fmla="*/ 569622 w 1091835"/>
                <a:gd name="connsiteY1" fmla="*/ 0 h 54000"/>
                <a:gd name="connsiteX2" fmla="*/ 545918 w 1091835"/>
                <a:gd name="connsiteY2" fmla="*/ 23798 h 54000"/>
                <a:gd name="connsiteX3" fmla="*/ 522213 w 1091835"/>
                <a:gd name="connsiteY3" fmla="*/ 0 h 54000"/>
                <a:gd name="connsiteX4" fmla="*/ 0 w 1091835"/>
                <a:gd name="connsiteY4" fmla="*/ 0 h 54000"/>
                <a:gd name="connsiteX5" fmla="*/ 53787 w 1091835"/>
                <a:gd name="connsiteY5" fmla="*/ 54000 h 54000"/>
                <a:gd name="connsiteX6" fmla="*/ 515835 w 1091835"/>
                <a:gd name="connsiteY6" fmla="*/ 54000 h 54000"/>
                <a:gd name="connsiteX7" fmla="*/ 576000 w 1091835"/>
                <a:gd name="connsiteY7" fmla="*/ 54000 h 54000"/>
                <a:gd name="connsiteX8" fmla="*/ 1038048 w 1091835"/>
                <a:gd name="connsiteY8" fmla="*/ 54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1835" h="54000">
                  <a:moveTo>
                    <a:pt x="1091835" y="0"/>
                  </a:moveTo>
                  <a:lnTo>
                    <a:pt x="569622" y="0"/>
                  </a:lnTo>
                  <a:lnTo>
                    <a:pt x="545918" y="23798"/>
                  </a:lnTo>
                  <a:lnTo>
                    <a:pt x="522213" y="0"/>
                  </a:lnTo>
                  <a:lnTo>
                    <a:pt x="0" y="0"/>
                  </a:lnTo>
                  <a:lnTo>
                    <a:pt x="53787" y="54000"/>
                  </a:lnTo>
                  <a:lnTo>
                    <a:pt x="515835" y="54000"/>
                  </a:lnTo>
                  <a:lnTo>
                    <a:pt x="576000" y="54000"/>
                  </a:lnTo>
                  <a:lnTo>
                    <a:pt x="1038048" y="54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 name="文本占位符 1">
            <a:extLst>
              <a:ext uri="{FF2B5EF4-FFF2-40B4-BE49-F238E27FC236}">
                <a16:creationId xmlns:a16="http://schemas.microsoft.com/office/drawing/2014/main" id="{C3A3F009-DCA0-4AAB-9D00-B758EB6DE83D}"/>
              </a:ext>
            </a:extLst>
          </p:cNvPr>
          <p:cNvSpPr>
            <a:spLocks noGrp="1"/>
          </p:cNvSpPr>
          <p:nvPr>
            <p:ph type="body" sz="quarter" idx="21"/>
          </p:nvPr>
        </p:nvSpPr>
        <p:spPr/>
        <p:txBody>
          <a:bodyPr/>
          <a:lstStyle/>
          <a:p>
            <a:r>
              <a:rPr lang="zh-CN" altLang="en-US" dirty="0"/>
              <a:t>项目介绍</a:t>
            </a:r>
          </a:p>
        </p:txBody>
      </p:sp>
      <p:grpSp>
        <p:nvGrpSpPr>
          <p:cNvPr id="3" name="组合 2">
            <a:extLst>
              <a:ext uri="{FF2B5EF4-FFF2-40B4-BE49-F238E27FC236}">
                <a16:creationId xmlns:a16="http://schemas.microsoft.com/office/drawing/2014/main" id="{2B906883-2461-4462-8698-C9BE55C02276}"/>
              </a:ext>
            </a:extLst>
          </p:cNvPr>
          <p:cNvGrpSpPr/>
          <p:nvPr/>
        </p:nvGrpSpPr>
        <p:grpSpPr>
          <a:xfrm>
            <a:off x="715866" y="2945181"/>
            <a:ext cx="4872315" cy="3457732"/>
            <a:chOff x="540933" y="3112821"/>
            <a:chExt cx="4872315" cy="3457732"/>
          </a:xfrm>
        </p:grpSpPr>
        <p:cxnSp>
          <p:nvCxnSpPr>
            <p:cNvPr id="4" name="直接连接符 3">
              <a:extLst>
                <a:ext uri="{FF2B5EF4-FFF2-40B4-BE49-F238E27FC236}">
                  <a16:creationId xmlns:a16="http://schemas.microsoft.com/office/drawing/2014/main" id="{368602C2-BC55-44F3-AEEF-875E692F1A0F}"/>
                </a:ext>
              </a:extLst>
            </p:cNvPr>
            <p:cNvCxnSpPr>
              <a:cxnSpLocks/>
            </p:cNvCxnSpPr>
            <p:nvPr/>
          </p:nvCxnSpPr>
          <p:spPr>
            <a:xfrm>
              <a:off x="1013808" y="3739161"/>
              <a:ext cx="3760338"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8E4B454E-0AC4-44FD-8D0A-8F9AD9BC3510}"/>
                </a:ext>
              </a:extLst>
            </p:cNvPr>
            <p:cNvCxnSpPr>
              <a:cxnSpLocks/>
            </p:cNvCxnSpPr>
            <p:nvPr/>
          </p:nvCxnSpPr>
          <p:spPr>
            <a:xfrm>
              <a:off x="1003935" y="3739161"/>
              <a:ext cx="3780000"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6" name="弧形 5">
              <a:extLst>
                <a:ext uri="{FF2B5EF4-FFF2-40B4-BE49-F238E27FC236}">
                  <a16:creationId xmlns:a16="http://schemas.microsoft.com/office/drawing/2014/main" id="{A0AC0045-0067-44E3-ACBD-ACE702F29972}"/>
                </a:ext>
              </a:extLst>
            </p:cNvPr>
            <p:cNvSpPr/>
            <p:nvPr/>
          </p:nvSpPr>
          <p:spPr>
            <a:xfrm>
              <a:off x="4135044" y="3739161"/>
              <a:ext cx="1278204" cy="1278204"/>
            </a:xfrm>
            <a:prstGeom prst="arc">
              <a:avLst>
                <a:gd name="adj1" fmla="val 16200000"/>
                <a:gd name="adj2" fmla="val 5382875"/>
              </a:avLst>
            </a:prstGeom>
            <a:ln w="508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 name="直接连接符 6">
              <a:extLst>
                <a:ext uri="{FF2B5EF4-FFF2-40B4-BE49-F238E27FC236}">
                  <a16:creationId xmlns:a16="http://schemas.microsoft.com/office/drawing/2014/main" id="{C938A27C-3FB9-42D5-A6FC-4E5CE4568B7A}"/>
                </a:ext>
              </a:extLst>
            </p:cNvPr>
            <p:cNvCxnSpPr>
              <a:cxnSpLocks/>
            </p:cNvCxnSpPr>
            <p:nvPr/>
          </p:nvCxnSpPr>
          <p:spPr>
            <a:xfrm>
              <a:off x="1490024" y="6295447"/>
              <a:ext cx="328412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弧形 7">
              <a:extLst>
                <a:ext uri="{FF2B5EF4-FFF2-40B4-BE49-F238E27FC236}">
                  <a16:creationId xmlns:a16="http://schemas.microsoft.com/office/drawing/2014/main" id="{E8366EF2-D85B-4A91-80B9-4989AA055400}"/>
                </a:ext>
              </a:extLst>
            </p:cNvPr>
            <p:cNvSpPr/>
            <p:nvPr/>
          </p:nvSpPr>
          <p:spPr>
            <a:xfrm flipH="1">
              <a:off x="882696" y="5017243"/>
              <a:ext cx="1278204" cy="1278204"/>
            </a:xfrm>
            <a:prstGeom prst="arc">
              <a:avLst>
                <a:gd name="adj1" fmla="val 16200000"/>
                <a:gd name="adj2" fmla="val 5382875"/>
              </a:avLst>
            </a:prstGeom>
            <a:ln w="508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9" name="直接连接符 8">
              <a:extLst>
                <a:ext uri="{FF2B5EF4-FFF2-40B4-BE49-F238E27FC236}">
                  <a16:creationId xmlns:a16="http://schemas.microsoft.com/office/drawing/2014/main" id="{C14C9174-51FB-4317-B57E-1F2A58CD2539}"/>
                </a:ext>
              </a:extLst>
            </p:cNvPr>
            <p:cNvCxnSpPr>
              <a:cxnSpLocks/>
            </p:cNvCxnSpPr>
            <p:nvPr/>
          </p:nvCxnSpPr>
          <p:spPr>
            <a:xfrm>
              <a:off x="1490024" y="5017243"/>
              <a:ext cx="3291376"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弧形 9">
              <a:extLst>
                <a:ext uri="{FF2B5EF4-FFF2-40B4-BE49-F238E27FC236}">
                  <a16:creationId xmlns:a16="http://schemas.microsoft.com/office/drawing/2014/main" id="{199A9CFD-19A0-4941-8531-EED7FFE6E508}"/>
                </a:ext>
              </a:extLst>
            </p:cNvPr>
            <p:cNvSpPr/>
            <p:nvPr/>
          </p:nvSpPr>
          <p:spPr>
            <a:xfrm>
              <a:off x="4135044" y="3739161"/>
              <a:ext cx="1278204" cy="1278204"/>
            </a:xfrm>
            <a:prstGeom prst="arc">
              <a:avLst>
                <a:gd name="adj1" fmla="val 16200000"/>
                <a:gd name="adj2" fmla="val 5382875"/>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1" name="直接连接符 10">
              <a:extLst>
                <a:ext uri="{FF2B5EF4-FFF2-40B4-BE49-F238E27FC236}">
                  <a16:creationId xmlns:a16="http://schemas.microsoft.com/office/drawing/2014/main" id="{FC4A597F-D610-4A28-862A-4F9E84FAAF69}"/>
                </a:ext>
              </a:extLst>
            </p:cNvPr>
            <p:cNvCxnSpPr>
              <a:cxnSpLocks/>
            </p:cNvCxnSpPr>
            <p:nvPr/>
          </p:nvCxnSpPr>
          <p:spPr>
            <a:xfrm>
              <a:off x="1490024" y="6295447"/>
              <a:ext cx="3284122"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2" name="弧形 11">
              <a:extLst>
                <a:ext uri="{FF2B5EF4-FFF2-40B4-BE49-F238E27FC236}">
                  <a16:creationId xmlns:a16="http://schemas.microsoft.com/office/drawing/2014/main" id="{1AE67EBF-99CE-48B2-94D2-8569C14B5C6A}"/>
                </a:ext>
              </a:extLst>
            </p:cNvPr>
            <p:cNvSpPr/>
            <p:nvPr/>
          </p:nvSpPr>
          <p:spPr>
            <a:xfrm flipH="1">
              <a:off x="882696" y="5017243"/>
              <a:ext cx="1278204" cy="1278204"/>
            </a:xfrm>
            <a:prstGeom prst="arc">
              <a:avLst>
                <a:gd name="adj1" fmla="val 16200000"/>
                <a:gd name="adj2" fmla="val 5382875"/>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3" name="直接连接符 12">
              <a:extLst>
                <a:ext uri="{FF2B5EF4-FFF2-40B4-BE49-F238E27FC236}">
                  <a16:creationId xmlns:a16="http://schemas.microsoft.com/office/drawing/2014/main" id="{B3AC1609-9799-4F0C-A312-BCDAEAA8DA58}"/>
                </a:ext>
              </a:extLst>
            </p:cNvPr>
            <p:cNvCxnSpPr>
              <a:cxnSpLocks/>
            </p:cNvCxnSpPr>
            <p:nvPr/>
          </p:nvCxnSpPr>
          <p:spPr>
            <a:xfrm>
              <a:off x="1499042" y="5017243"/>
              <a:ext cx="329137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00146C65-E3FF-4961-9BE8-327CB65080D4}"/>
                </a:ext>
              </a:extLst>
            </p:cNvPr>
            <p:cNvSpPr/>
            <p:nvPr/>
          </p:nvSpPr>
          <p:spPr>
            <a:xfrm>
              <a:off x="1939520" y="3555063"/>
              <a:ext cx="396240" cy="396240"/>
            </a:xfrm>
            <a:prstGeom prst="ellipse">
              <a:avLst/>
            </a:prstGeom>
            <a:gradFill flip="none" rotWithShape="1">
              <a:gsLst>
                <a:gs pos="0">
                  <a:schemeClr val="accent1"/>
                </a:gs>
                <a:gs pos="100000">
                  <a:schemeClr val="accent1"/>
                </a:gs>
              </a:gsLst>
              <a:path path="circle">
                <a:fillToRect l="50000" t="50000" r="50000" b="50000"/>
              </a:path>
              <a:tileRect/>
            </a:gradFill>
            <a:ln>
              <a:noFill/>
            </a:ln>
            <a:effectLst>
              <a:innerShdw blurRad="127000">
                <a:schemeClr val="accent3">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椭圆 14">
              <a:extLst>
                <a:ext uri="{FF2B5EF4-FFF2-40B4-BE49-F238E27FC236}">
                  <a16:creationId xmlns:a16="http://schemas.microsoft.com/office/drawing/2014/main" id="{87344022-B4C2-4890-AE2C-439BA542D037}"/>
                </a:ext>
              </a:extLst>
            </p:cNvPr>
            <p:cNvSpPr/>
            <p:nvPr/>
          </p:nvSpPr>
          <p:spPr>
            <a:xfrm>
              <a:off x="3598315" y="3555063"/>
              <a:ext cx="396240" cy="396240"/>
            </a:xfrm>
            <a:prstGeom prst="ellipse">
              <a:avLst/>
            </a:prstGeom>
            <a:gradFill flip="none" rotWithShape="1">
              <a:gsLst>
                <a:gs pos="0">
                  <a:schemeClr val="accent1"/>
                </a:gs>
                <a:gs pos="100000">
                  <a:schemeClr val="accent1"/>
                </a:gs>
              </a:gsLst>
              <a:path path="circle">
                <a:fillToRect l="50000" t="50000" r="50000" b="50000"/>
              </a:path>
              <a:tileRect/>
            </a:gradFill>
            <a:ln>
              <a:noFill/>
            </a:ln>
            <a:effectLst>
              <a:innerShdw blurRad="127000">
                <a:schemeClr val="accent3">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椭圆 15">
              <a:extLst>
                <a:ext uri="{FF2B5EF4-FFF2-40B4-BE49-F238E27FC236}">
                  <a16:creationId xmlns:a16="http://schemas.microsoft.com/office/drawing/2014/main" id="{FDAEA793-BB85-48CD-B5BB-2D249C968BA1}"/>
                </a:ext>
              </a:extLst>
            </p:cNvPr>
            <p:cNvSpPr/>
            <p:nvPr/>
          </p:nvSpPr>
          <p:spPr>
            <a:xfrm>
              <a:off x="3598315" y="4788974"/>
              <a:ext cx="396240" cy="396240"/>
            </a:xfrm>
            <a:prstGeom prst="ellipse">
              <a:avLst/>
            </a:prstGeom>
            <a:gradFill flip="none" rotWithShape="1">
              <a:gsLst>
                <a:gs pos="0">
                  <a:schemeClr val="accent1"/>
                </a:gs>
                <a:gs pos="100000">
                  <a:schemeClr val="accent1"/>
                </a:gs>
              </a:gsLst>
              <a:path path="circle">
                <a:fillToRect l="50000" t="50000" r="50000" b="50000"/>
              </a:path>
              <a:tileRect/>
            </a:gradFill>
            <a:ln>
              <a:noFill/>
            </a:ln>
            <a:effectLst>
              <a:innerShdw blurRad="127000">
                <a:schemeClr val="accent3">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椭圆 16">
              <a:extLst>
                <a:ext uri="{FF2B5EF4-FFF2-40B4-BE49-F238E27FC236}">
                  <a16:creationId xmlns:a16="http://schemas.microsoft.com/office/drawing/2014/main" id="{222D602A-61E4-474C-9BCF-E44DD483F521}"/>
                </a:ext>
              </a:extLst>
            </p:cNvPr>
            <p:cNvSpPr/>
            <p:nvPr/>
          </p:nvSpPr>
          <p:spPr>
            <a:xfrm>
              <a:off x="1939520" y="4788974"/>
              <a:ext cx="396240" cy="396240"/>
            </a:xfrm>
            <a:prstGeom prst="ellipse">
              <a:avLst/>
            </a:prstGeom>
            <a:gradFill flip="none" rotWithShape="1">
              <a:gsLst>
                <a:gs pos="0">
                  <a:schemeClr val="accent1"/>
                </a:gs>
                <a:gs pos="100000">
                  <a:schemeClr val="accent1"/>
                </a:gs>
              </a:gsLst>
              <a:path path="circle">
                <a:fillToRect l="50000" t="50000" r="50000" b="50000"/>
              </a:path>
              <a:tileRect/>
            </a:gradFill>
            <a:ln>
              <a:noFill/>
            </a:ln>
            <a:effectLst>
              <a:innerShdw blurRad="127000">
                <a:schemeClr val="accent3">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椭圆 17">
              <a:extLst>
                <a:ext uri="{FF2B5EF4-FFF2-40B4-BE49-F238E27FC236}">
                  <a16:creationId xmlns:a16="http://schemas.microsoft.com/office/drawing/2014/main" id="{32BBE4FC-5436-4713-BEAB-13864B99E337}"/>
                </a:ext>
              </a:extLst>
            </p:cNvPr>
            <p:cNvSpPr/>
            <p:nvPr/>
          </p:nvSpPr>
          <p:spPr>
            <a:xfrm>
              <a:off x="1939520" y="6102184"/>
              <a:ext cx="396240" cy="396240"/>
            </a:xfrm>
            <a:prstGeom prst="ellipse">
              <a:avLst/>
            </a:prstGeom>
            <a:gradFill flip="none" rotWithShape="1">
              <a:gsLst>
                <a:gs pos="0">
                  <a:schemeClr val="accent1"/>
                </a:gs>
                <a:gs pos="100000">
                  <a:schemeClr val="accent1"/>
                </a:gs>
              </a:gsLst>
              <a:path path="circle">
                <a:fillToRect l="50000" t="50000" r="50000" b="50000"/>
              </a:path>
              <a:tileRect/>
            </a:gradFill>
            <a:ln>
              <a:noFill/>
            </a:ln>
            <a:effectLst>
              <a:innerShdw blurRad="127000">
                <a:schemeClr val="accent3">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椭圆 18">
              <a:extLst>
                <a:ext uri="{FF2B5EF4-FFF2-40B4-BE49-F238E27FC236}">
                  <a16:creationId xmlns:a16="http://schemas.microsoft.com/office/drawing/2014/main" id="{9977A02B-BD22-4127-8F79-B8C30E9519D1}"/>
                </a:ext>
              </a:extLst>
            </p:cNvPr>
            <p:cNvSpPr/>
            <p:nvPr/>
          </p:nvSpPr>
          <p:spPr>
            <a:xfrm>
              <a:off x="3598315" y="6102184"/>
              <a:ext cx="396240" cy="396240"/>
            </a:xfrm>
            <a:prstGeom prst="ellipse">
              <a:avLst/>
            </a:prstGeom>
            <a:gradFill flip="none" rotWithShape="1">
              <a:gsLst>
                <a:gs pos="0">
                  <a:schemeClr val="accent1"/>
                </a:gs>
                <a:gs pos="100000">
                  <a:schemeClr val="accent1"/>
                </a:gs>
              </a:gsLst>
              <a:path path="circle">
                <a:fillToRect l="50000" t="50000" r="50000" b="50000"/>
              </a:path>
              <a:tileRect/>
            </a:gradFill>
            <a:ln>
              <a:noFill/>
            </a:ln>
            <a:effectLst>
              <a:innerShdw blurRad="127000">
                <a:schemeClr val="accent3">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0" name="图形 19">
              <a:extLst>
                <a:ext uri="{FF2B5EF4-FFF2-40B4-BE49-F238E27FC236}">
                  <a16:creationId xmlns:a16="http://schemas.microsoft.com/office/drawing/2014/main" id="{5A0BE9D4-43C4-42C3-B344-B3757848622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52435" y="6161283"/>
              <a:ext cx="288000" cy="288000"/>
            </a:xfrm>
            <a:prstGeom prst="rect">
              <a:avLst/>
            </a:prstGeom>
          </p:spPr>
        </p:pic>
        <p:pic>
          <p:nvPicPr>
            <p:cNvPr id="21" name="图形 20">
              <a:extLst>
                <a:ext uri="{FF2B5EF4-FFF2-40B4-BE49-F238E27FC236}">
                  <a16:creationId xmlns:a16="http://schemas.microsoft.com/office/drawing/2014/main" id="{7B2AA05A-86DB-4BE4-BD3C-2AC5C8F0F55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011640" y="4870808"/>
              <a:ext cx="252000" cy="252000"/>
            </a:xfrm>
            <a:prstGeom prst="rect">
              <a:avLst/>
            </a:prstGeom>
          </p:spPr>
        </p:pic>
        <p:pic>
          <p:nvPicPr>
            <p:cNvPr id="22" name="图形 21">
              <a:extLst>
                <a:ext uri="{FF2B5EF4-FFF2-40B4-BE49-F238E27FC236}">
                  <a16:creationId xmlns:a16="http://schemas.microsoft.com/office/drawing/2014/main" id="{78D2A9E4-5911-4662-A843-CAE06FD6A6E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626966" y="4817905"/>
              <a:ext cx="324000" cy="324000"/>
            </a:xfrm>
            <a:prstGeom prst="rect">
              <a:avLst/>
            </a:prstGeom>
          </p:spPr>
        </p:pic>
        <p:pic>
          <p:nvPicPr>
            <p:cNvPr id="23" name="图形 22">
              <a:extLst>
                <a:ext uri="{FF2B5EF4-FFF2-40B4-BE49-F238E27FC236}">
                  <a16:creationId xmlns:a16="http://schemas.microsoft.com/office/drawing/2014/main" id="{93D437E3-C54E-4275-8941-4A7FF4990E30}"/>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652435" y="3609183"/>
              <a:ext cx="288000" cy="288000"/>
            </a:xfrm>
            <a:prstGeom prst="rect">
              <a:avLst/>
            </a:prstGeom>
          </p:spPr>
        </p:pic>
        <p:pic>
          <p:nvPicPr>
            <p:cNvPr id="24" name="图形 23">
              <a:extLst>
                <a:ext uri="{FF2B5EF4-FFF2-40B4-BE49-F238E27FC236}">
                  <a16:creationId xmlns:a16="http://schemas.microsoft.com/office/drawing/2014/main" id="{C914A1C3-CCA1-4A29-8163-1E7DB0BCC2F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993640" y="3609183"/>
              <a:ext cx="288000" cy="288000"/>
            </a:xfrm>
            <a:prstGeom prst="rect">
              <a:avLst/>
            </a:prstGeom>
          </p:spPr>
        </p:pic>
        <p:grpSp>
          <p:nvGrpSpPr>
            <p:cNvPr id="25" name="组合 24">
              <a:extLst>
                <a:ext uri="{FF2B5EF4-FFF2-40B4-BE49-F238E27FC236}">
                  <a16:creationId xmlns:a16="http://schemas.microsoft.com/office/drawing/2014/main" id="{F96808C8-C23D-473A-B7BB-8F4D4354EE93}"/>
                </a:ext>
              </a:extLst>
            </p:cNvPr>
            <p:cNvGrpSpPr/>
            <p:nvPr/>
          </p:nvGrpSpPr>
          <p:grpSpPr>
            <a:xfrm>
              <a:off x="1859740" y="3341455"/>
              <a:ext cx="555800" cy="251150"/>
              <a:chOff x="1859740" y="3341455"/>
              <a:chExt cx="555800" cy="251150"/>
            </a:xfrm>
          </p:grpSpPr>
          <p:sp>
            <p:nvSpPr>
              <p:cNvPr id="80" name="文本框 79">
                <a:extLst>
                  <a:ext uri="{FF2B5EF4-FFF2-40B4-BE49-F238E27FC236}">
                    <a16:creationId xmlns:a16="http://schemas.microsoft.com/office/drawing/2014/main" id="{96AE5F5B-3EFF-4DBB-925A-08E62F6B2B14}"/>
                  </a:ext>
                </a:extLst>
              </p:cNvPr>
              <p:cNvSpPr txBox="1"/>
              <p:nvPr/>
            </p:nvSpPr>
            <p:spPr>
              <a:xfrm>
                <a:off x="1859740" y="3341455"/>
                <a:ext cx="555800" cy="251150"/>
              </a:xfrm>
              <a:prstGeom prst="rect">
                <a:avLst/>
              </a:prstGeom>
              <a:noFill/>
            </p:spPr>
            <p:txBody>
              <a:bodyPr wrap="none" lIns="0" tIns="0" rIns="0" bIns="0" rtlCol="0" anchor="t" anchorCtr="0">
                <a:noAutofit/>
              </a:bodyPr>
              <a:lstStyle/>
              <a:p>
                <a:pPr algn="ctr"/>
                <a:r>
                  <a:rPr lang="zh-CN" altLang="en-US" sz="1000" dirty="0">
                    <a:solidFill>
                      <a:schemeClr val="accent2"/>
                    </a:solidFill>
                    <a:latin typeface="+mn-ea"/>
                  </a:rPr>
                  <a:t>产生订单</a:t>
                </a:r>
              </a:p>
            </p:txBody>
          </p:sp>
          <p:cxnSp>
            <p:nvCxnSpPr>
              <p:cNvPr id="81" name="直接连接符 80">
                <a:extLst>
                  <a:ext uri="{FF2B5EF4-FFF2-40B4-BE49-F238E27FC236}">
                    <a16:creationId xmlns:a16="http://schemas.microsoft.com/office/drawing/2014/main" id="{BDE2B9F2-5A01-4EC2-B817-C334BB4C0CC2}"/>
                  </a:ext>
                </a:extLst>
              </p:cNvPr>
              <p:cNvCxnSpPr>
                <a:cxnSpLocks/>
              </p:cNvCxnSpPr>
              <p:nvPr/>
            </p:nvCxnSpPr>
            <p:spPr>
              <a:xfrm>
                <a:off x="2062233" y="3509669"/>
                <a:ext cx="15081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9A445378-3EB4-420B-8016-420012861FEF}"/>
                </a:ext>
              </a:extLst>
            </p:cNvPr>
            <p:cNvGrpSpPr/>
            <p:nvPr/>
          </p:nvGrpSpPr>
          <p:grpSpPr>
            <a:xfrm>
              <a:off x="3511066" y="3341455"/>
              <a:ext cx="555800" cy="251150"/>
              <a:chOff x="1859740" y="3341455"/>
              <a:chExt cx="555800" cy="251150"/>
            </a:xfrm>
          </p:grpSpPr>
          <p:sp>
            <p:nvSpPr>
              <p:cNvPr id="78" name="文本框 77">
                <a:extLst>
                  <a:ext uri="{FF2B5EF4-FFF2-40B4-BE49-F238E27FC236}">
                    <a16:creationId xmlns:a16="http://schemas.microsoft.com/office/drawing/2014/main" id="{B4037116-0CC5-4A7C-B957-1C3321221C9D}"/>
                  </a:ext>
                </a:extLst>
              </p:cNvPr>
              <p:cNvSpPr txBox="1"/>
              <p:nvPr/>
            </p:nvSpPr>
            <p:spPr>
              <a:xfrm>
                <a:off x="1859740" y="3341455"/>
                <a:ext cx="555800" cy="251150"/>
              </a:xfrm>
              <a:prstGeom prst="rect">
                <a:avLst/>
              </a:prstGeom>
              <a:noFill/>
            </p:spPr>
            <p:txBody>
              <a:bodyPr wrap="none" lIns="0" tIns="0" rIns="0" bIns="0" rtlCol="0" anchor="t" anchorCtr="0">
                <a:noAutofit/>
              </a:bodyPr>
              <a:lstStyle/>
              <a:p>
                <a:pPr algn="ctr"/>
                <a:r>
                  <a:rPr lang="zh-CN" altLang="en-US" sz="1000" dirty="0">
                    <a:solidFill>
                      <a:schemeClr val="accent2"/>
                    </a:solidFill>
                    <a:latin typeface="+mn-ea"/>
                  </a:rPr>
                  <a:t>准备发货</a:t>
                </a:r>
              </a:p>
            </p:txBody>
          </p:sp>
          <p:cxnSp>
            <p:nvCxnSpPr>
              <p:cNvPr id="79" name="直接连接符 78">
                <a:extLst>
                  <a:ext uri="{FF2B5EF4-FFF2-40B4-BE49-F238E27FC236}">
                    <a16:creationId xmlns:a16="http://schemas.microsoft.com/office/drawing/2014/main" id="{8F7A0E86-B831-4346-9A48-D618D2A0027B}"/>
                  </a:ext>
                </a:extLst>
              </p:cNvPr>
              <p:cNvCxnSpPr>
                <a:cxnSpLocks/>
              </p:cNvCxnSpPr>
              <p:nvPr/>
            </p:nvCxnSpPr>
            <p:spPr>
              <a:xfrm>
                <a:off x="2062233" y="3509669"/>
                <a:ext cx="15081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082E3D80-9095-4F28-A744-FEE4381583DE}"/>
                </a:ext>
              </a:extLst>
            </p:cNvPr>
            <p:cNvGrpSpPr/>
            <p:nvPr/>
          </p:nvGrpSpPr>
          <p:grpSpPr>
            <a:xfrm>
              <a:off x="1859740" y="4595699"/>
              <a:ext cx="555800" cy="251150"/>
              <a:chOff x="1859740" y="3341455"/>
              <a:chExt cx="555800" cy="251150"/>
            </a:xfrm>
          </p:grpSpPr>
          <p:sp>
            <p:nvSpPr>
              <p:cNvPr id="76" name="文本框 75">
                <a:extLst>
                  <a:ext uri="{FF2B5EF4-FFF2-40B4-BE49-F238E27FC236}">
                    <a16:creationId xmlns:a16="http://schemas.microsoft.com/office/drawing/2014/main" id="{99C0D987-D38E-4F02-9612-40155BE68B87}"/>
                  </a:ext>
                </a:extLst>
              </p:cNvPr>
              <p:cNvSpPr txBox="1"/>
              <p:nvPr/>
            </p:nvSpPr>
            <p:spPr>
              <a:xfrm>
                <a:off x="1859740" y="3341455"/>
                <a:ext cx="555800" cy="251150"/>
              </a:xfrm>
              <a:prstGeom prst="rect">
                <a:avLst/>
              </a:prstGeom>
              <a:noFill/>
            </p:spPr>
            <p:txBody>
              <a:bodyPr wrap="none" lIns="0" tIns="0" rIns="0" bIns="0" rtlCol="0" anchor="t" anchorCtr="0">
                <a:noAutofit/>
              </a:bodyPr>
              <a:lstStyle/>
              <a:p>
                <a:pPr algn="ctr"/>
                <a:r>
                  <a:rPr lang="zh-CN" altLang="en-US" sz="1000" dirty="0">
                    <a:solidFill>
                      <a:schemeClr val="accent2"/>
                    </a:solidFill>
                    <a:latin typeface="+mn-ea"/>
                  </a:rPr>
                  <a:t>现场服务</a:t>
                </a:r>
              </a:p>
            </p:txBody>
          </p:sp>
          <p:cxnSp>
            <p:nvCxnSpPr>
              <p:cNvPr id="77" name="直接连接符 76">
                <a:extLst>
                  <a:ext uri="{FF2B5EF4-FFF2-40B4-BE49-F238E27FC236}">
                    <a16:creationId xmlns:a16="http://schemas.microsoft.com/office/drawing/2014/main" id="{9D42B840-23C1-4E4D-A881-B2358D9B11F0}"/>
                  </a:ext>
                </a:extLst>
              </p:cNvPr>
              <p:cNvCxnSpPr>
                <a:cxnSpLocks/>
              </p:cNvCxnSpPr>
              <p:nvPr/>
            </p:nvCxnSpPr>
            <p:spPr>
              <a:xfrm>
                <a:off x="2062233" y="3509669"/>
                <a:ext cx="15081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1A167868-4B63-4665-B27B-244C838D85E9}"/>
                </a:ext>
              </a:extLst>
            </p:cNvPr>
            <p:cNvGrpSpPr/>
            <p:nvPr/>
          </p:nvGrpSpPr>
          <p:grpSpPr>
            <a:xfrm>
              <a:off x="3511066" y="4595699"/>
              <a:ext cx="555800" cy="251150"/>
              <a:chOff x="1859740" y="3341455"/>
              <a:chExt cx="555800" cy="251150"/>
            </a:xfrm>
          </p:grpSpPr>
          <p:sp>
            <p:nvSpPr>
              <p:cNvPr id="74" name="文本框 73">
                <a:extLst>
                  <a:ext uri="{FF2B5EF4-FFF2-40B4-BE49-F238E27FC236}">
                    <a16:creationId xmlns:a16="http://schemas.microsoft.com/office/drawing/2014/main" id="{88386F51-E3B6-47FF-9334-C94A5FEA0390}"/>
                  </a:ext>
                </a:extLst>
              </p:cNvPr>
              <p:cNvSpPr txBox="1"/>
              <p:nvPr/>
            </p:nvSpPr>
            <p:spPr>
              <a:xfrm>
                <a:off x="1859740" y="3341455"/>
                <a:ext cx="555800" cy="251150"/>
              </a:xfrm>
              <a:prstGeom prst="rect">
                <a:avLst/>
              </a:prstGeom>
              <a:noFill/>
            </p:spPr>
            <p:txBody>
              <a:bodyPr wrap="none" lIns="0" tIns="0" rIns="0" bIns="0" rtlCol="0" anchor="t" anchorCtr="0">
                <a:noAutofit/>
              </a:bodyPr>
              <a:lstStyle/>
              <a:p>
                <a:pPr algn="ctr"/>
                <a:r>
                  <a:rPr lang="zh-CN" altLang="en-US" sz="1000" dirty="0">
                    <a:solidFill>
                      <a:schemeClr val="accent2"/>
                    </a:solidFill>
                    <a:latin typeface="+mn-ea"/>
                  </a:rPr>
                  <a:t>接收货物</a:t>
                </a:r>
              </a:p>
            </p:txBody>
          </p:sp>
          <p:cxnSp>
            <p:nvCxnSpPr>
              <p:cNvPr id="75" name="直接连接符 74">
                <a:extLst>
                  <a:ext uri="{FF2B5EF4-FFF2-40B4-BE49-F238E27FC236}">
                    <a16:creationId xmlns:a16="http://schemas.microsoft.com/office/drawing/2014/main" id="{9E01F126-B6D6-4781-813F-B6CAFF20CB73}"/>
                  </a:ext>
                </a:extLst>
              </p:cNvPr>
              <p:cNvCxnSpPr>
                <a:cxnSpLocks/>
              </p:cNvCxnSpPr>
              <p:nvPr/>
            </p:nvCxnSpPr>
            <p:spPr>
              <a:xfrm>
                <a:off x="2062233" y="3509669"/>
                <a:ext cx="15081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B9BAB3EF-8342-4B9D-A836-1BDAF4611455}"/>
                </a:ext>
              </a:extLst>
            </p:cNvPr>
            <p:cNvGrpSpPr/>
            <p:nvPr/>
          </p:nvGrpSpPr>
          <p:grpSpPr>
            <a:xfrm>
              <a:off x="1859740" y="5900175"/>
              <a:ext cx="555800" cy="251150"/>
              <a:chOff x="1859740" y="3341455"/>
              <a:chExt cx="555800" cy="251150"/>
            </a:xfrm>
          </p:grpSpPr>
          <p:sp>
            <p:nvSpPr>
              <p:cNvPr id="72" name="文本框 71">
                <a:extLst>
                  <a:ext uri="{FF2B5EF4-FFF2-40B4-BE49-F238E27FC236}">
                    <a16:creationId xmlns:a16="http://schemas.microsoft.com/office/drawing/2014/main" id="{071E9B18-D78F-4294-838B-78D4D70A463F}"/>
                  </a:ext>
                </a:extLst>
              </p:cNvPr>
              <p:cNvSpPr txBox="1"/>
              <p:nvPr/>
            </p:nvSpPr>
            <p:spPr>
              <a:xfrm>
                <a:off x="1859740" y="3341455"/>
                <a:ext cx="555800" cy="251150"/>
              </a:xfrm>
              <a:prstGeom prst="rect">
                <a:avLst/>
              </a:prstGeom>
              <a:noFill/>
            </p:spPr>
            <p:txBody>
              <a:bodyPr wrap="none" lIns="0" tIns="0" rIns="0" bIns="0" rtlCol="0" anchor="t" anchorCtr="0">
                <a:noAutofit/>
              </a:bodyPr>
              <a:lstStyle/>
              <a:p>
                <a:pPr algn="ctr"/>
                <a:r>
                  <a:rPr lang="zh-CN" altLang="en-US" sz="1000" dirty="0">
                    <a:solidFill>
                      <a:schemeClr val="accent2"/>
                    </a:solidFill>
                    <a:latin typeface="+mn-ea"/>
                  </a:rPr>
                  <a:t>最终验收</a:t>
                </a:r>
              </a:p>
            </p:txBody>
          </p:sp>
          <p:cxnSp>
            <p:nvCxnSpPr>
              <p:cNvPr id="73" name="直接连接符 72">
                <a:extLst>
                  <a:ext uri="{FF2B5EF4-FFF2-40B4-BE49-F238E27FC236}">
                    <a16:creationId xmlns:a16="http://schemas.microsoft.com/office/drawing/2014/main" id="{43166C63-2E3D-4846-87FE-0AA9FA8E4C5A}"/>
                  </a:ext>
                </a:extLst>
              </p:cNvPr>
              <p:cNvCxnSpPr>
                <a:cxnSpLocks/>
              </p:cNvCxnSpPr>
              <p:nvPr/>
            </p:nvCxnSpPr>
            <p:spPr>
              <a:xfrm>
                <a:off x="2062233" y="3509669"/>
                <a:ext cx="15081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3B5C030C-C67D-450D-BA60-DBF8B7A8D6FD}"/>
                </a:ext>
              </a:extLst>
            </p:cNvPr>
            <p:cNvGrpSpPr/>
            <p:nvPr/>
          </p:nvGrpSpPr>
          <p:grpSpPr>
            <a:xfrm>
              <a:off x="3511066" y="5900175"/>
              <a:ext cx="555800" cy="251150"/>
              <a:chOff x="1859740" y="3341455"/>
              <a:chExt cx="555800" cy="251150"/>
            </a:xfrm>
          </p:grpSpPr>
          <p:sp>
            <p:nvSpPr>
              <p:cNvPr id="70" name="文本框 69">
                <a:extLst>
                  <a:ext uri="{FF2B5EF4-FFF2-40B4-BE49-F238E27FC236}">
                    <a16:creationId xmlns:a16="http://schemas.microsoft.com/office/drawing/2014/main" id="{8975F545-1CA9-4E9F-BF12-EDADE8767E1C}"/>
                  </a:ext>
                </a:extLst>
              </p:cNvPr>
              <p:cNvSpPr txBox="1"/>
              <p:nvPr/>
            </p:nvSpPr>
            <p:spPr>
              <a:xfrm>
                <a:off x="1859740" y="3341455"/>
                <a:ext cx="555800" cy="251150"/>
              </a:xfrm>
              <a:prstGeom prst="rect">
                <a:avLst/>
              </a:prstGeom>
              <a:noFill/>
            </p:spPr>
            <p:txBody>
              <a:bodyPr wrap="none" lIns="0" tIns="0" rIns="0" bIns="0" rtlCol="0" anchor="t" anchorCtr="0">
                <a:noAutofit/>
              </a:bodyPr>
              <a:lstStyle/>
              <a:p>
                <a:pPr algn="ctr"/>
                <a:r>
                  <a:rPr lang="zh-CN" altLang="en-US" sz="1000" dirty="0">
                    <a:solidFill>
                      <a:schemeClr val="accent2"/>
                    </a:solidFill>
                    <a:latin typeface="+mn-ea"/>
                  </a:rPr>
                  <a:t>准备开票</a:t>
                </a:r>
              </a:p>
            </p:txBody>
          </p:sp>
          <p:cxnSp>
            <p:nvCxnSpPr>
              <p:cNvPr id="71" name="直接连接符 70">
                <a:extLst>
                  <a:ext uri="{FF2B5EF4-FFF2-40B4-BE49-F238E27FC236}">
                    <a16:creationId xmlns:a16="http://schemas.microsoft.com/office/drawing/2014/main" id="{31F5FB71-E6AA-4895-ADCE-494908BB3056}"/>
                  </a:ext>
                </a:extLst>
              </p:cNvPr>
              <p:cNvCxnSpPr>
                <a:cxnSpLocks/>
              </p:cNvCxnSpPr>
              <p:nvPr/>
            </p:nvCxnSpPr>
            <p:spPr>
              <a:xfrm>
                <a:off x="2062233" y="3509669"/>
                <a:ext cx="15081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31" name="图形 30">
              <a:extLst>
                <a:ext uri="{FF2B5EF4-FFF2-40B4-BE49-F238E27FC236}">
                  <a16:creationId xmlns:a16="http://schemas.microsoft.com/office/drawing/2014/main" id="{91778ACE-C788-4890-8DC3-2C4514CF78F0}"/>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993640" y="6189620"/>
              <a:ext cx="288000" cy="231325"/>
            </a:xfrm>
            <a:prstGeom prst="rect">
              <a:avLst/>
            </a:prstGeom>
          </p:spPr>
        </p:pic>
        <p:pic>
          <p:nvPicPr>
            <p:cNvPr id="32" name="图形 31">
              <a:extLst>
                <a:ext uri="{FF2B5EF4-FFF2-40B4-BE49-F238E27FC236}">
                  <a16:creationId xmlns:a16="http://schemas.microsoft.com/office/drawing/2014/main" id="{D2238728-97C9-4094-BBCD-4E8AAA1255B0}"/>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4635470" y="5846221"/>
              <a:ext cx="758824" cy="724332"/>
            </a:xfrm>
            <a:prstGeom prst="rect">
              <a:avLst/>
            </a:prstGeom>
          </p:spPr>
        </p:pic>
        <p:grpSp>
          <p:nvGrpSpPr>
            <p:cNvPr id="33" name="图形 250">
              <a:extLst>
                <a:ext uri="{FF2B5EF4-FFF2-40B4-BE49-F238E27FC236}">
                  <a16:creationId xmlns:a16="http://schemas.microsoft.com/office/drawing/2014/main" id="{41E88C33-82FF-4B3C-A98B-73573FB37E2D}"/>
                </a:ext>
              </a:extLst>
            </p:cNvPr>
            <p:cNvGrpSpPr/>
            <p:nvPr/>
          </p:nvGrpSpPr>
          <p:grpSpPr>
            <a:xfrm>
              <a:off x="540933" y="3112821"/>
              <a:ext cx="759485" cy="742440"/>
              <a:chOff x="545361" y="3263316"/>
              <a:chExt cx="759485" cy="742440"/>
            </a:xfrm>
          </p:grpSpPr>
          <p:sp>
            <p:nvSpPr>
              <p:cNvPr id="34" name="任意多边形: 形状 33">
                <a:extLst>
                  <a:ext uri="{FF2B5EF4-FFF2-40B4-BE49-F238E27FC236}">
                    <a16:creationId xmlns:a16="http://schemas.microsoft.com/office/drawing/2014/main" id="{A54FC7AA-BC91-481A-BCD7-C49B72909A79}"/>
                  </a:ext>
                </a:extLst>
              </p:cNvPr>
              <p:cNvSpPr/>
              <p:nvPr/>
            </p:nvSpPr>
            <p:spPr>
              <a:xfrm>
                <a:off x="545361" y="3567195"/>
                <a:ext cx="759485" cy="438561"/>
              </a:xfrm>
              <a:custGeom>
                <a:avLst/>
                <a:gdLst>
                  <a:gd name="connsiteX0" fmla="*/ 0 w 759485"/>
                  <a:gd name="connsiteY0" fmla="*/ 250567 h 438561"/>
                  <a:gd name="connsiteX1" fmla="*/ 433853 w 759485"/>
                  <a:gd name="connsiteY1" fmla="*/ 0 h 438561"/>
                  <a:gd name="connsiteX2" fmla="*/ 759486 w 759485"/>
                  <a:gd name="connsiteY2" fmla="*/ 188110 h 438561"/>
                  <a:gd name="connsiteX3" fmla="*/ 670645 w 759485"/>
                  <a:gd name="connsiteY3" fmla="*/ 239399 h 438561"/>
                  <a:gd name="connsiteX4" fmla="*/ 697184 w 759485"/>
                  <a:gd name="connsiteY4" fmla="*/ 254498 h 438561"/>
                  <a:gd name="connsiteX5" fmla="*/ 658971 w 759485"/>
                  <a:gd name="connsiteY5" fmla="*/ 276562 h 438561"/>
                  <a:gd name="connsiteX6" fmla="*/ 681541 w 759485"/>
                  <a:gd name="connsiteY6" fmla="*/ 289715 h 438561"/>
                  <a:gd name="connsiteX7" fmla="*/ 517440 w 759485"/>
                  <a:gd name="connsiteY7" fmla="*/ 384704 h 438561"/>
                  <a:gd name="connsiteX8" fmla="*/ 494831 w 759485"/>
                  <a:gd name="connsiteY8" fmla="*/ 371512 h 438561"/>
                  <a:gd name="connsiteX9" fmla="*/ 457123 w 759485"/>
                  <a:gd name="connsiteY9" fmla="*/ 393265 h 438561"/>
                  <a:gd name="connsiteX10" fmla="*/ 430662 w 759485"/>
                  <a:gd name="connsiteY10" fmla="*/ 378011 h 438561"/>
                  <a:gd name="connsiteX11" fmla="*/ 325633 w 759485"/>
                  <a:gd name="connsiteY11" fmla="*/ 438561 h 438561"/>
                  <a:gd name="connsiteX12" fmla="*/ 0 w 759485"/>
                  <a:gd name="connsiteY12" fmla="*/ 250567 h 438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485" h="438561">
                    <a:moveTo>
                      <a:pt x="0" y="250567"/>
                    </a:moveTo>
                    <a:lnTo>
                      <a:pt x="433853" y="0"/>
                    </a:lnTo>
                    <a:lnTo>
                      <a:pt x="759486" y="188110"/>
                    </a:lnTo>
                    <a:lnTo>
                      <a:pt x="670645" y="239399"/>
                    </a:lnTo>
                    <a:lnTo>
                      <a:pt x="697184" y="254498"/>
                    </a:lnTo>
                    <a:lnTo>
                      <a:pt x="658971" y="276562"/>
                    </a:lnTo>
                    <a:lnTo>
                      <a:pt x="681541" y="289715"/>
                    </a:lnTo>
                    <a:lnTo>
                      <a:pt x="517440" y="384704"/>
                    </a:lnTo>
                    <a:lnTo>
                      <a:pt x="494831" y="371512"/>
                    </a:lnTo>
                    <a:lnTo>
                      <a:pt x="457123" y="393265"/>
                    </a:lnTo>
                    <a:lnTo>
                      <a:pt x="430662" y="378011"/>
                    </a:lnTo>
                    <a:lnTo>
                      <a:pt x="325633" y="438561"/>
                    </a:lnTo>
                    <a:lnTo>
                      <a:pt x="0" y="250567"/>
                    </a:lnTo>
                    <a:close/>
                  </a:path>
                </a:pathLst>
              </a:custGeom>
              <a:solidFill>
                <a:srgbClr val="000000">
                  <a:alpha val="8000"/>
                </a:srgbClr>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 name="任意多边形: 形状 34">
                <a:extLst>
                  <a:ext uri="{FF2B5EF4-FFF2-40B4-BE49-F238E27FC236}">
                    <a16:creationId xmlns:a16="http://schemas.microsoft.com/office/drawing/2014/main" id="{49F65C7F-E7D9-4FE8-8E9A-334211362731}"/>
                  </a:ext>
                </a:extLst>
              </p:cNvPr>
              <p:cNvSpPr/>
              <p:nvPr/>
            </p:nvSpPr>
            <p:spPr>
              <a:xfrm>
                <a:off x="592524" y="3526452"/>
                <a:ext cx="278468" cy="452103"/>
              </a:xfrm>
              <a:custGeom>
                <a:avLst/>
                <a:gdLst>
                  <a:gd name="connsiteX0" fmla="*/ 278469 w 278468"/>
                  <a:gd name="connsiteY0" fmla="*/ 160793 h 452103"/>
                  <a:gd name="connsiteX1" fmla="*/ 0 w 278468"/>
                  <a:gd name="connsiteY1" fmla="*/ 0 h 452103"/>
                  <a:gd name="connsiteX2" fmla="*/ 0 w 278468"/>
                  <a:gd name="connsiteY2" fmla="*/ 291310 h 452103"/>
                  <a:gd name="connsiteX3" fmla="*/ 278469 w 278468"/>
                  <a:gd name="connsiteY3" fmla="*/ 452103 h 452103"/>
                  <a:gd name="connsiteX4" fmla="*/ 278469 w 278468"/>
                  <a:gd name="connsiteY4" fmla="*/ 160793 h 452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68" h="452103">
                    <a:moveTo>
                      <a:pt x="278469" y="160793"/>
                    </a:moveTo>
                    <a:lnTo>
                      <a:pt x="0" y="0"/>
                    </a:lnTo>
                    <a:lnTo>
                      <a:pt x="0" y="291310"/>
                    </a:lnTo>
                    <a:lnTo>
                      <a:pt x="278469" y="452103"/>
                    </a:lnTo>
                    <a:lnTo>
                      <a:pt x="278469" y="160793"/>
                    </a:lnTo>
                    <a:close/>
                  </a:path>
                </a:pathLst>
              </a:custGeom>
              <a:solidFill>
                <a:srgbClr val="BDE6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 name="任意多边形: 形状 35">
                <a:extLst>
                  <a:ext uri="{FF2B5EF4-FFF2-40B4-BE49-F238E27FC236}">
                    <a16:creationId xmlns:a16="http://schemas.microsoft.com/office/drawing/2014/main" id="{C9141ADC-7316-47B1-B6E9-71E3B448F56C}"/>
                  </a:ext>
                </a:extLst>
              </p:cNvPr>
              <p:cNvSpPr/>
              <p:nvPr/>
            </p:nvSpPr>
            <p:spPr>
              <a:xfrm>
                <a:off x="979213" y="3303125"/>
                <a:ext cx="278468" cy="452064"/>
              </a:xfrm>
              <a:custGeom>
                <a:avLst/>
                <a:gdLst>
                  <a:gd name="connsiteX0" fmla="*/ 278469 w 278468"/>
                  <a:gd name="connsiteY0" fmla="*/ 160793 h 452064"/>
                  <a:gd name="connsiteX1" fmla="*/ 0 w 278468"/>
                  <a:gd name="connsiteY1" fmla="*/ 0 h 452064"/>
                  <a:gd name="connsiteX2" fmla="*/ 0 w 278468"/>
                  <a:gd name="connsiteY2" fmla="*/ 291310 h 452064"/>
                  <a:gd name="connsiteX3" fmla="*/ 278469 w 278468"/>
                  <a:gd name="connsiteY3" fmla="*/ 452064 h 452064"/>
                  <a:gd name="connsiteX4" fmla="*/ 278469 w 278468"/>
                  <a:gd name="connsiteY4" fmla="*/ 160793 h 45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68" h="452064">
                    <a:moveTo>
                      <a:pt x="278469" y="160793"/>
                    </a:moveTo>
                    <a:lnTo>
                      <a:pt x="0" y="0"/>
                    </a:lnTo>
                    <a:lnTo>
                      <a:pt x="0" y="291310"/>
                    </a:lnTo>
                    <a:lnTo>
                      <a:pt x="278469" y="452064"/>
                    </a:lnTo>
                    <a:lnTo>
                      <a:pt x="278469" y="160793"/>
                    </a:lnTo>
                    <a:close/>
                  </a:path>
                </a:pathLst>
              </a:custGeom>
              <a:solidFill>
                <a:srgbClr val="BDE6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任意多边形: 形状 36">
                <a:extLst>
                  <a:ext uri="{FF2B5EF4-FFF2-40B4-BE49-F238E27FC236}">
                    <a16:creationId xmlns:a16="http://schemas.microsoft.com/office/drawing/2014/main" id="{F92C84E1-BFFF-4411-83F2-8C348955248C}"/>
                  </a:ext>
                </a:extLst>
              </p:cNvPr>
              <p:cNvSpPr/>
              <p:nvPr/>
            </p:nvSpPr>
            <p:spPr>
              <a:xfrm>
                <a:off x="870993" y="3463917"/>
                <a:ext cx="386688" cy="514638"/>
              </a:xfrm>
              <a:custGeom>
                <a:avLst/>
                <a:gdLst>
                  <a:gd name="connsiteX0" fmla="*/ 386689 w 386688"/>
                  <a:gd name="connsiteY0" fmla="*/ 291388 h 514638"/>
                  <a:gd name="connsiteX1" fmla="*/ 0 w 386688"/>
                  <a:gd name="connsiteY1" fmla="*/ 514638 h 514638"/>
                  <a:gd name="connsiteX2" fmla="*/ 0 w 386688"/>
                  <a:gd name="connsiteY2" fmla="*/ 223250 h 514638"/>
                  <a:gd name="connsiteX3" fmla="*/ 386689 w 386688"/>
                  <a:gd name="connsiteY3" fmla="*/ 0 h 514638"/>
                  <a:gd name="connsiteX4" fmla="*/ 386689 w 386688"/>
                  <a:gd name="connsiteY4" fmla="*/ 291388 h 514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688" h="514638">
                    <a:moveTo>
                      <a:pt x="386689" y="291388"/>
                    </a:moveTo>
                    <a:lnTo>
                      <a:pt x="0" y="514638"/>
                    </a:lnTo>
                    <a:lnTo>
                      <a:pt x="0" y="223250"/>
                    </a:lnTo>
                    <a:lnTo>
                      <a:pt x="386689" y="0"/>
                    </a:lnTo>
                    <a:lnTo>
                      <a:pt x="386689" y="291388"/>
                    </a:lnTo>
                    <a:close/>
                  </a:path>
                </a:pathLst>
              </a:custGeom>
              <a:solidFill>
                <a:srgbClr val="43BC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任意多边形: 形状 37">
                <a:extLst>
                  <a:ext uri="{FF2B5EF4-FFF2-40B4-BE49-F238E27FC236}">
                    <a16:creationId xmlns:a16="http://schemas.microsoft.com/office/drawing/2014/main" id="{BE34A3D6-4531-46C4-AFE7-4A59170D5CA3}"/>
                  </a:ext>
                </a:extLst>
              </p:cNvPr>
              <p:cNvSpPr/>
              <p:nvPr/>
            </p:nvSpPr>
            <p:spPr>
              <a:xfrm>
                <a:off x="592524" y="3795504"/>
                <a:ext cx="278468" cy="183051"/>
              </a:xfrm>
              <a:custGeom>
                <a:avLst/>
                <a:gdLst>
                  <a:gd name="connsiteX0" fmla="*/ 278469 w 278468"/>
                  <a:gd name="connsiteY0" fmla="*/ 183052 h 183051"/>
                  <a:gd name="connsiteX1" fmla="*/ 0 w 278468"/>
                  <a:gd name="connsiteY1" fmla="*/ 22259 h 183051"/>
                  <a:gd name="connsiteX2" fmla="*/ 0 w 278468"/>
                  <a:gd name="connsiteY2" fmla="*/ 0 h 183051"/>
                  <a:gd name="connsiteX3" fmla="*/ 278469 w 278468"/>
                  <a:gd name="connsiteY3" fmla="*/ 160793 h 183051"/>
                  <a:gd name="connsiteX4" fmla="*/ 278469 w 278468"/>
                  <a:gd name="connsiteY4" fmla="*/ 183052 h 183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68" h="183051">
                    <a:moveTo>
                      <a:pt x="278469" y="183052"/>
                    </a:moveTo>
                    <a:lnTo>
                      <a:pt x="0" y="22259"/>
                    </a:lnTo>
                    <a:lnTo>
                      <a:pt x="0" y="0"/>
                    </a:lnTo>
                    <a:lnTo>
                      <a:pt x="278469" y="160793"/>
                    </a:lnTo>
                    <a:lnTo>
                      <a:pt x="278469" y="183052"/>
                    </a:lnTo>
                    <a:close/>
                  </a:path>
                </a:pathLst>
              </a:custGeom>
              <a:solidFill>
                <a:srgbClr val="399E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 name="任意多边形: 形状 38">
                <a:extLst>
                  <a:ext uri="{FF2B5EF4-FFF2-40B4-BE49-F238E27FC236}">
                    <a16:creationId xmlns:a16="http://schemas.microsoft.com/office/drawing/2014/main" id="{8AED5F84-6EC1-464B-A29B-2A5964DEE6C4}"/>
                  </a:ext>
                </a:extLst>
              </p:cNvPr>
              <p:cNvSpPr/>
              <p:nvPr/>
            </p:nvSpPr>
            <p:spPr>
              <a:xfrm>
                <a:off x="870993" y="3733047"/>
                <a:ext cx="386688" cy="245508"/>
              </a:xfrm>
              <a:custGeom>
                <a:avLst/>
                <a:gdLst>
                  <a:gd name="connsiteX0" fmla="*/ 386689 w 386688"/>
                  <a:gd name="connsiteY0" fmla="*/ 22259 h 245508"/>
                  <a:gd name="connsiteX1" fmla="*/ 0 w 386688"/>
                  <a:gd name="connsiteY1" fmla="*/ 245509 h 245508"/>
                  <a:gd name="connsiteX2" fmla="*/ 0 w 386688"/>
                  <a:gd name="connsiteY2" fmla="*/ 223250 h 245508"/>
                  <a:gd name="connsiteX3" fmla="*/ 386689 w 386688"/>
                  <a:gd name="connsiteY3" fmla="*/ 0 h 245508"/>
                  <a:gd name="connsiteX4" fmla="*/ 386689 w 386688"/>
                  <a:gd name="connsiteY4" fmla="*/ 22259 h 245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688" h="245508">
                    <a:moveTo>
                      <a:pt x="386689" y="22259"/>
                    </a:moveTo>
                    <a:lnTo>
                      <a:pt x="0" y="245509"/>
                    </a:lnTo>
                    <a:lnTo>
                      <a:pt x="0" y="223250"/>
                    </a:lnTo>
                    <a:lnTo>
                      <a:pt x="386689" y="0"/>
                    </a:lnTo>
                    <a:lnTo>
                      <a:pt x="386689" y="22259"/>
                    </a:lnTo>
                    <a:close/>
                  </a:path>
                </a:pathLst>
              </a:custGeom>
              <a:solidFill>
                <a:srgbClr val="2C89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任意多边形: 形状 39">
                <a:extLst>
                  <a:ext uri="{FF2B5EF4-FFF2-40B4-BE49-F238E27FC236}">
                    <a16:creationId xmlns:a16="http://schemas.microsoft.com/office/drawing/2014/main" id="{DFE9C35A-7277-4999-ACA4-535F0175130B}"/>
                  </a:ext>
                </a:extLst>
              </p:cNvPr>
              <p:cNvSpPr/>
              <p:nvPr/>
            </p:nvSpPr>
            <p:spPr>
              <a:xfrm>
                <a:off x="577465" y="3534819"/>
                <a:ext cx="310923" cy="190523"/>
              </a:xfrm>
              <a:custGeom>
                <a:avLst/>
                <a:gdLst>
                  <a:gd name="connsiteX0" fmla="*/ 0 w 310923"/>
                  <a:gd name="connsiteY0" fmla="*/ 0 h 190523"/>
                  <a:gd name="connsiteX1" fmla="*/ 0 w 310923"/>
                  <a:gd name="connsiteY1" fmla="*/ 10818 h 190523"/>
                  <a:gd name="connsiteX2" fmla="*/ 310923 w 310923"/>
                  <a:gd name="connsiteY2" fmla="*/ 190523 h 190523"/>
                  <a:gd name="connsiteX3" fmla="*/ 310923 w 310923"/>
                  <a:gd name="connsiteY3" fmla="*/ 179705 h 190523"/>
                  <a:gd name="connsiteX4" fmla="*/ 0 w 310923"/>
                  <a:gd name="connsiteY4" fmla="*/ 0 h 190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923" h="190523">
                    <a:moveTo>
                      <a:pt x="0" y="0"/>
                    </a:moveTo>
                    <a:lnTo>
                      <a:pt x="0" y="10818"/>
                    </a:lnTo>
                    <a:lnTo>
                      <a:pt x="310923" y="190523"/>
                    </a:lnTo>
                    <a:lnTo>
                      <a:pt x="310923" y="179705"/>
                    </a:lnTo>
                    <a:lnTo>
                      <a:pt x="0" y="0"/>
                    </a:lnTo>
                    <a:close/>
                  </a:path>
                </a:pathLst>
              </a:custGeom>
              <a:solidFill>
                <a:srgbClr val="8FD4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 name="任意多边形: 形状 40">
                <a:extLst>
                  <a:ext uri="{FF2B5EF4-FFF2-40B4-BE49-F238E27FC236}">
                    <a16:creationId xmlns:a16="http://schemas.microsoft.com/office/drawing/2014/main" id="{B6C260BE-1D7F-4509-8DD0-72C444D332F6}"/>
                  </a:ext>
                </a:extLst>
              </p:cNvPr>
              <p:cNvSpPr/>
              <p:nvPr/>
            </p:nvSpPr>
            <p:spPr>
              <a:xfrm>
                <a:off x="909946" y="3689930"/>
                <a:ext cx="33582" cy="102888"/>
              </a:xfrm>
              <a:custGeom>
                <a:avLst/>
                <a:gdLst>
                  <a:gd name="connsiteX0" fmla="*/ 0 w 33582"/>
                  <a:gd name="connsiteY0" fmla="*/ 19379 h 102888"/>
                  <a:gd name="connsiteX1" fmla="*/ 33583 w 33582"/>
                  <a:gd name="connsiteY1" fmla="*/ 0 h 102888"/>
                  <a:gd name="connsiteX2" fmla="*/ 33583 w 33582"/>
                  <a:gd name="connsiteY2" fmla="*/ 83471 h 102888"/>
                  <a:gd name="connsiteX3" fmla="*/ 39 w 33582"/>
                  <a:gd name="connsiteY3" fmla="*/ 102889 h 102888"/>
                  <a:gd name="connsiteX4" fmla="*/ 0 w 33582"/>
                  <a:gd name="connsiteY4" fmla="*/ 19379 h 102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82" h="102888">
                    <a:moveTo>
                      <a:pt x="0" y="19379"/>
                    </a:moveTo>
                    <a:lnTo>
                      <a:pt x="33583" y="0"/>
                    </a:lnTo>
                    <a:lnTo>
                      <a:pt x="33583" y="83471"/>
                    </a:lnTo>
                    <a:lnTo>
                      <a:pt x="39" y="102889"/>
                    </a:lnTo>
                    <a:lnTo>
                      <a:pt x="0" y="19379"/>
                    </a:lnTo>
                    <a:close/>
                  </a:path>
                </a:pathLst>
              </a:custGeom>
              <a:solidFill>
                <a:srgbClr val="2C89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 name="任意多边形: 形状 41">
                <a:extLst>
                  <a:ext uri="{FF2B5EF4-FFF2-40B4-BE49-F238E27FC236}">
                    <a16:creationId xmlns:a16="http://schemas.microsoft.com/office/drawing/2014/main" id="{9A99A7AF-4C24-4942-A1ED-4F61B33039EF}"/>
                  </a:ext>
                </a:extLst>
              </p:cNvPr>
              <p:cNvSpPr/>
              <p:nvPr/>
            </p:nvSpPr>
            <p:spPr>
              <a:xfrm>
                <a:off x="909946" y="3796088"/>
                <a:ext cx="33582" cy="102849"/>
              </a:xfrm>
              <a:custGeom>
                <a:avLst/>
                <a:gdLst>
                  <a:gd name="connsiteX0" fmla="*/ 0 w 33582"/>
                  <a:gd name="connsiteY0" fmla="*/ 19379 h 102849"/>
                  <a:gd name="connsiteX1" fmla="*/ 33583 w 33582"/>
                  <a:gd name="connsiteY1" fmla="*/ 0 h 102849"/>
                  <a:gd name="connsiteX2" fmla="*/ 33583 w 33582"/>
                  <a:gd name="connsiteY2" fmla="*/ 83471 h 102849"/>
                  <a:gd name="connsiteX3" fmla="*/ 39 w 33582"/>
                  <a:gd name="connsiteY3" fmla="*/ 102850 h 102849"/>
                  <a:gd name="connsiteX4" fmla="*/ 0 w 33582"/>
                  <a:gd name="connsiteY4" fmla="*/ 19379 h 102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82" h="102849">
                    <a:moveTo>
                      <a:pt x="0" y="19379"/>
                    </a:moveTo>
                    <a:lnTo>
                      <a:pt x="33583" y="0"/>
                    </a:lnTo>
                    <a:lnTo>
                      <a:pt x="33583" y="83471"/>
                    </a:lnTo>
                    <a:lnTo>
                      <a:pt x="39" y="102850"/>
                    </a:lnTo>
                    <a:lnTo>
                      <a:pt x="0" y="19379"/>
                    </a:lnTo>
                    <a:close/>
                  </a:path>
                </a:pathLst>
              </a:custGeom>
              <a:solidFill>
                <a:srgbClr val="2C89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任意多边形: 形状 42">
                <a:extLst>
                  <a:ext uri="{FF2B5EF4-FFF2-40B4-BE49-F238E27FC236}">
                    <a16:creationId xmlns:a16="http://schemas.microsoft.com/office/drawing/2014/main" id="{0FFCEA32-2372-48CB-8A53-19CE2568667B}"/>
                  </a:ext>
                </a:extLst>
              </p:cNvPr>
              <p:cNvSpPr/>
              <p:nvPr/>
            </p:nvSpPr>
            <p:spPr>
              <a:xfrm>
                <a:off x="1197365" y="3523417"/>
                <a:ext cx="33582" cy="102849"/>
              </a:xfrm>
              <a:custGeom>
                <a:avLst/>
                <a:gdLst>
                  <a:gd name="connsiteX0" fmla="*/ 0 w 33582"/>
                  <a:gd name="connsiteY0" fmla="*/ 19379 h 102849"/>
                  <a:gd name="connsiteX1" fmla="*/ 33583 w 33582"/>
                  <a:gd name="connsiteY1" fmla="*/ 0 h 102849"/>
                  <a:gd name="connsiteX2" fmla="*/ 33583 w 33582"/>
                  <a:gd name="connsiteY2" fmla="*/ 83471 h 102849"/>
                  <a:gd name="connsiteX3" fmla="*/ 0 w 33582"/>
                  <a:gd name="connsiteY3" fmla="*/ 102850 h 102849"/>
                  <a:gd name="connsiteX4" fmla="*/ 0 w 33582"/>
                  <a:gd name="connsiteY4" fmla="*/ 19379 h 102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82" h="102849">
                    <a:moveTo>
                      <a:pt x="0" y="19379"/>
                    </a:moveTo>
                    <a:lnTo>
                      <a:pt x="33583" y="0"/>
                    </a:lnTo>
                    <a:lnTo>
                      <a:pt x="33583" y="83471"/>
                    </a:lnTo>
                    <a:lnTo>
                      <a:pt x="0" y="102850"/>
                    </a:lnTo>
                    <a:lnTo>
                      <a:pt x="0" y="19379"/>
                    </a:lnTo>
                    <a:close/>
                  </a:path>
                </a:pathLst>
              </a:custGeom>
              <a:solidFill>
                <a:srgbClr val="2C89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 name="任意多边形: 形状 43">
                <a:extLst>
                  <a:ext uri="{FF2B5EF4-FFF2-40B4-BE49-F238E27FC236}">
                    <a16:creationId xmlns:a16="http://schemas.microsoft.com/office/drawing/2014/main" id="{7A794AAD-44AE-49B9-A25B-4810A0714E8C}"/>
                  </a:ext>
                </a:extLst>
              </p:cNvPr>
              <p:cNvSpPr/>
              <p:nvPr/>
            </p:nvSpPr>
            <p:spPr>
              <a:xfrm>
                <a:off x="1197365" y="3629574"/>
                <a:ext cx="33582" cy="102849"/>
              </a:xfrm>
              <a:custGeom>
                <a:avLst/>
                <a:gdLst>
                  <a:gd name="connsiteX0" fmla="*/ 0 w 33582"/>
                  <a:gd name="connsiteY0" fmla="*/ 19379 h 102849"/>
                  <a:gd name="connsiteX1" fmla="*/ 33583 w 33582"/>
                  <a:gd name="connsiteY1" fmla="*/ 0 h 102849"/>
                  <a:gd name="connsiteX2" fmla="*/ 33583 w 33582"/>
                  <a:gd name="connsiteY2" fmla="*/ 83471 h 102849"/>
                  <a:gd name="connsiteX3" fmla="*/ 0 w 33582"/>
                  <a:gd name="connsiteY3" fmla="*/ 102850 h 102849"/>
                  <a:gd name="connsiteX4" fmla="*/ 0 w 33582"/>
                  <a:gd name="connsiteY4" fmla="*/ 19379 h 102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82" h="102849">
                    <a:moveTo>
                      <a:pt x="0" y="19379"/>
                    </a:moveTo>
                    <a:lnTo>
                      <a:pt x="33583" y="0"/>
                    </a:lnTo>
                    <a:lnTo>
                      <a:pt x="33583" y="83471"/>
                    </a:lnTo>
                    <a:lnTo>
                      <a:pt x="0" y="102850"/>
                    </a:lnTo>
                    <a:lnTo>
                      <a:pt x="0" y="19379"/>
                    </a:lnTo>
                    <a:close/>
                  </a:path>
                </a:pathLst>
              </a:custGeom>
              <a:solidFill>
                <a:srgbClr val="2C89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任意多边形: 形状 44">
                <a:extLst>
                  <a:ext uri="{FF2B5EF4-FFF2-40B4-BE49-F238E27FC236}">
                    <a16:creationId xmlns:a16="http://schemas.microsoft.com/office/drawing/2014/main" id="{21A82380-D919-449A-8BE5-6FAC0EB529DA}"/>
                  </a:ext>
                </a:extLst>
              </p:cNvPr>
              <p:cNvSpPr/>
              <p:nvPr/>
            </p:nvSpPr>
            <p:spPr>
              <a:xfrm>
                <a:off x="1052216" y="3625643"/>
                <a:ext cx="53895" cy="119856"/>
              </a:xfrm>
              <a:custGeom>
                <a:avLst/>
                <a:gdLst>
                  <a:gd name="connsiteX0" fmla="*/ 26967 w 53895"/>
                  <a:gd name="connsiteY0" fmla="*/ 3698 h 119856"/>
                  <a:gd name="connsiteX1" fmla="*/ 0 w 53895"/>
                  <a:gd name="connsiteY1" fmla="*/ 50394 h 119856"/>
                  <a:gd name="connsiteX2" fmla="*/ 0 w 53895"/>
                  <a:gd name="connsiteY2" fmla="*/ 119856 h 119856"/>
                  <a:gd name="connsiteX3" fmla="*/ 53896 w 53895"/>
                  <a:gd name="connsiteY3" fmla="*/ 88725 h 119856"/>
                  <a:gd name="connsiteX4" fmla="*/ 53896 w 53895"/>
                  <a:gd name="connsiteY4" fmla="*/ 19030 h 119856"/>
                  <a:gd name="connsiteX5" fmla="*/ 26967 w 53895"/>
                  <a:gd name="connsiteY5" fmla="*/ 3698 h 11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5" h="119856">
                    <a:moveTo>
                      <a:pt x="26967" y="3698"/>
                    </a:moveTo>
                    <a:cubicBezTo>
                      <a:pt x="11020" y="14049"/>
                      <a:pt x="996" y="31408"/>
                      <a:pt x="0" y="50394"/>
                    </a:cubicBezTo>
                    <a:lnTo>
                      <a:pt x="0" y="119856"/>
                    </a:lnTo>
                    <a:lnTo>
                      <a:pt x="53896" y="88725"/>
                    </a:lnTo>
                    <a:lnTo>
                      <a:pt x="53896" y="19030"/>
                    </a:lnTo>
                    <a:cubicBezTo>
                      <a:pt x="53896" y="2024"/>
                      <a:pt x="41833" y="-4902"/>
                      <a:pt x="26967" y="3698"/>
                    </a:cubicBezTo>
                    <a:close/>
                  </a:path>
                </a:pathLst>
              </a:custGeom>
              <a:solidFill>
                <a:srgbClr val="143684"/>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任意多边形: 形状 45">
                <a:extLst>
                  <a:ext uri="{FF2B5EF4-FFF2-40B4-BE49-F238E27FC236}">
                    <a16:creationId xmlns:a16="http://schemas.microsoft.com/office/drawing/2014/main" id="{528D114C-AA7D-4654-997C-1D8086897163}"/>
                  </a:ext>
                </a:extLst>
              </p:cNvPr>
              <p:cNvSpPr/>
              <p:nvPr/>
            </p:nvSpPr>
            <p:spPr>
              <a:xfrm>
                <a:off x="1013808" y="3874266"/>
                <a:ext cx="49109" cy="50354"/>
              </a:xfrm>
              <a:custGeom>
                <a:avLst/>
                <a:gdLst>
                  <a:gd name="connsiteX0" fmla="*/ 37708 w 49109"/>
                  <a:gd name="connsiteY0" fmla="*/ 33310 h 50354"/>
                  <a:gd name="connsiteX1" fmla="*/ 37708 w 49109"/>
                  <a:gd name="connsiteY1" fmla="*/ 21636 h 50354"/>
                  <a:gd name="connsiteX2" fmla="*/ 0 w 49109"/>
                  <a:gd name="connsiteY2" fmla="*/ 0 h 50354"/>
                  <a:gd name="connsiteX3" fmla="*/ 0 w 49109"/>
                  <a:gd name="connsiteY3" fmla="*/ 22064 h 50354"/>
                  <a:gd name="connsiteX4" fmla="*/ 49110 w 49109"/>
                  <a:gd name="connsiteY4" fmla="*/ 50355 h 50354"/>
                  <a:gd name="connsiteX5" fmla="*/ 49110 w 49109"/>
                  <a:gd name="connsiteY5" fmla="*/ 39848 h 5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09" h="50354">
                    <a:moveTo>
                      <a:pt x="37708" y="33310"/>
                    </a:moveTo>
                    <a:lnTo>
                      <a:pt x="37708" y="21636"/>
                    </a:lnTo>
                    <a:lnTo>
                      <a:pt x="0" y="0"/>
                    </a:lnTo>
                    <a:lnTo>
                      <a:pt x="0" y="22064"/>
                    </a:lnTo>
                    <a:lnTo>
                      <a:pt x="49110" y="50355"/>
                    </a:lnTo>
                    <a:lnTo>
                      <a:pt x="49110" y="39848"/>
                    </a:lnTo>
                    <a:close/>
                  </a:path>
                </a:pathLst>
              </a:custGeom>
              <a:solidFill>
                <a:srgbClr val="399E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任意多边形: 形状 46">
                <a:extLst>
                  <a:ext uri="{FF2B5EF4-FFF2-40B4-BE49-F238E27FC236}">
                    <a16:creationId xmlns:a16="http://schemas.microsoft.com/office/drawing/2014/main" id="{EB8FB8AB-4890-473C-A21B-B6275FC8A05A}"/>
                  </a:ext>
                </a:extLst>
              </p:cNvPr>
              <p:cNvSpPr/>
              <p:nvPr/>
            </p:nvSpPr>
            <p:spPr>
              <a:xfrm>
                <a:off x="1052216" y="3725108"/>
                <a:ext cx="54090" cy="126626"/>
              </a:xfrm>
              <a:custGeom>
                <a:avLst/>
                <a:gdLst>
                  <a:gd name="connsiteX0" fmla="*/ 54091 w 54090"/>
                  <a:gd name="connsiteY0" fmla="*/ 95378 h 126626"/>
                  <a:gd name="connsiteX1" fmla="*/ 0 w 54090"/>
                  <a:gd name="connsiteY1" fmla="*/ 126626 h 126626"/>
                  <a:gd name="connsiteX2" fmla="*/ 0 w 54090"/>
                  <a:gd name="connsiteY2" fmla="*/ 31248 h 126626"/>
                  <a:gd name="connsiteX3" fmla="*/ 54091 w 54090"/>
                  <a:gd name="connsiteY3" fmla="*/ 0 h 126626"/>
                  <a:gd name="connsiteX4" fmla="*/ 54091 w 54090"/>
                  <a:gd name="connsiteY4" fmla="*/ 95378 h 126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90" h="126626">
                    <a:moveTo>
                      <a:pt x="54091" y="95378"/>
                    </a:moveTo>
                    <a:lnTo>
                      <a:pt x="0" y="126626"/>
                    </a:lnTo>
                    <a:lnTo>
                      <a:pt x="0" y="31248"/>
                    </a:lnTo>
                    <a:lnTo>
                      <a:pt x="54091" y="0"/>
                    </a:lnTo>
                    <a:lnTo>
                      <a:pt x="54091" y="95378"/>
                    </a:lnTo>
                    <a:close/>
                  </a:path>
                </a:pathLst>
              </a:custGeom>
              <a:solidFill>
                <a:srgbClr val="143684"/>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 name="任意多边形: 形状 47">
                <a:extLst>
                  <a:ext uri="{FF2B5EF4-FFF2-40B4-BE49-F238E27FC236}">
                    <a16:creationId xmlns:a16="http://schemas.microsoft.com/office/drawing/2014/main" id="{BF54A872-5BCD-4337-8FE8-BF4E80EA6897}"/>
                  </a:ext>
                </a:extLst>
              </p:cNvPr>
              <p:cNvSpPr/>
              <p:nvPr/>
            </p:nvSpPr>
            <p:spPr>
              <a:xfrm>
                <a:off x="976022" y="3641716"/>
                <a:ext cx="26461" cy="291543"/>
              </a:xfrm>
              <a:custGeom>
                <a:avLst/>
                <a:gdLst>
                  <a:gd name="connsiteX0" fmla="*/ 26462 w 26461"/>
                  <a:gd name="connsiteY0" fmla="*/ 291544 h 291543"/>
                  <a:gd name="connsiteX1" fmla="*/ 0 w 26461"/>
                  <a:gd name="connsiteY1" fmla="*/ 276251 h 291543"/>
                  <a:gd name="connsiteX2" fmla="*/ 0 w 26461"/>
                  <a:gd name="connsiteY2" fmla="*/ 12764 h 291543"/>
                  <a:gd name="connsiteX3" fmla="*/ 26462 w 26461"/>
                  <a:gd name="connsiteY3" fmla="*/ 0 h 291543"/>
                  <a:gd name="connsiteX4" fmla="*/ 26462 w 26461"/>
                  <a:gd name="connsiteY4" fmla="*/ 291544 h 291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61" h="291543">
                    <a:moveTo>
                      <a:pt x="26462" y="291544"/>
                    </a:moveTo>
                    <a:lnTo>
                      <a:pt x="0" y="276251"/>
                    </a:lnTo>
                    <a:lnTo>
                      <a:pt x="0" y="12764"/>
                    </a:lnTo>
                    <a:lnTo>
                      <a:pt x="26462" y="0"/>
                    </a:lnTo>
                    <a:lnTo>
                      <a:pt x="26462" y="291544"/>
                    </a:lnTo>
                    <a:close/>
                  </a:path>
                </a:pathLst>
              </a:custGeom>
              <a:solidFill>
                <a:srgbClr val="BDE6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任意多边形: 形状 48">
                <a:extLst>
                  <a:ext uri="{FF2B5EF4-FFF2-40B4-BE49-F238E27FC236}">
                    <a16:creationId xmlns:a16="http://schemas.microsoft.com/office/drawing/2014/main" id="{4F3AC5A4-E9F8-409F-A63E-8296AAD4A774}"/>
                  </a:ext>
                </a:extLst>
              </p:cNvPr>
              <p:cNvSpPr/>
              <p:nvPr/>
            </p:nvSpPr>
            <p:spPr>
              <a:xfrm>
                <a:off x="1130900" y="3545325"/>
                <a:ext cx="26461" cy="298314"/>
              </a:xfrm>
              <a:custGeom>
                <a:avLst/>
                <a:gdLst>
                  <a:gd name="connsiteX0" fmla="*/ 26462 w 26461"/>
                  <a:gd name="connsiteY0" fmla="*/ 298315 h 298314"/>
                  <a:gd name="connsiteX1" fmla="*/ 0 w 26461"/>
                  <a:gd name="connsiteY1" fmla="*/ 283061 h 298314"/>
                  <a:gd name="connsiteX2" fmla="*/ 0 w 26461"/>
                  <a:gd name="connsiteY2" fmla="*/ 0 h 298314"/>
                  <a:gd name="connsiteX3" fmla="*/ 26462 w 26461"/>
                  <a:gd name="connsiteY3" fmla="*/ 15254 h 298314"/>
                  <a:gd name="connsiteX4" fmla="*/ 26462 w 26461"/>
                  <a:gd name="connsiteY4" fmla="*/ 298315 h 298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61" h="298314">
                    <a:moveTo>
                      <a:pt x="26462" y="298315"/>
                    </a:moveTo>
                    <a:lnTo>
                      <a:pt x="0" y="283061"/>
                    </a:lnTo>
                    <a:lnTo>
                      <a:pt x="0" y="0"/>
                    </a:lnTo>
                    <a:lnTo>
                      <a:pt x="26462" y="15254"/>
                    </a:lnTo>
                    <a:lnTo>
                      <a:pt x="26462" y="298315"/>
                    </a:lnTo>
                    <a:close/>
                  </a:path>
                </a:pathLst>
              </a:custGeom>
              <a:solidFill>
                <a:srgbClr val="BDE6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 name="任意多边形: 形状 49">
                <a:extLst>
                  <a:ext uri="{FF2B5EF4-FFF2-40B4-BE49-F238E27FC236}">
                    <a16:creationId xmlns:a16="http://schemas.microsoft.com/office/drawing/2014/main" id="{B2649140-67B1-49AA-A41D-EE69F4B5B574}"/>
                  </a:ext>
                </a:extLst>
              </p:cNvPr>
              <p:cNvSpPr/>
              <p:nvPr/>
            </p:nvSpPr>
            <p:spPr>
              <a:xfrm>
                <a:off x="1002289" y="3531200"/>
                <a:ext cx="192702" cy="187059"/>
              </a:xfrm>
              <a:custGeom>
                <a:avLst/>
                <a:gdLst>
                  <a:gd name="connsiteX0" fmla="*/ 192702 w 192702"/>
                  <a:gd name="connsiteY0" fmla="*/ 75843 h 187059"/>
                  <a:gd name="connsiteX1" fmla="*/ 0 w 192702"/>
                  <a:gd name="connsiteY1" fmla="*/ 187060 h 187059"/>
                  <a:gd name="connsiteX2" fmla="*/ 195 w 192702"/>
                  <a:gd name="connsiteY2" fmla="*/ 110516 h 187059"/>
                  <a:gd name="connsiteX3" fmla="*/ 192625 w 192702"/>
                  <a:gd name="connsiteY3" fmla="*/ 0 h 187059"/>
                  <a:gd name="connsiteX4" fmla="*/ 192702 w 192702"/>
                  <a:gd name="connsiteY4" fmla="*/ 75843 h 187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02" h="187059">
                    <a:moveTo>
                      <a:pt x="192702" y="75843"/>
                    </a:moveTo>
                    <a:lnTo>
                      <a:pt x="0" y="187060"/>
                    </a:lnTo>
                    <a:lnTo>
                      <a:pt x="195" y="110516"/>
                    </a:lnTo>
                    <a:lnTo>
                      <a:pt x="192625" y="0"/>
                    </a:lnTo>
                    <a:lnTo>
                      <a:pt x="192702" y="75843"/>
                    </a:lnTo>
                    <a:close/>
                  </a:path>
                </a:pathLst>
              </a:custGeom>
              <a:solidFill>
                <a:srgbClr val="8FD4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1" name="任意多边形: 形状 50">
                <a:extLst>
                  <a:ext uri="{FF2B5EF4-FFF2-40B4-BE49-F238E27FC236}">
                    <a16:creationId xmlns:a16="http://schemas.microsoft.com/office/drawing/2014/main" id="{41AB985C-88D4-4371-AF6A-CE7BADA9F6B1}"/>
                  </a:ext>
                </a:extLst>
              </p:cNvPr>
              <p:cNvSpPr/>
              <p:nvPr/>
            </p:nvSpPr>
            <p:spPr>
              <a:xfrm>
                <a:off x="976022" y="3895746"/>
                <a:ext cx="26461" cy="37513"/>
              </a:xfrm>
              <a:custGeom>
                <a:avLst/>
                <a:gdLst>
                  <a:gd name="connsiteX0" fmla="*/ 26462 w 26461"/>
                  <a:gd name="connsiteY0" fmla="*/ 37513 h 37513"/>
                  <a:gd name="connsiteX1" fmla="*/ 0 w 26461"/>
                  <a:gd name="connsiteY1" fmla="*/ 22259 h 37513"/>
                  <a:gd name="connsiteX2" fmla="*/ 0 w 26461"/>
                  <a:gd name="connsiteY2" fmla="*/ 0 h 37513"/>
                  <a:gd name="connsiteX3" fmla="*/ 26462 w 26461"/>
                  <a:gd name="connsiteY3" fmla="*/ 15254 h 37513"/>
                  <a:gd name="connsiteX4" fmla="*/ 26462 w 26461"/>
                  <a:gd name="connsiteY4" fmla="*/ 37513 h 37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61" h="37513">
                    <a:moveTo>
                      <a:pt x="26462" y="37513"/>
                    </a:moveTo>
                    <a:lnTo>
                      <a:pt x="0" y="22259"/>
                    </a:lnTo>
                    <a:lnTo>
                      <a:pt x="0" y="0"/>
                    </a:lnTo>
                    <a:lnTo>
                      <a:pt x="26462" y="15254"/>
                    </a:lnTo>
                    <a:lnTo>
                      <a:pt x="26462" y="37513"/>
                    </a:lnTo>
                    <a:close/>
                  </a:path>
                </a:pathLst>
              </a:custGeom>
              <a:solidFill>
                <a:srgbClr val="399E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2" name="任意多边形: 形状 51">
                <a:extLst>
                  <a:ext uri="{FF2B5EF4-FFF2-40B4-BE49-F238E27FC236}">
                    <a16:creationId xmlns:a16="http://schemas.microsoft.com/office/drawing/2014/main" id="{49CCBC58-AB57-48EA-8A64-2240F694FC1E}"/>
                  </a:ext>
                </a:extLst>
              </p:cNvPr>
              <p:cNvSpPr/>
              <p:nvPr/>
            </p:nvSpPr>
            <p:spPr>
              <a:xfrm>
                <a:off x="1002484" y="3620040"/>
                <a:ext cx="37785" cy="313219"/>
              </a:xfrm>
              <a:custGeom>
                <a:avLst/>
                <a:gdLst>
                  <a:gd name="connsiteX0" fmla="*/ 37630 w 37785"/>
                  <a:gd name="connsiteY0" fmla="*/ 0 h 313219"/>
                  <a:gd name="connsiteX1" fmla="*/ 37786 w 37785"/>
                  <a:gd name="connsiteY1" fmla="*/ 291388 h 313219"/>
                  <a:gd name="connsiteX2" fmla="*/ 0 w 37785"/>
                  <a:gd name="connsiteY2" fmla="*/ 313219 h 313219"/>
                  <a:gd name="connsiteX3" fmla="*/ 117 w 37785"/>
                  <a:gd name="connsiteY3" fmla="*/ 21675 h 313219"/>
                  <a:gd name="connsiteX4" fmla="*/ 37630 w 37785"/>
                  <a:gd name="connsiteY4" fmla="*/ 0 h 313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5" h="313219">
                    <a:moveTo>
                      <a:pt x="37630" y="0"/>
                    </a:moveTo>
                    <a:lnTo>
                      <a:pt x="37786" y="291388"/>
                    </a:lnTo>
                    <a:lnTo>
                      <a:pt x="0" y="313219"/>
                    </a:lnTo>
                    <a:lnTo>
                      <a:pt x="117" y="21675"/>
                    </a:lnTo>
                    <a:lnTo>
                      <a:pt x="37630" y="0"/>
                    </a:lnTo>
                    <a:close/>
                  </a:path>
                </a:pathLst>
              </a:custGeom>
              <a:solidFill>
                <a:srgbClr val="8FD4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3" name="任意多边形: 形状 52">
                <a:extLst>
                  <a:ext uri="{FF2B5EF4-FFF2-40B4-BE49-F238E27FC236}">
                    <a16:creationId xmlns:a16="http://schemas.microsoft.com/office/drawing/2014/main" id="{50E33C72-3733-4170-9B34-2EC904074A88}"/>
                  </a:ext>
                </a:extLst>
              </p:cNvPr>
              <p:cNvSpPr/>
              <p:nvPr/>
            </p:nvSpPr>
            <p:spPr>
              <a:xfrm>
                <a:off x="1157362" y="3531200"/>
                <a:ext cx="37785" cy="312440"/>
              </a:xfrm>
              <a:custGeom>
                <a:avLst/>
                <a:gdLst>
                  <a:gd name="connsiteX0" fmla="*/ 37630 w 37785"/>
                  <a:gd name="connsiteY0" fmla="*/ 0 h 312440"/>
                  <a:gd name="connsiteX1" fmla="*/ 37786 w 37785"/>
                  <a:gd name="connsiteY1" fmla="*/ 290649 h 312440"/>
                  <a:gd name="connsiteX2" fmla="*/ 0 w 37785"/>
                  <a:gd name="connsiteY2" fmla="*/ 312441 h 312440"/>
                  <a:gd name="connsiteX3" fmla="*/ 156 w 37785"/>
                  <a:gd name="connsiteY3" fmla="*/ 21636 h 312440"/>
                  <a:gd name="connsiteX4" fmla="*/ 37630 w 37785"/>
                  <a:gd name="connsiteY4" fmla="*/ 0 h 312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5" h="312440">
                    <a:moveTo>
                      <a:pt x="37630" y="0"/>
                    </a:moveTo>
                    <a:lnTo>
                      <a:pt x="37786" y="290649"/>
                    </a:lnTo>
                    <a:lnTo>
                      <a:pt x="0" y="312441"/>
                    </a:lnTo>
                    <a:lnTo>
                      <a:pt x="156" y="21636"/>
                    </a:lnTo>
                    <a:lnTo>
                      <a:pt x="37630" y="0"/>
                    </a:lnTo>
                    <a:close/>
                  </a:path>
                </a:pathLst>
              </a:custGeom>
              <a:solidFill>
                <a:srgbClr val="8FD4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4" name="任意多边形: 形状 53">
                <a:extLst>
                  <a:ext uri="{FF2B5EF4-FFF2-40B4-BE49-F238E27FC236}">
                    <a16:creationId xmlns:a16="http://schemas.microsoft.com/office/drawing/2014/main" id="{38731D9B-DB73-42D2-903F-1A583005C026}"/>
                  </a:ext>
                </a:extLst>
              </p:cNvPr>
              <p:cNvSpPr/>
              <p:nvPr/>
            </p:nvSpPr>
            <p:spPr>
              <a:xfrm>
                <a:off x="1002484" y="3889442"/>
                <a:ext cx="37785" cy="43817"/>
              </a:xfrm>
              <a:custGeom>
                <a:avLst/>
                <a:gdLst>
                  <a:gd name="connsiteX0" fmla="*/ 37786 w 37785"/>
                  <a:gd name="connsiteY0" fmla="*/ 21986 h 43817"/>
                  <a:gd name="connsiteX1" fmla="*/ 0 w 37785"/>
                  <a:gd name="connsiteY1" fmla="*/ 43817 h 43817"/>
                  <a:gd name="connsiteX2" fmla="*/ 0 w 37785"/>
                  <a:gd name="connsiteY2" fmla="*/ 21558 h 43817"/>
                  <a:gd name="connsiteX3" fmla="*/ 37786 w 37785"/>
                  <a:gd name="connsiteY3" fmla="*/ 0 h 43817"/>
                  <a:gd name="connsiteX4" fmla="*/ 37786 w 37785"/>
                  <a:gd name="connsiteY4" fmla="*/ 21986 h 43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5" h="43817">
                    <a:moveTo>
                      <a:pt x="37786" y="21986"/>
                    </a:moveTo>
                    <a:lnTo>
                      <a:pt x="0" y="43817"/>
                    </a:lnTo>
                    <a:lnTo>
                      <a:pt x="0" y="21558"/>
                    </a:lnTo>
                    <a:lnTo>
                      <a:pt x="37786" y="0"/>
                    </a:lnTo>
                    <a:lnTo>
                      <a:pt x="37786" y="21986"/>
                    </a:lnTo>
                    <a:close/>
                  </a:path>
                </a:pathLst>
              </a:custGeom>
              <a:solidFill>
                <a:srgbClr val="2C89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5" name="任意多边形: 形状 54">
                <a:extLst>
                  <a:ext uri="{FF2B5EF4-FFF2-40B4-BE49-F238E27FC236}">
                    <a16:creationId xmlns:a16="http://schemas.microsoft.com/office/drawing/2014/main" id="{08D567DA-3FB5-4864-B10B-DB14B302754B}"/>
                  </a:ext>
                </a:extLst>
              </p:cNvPr>
              <p:cNvSpPr/>
              <p:nvPr/>
            </p:nvSpPr>
            <p:spPr>
              <a:xfrm>
                <a:off x="1157362" y="3799862"/>
                <a:ext cx="37785" cy="43778"/>
              </a:xfrm>
              <a:custGeom>
                <a:avLst/>
                <a:gdLst>
                  <a:gd name="connsiteX0" fmla="*/ 37786 w 37785"/>
                  <a:gd name="connsiteY0" fmla="*/ 21986 h 43778"/>
                  <a:gd name="connsiteX1" fmla="*/ 0 w 37785"/>
                  <a:gd name="connsiteY1" fmla="*/ 43778 h 43778"/>
                  <a:gd name="connsiteX2" fmla="*/ 0 w 37785"/>
                  <a:gd name="connsiteY2" fmla="*/ 21558 h 43778"/>
                  <a:gd name="connsiteX3" fmla="*/ 37786 w 37785"/>
                  <a:gd name="connsiteY3" fmla="*/ 0 h 43778"/>
                  <a:gd name="connsiteX4" fmla="*/ 37786 w 37785"/>
                  <a:gd name="connsiteY4" fmla="*/ 21986 h 43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85" h="43778">
                    <a:moveTo>
                      <a:pt x="37786" y="21986"/>
                    </a:moveTo>
                    <a:lnTo>
                      <a:pt x="0" y="43778"/>
                    </a:lnTo>
                    <a:lnTo>
                      <a:pt x="0" y="21558"/>
                    </a:lnTo>
                    <a:lnTo>
                      <a:pt x="37786" y="0"/>
                    </a:lnTo>
                    <a:lnTo>
                      <a:pt x="37786" y="21986"/>
                    </a:lnTo>
                    <a:close/>
                  </a:path>
                </a:pathLst>
              </a:custGeom>
              <a:solidFill>
                <a:srgbClr val="2C89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6" name="任意多边形: 形状 55">
                <a:extLst>
                  <a:ext uri="{FF2B5EF4-FFF2-40B4-BE49-F238E27FC236}">
                    <a16:creationId xmlns:a16="http://schemas.microsoft.com/office/drawing/2014/main" id="{8ACF18B8-17A2-47CB-8053-28DAF41E0EC0}"/>
                  </a:ext>
                </a:extLst>
              </p:cNvPr>
              <p:cNvSpPr/>
              <p:nvPr/>
            </p:nvSpPr>
            <p:spPr>
              <a:xfrm>
                <a:off x="1051516" y="3839788"/>
                <a:ext cx="128455" cy="74325"/>
              </a:xfrm>
              <a:custGeom>
                <a:avLst/>
                <a:gdLst>
                  <a:gd name="connsiteX0" fmla="*/ 11363 w 128455"/>
                  <a:gd name="connsiteY0" fmla="*/ 74326 h 74325"/>
                  <a:gd name="connsiteX1" fmla="*/ 128455 w 128455"/>
                  <a:gd name="connsiteY1" fmla="*/ 6538 h 74325"/>
                  <a:gd name="connsiteX2" fmla="*/ 117092 w 128455"/>
                  <a:gd name="connsiteY2" fmla="*/ 0 h 74325"/>
                  <a:gd name="connsiteX3" fmla="*/ 0 w 128455"/>
                  <a:gd name="connsiteY3" fmla="*/ 67788 h 74325"/>
                  <a:gd name="connsiteX4" fmla="*/ 11363 w 128455"/>
                  <a:gd name="connsiteY4" fmla="*/ 74326 h 7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55" h="74325">
                    <a:moveTo>
                      <a:pt x="11363" y="74326"/>
                    </a:moveTo>
                    <a:lnTo>
                      <a:pt x="128455" y="6538"/>
                    </a:lnTo>
                    <a:lnTo>
                      <a:pt x="117092" y="0"/>
                    </a:lnTo>
                    <a:lnTo>
                      <a:pt x="0" y="67788"/>
                    </a:lnTo>
                    <a:lnTo>
                      <a:pt x="11363" y="74326"/>
                    </a:lnTo>
                    <a:close/>
                  </a:path>
                </a:pathLst>
              </a:custGeom>
              <a:solidFill>
                <a:srgbClr val="2051A4"/>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7" name="任意多边形: 形状 56">
                <a:extLst>
                  <a:ext uri="{FF2B5EF4-FFF2-40B4-BE49-F238E27FC236}">
                    <a16:creationId xmlns:a16="http://schemas.microsoft.com/office/drawing/2014/main" id="{9D47266D-889C-4825-85A7-B2C4BC6B248A}"/>
                  </a:ext>
                </a:extLst>
              </p:cNvPr>
              <p:cNvSpPr/>
              <p:nvPr/>
            </p:nvSpPr>
            <p:spPr>
              <a:xfrm>
                <a:off x="1040230" y="3806439"/>
                <a:ext cx="128377" cy="89541"/>
              </a:xfrm>
              <a:custGeom>
                <a:avLst/>
                <a:gdLst>
                  <a:gd name="connsiteX0" fmla="*/ 11285 w 128377"/>
                  <a:gd name="connsiteY0" fmla="*/ 89541 h 89541"/>
                  <a:gd name="connsiteX1" fmla="*/ 128377 w 128377"/>
                  <a:gd name="connsiteY1" fmla="*/ 21792 h 89541"/>
                  <a:gd name="connsiteX2" fmla="*/ 90670 w 128377"/>
                  <a:gd name="connsiteY2" fmla="*/ 0 h 89541"/>
                  <a:gd name="connsiteX3" fmla="*/ 0 w 128377"/>
                  <a:gd name="connsiteY3" fmla="*/ 52262 h 89541"/>
                  <a:gd name="connsiteX4" fmla="*/ 39 w 128377"/>
                  <a:gd name="connsiteY4" fmla="*/ 83004 h 89541"/>
                  <a:gd name="connsiteX5" fmla="*/ 11285 w 128377"/>
                  <a:gd name="connsiteY5" fmla="*/ 89541 h 8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77" h="89541">
                    <a:moveTo>
                      <a:pt x="11285" y="89541"/>
                    </a:moveTo>
                    <a:lnTo>
                      <a:pt x="128377" y="21792"/>
                    </a:lnTo>
                    <a:lnTo>
                      <a:pt x="90670" y="0"/>
                    </a:lnTo>
                    <a:lnTo>
                      <a:pt x="0" y="52262"/>
                    </a:lnTo>
                    <a:lnTo>
                      <a:pt x="39" y="83004"/>
                    </a:lnTo>
                    <a:lnTo>
                      <a:pt x="11285" y="89541"/>
                    </a:lnTo>
                    <a:close/>
                  </a:path>
                </a:pathLst>
              </a:custGeom>
              <a:solidFill>
                <a:srgbClr val="2051A4"/>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任意多边形: 形状 57">
                <a:extLst>
                  <a:ext uri="{FF2B5EF4-FFF2-40B4-BE49-F238E27FC236}">
                    <a16:creationId xmlns:a16="http://schemas.microsoft.com/office/drawing/2014/main" id="{15EAAA3E-BDA8-4A2E-8C70-7A8A9AA4D2B7}"/>
                  </a:ext>
                </a:extLst>
              </p:cNvPr>
              <p:cNvSpPr/>
              <p:nvPr/>
            </p:nvSpPr>
            <p:spPr>
              <a:xfrm>
                <a:off x="1062878" y="3846326"/>
                <a:ext cx="117092" cy="78295"/>
              </a:xfrm>
              <a:custGeom>
                <a:avLst/>
                <a:gdLst>
                  <a:gd name="connsiteX0" fmla="*/ 0 w 117092"/>
                  <a:gd name="connsiteY0" fmla="*/ 67788 h 78295"/>
                  <a:gd name="connsiteX1" fmla="*/ 117092 w 117092"/>
                  <a:gd name="connsiteY1" fmla="*/ 0 h 78295"/>
                  <a:gd name="connsiteX2" fmla="*/ 117092 w 117092"/>
                  <a:gd name="connsiteY2" fmla="*/ 10507 h 78295"/>
                  <a:gd name="connsiteX3" fmla="*/ 0 w 117092"/>
                  <a:gd name="connsiteY3" fmla="*/ 78295 h 78295"/>
                  <a:gd name="connsiteX4" fmla="*/ 0 w 117092"/>
                  <a:gd name="connsiteY4" fmla="*/ 67788 h 78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92" h="78295">
                    <a:moveTo>
                      <a:pt x="0" y="67788"/>
                    </a:moveTo>
                    <a:lnTo>
                      <a:pt x="117092" y="0"/>
                    </a:lnTo>
                    <a:lnTo>
                      <a:pt x="117092" y="10507"/>
                    </a:lnTo>
                    <a:lnTo>
                      <a:pt x="0" y="78295"/>
                    </a:lnTo>
                    <a:lnTo>
                      <a:pt x="0" y="67788"/>
                    </a:lnTo>
                    <a:close/>
                  </a:path>
                </a:pathLst>
              </a:custGeom>
              <a:solidFill>
                <a:srgbClr val="143684"/>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9" name="任意多边形: 形状 58">
                <a:extLst>
                  <a:ext uri="{FF2B5EF4-FFF2-40B4-BE49-F238E27FC236}">
                    <a16:creationId xmlns:a16="http://schemas.microsoft.com/office/drawing/2014/main" id="{6C471391-0AC9-4D3C-ABAA-C0A8EC277C4E}"/>
                  </a:ext>
                </a:extLst>
              </p:cNvPr>
              <p:cNvSpPr/>
              <p:nvPr/>
            </p:nvSpPr>
            <p:spPr>
              <a:xfrm>
                <a:off x="1051516" y="3828230"/>
                <a:ext cx="117092" cy="79345"/>
              </a:xfrm>
              <a:custGeom>
                <a:avLst/>
                <a:gdLst>
                  <a:gd name="connsiteX0" fmla="*/ 0 w 117092"/>
                  <a:gd name="connsiteY0" fmla="*/ 67749 h 79345"/>
                  <a:gd name="connsiteX1" fmla="*/ 117092 w 117092"/>
                  <a:gd name="connsiteY1" fmla="*/ 0 h 79345"/>
                  <a:gd name="connsiteX2" fmla="*/ 117092 w 117092"/>
                  <a:gd name="connsiteY2" fmla="*/ 11557 h 79345"/>
                  <a:gd name="connsiteX3" fmla="*/ 0 w 117092"/>
                  <a:gd name="connsiteY3" fmla="*/ 79346 h 79345"/>
                  <a:gd name="connsiteX4" fmla="*/ 0 w 117092"/>
                  <a:gd name="connsiteY4" fmla="*/ 67749 h 79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92" h="79345">
                    <a:moveTo>
                      <a:pt x="0" y="67749"/>
                    </a:moveTo>
                    <a:lnTo>
                      <a:pt x="117092" y="0"/>
                    </a:lnTo>
                    <a:lnTo>
                      <a:pt x="117092" y="11557"/>
                    </a:lnTo>
                    <a:lnTo>
                      <a:pt x="0" y="79346"/>
                    </a:lnTo>
                    <a:lnTo>
                      <a:pt x="0" y="67749"/>
                    </a:lnTo>
                    <a:close/>
                  </a:path>
                </a:pathLst>
              </a:custGeom>
              <a:solidFill>
                <a:srgbClr val="143684"/>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0" name="任意多边形: 形状 59">
                <a:extLst>
                  <a:ext uri="{FF2B5EF4-FFF2-40B4-BE49-F238E27FC236}">
                    <a16:creationId xmlns:a16="http://schemas.microsoft.com/office/drawing/2014/main" id="{1F1B2104-A8E2-4039-B9E4-15439B21D5B8}"/>
                  </a:ext>
                </a:extLst>
              </p:cNvPr>
              <p:cNvSpPr/>
              <p:nvPr/>
            </p:nvSpPr>
            <p:spPr>
              <a:xfrm>
                <a:off x="919830" y="3298727"/>
                <a:ext cx="379489" cy="218385"/>
              </a:xfrm>
              <a:custGeom>
                <a:avLst/>
                <a:gdLst>
                  <a:gd name="connsiteX0" fmla="*/ 311118 w 379489"/>
                  <a:gd name="connsiteY0" fmla="*/ 218386 h 218385"/>
                  <a:gd name="connsiteX1" fmla="*/ 0 w 379489"/>
                  <a:gd name="connsiteY1" fmla="*/ 39537 h 218385"/>
                  <a:gd name="connsiteX2" fmla="*/ 64909 w 379489"/>
                  <a:gd name="connsiteY2" fmla="*/ 0 h 218385"/>
                  <a:gd name="connsiteX3" fmla="*/ 379490 w 379489"/>
                  <a:gd name="connsiteY3" fmla="*/ 177526 h 218385"/>
                  <a:gd name="connsiteX4" fmla="*/ 311118 w 379489"/>
                  <a:gd name="connsiteY4" fmla="*/ 218386 h 218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489" h="218385">
                    <a:moveTo>
                      <a:pt x="311118" y="218386"/>
                    </a:moveTo>
                    <a:lnTo>
                      <a:pt x="0" y="39537"/>
                    </a:lnTo>
                    <a:lnTo>
                      <a:pt x="64909" y="0"/>
                    </a:lnTo>
                    <a:lnTo>
                      <a:pt x="379490" y="177526"/>
                    </a:lnTo>
                    <a:lnTo>
                      <a:pt x="311118" y="218386"/>
                    </a:lnTo>
                    <a:close/>
                  </a:path>
                </a:pathLst>
              </a:custGeom>
              <a:solidFill>
                <a:srgbClr val="009573"/>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1" name="任意多边形: 形状 60">
                <a:extLst>
                  <a:ext uri="{FF2B5EF4-FFF2-40B4-BE49-F238E27FC236}">
                    <a16:creationId xmlns:a16="http://schemas.microsoft.com/office/drawing/2014/main" id="{BC3FB3F3-203B-4394-8E50-36770AFA1930}"/>
                  </a:ext>
                </a:extLst>
              </p:cNvPr>
              <p:cNvSpPr/>
              <p:nvPr/>
            </p:nvSpPr>
            <p:spPr>
              <a:xfrm>
                <a:off x="577465" y="3486215"/>
                <a:ext cx="395561" cy="228308"/>
              </a:xfrm>
              <a:custGeom>
                <a:avLst/>
                <a:gdLst>
                  <a:gd name="connsiteX0" fmla="*/ 395561 w 395561"/>
                  <a:gd name="connsiteY0" fmla="*/ 178888 h 228308"/>
                  <a:gd name="connsiteX1" fmla="*/ 84443 w 395561"/>
                  <a:gd name="connsiteY1" fmla="*/ 0 h 228308"/>
                  <a:gd name="connsiteX2" fmla="*/ 15060 w 395561"/>
                  <a:gd name="connsiteY2" fmla="*/ 39926 h 228308"/>
                  <a:gd name="connsiteX3" fmla="*/ 0 w 395561"/>
                  <a:gd name="connsiteY3" fmla="*/ 48604 h 228308"/>
                  <a:gd name="connsiteX4" fmla="*/ 310923 w 395561"/>
                  <a:gd name="connsiteY4" fmla="*/ 228309 h 228308"/>
                  <a:gd name="connsiteX5" fmla="*/ 395561 w 395561"/>
                  <a:gd name="connsiteY5" fmla="*/ 178888 h 22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561" h="228308">
                    <a:moveTo>
                      <a:pt x="395561" y="178888"/>
                    </a:moveTo>
                    <a:lnTo>
                      <a:pt x="84443" y="0"/>
                    </a:lnTo>
                    <a:lnTo>
                      <a:pt x="15060" y="39926"/>
                    </a:lnTo>
                    <a:lnTo>
                      <a:pt x="0" y="48604"/>
                    </a:lnTo>
                    <a:lnTo>
                      <a:pt x="310923" y="228309"/>
                    </a:lnTo>
                    <a:lnTo>
                      <a:pt x="395561" y="178888"/>
                    </a:lnTo>
                    <a:close/>
                  </a:path>
                </a:pathLst>
              </a:custGeom>
              <a:solidFill>
                <a:srgbClr val="009573"/>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2" name="任意多边形: 形状 61">
                <a:extLst>
                  <a:ext uri="{FF2B5EF4-FFF2-40B4-BE49-F238E27FC236}">
                    <a16:creationId xmlns:a16="http://schemas.microsoft.com/office/drawing/2014/main" id="{05B2443C-E9B4-4EB8-85A8-AD62E2E68DF3}"/>
                  </a:ext>
                </a:extLst>
              </p:cNvPr>
              <p:cNvSpPr/>
              <p:nvPr/>
            </p:nvSpPr>
            <p:spPr>
              <a:xfrm>
                <a:off x="973026" y="3442164"/>
                <a:ext cx="257922" cy="222938"/>
              </a:xfrm>
              <a:custGeom>
                <a:avLst/>
                <a:gdLst>
                  <a:gd name="connsiteX0" fmla="*/ 0 w 257922"/>
                  <a:gd name="connsiteY0" fmla="*/ 222938 h 222938"/>
                  <a:gd name="connsiteX1" fmla="*/ 129778 w 257922"/>
                  <a:gd name="connsiteY1" fmla="*/ 0 h 222938"/>
                  <a:gd name="connsiteX2" fmla="*/ 257922 w 257922"/>
                  <a:gd name="connsiteY2" fmla="*/ 74948 h 222938"/>
                  <a:gd name="connsiteX3" fmla="*/ 0 w 257922"/>
                  <a:gd name="connsiteY3" fmla="*/ 222938 h 222938"/>
                </a:gdLst>
                <a:ahLst/>
                <a:cxnLst>
                  <a:cxn ang="0">
                    <a:pos x="connsiteX0" y="connsiteY0"/>
                  </a:cxn>
                  <a:cxn ang="0">
                    <a:pos x="connsiteX1" y="connsiteY1"/>
                  </a:cxn>
                  <a:cxn ang="0">
                    <a:pos x="connsiteX2" y="connsiteY2"/>
                  </a:cxn>
                  <a:cxn ang="0">
                    <a:pos x="connsiteX3" y="connsiteY3"/>
                  </a:cxn>
                </a:cxnLst>
                <a:rect l="l" t="t" r="r" b="b"/>
                <a:pathLst>
                  <a:path w="257922" h="222938">
                    <a:moveTo>
                      <a:pt x="0" y="222938"/>
                    </a:moveTo>
                    <a:lnTo>
                      <a:pt x="129778" y="0"/>
                    </a:lnTo>
                    <a:lnTo>
                      <a:pt x="257922" y="74948"/>
                    </a:lnTo>
                    <a:lnTo>
                      <a:pt x="0" y="222938"/>
                    </a:lnTo>
                    <a:close/>
                  </a:path>
                </a:pathLst>
              </a:custGeom>
              <a:solidFill>
                <a:srgbClr val="8FD4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任意多边形: 形状 62">
                <a:extLst>
                  <a:ext uri="{FF2B5EF4-FFF2-40B4-BE49-F238E27FC236}">
                    <a16:creationId xmlns:a16="http://schemas.microsoft.com/office/drawing/2014/main" id="{C7177702-0B39-499A-95C0-354C5E207EAC}"/>
                  </a:ext>
                </a:extLst>
              </p:cNvPr>
              <p:cNvSpPr/>
              <p:nvPr/>
            </p:nvSpPr>
            <p:spPr>
              <a:xfrm>
                <a:off x="973026" y="3442164"/>
                <a:ext cx="257922" cy="222938"/>
              </a:xfrm>
              <a:custGeom>
                <a:avLst/>
                <a:gdLst>
                  <a:gd name="connsiteX0" fmla="*/ 129778 w 257922"/>
                  <a:gd name="connsiteY0" fmla="*/ 15332 h 222938"/>
                  <a:gd name="connsiteX1" fmla="*/ 244692 w 257922"/>
                  <a:gd name="connsiteY1" fmla="*/ 82537 h 222938"/>
                  <a:gd name="connsiteX2" fmla="*/ 257922 w 257922"/>
                  <a:gd name="connsiteY2" fmla="*/ 74948 h 222938"/>
                  <a:gd name="connsiteX3" fmla="*/ 129778 w 257922"/>
                  <a:gd name="connsiteY3" fmla="*/ 0 h 222938"/>
                  <a:gd name="connsiteX4" fmla="*/ 0 w 257922"/>
                  <a:gd name="connsiteY4" fmla="*/ 222938 h 222938"/>
                  <a:gd name="connsiteX5" fmla="*/ 13386 w 257922"/>
                  <a:gd name="connsiteY5" fmla="*/ 215234 h 222938"/>
                  <a:gd name="connsiteX6" fmla="*/ 129778 w 257922"/>
                  <a:gd name="connsiteY6" fmla="*/ 15332 h 222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922" h="222938">
                    <a:moveTo>
                      <a:pt x="129778" y="15332"/>
                    </a:moveTo>
                    <a:lnTo>
                      <a:pt x="244692" y="82537"/>
                    </a:lnTo>
                    <a:lnTo>
                      <a:pt x="257922" y="74948"/>
                    </a:lnTo>
                    <a:lnTo>
                      <a:pt x="129778" y="0"/>
                    </a:lnTo>
                    <a:lnTo>
                      <a:pt x="0" y="222938"/>
                    </a:lnTo>
                    <a:lnTo>
                      <a:pt x="13386" y="215234"/>
                    </a:lnTo>
                    <a:lnTo>
                      <a:pt x="129778" y="15332"/>
                    </a:lnTo>
                    <a:close/>
                  </a:path>
                </a:pathLst>
              </a:custGeom>
              <a:solidFill>
                <a:srgbClr val="399E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4" name="任意多边形: 形状 63">
                <a:extLst>
                  <a:ext uri="{FF2B5EF4-FFF2-40B4-BE49-F238E27FC236}">
                    <a16:creationId xmlns:a16="http://schemas.microsoft.com/office/drawing/2014/main" id="{DBDD5812-012C-4390-869D-46D6DAF89CD4}"/>
                  </a:ext>
                </a:extLst>
              </p:cNvPr>
              <p:cNvSpPr/>
              <p:nvPr/>
            </p:nvSpPr>
            <p:spPr>
              <a:xfrm>
                <a:off x="661908" y="3263316"/>
                <a:ext cx="257922" cy="222899"/>
              </a:xfrm>
              <a:custGeom>
                <a:avLst/>
                <a:gdLst>
                  <a:gd name="connsiteX0" fmla="*/ 0 w 257922"/>
                  <a:gd name="connsiteY0" fmla="*/ 222900 h 222899"/>
                  <a:gd name="connsiteX1" fmla="*/ 129739 w 257922"/>
                  <a:gd name="connsiteY1" fmla="*/ 0 h 222899"/>
                  <a:gd name="connsiteX2" fmla="*/ 257922 w 257922"/>
                  <a:gd name="connsiteY2" fmla="*/ 74948 h 222899"/>
                  <a:gd name="connsiteX3" fmla="*/ 0 w 257922"/>
                  <a:gd name="connsiteY3" fmla="*/ 222900 h 222899"/>
                </a:gdLst>
                <a:ahLst/>
                <a:cxnLst>
                  <a:cxn ang="0">
                    <a:pos x="connsiteX0" y="connsiteY0"/>
                  </a:cxn>
                  <a:cxn ang="0">
                    <a:pos x="connsiteX1" y="connsiteY1"/>
                  </a:cxn>
                  <a:cxn ang="0">
                    <a:pos x="connsiteX2" y="connsiteY2"/>
                  </a:cxn>
                  <a:cxn ang="0">
                    <a:pos x="connsiteX3" y="connsiteY3"/>
                  </a:cxn>
                </a:cxnLst>
                <a:rect l="l" t="t" r="r" b="b"/>
                <a:pathLst>
                  <a:path w="257922" h="222899">
                    <a:moveTo>
                      <a:pt x="0" y="222900"/>
                    </a:moveTo>
                    <a:lnTo>
                      <a:pt x="129739" y="0"/>
                    </a:lnTo>
                    <a:lnTo>
                      <a:pt x="257922" y="74948"/>
                    </a:lnTo>
                    <a:lnTo>
                      <a:pt x="0" y="222900"/>
                    </a:lnTo>
                    <a:close/>
                  </a:path>
                </a:pathLst>
              </a:custGeom>
              <a:solidFill>
                <a:srgbClr val="BDE6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5" name="任意多边形: 形状 64">
                <a:extLst>
                  <a:ext uri="{FF2B5EF4-FFF2-40B4-BE49-F238E27FC236}">
                    <a16:creationId xmlns:a16="http://schemas.microsoft.com/office/drawing/2014/main" id="{73452361-4718-4C40-BCE4-2A8686E1CD67}"/>
                  </a:ext>
                </a:extLst>
              </p:cNvPr>
              <p:cNvSpPr/>
              <p:nvPr/>
            </p:nvSpPr>
            <p:spPr>
              <a:xfrm>
                <a:off x="1085721" y="3529889"/>
                <a:ext cx="34049" cy="43817"/>
              </a:xfrm>
              <a:custGeom>
                <a:avLst/>
                <a:gdLst>
                  <a:gd name="connsiteX0" fmla="*/ 0 w 34049"/>
                  <a:gd name="connsiteY0" fmla="*/ 31741 h 43817"/>
                  <a:gd name="connsiteX1" fmla="*/ 17044 w 34049"/>
                  <a:gd name="connsiteY1" fmla="*/ 41470 h 43817"/>
                  <a:gd name="connsiteX2" fmla="*/ 34050 w 34049"/>
                  <a:gd name="connsiteY2" fmla="*/ 12090 h 43817"/>
                  <a:gd name="connsiteX3" fmla="*/ 17044 w 34049"/>
                  <a:gd name="connsiteY3" fmla="*/ 2322 h 43817"/>
                  <a:gd name="connsiteX4" fmla="*/ 0 w 34049"/>
                  <a:gd name="connsiteY4" fmla="*/ 31741 h 43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49" h="43817">
                    <a:moveTo>
                      <a:pt x="0" y="31741"/>
                    </a:moveTo>
                    <a:cubicBezTo>
                      <a:pt x="0" y="42559"/>
                      <a:pt x="7783" y="46918"/>
                      <a:pt x="17044" y="41470"/>
                    </a:cubicBezTo>
                    <a:cubicBezTo>
                      <a:pt x="27069" y="34944"/>
                      <a:pt x="33384" y="24032"/>
                      <a:pt x="34050" y="12090"/>
                    </a:cubicBezTo>
                    <a:cubicBezTo>
                      <a:pt x="34050" y="1272"/>
                      <a:pt x="26267" y="-3087"/>
                      <a:pt x="17044" y="2322"/>
                    </a:cubicBezTo>
                    <a:cubicBezTo>
                      <a:pt x="7001" y="8852"/>
                      <a:pt x="669" y="19779"/>
                      <a:pt x="0" y="31741"/>
                    </a:cubicBezTo>
                    <a:close/>
                  </a:path>
                </a:pathLst>
              </a:custGeom>
              <a:solidFill>
                <a:srgbClr val="399E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6" name="任意多边形: 形状 65">
                <a:extLst>
                  <a:ext uri="{FF2B5EF4-FFF2-40B4-BE49-F238E27FC236}">
                    <a16:creationId xmlns:a16="http://schemas.microsoft.com/office/drawing/2014/main" id="{3EDFDB68-A213-482B-B17C-7D7193ADF803}"/>
                  </a:ext>
                </a:extLst>
              </p:cNvPr>
              <p:cNvSpPr/>
              <p:nvPr/>
            </p:nvSpPr>
            <p:spPr>
              <a:xfrm>
                <a:off x="661908" y="3263316"/>
                <a:ext cx="440896" cy="401787"/>
              </a:xfrm>
              <a:custGeom>
                <a:avLst/>
                <a:gdLst>
                  <a:gd name="connsiteX0" fmla="*/ 129739 w 440896"/>
                  <a:gd name="connsiteY0" fmla="*/ 0 h 401787"/>
                  <a:gd name="connsiteX1" fmla="*/ 440896 w 440896"/>
                  <a:gd name="connsiteY1" fmla="*/ 178849 h 401787"/>
                  <a:gd name="connsiteX2" fmla="*/ 311118 w 440896"/>
                  <a:gd name="connsiteY2" fmla="*/ 401787 h 401787"/>
                  <a:gd name="connsiteX3" fmla="*/ 0 w 440896"/>
                  <a:gd name="connsiteY3" fmla="*/ 222900 h 401787"/>
                  <a:gd name="connsiteX4" fmla="*/ 129739 w 440896"/>
                  <a:gd name="connsiteY4" fmla="*/ 0 h 401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896" h="401787">
                    <a:moveTo>
                      <a:pt x="129739" y="0"/>
                    </a:moveTo>
                    <a:lnTo>
                      <a:pt x="440896" y="178849"/>
                    </a:lnTo>
                    <a:lnTo>
                      <a:pt x="311118" y="401787"/>
                    </a:lnTo>
                    <a:lnTo>
                      <a:pt x="0" y="222900"/>
                    </a:lnTo>
                    <a:lnTo>
                      <a:pt x="129739" y="0"/>
                    </a:lnTo>
                    <a:close/>
                  </a:path>
                </a:pathLst>
              </a:custGeom>
              <a:solidFill>
                <a:srgbClr val="17A984"/>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任意多边形: 形状 66">
                <a:extLst>
                  <a:ext uri="{FF2B5EF4-FFF2-40B4-BE49-F238E27FC236}">
                    <a16:creationId xmlns:a16="http://schemas.microsoft.com/office/drawing/2014/main" id="{947D78E8-B616-48EB-A6F2-B5ABCE48B753}"/>
                  </a:ext>
                </a:extLst>
              </p:cNvPr>
              <p:cNvSpPr/>
              <p:nvPr/>
            </p:nvSpPr>
            <p:spPr>
              <a:xfrm>
                <a:off x="888388" y="3657398"/>
                <a:ext cx="98024" cy="67943"/>
              </a:xfrm>
              <a:custGeom>
                <a:avLst/>
                <a:gdLst>
                  <a:gd name="connsiteX0" fmla="*/ 98024 w 98024"/>
                  <a:gd name="connsiteY0" fmla="*/ 0 h 67943"/>
                  <a:gd name="connsiteX1" fmla="*/ 0 w 98024"/>
                  <a:gd name="connsiteY1" fmla="*/ 57126 h 67943"/>
                  <a:gd name="connsiteX2" fmla="*/ 0 w 98024"/>
                  <a:gd name="connsiteY2" fmla="*/ 67944 h 67943"/>
                  <a:gd name="connsiteX3" fmla="*/ 88024 w 98024"/>
                  <a:gd name="connsiteY3" fmla="*/ 16928 h 67943"/>
                  <a:gd name="connsiteX4" fmla="*/ 98024 w 98024"/>
                  <a:gd name="connsiteY4" fmla="*/ 0 h 67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24" h="67943">
                    <a:moveTo>
                      <a:pt x="98024" y="0"/>
                    </a:moveTo>
                    <a:lnTo>
                      <a:pt x="0" y="57126"/>
                    </a:lnTo>
                    <a:lnTo>
                      <a:pt x="0" y="67944"/>
                    </a:lnTo>
                    <a:lnTo>
                      <a:pt x="88024" y="16928"/>
                    </a:lnTo>
                    <a:lnTo>
                      <a:pt x="98024" y="0"/>
                    </a:lnTo>
                    <a:close/>
                  </a:path>
                </a:pathLst>
              </a:custGeom>
              <a:solidFill>
                <a:srgbClr val="399E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8" name="任意多边形: 形状 67">
                <a:extLst>
                  <a:ext uri="{FF2B5EF4-FFF2-40B4-BE49-F238E27FC236}">
                    <a16:creationId xmlns:a16="http://schemas.microsoft.com/office/drawing/2014/main" id="{C82ABFAE-38DE-4EF7-B040-713B50DD07D6}"/>
                  </a:ext>
                </a:extLst>
              </p:cNvPr>
              <p:cNvSpPr/>
              <p:nvPr/>
            </p:nvSpPr>
            <p:spPr>
              <a:xfrm>
                <a:off x="1217717" y="3476253"/>
                <a:ext cx="81602" cy="53467"/>
              </a:xfrm>
              <a:custGeom>
                <a:avLst/>
                <a:gdLst>
                  <a:gd name="connsiteX0" fmla="*/ 0 w 81602"/>
                  <a:gd name="connsiteY0" fmla="*/ 48448 h 53467"/>
                  <a:gd name="connsiteX1" fmla="*/ 8016 w 81602"/>
                  <a:gd name="connsiteY1" fmla="*/ 53468 h 53467"/>
                  <a:gd name="connsiteX2" fmla="*/ 81603 w 81602"/>
                  <a:gd name="connsiteY2" fmla="*/ 10818 h 53467"/>
                  <a:gd name="connsiteX3" fmla="*/ 81603 w 81602"/>
                  <a:gd name="connsiteY3" fmla="*/ 0 h 53467"/>
                  <a:gd name="connsiteX4" fmla="*/ 0 w 81602"/>
                  <a:gd name="connsiteY4" fmla="*/ 48448 h 53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602" h="53467">
                    <a:moveTo>
                      <a:pt x="0" y="48448"/>
                    </a:moveTo>
                    <a:lnTo>
                      <a:pt x="8016" y="53468"/>
                    </a:lnTo>
                    <a:lnTo>
                      <a:pt x="81603" y="10818"/>
                    </a:lnTo>
                    <a:lnTo>
                      <a:pt x="81603" y="0"/>
                    </a:lnTo>
                    <a:lnTo>
                      <a:pt x="0" y="48448"/>
                    </a:lnTo>
                    <a:close/>
                  </a:path>
                </a:pathLst>
              </a:custGeom>
              <a:solidFill>
                <a:srgbClr val="399E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9" name="任意多边形: 形状 68">
                <a:extLst>
                  <a:ext uri="{FF2B5EF4-FFF2-40B4-BE49-F238E27FC236}">
                    <a16:creationId xmlns:a16="http://schemas.microsoft.com/office/drawing/2014/main" id="{7FE45AE3-7BC4-45DE-A975-A40891645FD5}"/>
                  </a:ext>
                </a:extLst>
              </p:cNvPr>
              <p:cNvSpPr/>
              <p:nvPr/>
            </p:nvSpPr>
            <p:spPr>
              <a:xfrm>
                <a:off x="1017349" y="3545792"/>
                <a:ext cx="162621" cy="148495"/>
              </a:xfrm>
              <a:custGeom>
                <a:avLst/>
                <a:gdLst>
                  <a:gd name="connsiteX0" fmla="*/ 162622 w 162621"/>
                  <a:gd name="connsiteY0" fmla="*/ 54596 h 148495"/>
                  <a:gd name="connsiteX1" fmla="*/ 0 w 162621"/>
                  <a:gd name="connsiteY1" fmla="*/ 148496 h 148495"/>
                  <a:gd name="connsiteX2" fmla="*/ 117 w 162621"/>
                  <a:gd name="connsiteY2" fmla="*/ 93277 h 148495"/>
                  <a:gd name="connsiteX3" fmla="*/ 162544 w 162621"/>
                  <a:gd name="connsiteY3" fmla="*/ 0 h 148495"/>
                  <a:gd name="connsiteX4" fmla="*/ 162622 w 162621"/>
                  <a:gd name="connsiteY4" fmla="*/ 54596 h 148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621" h="148495">
                    <a:moveTo>
                      <a:pt x="162622" y="54596"/>
                    </a:moveTo>
                    <a:lnTo>
                      <a:pt x="0" y="148496"/>
                    </a:lnTo>
                    <a:lnTo>
                      <a:pt x="117" y="93277"/>
                    </a:lnTo>
                    <a:lnTo>
                      <a:pt x="162544" y="0"/>
                    </a:lnTo>
                    <a:lnTo>
                      <a:pt x="162622" y="54596"/>
                    </a:lnTo>
                    <a:close/>
                  </a:path>
                </a:pathLst>
              </a:custGeom>
              <a:solidFill>
                <a:srgbClr val="FFFFFF"/>
              </a:solidFill>
              <a:ln w="3859"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82" name="组合 81">
            <a:extLst>
              <a:ext uri="{FF2B5EF4-FFF2-40B4-BE49-F238E27FC236}">
                <a16:creationId xmlns:a16="http://schemas.microsoft.com/office/drawing/2014/main" id="{6F5982AD-2901-49E9-98AF-A0F6ED0833F8}"/>
              </a:ext>
            </a:extLst>
          </p:cNvPr>
          <p:cNvGrpSpPr/>
          <p:nvPr/>
        </p:nvGrpSpPr>
        <p:grpSpPr>
          <a:xfrm>
            <a:off x="6616183" y="4071272"/>
            <a:ext cx="1957021" cy="36000"/>
            <a:chOff x="6636402" y="3848373"/>
            <a:chExt cx="1957021" cy="36000"/>
          </a:xfrm>
        </p:grpSpPr>
        <p:grpSp>
          <p:nvGrpSpPr>
            <p:cNvPr id="83" name="组合 82">
              <a:extLst>
                <a:ext uri="{FF2B5EF4-FFF2-40B4-BE49-F238E27FC236}">
                  <a16:creationId xmlns:a16="http://schemas.microsoft.com/office/drawing/2014/main" id="{D786DF05-4A39-4B7E-84F4-809E32031643}"/>
                </a:ext>
              </a:extLst>
            </p:cNvPr>
            <p:cNvGrpSpPr/>
            <p:nvPr/>
          </p:nvGrpSpPr>
          <p:grpSpPr>
            <a:xfrm>
              <a:off x="8038471" y="3848373"/>
              <a:ext cx="554952" cy="36000"/>
              <a:chOff x="8038471" y="3387423"/>
              <a:chExt cx="554952" cy="36000"/>
            </a:xfrm>
            <a:solidFill>
              <a:schemeClr val="accent2"/>
            </a:solidFill>
          </p:grpSpPr>
          <p:sp>
            <p:nvSpPr>
              <p:cNvPr id="92" name="平行四边形 91">
                <a:extLst>
                  <a:ext uri="{FF2B5EF4-FFF2-40B4-BE49-F238E27FC236}">
                    <a16:creationId xmlns:a16="http://schemas.microsoft.com/office/drawing/2014/main" id="{FD20264D-3519-49DC-9011-7624B6710C37}"/>
                  </a:ext>
                </a:extLst>
              </p:cNvPr>
              <p:cNvSpPr/>
              <p:nvPr/>
            </p:nvSpPr>
            <p:spPr>
              <a:xfrm>
                <a:off x="8413423" y="3387423"/>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3" name="平行四边形 92">
                <a:extLst>
                  <a:ext uri="{FF2B5EF4-FFF2-40B4-BE49-F238E27FC236}">
                    <a16:creationId xmlns:a16="http://schemas.microsoft.com/office/drawing/2014/main" id="{2BFE8CDF-2633-47F6-9E04-1BEDC6449397}"/>
                  </a:ext>
                </a:extLst>
              </p:cNvPr>
              <p:cNvSpPr/>
              <p:nvPr/>
            </p:nvSpPr>
            <p:spPr>
              <a:xfrm>
                <a:off x="8274685" y="3387423"/>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平行四边形 93">
                <a:extLst>
                  <a:ext uri="{FF2B5EF4-FFF2-40B4-BE49-F238E27FC236}">
                    <a16:creationId xmlns:a16="http://schemas.microsoft.com/office/drawing/2014/main" id="{8434CE58-414C-47F9-8255-49DBBFD6BB03}"/>
                  </a:ext>
                </a:extLst>
              </p:cNvPr>
              <p:cNvSpPr/>
              <p:nvPr/>
            </p:nvSpPr>
            <p:spPr>
              <a:xfrm>
                <a:off x="8171947" y="3387423"/>
                <a:ext cx="108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平行四边形 94">
                <a:extLst>
                  <a:ext uri="{FF2B5EF4-FFF2-40B4-BE49-F238E27FC236}">
                    <a16:creationId xmlns:a16="http://schemas.microsoft.com/office/drawing/2014/main" id="{93A1C3A9-DFAA-4E30-8033-79FA23C01268}"/>
                  </a:ext>
                </a:extLst>
              </p:cNvPr>
              <p:cNvSpPr/>
              <p:nvPr/>
            </p:nvSpPr>
            <p:spPr>
              <a:xfrm>
                <a:off x="8105209"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6" name="平行四边形 95">
                <a:extLst>
                  <a:ext uri="{FF2B5EF4-FFF2-40B4-BE49-F238E27FC236}">
                    <a16:creationId xmlns:a16="http://schemas.microsoft.com/office/drawing/2014/main" id="{5F626033-668E-4CB8-A86F-B7499E87CA7B}"/>
                  </a:ext>
                </a:extLst>
              </p:cNvPr>
              <p:cNvSpPr/>
              <p:nvPr/>
            </p:nvSpPr>
            <p:spPr>
              <a:xfrm>
                <a:off x="8038471"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4" name="组合 83">
              <a:extLst>
                <a:ext uri="{FF2B5EF4-FFF2-40B4-BE49-F238E27FC236}">
                  <a16:creationId xmlns:a16="http://schemas.microsoft.com/office/drawing/2014/main" id="{7D5B05E1-1397-4802-BCDF-D28DDD68A16C}"/>
                </a:ext>
              </a:extLst>
            </p:cNvPr>
            <p:cNvGrpSpPr/>
            <p:nvPr/>
          </p:nvGrpSpPr>
          <p:grpSpPr>
            <a:xfrm flipH="1">
              <a:off x="6636402" y="3848373"/>
              <a:ext cx="554952" cy="36000"/>
              <a:chOff x="8038471" y="3387423"/>
              <a:chExt cx="554952" cy="36000"/>
            </a:xfrm>
            <a:solidFill>
              <a:schemeClr val="accent2"/>
            </a:solidFill>
          </p:grpSpPr>
          <p:sp>
            <p:nvSpPr>
              <p:cNvPr id="87" name="平行四边形 86">
                <a:extLst>
                  <a:ext uri="{FF2B5EF4-FFF2-40B4-BE49-F238E27FC236}">
                    <a16:creationId xmlns:a16="http://schemas.microsoft.com/office/drawing/2014/main" id="{1FA82D18-942C-47C3-BD60-D3276405079E}"/>
                  </a:ext>
                </a:extLst>
              </p:cNvPr>
              <p:cNvSpPr/>
              <p:nvPr/>
            </p:nvSpPr>
            <p:spPr>
              <a:xfrm>
                <a:off x="8413423" y="3387423"/>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8" name="平行四边形 87">
                <a:extLst>
                  <a:ext uri="{FF2B5EF4-FFF2-40B4-BE49-F238E27FC236}">
                    <a16:creationId xmlns:a16="http://schemas.microsoft.com/office/drawing/2014/main" id="{44EDD0AE-4A1C-444C-9B47-BB048E2C814A}"/>
                  </a:ext>
                </a:extLst>
              </p:cNvPr>
              <p:cNvSpPr/>
              <p:nvPr/>
            </p:nvSpPr>
            <p:spPr>
              <a:xfrm>
                <a:off x="8274685" y="3387423"/>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9" name="平行四边形 88">
                <a:extLst>
                  <a:ext uri="{FF2B5EF4-FFF2-40B4-BE49-F238E27FC236}">
                    <a16:creationId xmlns:a16="http://schemas.microsoft.com/office/drawing/2014/main" id="{F7BC6139-B95C-4588-81A4-918A9814D147}"/>
                  </a:ext>
                </a:extLst>
              </p:cNvPr>
              <p:cNvSpPr/>
              <p:nvPr/>
            </p:nvSpPr>
            <p:spPr>
              <a:xfrm>
                <a:off x="8171947" y="3387423"/>
                <a:ext cx="108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平行四边形 89">
                <a:extLst>
                  <a:ext uri="{FF2B5EF4-FFF2-40B4-BE49-F238E27FC236}">
                    <a16:creationId xmlns:a16="http://schemas.microsoft.com/office/drawing/2014/main" id="{2932C61D-812D-4F5E-AB25-ED9239AC4AC0}"/>
                  </a:ext>
                </a:extLst>
              </p:cNvPr>
              <p:cNvSpPr/>
              <p:nvPr/>
            </p:nvSpPr>
            <p:spPr>
              <a:xfrm>
                <a:off x="8105209"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1" name="平行四边形 90">
                <a:extLst>
                  <a:ext uri="{FF2B5EF4-FFF2-40B4-BE49-F238E27FC236}">
                    <a16:creationId xmlns:a16="http://schemas.microsoft.com/office/drawing/2014/main" id="{E8A31A3A-C771-4882-925A-B7BF6C12CEB0}"/>
                  </a:ext>
                </a:extLst>
              </p:cNvPr>
              <p:cNvSpPr/>
              <p:nvPr/>
            </p:nvSpPr>
            <p:spPr>
              <a:xfrm>
                <a:off x="8038471"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85" name="直接连接符 84">
              <a:extLst>
                <a:ext uri="{FF2B5EF4-FFF2-40B4-BE49-F238E27FC236}">
                  <a16:creationId xmlns:a16="http://schemas.microsoft.com/office/drawing/2014/main" id="{83A974C0-9AA9-40F7-B892-B78ECD04CEB6}"/>
                </a:ext>
              </a:extLst>
            </p:cNvPr>
            <p:cNvCxnSpPr>
              <a:cxnSpLocks/>
            </p:cNvCxnSpPr>
            <p:nvPr/>
          </p:nvCxnSpPr>
          <p:spPr>
            <a:xfrm>
              <a:off x="7164912" y="3880563"/>
              <a:ext cx="9000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任意多边形: 形状 85">
              <a:extLst>
                <a:ext uri="{FF2B5EF4-FFF2-40B4-BE49-F238E27FC236}">
                  <a16:creationId xmlns:a16="http://schemas.microsoft.com/office/drawing/2014/main" id="{7B18B3DF-8909-40BE-9F32-C480EFA6DE30}"/>
                </a:ext>
              </a:extLst>
            </p:cNvPr>
            <p:cNvSpPr/>
            <p:nvPr/>
          </p:nvSpPr>
          <p:spPr>
            <a:xfrm>
              <a:off x="7457675" y="3850274"/>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7" name="组合 96">
            <a:extLst>
              <a:ext uri="{FF2B5EF4-FFF2-40B4-BE49-F238E27FC236}">
                <a16:creationId xmlns:a16="http://schemas.microsoft.com/office/drawing/2014/main" id="{2BFF9543-681C-4566-AE11-A0F7B0F88A7A}"/>
              </a:ext>
            </a:extLst>
          </p:cNvPr>
          <p:cNvGrpSpPr/>
          <p:nvPr/>
        </p:nvGrpSpPr>
        <p:grpSpPr>
          <a:xfrm>
            <a:off x="9338563" y="4071272"/>
            <a:ext cx="1957021" cy="36000"/>
            <a:chOff x="9358782" y="3848373"/>
            <a:chExt cx="1957021" cy="36000"/>
          </a:xfrm>
        </p:grpSpPr>
        <p:grpSp>
          <p:nvGrpSpPr>
            <p:cNvPr id="98" name="组合 97">
              <a:extLst>
                <a:ext uri="{FF2B5EF4-FFF2-40B4-BE49-F238E27FC236}">
                  <a16:creationId xmlns:a16="http://schemas.microsoft.com/office/drawing/2014/main" id="{D8B223B4-BA4A-4350-B30F-C58606C03ACC}"/>
                </a:ext>
              </a:extLst>
            </p:cNvPr>
            <p:cNvGrpSpPr/>
            <p:nvPr/>
          </p:nvGrpSpPr>
          <p:grpSpPr>
            <a:xfrm>
              <a:off x="10760851" y="3848373"/>
              <a:ext cx="554952" cy="36000"/>
              <a:chOff x="8038471" y="3387423"/>
              <a:chExt cx="554952" cy="36000"/>
            </a:xfrm>
            <a:solidFill>
              <a:schemeClr val="accent2"/>
            </a:solidFill>
          </p:grpSpPr>
          <p:sp>
            <p:nvSpPr>
              <p:cNvPr id="107" name="平行四边形 106">
                <a:extLst>
                  <a:ext uri="{FF2B5EF4-FFF2-40B4-BE49-F238E27FC236}">
                    <a16:creationId xmlns:a16="http://schemas.microsoft.com/office/drawing/2014/main" id="{537526CA-7181-4790-868E-C8A4F9ED5BDF}"/>
                  </a:ext>
                </a:extLst>
              </p:cNvPr>
              <p:cNvSpPr/>
              <p:nvPr/>
            </p:nvSpPr>
            <p:spPr>
              <a:xfrm>
                <a:off x="8413423" y="3387423"/>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 name="平行四边形 107">
                <a:extLst>
                  <a:ext uri="{FF2B5EF4-FFF2-40B4-BE49-F238E27FC236}">
                    <a16:creationId xmlns:a16="http://schemas.microsoft.com/office/drawing/2014/main" id="{852AF6C8-1392-40FF-884A-EE10B2595FF6}"/>
                  </a:ext>
                </a:extLst>
              </p:cNvPr>
              <p:cNvSpPr/>
              <p:nvPr/>
            </p:nvSpPr>
            <p:spPr>
              <a:xfrm>
                <a:off x="8274685" y="3387423"/>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 name="平行四边形 108">
                <a:extLst>
                  <a:ext uri="{FF2B5EF4-FFF2-40B4-BE49-F238E27FC236}">
                    <a16:creationId xmlns:a16="http://schemas.microsoft.com/office/drawing/2014/main" id="{EB62D867-A24D-4313-B8A6-DA41EAFF0E9D}"/>
                  </a:ext>
                </a:extLst>
              </p:cNvPr>
              <p:cNvSpPr/>
              <p:nvPr/>
            </p:nvSpPr>
            <p:spPr>
              <a:xfrm>
                <a:off x="8171947" y="3387423"/>
                <a:ext cx="108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0" name="平行四边形 109">
                <a:extLst>
                  <a:ext uri="{FF2B5EF4-FFF2-40B4-BE49-F238E27FC236}">
                    <a16:creationId xmlns:a16="http://schemas.microsoft.com/office/drawing/2014/main" id="{3F4A2319-54D8-4F07-8DA5-92E6A956C7DE}"/>
                  </a:ext>
                </a:extLst>
              </p:cNvPr>
              <p:cNvSpPr/>
              <p:nvPr/>
            </p:nvSpPr>
            <p:spPr>
              <a:xfrm>
                <a:off x="8105209"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1" name="平行四边形 110">
                <a:extLst>
                  <a:ext uri="{FF2B5EF4-FFF2-40B4-BE49-F238E27FC236}">
                    <a16:creationId xmlns:a16="http://schemas.microsoft.com/office/drawing/2014/main" id="{C4BB0D7A-9C22-4CC9-933E-21C46589E2AF}"/>
                  </a:ext>
                </a:extLst>
              </p:cNvPr>
              <p:cNvSpPr/>
              <p:nvPr/>
            </p:nvSpPr>
            <p:spPr>
              <a:xfrm>
                <a:off x="8038471"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9" name="组合 98">
              <a:extLst>
                <a:ext uri="{FF2B5EF4-FFF2-40B4-BE49-F238E27FC236}">
                  <a16:creationId xmlns:a16="http://schemas.microsoft.com/office/drawing/2014/main" id="{1C142BF5-5A3F-4C37-A1C5-F47314AC0825}"/>
                </a:ext>
              </a:extLst>
            </p:cNvPr>
            <p:cNvGrpSpPr/>
            <p:nvPr/>
          </p:nvGrpSpPr>
          <p:grpSpPr>
            <a:xfrm flipH="1">
              <a:off x="9358782" y="3848373"/>
              <a:ext cx="554952" cy="36000"/>
              <a:chOff x="8038471" y="3387423"/>
              <a:chExt cx="554952" cy="36000"/>
            </a:xfrm>
            <a:solidFill>
              <a:schemeClr val="accent2"/>
            </a:solidFill>
          </p:grpSpPr>
          <p:sp>
            <p:nvSpPr>
              <p:cNvPr id="102" name="平行四边形 101">
                <a:extLst>
                  <a:ext uri="{FF2B5EF4-FFF2-40B4-BE49-F238E27FC236}">
                    <a16:creationId xmlns:a16="http://schemas.microsoft.com/office/drawing/2014/main" id="{DF52DC52-3FF4-4E3D-9901-BC0CBD985C57}"/>
                  </a:ext>
                </a:extLst>
              </p:cNvPr>
              <p:cNvSpPr/>
              <p:nvPr/>
            </p:nvSpPr>
            <p:spPr>
              <a:xfrm>
                <a:off x="8413423" y="3387423"/>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3" name="平行四边形 102">
                <a:extLst>
                  <a:ext uri="{FF2B5EF4-FFF2-40B4-BE49-F238E27FC236}">
                    <a16:creationId xmlns:a16="http://schemas.microsoft.com/office/drawing/2014/main" id="{85BDADAA-ACB4-4ECC-9353-4B3AC10DCCA9}"/>
                  </a:ext>
                </a:extLst>
              </p:cNvPr>
              <p:cNvSpPr/>
              <p:nvPr/>
            </p:nvSpPr>
            <p:spPr>
              <a:xfrm>
                <a:off x="8274685" y="3387423"/>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4" name="平行四边形 103">
                <a:extLst>
                  <a:ext uri="{FF2B5EF4-FFF2-40B4-BE49-F238E27FC236}">
                    <a16:creationId xmlns:a16="http://schemas.microsoft.com/office/drawing/2014/main" id="{87758854-22AB-46D3-8F5C-E1035F5F1A86}"/>
                  </a:ext>
                </a:extLst>
              </p:cNvPr>
              <p:cNvSpPr/>
              <p:nvPr/>
            </p:nvSpPr>
            <p:spPr>
              <a:xfrm>
                <a:off x="8171947" y="3387423"/>
                <a:ext cx="108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5" name="平行四边形 104">
                <a:extLst>
                  <a:ext uri="{FF2B5EF4-FFF2-40B4-BE49-F238E27FC236}">
                    <a16:creationId xmlns:a16="http://schemas.microsoft.com/office/drawing/2014/main" id="{8727F8EA-AC76-444E-80FA-C5462E9E0A6C}"/>
                  </a:ext>
                </a:extLst>
              </p:cNvPr>
              <p:cNvSpPr/>
              <p:nvPr/>
            </p:nvSpPr>
            <p:spPr>
              <a:xfrm>
                <a:off x="8105209"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6" name="平行四边形 105">
                <a:extLst>
                  <a:ext uri="{FF2B5EF4-FFF2-40B4-BE49-F238E27FC236}">
                    <a16:creationId xmlns:a16="http://schemas.microsoft.com/office/drawing/2014/main" id="{DF021E86-2C94-4938-8C36-32369D9108E6}"/>
                  </a:ext>
                </a:extLst>
              </p:cNvPr>
              <p:cNvSpPr/>
              <p:nvPr/>
            </p:nvSpPr>
            <p:spPr>
              <a:xfrm>
                <a:off x="8038471"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00" name="直接连接符 99">
              <a:extLst>
                <a:ext uri="{FF2B5EF4-FFF2-40B4-BE49-F238E27FC236}">
                  <a16:creationId xmlns:a16="http://schemas.microsoft.com/office/drawing/2014/main" id="{1320D301-6E6F-4A07-AB00-CC092A0C8AD3}"/>
                </a:ext>
              </a:extLst>
            </p:cNvPr>
            <p:cNvCxnSpPr>
              <a:cxnSpLocks/>
            </p:cNvCxnSpPr>
            <p:nvPr/>
          </p:nvCxnSpPr>
          <p:spPr>
            <a:xfrm>
              <a:off x="9887292" y="3880563"/>
              <a:ext cx="9000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1" name="任意多边形: 形状 100">
              <a:extLst>
                <a:ext uri="{FF2B5EF4-FFF2-40B4-BE49-F238E27FC236}">
                  <a16:creationId xmlns:a16="http://schemas.microsoft.com/office/drawing/2014/main" id="{D496848F-1452-48E6-9555-960B2D8142B5}"/>
                </a:ext>
              </a:extLst>
            </p:cNvPr>
            <p:cNvSpPr/>
            <p:nvPr/>
          </p:nvSpPr>
          <p:spPr>
            <a:xfrm>
              <a:off x="10180055" y="3850274"/>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12" name="文本框 111">
            <a:extLst>
              <a:ext uri="{FF2B5EF4-FFF2-40B4-BE49-F238E27FC236}">
                <a16:creationId xmlns:a16="http://schemas.microsoft.com/office/drawing/2014/main" id="{D07EBF80-EB11-409D-9CC3-F7A56F06CE4C}"/>
              </a:ext>
            </a:extLst>
          </p:cNvPr>
          <p:cNvSpPr txBox="1"/>
          <p:nvPr/>
        </p:nvSpPr>
        <p:spPr>
          <a:xfrm>
            <a:off x="6886873" y="2937989"/>
            <a:ext cx="1415640" cy="230091"/>
          </a:xfrm>
          <a:prstGeom prst="rect">
            <a:avLst/>
          </a:prstGeom>
          <a:noFill/>
        </p:spPr>
        <p:txBody>
          <a:bodyPr wrap="none" lIns="0" tIns="0" rIns="0" bIns="0" rtlCol="0" anchor="t" anchorCtr="0">
            <a:noAutofit/>
          </a:bodyPr>
          <a:lstStyle/>
          <a:p>
            <a:pPr algn="ctr"/>
            <a:r>
              <a:rPr lang="zh-CN" altLang="en-US" sz="1400" dirty="0">
                <a:solidFill>
                  <a:schemeClr val="accent2"/>
                </a:solidFill>
                <a:latin typeface="+mj-ea"/>
                <a:ea typeface="+mj-ea"/>
              </a:rPr>
              <a:t>历史数据概览</a:t>
            </a:r>
          </a:p>
        </p:txBody>
      </p:sp>
      <p:sp>
        <p:nvSpPr>
          <p:cNvPr id="113" name="文本框 112">
            <a:extLst>
              <a:ext uri="{FF2B5EF4-FFF2-40B4-BE49-F238E27FC236}">
                <a16:creationId xmlns:a16="http://schemas.microsoft.com/office/drawing/2014/main" id="{F62C807C-1A7F-4DAF-A89C-FBD07558C0A8}"/>
              </a:ext>
            </a:extLst>
          </p:cNvPr>
          <p:cNvSpPr txBox="1"/>
          <p:nvPr/>
        </p:nvSpPr>
        <p:spPr>
          <a:xfrm>
            <a:off x="9609253" y="2937989"/>
            <a:ext cx="1415640" cy="230091"/>
          </a:xfrm>
          <a:prstGeom prst="rect">
            <a:avLst/>
          </a:prstGeom>
          <a:noFill/>
        </p:spPr>
        <p:txBody>
          <a:bodyPr wrap="none" lIns="0" tIns="0" rIns="0" bIns="0" rtlCol="0" anchor="t" anchorCtr="0">
            <a:noAutofit/>
          </a:bodyPr>
          <a:lstStyle/>
          <a:p>
            <a:pPr algn="ctr"/>
            <a:r>
              <a:rPr lang="zh-CN" altLang="en-US" sz="1400" dirty="0">
                <a:solidFill>
                  <a:schemeClr val="accent2"/>
                </a:solidFill>
                <a:latin typeface="+mj-ea"/>
                <a:ea typeface="+mj-ea"/>
              </a:rPr>
              <a:t>本月销售预测</a:t>
            </a:r>
          </a:p>
        </p:txBody>
      </p:sp>
      <p:grpSp>
        <p:nvGrpSpPr>
          <p:cNvPr id="114" name="组合 113">
            <a:extLst>
              <a:ext uri="{FF2B5EF4-FFF2-40B4-BE49-F238E27FC236}">
                <a16:creationId xmlns:a16="http://schemas.microsoft.com/office/drawing/2014/main" id="{9C23F7F9-91C2-4261-8605-00C4F04AD238}"/>
              </a:ext>
            </a:extLst>
          </p:cNvPr>
          <p:cNvGrpSpPr/>
          <p:nvPr/>
        </p:nvGrpSpPr>
        <p:grpSpPr>
          <a:xfrm>
            <a:off x="6636402" y="6084973"/>
            <a:ext cx="1957021" cy="36000"/>
            <a:chOff x="6636402" y="6084973"/>
            <a:chExt cx="1957021" cy="36000"/>
          </a:xfrm>
        </p:grpSpPr>
        <p:grpSp>
          <p:nvGrpSpPr>
            <p:cNvPr id="115" name="组合 114">
              <a:extLst>
                <a:ext uri="{FF2B5EF4-FFF2-40B4-BE49-F238E27FC236}">
                  <a16:creationId xmlns:a16="http://schemas.microsoft.com/office/drawing/2014/main" id="{7AC32B2F-651D-44C7-BB62-5C8C96AF4847}"/>
                </a:ext>
              </a:extLst>
            </p:cNvPr>
            <p:cNvGrpSpPr/>
            <p:nvPr/>
          </p:nvGrpSpPr>
          <p:grpSpPr>
            <a:xfrm>
              <a:off x="8038471" y="6084973"/>
              <a:ext cx="554952" cy="36000"/>
              <a:chOff x="8038471" y="3387423"/>
              <a:chExt cx="554952" cy="36000"/>
            </a:xfrm>
            <a:solidFill>
              <a:schemeClr val="accent2"/>
            </a:solidFill>
          </p:grpSpPr>
          <p:sp>
            <p:nvSpPr>
              <p:cNvPr id="124" name="平行四边形 123">
                <a:extLst>
                  <a:ext uri="{FF2B5EF4-FFF2-40B4-BE49-F238E27FC236}">
                    <a16:creationId xmlns:a16="http://schemas.microsoft.com/office/drawing/2014/main" id="{606B4099-128F-4305-855B-C974D17A315F}"/>
                  </a:ext>
                </a:extLst>
              </p:cNvPr>
              <p:cNvSpPr/>
              <p:nvPr/>
            </p:nvSpPr>
            <p:spPr>
              <a:xfrm>
                <a:off x="8413423" y="3387423"/>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5" name="平行四边形 124">
                <a:extLst>
                  <a:ext uri="{FF2B5EF4-FFF2-40B4-BE49-F238E27FC236}">
                    <a16:creationId xmlns:a16="http://schemas.microsoft.com/office/drawing/2014/main" id="{A2134EF4-FE21-4455-A122-7387B902B1CD}"/>
                  </a:ext>
                </a:extLst>
              </p:cNvPr>
              <p:cNvSpPr/>
              <p:nvPr/>
            </p:nvSpPr>
            <p:spPr>
              <a:xfrm>
                <a:off x="8274685" y="3387423"/>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6" name="平行四边形 125">
                <a:extLst>
                  <a:ext uri="{FF2B5EF4-FFF2-40B4-BE49-F238E27FC236}">
                    <a16:creationId xmlns:a16="http://schemas.microsoft.com/office/drawing/2014/main" id="{DD28B490-032A-4ED6-9DA3-876ED9803D3B}"/>
                  </a:ext>
                </a:extLst>
              </p:cNvPr>
              <p:cNvSpPr/>
              <p:nvPr/>
            </p:nvSpPr>
            <p:spPr>
              <a:xfrm>
                <a:off x="8171947" y="3387423"/>
                <a:ext cx="108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7" name="平行四边形 126">
                <a:extLst>
                  <a:ext uri="{FF2B5EF4-FFF2-40B4-BE49-F238E27FC236}">
                    <a16:creationId xmlns:a16="http://schemas.microsoft.com/office/drawing/2014/main" id="{97A6F878-2081-4042-BB6F-B4F05DBDDEE6}"/>
                  </a:ext>
                </a:extLst>
              </p:cNvPr>
              <p:cNvSpPr/>
              <p:nvPr/>
            </p:nvSpPr>
            <p:spPr>
              <a:xfrm>
                <a:off x="8105209"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8" name="平行四边形 127">
                <a:extLst>
                  <a:ext uri="{FF2B5EF4-FFF2-40B4-BE49-F238E27FC236}">
                    <a16:creationId xmlns:a16="http://schemas.microsoft.com/office/drawing/2014/main" id="{8F61BE52-0E28-4888-A2B6-543D4E016E85}"/>
                  </a:ext>
                </a:extLst>
              </p:cNvPr>
              <p:cNvSpPr/>
              <p:nvPr/>
            </p:nvSpPr>
            <p:spPr>
              <a:xfrm>
                <a:off x="8038471"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6" name="组合 115">
              <a:extLst>
                <a:ext uri="{FF2B5EF4-FFF2-40B4-BE49-F238E27FC236}">
                  <a16:creationId xmlns:a16="http://schemas.microsoft.com/office/drawing/2014/main" id="{B21F103D-0A0B-4CC2-AC09-3C93F842BF62}"/>
                </a:ext>
              </a:extLst>
            </p:cNvPr>
            <p:cNvGrpSpPr/>
            <p:nvPr/>
          </p:nvGrpSpPr>
          <p:grpSpPr>
            <a:xfrm flipH="1">
              <a:off x="6636402" y="6084973"/>
              <a:ext cx="554952" cy="36000"/>
              <a:chOff x="8038471" y="3387423"/>
              <a:chExt cx="554952" cy="36000"/>
            </a:xfrm>
            <a:solidFill>
              <a:schemeClr val="accent2"/>
            </a:solidFill>
          </p:grpSpPr>
          <p:sp>
            <p:nvSpPr>
              <p:cNvPr id="119" name="平行四边形 118">
                <a:extLst>
                  <a:ext uri="{FF2B5EF4-FFF2-40B4-BE49-F238E27FC236}">
                    <a16:creationId xmlns:a16="http://schemas.microsoft.com/office/drawing/2014/main" id="{256FA075-E2FC-4103-922A-649F7B267191}"/>
                  </a:ext>
                </a:extLst>
              </p:cNvPr>
              <p:cNvSpPr/>
              <p:nvPr/>
            </p:nvSpPr>
            <p:spPr>
              <a:xfrm>
                <a:off x="8413423" y="3387423"/>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0" name="平行四边形 119">
                <a:extLst>
                  <a:ext uri="{FF2B5EF4-FFF2-40B4-BE49-F238E27FC236}">
                    <a16:creationId xmlns:a16="http://schemas.microsoft.com/office/drawing/2014/main" id="{DB7F4173-9F02-4F92-9092-3884AD154B6F}"/>
                  </a:ext>
                </a:extLst>
              </p:cNvPr>
              <p:cNvSpPr/>
              <p:nvPr/>
            </p:nvSpPr>
            <p:spPr>
              <a:xfrm>
                <a:off x="8274685" y="3387423"/>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1" name="平行四边形 120">
                <a:extLst>
                  <a:ext uri="{FF2B5EF4-FFF2-40B4-BE49-F238E27FC236}">
                    <a16:creationId xmlns:a16="http://schemas.microsoft.com/office/drawing/2014/main" id="{ED8F0FDB-1788-4DC8-9121-775562C0D5B0}"/>
                  </a:ext>
                </a:extLst>
              </p:cNvPr>
              <p:cNvSpPr/>
              <p:nvPr/>
            </p:nvSpPr>
            <p:spPr>
              <a:xfrm>
                <a:off x="8171947" y="3387423"/>
                <a:ext cx="108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平行四边形 121">
                <a:extLst>
                  <a:ext uri="{FF2B5EF4-FFF2-40B4-BE49-F238E27FC236}">
                    <a16:creationId xmlns:a16="http://schemas.microsoft.com/office/drawing/2014/main" id="{8C38E862-AF1A-4856-975E-8D4C51FA8CEA}"/>
                  </a:ext>
                </a:extLst>
              </p:cNvPr>
              <p:cNvSpPr/>
              <p:nvPr/>
            </p:nvSpPr>
            <p:spPr>
              <a:xfrm>
                <a:off x="8105209"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 name="平行四边形 122">
                <a:extLst>
                  <a:ext uri="{FF2B5EF4-FFF2-40B4-BE49-F238E27FC236}">
                    <a16:creationId xmlns:a16="http://schemas.microsoft.com/office/drawing/2014/main" id="{39429873-C96F-4CE6-99CA-E956AF4D219E}"/>
                  </a:ext>
                </a:extLst>
              </p:cNvPr>
              <p:cNvSpPr/>
              <p:nvPr/>
            </p:nvSpPr>
            <p:spPr>
              <a:xfrm>
                <a:off x="8038471"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17" name="直接连接符 116">
              <a:extLst>
                <a:ext uri="{FF2B5EF4-FFF2-40B4-BE49-F238E27FC236}">
                  <a16:creationId xmlns:a16="http://schemas.microsoft.com/office/drawing/2014/main" id="{070FE807-398B-4D31-A087-92ED48534955}"/>
                </a:ext>
              </a:extLst>
            </p:cNvPr>
            <p:cNvCxnSpPr>
              <a:cxnSpLocks/>
            </p:cNvCxnSpPr>
            <p:nvPr/>
          </p:nvCxnSpPr>
          <p:spPr>
            <a:xfrm>
              <a:off x="7164912" y="6117163"/>
              <a:ext cx="9000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8" name="任意多边形: 形状 117">
              <a:extLst>
                <a:ext uri="{FF2B5EF4-FFF2-40B4-BE49-F238E27FC236}">
                  <a16:creationId xmlns:a16="http://schemas.microsoft.com/office/drawing/2014/main" id="{E3A68702-CCFA-4F19-ABD0-E6B19169D46D}"/>
                </a:ext>
              </a:extLst>
            </p:cNvPr>
            <p:cNvSpPr/>
            <p:nvPr/>
          </p:nvSpPr>
          <p:spPr>
            <a:xfrm>
              <a:off x="7457675" y="6086874"/>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9" name="组合 128">
            <a:extLst>
              <a:ext uri="{FF2B5EF4-FFF2-40B4-BE49-F238E27FC236}">
                <a16:creationId xmlns:a16="http://schemas.microsoft.com/office/drawing/2014/main" id="{D680FE94-F55F-4CAE-A741-A40B5208B66E}"/>
              </a:ext>
            </a:extLst>
          </p:cNvPr>
          <p:cNvGrpSpPr/>
          <p:nvPr/>
        </p:nvGrpSpPr>
        <p:grpSpPr>
          <a:xfrm>
            <a:off x="9358782" y="6084973"/>
            <a:ext cx="1957021" cy="36000"/>
            <a:chOff x="9358782" y="6084973"/>
            <a:chExt cx="1957021" cy="36000"/>
          </a:xfrm>
        </p:grpSpPr>
        <p:grpSp>
          <p:nvGrpSpPr>
            <p:cNvPr id="130" name="组合 129">
              <a:extLst>
                <a:ext uri="{FF2B5EF4-FFF2-40B4-BE49-F238E27FC236}">
                  <a16:creationId xmlns:a16="http://schemas.microsoft.com/office/drawing/2014/main" id="{A5CC5B10-C415-40FF-B143-B8C2E38A83A0}"/>
                </a:ext>
              </a:extLst>
            </p:cNvPr>
            <p:cNvGrpSpPr/>
            <p:nvPr/>
          </p:nvGrpSpPr>
          <p:grpSpPr>
            <a:xfrm>
              <a:off x="10760851" y="6084973"/>
              <a:ext cx="554952" cy="36000"/>
              <a:chOff x="8038471" y="3387423"/>
              <a:chExt cx="554952" cy="36000"/>
            </a:xfrm>
            <a:solidFill>
              <a:schemeClr val="accent2"/>
            </a:solidFill>
          </p:grpSpPr>
          <p:sp>
            <p:nvSpPr>
              <p:cNvPr id="139" name="平行四边形 138">
                <a:extLst>
                  <a:ext uri="{FF2B5EF4-FFF2-40B4-BE49-F238E27FC236}">
                    <a16:creationId xmlns:a16="http://schemas.microsoft.com/office/drawing/2014/main" id="{39C7D8E0-F22B-446F-A194-1DD4236F7422}"/>
                  </a:ext>
                </a:extLst>
              </p:cNvPr>
              <p:cNvSpPr/>
              <p:nvPr/>
            </p:nvSpPr>
            <p:spPr>
              <a:xfrm>
                <a:off x="8413423" y="3387423"/>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0" name="平行四边形 139">
                <a:extLst>
                  <a:ext uri="{FF2B5EF4-FFF2-40B4-BE49-F238E27FC236}">
                    <a16:creationId xmlns:a16="http://schemas.microsoft.com/office/drawing/2014/main" id="{FBC54196-9E4E-476A-AB47-D0632BA9181B}"/>
                  </a:ext>
                </a:extLst>
              </p:cNvPr>
              <p:cNvSpPr/>
              <p:nvPr/>
            </p:nvSpPr>
            <p:spPr>
              <a:xfrm>
                <a:off x="8274685" y="3387423"/>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1" name="平行四边形 140">
                <a:extLst>
                  <a:ext uri="{FF2B5EF4-FFF2-40B4-BE49-F238E27FC236}">
                    <a16:creationId xmlns:a16="http://schemas.microsoft.com/office/drawing/2014/main" id="{3D3185CB-F195-4D60-9E32-F41B7FC8E4E9}"/>
                  </a:ext>
                </a:extLst>
              </p:cNvPr>
              <p:cNvSpPr/>
              <p:nvPr/>
            </p:nvSpPr>
            <p:spPr>
              <a:xfrm>
                <a:off x="8171947" y="3387423"/>
                <a:ext cx="108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2" name="平行四边形 141">
                <a:extLst>
                  <a:ext uri="{FF2B5EF4-FFF2-40B4-BE49-F238E27FC236}">
                    <a16:creationId xmlns:a16="http://schemas.microsoft.com/office/drawing/2014/main" id="{6007C5A2-ECBD-4AA6-9903-B7579C1C9251}"/>
                  </a:ext>
                </a:extLst>
              </p:cNvPr>
              <p:cNvSpPr/>
              <p:nvPr/>
            </p:nvSpPr>
            <p:spPr>
              <a:xfrm>
                <a:off x="8105209"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3" name="平行四边形 142">
                <a:extLst>
                  <a:ext uri="{FF2B5EF4-FFF2-40B4-BE49-F238E27FC236}">
                    <a16:creationId xmlns:a16="http://schemas.microsoft.com/office/drawing/2014/main" id="{320F29E6-6960-40EF-8A4F-1F5243E4499C}"/>
                  </a:ext>
                </a:extLst>
              </p:cNvPr>
              <p:cNvSpPr/>
              <p:nvPr/>
            </p:nvSpPr>
            <p:spPr>
              <a:xfrm>
                <a:off x="8038471"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1" name="组合 130">
              <a:extLst>
                <a:ext uri="{FF2B5EF4-FFF2-40B4-BE49-F238E27FC236}">
                  <a16:creationId xmlns:a16="http://schemas.microsoft.com/office/drawing/2014/main" id="{29AD4D3B-8366-4646-93AF-567B031AA725}"/>
                </a:ext>
              </a:extLst>
            </p:cNvPr>
            <p:cNvGrpSpPr/>
            <p:nvPr/>
          </p:nvGrpSpPr>
          <p:grpSpPr>
            <a:xfrm flipH="1">
              <a:off x="9358782" y="6084973"/>
              <a:ext cx="554952" cy="36000"/>
              <a:chOff x="8038471" y="3387423"/>
              <a:chExt cx="554952" cy="36000"/>
            </a:xfrm>
            <a:solidFill>
              <a:schemeClr val="accent2"/>
            </a:solidFill>
          </p:grpSpPr>
          <p:sp>
            <p:nvSpPr>
              <p:cNvPr id="134" name="平行四边形 133">
                <a:extLst>
                  <a:ext uri="{FF2B5EF4-FFF2-40B4-BE49-F238E27FC236}">
                    <a16:creationId xmlns:a16="http://schemas.microsoft.com/office/drawing/2014/main" id="{58983FFF-A378-4100-9D77-3C548D891210}"/>
                  </a:ext>
                </a:extLst>
              </p:cNvPr>
              <p:cNvSpPr/>
              <p:nvPr/>
            </p:nvSpPr>
            <p:spPr>
              <a:xfrm>
                <a:off x="8413423" y="3387423"/>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5" name="平行四边形 134">
                <a:extLst>
                  <a:ext uri="{FF2B5EF4-FFF2-40B4-BE49-F238E27FC236}">
                    <a16:creationId xmlns:a16="http://schemas.microsoft.com/office/drawing/2014/main" id="{36A4FC44-6EEF-41E6-9C53-14DD06728791}"/>
                  </a:ext>
                </a:extLst>
              </p:cNvPr>
              <p:cNvSpPr/>
              <p:nvPr/>
            </p:nvSpPr>
            <p:spPr>
              <a:xfrm>
                <a:off x="8274685" y="3387423"/>
                <a:ext cx="144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6" name="平行四边形 135">
                <a:extLst>
                  <a:ext uri="{FF2B5EF4-FFF2-40B4-BE49-F238E27FC236}">
                    <a16:creationId xmlns:a16="http://schemas.microsoft.com/office/drawing/2014/main" id="{778FB452-1AC7-4271-86B7-127442F5B33B}"/>
                  </a:ext>
                </a:extLst>
              </p:cNvPr>
              <p:cNvSpPr/>
              <p:nvPr/>
            </p:nvSpPr>
            <p:spPr>
              <a:xfrm>
                <a:off x="8171947" y="3387423"/>
                <a:ext cx="108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7" name="平行四边形 136">
                <a:extLst>
                  <a:ext uri="{FF2B5EF4-FFF2-40B4-BE49-F238E27FC236}">
                    <a16:creationId xmlns:a16="http://schemas.microsoft.com/office/drawing/2014/main" id="{C9A6C5AC-124F-4474-837E-E4D2E8B10745}"/>
                  </a:ext>
                </a:extLst>
              </p:cNvPr>
              <p:cNvSpPr/>
              <p:nvPr/>
            </p:nvSpPr>
            <p:spPr>
              <a:xfrm>
                <a:off x="8105209"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8" name="平行四边形 137">
                <a:extLst>
                  <a:ext uri="{FF2B5EF4-FFF2-40B4-BE49-F238E27FC236}">
                    <a16:creationId xmlns:a16="http://schemas.microsoft.com/office/drawing/2014/main" id="{F1C07568-86DB-455A-9DAC-B866669E4FB2}"/>
                  </a:ext>
                </a:extLst>
              </p:cNvPr>
              <p:cNvSpPr/>
              <p:nvPr/>
            </p:nvSpPr>
            <p:spPr>
              <a:xfrm>
                <a:off x="8038471" y="3387423"/>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32" name="直接连接符 131">
              <a:extLst>
                <a:ext uri="{FF2B5EF4-FFF2-40B4-BE49-F238E27FC236}">
                  <a16:creationId xmlns:a16="http://schemas.microsoft.com/office/drawing/2014/main" id="{CEA8331C-A883-49CA-A526-F2A46C9E83A2}"/>
                </a:ext>
              </a:extLst>
            </p:cNvPr>
            <p:cNvCxnSpPr>
              <a:cxnSpLocks/>
            </p:cNvCxnSpPr>
            <p:nvPr/>
          </p:nvCxnSpPr>
          <p:spPr>
            <a:xfrm>
              <a:off x="9887292" y="6117163"/>
              <a:ext cx="9000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33" name="任意多边形: 形状 132">
              <a:extLst>
                <a:ext uri="{FF2B5EF4-FFF2-40B4-BE49-F238E27FC236}">
                  <a16:creationId xmlns:a16="http://schemas.microsoft.com/office/drawing/2014/main" id="{F01E7575-8D21-464A-8DFE-8B6D97460FE9}"/>
                </a:ext>
              </a:extLst>
            </p:cNvPr>
            <p:cNvSpPr/>
            <p:nvPr/>
          </p:nvSpPr>
          <p:spPr>
            <a:xfrm>
              <a:off x="10180055" y="6086874"/>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44" name="文本框 143">
            <a:extLst>
              <a:ext uri="{FF2B5EF4-FFF2-40B4-BE49-F238E27FC236}">
                <a16:creationId xmlns:a16="http://schemas.microsoft.com/office/drawing/2014/main" id="{7B4506ED-F892-4D55-B881-BB462CB00D3D}"/>
              </a:ext>
            </a:extLst>
          </p:cNvPr>
          <p:cNvSpPr txBox="1"/>
          <p:nvPr/>
        </p:nvSpPr>
        <p:spPr>
          <a:xfrm>
            <a:off x="6907092" y="4951690"/>
            <a:ext cx="1415640" cy="230091"/>
          </a:xfrm>
          <a:prstGeom prst="rect">
            <a:avLst/>
          </a:prstGeom>
          <a:noFill/>
        </p:spPr>
        <p:txBody>
          <a:bodyPr wrap="none" lIns="0" tIns="0" rIns="0" bIns="0" rtlCol="0" anchor="t" anchorCtr="0">
            <a:noAutofit/>
          </a:bodyPr>
          <a:lstStyle/>
          <a:p>
            <a:pPr algn="ctr"/>
            <a:r>
              <a:rPr lang="zh-CN" altLang="en-US" sz="1400" dirty="0">
                <a:solidFill>
                  <a:schemeClr val="accent2"/>
                </a:solidFill>
                <a:latin typeface="+mj-ea"/>
                <a:ea typeface="+mj-ea"/>
              </a:rPr>
              <a:t>关键订单追踪</a:t>
            </a:r>
          </a:p>
        </p:txBody>
      </p:sp>
      <p:sp>
        <p:nvSpPr>
          <p:cNvPr id="145" name="文本框 144">
            <a:extLst>
              <a:ext uri="{FF2B5EF4-FFF2-40B4-BE49-F238E27FC236}">
                <a16:creationId xmlns:a16="http://schemas.microsoft.com/office/drawing/2014/main" id="{480F5B6F-7471-4A65-9D2C-E9F00DD383CC}"/>
              </a:ext>
            </a:extLst>
          </p:cNvPr>
          <p:cNvSpPr txBox="1"/>
          <p:nvPr/>
        </p:nvSpPr>
        <p:spPr>
          <a:xfrm>
            <a:off x="9629472" y="4951690"/>
            <a:ext cx="1415640" cy="230091"/>
          </a:xfrm>
          <a:prstGeom prst="rect">
            <a:avLst/>
          </a:prstGeom>
          <a:noFill/>
        </p:spPr>
        <p:txBody>
          <a:bodyPr wrap="none" lIns="0" tIns="0" rIns="0" bIns="0" rtlCol="0" anchor="t" anchorCtr="0">
            <a:noAutofit/>
          </a:bodyPr>
          <a:lstStyle/>
          <a:p>
            <a:pPr algn="ctr"/>
            <a:r>
              <a:rPr lang="zh-CN" altLang="en-US" sz="1400" dirty="0">
                <a:solidFill>
                  <a:schemeClr val="accent2"/>
                </a:solidFill>
                <a:latin typeface="+mj-ea"/>
                <a:ea typeface="+mj-ea"/>
              </a:rPr>
              <a:t>核心客户分类</a:t>
            </a:r>
          </a:p>
        </p:txBody>
      </p:sp>
      <p:sp>
        <p:nvSpPr>
          <p:cNvPr id="146" name="梯形 145">
            <a:extLst>
              <a:ext uri="{FF2B5EF4-FFF2-40B4-BE49-F238E27FC236}">
                <a16:creationId xmlns:a16="http://schemas.microsoft.com/office/drawing/2014/main" id="{0AF531C3-98F6-48DE-BD18-70B89D8BE3C2}"/>
              </a:ext>
            </a:extLst>
          </p:cNvPr>
          <p:cNvSpPr/>
          <p:nvPr/>
        </p:nvSpPr>
        <p:spPr>
          <a:xfrm flipV="1">
            <a:off x="6761625" y="3325803"/>
            <a:ext cx="1687443" cy="781469"/>
          </a:xfrm>
          <a:prstGeom prst="trapezoid">
            <a:avLst>
              <a:gd name="adj" fmla="val 52952"/>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梯形 146">
            <a:extLst>
              <a:ext uri="{FF2B5EF4-FFF2-40B4-BE49-F238E27FC236}">
                <a16:creationId xmlns:a16="http://schemas.microsoft.com/office/drawing/2014/main" id="{D06EA4A0-B634-4D1B-AE88-BDBBF471C544}"/>
              </a:ext>
            </a:extLst>
          </p:cNvPr>
          <p:cNvSpPr/>
          <p:nvPr/>
        </p:nvSpPr>
        <p:spPr>
          <a:xfrm flipV="1">
            <a:off x="9473352" y="3325803"/>
            <a:ext cx="1687443" cy="781469"/>
          </a:xfrm>
          <a:prstGeom prst="trapezoid">
            <a:avLst>
              <a:gd name="adj" fmla="val 52952"/>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梯形 147">
            <a:extLst>
              <a:ext uri="{FF2B5EF4-FFF2-40B4-BE49-F238E27FC236}">
                <a16:creationId xmlns:a16="http://schemas.microsoft.com/office/drawing/2014/main" id="{79249012-2A70-44CA-8693-5295B0DBA2A7}"/>
              </a:ext>
            </a:extLst>
          </p:cNvPr>
          <p:cNvSpPr/>
          <p:nvPr/>
        </p:nvSpPr>
        <p:spPr>
          <a:xfrm flipV="1">
            <a:off x="9493571" y="5339504"/>
            <a:ext cx="1687443" cy="781469"/>
          </a:xfrm>
          <a:prstGeom prst="trapezoid">
            <a:avLst>
              <a:gd name="adj" fmla="val 52952"/>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梯形 148">
            <a:extLst>
              <a:ext uri="{FF2B5EF4-FFF2-40B4-BE49-F238E27FC236}">
                <a16:creationId xmlns:a16="http://schemas.microsoft.com/office/drawing/2014/main" id="{DBE68440-2FC2-4A7F-B1D8-9C4B94971321}"/>
              </a:ext>
            </a:extLst>
          </p:cNvPr>
          <p:cNvSpPr/>
          <p:nvPr/>
        </p:nvSpPr>
        <p:spPr>
          <a:xfrm flipV="1">
            <a:off x="6781844" y="5339504"/>
            <a:ext cx="1687443" cy="781469"/>
          </a:xfrm>
          <a:prstGeom prst="trapezoid">
            <a:avLst>
              <a:gd name="adj" fmla="val 52952"/>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150" name="图形 149">
            <a:extLst>
              <a:ext uri="{FF2B5EF4-FFF2-40B4-BE49-F238E27FC236}">
                <a16:creationId xmlns:a16="http://schemas.microsoft.com/office/drawing/2014/main" id="{E9167B71-13C7-4126-9AE9-C90DF9B599D4}"/>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7266138" y="3417066"/>
            <a:ext cx="631855" cy="631855"/>
          </a:xfrm>
          <a:prstGeom prst="rect">
            <a:avLst/>
          </a:prstGeom>
        </p:spPr>
      </p:pic>
      <p:grpSp>
        <p:nvGrpSpPr>
          <p:cNvPr id="151" name="组合 150">
            <a:extLst>
              <a:ext uri="{FF2B5EF4-FFF2-40B4-BE49-F238E27FC236}">
                <a16:creationId xmlns:a16="http://schemas.microsoft.com/office/drawing/2014/main" id="{BCD54AB7-32E5-44BB-962D-909A111BE99D}"/>
              </a:ext>
            </a:extLst>
          </p:cNvPr>
          <p:cNvGrpSpPr/>
          <p:nvPr/>
        </p:nvGrpSpPr>
        <p:grpSpPr>
          <a:xfrm>
            <a:off x="10011052" y="5322203"/>
            <a:ext cx="727036" cy="723323"/>
            <a:chOff x="10011052" y="5322203"/>
            <a:chExt cx="727036" cy="723323"/>
          </a:xfrm>
        </p:grpSpPr>
        <p:sp>
          <p:nvSpPr>
            <p:cNvPr id="152" name="任意多边形: 形状 151">
              <a:extLst>
                <a:ext uri="{FF2B5EF4-FFF2-40B4-BE49-F238E27FC236}">
                  <a16:creationId xmlns:a16="http://schemas.microsoft.com/office/drawing/2014/main" id="{C8B00E26-2C98-405E-A0F2-08193BE62491}"/>
                </a:ext>
              </a:extLst>
            </p:cNvPr>
            <p:cNvSpPr/>
            <p:nvPr/>
          </p:nvSpPr>
          <p:spPr>
            <a:xfrm>
              <a:off x="10011052" y="5322203"/>
              <a:ext cx="727036" cy="723323"/>
            </a:xfrm>
            <a:custGeom>
              <a:avLst/>
              <a:gdLst>
                <a:gd name="connsiteX0" fmla="*/ 347342 w 727036"/>
                <a:gd name="connsiteY0" fmla="*/ 424695 h 723323"/>
                <a:gd name="connsiteX1" fmla="*/ 599854 w 727036"/>
                <a:gd name="connsiteY1" fmla="*/ 424695 h 723323"/>
                <a:gd name="connsiteX2" fmla="*/ 599854 w 727036"/>
                <a:gd name="connsiteY2" fmla="*/ 466016 h 723323"/>
                <a:gd name="connsiteX3" fmla="*/ 347342 w 727036"/>
                <a:gd name="connsiteY3" fmla="*/ 466016 h 723323"/>
                <a:gd name="connsiteX4" fmla="*/ 727036 w 727036"/>
                <a:gd name="connsiteY4" fmla="*/ 444405 h 723323"/>
                <a:gd name="connsiteX5" fmla="*/ 614357 w 727036"/>
                <a:gd name="connsiteY5" fmla="*/ 375978 h 723323"/>
                <a:gd name="connsiteX6" fmla="*/ 614357 w 727036"/>
                <a:gd name="connsiteY6" fmla="*/ 512832 h 723323"/>
                <a:gd name="connsiteX7" fmla="*/ 265155 w 727036"/>
                <a:gd name="connsiteY7" fmla="*/ 126442 h 723323"/>
                <a:gd name="connsiteX8" fmla="*/ 306476 w 727036"/>
                <a:gd name="connsiteY8" fmla="*/ 126442 h 723323"/>
                <a:gd name="connsiteX9" fmla="*/ 306476 w 727036"/>
                <a:gd name="connsiteY9" fmla="*/ 376350 h 723323"/>
                <a:gd name="connsiteX10" fmla="*/ 265155 w 727036"/>
                <a:gd name="connsiteY10" fmla="*/ 376350 h 723323"/>
                <a:gd name="connsiteX11" fmla="*/ 284865 w 727036"/>
                <a:gd name="connsiteY11" fmla="*/ 0 h 723323"/>
                <a:gd name="connsiteX12" fmla="*/ 216438 w 727036"/>
                <a:gd name="connsiteY12" fmla="*/ 112682 h 723323"/>
                <a:gd name="connsiteX13" fmla="*/ 353293 w 727036"/>
                <a:gd name="connsiteY13" fmla="*/ 112682 h 723323"/>
                <a:gd name="connsiteX14" fmla="*/ 76981 w 727036"/>
                <a:gd name="connsiteY14" fmla="*/ 621919 h 723323"/>
                <a:gd name="connsiteX15" fmla="*/ 227140 w 727036"/>
                <a:gd name="connsiteY15" fmla="*/ 471759 h 723323"/>
                <a:gd name="connsiteX16" fmla="*/ 253421 w 727036"/>
                <a:gd name="connsiteY16" fmla="*/ 498040 h 723323"/>
                <a:gd name="connsiteX17" fmla="*/ 103302 w 727036"/>
                <a:gd name="connsiteY17" fmla="*/ 648199 h 723323"/>
                <a:gd name="connsiteX18" fmla="*/ 0 w 727036"/>
                <a:gd name="connsiteY18" fmla="*/ 723323 h 723323"/>
                <a:gd name="connsiteX19" fmla="*/ 127929 w 727036"/>
                <a:gd name="connsiteY19" fmla="*/ 692082 h 723323"/>
                <a:gd name="connsiteX20" fmla="*/ 31239 w 727036"/>
                <a:gd name="connsiteY20" fmla="*/ 595391 h 72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27036" h="723323">
                  <a:moveTo>
                    <a:pt x="347342" y="424695"/>
                  </a:moveTo>
                  <a:lnTo>
                    <a:pt x="599854" y="424695"/>
                  </a:lnTo>
                  <a:lnTo>
                    <a:pt x="599854" y="466016"/>
                  </a:lnTo>
                  <a:lnTo>
                    <a:pt x="347342" y="466016"/>
                  </a:lnTo>
                  <a:close/>
                  <a:moveTo>
                    <a:pt x="727036" y="444405"/>
                  </a:moveTo>
                  <a:lnTo>
                    <a:pt x="614357" y="375978"/>
                  </a:lnTo>
                  <a:lnTo>
                    <a:pt x="614357" y="512832"/>
                  </a:lnTo>
                  <a:close/>
                  <a:moveTo>
                    <a:pt x="265155" y="126442"/>
                  </a:moveTo>
                  <a:lnTo>
                    <a:pt x="306476" y="126442"/>
                  </a:lnTo>
                  <a:lnTo>
                    <a:pt x="306476" y="376350"/>
                  </a:lnTo>
                  <a:lnTo>
                    <a:pt x="265155" y="376350"/>
                  </a:lnTo>
                  <a:close/>
                  <a:moveTo>
                    <a:pt x="284865" y="0"/>
                  </a:moveTo>
                  <a:lnTo>
                    <a:pt x="216438" y="112682"/>
                  </a:lnTo>
                  <a:lnTo>
                    <a:pt x="353293" y="112682"/>
                  </a:lnTo>
                  <a:close/>
                  <a:moveTo>
                    <a:pt x="76981" y="621919"/>
                  </a:moveTo>
                  <a:lnTo>
                    <a:pt x="227140" y="471759"/>
                  </a:lnTo>
                  <a:lnTo>
                    <a:pt x="253421" y="498040"/>
                  </a:lnTo>
                  <a:lnTo>
                    <a:pt x="103302" y="648199"/>
                  </a:lnTo>
                  <a:close/>
                  <a:moveTo>
                    <a:pt x="0" y="723323"/>
                  </a:moveTo>
                  <a:lnTo>
                    <a:pt x="127929" y="692082"/>
                  </a:lnTo>
                  <a:lnTo>
                    <a:pt x="31239" y="595391"/>
                  </a:lnTo>
                  <a:close/>
                </a:path>
              </a:pathLst>
            </a:custGeom>
            <a:solidFill>
              <a:schemeClr val="accent3"/>
            </a:solidFill>
            <a:ln w="726" cap="flat">
              <a:noFill/>
              <a:prstDash val="solid"/>
              <a:miter/>
            </a:ln>
          </p:spPr>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任意多边形: 形状 152">
              <a:extLst>
                <a:ext uri="{FF2B5EF4-FFF2-40B4-BE49-F238E27FC236}">
                  <a16:creationId xmlns:a16="http://schemas.microsoft.com/office/drawing/2014/main" id="{F67894AC-6190-4D3A-BB98-74B4E871FD51}"/>
                </a:ext>
              </a:extLst>
            </p:cNvPr>
            <p:cNvSpPr/>
            <p:nvPr/>
          </p:nvSpPr>
          <p:spPr>
            <a:xfrm>
              <a:off x="10214849" y="5679585"/>
              <a:ext cx="162140" cy="162144"/>
            </a:xfrm>
            <a:custGeom>
              <a:avLst/>
              <a:gdLst>
                <a:gd name="connsiteX0" fmla="*/ 81068 w 162140"/>
                <a:gd name="connsiteY0" fmla="*/ 37190 h 162144"/>
                <a:gd name="connsiteX1" fmla="*/ 37186 w 162140"/>
                <a:gd name="connsiteY1" fmla="*/ 81073 h 162144"/>
                <a:gd name="connsiteX2" fmla="*/ 81068 w 162140"/>
                <a:gd name="connsiteY2" fmla="*/ 124955 h 162144"/>
                <a:gd name="connsiteX3" fmla="*/ 124951 w 162140"/>
                <a:gd name="connsiteY3" fmla="*/ 81073 h 162144"/>
                <a:gd name="connsiteX4" fmla="*/ 81068 w 162140"/>
                <a:gd name="connsiteY4" fmla="*/ 37190 h 162144"/>
                <a:gd name="connsiteX5" fmla="*/ 81075 w 162140"/>
                <a:gd name="connsiteY5" fmla="*/ 1 h 162144"/>
                <a:gd name="connsiteX6" fmla="*/ 162140 w 162140"/>
                <a:gd name="connsiteY6" fmla="*/ 80329 h 162144"/>
                <a:gd name="connsiteX7" fmla="*/ 81070 w 162140"/>
                <a:gd name="connsiteY7" fmla="*/ 162144 h 162144"/>
                <a:gd name="connsiteX8" fmla="*/ 81068 w 162140"/>
                <a:gd name="connsiteY8" fmla="*/ 162144 h 162144"/>
                <a:gd name="connsiteX9" fmla="*/ 1 w 162140"/>
                <a:gd name="connsiteY9" fmla="*/ 81069 h 162144"/>
                <a:gd name="connsiteX10" fmla="*/ 81075 w 162140"/>
                <a:gd name="connsiteY10" fmla="*/ 1 h 16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140" h="162144">
                  <a:moveTo>
                    <a:pt x="81068" y="37190"/>
                  </a:moveTo>
                  <a:cubicBezTo>
                    <a:pt x="56833" y="37190"/>
                    <a:pt x="37186" y="56837"/>
                    <a:pt x="37186" y="81073"/>
                  </a:cubicBezTo>
                  <a:cubicBezTo>
                    <a:pt x="37186" y="105309"/>
                    <a:pt x="56833" y="124955"/>
                    <a:pt x="81068" y="124955"/>
                  </a:cubicBezTo>
                  <a:cubicBezTo>
                    <a:pt x="105304" y="124955"/>
                    <a:pt x="124951" y="105309"/>
                    <a:pt x="124951" y="81073"/>
                  </a:cubicBezTo>
                  <a:cubicBezTo>
                    <a:pt x="124951" y="56837"/>
                    <a:pt x="105304" y="37190"/>
                    <a:pt x="81068" y="37190"/>
                  </a:cubicBezTo>
                  <a:close/>
                  <a:moveTo>
                    <a:pt x="81075" y="1"/>
                  </a:moveTo>
                  <a:cubicBezTo>
                    <a:pt x="125558" y="4"/>
                    <a:pt x="161732" y="35848"/>
                    <a:pt x="162140" y="80329"/>
                  </a:cubicBezTo>
                  <a:cubicBezTo>
                    <a:pt x="162345" y="125308"/>
                    <a:pt x="126049" y="161939"/>
                    <a:pt x="81070" y="162144"/>
                  </a:cubicBezTo>
                  <a:cubicBezTo>
                    <a:pt x="81070" y="162144"/>
                    <a:pt x="81069" y="162144"/>
                    <a:pt x="81068" y="162144"/>
                  </a:cubicBezTo>
                  <a:cubicBezTo>
                    <a:pt x="36294" y="162142"/>
                    <a:pt x="-1" y="125844"/>
                    <a:pt x="1" y="81069"/>
                  </a:cubicBezTo>
                  <a:cubicBezTo>
                    <a:pt x="2" y="36295"/>
                    <a:pt x="36301" y="-1"/>
                    <a:pt x="81075" y="1"/>
                  </a:cubicBezTo>
                  <a:close/>
                </a:path>
              </a:pathLst>
            </a:custGeom>
            <a:solidFill>
              <a:schemeClr val="accent3"/>
            </a:solidFill>
            <a:ln w="726" cap="flat">
              <a:noFill/>
              <a:prstDash val="solid"/>
              <a:miter/>
            </a:ln>
          </p:spPr>
          <p:txBody>
            <a:bodyPr rtlCol="0" anchor="ctr"/>
            <a:lstStyle/>
            <a:p>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pic>
        <p:nvPicPr>
          <p:cNvPr id="154" name="图形 153">
            <a:extLst>
              <a:ext uri="{FF2B5EF4-FFF2-40B4-BE49-F238E27FC236}">
                <a16:creationId xmlns:a16="http://schemas.microsoft.com/office/drawing/2014/main" id="{46975CF1-FEBC-4BBC-AAD2-E94084E16B48}"/>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7256848" y="5363970"/>
            <a:ext cx="605526" cy="605526"/>
          </a:xfrm>
          <a:prstGeom prst="rect">
            <a:avLst/>
          </a:prstGeom>
        </p:spPr>
      </p:pic>
      <p:pic>
        <p:nvPicPr>
          <p:cNvPr id="155" name="图形 154">
            <a:extLst>
              <a:ext uri="{FF2B5EF4-FFF2-40B4-BE49-F238E27FC236}">
                <a16:creationId xmlns:a16="http://schemas.microsoft.com/office/drawing/2014/main" id="{6E49ECA3-3A5E-4C6F-BFED-F8282F5FA0D5}"/>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9851298" y="3145846"/>
            <a:ext cx="900000" cy="900000"/>
          </a:xfrm>
          <a:prstGeom prst="rect">
            <a:avLst/>
          </a:prstGeom>
        </p:spPr>
      </p:pic>
      <p:grpSp>
        <p:nvGrpSpPr>
          <p:cNvPr id="156" name="组合 155">
            <a:extLst>
              <a:ext uri="{FF2B5EF4-FFF2-40B4-BE49-F238E27FC236}">
                <a16:creationId xmlns:a16="http://schemas.microsoft.com/office/drawing/2014/main" id="{37A8C666-4A26-4090-BC2A-CE476B635A15}"/>
              </a:ext>
            </a:extLst>
          </p:cNvPr>
          <p:cNvGrpSpPr/>
          <p:nvPr/>
        </p:nvGrpSpPr>
        <p:grpSpPr>
          <a:xfrm>
            <a:off x="622307" y="1494030"/>
            <a:ext cx="10946516" cy="4866577"/>
            <a:chOff x="774707" y="1646430"/>
            <a:chExt cx="10946516" cy="4866577"/>
          </a:xfrm>
        </p:grpSpPr>
        <p:sp>
          <p:nvSpPr>
            <p:cNvPr id="157" name="文本占位符 2">
              <a:extLst>
                <a:ext uri="{FF2B5EF4-FFF2-40B4-BE49-F238E27FC236}">
                  <a16:creationId xmlns:a16="http://schemas.microsoft.com/office/drawing/2014/main" id="{1D98A51F-E04E-4A60-A140-F36F1F371D27}"/>
                </a:ext>
              </a:extLst>
            </p:cNvPr>
            <p:cNvSpPr txBox="1">
              <a:spLocks/>
            </p:cNvSpPr>
            <p:nvPr/>
          </p:nvSpPr>
          <p:spPr>
            <a:xfrm>
              <a:off x="774707" y="1646430"/>
              <a:ext cx="5040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业务流程</a:t>
              </a:r>
            </a:p>
          </p:txBody>
        </p:sp>
        <p:sp>
          <p:nvSpPr>
            <p:cNvPr id="158" name="文本占位符 3">
              <a:extLst>
                <a:ext uri="{FF2B5EF4-FFF2-40B4-BE49-F238E27FC236}">
                  <a16:creationId xmlns:a16="http://schemas.microsoft.com/office/drawing/2014/main" id="{7FC2BE2F-1BB5-4EF9-BBD4-A692D5F00940}"/>
                </a:ext>
              </a:extLst>
            </p:cNvPr>
            <p:cNvSpPr txBox="1">
              <a:spLocks/>
            </p:cNvSpPr>
            <p:nvPr/>
          </p:nvSpPr>
          <p:spPr>
            <a:xfrm>
              <a:off x="774709" y="2107579"/>
              <a:ext cx="5040000" cy="4405428"/>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40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某制造业大厂，在</a:t>
              </a:r>
              <a:r>
                <a:rPr lang="en-US" altLang="zh-CN"/>
                <a:t>XX</a:t>
              </a:r>
              <a:r>
                <a:rPr lang="zh-CN" altLang="en-US"/>
                <a:t>市场拥有上千的客户，每月会产生数以万计的订单，所有订单经历“发货</a:t>
              </a:r>
              <a:r>
                <a:rPr lang="en-US" altLang="zh-CN"/>
                <a:t>-</a:t>
              </a:r>
              <a:r>
                <a:rPr lang="zh-CN" altLang="en-US"/>
                <a:t>运输</a:t>
              </a:r>
              <a:r>
                <a:rPr lang="en-US" altLang="zh-CN"/>
                <a:t>-</a:t>
              </a:r>
              <a:r>
                <a:rPr lang="zh-CN" altLang="en-US"/>
                <a:t>接受</a:t>
              </a:r>
              <a:r>
                <a:rPr lang="en-US" altLang="zh-CN"/>
                <a:t>-</a:t>
              </a:r>
              <a:r>
                <a:rPr lang="zh-CN" altLang="en-US"/>
                <a:t>服务</a:t>
              </a:r>
              <a:r>
                <a:rPr lang="en-US" altLang="zh-CN"/>
                <a:t>-</a:t>
              </a:r>
              <a:r>
                <a:rPr lang="zh-CN" altLang="en-US"/>
                <a:t>验收”的流程，最终与客户的财务部门完成交易流程。</a:t>
              </a:r>
            </a:p>
          </p:txBody>
        </p:sp>
        <p:sp>
          <p:nvSpPr>
            <p:cNvPr id="159" name="文本占位符 4">
              <a:extLst>
                <a:ext uri="{FF2B5EF4-FFF2-40B4-BE49-F238E27FC236}">
                  <a16:creationId xmlns:a16="http://schemas.microsoft.com/office/drawing/2014/main" id="{3EC24C4E-EF09-4E34-9AA9-3B2508046767}"/>
                </a:ext>
              </a:extLst>
            </p:cNvPr>
            <p:cNvSpPr txBox="1">
              <a:spLocks/>
            </p:cNvSpPr>
            <p:nvPr/>
          </p:nvSpPr>
          <p:spPr>
            <a:xfrm>
              <a:off x="6681223" y="1646430"/>
              <a:ext cx="5040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业务需求</a:t>
              </a:r>
            </a:p>
          </p:txBody>
        </p:sp>
        <p:sp>
          <p:nvSpPr>
            <p:cNvPr id="160" name="文本占位符 5">
              <a:extLst>
                <a:ext uri="{FF2B5EF4-FFF2-40B4-BE49-F238E27FC236}">
                  <a16:creationId xmlns:a16="http://schemas.microsoft.com/office/drawing/2014/main" id="{0E51493E-20B0-4E4F-A7D3-EBD03636446E}"/>
                </a:ext>
              </a:extLst>
            </p:cNvPr>
            <p:cNvSpPr txBox="1">
              <a:spLocks/>
            </p:cNvSpPr>
            <p:nvPr/>
          </p:nvSpPr>
          <p:spPr>
            <a:xfrm>
              <a:off x="6681223" y="2107579"/>
              <a:ext cx="5040000" cy="4405428"/>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400" kern="1200" dirty="0">
                  <a:solidFill>
                    <a:schemeClr val="bg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目前业务部门能够从订单系统中定期导出所有已完成和进行中单的流水清单，并希望从这些数据中获取有用的指导业务的数据。</a:t>
              </a:r>
            </a:p>
          </p:txBody>
        </p:sp>
      </p:grpSp>
    </p:spTree>
    <p:extLst>
      <p:ext uri="{BB962C8B-B14F-4D97-AF65-F5344CB8AC3E}">
        <p14:creationId xmlns:p14="http://schemas.microsoft.com/office/powerpoint/2010/main" val="1548981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组合 112">
            <a:extLst>
              <a:ext uri="{FF2B5EF4-FFF2-40B4-BE49-F238E27FC236}">
                <a16:creationId xmlns:a16="http://schemas.microsoft.com/office/drawing/2014/main" id="{DA82184D-4BF5-4702-B7DD-DF954DE2E22E}"/>
              </a:ext>
            </a:extLst>
          </p:cNvPr>
          <p:cNvGrpSpPr/>
          <p:nvPr/>
        </p:nvGrpSpPr>
        <p:grpSpPr>
          <a:xfrm>
            <a:off x="4695455" y="1415940"/>
            <a:ext cx="7200000" cy="4896000"/>
            <a:chOff x="4695455" y="1415940"/>
            <a:chExt cx="7200000" cy="4896000"/>
          </a:xfrm>
        </p:grpSpPr>
        <p:sp>
          <p:nvSpPr>
            <p:cNvPr id="114" name="任意多边形: 形状 113">
              <a:extLst>
                <a:ext uri="{FF2B5EF4-FFF2-40B4-BE49-F238E27FC236}">
                  <a16:creationId xmlns:a16="http://schemas.microsoft.com/office/drawing/2014/main" id="{F08FEC4B-F456-401D-82C6-006F2EBB37E5}"/>
                </a:ext>
              </a:extLst>
            </p:cNvPr>
            <p:cNvSpPr/>
            <p:nvPr/>
          </p:nvSpPr>
          <p:spPr>
            <a:xfrm>
              <a:off x="4695455" y="1415940"/>
              <a:ext cx="7200000" cy="4896000"/>
            </a:xfrm>
            <a:custGeom>
              <a:avLst/>
              <a:gdLst>
                <a:gd name="connsiteX0" fmla="*/ 0 w 7200000"/>
                <a:gd name="connsiteY0" fmla="*/ 0 h 4896000"/>
                <a:gd name="connsiteX1" fmla="*/ 5470979 w 7200000"/>
                <a:gd name="connsiteY1" fmla="*/ 0 h 4896000"/>
                <a:gd name="connsiteX2" fmla="*/ 5598414 w 7200000"/>
                <a:gd name="connsiteY2" fmla="*/ 127941 h 4896000"/>
                <a:gd name="connsiteX3" fmla="*/ 7009016 w 7200000"/>
                <a:gd name="connsiteY3" fmla="*/ 127941 h 4896000"/>
                <a:gd name="connsiteX4" fmla="*/ 7200000 w 7200000"/>
                <a:gd name="connsiteY4" fmla="*/ 318925 h 4896000"/>
                <a:gd name="connsiteX5" fmla="*/ 7200000 w 7200000"/>
                <a:gd name="connsiteY5" fmla="*/ 4896000 h 4896000"/>
                <a:gd name="connsiteX6" fmla="*/ 318925 w 7200000"/>
                <a:gd name="connsiteY6" fmla="*/ 4896000 h 4896000"/>
                <a:gd name="connsiteX7" fmla="*/ 0 w 7200000"/>
                <a:gd name="connsiteY7" fmla="*/ 4577075 h 48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00000" h="4896000">
                  <a:moveTo>
                    <a:pt x="0" y="0"/>
                  </a:moveTo>
                  <a:lnTo>
                    <a:pt x="5470979" y="0"/>
                  </a:lnTo>
                  <a:lnTo>
                    <a:pt x="5598414" y="127941"/>
                  </a:lnTo>
                  <a:lnTo>
                    <a:pt x="7009016" y="127941"/>
                  </a:lnTo>
                  <a:lnTo>
                    <a:pt x="7200000" y="318925"/>
                  </a:lnTo>
                  <a:lnTo>
                    <a:pt x="7200000" y="4896000"/>
                  </a:lnTo>
                  <a:lnTo>
                    <a:pt x="318925" y="4896000"/>
                  </a:lnTo>
                  <a:lnTo>
                    <a:pt x="0" y="4577075"/>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5" name="矩形 114">
              <a:extLst>
                <a:ext uri="{FF2B5EF4-FFF2-40B4-BE49-F238E27FC236}">
                  <a16:creationId xmlns:a16="http://schemas.microsoft.com/office/drawing/2014/main" id="{40DED361-99F5-4711-9BE8-55733A2978FB}"/>
                </a:ext>
              </a:extLst>
            </p:cNvPr>
            <p:cNvSpPr/>
            <p:nvPr/>
          </p:nvSpPr>
          <p:spPr>
            <a:xfrm rot="5400000">
              <a:off x="6007699" y="449904"/>
              <a:ext cx="4575512" cy="6828072"/>
            </a:xfrm>
            <a:prstGeom prst="rect">
              <a:avLst/>
            </a:prstGeom>
            <a:noFill/>
            <a:ln>
              <a:gradFill>
                <a:gsLst>
                  <a:gs pos="100000">
                    <a:schemeClr val="accent2"/>
                  </a:gs>
                  <a:gs pos="90000">
                    <a:schemeClr val="accent2">
                      <a:alpha val="0"/>
                    </a:schemeClr>
                  </a:gs>
                  <a:gs pos="0">
                    <a:schemeClr val="accent2"/>
                  </a:gs>
                  <a:gs pos="10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6" name="矩形 115">
              <a:extLst>
                <a:ext uri="{FF2B5EF4-FFF2-40B4-BE49-F238E27FC236}">
                  <a16:creationId xmlns:a16="http://schemas.microsoft.com/office/drawing/2014/main" id="{66496BC2-F5F6-42D7-B216-0207B5FC940F}"/>
                </a:ext>
              </a:extLst>
            </p:cNvPr>
            <p:cNvSpPr/>
            <p:nvPr/>
          </p:nvSpPr>
          <p:spPr>
            <a:xfrm rot="16200000" flipV="1">
              <a:off x="6007699" y="449904"/>
              <a:ext cx="4575512" cy="6828072"/>
            </a:xfrm>
            <a:prstGeom prst="rect">
              <a:avLst/>
            </a:prstGeom>
            <a:noFill/>
            <a:ln>
              <a:gradFill>
                <a:gsLst>
                  <a:gs pos="100000">
                    <a:schemeClr val="accent2"/>
                  </a:gs>
                  <a:gs pos="90000">
                    <a:schemeClr val="accent2">
                      <a:alpha val="0"/>
                    </a:schemeClr>
                  </a:gs>
                  <a:gs pos="0">
                    <a:schemeClr val="accent2"/>
                  </a:gs>
                  <a:gs pos="10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7" name="平行四边形 116">
              <a:extLst>
                <a:ext uri="{FF2B5EF4-FFF2-40B4-BE49-F238E27FC236}">
                  <a16:creationId xmlns:a16="http://schemas.microsoft.com/office/drawing/2014/main" id="{7CA72E5F-198D-44E4-BF72-F48E858D6BBF}"/>
                </a:ext>
              </a:extLst>
            </p:cNvPr>
            <p:cNvSpPr/>
            <p:nvPr/>
          </p:nvSpPr>
          <p:spPr>
            <a:xfrm flipH="1">
              <a:off x="10193936" y="1415940"/>
              <a:ext cx="176531"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8" name="平行四边形 117">
              <a:extLst>
                <a:ext uri="{FF2B5EF4-FFF2-40B4-BE49-F238E27FC236}">
                  <a16:creationId xmlns:a16="http://schemas.microsoft.com/office/drawing/2014/main" id="{A7E2802F-0292-4BE7-BF21-CF34F8141DA0}"/>
                </a:ext>
              </a:extLst>
            </p:cNvPr>
            <p:cNvSpPr/>
            <p:nvPr/>
          </p:nvSpPr>
          <p:spPr>
            <a:xfrm flipH="1">
              <a:off x="10283788" y="1415940"/>
              <a:ext cx="176531"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9" name="平行四边形 118">
              <a:extLst>
                <a:ext uri="{FF2B5EF4-FFF2-40B4-BE49-F238E27FC236}">
                  <a16:creationId xmlns:a16="http://schemas.microsoft.com/office/drawing/2014/main" id="{068D95CD-94FA-409E-AA8D-F401B23EA9F7}"/>
                </a:ext>
              </a:extLst>
            </p:cNvPr>
            <p:cNvSpPr/>
            <p:nvPr/>
          </p:nvSpPr>
          <p:spPr>
            <a:xfrm flipH="1">
              <a:off x="10373640" y="1415940"/>
              <a:ext cx="176531"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0" name="平行四边形 119">
              <a:extLst>
                <a:ext uri="{FF2B5EF4-FFF2-40B4-BE49-F238E27FC236}">
                  <a16:creationId xmlns:a16="http://schemas.microsoft.com/office/drawing/2014/main" id="{17FF464F-98C7-410A-959D-510E7E34398E}"/>
                </a:ext>
              </a:extLst>
            </p:cNvPr>
            <p:cNvSpPr/>
            <p:nvPr/>
          </p:nvSpPr>
          <p:spPr>
            <a:xfrm flipH="1">
              <a:off x="10463492" y="1415940"/>
              <a:ext cx="176531"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1" name="平行四边形 120">
              <a:extLst>
                <a:ext uri="{FF2B5EF4-FFF2-40B4-BE49-F238E27FC236}">
                  <a16:creationId xmlns:a16="http://schemas.microsoft.com/office/drawing/2014/main" id="{9C414CA0-61B4-4BC3-A7D4-F112AE6CB209}"/>
                </a:ext>
              </a:extLst>
            </p:cNvPr>
            <p:cNvSpPr/>
            <p:nvPr/>
          </p:nvSpPr>
          <p:spPr>
            <a:xfrm flipH="1">
              <a:off x="10553344" y="1415940"/>
              <a:ext cx="176531"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平行四边形 121">
              <a:extLst>
                <a:ext uri="{FF2B5EF4-FFF2-40B4-BE49-F238E27FC236}">
                  <a16:creationId xmlns:a16="http://schemas.microsoft.com/office/drawing/2014/main" id="{75B3E6AF-65A5-48FB-BD25-E189F1F16156}"/>
                </a:ext>
              </a:extLst>
            </p:cNvPr>
            <p:cNvSpPr/>
            <p:nvPr/>
          </p:nvSpPr>
          <p:spPr>
            <a:xfrm flipH="1">
              <a:off x="10643196" y="1415940"/>
              <a:ext cx="176531"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 name="平行四边形 122">
              <a:extLst>
                <a:ext uri="{FF2B5EF4-FFF2-40B4-BE49-F238E27FC236}">
                  <a16:creationId xmlns:a16="http://schemas.microsoft.com/office/drawing/2014/main" id="{4D62929D-7F01-4207-B089-6A351020555B}"/>
                </a:ext>
              </a:extLst>
            </p:cNvPr>
            <p:cNvSpPr/>
            <p:nvPr/>
          </p:nvSpPr>
          <p:spPr>
            <a:xfrm flipH="1">
              <a:off x="10733048" y="1415940"/>
              <a:ext cx="176531"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 name="平行四边形 123">
              <a:extLst>
                <a:ext uri="{FF2B5EF4-FFF2-40B4-BE49-F238E27FC236}">
                  <a16:creationId xmlns:a16="http://schemas.microsoft.com/office/drawing/2014/main" id="{28DC4FBE-3DD4-452A-AAC1-E8FD1B61085D}"/>
                </a:ext>
              </a:extLst>
            </p:cNvPr>
            <p:cNvSpPr/>
            <p:nvPr/>
          </p:nvSpPr>
          <p:spPr>
            <a:xfrm flipH="1">
              <a:off x="10822900" y="1415940"/>
              <a:ext cx="176531"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5" name="平行四边形 124">
              <a:extLst>
                <a:ext uri="{FF2B5EF4-FFF2-40B4-BE49-F238E27FC236}">
                  <a16:creationId xmlns:a16="http://schemas.microsoft.com/office/drawing/2014/main" id="{4D2662B6-1304-4DE9-96E6-C8338DA7A25A}"/>
                </a:ext>
              </a:extLst>
            </p:cNvPr>
            <p:cNvSpPr/>
            <p:nvPr/>
          </p:nvSpPr>
          <p:spPr>
            <a:xfrm flipH="1">
              <a:off x="10912755" y="1415940"/>
              <a:ext cx="777056" cy="108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6" name="直角三角形 125">
              <a:extLst>
                <a:ext uri="{FF2B5EF4-FFF2-40B4-BE49-F238E27FC236}">
                  <a16:creationId xmlns:a16="http://schemas.microsoft.com/office/drawing/2014/main" id="{9814E51F-7214-4E87-9B58-CEDA9570FD8D}"/>
                </a:ext>
              </a:extLst>
            </p:cNvPr>
            <p:cNvSpPr/>
            <p:nvPr/>
          </p:nvSpPr>
          <p:spPr>
            <a:xfrm>
              <a:off x="4695455" y="6039001"/>
              <a:ext cx="272939" cy="27293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7" name="任意多边形: 形状 126">
              <a:extLst>
                <a:ext uri="{FF2B5EF4-FFF2-40B4-BE49-F238E27FC236}">
                  <a16:creationId xmlns:a16="http://schemas.microsoft.com/office/drawing/2014/main" id="{24294475-FB92-4B3B-9288-BBCA5D908862}"/>
                </a:ext>
              </a:extLst>
            </p:cNvPr>
            <p:cNvSpPr/>
            <p:nvPr/>
          </p:nvSpPr>
          <p:spPr>
            <a:xfrm flipH="1">
              <a:off x="11701229" y="6111240"/>
              <a:ext cx="194226" cy="200700"/>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8" name="任意多边形: 形状 127">
              <a:extLst>
                <a:ext uri="{FF2B5EF4-FFF2-40B4-BE49-F238E27FC236}">
                  <a16:creationId xmlns:a16="http://schemas.microsoft.com/office/drawing/2014/main" id="{1BB9980D-F851-4262-A430-AE7B7A52AE8E}"/>
                </a:ext>
              </a:extLst>
            </p:cNvPr>
            <p:cNvSpPr/>
            <p:nvPr/>
          </p:nvSpPr>
          <p:spPr>
            <a:xfrm flipV="1">
              <a:off x="4695455" y="1415940"/>
              <a:ext cx="194226" cy="200700"/>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 name="文本占位符 1">
            <a:extLst>
              <a:ext uri="{FF2B5EF4-FFF2-40B4-BE49-F238E27FC236}">
                <a16:creationId xmlns:a16="http://schemas.microsoft.com/office/drawing/2014/main" id="{36BBD4C1-C514-4548-BAE8-94F5198FDEB3}"/>
              </a:ext>
            </a:extLst>
          </p:cNvPr>
          <p:cNvSpPr>
            <a:spLocks noGrp="1"/>
          </p:cNvSpPr>
          <p:nvPr>
            <p:ph type="body" sz="quarter" idx="21"/>
          </p:nvPr>
        </p:nvSpPr>
        <p:spPr/>
        <p:txBody>
          <a:bodyPr/>
          <a:lstStyle/>
          <a:p>
            <a:r>
              <a:rPr lang="zh-CN" altLang="en-US" dirty="0"/>
              <a:t>基础数据源</a:t>
            </a:r>
          </a:p>
        </p:txBody>
      </p:sp>
      <p:grpSp>
        <p:nvGrpSpPr>
          <p:cNvPr id="3" name="组合 2">
            <a:extLst>
              <a:ext uri="{FF2B5EF4-FFF2-40B4-BE49-F238E27FC236}">
                <a16:creationId xmlns:a16="http://schemas.microsoft.com/office/drawing/2014/main" id="{94CA4F20-3CA3-4A51-B390-C094F14F6632}"/>
              </a:ext>
            </a:extLst>
          </p:cNvPr>
          <p:cNvGrpSpPr/>
          <p:nvPr/>
        </p:nvGrpSpPr>
        <p:grpSpPr>
          <a:xfrm>
            <a:off x="479425" y="1887148"/>
            <a:ext cx="1104132" cy="551950"/>
            <a:chOff x="566924" y="2245994"/>
            <a:chExt cx="1104132" cy="551950"/>
          </a:xfrm>
        </p:grpSpPr>
        <p:sp>
          <p:nvSpPr>
            <p:cNvPr id="4" name="平行四边形 3">
              <a:extLst>
                <a:ext uri="{FF2B5EF4-FFF2-40B4-BE49-F238E27FC236}">
                  <a16:creationId xmlns:a16="http://schemas.microsoft.com/office/drawing/2014/main" id="{6015B8B3-B26C-4DE8-B0CA-8DB2DD5FCB33}"/>
                </a:ext>
              </a:extLst>
            </p:cNvPr>
            <p:cNvSpPr/>
            <p:nvPr/>
          </p:nvSpPr>
          <p:spPr>
            <a:xfrm>
              <a:off x="1527056"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 name="平行四边形 4">
              <a:extLst>
                <a:ext uri="{FF2B5EF4-FFF2-40B4-BE49-F238E27FC236}">
                  <a16:creationId xmlns:a16="http://schemas.microsoft.com/office/drawing/2014/main" id="{4C47D793-B639-4068-8BB9-312869260DFA}"/>
                </a:ext>
              </a:extLst>
            </p:cNvPr>
            <p:cNvSpPr/>
            <p:nvPr/>
          </p:nvSpPr>
          <p:spPr>
            <a:xfrm>
              <a:off x="1426440"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 name="平行四边形 5">
              <a:extLst>
                <a:ext uri="{FF2B5EF4-FFF2-40B4-BE49-F238E27FC236}">
                  <a16:creationId xmlns:a16="http://schemas.microsoft.com/office/drawing/2014/main" id="{E809B0F6-7256-41C5-99EE-C25FD56415A3}"/>
                </a:ext>
              </a:extLst>
            </p:cNvPr>
            <p:cNvSpPr/>
            <p:nvPr/>
          </p:nvSpPr>
          <p:spPr>
            <a:xfrm>
              <a:off x="1361824"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平行四边形 6">
              <a:extLst>
                <a:ext uri="{FF2B5EF4-FFF2-40B4-BE49-F238E27FC236}">
                  <a16:creationId xmlns:a16="http://schemas.microsoft.com/office/drawing/2014/main" id="{4AABDFB9-49A7-4F56-B3A7-7EE7B0965B1C}"/>
                </a:ext>
              </a:extLst>
            </p:cNvPr>
            <p:cNvSpPr/>
            <p:nvPr/>
          </p:nvSpPr>
          <p:spPr>
            <a:xfrm flipH="1">
              <a:off x="566924"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平行四边形 7">
              <a:extLst>
                <a:ext uri="{FF2B5EF4-FFF2-40B4-BE49-F238E27FC236}">
                  <a16:creationId xmlns:a16="http://schemas.microsoft.com/office/drawing/2014/main" id="{6031EAB8-86E8-419D-ADC9-827F470A4CE8}"/>
                </a:ext>
              </a:extLst>
            </p:cNvPr>
            <p:cNvSpPr/>
            <p:nvPr/>
          </p:nvSpPr>
          <p:spPr>
            <a:xfrm flipH="1">
              <a:off x="701217"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平行四边形 8">
              <a:extLst>
                <a:ext uri="{FF2B5EF4-FFF2-40B4-BE49-F238E27FC236}">
                  <a16:creationId xmlns:a16="http://schemas.microsoft.com/office/drawing/2014/main" id="{3932D4C8-0679-41D9-8EA2-89B31556FDAC}"/>
                </a:ext>
              </a:extLst>
            </p:cNvPr>
            <p:cNvSpPr/>
            <p:nvPr/>
          </p:nvSpPr>
          <p:spPr>
            <a:xfrm flipH="1">
              <a:off x="799511"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0" name="直接连接符 9">
              <a:extLst>
                <a:ext uri="{FF2B5EF4-FFF2-40B4-BE49-F238E27FC236}">
                  <a16:creationId xmlns:a16="http://schemas.microsoft.com/office/drawing/2014/main" id="{C9EBCB45-FCE6-4D18-AA11-51EF269C5991}"/>
                </a:ext>
              </a:extLst>
            </p:cNvPr>
            <p:cNvCxnSpPr>
              <a:cxnSpLocks/>
            </p:cNvCxnSpPr>
            <p:nvPr/>
          </p:nvCxnSpPr>
          <p:spPr>
            <a:xfrm>
              <a:off x="874733" y="2794134"/>
              <a:ext cx="4838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任意多边形: 形状 10">
              <a:extLst>
                <a:ext uri="{FF2B5EF4-FFF2-40B4-BE49-F238E27FC236}">
                  <a16:creationId xmlns:a16="http://schemas.microsoft.com/office/drawing/2014/main" id="{8800F502-6DD2-4B52-90C8-52DF90C982EE}"/>
                </a:ext>
              </a:extLst>
            </p:cNvPr>
            <p:cNvSpPr/>
            <p:nvPr/>
          </p:nvSpPr>
          <p:spPr>
            <a:xfrm>
              <a:off x="959431" y="2763845"/>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 name="梯形 11">
              <a:extLst>
                <a:ext uri="{FF2B5EF4-FFF2-40B4-BE49-F238E27FC236}">
                  <a16:creationId xmlns:a16="http://schemas.microsoft.com/office/drawing/2014/main" id="{C879F935-9151-42FA-8463-ADE15EDAC7E1}"/>
                </a:ext>
              </a:extLst>
            </p:cNvPr>
            <p:cNvSpPr/>
            <p:nvPr/>
          </p:nvSpPr>
          <p:spPr>
            <a:xfrm flipV="1">
              <a:off x="607695" y="2245994"/>
              <a:ext cx="1017944" cy="551947"/>
            </a:xfrm>
            <a:prstGeom prst="trapezoid">
              <a:avLst>
                <a:gd name="adj" fmla="val 45765"/>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 name="组合 12">
            <a:extLst>
              <a:ext uri="{FF2B5EF4-FFF2-40B4-BE49-F238E27FC236}">
                <a16:creationId xmlns:a16="http://schemas.microsoft.com/office/drawing/2014/main" id="{DEAF4A2A-77EC-4DFB-8BF1-D807FE876356}"/>
              </a:ext>
            </a:extLst>
          </p:cNvPr>
          <p:cNvGrpSpPr/>
          <p:nvPr/>
        </p:nvGrpSpPr>
        <p:grpSpPr>
          <a:xfrm>
            <a:off x="1805843" y="1887148"/>
            <a:ext cx="1104132" cy="551950"/>
            <a:chOff x="566924" y="2245994"/>
            <a:chExt cx="1104132" cy="551950"/>
          </a:xfrm>
        </p:grpSpPr>
        <p:sp>
          <p:nvSpPr>
            <p:cNvPr id="14" name="平行四边形 13">
              <a:extLst>
                <a:ext uri="{FF2B5EF4-FFF2-40B4-BE49-F238E27FC236}">
                  <a16:creationId xmlns:a16="http://schemas.microsoft.com/office/drawing/2014/main" id="{20B22DC4-7346-401C-859F-6997D2734FDD}"/>
                </a:ext>
              </a:extLst>
            </p:cNvPr>
            <p:cNvSpPr/>
            <p:nvPr/>
          </p:nvSpPr>
          <p:spPr>
            <a:xfrm>
              <a:off x="1527056"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平行四边形 14">
              <a:extLst>
                <a:ext uri="{FF2B5EF4-FFF2-40B4-BE49-F238E27FC236}">
                  <a16:creationId xmlns:a16="http://schemas.microsoft.com/office/drawing/2014/main" id="{28FF043E-4AA9-4D4D-8555-D60060EADF87}"/>
                </a:ext>
              </a:extLst>
            </p:cNvPr>
            <p:cNvSpPr/>
            <p:nvPr/>
          </p:nvSpPr>
          <p:spPr>
            <a:xfrm>
              <a:off x="1426440"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平行四边形 15">
              <a:extLst>
                <a:ext uri="{FF2B5EF4-FFF2-40B4-BE49-F238E27FC236}">
                  <a16:creationId xmlns:a16="http://schemas.microsoft.com/office/drawing/2014/main" id="{BD4666DD-B8B8-41A9-914D-0E1C1B62CB38}"/>
                </a:ext>
              </a:extLst>
            </p:cNvPr>
            <p:cNvSpPr/>
            <p:nvPr/>
          </p:nvSpPr>
          <p:spPr>
            <a:xfrm>
              <a:off x="1361824"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平行四边形 16">
              <a:extLst>
                <a:ext uri="{FF2B5EF4-FFF2-40B4-BE49-F238E27FC236}">
                  <a16:creationId xmlns:a16="http://schemas.microsoft.com/office/drawing/2014/main" id="{B45A1983-8989-4245-AEF7-9CDE64417355}"/>
                </a:ext>
              </a:extLst>
            </p:cNvPr>
            <p:cNvSpPr/>
            <p:nvPr/>
          </p:nvSpPr>
          <p:spPr>
            <a:xfrm flipH="1">
              <a:off x="566924"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平行四边形 17">
              <a:extLst>
                <a:ext uri="{FF2B5EF4-FFF2-40B4-BE49-F238E27FC236}">
                  <a16:creationId xmlns:a16="http://schemas.microsoft.com/office/drawing/2014/main" id="{582C4FB7-0BF1-4B92-B3D5-8339E30A9BB5}"/>
                </a:ext>
              </a:extLst>
            </p:cNvPr>
            <p:cNvSpPr/>
            <p:nvPr/>
          </p:nvSpPr>
          <p:spPr>
            <a:xfrm flipH="1">
              <a:off x="701217"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平行四边形 18">
              <a:extLst>
                <a:ext uri="{FF2B5EF4-FFF2-40B4-BE49-F238E27FC236}">
                  <a16:creationId xmlns:a16="http://schemas.microsoft.com/office/drawing/2014/main" id="{D07DAF08-24A6-4AE2-B3A7-7265D85B68FA}"/>
                </a:ext>
              </a:extLst>
            </p:cNvPr>
            <p:cNvSpPr/>
            <p:nvPr/>
          </p:nvSpPr>
          <p:spPr>
            <a:xfrm flipH="1">
              <a:off x="799511"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20" name="直接连接符 19">
              <a:extLst>
                <a:ext uri="{FF2B5EF4-FFF2-40B4-BE49-F238E27FC236}">
                  <a16:creationId xmlns:a16="http://schemas.microsoft.com/office/drawing/2014/main" id="{89EDFDF4-AA01-4ECA-8F85-E3ACBF60A0C4}"/>
                </a:ext>
              </a:extLst>
            </p:cNvPr>
            <p:cNvCxnSpPr>
              <a:cxnSpLocks/>
            </p:cNvCxnSpPr>
            <p:nvPr/>
          </p:nvCxnSpPr>
          <p:spPr>
            <a:xfrm>
              <a:off x="874733" y="2794134"/>
              <a:ext cx="4838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任意多边形: 形状 20">
              <a:extLst>
                <a:ext uri="{FF2B5EF4-FFF2-40B4-BE49-F238E27FC236}">
                  <a16:creationId xmlns:a16="http://schemas.microsoft.com/office/drawing/2014/main" id="{8AA04A30-57E9-410E-9172-D9C53F9C41D9}"/>
                </a:ext>
              </a:extLst>
            </p:cNvPr>
            <p:cNvSpPr/>
            <p:nvPr/>
          </p:nvSpPr>
          <p:spPr>
            <a:xfrm>
              <a:off x="959431" y="2763845"/>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 name="梯形 21">
              <a:extLst>
                <a:ext uri="{FF2B5EF4-FFF2-40B4-BE49-F238E27FC236}">
                  <a16:creationId xmlns:a16="http://schemas.microsoft.com/office/drawing/2014/main" id="{ABB3B34F-5D42-4E66-ABA6-26E60B42EE65}"/>
                </a:ext>
              </a:extLst>
            </p:cNvPr>
            <p:cNvSpPr/>
            <p:nvPr/>
          </p:nvSpPr>
          <p:spPr>
            <a:xfrm flipV="1">
              <a:off x="607695" y="2245994"/>
              <a:ext cx="1017944" cy="551947"/>
            </a:xfrm>
            <a:prstGeom prst="trapezoid">
              <a:avLst>
                <a:gd name="adj" fmla="val 45765"/>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 name="组合 22">
            <a:extLst>
              <a:ext uri="{FF2B5EF4-FFF2-40B4-BE49-F238E27FC236}">
                <a16:creationId xmlns:a16="http://schemas.microsoft.com/office/drawing/2014/main" id="{7BC288AA-DFC9-478F-B245-786E5BB52437}"/>
              </a:ext>
            </a:extLst>
          </p:cNvPr>
          <p:cNvGrpSpPr/>
          <p:nvPr/>
        </p:nvGrpSpPr>
        <p:grpSpPr>
          <a:xfrm>
            <a:off x="3132260" y="1887148"/>
            <a:ext cx="1104132" cy="551950"/>
            <a:chOff x="566924" y="2245994"/>
            <a:chExt cx="1104132" cy="551950"/>
          </a:xfrm>
        </p:grpSpPr>
        <p:sp>
          <p:nvSpPr>
            <p:cNvPr id="24" name="平行四边形 23">
              <a:extLst>
                <a:ext uri="{FF2B5EF4-FFF2-40B4-BE49-F238E27FC236}">
                  <a16:creationId xmlns:a16="http://schemas.microsoft.com/office/drawing/2014/main" id="{E47925D3-70B3-4812-8634-B54ACA657B0C}"/>
                </a:ext>
              </a:extLst>
            </p:cNvPr>
            <p:cNvSpPr/>
            <p:nvPr/>
          </p:nvSpPr>
          <p:spPr>
            <a:xfrm>
              <a:off x="1527056"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 name="平行四边形 24">
              <a:extLst>
                <a:ext uri="{FF2B5EF4-FFF2-40B4-BE49-F238E27FC236}">
                  <a16:creationId xmlns:a16="http://schemas.microsoft.com/office/drawing/2014/main" id="{FCEE55F6-26EA-487B-AD60-B5934A502744}"/>
                </a:ext>
              </a:extLst>
            </p:cNvPr>
            <p:cNvSpPr/>
            <p:nvPr/>
          </p:nvSpPr>
          <p:spPr>
            <a:xfrm>
              <a:off x="1426440"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 name="平行四边形 25">
              <a:extLst>
                <a:ext uri="{FF2B5EF4-FFF2-40B4-BE49-F238E27FC236}">
                  <a16:creationId xmlns:a16="http://schemas.microsoft.com/office/drawing/2014/main" id="{5675C39A-F351-434A-8B36-8E8C3AB17EB5}"/>
                </a:ext>
              </a:extLst>
            </p:cNvPr>
            <p:cNvSpPr/>
            <p:nvPr/>
          </p:nvSpPr>
          <p:spPr>
            <a:xfrm>
              <a:off x="1361824"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 name="平行四边形 26">
              <a:extLst>
                <a:ext uri="{FF2B5EF4-FFF2-40B4-BE49-F238E27FC236}">
                  <a16:creationId xmlns:a16="http://schemas.microsoft.com/office/drawing/2014/main" id="{AFBC595A-14D7-4890-B4EE-F1F7FE2F36EB}"/>
                </a:ext>
              </a:extLst>
            </p:cNvPr>
            <p:cNvSpPr/>
            <p:nvPr/>
          </p:nvSpPr>
          <p:spPr>
            <a:xfrm flipH="1">
              <a:off x="566924"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 name="平行四边形 27">
              <a:extLst>
                <a:ext uri="{FF2B5EF4-FFF2-40B4-BE49-F238E27FC236}">
                  <a16:creationId xmlns:a16="http://schemas.microsoft.com/office/drawing/2014/main" id="{6F24EF4D-EAF2-4896-97CF-94490B3F7F5F}"/>
                </a:ext>
              </a:extLst>
            </p:cNvPr>
            <p:cNvSpPr/>
            <p:nvPr/>
          </p:nvSpPr>
          <p:spPr>
            <a:xfrm flipH="1">
              <a:off x="701217"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平行四边形 28">
              <a:extLst>
                <a:ext uri="{FF2B5EF4-FFF2-40B4-BE49-F238E27FC236}">
                  <a16:creationId xmlns:a16="http://schemas.microsoft.com/office/drawing/2014/main" id="{FF6E56A4-D069-4071-866F-427C7ED2BFE9}"/>
                </a:ext>
              </a:extLst>
            </p:cNvPr>
            <p:cNvSpPr/>
            <p:nvPr/>
          </p:nvSpPr>
          <p:spPr>
            <a:xfrm flipH="1">
              <a:off x="799511"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30" name="直接连接符 29">
              <a:extLst>
                <a:ext uri="{FF2B5EF4-FFF2-40B4-BE49-F238E27FC236}">
                  <a16:creationId xmlns:a16="http://schemas.microsoft.com/office/drawing/2014/main" id="{BFCAF0FD-7924-4570-B028-00CE695CAE3C}"/>
                </a:ext>
              </a:extLst>
            </p:cNvPr>
            <p:cNvCxnSpPr>
              <a:cxnSpLocks/>
            </p:cNvCxnSpPr>
            <p:nvPr/>
          </p:nvCxnSpPr>
          <p:spPr>
            <a:xfrm>
              <a:off x="874733" y="2794134"/>
              <a:ext cx="4838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任意多边形: 形状 30">
              <a:extLst>
                <a:ext uri="{FF2B5EF4-FFF2-40B4-BE49-F238E27FC236}">
                  <a16:creationId xmlns:a16="http://schemas.microsoft.com/office/drawing/2014/main" id="{F4183D9C-2B06-41E2-B17A-EFE3A742ECCA}"/>
                </a:ext>
              </a:extLst>
            </p:cNvPr>
            <p:cNvSpPr/>
            <p:nvPr/>
          </p:nvSpPr>
          <p:spPr>
            <a:xfrm>
              <a:off x="959431" y="2763845"/>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梯形 31">
              <a:extLst>
                <a:ext uri="{FF2B5EF4-FFF2-40B4-BE49-F238E27FC236}">
                  <a16:creationId xmlns:a16="http://schemas.microsoft.com/office/drawing/2014/main" id="{CD8E605F-0E1D-43CE-BAF9-CD70C5D0BF14}"/>
                </a:ext>
              </a:extLst>
            </p:cNvPr>
            <p:cNvSpPr/>
            <p:nvPr/>
          </p:nvSpPr>
          <p:spPr>
            <a:xfrm flipV="1">
              <a:off x="607695" y="2245994"/>
              <a:ext cx="1017944" cy="551947"/>
            </a:xfrm>
            <a:prstGeom prst="trapezoid">
              <a:avLst>
                <a:gd name="adj" fmla="val 45765"/>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3" name="文本框 32">
            <a:extLst>
              <a:ext uri="{FF2B5EF4-FFF2-40B4-BE49-F238E27FC236}">
                <a16:creationId xmlns:a16="http://schemas.microsoft.com/office/drawing/2014/main" id="{7C003074-E5AD-46FD-9F41-49B187ECE59E}"/>
              </a:ext>
            </a:extLst>
          </p:cNvPr>
          <p:cNvSpPr txBox="1"/>
          <p:nvPr/>
        </p:nvSpPr>
        <p:spPr>
          <a:xfrm>
            <a:off x="574291" y="1756465"/>
            <a:ext cx="914400" cy="681589"/>
          </a:xfrm>
          <a:prstGeom prst="rect">
            <a:avLst/>
          </a:prstGeom>
          <a:noFill/>
        </p:spPr>
        <p:txBody>
          <a:bodyPr wrap="none" lIns="0" tIns="0" rIns="0" bIns="0" rtlCol="0" anchor="t" anchorCtr="0">
            <a:noAutofit/>
          </a:bodyPr>
          <a:lstStyle/>
          <a:p>
            <a:pPr algn="ctr">
              <a:lnSpc>
                <a:spcPct val="150000"/>
              </a:lnSpc>
            </a:pPr>
            <a:r>
              <a:rPr lang="zh-CN" altLang="en-US" sz="1400" dirty="0">
                <a:solidFill>
                  <a:schemeClr val="accent2"/>
                </a:solidFill>
                <a:latin typeface="+mj-ea"/>
                <a:ea typeface="+mj-ea"/>
              </a:rPr>
              <a:t>订单编号</a:t>
            </a:r>
            <a:endParaRPr lang="en-US" altLang="zh-CN" sz="1400" dirty="0">
              <a:solidFill>
                <a:schemeClr val="accent2"/>
              </a:solidFill>
              <a:latin typeface="+mj-ea"/>
              <a:ea typeface="+mj-ea"/>
            </a:endParaRPr>
          </a:p>
          <a:p>
            <a:pPr algn="ctr">
              <a:lnSpc>
                <a:spcPct val="150000"/>
              </a:lnSpc>
            </a:pPr>
            <a:r>
              <a:rPr lang="en-US" altLang="zh-CN" sz="1000" dirty="0">
                <a:solidFill>
                  <a:schemeClr val="accent2"/>
                </a:solidFill>
                <a:latin typeface="+mn-ea"/>
              </a:rPr>
              <a:t>SALES ID</a:t>
            </a:r>
            <a:endParaRPr lang="zh-CN" altLang="en-US" sz="1000" dirty="0">
              <a:solidFill>
                <a:schemeClr val="accent2"/>
              </a:solidFill>
              <a:latin typeface="+mn-ea"/>
            </a:endParaRPr>
          </a:p>
        </p:txBody>
      </p:sp>
      <p:sp>
        <p:nvSpPr>
          <p:cNvPr id="34" name="文本框 33">
            <a:extLst>
              <a:ext uri="{FF2B5EF4-FFF2-40B4-BE49-F238E27FC236}">
                <a16:creationId xmlns:a16="http://schemas.microsoft.com/office/drawing/2014/main" id="{515949E8-0451-46B3-9C43-EA79F114DC2C}"/>
              </a:ext>
            </a:extLst>
          </p:cNvPr>
          <p:cNvSpPr txBox="1"/>
          <p:nvPr/>
        </p:nvSpPr>
        <p:spPr>
          <a:xfrm>
            <a:off x="1900709" y="1756465"/>
            <a:ext cx="914400" cy="681589"/>
          </a:xfrm>
          <a:prstGeom prst="rect">
            <a:avLst/>
          </a:prstGeom>
          <a:noFill/>
        </p:spPr>
        <p:txBody>
          <a:bodyPr wrap="none" lIns="0" tIns="0" rIns="0" bIns="0" rtlCol="0" anchor="t" anchorCtr="0">
            <a:noAutofit/>
          </a:bodyPr>
          <a:lstStyle/>
          <a:p>
            <a:pPr algn="ctr">
              <a:lnSpc>
                <a:spcPct val="150000"/>
              </a:lnSpc>
            </a:pPr>
            <a:r>
              <a:rPr lang="zh-CN" altLang="en-US" sz="1400" dirty="0">
                <a:solidFill>
                  <a:schemeClr val="accent2"/>
                </a:solidFill>
                <a:latin typeface="+mj-ea"/>
                <a:ea typeface="+mj-ea"/>
              </a:rPr>
              <a:t>订单金额</a:t>
            </a:r>
            <a:endParaRPr lang="en-US" altLang="zh-CN" sz="1400" dirty="0">
              <a:solidFill>
                <a:schemeClr val="accent2"/>
              </a:solidFill>
              <a:latin typeface="+mj-ea"/>
              <a:ea typeface="+mj-ea"/>
            </a:endParaRPr>
          </a:p>
          <a:p>
            <a:pPr algn="ctr">
              <a:lnSpc>
                <a:spcPct val="150000"/>
              </a:lnSpc>
            </a:pPr>
            <a:r>
              <a:rPr lang="en-US" altLang="zh-CN" sz="1000" dirty="0">
                <a:solidFill>
                  <a:schemeClr val="accent2"/>
                </a:solidFill>
                <a:latin typeface="+mn-ea"/>
              </a:rPr>
              <a:t>AMMOUNT</a:t>
            </a:r>
            <a:endParaRPr lang="zh-CN" altLang="en-US" sz="1000" dirty="0">
              <a:solidFill>
                <a:schemeClr val="accent2"/>
              </a:solidFill>
              <a:latin typeface="+mn-ea"/>
            </a:endParaRPr>
          </a:p>
        </p:txBody>
      </p:sp>
      <p:sp>
        <p:nvSpPr>
          <p:cNvPr id="35" name="文本框 34">
            <a:extLst>
              <a:ext uri="{FF2B5EF4-FFF2-40B4-BE49-F238E27FC236}">
                <a16:creationId xmlns:a16="http://schemas.microsoft.com/office/drawing/2014/main" id="{021770AC-B06F-4582-A70F-FD355ABF9400}"/>
              </a:ext>
            </a:extLst>
          </p:cNvPr>
          <p:cNvSpPr txBox="1"/>
          <p:nvPr/>
        </p:nvSpPr>
        <p:spPr>
          <a:xfrm>
            <a:off x="3238953" y="1756465"/>
            <a:ext cx="914400" cy="681589"/>
          </a:xfrm>
          <a:prstGeom prst="rect">
            <a:avLst/>
          </a:prstGeom>
          <a:noFill/>
        </p:spPr>
        <p:txBody>
          <a:bodyPr wrap="none" lIns="0" tIns="0" rIns="0" bIns="0" rtlCol="0" anchor="t" anchorCtr="0">
            <a:noAutofit/>
          </a:bodyPr>
          <a:lstStyle/>
          <a:p>
            <a:pPr algn="ctr">
              <a:lnSpc>
                <a:spcPct val="150000"/>
              </a:lnSpc>
            </a:pPr>
            <a:r>
              <a:rPr lang="zh-CN" altLang="en-US" sz="1400" dirty="0">
                <a:solidFill>
                  <a:schemeClr val="accent2"/>
                </a:solidFill>
                <a:latin typeface="+mj-ea"/>
                <a:ea typeface="+mj-ea"/>
              </a:rPr>
              <a:t>订单编号</a:t>
            </a:r>
            <a:endParaRPr lang="en-US" altLang="zh-CN" sz="1400" dirty="0">
              <a:solidFill>
                <a:schemeClr val="accent2"/>
              </a:solidFill>
              <a:latin typeface="+mj-ea"/>
              <a:ea typeface="+mj-ea"/>
            </a:endParaRPr>
          </a:p>
          <a:p>
            <a:pPr algn="ctr">
              <a:lnSpc>
                <a:spcPct val="150000"/>
              </a:lnSpc>
            </a:pPr>
            <a:r>
              <a:rPr lang="en-US" altLang="zh-CN" sz="1000" dirty="0">
                <a:solidFill>
                  <a:schemeClr val="accent2"/>
                </a:solidFill>
                <a:latin typeface="+mn-ea"/>
              </a:rPr>
              <a:t>COST</a:t>
            </a:r>
            <a:endParaRPr lang="zh-CN" altLang="en-US" sz="1000" dirty="0">
              <a:solidFill>
                <a:schemeClr val="accent2"/>
              </a:solidFill>
              <a:latin typeface="+mn-ea"/>
            </a:endParaRPr>
          </a:p>
        </p:txBody>
      </p:sp>
      <p:grpSp>
        <p:nvGrpSpPr>
          <p:cNvPr id="36" name="组合 35">
            <a:extLst>
              <a:ext uri="{FF2B5EF4-FFF2-40B4-BE49-F238E27FC236}">
                <a16:creationId xmlns:a16="http://schemas.microsoft.com/office/drawing/2014/main" id="{591A6212-E517-40F6-B524-3AF155769388}"/>
              </a:ext>
            </a:extLst>
          </p:cNvPr>
          <p:cNvGrpSpPr/>
          <p:nvPr/>
        </p:nvGrpSpPr>
        <p:grpSpPr>
          <a:xfrm>
            <a:off x="490139" y="4449596"/>
            <a:ext cx="1668867" cy="309048"/>
            <a:chOff x="490139" y="4240092"/>
            <a:chExt cx="1668867" cy="309048"/>
          </a:xfrm>
        </p:grpSpPr>
        <p:sp>
          <p:nvSpPr>
            <p:cNvPr id="37" name="平行四边形 36">
              <a:extLst>
                <a:ext uri="{FF2B5EF4-FFF2-40B4-BE49-F238E27FC236}">
                  <a16:creationId xmlns:a16="http://schemas.microsoft.com/office/drawing/2014/main" id="{1D37DDE5-D81F-43C5-ACEA-DA2B1856E6F4}"/>
                </a:ext>
              </a:extLst>
            </p:cNvPr>
            <p:cNvSpPr/>
            <p:nvPr/>
          </p:nvSpPr>
          <p:spPr>
            <a:xfrm>
              <a:off x="600111" y="4240092"/>
              <a:ext cx="1448922" cy="309048"/>
            </a:xfrm>
            <a:prstGeom prst="parallelogram">
              <a:avLst>
                <a:gd name="adj" fmla="val 35498"/>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任意多边形: 形状 37">
              <a:extLst>
                <a:ext uri="{FF2B5EF4-FFF2-40B4-BE49-F238E27FC236}">
                  <a16:creationId xmlns:a16="http://schemas.microsoft.com/office/drawing/2014/main" id="{FE1F00FD-8903-47D3-90DD-736E9A582A17}"/>
                </a:ext>
              </a:extLst>
            </p:cNvPr>
            <p:cNvSpPr/>
            <p:nvPr/>
          </p:nvSpPr>
          <p:spPr>
            <a:xfrm>
              <a:off x="490139"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 name="任意多边形: 形状 38">
              <a:extLst>
                <a:ext uri="{FF2B5EF4-FFF2-40B4-BE49-F238E27FC236}">
                  <a16:creationId xmlns:a16="http://schemas.microsoft.com/office/drawing/2014/main" id="{6DD1C017-1BD3-444A-ACA3-34E680ECCEF9}"/>
                </a:ext>
              </a:extLst>
            </p:cNvPr>
            <p:cNvSpPr/>
            <p:nvPr/>
          </p:nvSpPr>
          <p:spPr>
            <a:xfrm>
              <a:off x="1990702"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0" name="组合 39">
            <a:extLst>
              <a:ext uri="{FF2B5EF4-FFF2-40B4-BE49-F238E27FC236}">
                <a16:creationId xmlns:a16="http://schemas.microsoft.com/office/drawing/2014/main" id="{35BC08FF-8E39-4B80-B5A5-A5211782322A}"/>
              </a:ext>
            </a:extLst>
          </p:cNvPr>
          <p:cNvGrpSpPr/>
          <p:nvPr/>
        </p:nvGrpSpPr>
        <p:grpSpPr>
          <a:xfrm>
            <a:off x="2540119" y="4460383"/>
            <a:ext cx="1668867" cy="309048"/>
            <a:chOff x="490139" y="4240092"/>
            <a:chExt cx="1668867" cy="309048"/>
          </a:xfrm>
        </p:grpSpPr>
        <p:sp>
          <p:nvSpPr>
            <p:cNvPr id="41" name="平行四边形 40">
              <a:extLst>
                <a:ext uri="{FF2B5EF4-FFF2-40B4-BE49-F238E27FC236}">
                  <a16:creationId xmlns:a16="http://schemas.microsoft.com/office/drawing/2014/main" id="{B2B0EFCF-DBC8-429F-B051-3FAD750A4113}"/>
                </a:ext>
              </a:extLst>
            </p:cNvPr>
            <p:cNvSpPr/>
            <p:nvPr/>
          </p:nvSpPr>
          <p:spPr>
            <a:xfrm>
              <a:off x="600111" y="4240092"/>
              <a:ext cx="1448922" cy="309048"/>
            </a:xfrm>
            <a:prstGeom prst="parallelogram">
              <a:avLst>
                <a:gd name="adj" fmla="val 35498"/>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 name="任意多边形: 形状 41">
              <a:extLst>
                <a:ext uri="{FF2B5EF4-FFF2-40B4-BE49-F238E27FC236}">
                  <a16:creationId xmlns:a16="http://schemas.microsoft.com/office/drawing/2014/main" id="{25DAC4DC-F083-4E52-96BF-C28C4F13E09B}"/>
                </a:ext>
              </a:extLst>
            </p:cNvPr>
            <p:cNvSpPr/>
            <p:nvPr/>
          </p:nvSpPr>
          <p:spPr>
            <a:xfrm>
              <a:off x="490139"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任意多边形: 形状 42">
              <a:extLst>
                <a:ext uri="{FF2B5EF4-FFF2-40B4-BE49-F238E27FC236}">
                  <a16:creationId xmlns:a16="http://schemas.microsoft.com/office/drawing/2014/main" id="{9F6DDFEB-9F33-4B23-828C-ED79190A138B}"/>
                </a:ext>
              </a:extLst>
            </p:cNvPr>
            <p:cNvSpPr/>
            <p:nvPr/>
          </p:nvSpPr>
          <p:spPr>
            <a:xfrm>
              <a:off x="1990702"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4" name="组合 43">
            <a:extLst>
              <a:ext uri="{FF2B5EF4-FFF2-40B4-BE49-F238E27FC236}">
                <a16:creationId xmlns:a16="http://schemas.microsoft.com/office/drawing/2014/main" id="{F945718D-9AE1-4E98-8948-81D336F633AE}"/>
              </a:ext>
            </a:extLst>
          </p:cNvPr>
          <p:cNvGrpSpPr/>
          <p:nvPr/>
        </p:nvGrpSpPr>
        <p:grpSpPr>
          <a:xfrm>
            <a:off x="490139" y="4967362"/>
            <a:ext cx="1668867" cy="309048"/>
            <a:chOff x="490139" y="4240092"/>
            <a:chExt cx="1668867" cy="309048"/>
          </a:xfrm>
        </p:grpSpPr>
        <p:sp>
          <p:nvSpPr>
            <p:cNvPr id="45" name="平行四边形 44">
              <a:extLst>
                <a:ext uri="{FF2B5EF4-FFF2-40B4-BE49-F238E27FC236}">
                  <a16:creationId xmlns:a16="http://schemas.microsoft.com/office/drawing/2014/main" id="{89EAD84B-32E3-4D5F-A23C-0D8A41826B4A}"/>
                </a:ext>
              </a:extLst>
            </p:cNvPr>
            <p:cNvSpPr/>
            <p:nvPr/>
          </p:nvSpPr>
          <p:spPr>
            <a:xfrm>
              <a:off x="600111" y="4240092"/>
              <a:ext cx="1448922" cy="309048"/>
            </a:xfrm>
            <a:prstGeom prst="parallelogram">
              <a:avLst>
                <a:gd name="adj" fmla="val 35498"/>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任意多边形: 形状 45">
              <a:extLst>
                <a:ext uri="{FF2B5EF4-FFF2-40B4-BE49-F238E27FC236}">
                  <a16:creationId xmlns:a16="http://schemas.microsoft.com/office/drawing/2014/main" id="{C5C76ADD-12BE-4DEE-AB17-EF9BDED0CC0E}"/>
                </a:ext>
              </a:extLst>
            </p:cNvPr>
            <p:cNvSpPr/>
            <p:nvPr/>
          </p:nvSpPr>
          <p:spPr>
            <a:xfrm>
              <a:off x="490139"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任意多边形: 形状 46">
              <a:extLst>
                <a:ext uri="{FF2B5EF4-FFF2-40B4-BE49-F238E27FC236}">
                  <a16:creationId xmlns:a16="http://schemas.microsoft.com/office/drawing/2014/main" id="{BB0A1D81-95FD-4912-BBF1-392C73A4721B}"/>
                </a:ext>
              </a:extLst>
            </p:cNvPr>
            <p:cNvSpPr/>
            <p:nvPr/>
          </p:nvSpPr>
          <p:spPr>
            <a:xfrm>
              <a:off x="1990702"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8" name="组合 47">
            <a:extLst>
              <a:ext uri="{FF2B5EF4-FFF2-40B4-BE49-F238E27FC236}">
                <a16:creationId xmlns:a16="http://schemas.microsoft.com/office/drawing/2014/main" id="{78C475AF-AA1A-4208-8953-5DE7D029F24E}"/>
              </a:ext>
            </a:extLst>
          </p:cNvPr>
          <p:cNvGrpSpPr/>
          <p:nvPr/>
        </p:nvGrpSpPr>
        <p:grpSpPr>
          <a:xfrm>
            <a:off x="2540119" y="4974553"/>
            <a:ext cx="1668867" cy="309048"/>
            <a:chOff x="490139" y="4240092"/>
            <a:chExt cx="1668867" cy="309048"/>
          </a:xfrm>
        </p:grpSpPr>
        <p:sp>
          <p:nvSpPr>
            <p:cNvPr id="49" name="平行四边形 48">
              <a:extLst>
                <a:ext uri="{FF2B5EF4-FFF2-40B4-BE49-F238E27FC236}">
                  <a16:creationId xmlns:a16="http://schemas.microsoft.com/office/drawing/2014/main" id="{F0B3F43C-40AD-49B6-9791-C56BF2B7DB8D}"/>
                </a:ext>
              </a:extLst>
            </p:cNvPr>
            <p:cNvSpPr/>
            <p:nvPr/>
          </p:nvSpPr>
          <p:spPr>
            <a:xfrm>
              <a:off x="600111" y="4240092"/>
              <a:ext cx="1448922" cy="309048"/>
            </a:xfrm>
            <a:prstGeom prst="parallelogram">
              <a:avLst>
                <a:gd name="adj" fmla="val 35498"/>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 name="任意多边形: 形状 49">
              <a:extLst>
                <a:ext uri="{FF2B5EF4-FFF2-40B4-BE49-F238E27FC236}">
                  <a16:creationId xmlns:a16="http://schemas.microsoft.com/office/drawing/2014/main" id="{4249C0AD-F7DA-40EA-8768-01FEAC742450}"/>
                </a:ext>
              </a:extLst>
            </p:cNvPr>
            <p:cNvSpPr/>
            <p:nvPr/>
          </p:nvSpPr>
          <p:spPr>
            <a:xfrm>
              <a:off x="490139"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1" name="任意多边形: 形状 50">
              <a:extLst>
                <a:ext uri="{FF2B5EF4-FFF2-40B4-BE49-F238E27FC236}">
                  <a16:creationId xmlns:a16="http://schemas.microsoft.com/office/drawing/2014/main" id="{C99BE8E3-FF4F-4E0A-B4C6-B63CB6C889BA}"/>
                </a:ext>
              </a:extLst>
            </p:cNvPr>
            <p:cNvSpPr/>
            <p:nvPr/>
          </p:nvSpPr>
          <p:spPr>
            <a:xfrm>
              <a:off x="1990702"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52" name="组合 51">
            <a:extLst>
              <a:ext uri="{FF2B5EF4-FFF2-40B4-BE49-F238E27FC236}">
                <a16:creationId xmlns:a16="http://schemas.microsoft.com/office/drawing/2014/main" id="{516E7F6A-64D6-4C3D-8EE0-32A7FA709AC0}"/>
              </a:ext>
            </a:extLst>
          </p:cNvPr>
          <p:cNvGrpSpPr/>
          <p:nvPr/>
        </p:nvGrpSpPr>
        <p:grpSpPr>
          <a:xfrm>
            <a:off x="490139" y="5485128"/>
            <a:ext cx="1668867" cy="309048"/>
            <a:chOff x="490139" y="4240092"/>
            <a:chExt cx="1668867" cy="309048"/>
          </a:xfrm>
        </p:grpSpPr>
        <p:sp>
          <p:nvSpPr>
            <p:cNvPr id="53" name="平行四边形 52">
              <a:extLst>
                <a:ext uri="{FF2B5EF4-FFF2-40B4-BE49-F238E27FC236}">
                  <a16:creationId xmlns:a16="http://schemas.microsoft.com/office/drawing/2014/main" id="{978937EF-1A98-448C-99D6-958F2D53F292}"/>
                </a:ext>
              </a:extLst>
            </p:cNvPr>
            <p:cNvSpPr/>
            <p:nvPr/>
          </p:nvSpPr>
          <p:spPr>
            <a:xfrm>
              <a:off x="600111" y="4240092"/>
              <a:ext cx="1448922" cy="309048"/>
            </a:xfrm>
            <a:prstGeom prst="parallelogram">
              <a:avLst>
                <a:gd name="adj" fmla="val 35498"/>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4" name="任意多边形: 形状 53">
              <a:extLst>
                <a:ext uri="{FF2B5EF4-FFF2-40B4-BE49-F238E27FC236}">
                  <a16:creationId xmlns:a16="http://schemas.microsoft.com/office/drawing/2014/main" id="{10CE1A5C-0050-4BC7-B5AA-83C9F2868CDA}"/>
                </a:ext>
              </a:extLst>
            </p:cNvPr>
            <p:cNvSpPr/>
            <p:nvPr/>
          </p:nvSpPr>
          <p:spPr>
            <a:xfrm>
              <a:off x="490139"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5" name="任意多边形: 形状 54">
              <a:extLst>
                <a:ext uri="{FF2B5EF4-FFF2-40B4-BE49-F238E27FC236}">
                  <a16:creationId xmlns:a16="http://schemas.microsoft.com/office/drawing/2014/main" id="{D82E00EA-B6D5-4D20-864C-4DB6AA774084}"/>
                </a:ext>
              </a:extLst>
            </p:cNvPr>
            <p:cNvSpPr/>
            <p:nvPr/>
          </p:nvSpPr>
          <p:spPr>
            <a:xfrm>
              <a:off x="1990702"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56" name="组合 55">
            <a:extLst>
              <a:ext uri="{FF2B5EF4-FFF2-40B4-BE49-F238E27FC236}">
                <a16:creationId xmlns:a16="http://schemas.microsoft.com/office/drawing/2014/main" id="{9EB893D7-EF93-4386-AD7E-4875FC3BD5A1}"/>
              </a:ext>
            </a:extLst>
          </p:cNvPr>
          <p:cNvGrpSpPr/>
          <p:nvPr/>
        </p:nvGrpSpPr>
        <p:grpSpPr>
          <a:xfrm>
            <a:off x="2540119" y="5488723"/>
            <a:ext cx="1668867" cy="309048"/>
            <a:chOff x="490139" y="4240092"/>
            <a:chExt cx="1668867" cy="309048"/>
          </a:xfrm>
        </p:grpSpPr>
        <p:sp>
          <p:nvSpPr>
            <p:cNvPr id="57" name="平行四边形 56">
              <a:extLst>
                <a:ext uri="{FF2B5EF4-FFF2-40B4-BE49-F238E27FC236}">
                  <a16:creationId xmlns:a16="http://schemas.microsoft.com/office/drawing/2014/main" id="{8980EDE0-C559-411A-9436-FFAB4D3A123D}"/>
                </a:ext>
              </a:extLst>
            </p:cNvPr>
            <p:cNvSpPr/>
            <p:nvPr/>
          </p:nvSpPr>
          <p:spPr>
            <a:xfrm>
              <a:off x="600111" y="4240092"/>
              <a:ext cx="1448922" cy="309048"/>
            </a:xfrm>
            <a:prstGeom prst="parallelogram">
              <a:avLst>
                <a:gd name="adj" fmla="val 35498"/>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任意多边形: 形状 57">
              <a:extLst>
                <a:ext uri="{FF2B5EF4-FFF2-40B4-BE49-F238E27FC236}">
                  <a16:creationId xmlns:a16="http://schemas.microsoft.com/office/drawing/2014/main" id="{3BAD685A-F432-45BC-8B78-AE1D52FDF9CF}"/>
                </a:ext>
              </a:extLst>
            </p:cNvPr>
            <p:cNvSpPr/>
            <p:nvPr/>
          </p:nvSpPr>
          <p:spPr>
            <a:xfrm>
              <a:off x="490139"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9" name="任意多边形: 形状 58">
              <a:extLst>
                <a:ext uri="{FF2B5EF4-FFF2-40B4-BE49-F238E27FC236}">
                  <a16:creationId xmlns:a16="http://schemas.microsoft.com/office/drawing/2014/main" id="{006EB13F-1E05-420B-80DE-C37AE507DBE3}"/>
                </a:ext>
              </a:extLst>
            </p:cNvPr>
            <p:cNvSpPr/>
            <p:nvPr/>
          </p:nvSpPr>
          <p:spPr>
            <a:xfrm>
              <a:off x="1990702"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0" name="组合 59">
            <a:extLst>
              <a:ext uri="{FF2B5EF4-FFF2-40B4-BE49-F238E27FC236}">
                <a16:creationId xmlns:a16="http://schemas.microsoft.com/office/drawing/2014/main" id="{46ECBDF1-422A-4138-9F36-1E19054399DC}"/>
              </a:ext>
            </a:extLst>
          </p:cNvPr>
          <p:cNvGrpSpPr/>
          <p:nvPr/>
        </p:nvGrpSpPr>
        <p:grpSpPr>
          <a:xfrm>
            <a:off x="490139" y="6002892"/>
            <a:ext cx="1668867" cy="309048"/>
            <a:chOff x="490139" y="4240092"/>
            <a:chExt cx="1668867" cy="309048"/>
          </a:xfrm>
        </p:grpSpPr>
        <p:sp>
          <p:nvSpPr>
            <p:cNvPr id="61" name="平行四边形 60">
              <a:extLst>
                <a:ext uri="{FF2B5EF4-FFF2-40B4-BE49-F238E27FC236}">
                  <a16:creationId xmlns:a16="http://schemas.microsoft.com/office/drawing/2014/main" id="{CD26A6E3-2AE4-43C3-88A8-9D6F25B44F4F}"/>
                </a:ext>
              </a:extLst>
            </p:cNvPr>
            <p:cNvSpPr/>
            <p:nvPr/>
          </p:nvSpPr>
          <p:spPr>
            <a:xfrm>
              <a:off x="600111" y="4240092"/>
              <a:ext cx="1448922" cy="309048"/>
            </a:xfrm>
            <a:prstGeom prst="parallelogram">
              <a:avLst>
                <a:gd name="adj" fmla="val 35498"/>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2" name="任意多边形: 形状 61">
              <a:extLst>
                <a:ext uri="{FF2B5EF4-FFF2-40B4-BE49-F238E27FC236}">
                  <a16:creationId xmlns:a16="http://schemas.microsoft.com/office/drawing/2014/main" id="{17881D28-C86E-4755-B36E-F9FF2F3E4E05}"/>
                </a:ext>
              </a:extLst>
            </p:cNvPr>
            <p:cNvSpPr/>
            <p:nvPr/>
          </p:nvSpPr>
          <p:spPr>
            <a:xfrm>
              <a:off x="490139"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任意多边形: 形状 62">
              <a:extLst>
                <a:ext uri="{FF2B5EF4-FFF2-40B4-BE49-F238E27FC236}">
                  <a16:creationId xmlns:a16="http://schemas.microsoft.com/office/drawing/2014/main" id="{B0515904-6EF4-423C-A312-20F71BF09499}"/>
                </a:ext>
              </a:extLst>
            </p:cNvPr>
            <p:cNvSpPr/>
            <p:nvPr/>
          </p:nvSpPr>
          <p:spPr>
            <a:xfrm>
              <a:off x="1990702"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4" name="组合 63">
            <a:extLst>
              <a:ext uri="{FF2B5EF4-FFF2-40B4-BE49-F238E27FC236}">
                <a16:creationId xmlns:a16="http://schemas.microsoft.com/office/drawing/2014/main" id="{D8F4B4CF-B636-42FD-86D3-D45737D61A72}"/>
              </a:ext>
            </a:extLst>
          </p:cNvPr>
          <p:cNvGrpSpPr/>
          <p:nvPr/>
        </p:nvGrpSpPr>
        <p:grpSpPr>
          <a:xfrm>
            <a:off x="2540119" y="6002892"/>
            <a:ext cx="1668867" cy="309048"/>
            <a:chOff x="490139" y="4240092"/>
            <a:chExt cx="1668867" cy="309048"/>
          </a:xfrm>
        </p:grpSpPr>
        <p:sp>
          <p:nvSpPr>
            <p:cNvPr id="65" name="平行四边形 64">
              <a:extLst>
                <a:ext uri="{FF2B5EF4-FFF2-40B4-BE49-F238E27FC236}">
                  <a16:creationId xmlns:a16="http://schemas.microsoft.com/office/drawing/2014/main" id="{1CE78EC2-E215-4952-B98E-DBEB5900B34A}"/>
                </a:ext>
              </a:extLst>
            </p:cNvPr>
            <p:cNvSpPr/>
            <p:nvPr/>
          </p:nvSpPr>
          <p:spPr>
            <a:xfrm>
              <a:off x="600111" y="4240092"/>
              <a:ext cx="1448922" cy="309048"/>
            </a:xfrm>
            <a:prstGeom prst="parallelogram">
              <a:avLst>
                <a:gd name="adj" fmla="val 35498"/>
              </a:avLst>
            </a:pr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6" name="任意多边形: 形状 65">
              <a:extLst>
                <a:ext uri="{FF2B5EF4-FFF2-40B4-BE49-F238E27FC236}">
                  <a16:creationId xmlns:a16="http://schemas.microsoft.com/office/drawing/2014/main" id="{7DE4A840-905E-42ED-B27E-0FC32105C5B6}"/>
                </a:ext>
              </a:extLst>
            </p:cNvPr>
            <p:cNvSpPr/>
            <p:nvPr/>
          </p:nvSpPr>
          <p:spPr>
            <a:xfrm>
              <a:off x="490139"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任意多边形: 形状 66">
              <a:extLst>
                <a:ext uri="{FF2B5EF4-FFF2-40B4-BE49-F238E27FC236}">
                  <a16:creationId xmlns:a16="http://schemas.microsoft.com/office/drawing/2014/main" id="{E43C91DB-72CE-4D84-80E9-B81215E0EB5A}"/>
                </a:ext>
              </a:extLst>
            </p:cNvPr>
            <p:cNvSpPr/>
            <p:nvPr/>
          </p:nvSpPr>
          <p:spPr>
            <a:xfrm>
              <a:off x="1990702" y="4240092"/>
              <a:ext cx="168304" cy="309048"/>
            </a:xfrm>
            <a:custGeom>
              <a:avLst/>
              <a:gdLst>
                <a:gd name="connsiteX0" fmla="*/ 109706 w 168304"/>
                <a:gd name="connsiteY0" fmla="*/ 0 h 309048"/>
                <a:gd name="connsiteX1" fmla="*/ 168304 w 168304"/>
                <a:gd name="connsiteY1" fmla="*/ 0 h 309048"/>
                <a:gd name="connsiteX2" fmla="*/ 58598 w 168304"/>
                <a:gd name="connsiteY2" fmla="*/ 309048 h 309048"/>
                <a:gd name="connsiteX3" fmla="*/ 0 w 168304"/>
                <a:gd name="connsiteY3" fmla="*/ 309048 h 309048"/>
              </a:gdLst>
              <a:ahLst/>
              <a:cxnLst>
                <a:cxn ang="0">
                  <a:pos x="connsiteX0" y="connsiteY0"/>
                </a:cxn>
                <a:cxn ang="0">
                  <a:pos x="connsiteX1" y="connsiteY1"/>
                </a:cxn>
                <a:cxn ang="0">
                  <a:pos x="connsiteX2" y="connsiteY2"/>
                </a:cxn>
                <a:cxn ang="0">
                  <a:pos x="connsiteX3" y="connsiteY3"/>
                </a:cxn>
              </a:cxnLst>
              <a:rect l="l" t="t" r="r" b="b"/>
              <a:pathLst>
                <a:path w="168304" h="309048">
                  <a:moveTo>
                    <a:pt x="109706" y="0"/>
                  </a:moveTo>
                  <a:lnTo>
                    <a:pt x="168304" y="0"/>
                  </a:lnTo>
                  <a:lnTo>
                    <a:pt x="58598" y="309048"/>
                  </a:lnTo>
                  <a:lnTo>
                    <a:pt x="0" y="309048"/>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68" name="文本框 67">
            <a:extLst>
              <a:ext uri="{FF2B5EF4-FFF2-40B4-BE49-F238E27FC236}">
                <a16:creationId xmlns:a16="http://schemas.microsoft.com/office/drawing/2014/main" id="{34916DA0-0E10-4A04-92EE-F419CDA0063C}"/>
              </a:ext>
            </a:extLst>
          </p:cNvPr>
          <p:cNvSpPr txBox="1"/>
          <p:nvPr/>
        </p:nvSpPr>
        <p:spPr>
          <a:xfrm>
            <a:off x="719851" y="4498901"/>
            <a:ext cx="1209442" cy="219456"/>
          </a:xfrm>
          <a:prstGeom prst="rect">
            <a:avLst/>
          </a:prstGeom>
          <a:noFill/>
        </p:spPr>
        <p:txBody>
          <a:bodyPr wrap="square" lIns="0" tIns="0" rIns="0" bIns="0" rtlCol="0" anchor="ctr" anchorCtr="1">
            <a:noAutofit/>
          </a:bodyPr>
          <a:lstStyle/>
          <a:p>
            <a:pPr algn="l"/>
            <a:r>
              <a:rPr lang="zh-CN" altLang="en-US" sz="1400" dirty="0">
                <a:solidFill>
                  <a:schemeClr val="bg1"/>
                </a:solidFill>
                <a:latin typeface="+mn-ea"/>
              </a:rPr>
              <a:t>大区</a:t>
            </a:r>
          </a:p>
        </p:txBody>
      </p:sp>
      <p:grpSp>
        <p:nvGrpSpPr>
          <p:cNvPr id="69" name="组合 68">
            <a:extLst>
              <a:ext uri="{FF2B5EF4-FFF2-40B4-BE49-F238E27FC236}">
                <a16:creationId xmlns:a16="http://schemas.microsoft.com/office/drawing/2014/main" id="{92750637-FFE8-427C-B328-0E1426362927}"/>
              </a:ext>
            </a:extLst>
          </p:cNvPr>
          <p:cNvGrpSpPr/>
          <p:nvPr/>
        </p:nvGrpSpPr>
        <p:grpSpPr>
          <a:xfrm>
            <a:off x="479425" y="2708324"/>
            <a:ext cx="1104132" cy="551950"/>
            <a:chOff x="566924" y="2245994"/>
            <a:chExt cx="1104132" cy="551950"/>
          </a:xfrm>
        </p:grpSpPr>
        <p:sp>
          <p:nvSpPr>
            <p:cNvPr id="70" name="平行四边形 69">
              <a:extLst>
                <a:ext uri="{FF2B5EF4-FFF2-40B4-BE49-F238E27FC236}">
                  <a16:creationId xmlns:a16="http://schemas.microsoft.com/office/drawing/2014/main" id="{64195F1E-C18E-4724-BE18-B3D1D373181D}"/>
                </a:ext>
              </a:extLst>
            </p:cNvPr>
            <p:cNvSpPr/>
            <p:nvPr/>
          </p:nvSpPr>
          <p:spPr>
            <a:xfrm>
              <a:off x="1527056"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1" name="平行四边形 70">
              <a:extLst>
                <a:ext uri="{FF2B5EF4-FFF2-40B4-BE49-F238E27FC236}">
                  <a16:creationId xmlns:a16="http://schemas.microsoft.com/office/drawing/2014/main" id="{39541CCE-6448-489E-9DF8-317A476CF464}"/>
                </a:ext>
              </a:extLst>
            </p:cNvPr>
            <p:cNvSpPr/>
            <p:nvPr/>
          </p:nvSpPr>
          <p:spPr>
            <a:xfrm>
              <a:off x="1426440"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2" name="平行四边形 71">
              <a:extLst>
                <a:ext uri="{FF2B5EF4-FFF2-40B4-BE49-F238E27FC236}">
                  <a16:creationId xmlns:a16="http://schemas.microsoft.com/office/drawing/2014/main" id="{92CCA93D-F9E1-4F4A-A436-4784B6F3C213}"/>
                </a:ext>
              </a:extLst>
            </p:cNvPr>
            <p:cNvSpPr/>
            <p:nvPr/>
          </p:nvSpPr>
          <p:spPr>
            <a:xfrm>
              <a:off x="1361824"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3" name="平行四边形 72">
              <a:extLst>
                <a:ext uri="{FF2B5EF4-FFF2-40B4-BE49-F238E27FC236}">
                  <a16:creationId xmlns:a16="http://schemas.microsoft.com/office/drawing/2014/main" id="{31435AC7-2D91-45EB-8C9E-A4A144E17E3C}"/>
                </a:ext>
              </a:extLst>
            </p:cNvPr>
            <p:cNvSpPr/>
            <p:nvPr/>
          </p:nvSpPr>
          <p:spPr>
            <a:xfrm flipH="1">
              <a:off x="566924"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4" name="平行四边形 73">
              <a:extLst>
                <a:ext uri="{FF2B5EF4-FFF2-40B4-BE49-F238E27FC236}">
                  <a16:creationId xmlns:a16="http://schemas.microsoft.com/office/drawing/2014/main" id="{344323E1-BBEE-4E78-85A0-337D5480AFE9}"/>
                </a:ext>
              </a:extLst>
            </p:cNvPr>
            <p:cNvSpPr/>
            <p:nvPr/>
          </p:nvSpPr>
          <p:spPr>
            <a:xfrm flipH="1">
              <a:off x="701217"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5" name="平行四边形 74">
              <a:extLst>
                <a:ext uri="{FF2B5EF4-FFF2-40B4-BE49-F238E27FC236}">
                  <a16:creationId xmlns:a16="http://schemas.microsoft.com/office/drawing/2014/main" id="{427F58A0-10DE-4DD4-A4CD-E81E99D66464}"/>
                </a:ext>
              </a:extLst>
            </p:cNvPr>
            <p:cNvSpPr/>
            <p:nvPr/>
          </p:nvSpPr>
          <p:spPr>
            <a:xfrm flipH="1">
              <a:off x="799511"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76" name="直接连接符 75">
              <a:extLst>
                <a:ext uri="{FF2B5EF4-FFF2-40B4-BE49-F238E27FC236}">
                  <a16:creationId xmlns:a16="http://schemas.microsoft.com/office/drawing/2014/main" id="{0F69D56E-D0BA-40C7-B351-4657C5665036}"/>
                </a:ext>
              </a:extLst>
            </p:cNvPr>
            <p:cNvCxnSpPr>
              <a:cxnSpLocks/>
            </p:cNvCxnSpPr>
            <p:nvPr/>
          </p:nvCxnSpPr>
          <p:spPr>
            <a:xfrm>
              <a:off x="874733" y="2794134"/>
              <a:ext cx="4838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77" name="任意多边形: 形状 76">
              <a:extLst>
                <a:ext uri="{FF2B5EF4-FFF2-40B4-BE49-F238E27FC236}">
                  <a16:creationId xmlns:a16="http://schemas.microsoft.com/office/drawing/2014/main" id="{271F1328-5CE3-4EF6-97E9-A7ADA6F597A5}"/>
                </a:ext>
              </a:extLst>
            </p:cNvPr>
            <p:cNvSpPr/>
            <p:nvPr/>
          </p:nvSpPr>
          <p:spPr>
            <a:xfrm>
              <a:off x="959431" y="2763845"/>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8" name="梯形 77">
              <a:extLst>
                <a:ext uri="{FF2B5EF4-FFF2-40B4-BE49-F238E27FC236}">
                  <a16:creationId xmlns:a16="http://schemas.microsoft.com/office/drawing/2014/main" id="{E0AF047F-FABD-4F80-B569-49E446F2CBE9}"/>
                </a:ext>
              </a:extLst>
            </p:cNvPr>
            <p:cNvSpPr/>
            <p:nvPr/>
          </p:nvSpPr>
          <p:spPr>
            <a:xfrm flipV="1">
              <a:off x="607695" y="2245994"/>
              <a:ext cx="1017944" cy="551947"/>
            </a:xfrm>
            <a:prstGeom prst="trapezoid">
              <a:avLst>
                <a:gd name="adj" fmla="val 45765"/>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79" name="组合 78">
            <a:extLst>
              <a:ext uri="{FF2B5EF4-FFF2-40B4-BE49-F238E27FC236}">
                <a16:creationId xmlns:a16="http://schemas.microsoft.com/office/drawing/2014/main" id="{F9D195F1-EE20-4E3C-B921-DC40143E1946}"/>
              </a:ext>
            </a:extLst>
          </p:cNvPr>
          <p:cNvGrpSpPr/>
          <p:nvPr/>
        </p:nvGrpSpPr>
        <p:grpSpPr>
          <a:xfrm>
            <a:off x="1805843" y="2708324"/>
            <a:ext cx="1104132" cy="551950"/>
            <a:chOff x="566924" y="2245994"/>
            <a:chExt cx="1104132" cy="551950"/>
          </a:xfrm>
        </p:grpSpPr>
        <p:sp>
          <p:nvSpPr>
            <p:cNvPr id="80" name="平行四边形 79">
              <a:extLst>
                <a:ext uri="{FF2B5EF4-FFF2-40B4-BE49-F238E27FC236}">
                  <a16:creationId xmlns:a16="http://schemas.microsoft.com/office/drawing/2014/main" id="{CF8ED5C5-0CA0-4D7A-B0E9-AEDD630ED264}"/>
                </a:ext>
              </a:extLst>
            </p:cNvPr>
            <p:cNvSpPr/>
            <p:nvPr/>
          </p:nvSpPr>
          <p:spPr>
            <a:xfrm>
              <a:off x="1527056"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1" name="平行四边形 80">
              <a:extLst>
                <a:ext uri="{FF2B5EF4-FFF2-40B4-BE49-F238E27FC236}">
                  <a16:creationId xmlns:a16="http://schemas.microsoft.com/office/drawing/2014/main" id="{E783A401-9B21-472E-A9D3-39D3B474D603}"/>
                </a:ext>
              </a:extLst>
            </p:cNvPr>
            <p:cNvSpPr/>
            <p:nvPr/>
          </p:nvSpPr>
          <p:spPr>
            <a:xfrm>
              <a:off x="1426440"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平行四边形 81">
              <a:extLst>
                <a:ext uri="{FF2B5EF4-FFF2-40B4-BE49-F238E27FC236}">
                  <a16:creationId xmlns:a16="http://schemas.microsoft.com/office/drawing/2014/main" id="{BA49E3D7-C27E-459A-A856-AB27D45A67BA}"/>
                </a:ext>
              </a:extLst>
            </p:cNvPr>
            <p:cNvSpPr/>
            <p:nvPr/>
          </p:nvSpPr>
          <p:spPr>
            <a:xfrm>
              <a:off x="1361824"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3" name="平行四边形 82">
              <a:extLst>
                <a:ext uri="{FF2B5EF4-FFF2-40B4-BE49-F238E27FC236}">
                  <a16:creationId xmlns:a16="http://schemas.microsoft.com/office/drawing/2014/main" id="{B5C07F56-184A-4E44-AEB6-26D1BC5280AB}"/>
                </a:ext>
              </a:extLst>
            </p:cNvPr>
            <p:cNvSpPr/>
            <p:nvPr/>
          </p:nvSpPr>
          <p:spPr>
            <a:xfrm flipH="1">
              <a:off x="566924"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平行四边形 83">
              <a:extLst>
                <a:ext uri="{FF2B5EF4-FFF2-40B4-BE49-F238E27FC236}">
                  <a16:creationId xmlns:a16="http://schemas.microsoft.com/office/drawing/2014/main" id="{0D7445D1-74B3-4146-9837-53AA958E3763}"/>
                </a:ext>
              </a:extLst>
            </p:cNvPr>
            <p:cNvSpPr/>
            <p:nvPr/>
          </p:nvSpPr>
          <p:spPr>
            <a:xfrm flipH="1">
              <a:off x="701217"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5" name="平行四边形 84">
              <a:extLst>
                <a:ext uri="{FF2B5EF4-FFF2-40B4-BE49-F238E27FC236}">
                  <a16:creationId xmlns:a16="http://schemas.microsoft.com/office/drawing/2014/main" id="{B9454F6A-98B1-4941-9877-37F2F705E5C1}"/>
                </a:ext>
              </a:extLst>
            </p:cNvPr>
            <p:cNvSpPr/>
            <p:nvPr/>
          </p:nvSpPr>
          <p:spPr>
            <a:xfrm flipH="1">
              <a:off x="799511"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86" name="直接连接符 85">
              <a:extLst>
                <a:ext uri="{FF2B5EF4-FFF2-40B4-BE49-F238E27FC236}">
                  <a16:creationId xmlns:a16="http://schemas.microsoft.com/office/drawing/2014/main" id="{76D95368-9A52-4FB9-8E7D-69EC6668E6BC}"/>
                </a:ext>
              </a:extLst>
            </p:cNvPr>
            <p:cNvCxnSpPr>
              <a:cxnSpLocks/>
            </p:cNvCxnSpPr>
            <p:nvPr/>
          </p:nvCxnSpPr>
          <p:spPr>
            <a:xfrm>
              <a:off x="874733" y="2794134"/>
              <a:ext cx="4838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7" name="任意多边形: 形状 86">
              <a:extLst>
                <a:ext uri="{FF2B5EF4-FFF2-40B4-BE49-F238E27FC236}">
                  <a16:creationId xmlns:a16="http://schemas.microsoft.com/office/drawing/2014/main" id="{35141828-4D05-4669-8D42-37B999DAB2DC}"/>
                </a:ext>
              </a:extLst>
            </p:cNvPr>
            <p:cNvSpPr/>
            <p:nvPr/>
          </p:nvSpPr>
          <p:spPr>
            <a:xfrm>
              <a:off x="959431" y="2763845"/>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8" name="梯形 87">
              <a:extLst>
                <a:ext uri="{FF2B5EF4-FFF2-40B4-BE49-F238E27FC236}">
                  <a16:creationId xmlns:a16="http://schemas.microsoft.com/office/drawing/2014/main" id="{0B2EAC9C-58CC-43F9-8884-5483A73AA428}"/>
                </a:ext>
              </a:extLst>
            </p:cNvPr>
            <p:cNvSpPr/>
            <p:nvPr/>
          </p:nvSpPr>
          <p:spPr>
            <a:xfrm flipV="1">
              <a:off x="607695" y="2245994"/>
              <a:ext cx="1017944" cy="551947"/>
            </a:xfrm>
            <a:prstGeom prst="trapezoid">
              <a:avLst>
                <a:gd name="adj" fmla="val 45765"/>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9" name="组合 88">
            <a:extLst>
              <a:ext uri="{FF2B5EF4-FFF2-40B4-BE49-F238E27FC236}">
                <a16:creationId xmlns:a16="http://schemas.microsoft.com/office/drawing/2014/main" id="{BE12167E-B254-4F13-9B22-608717DCAC95}"/>
              </a:ext>
            </a:extLst>
          </p:cNvPr>
          <p:cNvGrpSpPr/>
          <p:nvPr/>
        </p:nvGrpSpPr>
        <p:grpSpPr>
          <a:xfrm>
            <a:off x="3132260" y="2708324"/>
            <a:ext cx="1104132" cy="551950"/>
            <a:chOff x="566924" y="2245994"/>
            <a:chExt cx="1104132" cy="551950"/>
          </a:xfrm>
        </p:grpSpPr>
        <p:sp>
          <p:nvSpPr>
            <p:cNvPr id="90" name="平行四边形 89">
              <a:extLst>
                <a:ext uri="{FF2B5EF4-FFF2-40B4-BE49-F238E27FC236}">
                  <a16:creationId xmlns:a16="http://schemas.microsoft.com/office/drawing/2014/main" id="{F2CEE4FA-4345-4E17-A3A4-AF252312E92F}"/>
                </a:ext>
              </a:extLst>
            </p:cNvPr>
            <p:cNvSpPr/>
            <p:nvPr/>
          </p:nvSpPr>
          <p:spPr>
            <a:xfrm>
              <a:off x="1527056"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1" name="平行四边形 90">
              <a:extLst>
                <a:ext uri="{FF2B5EF4-FFF2-40B4-BE49-F238E27FC236}">
                  <a16:creationId xmlns:a16="http://schemas.microsoft.com/office/drawing/2014/main" id="{37DF3D54-7C91-4D39-B14F-00F649E878DE}"/>
                </a:ext>
              </a:extLst>
            </p:cNvPr>
            <p:cNvSpPr/>
            <p:nvPr/>
          </p:nvSpPr>
          <p:spPr>
            <a:xfrm>
              <a:off x="1426440"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2" name="平行四边形 91">
              <a:extLst>
                <a:ext uri="{FF2B5EF4-FFF2-40B4-BE49-F238E27FC236}">
                  <a16:creationId xmlns:a16="http://schemas.microsoft.com/office/drawing/2014/main" id="{ED52708A-5872-4A7B-91D9-F01B9812DC09}"/>
                </a:ext>
              </a:extLst>
            </p:cNvPr>
            <p:cNvSpPr/>
            <p:nvPr/>
          </p:nvSpPr>
          <p:spPr>
            <a:xfrm>
              <a:off x="1361824"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3" name="平行四边形 92">
              <a:extLst>
                <a:ext uri="{FF2B5EF4-FFF2-40B4-BE49-F238E27FC236}">
                  <a16:creationId xmlns:a16="http://schemas.microsoft.com/office/drawing/2014/main" id="{D878C6F6-BA45-4E9B-B8E6-3314D30D3838}"/>
                </a:ext>
              </a:extLst>
            </p:cNvPr>
            <p:cNvSpPr/>
            <p:nvPr/>
          </p:nvSpPr>
          <p:spPr>
            <a:xfrm flipH="1">
              <a:off x="566924" y="2761944"/>
              <a:ext cx="144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平行四边形 93">
              <a:extLst>
                <a:ext uri="{FF2B5EF4-FFF2-40B4-BE49-F238E27FC236}">
                  <a16:creationId xmlns:a16="http://schemas.microsoft.com/office/drawing/2014/main" id="{CE3058FA-2743-4ABD-8312-880719D0C147}"/>
                </a:ext>
              </a:extLst>
            </p:cNvPr>
            <p:cNvSpPr/>
            <p:nvPr/>
          </p:nvSpPr>
          <p:spPr>
            <a:xfrm flipH="1">
              <a:off x="701217" y="2761944"/>
              <a:ext cx="108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平行四边形 94">
              <a:extLst>
                <a:ext uri="{FF2B5EF4-FFF2-40B4-BE49-F238E27FC236}">
                  <a16:creationId xmlns:a16="http://schemas.microsoft.com/office/drawing/2014/main" id="{18805BF7-6BCE-4537-8D61-543A12EE35A9}"/>
                </a:ext>
              </a:extLst>
            </p:cNvPr>
            <p:cNvSpPr/>
            <p:nvPr/>
          </p:nvSpPr>
          <p:spPr>
            <a:xfrm flipH="1">
              <a:off x="799511" y="2761944"/>
              <a:ext cx="72000" cy="3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96" name="直接连接符 95">
              <a:extLst>
                <a:ext uri="{FF2B5EF4-FFF2-40B4-BE49-F238E27FC236}">
                  <a16:creationId xmlns:a16="http://schemas.microsoft.com/office/drawing/2014/main" id="{23EDE537-13EE-4289-A790-D253EB632BC2}"/>
                </a:ext>
              </a:extLst>
            </p:cNvPr>
            <p:cNvCxnSpPr>
              <a:cxnSpLocks/>
            </p:cNvCxnSpPr>
            <p:nvPr/>
          </p:nvCxnSpPr>
          <p:spPr>
            <a:xfrm>
              <a:off x="874733" y="2794134"/>
              <a:ext cx="48387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97" name="任意多边形: 形状 96">
              <a:extLst>
                <a:ext uri="{FF2B5EF4-FFF2-40B4-BE49-F238E27FC236}">
                  <a16:creationId xmlns:a16="http://schemas.microsoft.com/office/drawing/2014/main" id="{FFB1196E-560F-4DD3-B3CE-5BD8F7EB1368}"/>
                </a:ext>
              </a:extLst>
            </p:cNvPr>
            <p:cNvSpPr/>
            <p:nvPr/>
          </p:nvSpPr>
          <p:spPr>
            <a:xfrm>
              <a:off x="959431" y="2763845"/>
              <a:ext cx="314475" cy="21600"/>
            </a:xfrm>
            <a:custGeom>
              <a:avLst/>
              <a:gdLst>
                <a:gd name="connsiteX0" fmla="*/ 21515 w 314475"/>
                <a:gd name="connsiteY0" fmla="*/ 0 h 21600"/>
                <a:gd name="connsiteX1" fmla="*/ 134475 w 314475"/>
                <a:gd name="connsiteY1" fmla="*/ 0 h 21600"/>
                <a:gd name="connsiteX2" fmla="*/ 180000 w 314475"/>
                <a:gd name="connsiteY2" fmla="*/ 0 h 21600"/>
                <a:gd name="connsiteX3" fmla="*/ 292960 w 314475"/>
                <a:gd name="connsiteY3" fmla="*/ 0 h 21600"/>
                <a:gd name="connsiteX4" fmla="*/ 314475 w 314475"/>
                <a:gd name="connsiteY4" fmla="*/ 21600 h 21600"/>
                <a:gd name="connsiteX5" fmla="*/ 158485 w 314475"/>
                <a:gd name="connsiteY5" fmla="*/ 21600 h 21600"/>
                <a:gd name="connsiteX6" fmla="*/ 155990 w 314475"/>
                <a:gd name="connsiteY6" fmla="*/ 21600 h 21600"/>
                <a:gd name="connsiteX7" fmla="*/ 0 w 314475"/>
                <a:gd name="connsiteY7" fmla="*/ 2160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475" h="21600">
                  <a:moveTo>
                    <a:pt x="21515" y="0"/>
                  </a:moveTo>
                  <a:lnTo>
                    <a:pt x="134475" y="0"/>
                  </a:lnTo>
                  <a:lnTo>
                    <a:pt x="180000" y="0"/>
                  </a:lnTo>
                  <a:lnTo>
                    <a:pt x="292960" y="0"/>
                  </a:lnTo>
                  <a:lnTo>
                    <a:pt x="314475" y="21600"/>
                  </a:lnTo>
                  <a:lnTo>
                    <a:pt x="158485" y="21600"/>
                  </a:lnTo>
                  <a:lnTo>
                    <a:pt x="155990" y="21600"/>
                  </a:lnTo>
                  <a:lnTo>
                    <a:pt x="0" y="21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8" name="梯形 97">
              <a:extLst>
                <a:ext uri="{FF2B5EF4-FFF2-40B4-BE49-F238E27FC236}">
                  <a16:creationId xmlns:a16="http://schemas.microsoft.com/office/drawing/2014/main" id="{14BEBC86-6EE0-42F0-856F-E5A9A82D1FAC}"/>
                </a:ext>
              </a:extLst>
            </p:cNvPr>
            <p:cNvSpPr/>
            <p:nvPr/>
          </p:nvSpPr>
          <p:spPr>
            <a:xfrm flipV="1">
              <a:off x="607695" y="2245994"/>
              <a:ext cx="1017944" cy="551947"/>
            </a:xfrm>
            <a:prstGeom prst="trapezoid">
              <a:avLst>
                <a:gd name="adj" fmla="val 45765"/>
              </a:avLst>
            </a:prstGeom>
            <a:gradFill flip="none" rotWithShape="1">
              <a:gsLst>
                <a:gs pos="100000">
                  <a:schemeClr val="accent3">
                    <a:alpha val="0"/>
                  </a:schemeClr>
                </a:gs>
                <a:gs pos="0">
                  <a:schemeClr val="accent3">
                    <a:alpha val="1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99" name="文本框 98">
            <a:extLst>
              <a:ext uri="{FF2B5EF4-FFF2-40B4-BE49-F238E27FC236}">
                <a16:creationId xmlns:a16="http://schemas.microsoft.com/office/drawing/2014/main" id="{46B2E70C-7781-4535-9A60-4D3BFE3AA216}"/>
              </a:ext>
            </a:extLst>
          </p:cNvPr>
          <p:cNvSpPr txBox="1"/>
          <p:nvPr/>
        </p:nvSpPr>
        <p:spPr>
          <a:xfrm>
            <a:off x="574291" y="2577641"/>
            <a:ext cx="914400" cy="681589"/>
          </a:xfrm>
          <a:prstGeom prst="rect">
            <a:avLst/>
          </a:prstGeom>
          <a:noFill/>
        </p:spPr>
        <p:txBody>
          <a:bodyPr wrap="none" lIns="0" tIns="0" rIns="0" bIns="0" rtlCol="0" anchor="t" anchorCtr="0">
            <a:noAutofit/>
          </a:bodyPr>
          <a:lstStyle/>
          <a:p>
            <a:pPr algn="ctr">
              <a:lnSpc>
                <a:spcPct val="150000"/>
              </a:lnSpc>
            </a:pPr>
            <a:r>
              <a:rPr lang="zh-CN" altLang="en-US" sz="1400" dirty="0">
                <a:solidFill>
                  <a:schemeClr val="accent2"/>
                </a:solidFill>
                <a:latin typeface="+mj-ea"/>
                <a:ea typeface="+mj-ea"/>
              </a:rPr>
              <a:t>创建日期</a:t>
            </a:r>
            <a:endParaRPr lang="en-US" altLang="zh-CN" sz="1400" dirty="0">
              <a:solidFill>
                <a:schemeClr val="accent2"/>
              </a:solidFill>
              <a:latin typeface="+mj-ea"/>
              <a:ea typeface="+mj-ea"/>
            </a:endParaRPr>
          </a:p>
          <a:p>
            <a:pPr algn="ctr">
              <a:lnSpc>
                <a:spcPct val="150000"/>
              </a:lnSpc>
            </a:pPr>
            <a:r>
              <a:rPr lang="en-US" altLang="zh-CN" sz="1000" dirty="0">
                <a:solidFill>
                  <a:schemeClr val="accent2"/>
                </a:solidFill>
                <a:latin typeface="+mn-ea"/>
              </a:rPr>
              <a:t>CREATED</a:t>
            </a:r>
            <a:endParaRPr lang="zh-CN" altLang="en-US" sz="1000" dirty="0">
              <a:solidFill>
                <a:schemeClr val="accent2"/>
              </a:solidFill>
              <a:latin typeface="+mn-ea"/>
            </a:endParaRPr>
          </a:p>
        </p:txBody>
      </p:sp>
      <p:sp>
        <p:nvSpPr>
          <p:cNvPr id="100" name="文本框 99">
            <a:extLst>
              <a:ext uri="{FF2B5EF4-FFF2-40B4-BE49-F238E27FC236}">
                <a16:creationId xmlns:a16="http://schemas.microsoft.com/office/drawing/2014/main" id="{796E6355-7BE3-4C1B-BD1C-BACDD19FF0D2}"/>
              </a:ext>
            </a:extLst>
          </p:cNvPr>
          <p:cNvSpPr txBox="1"/>
          <p:nvPr/>
        </p:nvSpPr>
        <p:spPr>
          <a:xfrm>
            <a:off x="1900709" y="2577641"/>
            <a:ext cx="914400" cy="681589"/>
          </a:xfrm>
          <a:prstGeom prst="rect">
            <a:avLst/>
          </a:prstGeom>
          <a:noFill/>
        </p:spPr>
        <p:txBody>
          <a:bodyPr wrap="none" lIns="0" tIns="0" rIns="0" bIns="0" rtlCol="0" anchor="t" anchorCtr="0">
            <a:noAutofit/>
          </a:bodyPr>
          <a:lstStyle/>
          <a:p>
            <a:pPr algn="ctr">
              <a:lnSpc>
                <a:spcPct val="150000"/>
              </a:lnSpc>
            </a:pPr>
            <a:r>
              <a:rPr lang="zh-CN" altLang="en-US" sz="1400" dirty="0">
                <a:solidFill>
                  <a:schemeClr val="accent2"/>
                </a:solidFill>
                <a:latin typeface="+mj-ea"/>
                <a:ea typeface="+mj-ea"/>
              </a:rPr>
              <a:t>完成日期</a:t>
            </a:r>
            <a:endParaRPr lang="en-US" altLang="zh-CN" sz="1400" dirty="0">
              <a:solidFill>
                <a:schemeClr val="accent2"/>
              </a:solidFill>
              <a:latin typeface="+mj-ea"/>
              <a:ea typeface="+mj-ea"/>
            </a:endParaRPr>
          </a:p>
          <a:p>
            <a:pPr algn="ctr">
              <a:lnSpc>
                <a:spcPct val="150000"/>
              </a:lnSpc>
            </a:pPr>
            <a:r>
              <a:rPr lang="en-US" altLang="zh-CN" sz="1000" dirty="0">
                <a:solidFill>
                  <a:schemeClr val="accent2"/>
                </a:solidFill>
                <a:latin typeface="+mn-ea"/>
              </a:rPr>
              <a:t>COMPLETED</a:t>
            </a:r>
            <a:endParaRPr lang="zh-CN" altLang="en-US" sz="1000" dirty="0">
              <a:solidFill>
                <a:schemeClr val="accent2"/>
              </a:solidFill>
              <a:latin typeface="+mn-ea"/>
            </a:endParaRPr>
          </a:p>
        </p:txBody>
      </p:sp>
      <p:sp>
        <p:nvSpPr>
          <p:cNvPr id="101" name="文本框 100">
            <a:extLst>
              <a:ext uri="{FF2B5EF4-FFF2-40B4-BE49-F238E27FC236}">
                <a16:creationId xmlns:a16="http://schemas.microsoft.com/office/drawing/2014/main" id="{FABF2630-70A1-4FD7-9DD9-B5C5A846342B}"/>
              </a:ext>
            </a:extLst>
          </p:cNvPr>
          <p:cNvSpPr txBox="1"/>
          <p:nvPr/>
        </p:nvSpPr>
        <p:spPr>
          <a:xfrm>
            <a:off x="3238953" y="2577641"/>
            <a:ext cx="914400" cy="681589"/>
          </a:xfrm>
          <a:prstGeom prst="rect">
            <a:avLst/>
          </a:prstGeom>
          <a:noFill/>
        </p:spPr>
        <p:txBody>
          <a:bodyPr wrap="none" lIns="0" tIns="0" rIns="0" bIns="0" rtlCol="0" anchor="t" anchorCtr="0">
            <a:noAutofit/>
          </a:bodyPr>
          <a:lstStyle/>
          <a:p>
            <a:pPr algn="ctr">
              <a:lnSpc>
                <a:spcPct val="150000"/>
              </a:lnSpc>
            </a:pPr>
            <a:r>
              <a:rPr lang="zh-CN" altLang="en-US" sz="1400" dirty="0">
                <a:solidFill>
                  <a:schemeClr val="accent2"/>
                </a:solidFill>
                <a:latin typeface="+mj-ea"/>
                <a:ea typeface="+mj-ea"/>
              </a:rPr>
              <a:t>预计完成日期</a:t>
            </a:r>
            <a:endParaRPr lang="en-US" altLang="zh-CN" sz="1400" dirty="0">
              <a:solidFill>
                <a:schemeClr val="accent2"/>
              </a:solidFill>
              <a:latin typeface="+mj-ea"/>
              <a:ea typeface="+mj-ea"/>
            </a:endParaRPr>
          </a:p>
          <a:p>
            <a:pPr algn="ctr">
              <a:lnSpc>
                <a:spcPct val="150000"/>
              </a:lnSpc>
            </a:pPr>
            <a:r>
              <a:rPr lang="en-US" altLang="zh-CN" sz="1000" dirty="0">
                <a:solidFill>
                  <a:schemeClr val="accent2"/>
                </a:solidFill>
                <a:latin typeface="+mn-ea"/>
              </a:rPr>
              <a:t>ESTIMATE</a:t>
            </a:r>
            <a:endParaRPr lang="zh-CN" altLang="en-US" sz="1000" dirty="0">
              <a:solidFill>
                <a:schemeClr val="accent2"/>
              </a:solidFill>
              <a:latin typeface="+mn-ea"/>
            </a:endParaRPr>
          </a:p>
        </p:txBody>
      </p:sp>
      <p:sp>
        <p:nvSpPr>
          <p:cNvPr id="102" name="文本框 101">
            <a:extLst>
              <a:ext uri="{FF2B5EF4-FFF2-40B4-BE49-F238E27FC236}">
                <a16:creationId xmlns:a16="http://schemas.microsoft.com/office/drawing/2014/main" id="{BB0EFCE3-FDB0-4180-9191-CBA496E8B78C}"/>
              </a:ext>
            </a:extLst>
          </p:cNvPr>
          <p:cNvSpPr txBox="1"/>
          <p:nvPr/>
        </p:nvSpPr>
        <p:spPr>
          <a:xfrm>
            <a:off x="719851" y="5015163"/>
            <a:ext cx="1209442" cy="219456"/>
          </a:xfrm>
          <a:prstGeom prst="rect">
            <a:avLst/>
          </a:prstGeom>
          <a:noFill/>
        </p:spPr>
        <p:txBody>
          <a:bodyPr wrap="square" lIns="0" tIns="0" rIns="0" bIns="0" rtlCol="0" anchor="ctr" anchorCtr="1">
            <a:noAutofit/>
          </a:bodyPr>
          <a:lstStyle/>
          <a:p>
            <a:pPr algn="l"/>
            <a:r>
              <a:rPr lang="zh-CN" altLang="en-US" sz="1400" dirty="0">
                <a:solidFill>
                  <a:schemeClr val="bg1"/>
                </a:solidFill>
                <a:latin typeface="+mn-ea"/>
              </a:rPr>
              <a:t>计划员</a:t>
            </a:r>
          </a:p>
        </p:txBody>
      </p:sp>
      <p:sp>
        <p:nvSpPr>
          <p:cNvPr id="103" name="文本框 102">
            <a:extLst>
              <a:ext uri="{FF2B5EF4-FFF2-40B4-BE49-F238E27FC236}">
                <a16:creationId xmlns:a16="http://schemas.microsoft.com/office/drawing/2014/main" id="{FFAC3CED-AF19-420D-8B18-9563AD8B7A5E}"/>
              </a:ext>
            </a:extLst>
          </p:cNvPr>
          <p:cNvSpPr txBox="1"/>
          <p:nvPr/>
        </p:nvSpPr>
        <p:spPr>
          <a:xfrm>
            <a:off x="719851" y="5531425"/>
            <a:ext cx="1209442" cy="219456"/>
          </a:xfrm>
          <a:prstGeom prst="rect">
            <a:avLst/>
          </a:prstGeom>
          <a:noFill/>
        </p:spPr>
        <p:txBody>
          <a:bodyPr wrap="square" lIns="0" tIns="0" rIns="0" bIns="0" rtlCol="0" anchor="ctr" anchorCtr="1">
            <a:noAutofit/>
          </a:bodyPr>
          <a:lstStyle/>
          <a:p>
            <a:pPr algn="l"/>
            <a:r>
              <a:rPr lang="zh-CN" altLang="en-US" sz="1400" dirty="0">
                <a:solidFill>
                  <a:schemeClr val="bg1"/>
                </a:solidFill>
                <a:latin typeface="+mn-ea"/>
              </a:rPr>
              <a:t>产品类型</a:t>
            </a:r>
          </a:p>
        </p:txBody>
      </p:sp>
      <p:sp>
        <p:nvSpPr>
          <p:cNvPr id="104" name="文本框 103">
            <a:extLst>
              <a:ext uri="{FF2B5EF4-FFF2-40B4-BE49-F238E27FC236}">
                <a16:creationId xmlns:a16="http://schemas.microsoft.com/office/drawing/2014/main" id="{2898F1D9-F9AA-4A7D-9978-6869B13EE8E3}"/>
              </a:ext>
            </a:extLst>
          </p:cNvPr>
          <p:cNvSpPr txBox="1"/>
          <p:nvPr/>
        </p:nvSpPr>
        <p:spPr>
          <a:xfrm>
            <a:off x="719851" y="6047688"/>
            <a:ext cx="1209442" cy="219456"/>
          </a:xfrm>
          <a:prstGeom prst="rect">
            <a:avLst/>
          </a:prstGeom>
          <a:noFill/>
        </p:spPr>
        <p:txBody>
          <a:bodyPr wrap="square" lIns="0" tIns="0" rIns="0" bIns="0" rtlCol="0" anchor="ctr" anchorCtr="1">
            <a:noAutofit/>
          </a:bodyPr>
          <a:lstStyle/>
          <a:p>
            <a:pPr algn="l"/>
            <a:r>
              <a:rPr lang="zh-CN" altLang="en-US" sz="1400" dirty="0">
                <a:solidFill>
                  <a:schemeClr val="bg1"/>
                </a:solidFill>
                <a:latin typeface="+mn-ea"/>
              </a:rPr>
              <a:t>订单状态</a:t>
            </a:r>
          </a:p>
        </p:txBody>
      </p:sp>
      <p:sp>
        <p:nvSpPr>
          <p:cNvPr id="105" name="文本框 104">
            <a:extLst>
              <a:ext uri="{FF2B5EF4-FFF2-40B4-BE49-F238E27FC236}">
                <a16:creationId xmlns:a16="http://schemas.microsoft.com/office/drawing/2014/main" id="{ED608E86-678E-4CA2-9FB6-F35C2F2F0A1A}"/>
              </a:ext>
            </a:extLst>
          </p:cNvPr>
          <p:cNvSpPr txBox="1"/>
          <p:nvPr/>
        </p:nvSpPr>
        <p:spPr>
          <a:xfrm>
            <a:off x="2771128" y="4498901"/>
            <a:ext cx="1209442" cy="219456"/>
          </a:xfrm>
          <a:prstGeom prst="rect">
            <a:avLst/>
          </a:prstGeom>
          <a:noFill/>
        </p:spPr>
        <p:txBody>
          <a:bodyPr wrap="square" lIns="0" tIns="0" rIns="0" bIns="0" rtlCol="0" anchor="ctr" anchorCtr="1">
            <a:noAutofit/>
          </a:bodyPr>
          <a:lstStyle/>
          <a:p>
            <a:pPr algn="l"/>
            <a:r>
              <a:rPr lang="zh-CN" altLang="en-US" sz="1400" dirty="0">
                <a:solidFill>
                  <a:schemeClr val="bg1"/>
                </a:solidFill>
                <a:latin typeface="+mn-ea"/>
              </a:rPr>
              <a:t>客户</a:t>
            </a:r>
          </a:p>
        </p:txBody>
      </p:sp>
      <p:sp>
        <p:nvSpPr>
          <p:cNvPr id="106" name="文本框 105">
            <a:extLst>
              <a:ext uri="{FF2B5EF4-FFF2-40B4-BE49-F238E27FC236}">
                <a16:creationId xmlns:a16="http://schemas.microsoft.com/office/drawing/2014/main" id="{5E648CD8-6F88-47F0-8EF6-8F405530FB25}"/>
              </a:ext>
            </a:extLst>
          </p:cNvPr>
          <p:cNvSpPr txBox="1"/>
          <p:nvPr/>
        </p:nvSpPr>
        <p:spPr>
          <a:xfrm>
            <a:off x="2771128" y="5015163"/>
            <a:ext cx="1209442" cy="219456"/>
          </a:xfrm>
          <a:prstGeom prst="rect">
            <a:avLst/>
          </a:prstGeom>
          <a:noFill/>
        </p:spPr>
        <p:txBody>
          <a:bodyPr wrap="square" lIns="0" tIns="0" rIns="0" bIns="0" rtlCol="0" anchor="ctr" anchorCtr="1">
            <a:noAutofit/>
          </a:bodyPr>
          <a:lstStyle/>
          <a:p>
            <a:pPr algn="l"/>
            <a:r>
              <a:rPr lang="zh-CN" altLang="en-US" sz="1400" dirty="0">
                <a:solidFill>
                  <a:schemeClr val="bg1"/>
                </a:solidFill>
                <a:latin typeface="+mn-ea"/>
              </a:rPr>
              <a:t>订单类型</a:t>
            </a:r>
          </a:p>
        </p:txBody>
      </p:sp>
      <p:sp>
        <p:nvSpPr>
          <p:cNvPr id="107" name="文本框 106">
            <a:extLst>
              <a:ext uri="{FF2B5EF4-FFF2-40B4-BE49-F238E27FC236}">
                <a16:creationId xmlns:a16="http://schemas.microsoft.com/office/drawing/2014/main" id="{30254972-116E-49D4-ABC0-B41656DC6BD6}"/>
              </a:ext>
            </a:extLst>
          </p:cNvPr>
          <p:cNvSpPr txBox="1"/>
          <p:nvPr/>
        </p:nvSpPr>
        <p:spPr>
          <a:xfrm>
            <a:off x="2771128" y="5531425"/>
            <a:ext cx="1209442" cy="219456"/>
          </a:xfrm>
          <a:prstGeom prst="rect">
            <a:avLst/>
          </a:prstGeom>
          <a:noFill/>
        </p:spPr>
        <p:txBody>
          <a:bodyPr wrap="square" lIns="0" tIns="0" rIns="0" bIns="0" rtlCol="0" anchor="ctr" anchorCtr="1">
            <a:noAutofit/>
          </a:bodyPr>
          <a:lstStyle/>
          <a:p>
            <a:pPr algn="l"/>
            <a:r>
              <a:rPr lang="zh-CN" altLang="en-US" sz="1400" dirty="0">
                <a:solidFill>
                  <a:schemeClr val="bg1"/>
                </a:solidFill>
                <a:latin typeface="+mn-ea"/>
              </a:rPr>
              <a:t>销售人员</a:t>
            </a:r>
          </a:p>
        </p:txBody>
      </p:sp>
      <p:sp>
        <p:nvSpPr>
          <p:cNvPr id="108" name="文本框 107">
            <a:extLst>
              <a:ext uri="{FF2B5EF4-FFF2-40B4-BE49-F238E27FC236}">
                <a16:creationId xmlns:a16="http://schemas.microsoft.com/office/drawing/2014/main" id="{3DA3EB5A-9F4F-4486-B359-271FCD459971}"/>
              </a:ext>
            </a:extLst>
          </p:cNvPr>
          <p:cNvSpPr txBox="1"/>
          <p:nvPr/>
        </p:nvSpPr>
        <p:spPr>
          <a:xfrm>
            <a:off x="2771128" y="6047688"/>
            <a:ext cx="1209442" cy="219456"/>
          </a:xfrm>
          <a:prstGeom prst="rect">
            <a:avLst/>
          </a:prstGeom>
          <a:noFill/>
        </p:spPr>
        <p:txBody>
          <a:bodyPr wrap="square" lIns="0" tIns="0" rIns="0" bIns="0" rtlCol="0" anchor="ctr" anchorCtr="1">
            <a:noAutofit/>
          </a:bodyPr>
          <a:lstStyle/>
          <a:p>
            <a:pPr algn="l"/>
            <a:r>
              <a:rPr lang="zh-CN" altLang="en-US" sz="1400" dirty="0">
                <a:solidFill>
                  <a:schemeClr val="bg1"/>
                </a:solidFill>
                <a:latin typeface="+mn-ea"/>
              </a:rPr>
              <a:t>货品状态</a:t>
            </a:r>
          </a:p>
        </p:txBody>
      </p:sp>
      <p:grpSp>
        <p:nvGrpSpPr>
          <p:cNvPr id="109" name="组合 108">
            <a:extLst>
              <a:ext uri="{FF2B5EF4-FFF2-40B4-BE49-F238E27FC236}">
                <a16:creationId xmlns:a16="http://schemas.microsoft.com/office/drawing/2014/main" id="{D29A2B2C-B75C-40D1-9CBD-5C66DBA0D73F}"/>
              </a:ext>
            </a:extLst>
          </p:cNvPr>
          <p:cNvGrpSpPr/>
          <p:nvPr/>
        </p:nvGrpSpPr>
        <p:grpSpPr>
          <a:xfrm>
            <a:off x="479899" y="1415023"/>
            <a:ext cx="3960000" cy="2805535"/>
            <a:chOff x="631825" y="1568340"/>
            <a:chExt cx="3960000" cy="2805535"/>
          </a:xfrm>
        </p:grpSpPr>
        <p:sp>
          <p:nvSpPr>
            <p:cNvPr id="110" name="文本占位符 223">
              <a:extLst>
                <a:ext uri="{FF2B5EF4-FFF2-40B4-BE49-F238E27FC236}">
                  <a16:creationId xmlns:a16="http://schemas.microsoft.com/office/drawing/2014/main" id="{06188FE0-77E4-4033-8B1E-F678B44E009C}"/>
                </a:ext>
              </a:extLst>
            </p:cNvPr>
            <p:cNvSpPr txBox="1">
              <a:spLocks/>
            </p:cNvSpPr>
            <p:nvPr/>
          </p:nvSpPr>
          <p:spPr>
            <a:xfrm>
              <a:off x="631825" y="1568340"/>
              <a:ext cx="3960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关键数据值</a:t>
              </a:r>
            </a:p>
          </p:txBody>
        </p:sp>
        <p:sp>
          <p:nvSpPr>
            <p:cNvPr id="111" name="文本占位符 225">
              <a:extLst>
                <a:ext uri="{FF2B5EF4-FFF2-40B4-BE49-F238E27FC236}">
                  <a16:creationId xmlns:a16="http://schemas.microsoft.com/office/drawing/2014/main" id="{20984411-BD0F-4915-8E2E-983A0A6F5FAA}"/>
                </a:ext>
              </a:extLst>
            </p:cNvPr>
            <p:cNvSpPr txBox="1">
              <a:spLocks/>
            </p:cNvSpPr>
            <p:nvPr/>
          </p:nvSpPr>
          <p:spPr>
            <a:xfrm>
              <a:off x="631825" y="4033430"/>
              <a:ext cx="3960000" cy="340445"/>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维度信息值</a:t>
              </a:r>
            </a:p>
          </p:txBody>
        </p:sp>
      </p:grpSp>
      <p:pic>
        <p:nvPicPr>
          <p:cNvPr id="112" name="图片占位符 227">
            <a:extLst>
              <a:ext uri="{FF2B5EF4-FFF2-40B4-BE49-F238E27FC236}">
                <a16:creationId xmlns:a16="http://schemas.microsoft.com/office/drawing/2014/main" id="{993CB32A-F4BA-4A2B-96EE-2B10A9518CD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935538" y="1639888"/>
            <a:ext cx="6719887" cy="4446587"/>
          </a:xfrm>
          <a:prstGeom prst="rect">
            <a:avLst/>
          </a:prstGeom>
        </p:spPr>
      </p:pic>
    </p:spTree>
    <p:extLst>
      <p:ext uri="{BB962C8B-B14F-4D97-AF65-F5344CB8AC3E}">
        <p14:creationId xmlns:p14="http://schemas.microsoft.com/office/powerpoint/2010/main" val="2795569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B3BF088-A67D-49F8-9104-BF538F12BBB2}"/>
              </a:ext>
            </a:extLst>
          </p:cNvPr>
          <p:cNvSpPr>
            <a:spLocks noGrp="1"/>
          </p:cNvSpPr>
          <p:nvPr>
            <p:ph type="body" sz="quarter" idx="21"/>
          </p:nvPr>
        </p:nvSpPr>
        <p:spPr/>
        <p:txBody>
          <a:bodyPr/>
          <a:lstStyle/>
          <a:p>
            <a:r>
              <a:rPr lang="zh-CN" altLang="en-US" dirty="0"/>
              <a:t>关键指标 </a:t>
            </a:r>
            <a:r>
              <a:rPr lang="en-US" altLang="zh-CN" dirty="0"/>
              <a:t>-</a:t>
            </a:r>
            <a:r>
              <a:rPr lang="zh-CN" altLang="en-US" dirty="0"/>
              <a:t> </a:t>
            </a:r>
            <a:r>
              <a:rPr lang="en-US" altLang="zh-CN" dirty="0"/>
              <a:t>KPI</a:t>
            </a:r>
            <a:endParaRPr lang="zh-CN" altLang="en-US" dirty="0"/>
          </a:p>
        </p:txBody>
      </p:sp>
      <p:sp>
        <p:nvSpPr>
          <p:cNvPr id="3" name="任意多边形: 形状 2">
            <a:extLst>
              <a:ext uri="{FF2B5EF4-FFF2-40B4-BE49-F238E27FC236}">
                <a16:creationId xmlns:a16="http://schemas.microsoft.com/office/drawing/2014/main" id="{1E07CB37-D435-4942-9E08-EF4750C0CBE4}"/>
              </a:ext>
            </a:extLst>
          </p:cNvPr>
          <p:cNvSpPr/>
          <p:nvPr/>
        </p:nvSpPr>
        <p:spPr>
          <a:xfrm>
            <a:off x="479426" y="1412875"/>
            <a:ext cx="3960000" cy="4716463"/>
          </a:xfrm>
          <a:custGeom>
            <a:avLst/>
            <a:gdLst>
              <a:gd name="connsiteX0" fmla="*/ 0 w 3942104"/>
              <a:gd name="connsiteY0" fmla="*/ 0 h 4716463"/>
              <a:gd name="connsiteX1" fmla="*/ 2398078 w 3942104"/>
              <a:gd name="connsiteY1" fmla="*/ 0 h 4716463"/>
              <a:gd name="connsiteX2" fmla="*/ 2553940 w 3942104"/>
              <a:gd name="connsiteY2" fmla="*/ 156480 h 4716463"/>
              <a:gd name="connsiteX3" fmla="*/ 3942104 w 3942104"/>
              <a:gd name="connsiteY3" fmla="*/ 156480 h 4716463"/>
              <a:gd name="connsiteX4" fmla="*/ 3942104 w 3942104"/>
              <a:gd name="connsiteY4" fmla="*/ 4716463 h 4716463"/>
              <a:gd name="connsiteX5" fmla="*/ 151692 w 3942104"/>
              <a:gd name="connsiteY5" fmla="*/ 4716463 h 4716463"/>
              <a:gd name="connsiteX6" fmla="*/ 0 w 3942104"/>
              <a:gd name="connsiteY6" fmla="*/ 4564771 h 471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2104" h="4716463">
                <a:moveTo>
                  <a:pt x="0" y="0"/>
                </a:moveTo>
                <a:lnTo>
                  <a:pt x="2398078" y="0"/>
                </a:lnTo>
                <a:lnTo>
                  <a:pt x="2553940" y="156480"/>
                </a:lnTo>
                <a:lnTo>
                  <a:pt x="3942104" y="156480"/>
                </a:lnTo>
                <a:lnTo>
                  <a:pt x="3942104" y="4716463"/>
                </a:lnTo>
                <a:lnTo>
                  <a:pt x="151692" y="4716463"/>
                </a:lnTo>
                <a:lnTo>
                  <a:pt x="0" y="4564771"/>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 name="任意多边形: 形状 3">
            <a:extLst>
              <a:ext uri="{FF2B5EF4-FFF2-40B4-BE49-F238E27FC236}">
                <a16:creationId xmlns:a16="http://schemas.microsoft.com/office/drawing/2014/main" id="{9EF4EA3B-1B33-4DBA-8F57-7408A171235A}"/>
              </a:ext>
            </a:extLst>
          </p:cNvPr>
          <p:cNvSpPr/>
          <p:nvPr/>
        </p:nvSpPr>
        <p:spPr>
          <a:xfrm>
            <a:off x="4656138" y="1412875"/>
            <a:ext cx="7056437" cy="4716463"/>
          </a:xfrm>
          <a:custGeom>
            <a:avLst/>
            <a:gdLst>
              <a:gd name="connsiteX0" fmla="*/ 0 w 7041868"/>
              <a:gd name="connsiteY0" fmla="*/ 0 h 4716463"/>
              <a:gd name="connsiteX1" fmla="*/ 5485278 w 7041868"/>
              <a:gd name="connsiteY1" fmla="*/ 0 h 4716463"/>
              <a:gd name="connsiteX2" fmla="*/ 5629170 w 7041868"/>
              <a:gd name="connsiteY2" fmla="*/ 144463 h 4716463"/>
              <a:gd name="connsiteX3" fmla="*/ 7041868 w 7041868"/>
              <a:gd name="connsiteY3" fmla="*/ 144463 h 4716463"/>
              <a:gd name="connsiteX4" fmla="*/ 7041868 w 7041868"/>
              <a:gd name="connsiteY4" fmla="*/ 4716463 h 4716463"/>
              <a:gd name="connsiteX5" fmla="*/ 133004 w 7041868"/>
              <a:gd name="connsiteY5" fmla="*/ 4716463 h 4716463"/>
              <a:gd name="connsiteX6" fmla="*/ 0 w 7041868"/>
              <a:gd name="connsiteY6" fmla="*/ 4583459 h 471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1868" h="4716463">
                <a:moveTo>
                  <a:pt x="0" y="0"/>
                </a:moveTo>
                <a:lnTo>
                  <a:pt x="5485278" y="0"/>
                </a:lnTo>
                <a:lnTo>
                  <a:pt x="5629170" y="144463"/>
                </a:lnTo>
                <a:lnTo>
                  <a:pt x="7041868" y="144463"/>
                </a:lnTo>
                <a:lnTo>
                  <a:pt x="7041868" y="4716463"/>
                </a:lnTo>
                <a:lnTo>
                  <a:pt x="133004" y="4716463"/>
                </a:lnTo>
                <a:lnTo>
                  <a:pt x="0" y="4583459"/>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5" name="组合 4">
            <a:extLst>
              <a:ext uri="{FF2B5EF4-FFF2-40B4-BE49-F238E27FC236}">
                <a16:creationId xmlns:a16="http://schemas.microsoft.com/office/drawing/2014/main" id="{0E3F3F09-C169-48A8-B2CF-57741203DD16}"/>
              </a:ext>
            </a:extLst>
          </p:cNvPr>
          <p:cNvGrpSpPr/>
          <p:nvPr/>
        </p:nvGrpSpPr>
        <p:grpSpPr>
          <a:xfrm>
            <a:off x="2924781" y="1412875"/>
            <a:ext cx="1496749" cy="126000"/>
            <a:chOff x="2924781" y="1412875"/>
            <a:chExt cx="1496749" cy="126000"/>
          </a:xfrm>
        </p:grpSpPr>
        <p:sp>
          <p:nvSpPr>
            <p:cNvPr id="6" name="平行四边形 5">
              <a:extLst>
                <a:ext uri="{FF2B5EF4-FFF2-40B4-BE49-F238E27FC236}">
                  <a16:creationId xmlns:a16="http://schemas.microsoft.com/office/drawing/2014/main" id="{680C5DD6-C5A7-4BBD-95F7-D239510E11C8}"/>
                </a:ext>
              </a:extLst>
            </p:cNvPr>
            <p:cNvSpPr/>
            <p:nvPr/>
          </p:nvSpPr>
          <p:spPr>
            <a:xfrm flipH="1">
              <a:off x="313739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平行四边形 6">
              <a:extLst>
                <a:ext uri="{FF2B5EF4-FFF2-40B4-BE49-F238E27FC236}">
                  <a16:creationId xmlns:a16="http://schemas.microsoft.com/office/drawing/2014/main" id="{7BFC8CAA-EB8F-4398-8208-03A703F57EBE}"/>
                </a:ext>
              </a:extLst>
            </p:cNvPr>
            <p:cNvSpPr/>
            <p:nvPr/>
          </p:nvSpPr>
          <p:spPr>
            <a:xfrm flipH="1">
              <a:off x="324369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平行四边形 7">
              <a:extLst>
                <a:ext uri="{FF2B5EF4-FFF2-40B4-BE49-F238E27FC236}">
                  <a16:creationId xmlns:a16="http://schemas.microsoft.com/office/drawing/2014/main" id="{888CCA82-C3BC-4161-82DD-94F14F8E0FBF}"/>
                </a:ext>
              </a:extLst>
            </p:cNvPr>
            <p:cNvSpPr/>
            <p:nvPr/>
          </p:nvSpPr>
          <p:spPr>
            <a:xfrm flipH="1">
              <a:off x="335000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平行四边形 8">
              <a:extLst>
                <a:ext uri="{FF2B5EF4-FFF2-40B4-BE49-F238E27FC236}">
                  <a16:creationId xmlns:a16="http://schemas.microsoft.com/office/drawing/2014/main" id="{D9BDAD6B-D12C-44B5-9BC3-CDAAD72FE3C9}"/>
                </a:ext>
              </a:extLst>
            </p:cNvPr>
            <p:cNvSpPr/>
            <p:nvPr/>
          </p:nvSpPr>
          <p:spPr>
            <a:xfrm flipH="1">
              <a:off x="345630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 name="平行四边形 9">
              <a:extLst>
                <a:ext uri="{FF2B5EF4-FFF2-40B4-BE49-F238E27FC236}">
                  <a16:creationId xmlns:a16="http://schemas.microsoft.com/office/drawing/2014/main" id="{2DE83958-7BB3-489E-AB53-76DECD3F62D4}"/>
                </a:ext>
              </a:extLst>
            </p:cNvPr>
            <p:cNvSpPr/>
            <p:nvPr/>
          </p:nvSpPr>
          <p:spPr>
            <a:xfrm flipH="1">
              <a:off x="356261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 name="平行四边形 10">
              <a:extLst>
                <a:ext uri="{FF2B5EF4-FFF2-40B4-BE49-F238E27FC236}">
                  <a16:creationId xmlns:a16="http://schemas.microsoft.com/office/drawing/2014/main" id="{27513325-851A-421E-AC36-5258241827AF}"/>
                </a:ext>
              </a:extLst>
            </p:cNvPr>
            <p:cNvSpPr/>
            <p:nvPr/>
          </p:nvSpPr>
          <p:spPr>
            <a:xfrm flipH="1">
              <a:off x="366891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 name="平行四边形 11">
              <a:extLst>
                <a:ext uri="{FF2B5EF4-FFF2-40B4-BE49-F238E27FC236}">
                  <a16:creationId xmlns:a16="http://schemas.microsoft.com/office/drawing/2014/main" id="{A7DC49EB-2E40-4E0A-B2AF-6C16ABD05376}"/>
                </a:ext>
              </a:extLst>
            </p:cNvPr>
            <p:cNvSpPr/>
            <p:nvPr/>
          </p:nvSpPr>
          <p:spPr>
            <a:xfrm flipH="1">
              <a:off x="377522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 name="平行四边形 12">
              <a:extLst>
                <a:ext uri="{FF2B5EF4-FFF2-40B4-BE49-F238E27FC236}">
                  <a16:creationId xmlns:a16="http://schemas.microsoft.com/office/drawing/2014/main" id="{00B033AB-900B-4A6B-B870-3D89CCA24FDC}"/>
                </a:ext>
              </a:extLst>
            </p:cNvPr>
            <p:cNvSpPr/>
            <p:nvPr/>
          </p:nvSpPr>
          <p:spPr>
            <a:xfrm flipH="1">
              <a:off x="3881530" y="1412875"/>
              <a:ext cx="54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 name="平行四边形 13">
              <a:extLst>
                <a:ext uri="{FF2B5EF4-FFF2-40B4-BE49-F238E27FC236}">
                  <a16:creationId xmlns:a16="http://schemas.microsoft.com/office/drawing/2014/main" id="{22F915C4-D1E1-4721-A492-80624012412B}"/>
                </a:ext>
              </a:extLst>
            </p:cNvPr>
            <p:cNvSpPr/>
            <p:nvPr/>
          </p:nvSpPr>
          <p:spPr>
            <a:xfrm flipH="1">
              <a:off x="303108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平行四边形 14">
              <a:extLst>
                <a:ext uri="{FF2B5EF4-FFF2-40B4-BE49-F238E27FC236}">
                  <a16:creationId xmlns:a16="http://schemas.microsoft.com/office/drawing/2014/main" id="{F963161B-334E-41E7-8BDE-E642639D8BB5}"/>
                </a:ext>
              </a:extLst>
            </p:cNvPr>
            <p:cNvSpPr/>
            <p:nvPr/>
          </p:nvSpPr>
          <p:spPr>
            <a:xfrm flipH="1">
              <a:off x="292478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6" name="组合 15">
            <a:extLst>
              <a:ext uri="{FF2B5EF4-FFF2-40B4-BE49-F238E27FC236}">
                <a16:creationId xmlns:a16="http://schemas.microsoft.com/office/drawing/2014/main" id="{0E3EBBBE-22CD-4D2A-8F26-BA4632F571E9}"/>
              </a:ext>
            </a:extLst>
          </p:cNvPr>
          <p:cNvGrpSpPr/>
          <p:nvPr/>
        </p:nvGrpSpPr>
        <p:grpSpPr>
          <a:xfrm>
            <a:off x="10215826" y="1412875"/>
            <a:ext cx="1496749" cy="126000"/>
            <a:chOff x="2924781" y="1412875"/>
            <a:chExt cx="1496749" cy="126000"/>
          </a:xfrm>
        </p:grpSpPr>
        <p:sp>
          <p:nvSpPr>
            <p:cNvPr id="17" name="平行四边形 16">
              <a:extLst>
                <a:ext uri="{FF2B5EF4-FFF2-40B4-BE49-F238E27FC236}">
                  <a16:creationId xmlns:a16="http://schemas.microsoft.com/office/drawing/2014/main" id="{F2BC47D9-9860-401B-BA22-0C7D194E32BE}"/>
                </a:ext>
              </a:extLst>
            </p:cNvPr>
            <p:cNvSpPr/>
            <p:nvPr/>
          </p:nvSpPr>
          <p:spPr>
            <a:xfrm flipH="1">
              <a:off x="313739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平行四边形 17">
              <a:extLst>
                <a:ext uri="{FF2B5EF4-FFF2-40B4-BE49-F238E27FC236}">
                  <a16:creationId xmlns:a16="http://schemas.microsoft.com/office/drawing/2014/main" id="{7648E826-D2F7-4CC2-9BE1-F99FF75D2966}"/>
                </a:ext>
              </a:extLst>
            </p:cNvPr>
            <p:cNvSpPr/>
            <p:nvPr/>
          </p:nvSpPr>
          <p:spPr>
            <a:xfrm flipH="1">
              <a:off x="324369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平行四边形 18">
              <a:extLst>
                <a:ext uri="{FF2B5EF4-FFF2-40B4-BE49-F238E27FC236}">
                  <a16:creationId xmlns:a16="http://schemas.microsoft.com/office/drawing/2014/main" id="{1FE4F241-FDE5-44EA-87EB-48138DCC1115}"/>
                </a:ext>
              </a:extLst>
            </p:cNvPr>
            <p:cNvSpPr/>
            <p:nvPr/>
          </p:nvSpPr>
          <p:spPr>
            <a:xfrm flipH="1">
              <a:off x="335000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 name="平行四边形 19">
              <a:extLst>
                <a:ext uri="{FF2B5EF4-FFF2-40B4-BE49-F238E27FC236}">
                  <a16:creationId xmlns:a16="http://schemas.microsoft.com/office/drawing/2014/main" id="{631D3D80-FAB3-4EAA-AD93-3A58B6B414CC}"/>
                </a:ext>
              </a:extLst>
            </p:cNvPr>
            <p:cNvSpPr/>
            <p:nvPr/>
          </p:nvSpPr>
          <p:spPr>
            <a:xfrm flipH="1">
              <a:off x="345630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 name="平行四边形 20">
              <a:extLst>
                <a:ext uri="{FF2B5EF4-FFF2-40B4-BE49-F238E27FC236}">
                  <a16:creationId xmlns:a16="http://schemas.microsoft.com/office/drawing/2014/main" id="{076A5946-3A6E-407A-B3B1-5E6DD499E01C}"/>
                </a:ext>
              </a:extLst>
            </p:cNvPr>
            <p:cNvSpPr/>
            <p:nvPr/>
          </p:nvSpPr>
          <p:spPr>
            <a:xfrm flipH="1">
              <a:off x="356261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 name="平行四边形 21">
              <a:extLst>
                <a:ext uri="{FF2B5EF4-FFF2-40B4-BE49-F238E27FC236}">
                  <a16:creationId xmlns:a16="http://schemas.microsoft.com/office/drawing/2014/main" id="{5189C5DD-7C2E-46CF-8C09-3D0462C3367B}"/>
                </a:ext>
              </a:extLst>
            </p:cNvPr>
            <p:cNvSpPr/>
            <p:nvPr/>
          </p:nvSpPr>
          <p:spPr>
            <a:xfrm flipH="1">
              <a:off x="366891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 name="平行四边形 22">
              <a:extLst>
                <a:ext uri="{FF2B5EF4-FFF2-40B4-BE49-F238E27FC236}">
                  <a16:creationId xmlns:a16="http://schemas.microsoft.com/office/drawing/2014/main" id="{35BB1F44-C42B-40D4-82F8-33173ECB96A1}"/>
                </a:ext>
              </a:extLst>
            </p:cNvPr>
            <p:cNvSpPr/>
            <p:nvPr/>
          </p:nvSpPr>
          <p:spPr>
            <a:xfrm flipH="1">
              <a:off x="377522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 name="平行四边形 23">
              <a:extLst>
                <a:ext uri="{FF2B5EF4-FFF2-40B4-BE49-F238E27FC236}">
                  <a16:creationId xmlns:a16="http://schemas.microsoft.com/office/drawing/2014/main" id="{2DFF0573-2714-415B-A127-0D3CE75D0FC3}"/>
                </a:ext>
              </a:extLst>
            </p:cNvPr>
            <p:cNvSpPr/>
            <p:nvPr/>
          </p:nvSpPr>
          <p:spPr>
            <a:xfrm flipH="1">
              <a:off x="3881530" y="1412875"/>
              <a:ext cx="54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 name="平行四边形 24">
              <a:extLst>
                <a:ext uri="{FF2B5EF4-FFF2-40B4-BE49-F238E27FC236}">
                  <a16:creationId xmlns:a16="http://schemas.microsoft.com/office/drawing/2014/main" id="{57B8A5E5-A070-43AB-8BA4-B997F255AEFA}"/>
                </a:ext>
              </a:extLst>
            </p:cNvPr>
            <p:cNvSpPr/>
            <p:nvPr/>
          </p:nvSpPr>
          <p:spPr>
            <a:xfrm flipH="1">
              <a:off x="303108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 name="平行四边形 25">
              <a:extLst>
                <a:ext uri="{FF2B5EF4-FFF2-40B4-BE49-F238E27FC236}">
                  <a16:creationId xmlns:a16="http://schemas.microsoft.com/office/drawing/2014/main" id="{84D6F122-77F3-4930-925F-07809896DDBA}"/>
                </a:ext>
              </a:extLst>
            </p:cNvPr>
            <p:cNvSpPr/>
            <p:nvPr/>
          </p:nvSpPr>
          <p:spPr>
            <a:xfrm flipH="1">
              <a:off x="292478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7" name="文本框 26">
            <a:extLst>
              <a:ext uri="{FF2B5EF4-FFF2-40B4-BE49-F238E27FC236}">
                <a16:creationId xmlns:a16="http://schemas.microsoft.com/office/drawing/2014/main" id="{0B236E2F-1793-4BCC-AC55-409086A0531B}"/>
              </a:ext>
            </a:extLst>
          </p:cNvPr>
          <p:cNvSpPr txBox="1"/>
          <p:nvPr/>
        </p:nvSpPr>
        <p:spPr>
          <a:xfrm>
            <a:off x="562859" y="1412875"/>
            <a:ext cx="914400" cy="144463"/>
          </a:xfrm>
          <a:prstGeom prst="rect">
            <a:avLst/>
          </a:prstGeom>
          <a:noFill/>
        </p:spPr>
        <p:txBody>
          <a:bodyPr wrap="none" lIns="0" tIns="0" rIns="0" bIns="0" rtlCol="0" anchor="ctr" anchorCtr="0">
            <a:noAutofit/>
          </a:bodyPr>
          <a:lstStyle/>
          <a:p>
            <a:endParaRPr lang="zh-CN" altLang="en-US" sz="800" dirty="0">
              <a:solidFill>
                <a:schemeClr val="bg1"/>
              </a:solidFill>
              <a:latin typeface="+mn-ea"/>
            </a:endParaRPr>
          </a:p>
        </p:txBody>
      </p:sp>
      <p:grpSp>
        <p:nvGrpSpPr>
          <p:cNvPr id="28" name="组合 27">
            <a:extLst>
              <a:ext uri="{FF2B5EF4-FFF2-40B4-BE49-F238E27FC236}">
                <a16:creationId xmlns:a16="http://schemas.microsoft.com/office/drawing/2014/main" id="{19796445-45E1-4643-B32F-D8FE98213FCF}"/>
              </a:ext>
            </a:extLst>
          </p:cNvPr>
          <p:cNvGrpSpPr/>
          <p:nvPr/>
        </p:nvGrpSpPr>
        <p:grpSpPr>
          <a:xfrm>
            <a:off x="640813" y="1605183"/>
            <a:ext cx="3618449" cy="616330"/>
            <a:chOff x="640813" y="1771650"/>
            <a:chExt cx="3618449" cy="616330"/>
          </a:xfrm>
        </p:grpSpPr>
        <p:sp>
          <p:nvSpPr>
            <p:cNvPr id="29" name="文本框 28">
              <a:extLst>
                <a:ext uri="{FF2B5EF4-FFF2-40B4-BE49-F238E27FC236}">
                  <a16:creationId xmlns:a16="http://schemas.microsoft.com/office/drawing/2014/main" id="{9A3ED828-3837-4838-ABED-283D1450F46B}"/>
                </a:ext>
              </a:extLst>
            </p:cNvPr>
            <p:cNvSpPr txBox="1"/>
            <p:nvPr/>
          </p:nvSpPr>
          <p:spPr>
            <a:xfrm>
              <a:off x="784470" y="1771650"/>
              <a:ext cx="3474792" cy="288000"/>
            </a:xfrm>
            <a:prstGeom prst="rect">
              <a:avLst/>
            </a:prstGeom>
            <a:noFill/>
          </p:spPr>
          <p:txBody>
            <a:bodyPr wrap="none" lIns="0" tIns="0" rIns="0" bIns="0" rtlCol="0" anchor="t" anchorCtr="0">
              <a:noAutofit/>
            </a:bodyPr>
            <a:lstStyle/>
            <a:p>
              <a:pPr algn="l"/>
              <a:r>
                <a:rPr lang="zh-CN" altLang="en-US" dirty="0">
                  <a:gradFill>
                    <a:gsLst>
                      <a:gs pos="0">
                        <a:schemeClr val="accent3"/>
                      </a:gs>
                      <a:gs pos="100000">
                        <a:schemeClr val="accent4"/>
                      </a:gs>
                    </a:gsLst>
                    <a:lin ang="5400000" scaled="0"/>
                  </a:gradFill>
                  <a:latin typeface="+mj-ea"/>
                  <a:ea typeface="+mj-ea"/>
                </a:rPr>
                <a:t>销售额</a:t>
              </a:r>
              <a:r>
                <a:rPr lang="zh-CN" altLang="en-US" dirty="0">
                  <a:solidFill>
                    <a:schemeClr val="bg1"/>
                  </a:solidFill>
                  <a:latin typeface="+mj-ea"/>
                  <a:ea typeface="+mj-ea"/>
                </a:rPr>
                <a:t> </a:t>
              </a:r>
              <a:r>
                <a:rPr lang="en-US" altLang="zh-CN" sz="1000" dirty="0">
                  <a:solidFill>
                    <a:schemeClr val="bg1"/>
                  </a:solidFill>
                  <a:latin typeface="+mj-ea"/>
                  <a:ea typeface="+mj-ea"/>
                </a:rPr>
                <a:t>| SALES AMMOUNT</a:t>
              </a:r>
              <a:endParaRPr lang="zh-CN" altLang="en-US" dirty="0">
                <a:solidFill>
                  <a:schemeClr val="bg1"/>
                </a:solidFill>
                <a:latin typeface="+mj-ea"/>
                <a:ea typeface="+mj-ea"/>
              </a:endParaRPr>
            </a:p>
          </p:txBody>
        </p:sp>
        <p:sp>
          <p:nvSpPr>
            <p:cNvPr id="30" name="文本框 29">
              <a:extLst>
                <a:ext uri="{FF2B5EF4-FFF2-40B4-BE49-F238E27FC236}">
                  <a16:creationId xmlns:a16="http://schemas.microsoft.com/office/drawing/2014/main" id="{39617289-E4C2-4CE8-9F7D-661FF3E50986}"/>
                </a:ext>
              </a:extLst>
            </p:cNvPr>
            <p:cNvSpPr txBox="1"/>
            <p:nvPr/>
          </p:nvSpPr>
          <p:spPr>
            <a:xfrm>
              <a:off x="784470" y="2099980"/>
              <a:ext cx="3474792" cy="288000"/>
            </a:xfrm>
            <a:prstGeom prst="rect">
              <a:avLst/>
            </a:prstGeom>
            <a:noFill/>
          </p:spPr>
          <p:txBody>
            <a:bodyPr wrap="square" lIns="0" tIns="0" rIns="0" bIns="0" rtlCol="0" anchor="t" anchorCtr="0">
              <a:noAutofit/>
            </a:bodyPr>
            <a:lstStyle/>
            <a:p>
              <a:pPr algn="l"/>
              <a:r>
                <a:rPr lang="zh-CN" altLang="en-US" sz="1400" dirty="0">
                  <a:solidFill>
                    <a:schemeClr val="bg1"/>
                  </a:solidFill>
                  <a:latin typeface="+mn-ea"/>
                </a:rPr>
                <a:t>对所有订单的销售金额求和得到总金额。</a:t>
              </a:r>
            </a:p>
          </p:txBody>
        </p:sp>
        <p:sp>
          <p:nvSpPr>
            <p:cNvPr id="31" name="八边形 30">
              <a:extLst>
                <a:ext uri="{FF2B5EF4-FFF2-40B4-BE49-F238E27FC236}">
                  <a16:creationId xmlns:a16="http://schemas.microsoft.com/office/drawing/2014/main" id="{FC38D766-7810-475F-94FF-4D6CF30DD924}"/>
                </a:ext>
              </a:extLst>
            </p:cNvPr>
            <p:cNvSpPr/>
            <p:nvPr/>
          </p:nvSpPr>
          <p:spPr>
            <a:xfrm>
              <a:off x="640813" y="1802130"/>
              <a:ext cx="36000" cy="468000"/>
            </a:xfrm>
            <a:prstGeom prst="oc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2" name="组合 31">
            <a:extLst>
              <a:ext uri="{FF2B5EF4-FFF2-40B4-BE49-F238E27FC236}">
                <a16:creationId xmlns:a16="http://schemas.microsoft.com/office/drawing/2014/main" id="{80C2ACA4-DA20-4714-87D2-4FE56267CE05}"/>
              </a:ext>
            </a:extLst>
          </p:cNvPr>
          <p:cNvGrpSpPr/>
          <p:nvPr/>
        </p:nvGrpSpPr>
        <p:grpSpPr>
          <a:xfrm>
            <a:off x="640813" y="2372074"/>
            <a:ext cx="3618449" cy="616330"/>
            <a:chOff x="640813" y="1771650"/>
            <a:chExt cx="3618449" cy="616330"/>
          </a:xfrm>
        </p:grpSpPr>
        <p:sp>
          <p:nvSpPr>
            <p:cNvPr id="33" name="文本框 32">
              <a:extLst>
                <a:ext uri="{FF2B5EF4-FFF2-40B4-BE49-F238E27FC236}">
                  <a16:creationId xmlns:a16="http://schemas.microsoft.com/office/drawing/2014/main" id="{E97395D2-7074-444C-8FA2-2C99CD549A1D}"/>
                </a:ext>
              </a:extLst>
            </p:cNvPr>
            <p:cNvSpPr txBox="1"/>
            <p:nvPr/>
          </p:nvSpPr>
          <p:spPr>
            <a:xfrm>
              <a:off x="784470" y="1771650"/>
              <a:ext cx="3474792" cy="288000"/>
            </a:xfrm>
            <a:prstGeom prst="rect">
              <a:avLst/>
            </a:prstGeom>
            <a:noFill/>
          </p:spPr>
          <p:txBody>
            <a:bodyPr wrap="none" lIns="0" tIns="0" rIns="0" bIns="0" rtlCol="0" anchor="t" anchorCtr="0">
              <a:noAutofit/>
            </a:bodyPr>
            <a:lstStyle/>
            <a:p>
              <a:pPr algn="l"/>
              <a:r>
                <a:rPr lang="zh-CN" altLang="en-US" dirty="0">
                  <a:gradFill>
                    <a:gsLst>
                      <a:gs pos="0">
                        <a:schemeClr val="accent3"/>
                      </a:gs>
                      <a:gs pos="100000">
                        <a:schemeClr val="accent4"/>
                      </a:gs>
                    </a:gsLst>
                    <a:lin ang="5400000" scaled="0"/>
                  </a:gradFill>
                  <a:latin typeface="+mj-ea"/>
                  <a:ea typeface="+mj-ea"/>
                </a:rPr>
                <a:t>成本</a:t>
              </a:r>
              <a:r>
                <a:rPr lang="zh-CN" altLang="en-US" dirty="0">
                  <a:solidFill>
                    <a:schemeClr val="bg1"/>
                  </a:solidFill>
                  <a:latin typeface="+mj-ea"/>
                  <a:ea typeface="+mj-ea"/>
                </a:rPr>
                <a:t> </a:t>
              </a:r>
              <a:r>
                <a:rPr lang="en-US" altLang="zh-CN" sz="1000" dirty="0">
                  <a:solidFill>
                    <a:schemeClr val="bg1"/>
                  </a:solidFill>
                  <a:latin typeface="+mj-ea"/>
                  <a:ea typeface="+mj-ea"/>
                </a:rPr>
                <a:t>| COST AMMOUNT</a:t>
              </a:r>
              <a:endParaRPr lang="zh-CN" altLang="en-US" dirty="0">
                <a:solidFill>
                  <a:schemeClr val="bg1"/>
                </a:solidFill>
                <a:latin typeface="+mj-ea"/>
                <a:ea typeface="+mj-ea"/>
              </a:endParaRPr>
            </a:p>
          </p:txBody>
        </p:sp>
        <p:sp>
          <p:nvSpPr>
            <p:cNvPr id="34" name="文本框 33">
              <a:extLst>
                <a:ext uri="{FF2B5EF4-FFF2-40B4-BE49-F238E27FC236}">
                  <a16:creationId xmlns:a16="http://schemas.microsoft.com/office/drawing/2014/main" id="{E9604B11-F5B6-4D93-8F22-9C1AD850A75A}"/>
                </a:ext>
              </a:extLst>
            </p:cNvPr>
            <p:cNvSpPr txBox="1"/>
            <p:nvPr/>
          </p:nvSpPr>
          <p:spPr>
            <a:xfrm>
              <a:off x="784470" y="2099980"/>
              <a:ext cx="3474792" cy="288000"/>
            </a:xfrm>
            <a:prstGeom prst="rect">
              <a:avLst/>
            </a:prstGeom>
            <a:noFill/>
          </p:spPr>
          <p:txBody>
            <a:bodyPr wrap="square" lIns="0" tIns="0" rIns="0" bIns="0" rtlCol="0" anchor="t" anchorCtr="0">
              <a:noAutofit/>
            </a:bodyPr>
            <a:lstStyle/>
            <a:p>
              <a:pPr algn="l"/>
              <a:r>
                <a:rPr lang="zh-CN" altLang="en-US" sz="1400" dirty="0">
                  <a:solidFill>
                    <a:schemeClr val="bg1"/>
                  </a:solidFill>
                  <a:latin typeface="+mn-ea"/>
                </a:rPr>
                <a:t>对所有订单的成本金额求和得到总金额。</a:t>
              </a:r>
            </a:p>
          </p:txBody>
        </p:sp>
        <p:sp>
          <p:nvSpPr>
            <p:cNvPr id="35" name="八边形 34">
              <a:extLst>
                <a:ext uri="{FF2B5EF4-FFF2-40B4-BE49-F238E27FC236}">
                  <a16:creationId xmlns:a16="http://schemas.microsoft.com/office/drawing/2014/main" id="{485994D5-D2F9-4604-A632-807F209AB88E}"/>
                </a:ext>
              </a:extLst>
            </p:cNvPr>
            <p:cNvSpPr/>
            <p:nvPr/>
          </p:nvSpPr>
          <p:spPr>
            <a:xfrm>
              <a:off x="640813" y="1802130"/>
              <a:ext cx="36000" cy="468000"/>
            </a:xfrm>
            <a:prstGeom prst="oc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6" name="组合 35">
            <a:extLst>
              <a:ext uri="{FF2B5EF4-FFF2-40B4-BE49-F238E27FC236}">
                <a16:creationId xmlns:a16="http://schemas.microsoft.com/office/drawing/2014/main" id="{AD665FB7-CDC5-4054-9190-9421AE4E762B}"/>
              </a:ext>
            </a:extLst>
          </p:cNvPr>
          <p:cNvGrpSpPr/>
          <p:nvPr/>
        </p:nvGrpSpPr>
        <p:grpSpPr>
          <a:xfrm>
            <a:off x="640813" y="3138965"/>
            <a:ext cx="3618449" cy="616330"/>
            <a:chOff x="640813" y="1771650"/>
            <a:chExt cx="3618449" cy="616330"/>
          </a:xfrm>
        </p:grpSpPr>
        <p:sp>
          <p:nvSpPr>
            <p:cNvPr id="37" name="文本框 36">
              <a:extLst>
                <a:ext uri="{FF2B5EF4-FFF2-40B4-BE49-F238E27FC236}">
                  <a16:creationId xmlns:a16="http://schemas.microsoft.com/office/drawing/2014/main" id="{27EADC46-08C3-466D-88B4-9AFF3F80FC77}"/>
                </a:ext>
              </a:extLst>
            </p:cNvPr>
            <p:cNvSpPr txBox="1"/>
            <p:nvPr/>
          </p:nvSpPr>
          <p:spPr>
            <a:xfrm>
              <a:off x="784470" y="1771650"/>
              <a:ext cx="3474792" cy="288000"/>
            </a:xfrm>
            <a:prstGeom prst="rect">
              <a:avLst/>
            </a:prstGeom>
            <a:noFill/>
          </p:spPr>
          <p:txBody>
            <a:bodyPr wrap="none" lIns="0" tIns="0" rIns="0" bIns="0" rtlCol="0" anchor="t" anchorCtr="0">
              <a:noAutofit/>
            </a:bodyPr>
            <a:lstStyle/>
            <a:p>
              <a:pPr algn="l"/>
              <a:r>
                <a:rPr lang="zh-CN" altLang="en-US" dirty="0">
                  <a:gradFill>
                    <a:gsLst>
                      <a:gs pos="0">
                        <a:schemeClr val="accent3"/>
                      </a:gs>
                      <a:gs pos="100000">
                        <a:schemeClr val="accent4"/>
                      </a:gs>
                    </a:gsLst>
                    <a:lin ang="5400000" scaled="0"/>
                  </a:gradFill>
                  <a:latin typeface="+mj-ea"/>
                  <a:ea typeface="+mj-ea"/>
                </a:rPr>
                <a:t>订单数量</a:t>
              </a:r>
              <a:r>
                <a:rPr lang="zh-CN" altLang="en-US" dirty="0">
                  <a:solidFill>
                    <a:schemeClr val="bg1"/>
                  </a:solidFill>
                  <a:latin typeface="+mj-ea"/>
                  <a:ea typeface="+mj-ea"/>
                </a:rPr>
                <a:t> </a:t>
              </a:r>
              <a:r>
                <a:rPr lang="en-US" altLang="zh-CN" sz="1000" dirty="0">
                  <a:solidFill>
                    <a:schemeClr val="bg1"/>
                  </a:solidFill>
                  <a:latin typeface="+mj-ea"/>
                  <a:ea typeface="+mj-ea"/>
                </a:rPr>
                <a:t>| SALES COUNT</a:t>
              </a:r>
              <a:endParaRPr lang="zh-CN" altLang="en-US" dirty="0">
                <a:solidFill>
                  <a:schemeClr val="bg1"/>
                </a:solidFill>
                <a:latin typeface="+mj-ea"/>
                <a:ea typeface="+mj-ea"/>
              </a:endParaRPr>
            </a:p>
          </p:txBody>
        </p:sp>
        <p:sp>
          <p:nvSpPr>
            <p:cNvPr id="38" name="文本框 37">
              <a:extLst>
                <a:ext uri="{FF2B5EF4-FFF2-40B4-BE49-F238E27FC236}">
                  <a16:creationId xmlns:a16="http://schemas.microsoft.com/office/drawing/2014/main" id="{371C426C-70E5-4A0C-B512-37B9C6CC54F7}"/>
                </a:ext>
              </a:extLst>
            </p:cNvPr>
            <p:cNvSpPr txBox="1"/>
            <p:nvPr/>
          </p:nvSpPr>
          <p:spPr>
            <a:xfrm>
              <a:off x="784470" y="2099980"/>
              <a:ext cx="3474792" cy="288000"/>
            </a:xfrm>
            <a:prstGeom prst="rect">
              <a:avLst/>
            </a:prstGeom>
            <a:noFill/>
          </p:spPr>
          <p:txBody>
            <a:bodyPr wrap="square" lIns="0" tIns="0" rIns="0" bIns="0" rtlCol="0" anchor="t" anchorCtr="0">
              <a:noAutofit/>
            </a:bodyPr>
            <a:lstStyle/>
            <a:p>
              <a:pPr algn="l"/>
              <a:r>
                <a:rPr lang="zh-CN" altLang="en-US" sz="1400" dirty="0">
                  <a:solidFill>
                    <a:schemeClr val="bg1"/>
                  </a:solidFill>
                  <a:latin typeface="+mn-ea"/>
                </a:rPr>
                <a:t>对所有订单的数量进行统计计数。</a:t>
              </a:r>
            </a:p>
          </p:txBody>
        </p:sp>
        <p:sp>
          <p:nvSpPr>
            <p:cNvPr id="39" name="八边形 38">
              <a:extLst>
                <a:ext uri="{FF2B5EF4-FFF2-40B4-BE49-F238E27FC236}">
                  <a16:creationId xmlns:a16="http://schemas.microsoft.com/office/drawing/2014/main" id="{159312F6-8A98-4B18-85B6-3A59D9F5EFA5}"/>
                </a:ext>
              </a:extLst>
            </p:cNvPr>
            <p:cNvSpPr/>
            <p:nvPr/>
          </p:nvSpPr>
          <p:spPr>
            <a:xfrm>
              <a:off x="640813" y="1802130"/>
              <a:ext cx="36000" cy="468000"/>
            </a:xfrm>
            <a:prstGeom prst="oc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0" name="组合 39">
            <a:extLst>
              <a:ext uri="{FF2B5EF4-FFF2-40B4-BE49-F238E27FC236}">
                <a16:creationId xmlns:a16="http://schemas.microsoft.com/office/drawing/2014/main" id="{1151C61E-7DA7-431D-8B5A-80470329B9A7}"/>
              </a:ext>
            </a:extLst>
          </p:cNvPr>
          <p:cNvGrpSpPr/>
          <p:nvPr/>
        </p:nvGrpSpPr>
        <p:grpSpPr>
          <a:xfrm>
            <a:off x="640813" y="3905856"/>
            <a:ext cx="3618449" cy="616330"/>
            <a:chOff x="640813" y="1771650"/>
            <a:chExt cx="3618449" cy="616330"/>
          </a:xfrm>
        </p:grpSpPr>
        <p:sp>
          <p:nvSpPr>
            <p:cNvPr id="41" name="文本框 40">
              <a:extLst>
                <a:ext uri="{FF2B5EF4-FFF2-40B4-BE49-F238E27FC236}">
                  <a16:creationId xmlns:a16="http://schemas.microsoft.com/office/drawing/2014/main" id="{14D8DBC3-9591-45B0-90E2-38468D54C433}"/>
                </a:ext>
              </a:extLst>
            </p:cNvPr>
            <p:cNvSpPr txBox="1"/>
            <p:nvPr/>
          </p:nvSpPr>
          <p:spPr>
            <a:xfrm>
              <a:off x="784470" y="1771650"/>
              <a:ext cx="3474792" cy="288000"/>
            </a:xfrm>
            <a:prstGeom prst="rect">
              <a:avLst/>
            </a:prstGeom>
            <a:noFill/>
          </p:spPr>
          <p:txBody>
            <a:bodyPr wrap="none" lIns="0" tIns="0" rIns="0" bIns="0" rtlCol="0" anchor="t" anchorCtr="0">
              <a:noAutofit/>
            </a:bodyPr>
            <a:lstStyle/>
            <a:p>
              <a:pPr algn="l"/>
              <a:r>
                <a:rPr lang="zh-CN" altLang="en-US" dirty="0">
                  <a:gradFill>
                    <a:gsLst>
                      <a:gs pos="0">
                        <a:schemeClr val="accent3"/>
                      </a:gs>
                      <a:gs pos="100000">
                        <a:schemeClr val="accent4"/>
                      </a:gs>
                    </a:gsLst>
                    <a:lin ang="5400000" scaled="0"/>
                  </a:gradFill>
                  <a:latin typeface="+mj-ea"/>
                  <a:ea typeface="+mj-ea"/>
                </a:rPr>
                <a:t>利润</a:t>
              </a:r>
              <a:r>
                <a:rPr lang="zh-CN" altLang="en-US" dirty="0">
                  <a:solidFill>
                    <a:schemeClr val="bg1"/>
                  </a:solidFill>
                  <a:latin typeface="+mj-ea"/>
                  <a:ea typeface="+mj-ea"/>
                </a:rPr>
                <a:t> </a:t>
              </a:r>
              <a:r>
                <a:rPr lang="en-US" altLang="zh-CN" sz="1000" dirty="0">
                  <a:solidFill>
                    <a:schemeClr val="bg1"/>
                  </a:solidFill>
                  <a:latin typeface="+mj-ea"/>
                  <a:ea typeface="+mj-ea"/>
                </a:rPr>
                <a:t>| MARGIN</a:t>
              </a:r>
              <a:endParaRPr lang="zh-CN" altLang="en-US" dirty="0">
                <a:solidFill>
                  <a:schemeClr val="bg1"/>
                </a:solidFill>
                <a:latin typeface="+mj-ea"/>
                <a:ea typeface="+mj-ea"/>
              </a:endParaRPr>
            </a:p>
          </p:txBody>
        </p:sp>
        <p:sp>
          <p:nvSpPr>
            <p:cNvPr id="42" name="文本框 41">
              <a:extLst>
                <a:ext uri="{FF2B5EF4-FFF2-40B4-BE49-F238E27FC236}">
                  <a16:creationId xmlns:a16="http://schemas.microsoft.com/office/drawing/2014/main" id="{2CEEA023-7B4F-420E-A817-4BCEBAF16DAB}"/>
                </a:ext>
              </a:extLst>
            </p:cNvPr>
            <p:cNvSpPr txBox="1"/>
            <p:nvPr/>
          </p:nvSpPr>
          <p:spPr>
            <a:xfrm>
              <a:off x="784470" y="2099980"/>
              <a:ext cx="3474792" cy="288000"/>
            </a:xfrm>
            <a:prstGeom prst="rect">
              <a:avLst/>
            </a:prstGeom>
            <a:noFill/>
          </p:spPr>
          <p:txBody>
            <a:bodyPr wrap="square" lIns="0" tIns="0" rIns="0" bIns="0" rtlCol="0" anchor="t" anchorCtr="0">
              <a:noAutofit/>
            </a:bodyPr>
            <a:lstStyle/>
            <a:p>
              <a:pPr algn="l"/>
              <a:r>
                <a:rPr lang="zh-CN" altLang="en-US" sz="1400" dirty="0">
                  <a:solidFill>
                    <a:schemeClr val="bg1"/>
                  </a:solidFill>
                  <a:latin typeface="+mn-ea"/>
                </a:rPr>
                <a:t>总的销售额减去总成本的金额。</a:t>
              </a:r>
            </a:p>
          </p:txBody>
        </p:sp>
        <p:sp>
          <p:nvSpPr>
            <p:cNvPr id="43" name="八边形 42">
              <a:extLst>
                <a:ext uri="{FF2B5EF4-FFF2-40B4-BE49-F238E27FC236}">
                  <a16:creationId xmlns:a16="http://schemas.microsoft.com/office/drawing/2014/main" id="{F992480D-C56C-45F3-8DCD-768C69F80926}"/>
                </a:ext>
              </a:extLst>
            </p:cNvPr>
            <p:cNvSpPr/>
            <p:nvPr/>
          </p:nvSpPr>
          <p:spPr>
            <a:xfrm>
              <a:off x="640813" y="1802130"/>
              <a:ext cx="36000" cy="468000"/>
            </a:xfrm>
            <a:prstGeom prst="oc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4" name="组合 43">
            <a:extLst>
              <a:ext uri="{FF2B5EF4-FFF2-40B4-BE49-F238E27FC236}">
                <a16:creationId xmlns:a16="http://schemas.microsoft.com/office/drawing/2014/main" id="{4519C2BD-C3AD-430C-ADA7-01A8CC711003}"/>
              </a:ext>
            </a:extLst>
          </p:cNvPr>
          <p:cNvGrpSpPr/>
          <p:nvPr/>
        </p:nvGrpSpPr>
        <p:grpSpPr>
          <a:xfrm>
            <a:off x="640813" y="4672747"/>
            <a:ext cx="3618449" cy="616330"/>
            <a:chOff x="640813" y="1771650"/>
            <a:chExt cx="3618449" cy="616330"/>
          </a:xfrm>
        </p:grpSpPr>
        <p:sp>
          <p:nvSpPr>
            <p:cNvPr id="45" name="文本框 44">
              <a:extLst>
                <a:ext uri="{FF2B5EF4-FFF2-40B4-BE49-F238E27FC236}">
                  <a16:creationId xmlns:a16="http://schemas.microsoft.com/office/drawing/2014/main" id="{85F2443F-4D73-4640-B7AB-5B5A88488B44}"/>
                </a:ext>
              </a:extLst>
            </p:cNvPr>
            <p:cNvSpPr txBox="1"/>
            <p:nvPr/>
          </p:nvSpPr>
          <p:spPr>
            <a:xfrm>
              <a:off x="784470" y="1771650"/>
              <a:ext cx="3474792" cy="288000"/>
            </a:xfrm>
            <a:prstGeom prst="rect">
              <a:avLst/>
            </a:prstGeom>
            <a:noFill/>
          </p:spPr>
          <p:txBody>
            <a:bodyPr wrap="none" lIns="0" tIns="0" rIns="0" bIns="0" rtlCol="0" anchor="t" anchorCtr="0">
              <a:noAutofit/>
            </a:bodyPr>
            <a:lstStyle/>
            <a:p>
              <a:pPr algn="l"/>
              <a:r>
                <a:rPr lang="zh-CN" altLang="en-US" dirty="0">
                  <a:gradFill>
                    <a:gsLst>
                      <a:gs pos="0">
                        <a:schemeClr val="accent3"/>
                      </a:gs>
                      <a:gs pos="100000">
                        <a:schemeClr val="accent4"/>
                      </a:gs>
                    </a:gsLst>
                    <a:lin ang="5400000" scaled="0"/>
                  </a:gradFill>
                  <a:latin typeface="+mj-ea"/>
                  <a:ea typeface="+mj-ea"/>
                </a:rPr>
                <a:t>利润率</a:t>
              </a:r>
              <a:r>
                <a:rPr lang="zh-CN" altLang="en-US" dirty="0">
                  <a:solidFill>
                    <a:schemeClr val="bg1"/>
                  </a:solidFill>
                  <a:latin typeface="+mj-ea"/>
                  <a:ea typeface="+mj-ea"/>
                </a:rPr>
                <a:t> </a:t>
              </a:r>
              <a:r>
                <a:rPr lang="en-US" altLang="zh-CN" sz="1000" dirty="0">
                  <a:solidFill>
                    <a:schemeClr val="bg1"/>
                  </a:solidFill>
                  <a:latin typeface="+mj-ea"/>
                  <a:ea typeface="+mj-ea"/>
                </a:rPr>
                <a:t>| PROFITABILITY</a:t>
              </a:r>
              <a:endParaRPr lang="zh-CN" altLang="en-US" dirty="0">
                <a:solidFill>
                  <a:schemeClr val="bg1"/>
                </a:solidFill>
                <a:latin typeface="+mj-ea"/>
                <a:ea typeface="+mj-ea"/>
              </a:endParaRPr>
            </a:p>
          </p:txBody>
        </p:sp>
        <p:sp>
          <p:nvSpPr>
            <p:cNvPr id="46" name="文本框 45">
              <a:extLst>
                <a:ext uri="{FF2B5EF4-FFF2-40B4-BE49-F238E27FC236}">
                  <a16:creationId xmlns:a16="http://schemas.microsoft.com/office/drawing/2014/main" id="{78388990-8CB4-4722-A3D1-83DCA9A40126}"/>
                </a:ext>
              </a:extLst>
            </p:cNvPr>
            <p:cNvSpPr txBox="1"/>
            <p:nvPr/>
          </p:nvSpPr>
          <p:spPr>
            <a:xfrm>
              <a:off x="784470" y="2099980"/>
              <a:ext cx="3474792" cy="288000"/>
            </a:xfrm>
            <a:prstGeom prst="rect">
              <a:avLst/>
            </a:prstGeom>
            <a:noFill/>
          </p:spPr>
          <p:txBody>
            <a:bodyPr wrap="square" lIns="0" tIns="0" rIns="0" bIns="0" rtlCol="0" anchor="t" anchorCtr="0">
              <a:noAutofit/>
            </a:bodyPr>
            <a:lstStyle/>
            <a:p>
              <a:pPr algn="l"/>
              <a:r>
                <a:rPr lang="zh-CN" altLang="en-US" sz="1400" dirty="0">
                  <a:solidFill>
                    <a:schemeClr val="bg1"/>
                  </a:solidFill>
                  <a:latin typeface="+mn-ea"/>
                </a:rPr>
                <a:t>总利润相对于总销售额的百分比。</a:t>
              </a:r>
            </a:p>
          </p:txBody>
        </p:sp>
        <p:sp>
          <p:nvSpPr>
            <p:cNvPr id="47" name="八边形 46">
              <a:extLst>
                <a:ext uri="{FF2B5EF4-FFF2-40B4-BE49-F238E27FC236}">
                  <a16:creationId xmlns:a16="http://schemas.microsoft.com/office/drawing/2014/main" id="{8E6D3A8D-CB33-48F0-A5D2-52862A0AEE75}"/>
                </a:ext>
              </a:extLst>
            </p:cNvPr>
            <p:cNvSpPr/>
            <p:nvPr/>
          </p:nvSpPr>
          <p:spPr>
            <a:xfrm>
              <a:off x="640813" y="1802130"/>
              <a:ext cx="36000" cy="468000"/>
            </a:xfrm>
            <a:prstGeom prst="oc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8" name="组合 47">
            <a:extLst>
              <a:ext uri="{FF2B5EF4-FFF2-40B4-BE49-F238E27FC236}">
                <a16:creationId xmlns:a16="http://schemas.microsoft.com/office/drawing/2014/main" id="{5030B759-B0FB-473B-A855-52AD8A10C126}"/>
              </a:ext>
            </a:extLst>
          </p:cNvPr>
          <p:cNvGrpSpPr/>
          <p:nvPr/>
        </p:nvGrpSpPr>
        <p:grpSpPr>
          <a:xfrm>
            <a:off x="640813" y="5439636"/>
            <a:ext cx="3618449" cy="616330"/>
            <a:chOff x="640813" y="1771650"/>
            <a:chExt cx="3618449" cy="616330"/>
          </a:xfrm>
        </p:grpSpPr>
        <p:sp>
          <p:nvSpPr>
            <p:cNvPr id="49" name="文本框 48">
              <a:extLst>
                <a:ext uri="{FF2B5EF4-FFF2-40B4-BE49-F238E27FC236}">
                  <a16:creationId xmlns:a16="http://schemas.microsoft.com/office/drawing/2014/main" id="{280FE423-6118-4E36-8044-8ECB5133591C}"/>
                </a:ext>
              </a:extLst>
            </p:cNvPr>
            <p:cNvSpPr txBox="1"/>
            <p:nvPr/>
          </p:nvSpPr>
          <p:spPr>
            <a:xfrm>
              <a:off x="784470" y="1771650"/>
              <a:ext cx="3474792" cy="288000"/>
            </a:xfrm>
            <a:prstGeom prst="rect">
              <a:avLst/>
            </a:prstGeom>
            <a:noFill/>
          </p:spPr>
          <p:txBody>
            <a:bodyPr wrap="none" lIns="0" tIns="0" rIns="0" bIns="0" rtlCol="0" anchor="t" anchorCtr="0">
              <a:noAutofit/>
            </a:bodyPr>
            <a:lstStyle/>
            <a:p>
              <a:pPr algn="l"/>
              <a:r>
                <a:rPr lang="en-US" altLang="zh-CN" dirty="0">
                  <a:gradFill>
                    <a:gsLst>
                      <a:gs pos="0">
                        <a:schemeClr val="accent3"/>
                      </a:gs>
                      <a:gs pos="100000">
                        <a:schemeClr val="accent4"/>
                      </a:gs>
                    </a:gsLst>
                    <a:lin ang="5400000" scaled="0"/>
                  </a:gradFill>
                  <a:latin typeface="+mj-ea"/>
                  <a:ea typeface="+mj-ea"/>
                </a:rPr>
                <a:t>WIP</a:t>
              </a:r>
              <a:r>
                <a:rPr lang="zh-CN" altLang="en-US" dirty="0">
                  <a:solidFill>
                    <a:schemeClr val="bg1"/>
                  </a:solidFill>
                  <a:latin typeface="+mj-ea"/>
                  <a:ea typeface="+mj-ea"/>
                </a:rPr>
                <a:t> </a:t>
              </a:r>
              <a:r>
                <a:rPr lang="en-US" altLang="zh-CN" sz="1000" dirty="0">
                  <a:solidFill>
                    <a:schemeClr val="bg1"/>
                  </a:solidFill>
                  <a:latin typeface="+mj-ea"/>
                  <a:ea typeface="+mj-ea"/>
                </a:rPr>
                <a:t>| WORKING IN PROGRESS</a:t>
              </a:r>
              <a:endParaRPr lang="zh-CN" altLang="en-US" dirty="0">
                <a:solidFill>
                  <a:schemeClr val="bg1"/>
                </a:solidFill>
                <a:latin typeface="+mj-ea"/>
                <a:ea typeface="+mj-ea"/>
              </a:endParaRPr>
            </a:p>
          </p:txBody>
        </p:sp>
        <p:sp>
          <p:nvSpPr>
            <p:cNvPr id="50" name="文本框 49">
              <a:extLst>
                <a:ext uri="{FF2B5EF4-FFF2-40B4-BE49-F238E27FC236}">
                  <a16:creationId xmlns:a16="http://schemas.microsoft.com/office/drawing/2014/main" id="{EE1DE803-792F-40B0-8C77-07F159A6365E}"/>
                </a:ext>
              </a:extLst>
            </p:cNvPr>
            <p:cNvSpPr txBox="1"/>
            <p:nvPr/>
          </p:nvSpPr>
          <p:spPr>
            <a:xfrm>
              <a:off x="784470" y="2099980"/>
              <a:ext cx="3474792" cy="288000"/>
            </a:xfrm>
            <a:prstGeom prst="rect">
              <a:avLst/>
            </a:prstGeom>
            <a:noFill/>
          </p:spPr>
          <p:txBody>
            <a:bodyPr wrap="square" lIns="0" tIns="0" rIns="0" bIns="0" rtlCol="0" anchor="t" anchorCtr="0">
              <a:noAutofit/>
            </a:bodyPr>
            <a:lstStyle/>
            <a:p>
              <a:pPr algn="l"/>
              <a:r>
                <a:rPr lang="zh-CN" altLang="en-US" sz="1400" dirty="0">
                  <a:solidFill>
                    <a:schemeClr val="bg1"/>
                  </a:solidFill>
                  <a:latin typeface="+mn-ea"/>
                </a:rPr>
                <a:t>所有进行中订单的成本求和得到总金额。</a:t>
              </a:r>
            </a:p>
          </p:txBody>
        </p:sp>
        <p:sp>
          <p:nvSpPr>
            <p:cNvPr id="51" name="八边形 50">
              <a:extLst>
                <a:ext uri="{FF2B5EF4-FFF2-40B4-BE49-F238E27FC236}">
                  <a16:creationId xmlns:a16="http://schemas.microsoft.com/office/drawing/2014/main" id="{59A77FD8-28DD-46CF-9933-06C3FA34FD9B}"/>
                </a:ext>
              </a:extLst>
            </p:cNvPr>
            <p:cNvSpPr/>
            <p:nvPr/>
          </p:nvSpPr>
          <p:spPr>
            <a:xfrm>
              <a:off x="640813" y="1802130"/>
              <a:ext cx="36000" cy="468000"/>
            </a:xfrm>
            <a:prstGeom prst="oc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aphicFrame>
        <p:nvGraphicFramePr>
          <p:cNvPr id="52" name="表格 28">
            <a:extLst>
              <a:ext uri="{FF2B5EF4-FFF2-40B4-BE49-F238E27FC236}">
                <a16:creationId xmlns:a16="http://schemas.microsoft.com/office/drawing/2014/main" id="{0E133304-425E-40F8-A90C-E4C4BEF42EC3}"/>
              </a:ext>
            </a:extLst>
          </p:cNvPr>
          <p:cNvGraphicFramePr>
            <a:graphicFrameLocks noGrp="1"/>
          </p:cNvGraphicFramePr>
          <p:nvPr>
            <p:extLst>
              <p:ext uri="{D42A27DB-BD31-4B8C-83A1-F6EECF244321}">
                <p14:modId xmlns:p14="http://schemas.microsoft.com/office/powerpoint/2010/main" val="2176086942"/>
              </p:ext>
            </p:extLst>
          </p:nvPr>
        </p:nvGraphicFramePr>
        <p:xfrm>
          <a:off x="4835525" y="2449722"/>
          <a:ext cx="6715662" cy="3500224"/>
        </p:xfrm>
        <a:graphic>
          <a:graphicData uri="http://schemas.openxmlformats.org/drawingml/2006/table">
            <a:tbl>
              <a:tblPr firstRow="1" bandRow="1">
                <a:tableStyleId>{5C22544A-7EE6-4342-B048-85BDC9FD1C3A}</a:tableStyleId>
              </a:tblPr>
              <a:tblGrid>
                <a:gridCol w="1468456">
                  <a:extLst>
                    <a:ext uri="{9D8B030D-6E8A-4147-A177-3AD203B41FA5}">
                      <a16:colId xmlns:a16="http://schemas.microsoft.com/office/drawing/2014/main" val="2237137696"/>
                    </a:ext>
                  </a:extLst>
                </a:gridCol>
                <a:gridCol w="4937760">
                  <a:extLst>
                    <a:ext uri="{9D8B030D-6E8A-4147-A177-3AD203B41FA5}">
                      <a16:colId xmlns:a16="http://schemas.microsoft.com/office/drawing/2014/main" val="3956788347"/>
                    </a:ext>
                  </a:extLst>
                </a:gridCol>
                <a:gridCol w="309446">
                  <a:extLst>
                    <a:ext uri="{9D8B030D-6E8A-4147-A177-3AD203B41FA5}">
                      <a16:colId xmlns:a16="http://schemas.microsoft.com/office/drawing/2014/main" val="1443531117"/>
                    </a:ext>
                  </a:extLst>
                </a:gridCol>
              </a:tblGrid>
              <a:tr h="500032">
                <a:tc>
                  <a:txBody>
                    <a:bodyPr/>
                    <a:lstStyle/>
                    <a:p>
                      <a:pPr algn="ctr"/>
                      <a:r>
                        <a:rPr lang="en-US" altLang="zh-CN" sz="1800" dirty="0">
                          <a:solidFill>
                            <a:schemeClr val="accent3"/>
                          </a:solidFill>
                          <a:latin typeface="+mj-ea"/>
                          <a:ea typeface="+mj-ea"/>
                        </a:rPr>
                        <a:t>YTD</a:t>
                      </a:r>
                      <a:endParaRPr lang="zh-CN" altLang="en-US" sz="1800" dirty="0">
                        <a:solidFill>
                          <a:schemeClr val="accent3"/>
                        </a:solidFill>
                        <a:latin typeface="+mj-ea"/>
                        <a:ea typeface="+mj-ea"/>
                      </a:endParaRPr>
                    </a:p>
                  </a:txBody>
                  <a:tcPr marL="0" marR="0" marT="0" marB="0" anchor="ctr">
                    <a:lnL w="12700" cmpd="sng">
                      <a:noFill/>
                    </a:lnL>
                    <a:lnR w="12700" cmpd="sng">
                      <a:noFill/>
                    </a:lnR>
                    <a:lnT w="19050"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400" dirty="0">
                          <a:solidFill>
                            <a:schemeClr val="accent3"/>
                          </a:solidFill>
                          <a:latin typeface="+mn-ea"/>
                          <a:ea typeface="+mn-ea"/>
                        </a:rPr>
                        <a:t>对今年年初到今天的订单进行统计计算</a:t>
                      </a:r>
                    </a:p>
                  </a:txBody>
                  <a:tcPr marL="0" marR="0" marT="0" marB="0" anchor="ctr">
                    <a:lnL w="12700" cmpd="sng">
                      <a:noFill/>
                    </a:lnL>
                    <a:lnR w="12700" cmpd="sng">
                      <a:noFill/>
                    </a:lnR>
                    <a:lnT w="19050"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400" dirty="0">
                        <a:latin typeface="+mn-ea"/>
                        <a:ea typeface="+mn-ea"/>
                      </a:endParaRPr>
                    </a:p>
                  </a:txBody>
                  <a:tcPr marL="0" marR="0" marT="0" marB="0" anchor="ctr">
                    <a:lnL w="12700" cmpd="sng">
                      <a:noFill/>
                    </a:lnL>
                    <a:lnR w="12700" cmpd="sng">
                      <a:noFill/>
                    </a:lnR>
                    <a:lnT w="19050"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4808803"/>
                  </a:ext>
                </a:extLst>
              </a:tr>
              <a:tr h="500032">
                <a:tc>
                  <a:txBody>
                    <a:bodyPr/>
                    <a:lstStyle/>
                    <a:p>
                      <a:pPr algn="ctr"/>
                      <a:r>
                        <a:rPr lang="zh-CN" altLang="en-US" sz="1800" dirty="0">
                          <a:solidFill>
                            <a:schemeClr val="accent3"/>
                          </a:solidFill>
                          <a:latin typeface="+mj-ea"/>
                          <a:ea typeface="+mj-ea"/>
                        </a:rPr>
                        <a:t>月视图</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400" dirty="0">
                          <a:solidFill>
                            <a:schemeClr val="accent3"/>
                          </a:solidFill>
                          <a:latin typeface="+mn-ea"/>
                          <a:ea typeface="+mn-ea"/>
                        </a:rPr>
                        <a:t>按每月对订单进行分类及统计计算</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400" dirty="0">
                        <a:latin typeface="+mn-ea"/>
                        <a:ea typeface="+mn-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6806069"/>
                  </a:ext>
                </a:extLst>
              </a:tr>
              <a:tr h="500032">
                <a:tc>
                  <a:txBody>
                    <a:bodyPr/>
                    <a:lstStyle/>
                    <a:p>
                      <a:pPr algn="ctr"/>
                      <a:r>
                        <a:rPr lang="zh-CN" altLang="en-US" sz="1800" dirty="0">
                          <a:solidFill>
                            <a:schemeClr val="accent3"/>
                          </a:solidFill>
                          <a:latin typeface="+mj-ea"/>
                          <a:ea typeface="+mj-ea"/>
                        </a:rPr>
                        <a:t>周视图</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accent3"/>
                          </a:solidFill>
                          <a:latin typeface="+mn-ea"/>
                          <a:ea typeface="+mn-ea"/>
                        </a:rPr>
                        <a:t>按每周对订单进行分类及统计计算</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400" dirty="0">
                        <a:latin typeface="+mn-ea"/>
                        <a:ea typeface="+mn-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1490807"/>
                  </a:ext>
                </a:extLst>
              </a:tr>
              <a:tr h="500032">
                <a:tc>
                  <a:txBody>
                    <a:bodyPr/>
                    <a:lstStyle/>
                    <a:p>
                      <a:pPr algn="ctr"/>
                      <a:r>
                        <a:rPr lang="zh-CN" altLang="en-US" sz="1800" dirty="0">
                          <a:solidFill>
                            <a:schemeClr val="accent3"/>
                          </a:solidFill>
                          <a:latin typeface="+mj-ea"/>
                          <a:ea typeface="+mj-ea"/>
                        </a:rPr>
                        <a:t>日视图</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accent3"/>
                          </a:solidFill>
                          <a:latin typeface="+mn-ea"/>
                          <a:ea typeface="+mn-ea"/>
                        </a:rPr>
                        <a:t>按每日对订单进行分类及统计计算</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400" dirty="0">
                        <a:latin typeface="+mn-ea"/>
                        <a:ea typeface="+mn-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3249244"/>
                  </a:ext>
                </a:extLst>
              </a:tr>
              <a:tr h="500032">
                <a:tc>
                  <a:txBody>
                    <a:bodyPr/>
                    <a:lstStyle/>
                    <a:p>
                      <a:pPr algn="ctr"/>
                      <a:r>
                        <a:rPr lang="zh-CN" altLang="en-US" sz="1800" dirty="0">
                          <a:solidFill>
                            <a:schemeClr val="accent3"/>
                          </a:solidFill>
                          <a:latin typeface="+mj-ea"/>
                          <a:ea typeface="+mj-ea"/>
                        </a:rPr>
                        <a:t>本月</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400" dirty="0">
                          <a:solidFill>
                            <a:schemeClr val="accent3"/>
                          </a:solidFill>
                          <a:latin typeface="+mn-ea"/>
                          <a:ea typeface="+mn-ea"/>
                        </a:rPr>
                        <a:t>对本月的订单进行统计计算</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400" dirty="0">
                        <a:latin typeface="+mn-ea"/>
                        <a:ea typeface="+mn-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79255431"/>
                  </a:ext>
                </a:extLst>
              </a:tr>
              <a:tr h="500032">
                <a:tc>
                  <a:txBody>
                    <a:bodyPr/>
                    <a:lstStyle/>
                    <a:p>
                      <a:pPr algn="ctr"/>
                      <a:r>
                        <a:rPr lang="zh-CN" altLang="en-US" sz="1800" dirty="0">
                          <a:solidFill>
                            <a:schemeClr val="accent3"/>
                          </a:solidFill>
                          <a:latin typeface="+mj-ea"/>
                          <a:ea typeface="+mj-ea"/>
                        </a:rPr>
                        <a:t>关注</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1400" dirty="0">
                          <a:solidFill>
                            <a:schemeClr val="accent3"/>
                          </a:solidFill>
                          <a:latin typeface="+mn-ea"/>
                          <a:ea typeface="+mn-ea"/>
                        </a:rPr>
                        <a:t>按照预设的条件对订单进行筛选，然后进行统计计算</a:t>
                      </a: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400" dirty="0">
                        <a:latin typeface="+mn-ea"/>
                        <a:ea typeface="+mn-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3175"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4084972"/>
                  </a:ext>
                </a:extLst>
              </a:tr>
              <a:tr h="500032">
                <a:tc>
                  <a:txBody>
                    <a:bodyPr/>
                    <a:lstStyle/>
                    <a:p>
                      <a:pPr algn="ctr"/>
                      <a:r>
                        <a:rPr lang="en-US" altLang="zh-CN" sz="1800" dirty="0">
                          <a:solidFill>
                            <a:schemeClr val="accent3"/>
                          </a:solidFill>
                          <a:latin typeface="+mj-ea"/>
                          <a:ea typeface="+mj-ea"/>
                        </a:rPr>
                        <a:t>… …</a:t>
                      </a:r>
                      <a:endParaRPr lang="zh-CN" altLang="en-US" sz="1800" dirty="0">
                        <a:solidFill>
                          <a:schemeClr val="accent3"/>
                        </a:solidFill>
                        <a:latin typeface="+mj-ea"/>
                        <a:ea typeface="+mj-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400" dirty="0">
                        <a:solidFill>
                          <a:schemeClr val="accent3"/>
                        </a:solidFill>
                        <a:latin typeface="+mn-ea"/>
                        <a:ea typeface="+mn-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400" dirty="0">
                        <a:latin typeface="+mn-ea"/>
                        <a:ea typeface="+mn-ea"/>
                      </a:endParaRPr>
                    </a:p>
                  </a:txBody>
                  <a:tcPr marL="0" marR="0" marT="0" marB="0" anchor="ctr">
                    <a:lnL w="12700" cmpd="sng">
                      <a:noFill/>
                    </a:lnL>
                    <a:lnR w="12700" cmpd="sng">
                      <a:noFill/>
                    </a:lnR>
                    <a:lnT w="3175"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51329632"/>
                  </a:ext>
                </a:extLst>
              </a:tr>
            </a:tbl>
          </a:graphicData>
        </a:graphic>
      </p:graphicFrame>
      <p:grpSp>
        <p:nvGrpSpPr>
          <p:cNvPr id="53" name="组合 52">
            <a:extLst>
              <a:ext uri="{FF2B5EF4-FFF2-40B4-BE49-F238E27FC236}">
                <a16:creationId xmlns:a16="http://schemas.microsoft.com/office/drawing/2014/main" id="{09C21586-5B5C-4F76-B2BF-414F6F9ACC4B}"/>
              </a:ext>
            </a:extLst>
          </p:cNvPr>
          <p:cNvGrpSpPr/>
          <p:nvPr/>
        </p:nvGrpSpPr>
        <p:grpSpPr>
          <a:xfrm>
            <a:off x="4835524" y="1605183"/>
            <a:ext cx="5666607" cy="616330"/>
            <a:chOff x="784470" y="1771650"/>
            <a:chExt cx="3474792" cy="616330"/>
          </a:xfrm>
        </p:grpSpPr>
        <p:sp>
          <p:nvSpPr>
            <p:cNvPr id="54" name="文本框 53">
              <a:extLst>
                <a:ext uri="{FF2B5EF4-FFF2-40B4-BE49-F238E27FC236}">
                  <a16:creationId xmlns:a16="http://schemas.microsoft.com/office/drawing/2014/main" id="{E9C7680C-4324-4A02-B33C-19DFA1DF7488}"/>
                </a:ext>
              </a:extLst>
            </p:cNvPr>
            <p:cNvSpPr txBox="1"/>
            <p:nvPr/>
          </p:nvSpPr>
          <p:spPr>
            <a:xfrm>
              <a:off x="784470" y="1771650"/>
              <a:ext cx="3474792" cy="288000"/>
            </a:xfrm>
            <a:prstGeom prst="rect">
              <a:avLst/>
            </a:prstGeom>
            <a:noFill/>
          </p:spPr>
          <p:txBody>
            <a:bodyPr wrap="none" lIns="0" tIns="0" rIns="0" bIns="0" rtlCol="0" anchor="t" anchorCtr="0">
              <a:noAutofit/>
            </a:bodyPr>
            <a:lstStyle/>
            <a:p>
              <a:r>
                <a:rPr lang="zh-CN" altLang="en-US" dirty="0">
                  <a:gradFill>
                    <a:gsLst>
                      <a:gs pos="0">
                        <a:schemeClr val="accent3"/>
                      </a:gs>
                      <a:gs pos="100000">
                        <a:schemeClr val="accent4"/>
                      </a:gs>
                    </a:gsLst>
                    <a:lin ang="5400000" scaled="0"/>
                  </a:gradFill>
                  <a:latin typeface="+mj-ea"/>
                  <a:ea typeface="+mj-ea"/>
                </a:rPr>
                <a:t>统计环境</a:t>
              </a:r>
              <a:r>
                <a:rPr lang="zh-CN" altLang="en-US" dirty="0">
                  <a:solidFill>
                    <a:schemeClr val="bg1"/>
                  </a:solidFill>
                  <a:latin typeface="+mj-ea"/>
                  <a:ea typeface="+mj-ea"/>
                </a:rPr>
                <a:t> </a:t>
              </a:r>
              <a:r>
                <a:rPr lang="en-US" altLang="zh-CN" sz="1000" dirty="0">
                  <a:solidFill>
                    <a:schemeClr val="bg1"/>
                  </a:solidFill>
                  <a:latin typeface="+mj-ea"/>
                  <a:ea typeface="+mj-ea"/>
                </a:rPr>
                <a:t>| STATISTICS ENVIRONMENT</a:t>
              </a:r>
              <a:endParaRPr lang="zh-CN" altLang="en-US" dirty="0">
                <a:solidFill>
                  <a:schemeClr val="bg1"/>
                </a:solidFill>
                <a:latin typeface="+mj-ea"/>
                <a:ea typeface="+mj-ea"/>
              </a:endParaRPr>
            </a:p>
          </p:txBody>
        </p:sp>
        <p:sp>
          <p:nvSpPr>
            <p:cNvPr id="55" name="文本框 54">
              <a:extLst>
                <a:ext uri="{FF2B5EF4-FFF2-40B4-BE49-F238E27FC236}">
                  <a16:creationId xmlns:a16="http://schemas.microsoft.com/office/drawing/2014/main" id="{D29986FB-3EC6-4B2C-98DC-7123F4B41364}"/>
                </a:ext>
              </a:extLst>
            </p:cNvPr>
            <p:cNvSpPr txBox="1"/>
            <p:nvPr/>
          </p:nvSpPr>
          <p:spPr>
            <a:xfrm>
              <a:off x="784470" y="2099980"/>
              <a:ext cx="3474792" cy="288000"/>
            </a:xfrm>
            <a:prstGeom prst="rect">
              <a:avLst/>
            </a:prstGeom>
            <a:noFill/>
          </p:spPr>
          <p:txBody>
            <a:bodyPr wrap="square" lIns="0" tIns="0" rIns="0" bIns="0" rtlCol="0" anchor="t" anchorCtr="0">
              <a:noAutofit/>
            </a:bodyPr>
            <a:lstStyle/>
            <a:p>
              <a:r>
                <a:rPr lang="zh-CN" altLang="en-US" sz="1400" dirty="0">
                  <a:solidFill>
                    <a:schemeClr val="accent3"/>
                  </a:solidFill>
                  <a:latin typeface="+mn-ea"/>
                </a:rPr>
                <a:t>构建一个统计环境，指定左侧各种</a:t>
              </a:r>
              <a:r>
                <a:rPr lang="en-US" altLang="zh-CN" sz="1400" dirty="0">
                  <a:solidFill>
                    <a:schemeClr val="accent3"/>
                  </a:solidFill>
                  <a:latin typeface="+mn-ea"/>
                </a:rPr>
                <a:t>KPI</a:t>
              </a:r>
              <a:r>
                <a:rPr lang="zh-CN" altLang="en-US" sz="1400" dirty="0">
                  <a:solidFill>
                    <a:schemeClr val="accent3"/>
                  </a:solidFill>
                  <a:latin typeface="+mn-ea"/>
                </a:rPr>
                <a:t>的在哪个订单范围内计算。</a:t>
              </a:r>
              <a:endParaRPr lang="zh-CN" altLang="en-US" sz="1400" dirty="0">
                <a:solidFill>
                  <a:schemeClr val="bg1"/>
                </a:solidFill>
                <a:latin typeface="+mn-ea"/>
              </a:endParaRPr>
            </a:p>
          </p:txBody>
        </p:sp>
      </p:grpSp>
    </p:spTree>
    <p:extLst>
      <p:ext uri="{BB962C8B-B14F-4D97-AF65-F5344CB8AC3E}">
        <p14:creationId xmlns:p14="http://schemas.microsoft.com/office/powerpoint/2010/main" val="3266924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a:extLst>
              <a:ext uri="{FF2B5EF4-FFF2-40B4-BE49-F238E27FC236}">
                <a16:creationId xmlns:a16="http://schemas.microsoft.com/office/drawing/2014/main" id="{01D777BD-5AFA-4F56-BACF-013118CBBCFD}"/>
              </a:ext>
            </a:extLst>
          </p:cNvPr>
          <p:cNvGrpSpPr/>
          <p:nvPr/>
        </p:nvGrpSpPr>
        <p:grpSpPr>
          <a:xfrm>
            <a:off x="9017429" y="2859709"/>
            <a:ext cx="2376000" cy="3420002"/>
            <a:chOff x="9017429" y="2859709"/>
            <a:chExt cx="2376000" cy="3420002"/>
          </a:xfrm>
        </p:grpSpPr>
        <p:grpSp>
          <p:nvGrpSpPr>
            <p:cNvPr id="57" name="组合 56">
              <a:extLst>
                <a:ext uri="{FF2B5EF4-FFF2-40B4-BE49-F238E27FC236}">
                  <a16:creationId xmlns:a16="http://schemas.microsoft.com/office/drawing/2014/main" id="{FC6D5838-9C21-4907-B9AA-0F21614CEB77}"/>
                </a:ext>
              </a:extLst>
            </p:cNvPr>
            <p:cNvGrpSpPr/>
            <p:nvPr userDrawn="1"/>
          </p:nvGrpSpPr>
          <p:grpSpPr>
            <a:xfrm>
              <a:off x="9017429" y="2859709"/>
              <a:ext cx="2376000" cy="3420001"/>
              <a:chOff x="9017429" y="2859709"/>
              <a:chExt cx="2376000" cy="3420001"/>
            </a:xfrm>
          </p:grpSpPr>
          <p:sp>
            <p:nvSpPr>
              <p:cNvPr id="60" name="矩形: 剪去对角 59">
                <a:extLst>
                  <a:ext uri="{FF2B5EF4-FFF2-40B4-BE49-F238E27FC236}">
                    <a16:creationId xmlns:a16="http://schemas.microsoft.com/office/drawing/2014/main" id="{0A27B646-046F-4410-8FE7-E7DE4CA6DA35}"/>
                  </a:ext>
                </a:extLst>
              </p:cNvPr>
              <p:cNvSpPr/>
              <p:nvPr/>
            </p:nvSpPr>
            <p:spPr>
              <a:xfrm>
                <a:off x="9017429" y="2859710"/>
                <a:ext cx="2376000" cy="3420000"/>
              </a:xfrm>
              <a:prstGeom prst="snip2DiagRect">
                <a:avLst>
                  <a:gd name="adj1" fmla="val 0"/>
                  <a:gd name="adj2" fmla="val 10253"/>
                </a:avLst>
              </a:prstGeom>
              <a:gradFill flip="none" rotWithShape="1">
                <a:gsLst>
                  <a:gs pos="1000">
                    <a:schemeClr val="accent2">
                      <a:alpha val="10000"/>
                    </a:schemeClr>
                  </a:gs>
                  <a:gs pos="100000">
                    <a:schemeClr val="accent1">
                      <a:alpha val="10000"/>
                    </a:schemeClr>
                  </a:gs>
                </a:gsLst>
                <a:path path="circle">
                  <a:fillToRect l="100000" t="100000"/>
                </a:path>
                <a:tileRect r="-100000" b="-100000"/>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1" name="平行四边形 60">
                <a:extLst>
                  <a:ext uri="{FF2B5EF4-FFF2-40B4-BE49-F238E27FC236}">
                    <a16:creationId xmlns:a16="http://schemas.microsoft.com/office/drawing/2014/main" id="{A8B9863F-3358-49A6-8D69-D5D263DBF46D}"/>
                  </a:ext>
                </a:extLst>
              </p:cNvPr>
              <p:cNvSpPr/>
              <p:nvPr/>
            </p:nvSpPr>
            <p:spPr>
              <a:xfrm flipH="1">
                <a:off x="10761893" y="2859709"/>
                <a:ext cx="531322"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2" name="平行四边形 61">
                <a:extLst>
                  <a:ext uri="{FF2B5EF4-FFF2-40B4-BE49-F238E27FC236}">
                    <a16:creationId xmlns:a16="http://schemas.microsoft.com/office/drawing/2014/main" id="{9CE4A142-8BAA-4619-A0E4-B8134B2CA510}"/>
                  </a:ext>
                </a:extLst>
              </p:cNvPr>
              <p:cNvSpPr/>
              <p:nvPr/>
            </p:nvSpPr>
            <p:spPr>
              <a:xfrm flipH="1">
                <a:off x="10592948" y="2859709"/>
                <a:ext cx="237675"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平行四边形 62">
                <a:extLst>
                  <a:ext uri="{FF2B5EF4-FFF2-40B4-BE49-F238E27FC236}">
                    <a16:creationId xmlns:a16="http://schemas.microsoft.com/office/drawing/2014/main" id="{4C478210-279C-4C6F-AD6B-5B8B4DBAF84A}"/>
                  </a:ext>
                </a:extLst>
              </p:cNvPr>
              <p:cNvSpPr/>
              <p:nvPr/>
            </p:nvSpPr>
            <p:spPr>
              <a:xfrm flipH="1">
                <a:off x="10470423" y="2859709"/>
                <a:ext cx="191256"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64" name="组合 63">
                <a:extLst>
                  <a:ext uri="{FF2B5EF4-FFF2-40B4-BE49-F238E27FC236}">
                    <a16:creationId xmlns:a16="http://schemas.microsoft.com/office/drawing/2014/main" id="{1CCEA29B-0D1A-4FF3-A3C6-A677CCFCC493}"/>
                  </a:ext>
                </a:extLst>
              </p:cNvPr>
              <p:cNvGrpSpPr/>
              <p:nvPr/>
            </p:nvGrpSpPr>
            <p:grpSpPr>
              <a:xfrm>
                <a:off x="9612794" y="3234506"/>
                <a:ext cx="1185271" cy="1185271"/>
                <a:chOff x="9755796" y="3188279"/>
                <a:chExt cx="1185271" cy="1185271"/>
              </a:xfrm>
            </p:grpSpPr>
            <p:sp>
              <p:nvSpPr>
                <p:cNvPr id="66" name="椭圆 65">
                  <a:extLst>
                    <a:ext uri="{FF2B5EF4-FFF2-40B4-BE49-F238E27FC236}">
                      <a16:creationId xmlns:a16="http://schemas.microsoft.com/office/drawing/2014/main" id="{E5929D79-C815-4844-9879-05775808E5C0}"/>
                    </a:ext>
                  </a:extLst>
                </p:cNvPr>
                <p:cNvSpPr/>
                <p:nvPr/>
              </p:nvSpPr>
              <p:spPr>
                <a:xfrm>
                  <a:off x="9755796" y="3188279"/>
                  <a:ext cx="1185271" cy="1185271"/>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椭圆 66">
                  <a:extLst>
                    <a:ext uri="{FF2B5EF4-FFF2-40B4-BE49-F238E27FC236}">
                      <a16:creationId xmlns:a16="http://schemas.microsoft.com/office/drawing/2014/main" id="{A80278FE-7338-4026-A5E1-5B51D9F42E99}"/>
                    </a:ext>
                  </a:extLst>
                </p:cNvPr>
                <p:cNvSpPr/>
                <p:nvPr/>
              </p:nvSpPr>
              <p:spPr>
                <a:xfrm>
                  <a:off x="9914412" y="3346896"/>
                  <a:ext cx="868038" cy="868036"/>
                </a:xfrm>
                <a:prstGeom prst="ellipse">
                  <a:avLst/>
                </a:prstGeom>
                <a:noFill/>
                <a:ln w="76200">
                  <a:solidFill>
                    <a:schemeClr val="accent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8" name="椭圆 67">
                  <a:extLst>
                    <a:ext uri="{FF2B5EF4-FFF2-40B4-BE49-F238E27FC236}">
                      <a16:creationId xmlns:a16="http://schemas.microsoft.com/office/drawing/2014/main" id="{6BE43BBE-45B0-4183-AA00-D5C30CEA3BB7}"/>
                    </a:ext>
                  </a:extLst>
                </p:cNvPr>
                <p:cNvSpPr/>
                <p:nvPr/>
              </p:nvSpPr>
              <p:spPr>
                <a:xfrm>
                  <a:off x="9948891" y="3381375"/>
                  <a:ext cx="799080" cy="799078"/>
                </a:xfrm>
                <a:prstGeom prst="ellipse">
                  <a:avLst/>
                </a:prstGeom>
                <a:noFill/>
                <a:ln w="254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69" name="组合 68">
                  <a:extLst>
                    <a:ext uri="{FF2B5EF4-FFF2-40B4-BE49-F238E27FC236}">
                      <a16:creationId xmlns:a16="http://schemas.microsoft.com/office/drawing/2014/main" id="{68EA0EDA-C189-4989-9C7C-ACF7D79B73A4}"/>
                    </a:ext>
                  </a:extLst>
                </p:cNvPr>
                <p:cNvGrpSpPr/>
                <p:nvPr/>
              </p:nvGrpSpPr>
              <p:grpSpPr>
                <a:xfrm>
                  <a:off x="9974364" y="3406848"/>
                  <a:ext cx="748133" cy="748133"/>
                  <a:chOff x="9974364" y="3406848"/>
                  <a:chExt cx="748133" cy="748133"/>
                </a:xfrm>
              </p:grpSpPr>
              <p:grpSp>
                <p:nvGrpSpPr>
                  <p:cNvPr id="77" name="组合 76">
                    <a:extLst>
                      <a:ext uri="{FF2B5EF4-FFF2-40B4-BE49-F238E27FC236}">
                        <a16:creationId xmlns:a16="http://schemas.microsoft.com/office/drawing/2014/main" id="{E092F1B5-FE9B-4F4A-85ED-049A960869A7}"/>
                      </a:ext>
                    </a:extLst>
                  </p:cNvPr>
                  <p:cNvGrpSpPr/>
                  <p:nvPr/>
                </p:nvGrpSpPr>
                <p:grpSpPr>
                  <a:xfrm>
                    <a:off x="10327551" y="3406848"/>
                    <a:ext cx="41760" cy="748133"/>
                    <a:chOff x="10327551" y="3398042"/>
                    <a:chExt cx="41760" cy="748133"/>
                  </a:xfrm>
                </p:grpSpPr>
                <p:sp>
                  <p:nvSpPr>
                    <p:cNvPr id="81" name="等腰三角形 80">
                      <a:extLst>
                        <a:ext uri="{FF2B5EF4-FFF2-40B4-BE49-F238E27FC236}">
                          <a16:creationId xmlns:a16="http://schemas.microsoft.com/office/drawing/2014/main" id="{B47D90CC-DE18-4CF9-9A3A-9EC64FFBBE5C}"/>
                        </a:ext>
                      </a:extLst>
                    </p:cNvPr>
                    <p:cNvSpPr>
                      <a:spLocks noChangeAspect="1"/>
                    </p:cNvSpPr>
                    <p:nvPr/>
                  </p:nvSpPr>
                  <p:spPr>
                    <a:xfrm>
                      <a:off x="10327551" y="4110175"/>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等腰三角形 81">
                      <a:extLst>
                        <a:ext uri="{FF2B5EF4-FFF2-40B4-BE49-F238E27FC236}">
                          <a16:creationId xmlns:a16="http://schemas.microsoft.com/office/drawing/2014/main" id="{CD731EBF-98D5-4565-9CB9-61B80C17E9D4}"/>
                        </a:ext>
                      </a:extLst>
                    </p:cNvPr>
                    <p:cNvSpPr>
                      <a:spLocks noChangeAspect="1"/>
                    </p:cNvSpPr>
                    <p:nvPr/>
                  </p:nvSpPr>
                  <p:spPr>
                    <a:xfrm flipV="1">
                      <a:off x="10327551" y="3398042"/>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78" name="组合 77">
                    <a:extLst>
                      <a:ext uri="{FF2B5EF4-FFF2-40B4-BE49-F238E27FC236}">
                        <a16:creationId xmlns:a16="http://schemas.microsoft.com/office/drawing/2014/main" id="{9646107A-4F03-4F67-9720-94C408EDDEEE}"/>
                      </a:ext>
                    </a:extLst>
                  </p:cNvPr>
                  <p:cNvGrpSpPr/>
                  <p:nvPr/>
                </p:nvGrpSpPr>
                <p:grpSpPr>
                  <a:xfrm rot="5400000">
                    <a:off x="10327551" y="3406848"/>
                    <a:ext cx="41760" cy="748133"/>
                    <a:chOff x="10327551" y="3398042"/>
                    <a:chExt cx="41760" cy="748133"/>
                  </a:xfrm>
                </p:grpSpPr>
                <p:sp>
                  <p:nvSpPr>
                    <p:cNvPr id="79" name="等腰三角形 78">
                      <a:extLst>
                        <a:ext uri="{FF2B5EF4-FFF2-40B4-BE49-F238E27FC236}">
                          <a16:creationId xmlns:a16="http://schemas.microsoft.com/office/drawing/2014/main" id="{638F98A3-1E11-4BB9-8F53-43C0E76D35B1}"/>
                        </a:ext>
                      </a:extLst>
                    </p:cNvPr>
                    <p:cNvSpPr>
                      <a:spLocks noChangeAspect="1"/>
                    </p:cNvSpPr>
                    <p:nvPr/>
                  </p:nvSpPr>
                  <p:spPr>
                    <a:xfrm>
                      <a:off x="10327551" y="4110175"/>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0" name="等腰三角形 79">
                      <a:extLst>
                        <a:ext uri="{FF2B5EF4-FFF2-40B4-BE49-F238E27FC236}">
                          <a16:creationId xmlns:a16="http://schemas.microsoft.com/office/drawing/2014/main" id="{44578ED8-9053-41DB-920A-3B8A627E3EA5}"/>
                        </a:ext>
                      </a:extLst>
                    </p:cNvPr>
                    <p:cNvSpPr>
                      <a:spLocks noChangeAspect="1"/>
                    </p:cNvSpPr>
                    <p:nvPr/>
                  </p:nvSpPr>
                  <p:spPr>
                    <a:xfrm flipV="1">
                      <a:off x="10327551" y="3398042"/>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70" name="组合 69">
                  <a:extLst>
                    <a:ext uri="{FF2B5EF4-FFF2-40B4-BE49-F238E27FC236}">
                      <a16:creationId xmlns:a16="http://schemas.microsoft.com/office/drawing/2014/main" id="{76C08B1C-8FEB-4429-B4F8-156367E77E1E}"/>
                    </a:ext>
                  </a:extLst>
                </p:cNvPr>
                <p:cNvGrpSpPr/>
                <p:nvPr/>
              </p:nvGrpSpPr>
              <p:grpSpPr>
                <a:xfrm rot="2700000">
                  <a:off x="9974364" y="3406848"/>
                  <a:ext cx="748133" cy="748133"/>
                  <a:chOff x="9974364" y="3406848"/>
                  <a:chExt cx="748133" cy="748133"/>
                </a:xfrm>
                <a:solidFill>
                  <a:schemeClr val="accent2">
                    <a:alpha val="20000"/>
                  </a:schemeClr>
                </a:solidFill>
              </p:grpSpPr>
              <p:grpSp>
                <p:nvGrpSpPr>
                  <p:cNvPr id="71" name="组合 70">
                    <a:extLst>
                      <a:ext uri="{FF2B5EF4-FFF2-40B4-BE49-F238E27FC236}">
                        <a16:creationId xmlns:a16="http://schemas.microsoft.com/office/drawing/2014/main" id="{31A71C64-5660-4A76-AB25-5562B6C60239}"/>
                      </a:ext>
                    </a:extLst>
                  </p:cNvPr>
                  <p:cNvGrpSpPr/>
                  <p:nvPr/>
                </p:nvGrpSpPr>
                <p:grpSpPr>
                  <a:xfrm>
                    <a:off x="10327551" y="3406848"/>
                    <a:ext cx="41760" cy="748133"/>
                    <a:chOff x="10327551" y="3398042"/>
                    <a:chExt cx="41760" cy="748133"/>
                  </a:xfrm>
                  <a:grpFill/>
                </p:grpSpPr>
                <p:sp>
                  <p:nvSpPr>
                    <p:cNvPr id="75" name="等腰三角形 74">
                      <a:extLst>
                        <a:ext uri="{FF2B5EF4-FFF2-40B4-BE49-F238E27FC236}">
                          <a16:creationId xmlns:a16="http://schemas.microsoft.com/office/drawing/2014/main" id="{9825CD41-7434-4C28-80E3-954CDCDACD1C}"/>
                        </a:ext>
                      </a:extLst>
                    </p:cNvPr>
                    <p:cNvSpPr>
                      <a:spLocks noChangeAspect="1"/>
                    </p:cNvSpPr>
                    <p:nvPr/>
                  </p:nvSpPr>
                  <p:spPr>
                    <a:xfrm>
                      <a:off x="10327551" y="4110175"/>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6" name="等腰三角形 75">
                      <a:extLst>
                        <a:ext uri="{FF2B5EF4-FFF2-40B4-BE49-F238E27FC236}">
                          <a16:creationId xmlns:a16="http://schemas.microsoft.com/office/drawing/2014/main" id="{6DB2DC73-2B94-4FA1-A6A8-B4DCA4C8FFDE}"/>
                        </a:ext>
                      </a:extLst>
                    </p:cNvPr>
                    <p:cNvSpPr>
                      <a:spLocks noChangeAspect="1"/>
                    </p:cNvSpPr>
                    <p:nvPr/>
                  </p:nvSpPr>
                  <p:spPr>
                    <a:xfrm flipV="1">
                      <a:off x="10327551" y="3398042"/>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72" name="组合 71">
                    <a:extLst>
                      <a:ext uri="{FF2B5EF4-FFF2-40B4-BE49-F238E27FC236}">
                        <a16:creationId xmlns:a16="http://schemas.microsoft.com/office/drawing/2014/main" id="{E4952B77-8458-43F2-9324-A38DDDDC5CD8}"/>
                      </a:ext>
                    </a:extLst>
                  </p:cNvPr>
                  <p:cNvGrpSpPr/>
                  <p:nvPr/>
                </p:nvGrpSpPr>
                <p:grpSpPr>
                  <a:xfrm rot="5400000">
                    <a:off x="10327551" y="3406848"/>
                    <a:ext cx="41760" cy="748133"/>
                    <a:chOff x="10327551" y="3398042"/>
                    <a:chExt cx="41760" cy="748133"/>
                  </a:xfrm>
                  <a:grpFill/>
                </p:grpSpPr>
                <p:sp>
                  <p:nvSpPr>
                    <p:cNvPr id="73" name="等腰三角形 72">
                      <a:extLst>
                        <a:ext uri="{FF2B5EF4-FFF2-40B4-BE49-F238E27FC236}">
                          <a16:creationId xmlns:a16="http://schemas.microsoft.com/office/drawing/2014/main" id="{4B32DFFF-1295-4B96-98F9-20AB305E3D90}"/>
                        </a:ext>
                      </a:extLst>
                    </p:cNvPr>
                    <p:cNvSpPr>
                      <a:spLocks noChangeAspect="1"/>
                    </p:cNvSpPr>
                    <p:nvPr/>
                  </p:nvSpPr>
                  <p:spPr>
                    <a:xfrm>
                      <a:off x="10327551" y="4110175"/>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4" name="等腰三角形 73">
                      <a:extLst>
                        <a:ext uri="{FF2B5EF4-FFF2-40B4-BE49-F238E27FC236}">
                          <a16:creationId xmlns:a16="http://schemas.microsoft.com/office/drawing/2014/main" id="{1EF62DC5-D938-47F0-A209-41A216373C89}"/>
                        </a:ext>
                      </a:extLst>
                    </p:cNvPr>
                    <p:cNvSpPr>
                      <a:spLocks noChangeAspect="1"/>
                    </p:cNvSpPr>
                    <p:nvPr/>
                  </p:nvSpPr>
                  <p:spPr>
                    <a:xfrm flipV="1">
                      <a:off x="10327551" y="3398042"/>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cxnSp>
            <p:nvCxnSpPr>
              <p:cNvPr id="65" name="直接连接符 64">
                <a:extLst>
                  <a:ext uri="{FF2B5EF4-FFF2-40B4-BE49-F238E27FC236}">
                    <a16:creationId xmlns:a16="http://schemas.microsoft.com/office/drawing/2014/main" id="{C546DA42-B8CB-475A-81B7-E72C9596EC60}"/>
                  </a:ext>
                </a:extLst>
              </p:cNvPr>
              <p:cNvCxnSpPr>
                <a:cxnSpLocks/>
              </p:cNvCxnSpPr>
              <p:nvPr userDrawn="1"/>
            </p:nvCxnSpPr>
            <p:spPr>
              <a:xfrm>
                <a:off x="10089185" y="6192520"/>
                <a:ext cx="23248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8" name="矩形: 剪去对角 57">
              <a:extLst>
                <a:ext uri="{FF2B5EF4-FFF2-40B4-BE49-F238E27FC236}">
                  <a16:creationId xmlns:a16="http://schemas.microsoft.com/office/drawing/2014/main" id="{B59F3E5C-7D57-40E2-AFF6-9A3671F08286}"/>
                </a:ext>
              </a:extLst>
            </p:cNvPr>
            <p:cNvSpPr/>
            <p:nvPr/>
          </p:nvSpPr>
          <p:spPr>
            <a:xfrm>
              <a:off x="9017429" y="5739710"/>
              <a:ext cx="2376000" cy="540000"/>
            </a:xfrm>
            <a:prstGeom prst="snip2DiagRect">
              <a:avLst>
                <a:gd name="adj1" fmla="val 0"/>
                <a:gd name="adj2" fmla="val 43760"/>
              </a:avLst>
            </a:prstGeom>
            <a:gradFill flip="none" rotWithShape="1">
              <a:gsLst>
                <a:gs pos="0">
                  <a:schemeClr val="accent2">
                    <a:alpha val="40000"/>
                  </a:schemeClr>
                </a:gs>
                <a:gs pos="100000">
                  <a:schemeClr val="accent4">
                    <a:alpha val="5000"/>
                  </a:schemeClr>
                </a:gs>
              </a:gsLst>
              <a:lin ang="5400000" scaled="0"/>
              <a:tileRect/>
            </a:gradFill>
            <a:ln w="3175">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9" name="任意多边形: 形状 58">
              <a:extLst>
                <a:ext uri="{FF2B5EF4-FFF2-40B4-BE49-F238E27FC236}">
                  <a16:creationId xmlns:a16="http://schemas.microsoft.com/office/drawing/2014/main" id="{034BF94B-C3D5-436C-B2C2-6FA005D32703}"/>
                </a:ext>
              </a:extLst>
            </p:cNvPr>
            <p:cNvSpPr/>
            <p:nvPr/>
          </p:nvSpPr>
          <p:spPr>
            <a:xfrm>
              <a:off x="9017430" y="5792662"/>
              <a:ext cx="487049" cy="487049"/>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34925"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3" name="组合 82">
            <a:extLst>
              <a:ext uri="{FF2B5EF4-FFF2-40B4-BE49-F238E27FC236}">
                <a16:creationId xmlns:a16="http://schemas.microsoft.com/office/drawing/2014/main" id="{E1938A1A-3AE6-40E1-9604-091599DE32F9}"/>
              </a:ext>
            </a:extLst>
          </p:cNvPr>
          <p:cNvGrpSpPr/>
          <p:nvPr/>
        </p:nvGrpSpPr>
        <p:grpSpPr>
          <a:xfrm>
            <a:off x="6269646" y="2859709"/>
            <a:ext cx="2376000" cy="3420002"/>
            <a:chOff x="9017429" y="2859709"/>
            <a:chExt cx="2376000" cy="3420002"/>
          </a:xfrm>
        </p:grpSpPr>
        <p:grpSp>
          <p:nvGrpSpPr>
            <p:cNvPr id="84" name="组合 83">
              <a:extLst>
                <a:ext uri="{FF2B5EF4-FFF2-40B4-BE49-F238E27FC236}">
                  <a16:creationId xmlns:a16="http://schemas.microsoft.com/office/drawing/2014/main" id="{0B8FDE01-587B-42D4-A302-B41C91A1B5BC}"/>
                </a:ext>
              </a:extLst>
            </p:cNvPr>
            <p:cNvGrpSpPr/>
            <p:nvPr userDrawn="1"/>
          </p:nvGrpSpPr>
          <p:grpSpPr>
            <a:xfrm>
              <a:off x="9017429" y="2859709"/>
              <a:ext cx="2376000" cy="3420001"/>
              <a:chOff x="9017429" y="2859709"/>
              <a:chExt cx="2376000" cy="3420001"/>
            </a:xfrm>
          </p:grpSpPr>
          <p:sp>
            <p:nvSpPr>
              <p:cNvPr id="87" name="矩形: 剪去对角 86">
                <a:extLst>
                  <a:ext uri="{FF2B5EF4-FFF2-40B4-BE49-F238E27FC236}">
                    <a16:creationId xmlns:a16="http://schemas.microsoft.com/office/drawing/2014/main" id="{5BDB1D74-DFBA-4ED0-9DD4-44D4E491B5CE}"/>
                  </a:ext>
                </a:extLst>
              </p:cNvPr>
              <p:cNvSpPr/>
              <p:nvPr/>
            </p:nvSpPr>
            <p:spPr>
              <a:xfrm>
                <a:off x="9017429" y="2859710"/>
                <a:ext cx="2376000" cy="3420000"/>
              </a:xfrm>
              <a:prstGeom prst="snip2DiagRect">
                <a:avLst>
                  <a:gd name="adj1" fmla="val 0"/>
                  <a:gd name="adj2" fmla="val 10253"/>
                </a:avLst>
              </a:prstGeom>
              <a:gradFill flip="none" rotWithShape="1">
                <a:gsLst>
                  <a:gs pos="1000">
                    <a:schemeClr val="accent2">
                      <a:alpha val="10000"/>
                    </a:schemeClr>
                  </a:gs>
                  <a:gs pos="100000">
                    <a:schemeClr val="accent1">
                      <a:alpha val="10000"/>
                    </a:schemeClr>
                  </a:gs>
                </a:gsLst>
                <a:path path="circle">
                  <a:fillToRect l="100000" t="100000"/>
                </a:path>
                <a:tileRect r="-100000" b="-100000"/>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8" name="平行四边形 87">
                <a:extLst>
                  <a:ext uri="{FF2B5EF4-FFF2-40B4-BE49-F238E27FC236}">
                    <a16:creationId xmlns:a16="http://schemas.microsoft.com/office/drawing/2014/main" id="{FEDC99FA-DFFD-4D08-A9C5-BA5236893A2E}"/>
                  </a:ext>
                </a:extLst>
              </p:cNvPr>
              <p:cNvSpPr/>
              <p:nvPr/>
            </p:nvSpPr>
            <p:spPr>
              <a:xfrm flipH="1">
                <a:off x="10761893" y="2859709"/>
                <a:ext cx="531322"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9" name="平行四边形 88">
                <a:extLst>
                  <a:ext uri="{FF2B5EF4-FFF2-40B4-BE49-F238E27FC236}">
                    <a16:creationId xmlns:a16="http://schemas.microsoft.com/office/drawing/2014/main" id="{241CA9B2-5BC0-45CB-964F-F80FB1BFF5E3}"/>
                  </a:ext>
                </a:extLst>
              </p:cNvPr>
              <p:cNvSpPr/>
              <p:nvPr/>
            </p:nvSpPr>
            <p:spPr>
              <a:xfrm flipH="1">
                <a:off x="10592948" y="2859709"/>
                <a:ext cx="237675"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平行四边形 89">
                <a:extLst>
                  <a:ext uri="{FF2B5EF4-FFF2-40B4-BE49-F238E27FC236}">
                    <a16:creationId xmlns:a16="http://schemas.microsoft.com/office/drawing/2014/main" id="{2A5CE2A4-1FA6-433C-A086-BDBE14D54A7A}"/>
                  </a:ext>
                </a:extLst>
              </p:cNvPr>
              <p:cNvSpPr/>
              <p:nvPr/>
            </p:nvSpPr>
            <p:spPr>
              <a:xfrm flipH="1">
                <a:off x="10470423" y="2859709"/>
                <a:ext cx="191256"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91" name="组合 90">
                <a:extLst>
                  <a:ext uri="{FF2B5EF4-FFF2-40B4-BE49-F238E27FC236}">
                    <a16:creationId xmlns:a16="http://schemas.microsoft.com/office/drawing/2014/main" id="{B5F7A25F-1BD4-43AE-9838-D822537AF049}"/>
                  </a:ext>
                </a:extLst>
              </p:cNvPr>
              <p:cNvGrpSpPr/>
              <p:nvPr/>
            </p:nvGrpSpPr>
            <p:grpSpPr>
              <a:xfrm>
                <a:off x="9612794" y="3234506"/>
                <a:ext cx="1185271" cy="1185271"/>
                <a:chOff x="9755796" y="3188279"/>
                <a:chExt cx="1185271" cy="1185271"/>
              </a:xfrm>
            </p:grpSpPr>
            <p:sp>
              <p:nvSpPr>
                <p:cNvPr id="93" name="椭圆 92">
                  <a:extLst>
                    <a:ext uri="{FF2B5EF4-FFF2-40B4-BE49-F238E27FC236}">
                      <a16:creationId xmlns:a16="http://schemas.microsoft.com/office/drawing/2014/main" id="{2B465E78-1E21-4C3D-97B3-449996218231}"/>
                    </a:ext>
                  </a:extLst>
                </p:cNvPr>
                <p:cNvSpPr/>
                <p:nvPr/>
              </p:nvSpPr>
              <p:spPr>
                <a:xfrm>
                  <a:off x="9755796" y="3188279"/>
                  <a:ext cx="1185271" cy="1185271"/>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椭圆 93">
                  <a:extLst>
                    <a:ext uri="{FF2B5EF4-FFF2-40B4-BE49-F238E27FC236}">
                      <a16:creationId xmlns:a16="http://schemas.microsoft.com/office/drawing/2014/main" id="{6324D136-5C41-448A-9CE7-8178A64B34F3}"/>
                    </a:ext>
                  </a:extLst>
                </p:cNvPr>
                <p:cNvSpPr/>
                <p:nvPr/>
              </p:nvSpPr>
              <p:spPr>
                <a:xfrm>
                  <a:off x="9914412" y="3346896"/>
                  <a:ext cx="868038" cy="868036"/>
                </a:xfrm>
                <a:prstGeom prst="ellipse">
                  <a:avLst/>
                </a:prstGeom>
                <a:noFill/>
                <a:ln w="76200">
                  <a:solidFill>
                    <a:schemeClr val="accent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椭圆 94">
                  <a:extLst>
                    <a:ext uri="{FF2B5EF4-FFF2-40B4-BE49-F238E27FC236}">
                      <a16:creationId xmlns:a16="http://schemas.microsoft.com/office/drawing/2014/main" id="{4D06E47C-2197-4569-BA0C-AE6E99829C11}"/>
                    </a:ext>
                  </a:extLst>
                </p:cNvPr>
                <p:cNvSpPr/>
                <p:nvPr/>
              </p:nvSpPr>
              <p:spPr>
                <a:xfrm>
                  <a:off x="9948891" y="3381375"/>
                  <a:ext cx="799080" cy="799078"/>
                </a:xfrm>
                <a:prstGeom prst="ellipse">
                  <a:avLst/>
                </a:prstGeom>
                <a:noFill/>
                <a:ln w="254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96" name="组合 95">
                  <a:extLst>
                    <a:ext uri="{FF2B5EF4-FFF2-40B4-BE49-F238E27FC236}">
                      <a16:creationId xmlns:a16="http://schemas.microsoft.com/office/drawing/2014/main" id="{59BD3804-E4FA-4C6A-BD1B-BAC87C300942}"/>
                    </a:ext>
                  </a:extLst>
                </p:cNvPr>
                <p:cNvGrpSpPr/>
                <p:nvPr/>
              </p:nvGrpSpPr>
              <p:grpSpPr>
                <a:xfrm>
                  <a:off x="9974364" y="3406848"/>
                  <a:ext cx="748133" cy="748133"/>
                  <a:chOff x="9974364" y="3406848"/>
                  <a:chExt cx="748133" cy="748133"/>
                </a:xfrm>
              </p:grpSpPr>
              <p:grpSp>
                <p:nvGrpSpPr>
                  <p:cNvPr id="104" name="组合 103">
                    <a:extLst>
                      <a:ext uri="{FF2B5EF4-FFF2-40B4-BE49-F238E27FC236}">
                        <a16:creationId xmlns:a16="http://schemas.microsoft.com/office/drawing/2014/main" id="{15D72513-C37A-4365-9008-3590E056CF05}"/>
                      </a:ext>
                    </a:extLst>
                  </p:cNvPr>
                  <p:cNvGrpSpPr/>
                  <p:nvPr/>
                </p:nvGrpSpPr>
                <p:grpSpPr>
                  <a:xfrm>
                    <a:off x="10327551" y="3406848"/>
                    <a:ext cx="41760" cy="748133"/>
                    <a:chOff x="10327551" y="3398042"/>
                    <a:chExt cx="41760" cy="748133"/>
                  </a:xfrm>
                </p:grpSpPr>
                <p:sp>
                  <p:nvSpPr>
                    <p:cNvPr id="108" name="等腰三角形 107">
                      <a:extLst>
                        <a:ext uri="{FF2B5EF4-FFF2-40B4-BE49-F238E27FC236}">
                          <a16:creationId xmlns:a16="http://schemas.microsoft.com/office/drawing/2014/main" id="{4DF381E6-509B-4B3C-BF95-A6EE36AA1EA3}"/>
                        </a:ext>
                      </a:extLst>
                    </p:cNvPr>
                    <p:cNvSpPr>
                      <a:spLocks noChangeAspect="1"/>
                    </p:cNvSpPr>
                    <p:nvPr/>
                  </p:nvSpPr>
                  <p:spPr>
                    <a:xfrm>
                      <a:off x="10327551" y="4110175"/>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 name="等腰三角形 108">
                      <a:extLst>
                        <a:ext uri="{FF2B5EF4-FFF2-40B4-BE49-F238E27FC236}">
                          <a16:creationId xmlns:a16="http://schemas.microsoft.com/office/drawing/2014/main" id="{05615D85-929E-46F0-A140-C4030E5F9539}"/>
                        </a:ext>
                      </a:extLst>
                    </p:cNvPr>
                    <p:cNvSpPr>
                      <a:spLocks noChangeAspect="1"/>
                    </p:cNvSpPr>
                    <p:nvPr/>
                  </p:nvSpPr>
                  <p:spPr>
                    <a:xfrm flipV="1">
                      <a:off x="10327551" y="3398042"/>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05" name="组合 104">
                    <a:extLst>
                      <a:ext uri="{FF2B5EF4-FFF2-40B4-BE49-F238E27FC236}">
                        <a16:creationId xmlns:a16="http://schemas.microsoft.com/office/drawing/2014/main" id="{345A045B-8BA1-4998-9F16-0149C7E89360}"/>
                      </a:ext>
                    </a:extLst>
                  </p:cNvPr>
                  <p:cNvGrpSpPr/>
                  <p:nvPr/>
                </p:nvGrpSpPr>
                <p:grpSpPr>
                  <a:xfrm rot="5400000">
                    <a:off x="10327551" y="3406848"/>
                    <a:ext cx="41760" cy="748133"/>
                    <a:chOff x="10327551" y="3398042"/>
                    <a:chExt cx="41760" cy="748133"/>
                  </a:xfrm>
                </p:grpSpPr>
                <p:sp>
                  <p:nvSpPr>
                    <p:cNvPr id="106" name="等腰三角形 105">
                      <a:extLst>
                        <a:ext uri="{FF2B5EF4-FFF2-40B4-BE49-F238E27FC236}">
                          <a16:creationId xmlns:a16="http://schemas.microsoft.com/office/drawing/2014/main" id="{6C942FA5-3E57-4948-9BF7-203E1B6686E8}"/>
                        </a:ext>
                      </a:extLst>
                    </p:cNvPr>
                    <p:cNvSpPr>
                      <a:spLocks noChangeAspect="1"/>
                    </p:cNvSpPr>
                    <p:nvPr/>
                  </p:nvSpPr>
                  <p:spPr>
                    <a:xfrm>
                      <a:off x="10327551" y="4110175"/>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7" name="等腰三角形 106">
                      <a:extLst>
                        <a:ext uri="{FF2B5EF4-FFF2-40B4-BE49-F238E27FC236}">
                          <a16:creationId xmlns:a16="http://schemas.microsoft.com/office/drawing/2014/main" id="{B9789F0F-5AA9-4208-A357-0B35F6322F0E}"/>
                        </a:ext>
                      </a:extLst>
                    </p:cNvPr>
                    <p:cNvSpPr>
                      <a:spLocks noChangeAspect="1"/>
                    </p:cNvSpPr>
                    <p:nvPr/>
                  </p:nvSpPr>
                  <p:spPr>
                    <a:xfrm flipV="1">
                      <a:off x="10327551" y="3398042"/>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97" name="组合 96">
                  <a:extLst>
                    <a:ext uri="{FF2B5EF4-FFF2-40B4-BE49-F238E27FC236}">
                      <a16:creationId xmlns:a16="http://schemas.microsoft.com/office/drawing/2014/main" id="{01937F46-493C-44F4-ADDB-6601D00713E4}"/>
                    </a:ext>
                  </a:extLst>
                </p:cNvPr>
                <p:cNvGrpSpPr/>
                <p:nvPr/>
              </p:nvGrpSpPr>
              <p:grpSpPr>
                <a:xfrm rot="2700000">
                  <a:off x="9974364" y="3406848"/>
                  <a:ext cx="748133" cy="748133"/>
                  <a:chOff x="9974364" y="3406848"/>
                  <a:chExt cx="748133" cy="748133"/>
                </a:xfrm>
                <a:solidFill>
                  <a:schemeClr val="accent2">
                    <a:alpha val="20000"/>
                  </a:schemeClr>
                </a:solidFill>
              </p:grpSpPr>
              <p:grpSp>
                <p:nvGrpSpPr>
                  <p:cNvPr id="98" name="组合 97">
                    <a:extLst>
                      <a:ext uri="{FF2B5EF4-FFF2-40B4-BE49-F238E27FC236}">
                        <a16:creationId xmlns:a16="http://schemas.microsoft.com/office/drawing/2014/main" id="{A2F2BF59-4DDF-4080-B6C6-DC1800EB0225}"/>
                      </a:ext>
                    </a:extLst>
                  </p:cNvPr>
                  <p:cNvGrpSpPr/>
                  <p:nvPr/>
                </p:nvGrpSpPr>
                <p:grpSpPr>
                  <a:xfrm>
                    <a:off x="10327551" y="3406848"/>
                    <a:ext cx="41760" cy="748133"/>
                    <a:chOff x="10327551" y="3398042"/>
                    <a:chExt cx="41760" cy="748133"/>
                  </a:xfrm>
                  <a:grpFill/>
                </p:grpSpPr>
                <p:sp>
                  <p:nvSpPr>
                    <p:cNvPr id="102" name="等腰三角形 101">
                      <a:extLst>
                        <a:ext uri="{FF2B5EF4-FFF2-40B4-BE49-F238E27FC236}">
                          <a16:creationId xmlns:a16="http://schemas.microsoft.com/office/drawing/2014/main" id="{2504B2E5-C685-452A-9719-CBE0CAE51F66}"/>
                        </a:ext>
                      </a:extLst>
                    </p:cNvPr>
                    <p:cNvSpPr>
                      <a:spLocks noChangeAspect="1"/>
                    </p:cNvSpPr>
                    <p:nvPr/>
                  </p:nvSpPr>
                  <p:spPr>
                    <a:xfrm>
                      <a:off x="10327551" y="4110175"/>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3" name="等腰三角形 102">
                      <a:extLst>
                        <a:ext uri="{FF2B5EF4-FFF2-40B4-BE49-F238E27FC236}">
                          <a16:creationId xmlns:a16="http://schemas.microsoft.com/office/drawing/2014/main" id="{45D8B908-2D85-424B-8582-BB66DF4C2AB2}"/>
                        </a:ext>
                      </a:extLst>
                    </p:cNvPr>
                    <p:cNvSpPr>
                      <a:spLocks noChangeAspect="1"/>
                    </p:cNvSpPr>
                    <p:nvPr/>
                  </p:nvSpPr>
                  <p:spPr>
                    <a:xfrm flipV="1">
                      <a:off x="10327551" y="3398042"/>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9" name="组合 98">
                    <a:extLst>
                      <a:ext uri="{FF2B5EF4-FFF2-40B4-BE49-F238E27FC236}">
                        <a16:creationId xmlns:a16="http://schemas.microsoft.com/office/drawing/2014/main" id="{9FADFE64-4098-46A9-85AC-9E8982A183C3}"/>
                      </a:ext>
                    </a:extLst>
                  </p:cNvPr>
                  <p:cNvGrpSpPr/>
                  <p:nvPr/>
                </p:nvGrpSpPr>
                <p:grpSpPr>
                  <a:xfrm rot="5400000">
                    <a:off x="10327551" y="3406848"/>
                    <a:ext cx="41760" cy="748133"/>
                    <a:chOff x="10327551" y="3398042"/>
                    <a:chExt cx="41760" cy="748133"/>
                  </a:xfrm>
                  <a:grpFill/>
                </p:grpSpPr>
                <p:sp>
                  <p:nvSpPr>
                    <p:cNvPr id="100" name="等腰三角形 99">
                      <a:extLst>
                        <a:ext uri="{FF2B5EF4-FFF2-40B4-BE49-F238E27FC236}">
                          <a16:creationId xmlns:a16="http://schemas.microsoft.com/office/drawing/2014/main" id="{4428E171-5CB5-43B3-A4F7-BDEB1637576A}"/>
                        </a:ext>
                      </a:extLst>
                    </p:cNvPr>
                    <p:cNvSpPr>
                      <a:spLocks noChangeAspect="1"/>
                    </p:cNvSpPr>
                    <p:nvPr/>
                  </p:nvSpPr>
                  <p:spPr>
                    <a:xfrm>
                      <a:off x="10327551" y="4110175"/>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1" name="等腰三角形 100">
                      <a:extLst>
                        <a:ext uri="{FF2B5EF4-FFF2-40B4-BE49-F238E27FC236}">
                          <a16:creationId xmlns:a16="http://schemas.microsoft.com/office/drawing/2014/main" id="{C1E29AEB-771A-458F-AE98-930A21CAB665}"/>
                        </a:ext>
                      </a:extLst>
                    </p:cNvPr>
                    <p:cNvSpPr>
                      <a:spLocks noChangeAspect="1"/>
                    </p:cNvSpPr>
                    <p:nvPr/>
                  </p:nvSpPr>
                  <p:spPr>
                    <a:xfrm flipV="1">
                      <a:off x="10327551" y="3398042"/>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cxnSp>
            <p:nvCxnSpPr>
              <p:cNvPr id="92" name="直接连接符 91">
                <a:extLst>
                  <a:ext uri="{FF2B5EF4-FFF2-40B4-BE49-F238E27FC236}">
                    <a16:creationId xmlns:a16="http://schemas.microsoft.com/office/drawing/2014/main" id="{6AC6345B-947C-4482-AF66-70D5652B290F}"/>
                  </a:ext>
                </a:extLst>
              </p:cNvPr>
              <p:cNvCxnSpPr>
                <a:cxnSpLocks/>
              </p:cNvCxnSpPr>
              <p:nvPr userDrawn="1"/>
            </p:nvCxnSpPr>
            <p:spPr>
              <a:xfrm>
                <a:off x="10089185" y="6192520"/>
                <a:ext cx="23248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5" name="矩形: 剪去对角 84">
              <a:extLst>
                <a:ext uri="{FF2B5EF4-FFF2-40B4-BE49-F238E27FC236}">
                  <a16:creationId xmlns:a16="http://schemas.microsoft.com/office/drawing/2014/main" id="{122C65E3-6356-4897-B51A-2A80DF493E48}"/>
                </a:ext>
              </a:extLst>
            </p:cNvPr>
            <p:cNvSpPr/>
            <p:nvPr/>
          </p:nvSpPr>
          <p:spPr>
            <a:xfrm>
              <a:off x="9017429" y="5739710"/>
              <a:ext cx="2376000" cy="540000"/>
            </a:xfrm>
            <a:prstGeom prst="snip2DiagRect">
              <a:avLst>
                <a:gd name="adj1" fmla="val 0"/>
                <a:gd name="adj2" fmla="val 43760"/>
              </a:avLst>
            </a:prstGeom>
            <a:gradFill flip="none" rotWithShape="1">
              <a:gsLst>
                <a:gs pos="0">
                  <a:schemeClr val="accent2">
                    <a:alpha val="40000"/>
                  </a:schemeClr>
                </a:gs>
                <a:gs pos="100000">
                  <a:schemeClr val="accent4">
                    <a:alpha val="5000"/>
                  </a:schemeClr>
                </a:gs>
              </a:gsLst>
              <a:lin ang="5400000" scaled="0"/>
              <a:tileRect/>
            </a:gradFill>
            <a:ln w="3175">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6" name="任意多边形: 形状 85">
              <a:extLst>
                <a:ext uri="{FF2B5EF4-FFF2-40B4-BE49-F238E27FC236}">
                  <a16:creationId xmlns:a16="http://schemas.microsoft.com/office/drawing/2014/main" id="{DDD13CCD-4E5E-4680-9676-3EBEF157639E}"/>
                </a:ext>
              </a:extLst>
            </p:cNvPr>
            <p:cNvSpPr/>
            <p:nvPr/>
          </p:nvSpPr>
          <p:spPr>
            <a:xfrm>
              <a:off x="9017430" y="5792662"/>
              <a:ext cx="487049" cy="487049"/>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34925"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10" name="组合 109">
            <a:extLst>
              <a:ext uri="{FF2B5EF4-FFF2-40B4-BE49-F238E27FC236}">
                <a16:creationId xmlns:a16="http://schemas.microsoft.com/office/drawing/2014/main" id="{38B3C714-D98E-46E9-92FE-C9BF6C112D58}"/>
              </a:ext>
            </a:extLst>
          </p:cNvPr>
          <p:cNvGrpSpPr/>
          <p:nvPr/>
        </p:nvGrpSpPr>
        <p:grpSpPr>
          <a:xfrm>
            <a:off x="3521863" y="2859709"/>
            <a:ext cx="2376000" cy="3420002"/>
            <a:chOff x="9017429" y="2859709"/>
            <a:chExt cx="2376000" cy="3420002"/>
          </a:xfrm>
        </p:grpSpPr>
        <p:grpSp>
          <p:nvGrpSpPr>
            <p:cNvPr id="111" name="组合 110">
              <a:extLst>
                <a:ext uri="{FF2B5EF4-FFF2-40B4-BE49-F238E27FC236}">
                  <a16:creationId xmlns:a16="http://schemas.microsoft.com/office/drawing/2014/main" id="{9DF5DBDB-C3AE-46C6-AEC4-4CEF0FCD65E3}"/>
                </a:ext>
              </a:extLst>
            </p:cNvPr>
            <p:cNvGrpSpPr/>
            <p:nvPr userDrawn="1"/>
          </p:nvGrpSpPr>
          <p:grpSpPr>
            <a:xfrm>
              <a:off x="9017429" y="2859709"/>
              <a:ext cx="2376000" cy="3420001"/>
              <a:chOff x="9017429" y="2859709"/>
              <a:chExt cx="2376000" cy="3420001"/>
            </a:xfrm>
          </p:grpSpPr>
          <p:sp>
            <p:nvSpPr>
              <p:cNvPr id="114" name="矩形: 剪去对角 113">
                <a:extLst>
                  <a:ext uri="{FF2B5EF4-FFF2-40B4-BE49-F238E27FC236}">
                    <a16:creationId xmlns:a16="http://schemas.microsoft.com/office/drawing/2014/main" id="{4833B027-B1ED-432C-8180-2A86CFBA07CC}"/>
                  </a:ext>
                </a:extLst>
              </p:cNvPr>
              <p:cNvSpPr/>
              <p:nvPr/>
            </p:nvSpPr>
            <p:spPr>
              <a:xfrm>
                <a:off x="9017429" y="2859710"/>
                <a:ext cx="2376000" cy="3420000"/>
              </a:xfrm>
              <a:prstGeom prst="snip2DiagRect">
                <a:avLst>
                  <a:gd name="adj1" fmla="val 0"/>
                  <a:gd name="adj2" fmla="val 10253"/>
                </a:avLst>
              </a:prstGeom>
              <a:gradFill flip="none" rotWithShape="1">
                <a:gsLst>
                  <a:gs pos="1000">
                    <a:schemeClr val="accent2">
                      <a:alpha val="10000"/>
                    </a:schemeClr>
                  </a:gs>
                  <a:gs pos="100000">
                    <a:schemeClr val="accent1">
                      <a:alpha val="10000"/>
                    </a:schemeClr>
                  </a:gs>
                </a:gsLst>
                <a:path path="circle">
                  <a:fillToRect l="100000" t="100000"/>
                </a:path>
                <a:tileRect r="-100000" b="-100000"/>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5" name="平行四边形 114">
                <a:extLst>
                  <a:ext uri="{FF2B5EF4-FFF2-40B4-BE49-F238E27FC236}">
                    <a16:creationId xmlns:a16="http://schemas.microsoft.com/office/drawing/2014/main" id="{CEFDE7C4-E981-4B42-8278-6442A446CA6A}"/>
                  </a:ext>
                </a:extLst>
              </p:cNvPr>
              <p:cNvSpPr/>
              <p:nvPr/>
            </p:nvSpPr>
            <p:spPr>
              <a:xfrm flipH="1">
                <a:off x="10761893" y="2859709"/>
                <a:ext cx="531322"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6" name="平行四边形 115">
                <a:extLst>
                  <a:ext uri="{FF2B5EF4-FFF2-40B4-BE49-F238E27FC236}">
                    <a16:creationId xmlns:a16="http://schemas.microsoft.com/office/drawing/2014/main" id="{382467DE-472F-40B5-A2DF-1D3BB1E641E8}"/>
                  </a:ext>
                </a:extLst>
              </p:cNvPr>
              <p:cNvSpPr/>
              <p:nvPr/>
            </p:nvSpPr>
            <p:spPr>
              <a:xfrm flipH="1">
                <a:off x="10592948" y="2859709"/>
                <a:ext cx="237675"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7" name="平行四边形 116">
                <a:extLst>
                  <a:ext uri="{FF2B5EF4-FFF2-40B4-BE49-F238E27FC236}">
                    <a16:creationId xmlns:a16="http://schemas.microsoft.com/office/drawing/2014/main" id="{938E6E66-85D2-4D2C-BC96-8298CBBE233D}"/>
                  </a:ext>
                </a:extLst>
              </p:cNvPr>
              <p:cNvSpPr/>
              <p:nvPr/>
            </p:nvSpPr>
            <p:spPr>
              <a:xfrm flipH="1">
                <a:off x="10470423" y="2859709"/>
                <a:ext cx="191256"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18" name="组合 117">
                <a:extLst>
                  <a:ext uri="{FF2B5EF4-FFF2-40B4-BE49-F238E27FC236}">
                    <a16:creationId xmlns:a16="http://schemas.microsoft.com/office/drawing/2014/main" id="{7B7C67D5-5F1B-4148-BA36-4C6E3141DF5A}"/>
                  </a:ext>
                </a:extLst>
              </p:cNvPr>
              <p:cNvGrpSpPr/>
              <p:nvPr/>
            </p:nvGrpSpPr>
            <p:grpSpPr>
              <a:xfrm>
                <a:off x="9612794" y="3234506"/>
                <a:ext cx="1185271" cy="1185271"/>
                <a:chOff x="9755796" y="3188279"/>
                <a:chExt cx="1185271" cy="1185271"/>
              </a:xfrm>
            </p:grpSpPr>
            <p:sp>
              <p:nvSpPr>
                <p:cNvPr id="120" name="椭圆 119">
                  <a:extLst>
                    <a:ext uri="{FF2B5EF4-FFF2-40B4-BE49-F238E27FC236}">
                      <a16:creationId xmlns:a16="http://schemas.microsoft.com/office/drawing/2014/main" id="{6F943435-62E4-4C6F-90E8-7CED16F3314A}"/>
                    </a:ext>
                  </a:extLst>
                </p:cNvPr>
                <p:cNvSpPr/>
                <p:nvPr/>
              </p:nvSpPr>
              <p:spPr>
                <a:xfrm>
                  <a:off x="9755796" y="3188279"/>
                  <a:ext cx="1185271" cy="1185271"/>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1" name="椭圆 120">
                  <a:extLst>
                    <a:ext uri="{FF2B5EF4-FFF2-40B4-BE49-F238E27FC236}">
                      <a16:creationId xmlns:a16="http://schemas.microsoft.com/office/drawing/2014/main" id="{13FA7D2C-6FF0-4216-A2D6-D231F46BE57C}"/>
                    </a:ext>
                  </a:extLst>
                </p:cNvPr>
                <p:cNvSpPr/>
                <p:nvPr/>
              </p:nvSpPr>
              <p:spPr>
                <a:xfrm>
                  <a:off x="9914412" y="3346896"/>
                  <a:ext cx="868038" cy="868036"/>
                </a:xfrm>
                <a:prstGeom prst="ellipse">
                  <a:avLst/>
                </a:prstGeom>
                <a:noFill/>
                <a:ln w="76200">
                  <a:solidFill>
                    <a:schemeClr val="accent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 name="椭圆 121">
                  <a:extLst>
                    <a:ext uri="{FF2B5EF4-FFF2-40B4-BE49-F238E27FC236}">
                      <a16:creationId xmlns:a16="http://schemas.microsoft.com/office/drawing/2014/main" id="{B87902FE-329E-425B-AE94-1F48CD4E6C29}"/>
                    </a:ext>
                  </a:extLst>
                </p:cNvPr>
                <p:cNvSpPr/>
                <p:nvPr/>
              </p:nvSpPr>
              <p:spPr>
                <a:xfrm>
                  <a:off x="9948891" y="3381375"/>
                  <a:ext cx="799080" cy="799078"/>
                </a:xfrm>
                <a:prstGeom prst="ellipse">
                  <a:avLst/>
                </a:prstGeom>
                <a:noFill/>
                <a:ln w="254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23" name="组合 122">
                  <a:extLst>
                    <a:ext uri="{FF2B5EF4-FFF2-40B4-BE49-F238E27FC236}">
                      <a16:creationId xmlns:a16="http://schemas.microsoft.com/office/drawing/2014/main" id="{DD13856F-D8D5-4ED4-B1CC-DAFC2D0CF777}"/>
                    </a:ext>
                  </a:extLst>
                </p:cNvPr>
                <p:cNvGrpSpPr/>
                <p:nvPr/>
              </p:nvGrpSpPr>
              <p:grpSpPr>
                <a:xfrm>
                  <a:off x="9974364" y="3406848"/>
                  <a:ext cx="748133" cy="748133"/>
                  <a:chOff x="9974364" y="3406848"/>
                  <a:chExt cx="748133" cy="748133"/>
                </a:xfrm>
              </p:grpSpPr>
              <p:grpSp>
                <p:nvGrpSpPr>
                  <p:cNvPr id="131" name="组合 130">
                    <a:extLst>
                      <a:ext uri="{FF2B5EF4-FFF2-40B4-BE49-F238E27FC236}">
                        <a16:creationId xmlns:a16="http://schemas.microsoft.com/office/drawing/2014/main" id="{957EC28B-8E2E-41AC-8DF0-83E3C1E6B150}"/>
                      </a:ext>
                    </a:extLst>
                  </p:cNvPr>
                  <p:cNvGrpSpPr/>
                  <p:nvPr/>
                </p:nvGrpSpPr>
                <p:grpSpPr>
                  <a:xfrm>
                    <a:off x="10327551" y="3406848"/>
                    <a:ext cx="41760" cy="748133"/>
                    <a:chOff x="10327551" y="3398042"/>
                    <a:chExt cx="41760" cy="748133"/>
                  </a:xfrm>
                </p:grpSpPr>
                <p:sp>
                  <p:nvSpPr>
                    <p:cNvPr id="135" name="等腰三角形 134">
                      <a:extLst>
                        <a:ext uri="{FF2B5EF4-FFF2-40B4-BE49-F238E27FC236}">
                          <a16:creationId xmlns:a16="http://schemas.microsoft.com/office/drawing/2014/main" id="{CC5BF3AD-0314-4F7A-AF0B-6858D9E647AC}"/>
                        </a:ext>
                      </a:extLst>
                    </p:cNvPr>
                    <p:cNvSpPr>
                      <a:spLocks noChangeAspect="1"/>
                    </p:cNvSpPr>
                    <p:nvPr/>
                  </p:nvSpPr>
                  <p:spPr>
                    <a:xfrm>
                      <a:off x="10327551" y="4110175"/>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6" name="等腰三角形 135">
                      <a:extLst>
                        <a:ext uri="{FF2B5EF4-FFF2-40B4-BE49-F238E27FC236}">
                          <a16:creationId xmlns:a16="http://schemas.microsoft.com/office/drawing/2014/main" id="{EF6F01C8-997D-4381-B2BA-444B208276E2}"/>
                        </a:ext>
                      </a:extLst>
                    </p:cNvPr>
                    <p:cNvSpPr>
                      <a:spLocks noChangeAspect="1"/>
                    </p:cNvSpPr>
                    <p:nvPr/>
                  </p:nvSpPr>
                  <p:spPr>
                    <a:xfrm flipV="1">
                      <a:off x="10327551" y="3398042"/>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2" name="组合 131">
                    <a:extLst>
                      <a:ext uri="{FF2B5EF4-FFF2-40B4-BE49-F238E27FC236}">
                        <a16:creationId xmlns:a16="http://schemas.microsoft.com/office/drawing/2014/main" id="{E76FB9B3-0163-4CE1-8B9D-A1F26332BC8E}"/>
                      </a:ext>
                    </a:extLst>
                  </p:cNvPr>
                  <p:cNvGrpSpPr/>
                  <p:nvPr/>
                </p:nvGrpSpPr>
                <p:grpSpPr>
                  <a:xfrm rot="5400000">
                    <a:off x="10327551" y="3406848"/>
                    <a:ext cx="41760" cy="748133"/>
                    <a:chOff x="10327551" y="3398042"/>
                    <a:chExt cx="41760" cy="748133"/>
                  </a:xfrm>
                </p:grpSpPr>
                <p:sp>
                  <p:nvSpPr>
                    <p:cNvPr id="133" name="等腰三角形 132">
                      <a:extLst>
                        <a:ext uri="{FF2B5EF4-FFF2-40B4-BE49-F238E27FC236}">
                          <a16:creationId xmlns:a16="http://schemas.microsoft.com/office/drawing/2014/main" id="{F6DF9916-5A0B-488B-B96B-C0A60459CAF9}"/>
                        </a:ext>
                      </a:extLst>
                    </p:cNvPr>
                    <p:cNvSpPr>
                      <a:spLocks noChangeAspect="1"/>
                    </p:cNvSpPr>
                    <p:nvPr/>
                  </p:nvSpPr>
                  <p:spPr>
                    <a:xfrm>
                      <a:off x="10327551" y="4110175"/>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4" name="等腰三角形 133">
                      <a:extLst>
                        <a:ext uri="{FF2B5EF4-FFF2-40B4-BE49-F238E27FC236}">
                          <a16:creationId xmlns:a16="http://schemas.microsoft.com/office/drawing/2014/main" id="{B6329738-6E02-44B2-AAA6-155AA99C62C4}"/>
                        </a:ext>
                      </a:extLst>
                    </p:cNvPr>
                    <p:cNvSpPr>
                      <a:spLocks noChangeAspect="1"/>
                    </p:cNvSpPr>
                    <p:nvPr/>
                  </p:nvSpPr>
                  <p:spPr>
                    <a:xfrm flipV="1">
                      <a:off x="10327551" y="3398042"/>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124" name="组合 123">
                  <a:extLst>
                    <a:ext uri="{FF2B5EF4-FFF2-40B4-BE49-F238E27FC236}">
                      <a16:creationId xmlns:a16="http://schemas.microsoft.com/office/drawing/2014/main" id="{4559C093-9D97-4DA0-ACFF-BD785349765B}"/>
                    </a:ext>
                  </a:extLst>
                </p:cNvPr>
                <p:cNvGrpSpPr/>
                <p:nvPr/>
              </p:nvGrpSpPr>
              <p:grpSpPr>
                <a:xfrm rot="2700000">
                  <a:off x="9974364" y="3406848"/>
                  <a:ext cx="748133" cy="748133"/>
                  <a:chOff x="9974364" y="3406848"/>
                  <a:chExt cx="748133" cy="748133"/>
                </a:xfrm>
                <a:solidFill>
                  <a:schemeClr val="accent2">
                    <a:alpha val="20000"/>
                  </a:schemeClr>
                </a:solidFill>
              </p:grpSpPr>
              <p:grpSp>
                <p:nvGrpSpPr>
                  <p:cNvPr id="125" name="组合 124">
                    <a:extLst>
                      <a:ext uri="{FF2B5EF4-FFF2-40B4-BE49-F238E27FC236}">
                        <a16:creationId xmlns:a16="http://schemas.microsoft.com/office/drawing/2014/main" id="{8D9AB125-77E4-4C02-B9BB-5C35B6835681}"/>
                      </a:ext>
                    </a:extLst>
                  </p:cNvPr>
                  <p:cNvGrpSpPr/>
                  <p:nvPr/>
                </p:nvGrpSpPr>
                <p:grpSpPr>
                  <a:xfrm>
                    <a:off x="10327551" y="3406848"/>
                    <a:ext cx="41760" cy="748133"/>
                    <a:chOff x="10327551" y="3398042"/>
                    <a:chExt cx="41760" cy="748133"/>
                  </a:xfrm>
                  <a:grpFill/>
                </p:grpSpPr>
                <p:sp>
                  <p:nvSpPr>
                    <p:cNvPr id="129" name="等腰三角形 128">
                      <a:extLst>
                        <a:ext uri="{FF2B5EF4-FFF2-40B4-BE49-F238E27FC236}">
                          <a16:creationId xmlns:a16="http://schemas.microsoft.com/office/drawing/2014/main" id="{FD0581BD-3336-4731-BDA6-124DDBB15569}"/>
                        </a:ext>
                      </a:extLst>
                    </p:cNvPr>
                    <p:cNvSpPr>
                      <a:spLocks noChangeAspect="1"/>
                    </p:cNvSpPr>
                    <p:nvPr/>
                  </p:nvSpPr>
                  <p:spPr>
                    <a:xfrm>
                      <a:off x="10327551" y="4110175"/>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0" name="等腰三角形 129">
                      <a:extLst>
                        <a:ext uri="{FF2B5EF4-FFF2-40B4-BE49-F238E27FC236}">
                          <a16:creationId xmlns:a16="http://schemas.microsoft.com/office/drawing/2014/main" id="{49186057-32D3-4606-97A7-B9D9419013AB}"/>
                        </a:ext>
                      </a:extLst>
                    </p:cNvPr>
                    <p:cNvSpPr>
                      <a:spLocks noChangeAspect="1"/>
                    </p:cNvSpPr>
                    <p:nvPr/>
                  </p:nvSpPr>
                  <p:spPr>
                    <a:xfrm flipV="1">
                      <a:off x="10327551" y="3398042"/>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6" name="组合 125">
                    <a:extLst>
                      <a:ext uri="{FF2B5EF4-FFF2-40B4-BE49-F238E27FC236}">
                        <a16:creationId xmlns:a16="http://schemas.microsoft.com/office/drawing/2014/main" id="{D8DDEF96-6C3B-4640-A368-AD91CA778527}"/>
                      </a:ext>
                    </a:extLst>
                  </p:cNvPr>
                  <p:cNvGrpSpPr/>
                  <p:nvPr/>
                </p:nvGrpSpPr>
                <p:grpSpPr>
                  <a:xfrm rot="5400000">
                    <a:off x="10327551" y="3406848"/>
                    <a:ext cx="41760" cy="748133"/>
                    <a:chOff x="10327551" y="3398042"/>
                    <a:chExt cx="41760" cy="748133"/>
                  </a:xfrm>
                  <a:grpFill/>
                </p:grpSpPr>
                <p:sp>
                  <p:nvSpPr>
                    <p:cNvPr id="127" name="等腰三角形 126">
                      <a:extLst>
                        <a:ext uri="{FF2B5EF4-FFF2-40B4-BE49-F238E27FC236}">
                          <a16:creationId xmlns:a16="http://schemas.microsoft.com/office/drawing/2014/main" id="{15C44D8F-BDAD-4496-AE2B-43C098BCBD8E}"/>
                        </a:ext>
                      </a:extLst>
                    </p:cNvPr>
                    <p:cNvSpPr>
                      <a:spLocks noChangeAspect="1"/>
                    </p:cNvSpPr>
                    <p:nvPr/>
                  </p:nvSpPr>
                  <p:spPr>
                    <a:xfrm>
                      <a:off x="10327551" y="4110175"/>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8" name="等腰三角形 127">
                      <a:extLst>
                        <a:ext uri="{FF2B5EF4-FFF2-40B4-BE49-F238E27FC236}">
                          <a16:creationId xmlns:a16="http://schemas.microsoft.com/office/drawing/2014/main" id="{54D76DDA-D040-47F1-80A1-BA5E63C7DA78}"/>
                        </a:ext>
                      </a:extLst>
                    </p:cNvPr>
                    <p:cNvSpPr>
                      <a:spLocks noChangeAspect="1"/>
                    </p:cNvSpPr>
                    <p:nvPr/>
                  </p:nvSpPr>
                  <p:spPr>
                    <a:xfrm flipV="1">
                      <a:off x="10327551" y="3398042"/>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cxnSp>
            <p:nvCxnSpPr>
              <p:cNvPr id="119" name="直接连接符 118">
                <a:extLst>
                  <a:ext uri="{FF2B5EF4-FFF2-40B4-BE49-F238E27FC236}">
                    <a16:creationId xmlns:a16="http://schemas.microsoft.com/office/drawing/2014/main" id="{0D513AAD-7BEB-4689-94BF-2E746C1B1CB2}"/>
                  </a:ext>
                </a:extLst>
              </p:cNvPr>
              <p:cNvCxnSpPr>
                <a:cxnSpLocks/>
              </p:cNvCxnSpPr>
              <p:nvPr userDrawn="1"/>
            </p:nvCxnSpPr>
            <p:spPr>
              <a:xfrm>
                <a:off x="10089185" y="6192520"/>
                <a:ext cx="23248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12" name="矩形: 剪去对角 111">
              <a:extLst>
                <a:ext uri="{FF2B5EF4-FFF2-40B4-BE49-F238E27FC236}">
                  <a16:creationId xmlns:a16="http://schemas.microsoft.com/office/drawing/2014/main" id="{D5C52C0B-DB9B-4C8A-B790-FBA3A83CB7FC}"/>
                </a:ext>
              </a:extLst>
            </p:cNvPr>
            <p:cNvSpPr/>
            <p:nvPr/>
          </p:nvSpPr>
          <p:spPr>
            <a:xfrm>
              <a:off x="9017429" y="5739710"/>
              <a:ext cx="2376000" cy="540000"/>
            </a:xfrm>
            <a:prstGeom prst="snip2DiagRect">
              <a:avLst>
                <a:gd name="adj1" fmla="val 0"/>
                <a:gd name="adj2" fmla="val 43760"/>
              </a:avLst>
            </a:prstGeom>
            <a:gradFill flip="none" rotWithShape="1">
              <a:gsLst>
                <a:gs pos="0">
                  <a:schemeClr val="accent2">
                    <a:alpha val="40000"/>
                  </a:schemeClr>
                </a:gs>
                <a:gs pos="100000">
                  <a:schemeClr val="accent4">
                    <a:alpha val="5000"/>
                  </a:schemeClr>
                </a:gs>
              </a:gsLst>
              <a:lin ang="5400000" scaled="0"/>
              <a:tileRect/>
            </a:gradFill>
            <a:ln w="3175">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3" name="任意多边形: 形状 112">
              <a:extLst>
                <a:ext uri="{FF2B5EF4-FFF2-40B4-BE49-F238E27FC236}">
                  <a16:creationId xmlns:a16="http://schemas.microsoft.com/office/drawing/2014/main" id="{20CFA8C1-DEB1-4A3F-A085-8F4E8081A9F4}"/>
                </a:ext>
              </a:extLst>
            </p:cNvPr>
            <p:cNvSpPr/>
            <p:nvPr/>
          </p:nvSpPr>
          <p:spPr>
            <a:xfrm>
              <a:off x="9017430" y="5792662"/>
              <a:ext cx="487049" cy="487049"/>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34925"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37" name="组合 136">
            <a:extLst>
              <a:ext uri="{FF2B5EF4-FFF2-40B4-BE49-F238E27FC236}">
                <a16:creationId xmlns:a16="http://schemas.microsoft.com/office/drawing/2014/main" id="{1E68F452-9BD2-4901-A5E9-3DB5C5D251AE}"/>
              </a:ext>
            </a:extLst>
          </p:cNvPr>
          <p:cNvGrpSpPr/>
          <p:nvPr/>
        </p:nvGrpSpPr>
        <p:grpSpPr>
          <a:xfrm>
            <a:off x="774080" y="2859709"/>
            <a:ext cx="2376000" cy="3420002"/>
            <a:chOff x="9017429" y="2859709"/>
            <a:chExt cx="2376000" cy="3420002"/>
          </a:xfrm>
        </p:grpSpPr>
        <p:grpSp>
          <p:nvGrpSpPr>
            <p:cNvPr id="138" name="组合 137">
              <a:extLst>
                <a:ext uri="{FF2B5EF4-FFF2-40B4-BE49-F238E27FC236}">
                  <a16:creationId xmlns:a16="http://schemas.microsoft.com/office/drawing/2014/main" id="{F503649A-E519-4612-9543-E974DD535F87}"/>
                </a:ext>
              </a:extLst>
            </p:cNvPr>
            <p:cNvGrpSpPr/>
            <p:nvPr userDrawn="1"/>
          </p:nvGrpSpPr>
          <p:grpSpPr>
            <a:xfrm>
              <a:off x="9017429" y="2859709"/>
              <a:ext cx="2376000" cy="3420001"/>
              <a:chOff x="9017429" y="2859709"/>
              <a:chExt cx="2376000" cy="3420001"/>
            </a:xfrm>
          </p:grpSpPr>
          <p:sp>
            <p:nvSpPr>
              <p:cNvPr id="141" name="矩形: 剪去对角 140">
                <a:extLst>
                  <a:ext uri="{FF2B5EF4-FFF2-40B4-BE49-F238E27FC236}">
                    <a16:creationId xmlns:a16="http://schemas.microsoft.com/office/drawing/2014/main" id="{25A7A968-1153-41C9-A4B2-1B72CE96BF44}"/>
                  </a:ext>
                </a:extLst>
              </p:cNvPr>
              <p:cNvSpPr/>
              <p:nvPr/>
            </p:nvSpPr>
            <p:spPr>
              <a:xfrm>
                <a:off x="9017429" y="2859710"/>
                <a:ext cx="2376000" cy="3420000"/>
              </a:xfrm>
              <a:prstGeom prst="snip2DiagRect">
                <a:avLst>
                  <a:gd name="adj1" fmla="val 0"/>
                  <a:gd name="adj2" fmla="val 10253"/>
                </a:avLst>
              </a:prstGeom>
              <a:gradFill flip="none" rotWithShape="1">
                <a:gsLst>
                  <a:gs pos="1000">
                    <a:schemeClr val="accent2">
                      <a:alpha val="10000"/>
                    </a:schemeClr>
                  </a:gs>
                  <a:gs pos="100000">
                    <a:schemeClr val="accent1">
                      <a:alpha val="10000"/>
                    </a:schemeClr>
                  </a:gs>
                </a:gsLst>
                <a:path path="circle">
                  <a:fillToRect l="100000" t="100000"/>
                </a:path>
                <a:tileRect r="-100000" b="-100000"/>
              </a:gra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2" name="平行四边形 141">
                <a:extLst>
                  <a:ext uri="{FF2B5EF4-FFF2-40B4-BE49-F238E27FC236}">
                    <a16:creationId xmlns:a16="http://schemas.microsoft.com/office/drawing/2014/main" id="{CBA3548B-CF74-4C46-947E-6E8E69A9BEFF}"/>
                  </a:ext>
                </a:extLst>
              </p:cNvPr>
              <p:cNvSpPr/>
              <p:nvPr/>
            </p:nvSpPr>
            <p:spPr>
              <a:xfrm flipH="1">
                <a:off x="10761893" y="2859709"/>
                <a:ext cx="531322"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3" name="平行四边形 142">
                <a:extLst>
                  <a:ext uri="{FF2B5EF4-FFF2-40B4-BE49-F238E27FC236}">
                    <a16:creationId xmlns:a16="http://schemas.microsoft.com/office/drawing/2014/main" id="{7111B613-70A9-4213-8FE4-8EE4C25A664C}"/>
                  </a:ext>
                </a:extLst>
              </p:cNvPr>
              <p:cNvSpPr/>
              <p:nvPr/>
            </p:nvSpPr>
            <p:spPr>
              <a:xfrm flipH="1">
                <a:off x="10592948" y="2859709"/>
                <a:ext cx="237675"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4" name="平行四边形 143">
                <a:extLst>
                  <a:ext uri="{FF2B5EF4-FFF2-40B4-BE49-F238E27FC236}">
                    <a16:creationId xmlns:a16="http://schemas.microsoft.com/office/drawing/2014/main" id="{BE0DEF21-3364-4D20-8CAE-42B306D919B4}"/>
                  </a:ext>
                </a:extLst>
              </p:cNvPr>
              <p:cNvSpPr/>
              <p:nvPr/>
            </p:nvSpPr>
            <p:spPr>
              <a:xfrm flipH="1">
                <a:off x="10470423" y="2859709"/>
                <a:ext cx="191256" cy="143828"/>
              </a:xfrm>
              <a:prstGeom prst="parallelogram">
                <a:avLst>
                  <a:gd name="adj" fmla="val 10049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45" name="组合 144">
                <a:extLst>
                  <a:ext uri="{FF2B5EF4-FFF2-40B4-BE49-F238E27FC236}">
                    <a16:creationId xmlns:a16="http://schemas.microsoft.com/office/drawing/2014/main" id="{9B0F2FD2-F42B-4546-84AF-FE2C0C1AD547}"/>
                  </a:ext>
                </a:extLst>
              </p:cNvPr>
              <p:cNvGrpSpPr/>
              <p:nvPr/>
            </p:nvGrpSpPr>
            <p:grpSpPr>
              <a:xfrm>
                <a:off x="9612794" y="3234506"/>
                <a:ext cx="1185271" cy="1185271"/>
                <a:chOff x="9755796" y="3188279"/>
                <a:chExt cx="1185271" cy="1185271"/>
              </a:xfrm>
            </p:grpSpPr>
            <p:sp>
              <p:nvSpPr>
                <p:cNvPr id="147" name="椭圆 146">
                  <a:extLst>
                    <a:ext uri="{FF2B5EF4-FFF2-40B4-BE49-F238E27FC236}">
                      <a16:creationId xmlns:a16="http://schemas.microsoft.com/office/drawing/2014/main" id="{EC473D1B-CB53-4409-93A8-A15F1EB4050B}"/>
                    </a:ext>
                  </a:extLst>
                </p:cNvPr>
                <p:cNvSpPr/>
                <p:nvPr/>
              </p:nvSpPr>
              <p:spPr>
                <a:xfrm>
                  <a:off x="9755796" y="3188279"/>
                  <a:ext cx="1185271" cy="1185271"/>
                </a:xfrm>
                <a:prstGeom prst="ellips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椭圆 147">
                  <a:extLst>
                    <a:ext uri="{FF2B5EF4-FFF2-40B4-BE49-F238E27FC236}">
                      <a16:creationId xmlns:a16="http://schemas.microsoft.com/office/drawing/2014/main" id="{F5BDAA22-0672-40FA-BB9A-E669F8C61AF2}"/>
                    </a:ext>
                  </a:extLst>
                </p:cNvPr>
                <p:cNvSpPr/>
                <p:nvPr/>
              </p:nvSpPr>
              <p:spPr>
                <a:xfrm>
                  <a:off x="9914412" y="3346896"/>
                  <a:ext cx="868038" cy="868036"/>
                </a:xfrm>
                <a:prstGeom prst="ellipse">
                  <a:avLst/>
                </a:prstGeom>
                <a:noFill/>
                <a:ln w="76200">
                  <a:solidFill>
                    <a:schemeClr val="accent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椭圆 148">
                  <a:extLst>
                    <a:ext uri="{FF2B5EF4-FFF2-40B4-BE49-F238E27FC236}">
                      <a16:creationId xmlns:a16="http://schemas.microsoft.com/office/drawing/2014/main" id="{3510AFC0-3845-46DF-8993-9DFA901AD819}"/>
                    </a:ext>
                  </a:extLst>
                </p:cNvPr>
                <p:cNvSpPr/>
                <p:nvPr/>
              </p:nvSpPr>
              <p:spPr>
                <a:xfrm>
                  <a:off x="9948891" y="3381375"/>
                  <a:ext cx="799080" cy="799078"/>
                </a:xfrm>
                <a:prstGeom prst="ellipse">
                  <a:avLst/>
                </a:prstGeom>
                <a:noFill/>
                <a:ln w="254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50" name="组合 149">
                  <a:extLst>
                    <a:ext uri="{FF2B5EF4-FFF2-40B4-BE49-F238E27FC236}">
                      <a16:creationId xmlns:a16="http://schemas.microsoft.com/office/drawing/2014/main" id="{5350F6AE-1005-4247-89D7-F2D338E7FDA6}"/>
                    </a:ext>
                  </a:extLst>
                </p:cNvPr>
                <p:cNvGrpSpPr/>
                <p:nvPr/>
              </p:nvGrpSpPr>
              <p:grpSpPr>
                <a:xfrm>
                  <a:off x="9974364" y="3406848"/>
                  <a:ext cx="748133" cy="748133"/>
                  <a:chOff x="9974364" y="3406848"/>
                  <a:chExt cx="748133" cy="748133"/>
                </a:xfrm>
              </p:grpSpPr>
              <p:grpSp>
                <p:nvGrpSpPr>
                  <p:cNvPr id="158" name="组合 157">
                    <a:extLst>
                      <a:ext uri="{FF2B5EF4-FFF2-40B4-BE49-F238E27FC236}">
                        <a16:creationId xmlns:a16="http://schemas.microsoft.com/office/drawing/2014/main" id="{38725ADF-580E-458A-85FB-E0ABD2F3F712}"/>
                      </a:ext>
                    </a:extLst>
                  </p:cNvPr>
                  <p:cNvGrpSpPr/>
                  <p:nvPr/>
                </p:nvGrpSpPr>
                <p:grpSpPr>
                  <a:xfrm>
                    <a:off x="10327551" y="3406848"/>
                    <a:ext cx="41760" cy="748133"/>
                    <a:chOff x="10327551" y="3398042"/>
                    <a:chExt cx="41760" cy="748133"/>
                  </a:xfrm>
                </p:grpSpPr>
                <p:sp>
                  <p:nvSpPr>
                    <p:cNvPr id="162" name="等腰三角形 161">
                      <a:extLst>
                        <a:ext uri="{FF2B5EF4-FFF2-40B4-BE49-F238E27FC236}">
                          <a16:creationId xmlns:a16="http://schemas.microsoft.com/office/drawing/2014/main" id="{9CD15A8D-DC2C-4718-97FD-206C4AB7D270}"/>
                        </a:ext>
                      </a:extLst>
                    </p:cNvPr>
                    <p:cNvSpPr>
                      <a:spLocks noChangeAspect="1"/>
                    </p:cNvSpPr>
                    <p:nvPr/>
                  </p:nvSpPr>
                  <p:spPr>
                    <a:xfrm>
                      <a:off x="10327551" y="4110175"/>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3" name="等腰三角形 162">
                      <a:extLst>
                        <a:ext uri="{FF2B5EF4-FFF2-40B4-BE49-F238E27FC236}">
                          <a16:creationId xmlns:a16="http://schemas.microsoft.com/office/drawing/2014/main" id="{588FD1AF-20E3-4094-BE8A-892003B52D1D}"/>
                        </a:ext>
                      </a:extLst>
                    </p:cNvPr>
                    <p:cNvSpPr>
                      <a:spLocks noChangeAspect="1"/>
                    </p:cNvSpPr>
                    <p:nvPr/>
                  </p:nvSpPr>
                  <p:spPr>
                    <a:xfrm flipV="1">
                      <a:off x="10327551" y="3398042"/>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59" name="组合 158">
                    <a:extLst>
                      <a:ext uri="{FF2B5EF4-FFF2-40B4-BE49-F238E27FC236}">
                        <a16:creationId xmlns:a16="http://schemas.microsoft.com/office/drawing/2014/main" id="{88154F07-70C3-4896-AE17-8496401B300C}"/>
                      </a:ext>
                    </a:extLst>
                  </p:cNvPr>
                  <p:cNvGrpSpPr/>
                  <p:nvPr/>
                </p:nvGrpSpPr>
                <p:grpSpPr>
                  <a:xfrm rot="5400000">
                    <a:off x="10327551" y="3406848"/>
                    <a:ext cx="41760" cy="748133"/>
                    <a:chOff x="10327551" y="3398042"/>
                    <a:chExt cx="41760" cy="748133"/>
                  </a:xfrm>
                </p:grpSpPr>
                <p:sp>
                  <p:nvSpPr>
                    <p:cNvPr id="160" name="等腰三角形 159">
                      <a:extLst>
                        <a:ext uri="{FF2B5EF4-FFF2-40B4-BE49-F238E27FC236}">
                          <a16:creationId xmlns:a16="http://schemas.microsoft.com/office/drawing/2014/main" id="{83C7BED8-6E13-4DBD-B596-0F7C7409BC3C}"/>
                        </a:ext>
                      </a:extLst>
                    </p:cNvPr>
                    <p:cNvSpPr>
                      <a:spLocks noChangeAspect="1"/>
                    </p:cNvSpPr>
                    <p:nvPr/>
                  </p:nvSpPr>
                  <p:spPr>
                    <a:xfrm>
                      <a:off x="10327551" y="4110175"/>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1" name="等腰三角形 160">
                      <a:extLst>
                        <a:ext uri="{FF2B5EF4-FFF2-40B4-BE49-F238E27FC236}">
                          <a16:creationId xmlns:a16="http://schemas.microsoft.com/office/drawing/2014/main" id="{17F62B18-68DC-4CB8-B1AC-D0A93E47747E}"/>
                        </a:ext>
                      </a:extLst>
                    </p:cNvPr>
                    <p:cNvSpPr>
                      <a:spLocks noChangeAspect="1"/>
                    </p:cNvSpPr>
                    <p:nvPr/>
                  </p:nvSpPr>
                  <p:spPr>
                    <a:xfrm flipV="1">
                      <a:off x="10327551" y="3398042"/>
                      <a:ext cx="41760" cy="36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151" name="组合 150">
                  <a:extLst>
                    <a:ext uri="{FF2B5EF4-FFF2-40B4-BE49-F238E27FC236}">
                      <a16:creationId xmlns:a16="http://schemas.microsoft.com/office/drawing/2014/main" id="{5716DCBB-2729-4C14-80B0-3A26C2FBCC63}"/>
                    </a:ext>
                  </a:extLst>
                </p:cNvPr>
                <p:cNvGrpSpPr/>
                <p:nvPr/>
              </p:nvGrpSpPr>
              <p:grpSpPr>
                <a:xfrm rot="2700000">
                  <a:off x="9974364" y="3406848"/>
                  <a:ext cx="748133" cy="748133"/>
                  <a:chOff x="9974364" y="3406848"/>
                  <a:chExt cx="748133" cy="748133"/>
                </a:xfrm>
                <a:solidFill>
                  <a:schemeClr val="accent2">
                    <a:alpha val="20000"/>
                  </a:schemeClr>
                </a:solidFill>
              </p:grpSpPr>
              <p:grpSp>
                <p:nvGrpSpPr>
                  <p:cNvPr id="152" name="组合 151">
                    <a:extLst>
                      <a:ext uri="{FF2B5EF4-FFF2-40B4-BE49-F238E27FC236}">
                        <a16:creationId xmlns:a16="http://schemas.microsoft.com/office/drawing/2014/main" id="{56401BBC-405A-4814-840F-C81830BC235A}"/>
                      </a:ext>
                    </a:extLst>
                  </p:cNvPr>
                  <p:cNvGrpSpPr/>
                  <p:nvPr/>
                </p:nvGrpSpPr>
                <p:grpSpPr>
                  <a:xfrm>
                    <a:off x="10327551" y="3406848"/>
                    <a:ext cx="41760" cy="748133"/>
                    <a:chOff x="10327551" y="3398042"/>
                    <a:chExt cx="41760" cy="748133"/>
                  </a:xfrm>
                  <a:grpFill/>
                </p:grpSpPr>
                <p:sp>
                  <p:nvSpPr>
                    <p:cNvPr id="156" name="等腰三角形 155">
                      <a:extLst>
                        <a:ext uri="{FF2B5EF4-FFF2-40B4-BE49-F238E27FC236}">
                          <a16:creationId xmlns:a16="http://schemas.microsoft.com/office/drawing/2014/main" id="{639364F1-7456-4AC9-8550-59C67F0872CB}"/>
                        </a:ext>
                      </a:extLst>
                    </p:cNvPr>
                    <p:cNvSpPr>
                      <a:spLocks noChangeAspect="1"/>
                    </p:cNvSpPr>
                    <p:nvPr/>
                  </p:nvSpPr>
                  <p:spPr>
                    <a:xfrm>
                      <a:off x="10327551" y="4110175"/>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等腰三角形 156">
                      <a:extLst>
                        <a:ext uri="{FF2B5EF4-FFF2-40B4-BE49-F238E27FC236}">
                          <a16:creationId xmlns:a16="http://schemas.microsoft.com/office/drawing/2014/main" id="{5C7BEFD8-B777-419F-9862-EBE8A14D41C9}"/>
                        </a:ext>
                      </a:extLst>
                    </p:cNvPr>
                    <p:cNvSpPr>
                      <a:spLocks noChangeAspect="1"/>
                    </p:cNvSpPr>
                    <p:nvPr/>
                  </p:nvSpPr>
                  <p:spPr>
                    <a:xfrm flipV="1">
                      <a:off x="10327551" y="3398042"/>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53" name="组合 152">
                    <a:extLst>
                      <a:ext uri="{FF2B5EF4-FFF2-40B4-BE49-F238E27FC236}">
                        <a16:creationId xmlns:a16="http://schemas.microsoft.com/office/drawing/2014/main" id="{DCAD9E35-F62B-4D3E-B191-67F4E73C2AF0}"/>
                      </a:ext>
                    </a:extLst>
                  </p:cNvPr>
                  <p:cNvGrpSpPr/>
                  <p:nvPr/>
                </p:nvGrpSpPr>
                <p:grpSpPr>
                  <a:xfrm rot="5400000">
                    <a:off x="10327551" y="3406848"/>
                    <a:ext cx="41760" cy="748133"/>
                    <a:chOff x="10327551" y="3398042"/>
                    <a:chExt cx="41760" cy="748133"/>
                  </a:xfrm>
                  <a:grpFill/>
                </p:grpSpPr>
                <p:sp>
                  <p:nvSpPr>
                    <p:cNvPr id="154" name="等腰三角形 153">
                      <a:extLst>
                        <a:ext uri="{FF2B5EF4-FFF2-40B4-BE49-F238E27FC236}">
                          <a16:creationId xmlns:a16="http://schemas.microsoft.com/office/drawing/2014/main" id="{3D212669-6F33-4CF2-907B-DE80E6CB1DF6}"/>
                        </a:ext>
                      </a:extLst>
                    </p:cNvPr>
                    <p:cNvSpPr>
                      <a:spLocks noChangeAspect="1"/>
                    </p:cNvSpPr>
                    <p:nvPr/>
                  </p:nvSpPr>
                  <p:spPr>
                    <a:xfrm>
                      <a:off x="10327551" y="4110175"/>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等腰三角形 154">
                      <a:extLst>
                        <a:ext uri="{FF2B5EF4-FFF2-40B4-BE49-F238E27FC236}">
                          <a16:creationId xmlns:a16="http://schemas.microsoft.com/office/drawing/2014/main" id="{C0D7A159-86CE-473E-A743-F5FED2077A4D}"/>
                        </a:ext>
                      </a:extLst>
                    </p:cNvPr>
                    <p:cNvSpPr>
                      <a:spLocks noChangeAspect="1"/>
                    </p:cNvSpPr>
                    <p:nvPr/>
                  </p:nvSpPr>
                  <p:spPr>
                    <a:xfrm flipV="1">
                      <a:off x="10327551" y="3398042"/>
                      <a:ext cx="41760" cy="36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cxnSp>
            <p:nvCxnSpPr>
              <p:cNvPr id="146" name="直接连接符 145">
                <a:extLst>
                  <a:ext uri="{FF2B5EF4-FFF2-40B4-BE49-F238E27FC236}">
                    <a16:creationId xmlns:a16="http://schemas.microsoft.com/office/drawing/2014/main" id="{19ED9A2A-24B1-4B70-A6AB-17C13347419A}"/>
                  </a:ext>
                </a:extLst>
              </p:cNvPr>
              <p:cNvCxnSpPr>
                <a:cxnSpLocks/>
              </p:cNvCxnSpPr>
              <p:nvPr userDrawn="1"/>
            </p:nvCxnSpPr>
            <p:spPr>
              <a:xfrm>
                <a:off x="10089185" y="6192520"/>
                <a:ext cx="23248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39" name="矩形: 剪去对角 138">
              <a:extLst>
                <a:ext uri="{FF2B5EF4-FFF2-40B4-BE49-F238E27FC236}">
                  <a16:creationId xmlns:a16="http://schemas.microsoft.com/office/drawing/2014/main" id="{05406709-B4F5-406A-A632-F152F9DB1C5F}"/>
                </a:ext>
              </a:extLst>
            </p:cNvPr>
            <p:cNvSpPr/>
            <p:nvPr/>
          </p:nvSpPr>
          <p:spPr>
            <a:xfrm>
              <a:off x="9017429" y="5739710"/>
              <a:ext cx="2376000" cy="540000"/>
            </a:xfrm>
            <a:prstGeom prst="snip2DiagRect">
              <a:avLst>
                <a:gd name="adj1" fmla="val 0"/>
                <a:gd name="adj2" fmla="val 43760"/>
              </a:avLst>
            </a:prstGeom>
            <a:gradFill flip="none" rotWithShape="1">
              <a:gsLst>
                <a:gs pos="0">
                  <a:schemeClr val="accent2">
                    <a:alpha val="40000"/>
                  </a:schemeClr>
                </a:gs>
                <a:gs pos="100000">
                  <a:schemeClr val="accent4">
                    <a:alpha val="5000"/>
                  </a:schemeClr>
                </a:gs>
              </a:gsLst>
              <a:lin ang="5400000" scaled="0"/>
              <a:tileRect/>
            </a:gradFill>
            <a:ln w="3175">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0" name="任意多边形: 形状 139">
              <a:extLst>
                <a:ext uri="{FF2B5EF4-FFF2-40B4-BE49-F238E27FC236}">
                  <a16:creationId xmlns:a16="http://schemas.microsoft.com/office/drawing/2014/main" id="{4E76F264-2E3D-467A-BBF9-91C1CE434A57}"/>
                </a:ext>
              </a:extLst>
            </p:cNvPr>
            <p:cNvSpPr/>
            <p:nvPr/>
          </p:nvSpPr>
          <p:spPr>
            <a:xfrm>
              <a:off x="9017430" y="5792662"/>
              <a:ext cx="487049" cy="487049"/>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Lst>
              <a:ahLst/>
              <a:cxnLst>
                <a:cxn ang="0">
                  <a:pos x="connsiteX0" y="connsiteY0"/>
                </a:cxn>
                <a:cxn ang="0">
                  <a:pos x="connsiteX1" y="connsiteY1"/>
                </a:cxn>
                <a:cxn ang="0">
                  <a:pos x="connsiteX2" y="connsiteY2"/>
                </a:cxn>
                <a:cxn ang="0">
                  <a:pos x="connsiteX3" y="connsiteY3"/>
                </a:cxn>
              </a:cxnLst>
              <a:rect l="l" t="t" r="r" b="b"/>
              <a:pathLst>
                <a:path w="487049" h="487049">
                  <a:moveTo>
                    <a:pt x="487049" y="487049"/>
                  </a:moveTo>
                  <a:lnTo>
                    <a:pt x="236304" y="487049"/>
                  </a:lnTo>
                  <a:lnTo>
                    <a:pt x="0" y="250745"/>
                  </a:lnTo>
                  <a:lnTo>
                    <a:pt x="0" y="0"/>
                  </a:lnTo>
                </a:path>
              </a:pathLst>
            </a:custGeom>
            <a:noFill/>
            <a:ln w="34925"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 name="文本占位符 1">
            <a:extLst>
              <a:ext uri="{FF2B5EF4-FFF2-40B4-BE49-F238E27FC236}">
                <a16:creationId xmlns:a16="http://schemas.microsoft.com/office/drawing/2014/main" id="{8A9A03D1-6DA4-4492-8206-AE57AB54D340}"/>
              </a:ext>
            </a:extLst>
          </p:cNvPr>
          <p:cNvSpPr>
            <a:spLocks noGrp="1"/>
          </p:cNvSpPr>
          <p:nvPr>
            <p:ph type="body" sz="quarter" idx="21"/>
          </p:nvPr>
        </p:nvSpPr>
        <p:spPr/>
        <p:txBody>
          <a:bodyPr/>
          <a:lstStyle/>
          <a:p>
            <a:r>
              <a:rPr lang="zh-CN" altLang="en-US" dirty="0"/>
              <a:t>从数据到图表</a:t>
            </a:r>
          </a:p>
        </p:txBody>
      </p:sp>
      <p:grpSp>
        <p:nvGrpSpPr>
          <p:cNvPr id="3" name="组合 2">
            <a:extLst>
              <a:ext uri="{FF2B5EF4-FFF2-40B4-BE49-F238E27FC236}">
                <a16:creationId xmlns:a16="http://schemas.microsoft.com/office/drawing/2014/main" id="{AB0C830A-F8AD-4943-A155-E6470DFEE10D}"/>
              </a:ext>
            </a:extLst>
          </p:cNvPr>
          <p:cNvGrpSpPr/>
          <p:nvPr/>
        </p:nvGrpSpPr>
        <p:grpSpPr>
          <a:xfrm>
            <a:off x="906571" y="3534925"/>
            <a:ext cx="10378857" cy="2744785"/>
            <a:chOff x="1058972" y="3687325"/>
            <a:chExt cx="10378857" cy="2744785"/>
          </a:xfrm>
        </p:grpSpPr>
        <p:pic>
          <p:nvPicPr>
            <p:cNvPr id="4" name="图片占位符 66">
              <a:extLst>
                <a:ext uri="{FF2B5EF4-FFF2-40B4-BE49-F238E27FC236}">
                  <a16:creationId xmlns:a16="http://schemas.microsoft.com/office/drawing/2014/main" id="{912DAD5E-8579-4260-8C4C-CC286FB3FF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46756" y="3687325"/>
              <a:ext cx="583200" cy="583200"/>
            </a:xfrm>
            <a:custGeom>
              <a:avLst/>
              <a:gdLst>
                <a:gd name="connsiteX0" fmla="*/ 292217 w 583200"/>
                <a:gd name="connsiteY0" fmla="*/ 0 h 583200"/>
                <a:gd name="connsiteX1" fmla="*/ 578497 w 583200"/>
                <a:gd name="connsiteY1" fmla="*/ 233325 h 583200"/>
                <a:gd name="connsiteX2" fmla="*/ 583200 w 583200"/>
                <a:gd name="connsiteY2" fmla="*/ 279976 h 583200"/>
                <a:gd name="connsiteX3" fmla="*/ 583200 w 583200"/>
                <a:gd name="connsiteY3" fmla="*/ 304458 h 583200"/>
                <a:gd name="connsiteX4" fmla="*/ 578497 w 583200"/>
                <a:gd name="connsiteY4" fmla="*/ 351109 h 583200"/>
                <a:gd name="connsiteX5" fmla="*/ 351109 w 583200"/>
                <a:gd name="connsiteY5" fmla="*/ 578497 h 583200"/>
                <a:gd name="connsiteX6" fmla="*/ 304458 w 583200"/>
                <a:gd name="connsiteY6" fmla="*/ 583200 h 583200"/>
                <a:gd name="connsiteX7" fmla="*/ 279976 w 583200"/>
                <a:gd name="connsiteY7" fmla="*/ 583200 h 583200"/>
                <a:gd name="connsiteX8" fmla="*/ 233325 w 583200"/>
                <a:gd name="connsiteY8" fmla="*/ 578497 h 583200"/>
                <a:gd name="connsiteX9" fmla="*/ 0 w 583200"/>
                <a:gd name="connsiteY9" fmla="*/ 292217 h 583200"/>
                <a:gd name="connsiteX10" fmla="*/ 292217 w 583200"/>
                <a:gd name="connsiteY10" fmla="*/ 0 h 5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3200" h="583200">
                  <a:moveTo>
                    <a:pt x="292217" y="0"/>
                  </a:moveTo>
                  <a:cubicBezTo>
                    <a:pt x="433431" y="0"/>
                    <a:pt x="551249" y="100167"/>
                    <a:pt x="578497" y="233325"/>
                  </a:cubicBezTo>
                  <a:lnTo>
                    <a:pt x="583200" y="279976"/>
                  </a:lnTo>
                  <a:lnTo>
                    <a:pt x="583200" y="304458"/>
                  </a:lnTo>
                  <a:lnTo>
                    <a:pt x="578497" y="351109"/>
                  </a:lnTo>
                  <a:cubicBezTo>
                    <a:pt x="555142" y="465245"/>
                    <a:pt x="465245" y="555142"/>
                    <a:pt x="351109" y="578497"/>
                  </a:cubicBezTo>
                  <a:lnTo>
                    <a:pt x="304458" y="583200"/>
                  </a:lnTo>
                  <a:lnTo>
                    <a:pt x="279976" y="583200"/>
                  </a:lnTo>
                  <a:lnTo>
                    <a:pt x="233325" y="578497"/>
                  </a:lnTo>
                  <a:cubicBezTo>
                    <a:pt x="100167" y="551249"/>
                    <a:pt x="0" y="433431"/>
                    <a:pt x="0" y="292217"/>
                  </a:cubicBezTo>
                  <a:cubicBezTo>
                    <a:pt x="0" y="130830"/>
                    <a:pt x="130830" y="0"/>
                    <a:pt x="292217" y="0"/>
                  </a:cubicBezTo>
                  <a:close/>
                </a:path>
              </a:pathLst>
            </a:custGeom>
          </p:spPr>
        </p:pic>
        <p:pic>
          <p:nvPicPr>
            <p:cNvPr id="5" name="图片占位符 67">
              <a:extLst>
                <a:ext uri="{FF2B5EF4-FFF2-40B4-BE49-F238E27FC236}">
                  <a16:creationId xmlns:a16="http://schemas.microsoft.com/office/drawing/2014/main" id="{DB4283BC-80C1-4181-B0A9-747A4589CDB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86991" y="3687941"/>
              <a:ext cx="583200" cy="583200"/>
            </a:xfrm>
            <a:custGeom>
              <a:avLst/>
              <a:gdLst>
                <a:gd name="connsiteX0" fmla="*/ 292217 w 583200"/>
                <a:gd name="connsiteY0" fmla="*/ 0 h 583200"/>
                <a:gd name="connsiteX1" fmla="*/ 578497 w 583200"/>
                <a:gd name="connsiteY1" fmla="*/ 233325 h 583200"/>
                <a:gd name="connsiteX2" fmla="*/ 583200 w 583200"/>
                <a:gd name="connsiteY2" fmla="*/ 279976 h 583200"/>
                <a:gd name="connsiteX3" fmla="*/ 583200 w 583200"/>
                <a:gd name="connsiteY3" fmla="*/ 304458 h 583200"/>
                <a:gd name="connsiteX4" fmla="*/ 578497 w 583200"/>
                <a:gd name="connsiteY4" fmla="*/ 351109 h 583200"/>
                <a:gd name="connsiteX5" fmla="*/ 351109 w 583200"/>
                <a:gd name="connsiteY5" fmla="*/ 578497 h 583200"/>
                <a:gd name="connsiteX6" fmla="*/ 304458 w 583200"/>
                <a:gd name="connsiteY6" fmla="*/ 583200 h 583200"/>
                <a:gd name="connsiteX7" fmla="*/ 279976 w 583200"/>
                <a:gd name="connsiteY7" fmla="*/ 583200 h 583200"/>
                <a:gd name="connsiteX8" fmla="*/ 233325 w 583200"/>
                <a:gd name="connsiteY8" fmla="*/ 578497 h 583200"/>
                <a:gd name="connsiteX9" fmla="*/ 0 w 583200"/>
                <a:gd name="connsiteY9" fmla="*/ 292217 h 583200"/>
                <a:gd name="connsiteX10" fmla="*/ 292217 w 583200"/>
                <a:gd name="connsiteY10" fmla="*/ 0 h 5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3200" h="583200">
                  <a:moveTo>
                    <a:pt x="292217" y="0"/>
                  </a:moveTo>
                  <a:cubicBezTo>
                    <a:pt x="433431" y="0"/>
                    <a:pt x="551249" y="100167"/>
                    <a:pt x="578497" y="233325"/>
                  </a:cubicBezTo>
                  <a:lnTo>
                    <a:pt x="583200" y="279976"/>
                  </a:lnTo>
                  <a:lnTo>
                    <a:pt x="583200" y="304458"/>
                  </a:lnTo>
                  <a:lnTo>
                    <a:pt x="578497" y="351109"/>
                  </a:lnTo>
                  <a:cubicBezTo>
                    <a:pt x="555142" y="465245"/>
                    <a:pt x="465245" y="555142"/>
                    <a:pt x="351109" y="578497"/>
                  </a:cubicBezTo>
                  <a:lnTo>
                    <a:pt x="304458" y="583200"/>
                  </a:lnTo>
                  <a:lnTo>
                    <a:pt x="279976" y="583200"/>
                  </a:lnTo>
                  <a:lnTo>
                    <a:pt x="233325" y="578497"/>
                  </a:lnTo>
                  <a:cubicBezTo>
                    <a:pt x="100167" y="551249"/>
                    <a:pt x="0" y="433431"/>
                    <a:pt x="0" y="292217"/>
                  </a:cubicBezTo>
                  <a:cubicBezTo>
                    <a:pt x="0" y="130830"/>
                    <a:pt x="130830" y="0"/>
                    <a:pt x="292217" y="0"/>
                  </a:cubicBezTo>
                  <a:close/>
                </a:path>
              </a:pathLst>
            </a:custGeom>
          </p:spPr>
        </p:pic>
        <p:pic>
          <p:nvPicPr>
            <p:cNvPr id="6" name="图片占位符 69">
              <a:extLst>
                <a:ext uri="{FF2B5EF4-FFF2-40B4-BE49-F238E27FC236}">
                  <a16:creationId xmlns:a16="http://schemas.microsoft.com/office/drawing/2014/main" id="{6DFF8C74-6998-4A24-AB04-D9CE538DBFE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066229" y="3687941"/>
              <a:ext cx="583200" cy="583200"/>
            </a:xfrm>
            <a:custGeom>
              <a:avLst/>
              <a:gdLst>
                <a:gd name="connsiteX0" fmla="*/ 292217 w 583200"/>
                <a:gd name="connsiteY0" fmla="*/ 0 h 583200"/>
                <a:gd name="connsiteX1" fmla="*/ 578497 w 583200"/>
                <a:gd name="connsiteY1" fmla="*/ 233325 h 583200"/>
                <a:gd name="connsiteX2" fmla="*/ 583200 w 583200"/>
                <a:gd name="connsiteY2" fmla="*/ 279976 h 583200"/>
                <a:gd name="connsiteX3" fmla="*/ 583200 w 583200"/>
                <a:gd name="connsiteY3" fmla="*/ 304458 h 583200"/>
                <a:gd name="connsiteX4" fmla="*/ 578497 w 583200"/>
                <a:gd name="connsiteY4" fmla="*/ 351109 h 583200"/>
                <a:gd name="connsiteX5" fmla="*/ 351109 w 583200"/>
                <a:gd name="connsiteY5" fmla="*/ 578497 h 583200"/>
                <a:gd name="connsiteX6" fmla="*/ 304458 w 583200"/>
                <a:gd name="connsiteY6" fmla="*/ 583200 h 583200"/>
                <a:gd name="connsiteX7" fmla="*/ 279976 w 583200"/>
                <a:gd name="connsiteY7" fmla="*/ 583200 h 583200"/>
                <a:gd name="connsiteX8" fmla="*/ 233325 w 583200"/>
                <a:gd name="connsiteY8" fmla="*/ 578497 h 583200"/>
                <a:gd name="connsiteX9" fmla="*/ 0 w 583200"/>
                <a:gd name="connsiteY9" fmla="*/ 292217 h 583200"/>
                <a:gd name="connsiteX10" fmla="*/ 292217 w 583200"/>
                <a:gd name="connsiteY10" fmla="*/ 0 h 5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3200" h="583200">
                  <a:moveTo>
                    <a:pt x="292217" y="0"/>
                  </a:moveTo>
                  <a:cubicBezTo>
                    <a:pt x="433431" y="0"/>
                    <a:pt x="551249" y="100167"/>
                    <a:pt x="578497" y="233325"/>
                  </a:cubicBezTo>
                  <a:lnTo>
                    <a:pt x="583200" y="279976"/>
                  </a:lnTo>
                  <a:lnTo>
                    <a:pt x="583200" y="304458"/>
                  </a:lnTo>
                  <a:lnTo>
                    <a:pt x="578497" y="351109"/>
                  </a:lnTo>
                  <a:cubicBezTo>
                    <a:pt x="555142" y="465245"/>
                    <a:pt x="465245" y="555142"/>
                    <a:pt x="351109" y="578497"/>
                  </a:cubicBezTo>
                  <a:lnTo>
                    <a:pt x="304458" y="583200"/>
                  </a:lnTo>
                  <a:lnTo>
                    <a:pt x="279976" y="583200"/>
                  </a:lnTo>
                  <a:lnTo>
                    <a:pt x="233325" y="578497"/>
                  </a:lnTo>
                  <a:cubicBezTo>
                    <a:pt x="100167" y="551249"/>
                    <a:pt x="0" y="433431"/>
                    <a:pt x="0" y="292217"/>
                  </a:cubicBezTo>
                  <a:cubicBezTo>
                    <a:pt x="0" y="130830"/>
                    <a:pt x="130830" y="0"/>
                    <a:pt x="292217" y="0"/>
                  </a:cubicBezTo>
                  <a:close/>
                </a:path>
              </a:pathLst>
            </a:custGeom>
          </p:spPr>
        </p:pic>
        <p:pic>
          <p:nvPicPr>
            <p:cNvPr id="7" name="图片占位符 68">
              <a:extLst>
                <a:ext uri="{FF2B5EF4-FFF2-40B4-BE49-F238E27FC236}">
                  <a16:creationId xmlns:a16="http://schemas.microsoft.com/office/drawing/2014/main" id="{A1DBE1D6-E7DA-45B3-9B3A-42E7A29BC2F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326610" y="3687941"/>
              <a:ext cx="583200" cy="583200"/>
            </a:xfrm>
            <a:custGeom>
              <a:avLst/>
              <a:gdLst>
                <a:gd name="connsiteX0" fmla="*/ 292217 w 583200"/>
                <a:gd name="connsiteY0" fmla="*/ 0 h 583200"/>
                <a:gd name="connsiteX1" fmla="*/ 578497 w 583200"/>
                <a:gd name="connsiteY1" fmla="*/ 233325 h 583200"/>
                <a:gd name="connsiteX2" fmla="*/ 583200 w 583200"/>
                <a:gd name="connsiteY2" fmla="*/ 279976 h 583200"/>
                <a:gd name="connsiteX3" fmla="*/ 583200 w 583200"/>
                <a:gd name="connsiteY3" fmla="*/ 304458 h 583200"/>
                <a:gd name="connsiteX4" fmla="*/ 578497 w 583200"/>
                <a:gd name="connsiteY4" fmla="*/ 351109 h 583200"/>
                <a:gd name="connsiteX5" fmla="*/ 351109 w 583200"/>
                <a:gd name="connsiteY5" fmla="*/ 578497 h 583200"/>
                <a:gd name="connsiteX6" fmla="*/ 304458 w 583200"/>
                <a:gd name="connsiteY6" fmla="*/ 583200 h 583200"/>
                <a:gd name="connsiteX7" fmla="*/ 279976 w 583200"/>
                <a:gd name="connsiteY7" fmla="*/ 583200 h 583200"/>
                <a:gd name="connsiteX8" fmla="*/ 233325 w 583200"/>
                <a:gd name="connsiteY8" fmla="*/ 578497 h 583200"/>
                <a:gd name="connsiteX9" fmla="*/ 0 w 583200"/>
                <a:gd name="connsiteY9" fmla="*/ 292217 h 583200"/>
                <a:gd name="connsiteX10" fmla="*/ 292217 w 583200"/>
                <a:gd name="connsiteY10" fmla="*/ 0 h 58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3200" h="583200">
                  <a:moveTo>
                    <a:pt x="292217" y="0"/>
                  </a:moveTo>
                  <a:cubicBezTo>
                    <a:pt x="433431" y="0"/>
                    <a:pt x="551249" y="100167"/>
                    <a:pt x="578497" y="233325"/>
                  </a:cubicBezTo>
                  <a:lnTo>
                    <a:pt x="583200" y="279976"/>
                  </a:lnTo>
                  <a:lnTo>
                    <a:pt x="583200" y="304458"/>
                  </a:lnTo>
                  <a:lnTo>
                    <a:pt x="578497" y="351109"/>
                  </a:lnTo>
                  <a:cubicBezTo>
                    <a:pt x="555142" y="465245"/>
                    <a:pt x="465245" y="555142"/>
                    <a:pt x="351109" y="578497"/>
                  </a:cubicBezTo>
                  <a:lnTo>
                    <a:pt x="304458" y="583200"/>
                  </a:lnTo>
                  <a:lnTo>
                    <a:pt x="279976" y="583200"/>
                  </a:lnTo>
                  <a:lnTo>
                    <a:pt x="233325" y="578497"/>
                  </a:lnTo>
                  <a:cubicBezTo>
                    <a:pt x="100167" y="551249"/>
                    <a:pt x="0" y="433431"/>
                    <a:pt x="0" y="292217"/>
                  </a:cubicBezTo>
                  <a:cubicBezTo>
                    <a:pt x="0" y="130830"/>
                    <a:pt x="130830" y="0"/>
                    <a:pt x="292217" y="0"/>
                  </a:cubicBezTo>
                  <a:close/>
                </a:path>
              </a:pathLst>
            </a:custGeom>
          </p:spPr>
        </p:pic>
        <p:sp>
          <p:nvSpPr>
            <p:cNvPr id="8" name="文本占位符 7">
              <a:extLst>
                <a:ext uri="{FF2B5EF4-FFF2-40B4-BE49-F238E27FC236}">
                  <a16:creationId xmlns:a16="http://schemas.microsoft.com/office/drawing/2014/main" id="{B29D8438-7D02-4941-B8C6-28DC9B17E28D}"/>
                </a:ext>
              </a:extLst>
            </p:cNvPr>
            <p:cNvSpPr txBox="1">
              <a:spLocks/>
            </p:cNvSpPr>
            <p:nvPr/>
          </p:nvSpPr>
          <p:spPr>
            <a:xfrm>
              <a:off x="1058972" y="4652131"/>
              <a:ext cx="2160000" cy="115200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accent3"/>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数据无处不在，并以各种方式存储在各个不同的位置，需要针对性的进行读取。</a:t>
              </a:r>
            </a:p>
            <a:p>
              <a:r>
                <a:rPr lang="zh-CN" altLang="en-US"/>
                <a:t>常见的存储格式包括：</a:t>
              </a:r>
              <a:r>
                <a:rPr lang="en-US" altLang="zh-CN"/>
                <a:t>Excel</a:t>
              </a:r>
              <a:r>
                <a:rPr lang="zh-CN" altLang="en-US"/>
                <a:t>、数据库，网页、</a:t>
              </a:r>
              <a:r>
                <a:rPr lang="en-US" altLang="zh-CN"/>
                <a:t>TXT</a:t>
              </a:r>
              <a:r>
                <a:rPr lang="zh-CN" altLang="en-US"/>
                <a:t>等。</a:t>
              </a:r>
            </a:p>
          </p:txBody>
        </p:sp>
        <p:sp>
          <p:nvSpPr>
            <p:cNvPr id="9" name="文本占位符 8">
              <a:extLst>
                <a:ext uri="{FF2B5EF4-FFF2-40B4-BE49-F238E27FC236}">
                  <a16:creationId xmlns:a16="http://schemas.microsoft.com/office/drawing/2014/main" id="{C056837D-49AF-431C-ACDD-28FB0238BB0B}"/>
                </a:ext>
              </a:extLst>
            </p:cNvPr>
            <p:cNvSpPr txBox="1">
              <a:spLocks/>
            </p:cNvSpPr>
            <p:nvPr/>
          </p:nvSpPr>
          <p:spPr>
            <a:xfrm>
              <a:off x="1058972" y="5929060"/>
              <a:ext cx="2160000" cy="503050"/>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1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数据导入</a:t>
              </a:r>
            </a:p>
          </p:txBody>
        </p:sp>
        <p:sp>
          <p:nvSpPr>
            <p:cNvPr id="10" name="文本占位符 9">
              <a:extLst>
                <a:ext uri="{FF2B5EF4-FFF2-40B4-BE49-F238E27FC236}">
                  <a16:creationId xmlns:a16="http://schemas.microsoft.com/office/drawing/2014/main" id="{0618A67E-C0B7-4684-A8F2-5085C36C94AA}"/>
                </a:ext>
              </a:extLst>
            </p:cNvPr>
            <p:cNvSpPr txBox="1">
              <a:spLocks/>
            </p:cNvSpPr>
            <p:nvPr/>
          </p:nvSpPr>
          <p:spPr>
            <a:xfrm>
              <a:off x="3798592" y="4652131"/>
              <a:ext cx="2160000" cy="115200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accent3"/>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原始数据经常不是数据分析所需要的格式进行存储。</a:t>
              </a:r>
            </a:p>
            <a:p>
              <a:r>
                <a:rPr lang="zh-CN" altLang="en-US"/>
                <a:t>因此导入数据之后需要对数据进一步处理，得到利于分析的结构化一维数据。</a:t>
              </a:r>
            </a:p>
          </p:txBody>
        </p:sp>
        <p:sp>
          <p:nvSpPr>
            <p:cNvPr id="11" name="文本占位符 10">
              <a:extLst>
                <a:ext uri="{FF2B5EF4-FFF2-40B4-BE49-F238E27FC236}">
                  <a16:creationId xmlns:a16="http://schemas.microsoft.com/office/drawing/2014/main" id="{F45697A2-4561-4D60-944F-C86AB509BF6F}"/>
                </a:ext>
              </a:extLst>
            </p:cNvPr>
            <p:cNvSpPr txBox="1">
              <a:spLocks/>
            </p:cNvSpPr>
            <p:nvPr/>
          </p:nvSpPr>
          <p:spPr>
            <a:xfrm>
              <a:off x="6538212" y="4652131"/>
              <a:ext cx="2160000" cy="115200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accent3"/>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当数据来源于不同的途径时，非常有必要将不同的数据源以关键字的方式进行配对。</a:t>
              </a:r>
            </a:p>
            <a:p>
              <a:r>
                <a:rPr lang="zh-CN" altLang="en-US"/>
                <a:t>基于关系模型的计算是数据分析的核心基础</a:t>
              </a:r>
            </a:p>
          </p:txBody>
        </p:sp>
        <p:sp>
          <p:nvSpPr>
            <p:cNvPr id="12" name="文本占位符 11">
              <a:extLst>
                <a:ext uri="{FF2B5EF4-FFF2-40B4-BE49-F238E27FC236}">
                  <a16:creationId xmlns:a16="http://schemas.microsoft.com/office/drawing/2014/main" id="{AAD02473-8600-4EEE-9143-39E95AF2E52C}"/>
                </a:ext>
              </a:extLst>
            </p:cNvPr>
            <p:cNvSpPr txBox="1">
              <a:spLocks/>
            </p:cNvSpPr>
            <p:nvPr/>
          </p:nvSpPr>
          <p:spPr>
            <a:xfrm>
              <a:off x="9277829" y="4652131"/>
              <a:ext cx="2160000" cy="1152000"/>
            </a:xfrm>
            <a:prstGeom prst="rect">
              <a:avLst/>
            </a:prstGeom>
          </p:spPr>
          <p:txBody>
            <a:bodyPr lIns="0" tIns="0" rIns="0" bIns="0"/>
            <a:lstStyle>
              <a:lvl1pPr marL="0" indent="0" algn="l" defTabSz="914400" rtl="0" eaLnBrk="1" latinLnBrk="0" hangingPunct="1">
                <a:lnSpc>
                  <a:spcPct val="120000"/>
                </a:lnSpc>
                <a:spcBef>
                  <a:spcPts val="0"/>
                </a:spcBef>
                <a:spcAft>
                  <a:spcPts val="300"/>
                </a:spcAft>
                <a:buFont typeface="Arial" panose="020B0604020202020204" pitchFamily="34" charset="0"/>
                <a:buNone/>
                <a:defRPr lang="zh-CN" altLang="en-US" sz="1200" b="0" kern="1200" dirty="0">
                  <a:solidFill>
                    <a:schemeClr val="accent3"/>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根据实际的需要，将数据进行各种的分类、聚合、统计等。</a:t>
              </a:r>
            </a:p>
            <a:p>
              <a:r>
                <a:rPr lang="zh-CN" altLang="en-US"/>
                <a:t>将结果以适合的图或表来进行可视化展示。</a:t>
              </a:r>
            </a:p>
          </p:txBody>
        </p:sp>
        <p:sp>
          <p:nvSpPr>
            <p:cNvPr id="13" name="文本占位符 12">
              <a:extLst>
                <a:ext uri="{FF2B5EF4-FFF2-40B4-BE49-F238E27FC236}">
                  <a16:creationId xmlns:a16="http://schemas.microsoft.com/office/drawing/2014/main" id="{38166475-62A4-457C-AAAD-D045D7498FBE}"/>
                </a:ext>
              </a:extLst>
            </p:cNvPr>
            <p:cNvSpPr txBox="1">
              <a:spLocks/>
            </p:cNvSpPr>
            <p:nvPr/>
          </p:nvSpPr>
          <p:spPr>
            <a:xfrm>
              <a:off x="3798591" y="5929060"/>
              <a:ext cx="2160000" cy="503050"/>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1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数据清洗加工</a:t>
              </a:r>
            </a:p>
          </p:txBody>
        </p:sp>
        <p:sp>
          <p:nvSpPr>
            <p:cNvPr id="14" name="文本占位符 13">
              <a:extLst>
                <a:ext uri="{FF2B5EF4-FFF2-40B4-BE49-F238E27FC236}">
                  <a16:creationId xmlns:a16="http://schemas.microsoft.com/office/drawing/2014/main" id="{A1D610D2-41EC-412F-A437-941343C33EDF}"/>
                </a:ext>
              </a:extLst>
            </p:cNvPr>
            <p:cNvSpPr txBox="1">
              <a:spLocks/>
            </p:cNvSpPr>
            <p:nvPr/>
          </p:nvSpPr>
          <p:spPr>
            <a:xfrm>
              <a:off x="6538210" y="5929060"/>
              <a:ext cx="2160000" cy="503050"/>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1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建立关系模型</a:t>
              </a:r>
            </a:p>
          </p:txBody>
        </p:sp>
        <p:sp>
          <p:nvSpPr>
            <p:cNvPr id="15" name="文本占位符 14">
              <a:extLst>
                <a:ext uri="{FF2B5EF4-FFF2-40B4-BE49-F238E27FC236}">
                  <a16:creationId xmlns:a16="http://schemas.microsoft.com/office/drawing/2014/main" id="{7C6A4A05-8226-4F72-B714-D6DFF8FA52A8}"/>
                </a:ext>
              </a:extLst>
            </p:cNvPr>
            <p:cNvSpPr txBox="1">
              <a:spLocks/>
            </p:cNvSpPr>
            <p:nvPr/>
          </p:nvSpPr>
          <p:spPr>
            <a:xfrm>
              <a:off x="9277829" y="5929060"/>
              <a:ext cx="2160000" cy="503050"/>
            </a:xfrm>
            <a:prstGeom prst="rect">
              <a:avLst/>
            </a:prstGeom>
          </p:spPr>
          <p:txBody>
            <a:bodyPr lIns="0" tIns="0" rIns="0" bIns="0" anchor="ctr" anchorCtr="1"/>
            <a:lstStyle>
              <a:lvl1pPr marL="0" indent="0" algn="ctr" defTabSz="914400" rtl="0" eaLnBrk="1" latinLnBrk="0" hangingPunct="1">
                <a:lnSpc>
                  <a:spcPct val="100000"/>
                </a:lnSpc>
                <a:spcBef>
                  <a:spcPts val="0"/>
                </a:spcBef>
                <a:buFont typeface="Arial" panose="020B0604020202020204" pitchFamily="34" charset="0"/>
                <a:buNone/>
                <a:defRPr lang="zh-CN" altLang="en-US" sz="1800" b="0" kern="1200" dirty="0">
                  <a:solidFill>
                    <a:schemeClr val="accent2"/>
                  </a:soli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展示分析结果</a:t>
              </a:r>
            </a:p>
          </p:txBody>
        </p:sp>
      </p:grpSp>
      <p:grpSp>
        <p:nvGrpSpPr>
          <p:cNvPr id="29" name="组合 28">
            <a:extLst>
              <a:ext uri="{FF2B5EF4-FFF2-40B4-BE49-F238E27FC236}">
                <a16:creationId xmlns:a16="http://schemas.microsoft.com/office/drawing/2014/main" id="{8019BCA4-508F-4AB3-9545-CE5BA37F5524}"/>
              </a:ext>
            </a:extLst>
          </p:cNvPr>
          <p:cNvGrpSpPr>
            <a:grpSpLocks noChangeAspect="1"/>
          </p:cNvGrpSpPr>
          <p:nvPr/>
        </p:nvGrpSpPr>
        <p:grpSpPr>
          <a:xfrm>
            <a:off x="-600" y="1651661"/>
            <a:ext cx="12193200" cy="258057"/>
            <a:chOff x="-735630" y="1651660"/>
            <a:chExt cx="13663261" cy="288000"/>
          </a:xfrm>
        </p:grpSpPr>
        <p:grpSp>
          <p:nvGrpSpPr>
            <p:cNvPr id="30" name="组合 29">
              <a:extLst>
                <a:ext uri="{FF2B5EF4-FFF2-40B4-BE49-F238E27FC236}">
                  <a16:creationId xmlns:a16="http://schemas.microsoft.com/office/drawing/2014/main" id="{FDC3CDFB-0C79-4222-BD24-12D7DC84C073}"/>
                </a:ext>
              </a:extLst>
            </p:cNvPr>
            <p:cNvGrpSpPr/>
            <p:nvPr/>
          </p:nvGrpSpPr>
          <p:grpSpPr>
            <a:xfrm flipV="1">
              <a:off x="-735630" y="1651660"/>
              <a:ext cx="4457700" cy="288000"/>
              <a:chOff x="647208" y="1438137"/>
              <a:chExt cx="4457700" cy="288000"/>
            </a:xfrm>
          </p:grpSpPr>
          <p:sp>
            <p:nvSpPr>
              <p:cNvPr id="41" name="平行四边形 40">
                <a:extLst>
                  <a:ext uri="{FF2B5EF4-FFF2-40B4-BE49-F238E27FC236}">
                    <a16:creationId xmlns:a16="http://schemas.microsoft.com/office/drawing/2014/main" id="{A8C00C03-49DD-423C-BE9D-D73285D5EA19}"/>
                  </a:ext>
                </a:extLst>
              </p:cNvPr>
              <p:cNvSpPr/>
              <p:nvPr/>
            </p:nvSpPr>
            <p:spPr>
              <a:xfrm>
                <a:off x="417438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 name="平行四边形 41">
                <a:extLst>
                  <a:ext uri="{FF2B5EF4-FFF2-40B4-BE49-F238E27FC236}">
                    <a16:creationId xmlns:a16="http://schemas.microsoft.com/office/drawing/2014/main" id="{234D20F8-9ACC-4823-95A8-BE2EFEC87570}"/>
                  </a:ext>
                </a:extLst>
              </p:cNvPr>
              <p:cNvSpPr/>
              <p:nvPr/>
            </p:nvSpPr>
            <p:spPr>
              <a:xfrm>
                <a:off x="431916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平行四边形 42">
                <a:extLst>
                  <a:ext uri="{FF2B5EF4-FFF2-40B4-BE49-F238E27FC236}">
                    <a16:creationId xmlns:a16="http://schemas.microsoft.com/office/drawing/2014/main" id="{081FA68A-12A1-4175-80AA-1DA9B9053532}"/>
                  </a:ext>
                </a:extLst>
              </p:cNvPr>
              <p:cNvSpPr/>
              <p:nvPr/>
            </p:nvSpPr>
            <p:spPr>
              <a:xfrm>
                <a:off x="361915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 name="平行四边形 43">
                <a:extLst>
                  <a:ext uri="{FF2B5EF4-FFF2-40B4-BE49-F238E27FC236}">
                    <a16:creationId xmlns:a16="http://schemas.microsoft.com/office/drawing/2014/main" id="{C9C81510-704D-43E6-B7EF-576EF59F2997}"/>
                  </a:ext>
                </a:extLst>
              </p:cNvPr>
              <p:cNvSpPr/>
              <p:nvPr/>
            </p:nvSpPr>
            <p:spPr>
              <a:xfrm>
                <a:off x="347437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平行四边形 44">
                <a:extLst>
                  <a:ext uri="{FF2B5EF4-FFF2-40B4-BE49-F238E27FC236}">
                    <a16:creationId xmlns:a16="http://schemas.microsoft.com/office/drawing/2014/main" id="{68F73A89-B1A7-44F1-BF41-AE8298C8BFEA}"/>
                  </a:ext>
                </a:extLst>
              </p:cNvPr>
              <p:cNvSpPr/>
              <p:nvPr/>
            </p:nvSpPr>
            <p:spPr>
              <a:xfrm>
                <a:off x="332959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 name="组合 45">
                <a:extLst>
                  <a:ext uri="{FF2B5EF4-FFF2-40B4-BE49-F238E27FC236}">
                    <a16:creationId xmlns:a16="http://schemas.microsoft.com/office/drawing/2014/main" id="{33B45C2B-1024-4D5D-BF74-2A1EF1654CAA}"/>
                  </a:ext>
                </a:extLst>
              </p:cNvPr>
              <p:cNvGrpSpPr/>
              <p:nvPr/>
            </p:nvGrpSpPr>
            <p:grpSpPr>
              <a:xfrm>
                <a:off x="647208" y="1438137"/>
                <a:ext cx="4457700" cy="288000"/>
                <a:chOff x="647208" y="1438137"/>
                <a:chExt cx="4457700" cy="288000"/>
              </a:xfrm>
            </p:grpSpPr>
            <p:sp>
              <p:nvSpPr>
                <p:cNvPr id="47" name="任意多边形: 形状 46">
                  <a:extLst>
                    <a:ext uri="{FF2B5EF4-FFF2-40B4-BE49-F238E27FC236}">
                      <a16:creationId xmlns:a16="http://schemas.microsoft.com/office/drawing/2014/main" id="{AB939F67-BB6B-4FAF-9FB3-B5483170BFBF}"/>
                    </a:ext>
                  </a:extLst>
                </p:cNvPr>
                <p:cNvSpPr/>
                <p:nvPr/>
              </p:nvSpPr>
              <p:spPr>
                <a:xfrm>
                  <a:off x="2954183" y="1438137"/>
                  <a:ext cx="2150725" cy="288000"/>
                </a:xfrm>
                <a:custGeom>
                  <a:avLst/>
                  <a:gdLst>
                    <a:gd name="connsiteX0" fmla="*/ 1039928 w 2150725"/>
                    <a:gd name="connsiteY0" fmla="*/ 0 h 288000"/>
                    <a:gd name="connsiteX1" fmla="*/ 1172203 w 2150725"/>
                    <a:gd name="connsiteY1" fmla="*/ 0 h 288000"/>
                    <a:gd name="connsiteX2" fmla="*/ 1205284 w 2150725"/>
                    <a:gd name="connsiteY2" fmla="*/ 0 h 288000"/>
                    <a:gd name="connsiteX3" fmla="*/ 1431486 w 2150725"/>
                    <a:gd name="connsiteY3" fmla="*/ 0 h 288000"/>
                    <a:gd name="connsiteX4" fmla="*/ 1765924 w 2150725"/>
                    <a:gd name="connsiteY4" fmla="*/ 0 h 288000"/>
                    <a:gd name="connsiteX5" fmla="*/ 2150725 w 2150725"/>
                    <a:gd name="connsiteY5" fmla="*/ 0 h 288000"/>
                    <a:gd name="connsiteX6" fmla="*/ 2105187 w 2150725"/>
                    <a:gd name="connsiteY6" fmla="*/ 45719 h 288000"/>
                    <a:gd name="connsiteX7" fmla="*/ 1720386 w 2150725"/>
                    <a:gd name="connsiteY7" fmla="*/ 45719 h 288000"/>
                    <a:gd name="connsiteX8" fmla="*/ 1648144 w 2150725"/>
                    <a:gd name="connsiteY8" fmla="*/ 118247 h 288000"/>
                    <a:gd name="connsiteX9" fmla="*/ 1313707 w 2150725"/>
                    <a:gd name="connsiteY9" fmla="*/ 118247 h 288000"/>
                    <a:gd name="connsiteX10" fmla="*/ 1144624 w 2150725"/>
                    <a:gd name="connsiteY10" fmla="*/ 288000 h 288000"/>
                    <a:gd name="connsiteX11" fmla="*/ 978522 w 2150725"/>
                    <a:gd name="connsiteY11" fmla="*/ 288000 h 288000"/>
                    <a:gd name="connsiteX12" fmla="*/ 753066 w 2150725"/>
                    <a:gd name="connsiteY12" fmla="*/ 288000 h 288000"/>
                    <a:gd name="connsiteX13" fmla="*/ 0 w 2150725"/>
                    <a:gd name="connsiteY13" fmla="*/ 288000 h 288000"/>
                    <a:gd name="connsiteX14" fmla="*/ 45538 w 2150725"/>
                    <a:gd name="connsiteY14" fmla="*/ 242281 h 288000"/>
                    <a:gd name="connsiteX15" fmla="*/ 798604 w 2150725"/>
                    <a:gd name="connsiteY15" fmla="*/ 242281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50725" h="288000">
                      <a:moveTo>
                        <a:pt x="1039928" y="0"/>
                      </a:moveTo>
                      <a:lnTo>
                        <a:pt x="1172203" y="0"/>
                      </a:lnTo>
                      <a:lnTo>
                        <a:pt x="1205284" y="0"/>
                      </a:lnTo>
                      <a:lnTo>
                        <a:pt x="1431486" y="0"/>
                      </a:lnTo>
                      <a:lnTo>
                        <a:pt x="1765924" y="0"/>
                      </a:lnTo>
                      <a:lnTo>
                        <a:pt x="2150725" y="0"/>
                      </a:lnTo>
                      <a:lnTo>
                        <a:pt x="2105187" y="45719"/>
                      </a:lnTo>
                      <a:lnTo>
                        <a:pt x="1720386" y="45719"/>
                      </a:lnTo>
                      <a:lnTo>
                        <a:pt x="1648144" y="118247"/>
                      </a:lnTo>
                      <a:lnTo>
                        <a:pt x="1313707" y="118247"/>
                      </a:lnTo>
                      <a:lnTo>
                        <a:pt x="1144624" y="288000"/>
                      </a:lnTo>
                      <a:lnTo>
                        <a:pt x="978522" y="288000"/>
                      </a:lnTo>
                      <a:lnTo>
                        <a:pt x="753066" y="288000"/>
                      </a:lnTo>
                      <a:lnTo>
                        <a:pt x="0" y="288000"/>
                      </a:lnTo>
                      <a:lnTo>
                        <a:pt x="45538" y="242281"/>
                      </a:lnTo>
                      <a:lnTo>
                        <a:pt x="798604" y="2422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48" name="直接连接符 47">
                  <a:extLst>
                    <a:ext uri="{FF2B5EF4-FFF2-40B4-BE49-F238E27FC236}">
                      <a16:creationId xmlns:a16="http://schemas.microsoft.com/office/drawing/2014/main" id="{9C3CFF33-F6BD-434D-A77C-B87C78285DA6}"/>
                    </a:ext>
                  </a:extLst>
                </p:cNvPr>
                <p:cNvCxnSpPr>
                  <a:cxnSpLocks/>
                </p:cNvCxnSpPr>
                <p:nvPr/>
              </p:nvCxnSpPr>
              <p:spPr>
                <a:xfrm>
                  <a:off x="647208" y="1722327"/>
                  <a:ext cx="2362871"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1" name="组合 30">
              <a:extLst>
                <a:ext uri="{FF2B5EF4-FFF2-40B4-BE49-F238E27FC236}">
                  <a16:creationId xmlns:a16="http://schemas.microsoft.com/office/drawing/2014/main" id="{9B993CA2-B7A0-499C-BB6C-4D2A91956CFC}"/>
                </a:ext>
              </a:extLst>
            </p:cNvPr>
            <p:cNvGrpSpPr/>
            <p:nvPr/>
          </p:nvGrpSpPr>
          <p:grpSpPr>
            <a:xfrm flipH="1" flipV="1">
              <a:off x="8469931" y="1651660"/>
              <a:ext cx="4457700" cy="288000"/>
              <a:chOff x="647208" y="1438137"/>
              <a:chExt cx="4457700" cy="288000"/>
            </a:xfrm>
          </p:grpSpPr>
          <p:sp>
            <p:nvSpPr>
              <p:cNvPr id="33" name="平行四边形 32">
                <a:extLst>
                  <a:ext uri="{FF2B5EF4-FFF2-40B4-BE49-F238E27FC236}">
                    <a16:creationId xmlns:a16="http://schemas.microsoft.com/office/drawing/2014/main" id="{6963A2A6-3ED0-4026-88CB-C3293B804949}"/>
                  </a:ext>
                </a:extLst>
              </p:cNvPr>
              <p:cNvSpPr/>
              <p:nvPr/>
            </p:nvSpPr>
            <p:spPr>
              <a:xfrm>
                <a:off x="417438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 name="平行四边形 33">
                <a:extLst>
                  <a:ext uri="{FF2B5EF4-FFF2-40B4-BE49-F238E27FC236}">
                    <a16:creationId xmlns:a16="http://schemas.microsoft.com/office/drawing/2014/main" id="{3218C89A-BACB-435D-AB47-806F1521B528}"/>
                  </a:ext>
                </a:extLst>
              </p:cNvPr>
              <p:cNvSpPr/>
              <p:nvPr/>
            </p:nvSpPr>
            <p:spPr>
              <a:xfrm>
                <a:off x="4319165" y="1569350"/>
                <a:ext cx="230513" cy="156787"/>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 name="平行四边形 34">
                <a:extLst>
                  <a:ext uri="{FF2B5EF4-FFF2-40B4-BE49-F238E27FC236}">
                    <a16:creationId xmlns:a16="http://schemas.microsoft.com/office/drawing/2014/main" id="{B6FCD602-0F96-49E9-AD30-EF4A6F2F5CDE}"/>
                  </a:ext>
                </a:extLst>
              </p:cNvPr>
              <p:cNvSpPr/>
              <p:nvPr/>
            </p:nvSpPr>
            <p:spPr>
              <a:xfrm>
                <a:off x="361915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 name="平行四边形 35">
                <a:extLst>
                  <a:ext uri="{FF2B5EF4-FFF2-40B4-BE49-F238E27FC236}">
                    <a16:creationId xmlns:a16="http://schemas.microsoft.com/office/drawing/2014/main" id="{D4C91D61-E493-4871-8B72-838C25617CF7}"/>
                  </a:ext>
                </a:extLst>
              </p:cNvPr>
              <p:cNvSpPr/>
              <p:nvPr/>
            </p:nvSpPr>
            <p:spPr>
              <a:xfrm>
                <a:off x="347437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平行四边形 36">
                <a:extLst>
                  <a:ext uri="{FF2B5EF4-FFF2-40B4-BE49-F238E27FC236}">
                    <a16:creationId xmlns:a16="http://schemas.microsoft.com/office/drawing/2014/main" id="{9345FABB-E9C3-49A3-BAF6-4FFF033C80E5}"/>
                  </a:ext>
                </a:extLst>
              </p:cNvPr>
              <p:cNvSpPr/>
              <p:nvPr/>
            </p:nvSpPr>
            <p:spPr>
              <a:xfrm>
                <a:off x="3329595" y="1439063"/>
                <a:ext cx="303905" cy="226356"/>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8" name="组合 37">
                <a:extLst>
                  <a:ext uri="{FF2B5EF4-FFF2-40B4-BE49-F238E27FC236}">
                    <a16:creationId xmlns:a16="http://schemas.microsoft.com/office/drawing/2014/main" id="{E735A730-F7E2-431F-AEFA-6ADBE1593C61}"/>
                  </a:ext>
                </a:extLst>
              </p:cNvPr>
              <p:cNvGrpSpPr/>
              <p:nvPr/>
            </p:nvGrpSpPr>
            <p:grpSpPr>
              <a:xfrm>
                <a:off x="647208" y="1438137"/>
                <a:ext cx="4457700" cy="288000"/>
                <a:chOff x="647208" y="1438137"/>
                <a:chExt cx="4457700" cy="288000"/>
              </a:xfrm>
            </p:grpSpPr>
            <p:sp>
              <p:nvSpPr>
                <p:cNvPr id="39" name="任意多边形: 形状 38">
                  <a:extLst>
                    <a:ext uri="{FF2B5EF4-FFF2-40B4-BE49-F238E27FC236}">
                      <a16:creationId xmlns:a16="http://schemas.microsoft.com/office/drawing/2014/main" id="{9BD2CEDD-C999-4C89-B4FE-DF45A3BDB02B}"/>
                    </a:ext>
                  </a:extLst>
                </p:cNvPr>
                <p:cNvSpPr/>
                <p:nvPr/>
              </p:nvSpPr>
              <p:spPr>
                <a:xfrm>
                  <a:off x="2954183" y="1438137"/>
                  <a:ext cx="2150725" cy="288000"/>
                </a:xfrm>
                <a:custGeom>
                  <a:avLst/>
                  <a:gdLst>
                    <a:gd name="connsiteX0" fmla="*/ 1039928 w 2150725"/>
                    <a:gd name="connsiteY0" fmla="*/ 0 h 288000"/>
                    <a:gd name="connsiteX1" fmla="*/ 1172203 w 2150725"/>
                    <a:gd name="connsiteY1" fmla="*/ 0 h 288000"/>
                    <a:gd name="connsiteX2" fmla="*/ 1205284 w 2150725"/>
                    <a:gd name="connsiteY2" fmla="*/ 0 h 288000"/>
                    <a:gd name="connsiteX3" fmla="*/ 1431486 w 2150725"/>
                    <a:gd name="connsiteY3" fmla="*/ 0 h 288000"/>
                    <a:gd name="connsiteX4" fmla="*/ 1765924 w 2150725"/>
                    <a:gd name="connsiteY4" fmla="*/ 0 h 288000"/>
                    <a:gd name="connsiteX5" fmla="*/ 2150725 w 2150725"/>
                    <a:gd name="connsiteY5" fmla="*/ 0 h 288000"/>
                    <a:gd name="connsiteX6" fmla="*/ 2105187 w 2150725"/>
                    <a:gd name="connsiteY6" fmla="*/ 45719 h 288000"/>
                    <a:gd name="connsiteX7" fmla="*/ 1720386 w 2150725"/>
                    <a:gd name="connsiteY7" fmla="*/ 45719 h 288000"/>
                    <a:gd name="connsiteX8" fmla="*/ 1648144 w 2150725"/>
                    <a:gd name="connsiteY8" fmla="*/ 118247 h 288000"/>
                    <a:gd name="connsiteX9" fmla="*/ 1313707 w 2150725"/>
                    <a:gd name="connsiteY9" fmla="*/ 118247 h 288000"/>
                    <a:gd name="connsiteX10" fmla="*/ 1144624 w 2150725"/>
                    <a:gd name="connsiteY10" fmla="*/ 288000 h 288000"/>
                    <a:gd name="connsiteX11" fmla="*/ 978522 w 2150725"/>
                    <a:gd name="connsiteY11" fmla="*/ 288000 h 288000"/>
                    <a:gd name="connsiteX12" fmla="*/ 753066 w 2150725"/>
                    <a:gd name="connsiteY12" fmla="*/ 288000 h 288000"/>
                    <a:gd name="connsiteX13" fmla="*/ 0 w 2150725"/>
                    <a:gd name="connsiteY13" fmla="*/ 288000 h 288000"/>
                    <a:gd name="connsiteX14" fmla="*/ 45538 w 2150725"/>
                    <a:gd name="connsiteY14" fmla="*/ 242281 h 288000"/>
                    <a:gd name="connsiteX15" fmla="*/ 798604 w 2150725"/>
                    <a:gd name="connsiteY15" fmla="*/ 242281 h 2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50725" h="288000">
                      <a:moveTo>
                        <a:pt x="1039928" y="0"/>
                      </a:moveTo>
                      <a:lnTo>
                        <a:pt x="1172203" y="0"/>
                      </a:lnTo>
                      <a:lnTo>
                        <a:pt x="1205284" y="0"/>
                      </a:lnTo>
                      <a:lnTo>
                        <a:pt x="1431486" y="0"/>
                      </a:lnTo>
                      <a:lnTo>
                        <a:pt x="1765924" y="0"/>
                      </a:lnTo>
                      <a:lnTo>
                        <a:pt x="2150725" y="0"/>
                      </a:lnTo>
                      <a:lnTo>
                        <a:pt x="2105187" y="45719"/>
                      </a:lnTo>
                      <a:lnTo>
                        <a:pt x="1720386" y="45719"/>
                      </a:lnTo>
                      <a:lnTo>
                        <a:pt x="1648144" y="118247"/>
                      </a:lnTo>
                      <a:lnTo>
                        <a:pt x="1313707" y="118247"/>
                      </a:lnTo>
                      <a:lnTo>
                        <a:pt x="1144624" y="288000"/>
                      </a:lnTo>
                      <a:lnTo>
                        <a:pt x="978522" y="288000"/>
                      </a:lnTo>
                      <a:lnTo>
                        <a:pt x="753066" y="288000"/>
                      </a:lnTo>
                      <a:lnTo>
                        <a:pt x="0" y="288000"/>
                      </a:lnTo>
                      <a:lnTo>
                        <a:pt x="45538" y="242281"/>
                      </a:lnTo>
                      <a:lnTo>
                        <a:pt x="798604" y="2422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40" name="直接连接符 39">
                  <a:extLst>
                    <a:ext uri="{FF2B5EF4-FFF2-40B4-BE49-F238E27FC236}">
                      <a16:creationId xmlns:a16="http://schemas.microsoft.com/office/drawing/2014/main" id="{159816F8-A6BE-4A73-8E2C-D7EC957C1023}"/>
                    </a:ext>
                  </a:extLst>
                </p:cNvPr>
                <p:cNvCxnSpPr>
                  <a:cxnSpLocks/>
                </p:cNvCxnSpPr>
                <p:nvPr/>
              </p:nvCxnSpPr>
              <p:spPr>
                <a:xfrm>
                  <a:off x="647208" y="1722327"/>
                  <a:ext cx="2362871" cy="0"/>
                </a:xfrm>
                <a:prstGeom prst="line">
                  <a:avLst/>
                </a:prstGeom>
                <a:ln>
                  <a:gradFill>
                    <a:gsLst>
                      <a:gs pos="0">
                        <a:schemeClr val="accent2">
                          <a:alpha val="0"/>
                        </a:schemeClr>
                      </a:gs>
                      <a:gs pos="100000">
                        <a:schemeClr val="accent2"/>
                      </a:gs>
                    </a:gsLst>
                    <a:lin ang="0" scaled="0"/>
                  </a:gradFill>
                </a:ln>
              </p:spPr>
              <p:style>
                <a:lnRef idx="1">
                  <a:schemeClr val="accent1"/>
                </a:lnRef>
                <a:fillRef idx="0">
                  <a:schemeClr val="accent1"/>
                </a:fillRef>
                <a:effectRef idx="0">
                  <a:schemeClr val="accent1"/>
                </a:effectRef>
                <a:fontRef idx="minor">
                  <a:schemeClr val="tx1"/>
                </a:fontRef>
              </p:style>
            </p:cxnSp>
          </p:grpSp>
        </p:grpSp>
        <p:cxnSp>
          <p:nvCxnSpPr>
            <p:cNvPr id="32" name="直接连接符 31">
              <a:extLst>
                <a:ext uri="{FF2B5EF4-FFF2-40B4-BE49-F238E27FC236}">
                  <a16:creationId xmlns:a16="http://schemas.microsoft.com/office/drawing/2014/main" id="{D513339D-6589-44CA-BD44-533281772B8A}"/>
                </a:ext>
              </a:extLst>
            </p:cNvPr>
            <p:cNvCxnSpPr>
              <a:cxnSpLocks/>
            </p:cNvCxnSpPr>
            <p:nvPr/>
          </p:nvCxnSpPr>
          <p:spPr>
            <a:xfrm>
              <a:off x="3612000" y="1934235"/>
              <a:ext cx="49680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49" name="图片 48" descr="图片包含 室内, 餐桌, 就坐&#10;&#10;描述已自动生成">
            <a:extLst>
              <a:ext uri="{FF2B5EF4-FFF2-40B4-BE49-F238E27FC236}">
                <a16:creationId xmlns:a16="http://schemas.microsoft.com/office/drawing/2014/main" id="{D65128EF-8C2D-41FD-B49C-47A59F319E8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296777" y="1667443"/>
            <a:ext cx="3160869" cy="500403"/>
          </a:xfrm>
          <a:prstGeom prst="rect">
            <a:avLst/>
          </a:prstGeom>
        </p:spPr>
      </p:pic>
      <p:sp>
        <p:nvSpPr>
          <p:cNvPr id="50" name="文本占位符 12">
            <a:extLst>
              <a:ext uri="{FF2B5EF4-FFF2-40B4-BE49-F238E27FC236}">
                <a16:creationId xmlns:a16="http://schemas.microsoft.com/office/drawing/2014/main" id="{0084BA4F-E761-4CB2-911D-8F388384D6F5}"/>
              </a:ext>
            </a:extLst>
          </p:cNvPr>
          <p:cNvSpPr txBox="1">
            <a:spLocks/>
          </p:cNvSpPr>
          <p:nvPr/>
        </p:nvSpPr>
        <p:spPr>
          <a:xfrm>
            <a:off x="2588982" y="1544135"/>
            <a:ext cx="7014036" cy="503050"/>
          </a:xfrm>
          <a:prstGeom prst="rect">
            <a:avLst/>
          </a:prstGeom>
        </p:spPr>
        <p:txBody>
          <a:bodyPr lIns="0" tIns="0" rIns="0" bIns="0"/>
          <a:lstStyle>
            <a:lvl1pPr marL="0" indent="0" algn="ctr" defTabSz="914400" rtl="0" eaLnBrk="1" latinLnBrk="0" hangingPunct="1">
              <a:lnSpc>
                <a:spcPct val="100000"/>
              </a:lnSpc>
              <a:spcBef>
                <a:spcPts val="0"/>
              </a:spcBef>
              <a:buFont typeface="Arial" panose="020B0604020202020204" pitchFamily="34" charset="0"/>
              <a:buNone/>
              <a:defRPr lang="zh-CN" altLang="en-US" sz="2800" b="0" kern="1200" dirty="0">
                <a:gradFill flip="none" rotWithShape="1">
                  <a:gsLst>
                    <a:gs pos="14000">
                      <a:schemeClr val="accent3">
                        <a:lumMod val="100000"/>
                      </a:schemeClr>
                    </a:gs>
                    <a:gs pos="100000">
                      <a:schemeClr val="accent4"/>
                    </a:gs>
                  </a:gsLst>
                  <a:lin ang="5400000" scaled="0"/>
                  <a:tileRect/>
                </a:gradFill>
                <a:latin typeface="思源宋体 Heavy" panose="02020900000000000000" pitchFamily="18" charset="-122"/>
                <a:ea typeface="思源宋体 Heavy" panose="02020900000000000000" pitchFamily="18"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latin typeface="+mj-ea"/>
                <a:ea typeface="+mj-ea"/>
              </a:rPr>
              <a:t>四个步骤完成数据分析</a:t>
            </a:r>
          </a:p>
        </p:txBody>
      </p:sp>
    </p:spTree>
    <p:extLst>
      <p:ext uri="{BB962C8B-B14F-4D97-AF65-F5344CB8AC3E}">
        <p14:creationId xmlns:p14="http://schemas.microsoft.com/office/powerpoint/2010/main" val="2203181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506421FF-9938-4620-87E0-22C3F74EC774}"/>
              </a:ext>
            </a:extLst>
          </p:cNvPr>
          <p:cNvGrpSpPr/>
          <p:nvPr/>
        </p:nvGrpSpPr>
        <p:grpSpPr>
          <a:xfrm>
            <a:off x="465701" y="1208672"/>
            <a:ext cx="8498896" cy="4888928"/>
            <a:chOff x="465701" y="1208672"/>
            <a:chExt cx="8498896" cy="4888928"/>
          </a:xfrm>
        </p:grpSpPr>
        <p:sp>
          <p:nvSpPr>
            <p:cNvPr id="8" name="任意多边形: 形状 7">
              <a:extLst>
                <a:ext uri="{FF2B5EF4-FFF2-40B4-BE49-F238E27FC236}">
                  <a16:creationId xmlns:a16="http://schemas.microsoft.com/office/drawing/2014/main" id="{80BA3CC0-662F-4D10-B769-24652B0DD82C}"/>
                </a:ext>
              </a:extLst>
            </p:cNvPr>
            <p:cNvSpPr/>
            <p:nvPr/>
          </p:nvSpPr>
          <p:spPr>
            <a:xfrm>
              <a:off x="465701" y="1208672"/>
              <a:ext cx="8498896" cy="4888928"/>
            </a:xfrm>
            <a:custGeom>
              <a:avLst/>
              <a:gdLst>
                <a:gd name="connsiteX0" fmla="*/ 0 w 8498896"/>
                <a:gd name="connsiteY0" fmla="*/ 0 h 4888928"/>
                <a:gd name="connsiteX1" fmla="*/ 6185520 w 8498896"/>
                <a:gd name="connsiteY1" fmla="*/ 0 h 4888928"/>
                <a:gd name="connsiteX2" fmla="*/ 6390030 w 8498896"/>
                <a:gd name="connsiteY2" fmla="*/ 205322 h 4888928"/>
                <a:gd name="connsiteX3" fmla="*/ 8491843 w 8498896"/>
                <a:gd name="connsiteY3" fmla="*/ 205322 h 4888928"/>
                <a:gd name="connsiteX4" fmla="*/ 8498896 w 8498896"/>
                <a:gd name="connsiteY4" fmla="*/ 212375 h 4888928"/>
                <a:gd name="connsiteX5" fmla="*/ 8498896 w 8498896"/>
                <a:gd name="connsiteY5" fmla="*/ 4888928 h 4888928"/>
                <a:gd name="connsiteX6" fmla="*/ 212375 w 8498896"/>
                <a:gd name="connsiteY6" fmla="*/ 4888928 h 4888928"/>
                <a:gd name="connsiteX7" fmla="*/ 0 w 8498896"/>
                <a:gd name="connsiteY7" fmla="*/ 4676553 h 488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8896" h="4888928">
                  <a:moveTo>
                    <a:pt x="0" y="0"/>
                  </a:moveTo>
                  <a:lnTo>
                    <a:pt x="6185520" y="0"/>
                  </a:lnTo>
                  <a:lnTo>
                    <a:pt x="6390030" y="205322"/>
                  </a:lnTo>
                  <a:lnTo>
                    <a:pt x="8491843" y="205322"/>
                  </a:lnTo>
                  <a:lnTo>
                    <a:pt x="8498896" y="212375"/>
                  </a:lnTo>
                  <a:lnTo>
                    <a:pt x="8498896" y="4888928"/>
                  </a:lnTo>
                  <a:lnTo>
                    <a:pt x="212375" y="4888928"/>
                  </a:lnTo>
                  <a:lnTo>
                    <a:pt x="0" y="4676553"/>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平行四边形 8">
              <a:extLst>
                <a:ext uri="{FF2B5EF4-FFF2-40B4-BE49-F238E27FC236}">
                  <a16:creationId xmlns:a16="http://schemas.microsoft.com/office/drawing/2014/main" id="{4189A837-E6B3-4C54-A572-02ABD83CB554}"/>
                </a:ext>
              </a:extLst>
            </p:cNvPr>
            <p:cNvSpPr/>
            <p:nvPr/>
          </p:nvSpPr>
          <p:spPr>
            <a:xfrm flipH="1">
              <a:off x="6717427" y="1208672"/>
              <a:ext cx="322286" cy="16382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 name="平行四边形 9">
              <a:extLst>
                <a:ext uri="{FF2B5EF4-FFF2-40B4-BE49-F238E27FC236}">
                  <a16:creationId xmlns:a16="http://schemas.microsoft.com/office/drawing/2014/main" id="{93093C82-538D-440A-9C06-EF83730887AA}"/>
                </a:ext>
              </a:extLst>
            </p:cNvPr>
            <p:cNvSpPr/>
            <p:nvPr/>
          </p:nvSpPr>
          <p:spPr>
            <a:xfrm flipH="1">
              <a:off x="6947373" y="1208672"/>
              <a:ext cx="322286" cy="16382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 name="平行四边形 10">
              <a:extLst>
                <a:ext uri="{FF2B5EF4-FFF2-40B4-BE49-F238E27FC236}">
                  <a16:creationId xmlns:a16="http://schemas.microsoft.com/office/drawing/2014/main" id="{B6BAC369-DF96-44E9-9699-300231A9AED1}"/>
                </a:ext>
              </a:extLst>
            </p:cNvPr>
            <p:cNvSpPr/>
            <p:nvPr/>
          </p:nvSpPr>
          <p:spPr>
            <a:xfrm flipH="1">
              <a:off x="7177319" y="1208672"/>
              <a:ext cx="322286" cy="16382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 name="平行四边形 11">
              <a:extLst>
                <a:ext uri="{FF2B5EF4-FFF2-40B4-BE49-F238E27FC236}">
                  <a16:creationId xmlns:a16="http://schemas.microsoft.com/office/drawing/2014/main" id="{D35997F0-C9DE-41F6-A0CC-23C4DA6A8D20}"/>
                </a:ext>
              </a:extLst>
            </p:cNvPr>
            <p:cNvSpPr/>
            <p:nvPr/>
          </p:nvSpPr>
          <p:spPr>
            <a:xfrm flipH="1">
              <a:off x="7407265" y="1208672"/>
              <a:ext cx="322286" cy="16382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 name="平行四边形 12">
              <a:extLst>
                <a:ext uri="{FF2B5EF4-FFF2-40B4-BE49-F238E27FC236}">
                  <a16:creationId xmlns:a16="http://schemas.microsoft.com/office/drawing/2014/main" id="{97C75CD4-3F22-42E3-8ED6-9F078F88E0D6}"/>
                </a:ext>
              </a:extLst>
            </p:cNvPr>
            <p:cNvSpPr/>
            <p:nvPr/>
          </p:nvSpPr>
          <p:spPr>
            <a:xfrm flipH="1">
              <a:off x="7637211" y="1208672"/>
              <a:ext cx="322286" cy="16382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 name="平行四边形 13">
              <a:extLst>
                <a:ext uri="{FF2B5EF4-FFF2-40B4-BE49-F238E27FC236}">
                  <a16:creationId xmlns:a16="http://schemas.microsoft.com/office/drawing/2014/main" id="{3FE77FFE-22D3-480D-82CA-6D3304ABD99F}"/>
                </a:ext>
              </a:extLst>
            </p:cNvPr>
            <p:cNvSpPr/>
            <p:nvPr/>
          </p:nvSpPr>
          <p:spPr>
            <a:xfrm flipH="1">
              <a:off x="7867157" y="1208672"/>
              <a:ext cx="322286" cy="16382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平行四边形 14">
              <a:extLst>
                <a:ext uri="{FF2B5EF4-FFF2-40B4-BE49-F238E27FC236}">
                  <a16:creationId xmlns:a16="http://schemas.microsoft.com/office/drawing/2014/main" id="{AE782DF4-596B-4080-88C4-33FC3503115F}"/>
                </a:ext>
              </a:extLst>
            </p:cNvPr>
            <p:cNvSpPr/>
            <p:nvPr/>
          </p:nvSpPr>
          <p:spPr>
            <a:xfrm flipH="1">
              <a:off x="8097102" y="1208672"/>
              <a:ext cx="867493" cy="163824"/>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任意多边形: 形状 15">
              <a:extLst>
                <a:ext uri="{FF2B5EF4-FFF2-40B4-BE49-F238E27FC236}">
                  <a16:creationId xmlns:a16="http://schemas.microsoft.com/office/drawing/2014/main" id="{48FA9B31-AD6E-44C2-A851-DFE124171FC9}"/>
                </a:ext>
              </a:extLst>
            </p:cNvPr>
            <p:cNvSpPr/>
            <p:nvPr/>
          </p:nvSpPr>
          <p:spPr>
            <a:xfrm>
              <a:off x="465701" y="5768340"/>
              <a:ext cx="339194" cy="329260"/>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34925"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7" name="组合 46">
            <a:extLst>
              <a:ext uri="{FF2B5EF4-FFF2-40B4-BE49-F238E27FC236}">
                <a16:creationId xmlns:a16="http://schemas.microsoft.com/office/drawing/2014/main" id="{88A8465A-52DF-4CD9-85B6-A53A5615CDE3}"/>
              </a:ext>
            </a:extLst>
          </p:cNvPr>
          <p:cNvGrpSpPr/>
          <p:nvPr/>
        </p:nvGrpSpPr>
        <p:grpSpPr>
          <a:xfrm>
            <a:off x="9170300" y="1208672"/>
            <a:ext cx="2556000" cy="1470320"/>
            <a:chOff x="9170300" y="1208672"/>
            <a:chExt cx="2556000" cy="1470320"/>
          </a:xfrm>
        </p:grpSpPr>
        <p:sp>
          <p:nvSpPr>
            <p:cNvPr id="7" name="任意多边形: 形状 6">
              <a:extLst>
                <a:ext uri="{FF2B5EF4-FFF2-40B4-BE49-F238E27FC236}">
                  <a16:creationId xmlns:a16="http://schemas.microsoft.com/office/drawing/2014/main" id="{323A5D2E-7EE4-4B42-B654-E37DA4E8AA94}"/>
                </a:ext>
              </a:extLst>
            </p:cNvPr>
            <p:cNvSpPr/>
            <p:nvPr/>
          </p:nvSpPr>
          <p:spPr>
            <a:xfrm>
              <a:off x="9170300" y="1208672"/>
              <a:ext cx="2556000" cy="1470320"/>
            </a:xfrm>
            <a:custGeom>
              <a:avLst/>
              <a:gdLst>
                <a:gd name="connsiteX0" fmla="*/ 0 w 8498896"/>
                <a:gd name="connsiteY0" fmla="*/ 0 h 4888928"/>
                <a:gd name="connsiteX1" fmla="*/ 6185520 w 8498896"/>
                <a:gd name="connsiteY1" fmla="*/ 0 h 4888928"/>
                <a:gd name="connsiteX2" fmla="*/ 6390030 w 8498896"/>
                <a:gd name="connsiteY2" fmla="*/ 205322 h 4888928"/>
                <a:gd name="connsiteX3" fmla="*/ 8491843 w 8498896"/>
                <a:gd name="connsiteY3" fmla="*/ 205322 h 4888928"/>
                <a:gd name="connsiteX4" fmla="*/ 8498896 w 8498896"/>
                <a:gd name="connsiteY4" fmla="*/ 212375 h 4888928"/>
                <a:gd name="connsiteX5" fmla="*/ 8498896 w 8498896"/>
                <a:gd name="connsiteY5" fmla="*/ 4888928 h 4888928"/>
                <a:gd name="connsiteX6" fmla="*/ 212375 w 8498896"/>
                <a:gd name="connsiteY6" fmla="*/ 4888928 h 4888928"/>
                <a:gd name="connsiteX7" fmla="*/ 0 w 8498896"/>
                <a:gd name="connsiteY7" fmla="*/ 4676553 h 488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8896" h="4888928">
                  <a:moveTo>
                    <a:pt x="0" y="0"/>
                  </a:moveTo>
                  <a:lnTo>
                    <a:pt x="6185520" y="0"/>
                  </a:lnTo>
                  <a:lnTo>
                    <a:pt x="6390030" y="205322"/>
                  </a:lnTo>
                  <a:lnTo>
                    <a:pt x="8491843" y="205322"/>
                  </a:lnTo>
                  <a:lnTo>
                    <a:pt x="8498896" y="212375"/>
                  </a:lnTo>
                  <a:lnTo>
                    <a:pt x="8498896" y="4888928"/>
                  </a:lnTo>
                  <a:lnTo>
                    <a:pt x="212375" y="4888928"/>
                  </a:lnTo>
                  <a:lnTo>
                    <a:pt x="0" y="4676553"/>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平行四边形 16">
              <a:extLst>
                <a:ext uri="{FF2B5EF4-FFF2-40B4-BE49-F238E27FC236}">
                  <a16:creationId xmlns:a16="http://schemas.microsoft.com/office/drawing/2014/main" id="{66FF55F0-DDBA-42C5-A57A-1C4EE9C7FFFC}"/>
                </a:ext>
              </a:extLst>
            </p:cNvPr>
            <p:cNvSpPr/>
            <p:nvPr/>
          </p:nvSpPr>
          <p:spPr>
            <a:xfrm flipH="1">
              <a:off x="11073440" y="1208672"/>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平行四边形 17">
              <a:extLst>
                <a:ext uri="{FF2B5EF4-FFF2-40B4-BE49-F238E27FC236}">
                  <a16:creationId xmlns:a16="http://schemas.microsoft.com/office/drawing/2014/main" id="{933F077D-C9B0-441A-9DDC-5D0463C309D0}"/>
                </a:ext>
              </a:extLst>
            </p:cNvPr>
            <p:cNvSpPr/>
            <p:nvPr/>
          </p:nvSpPr>
          <p:spPr>
            <a:xfrm flipH="1">
              <a:off x="11152859" y="1208672"/>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平行四边形 18">
              <a:extLst>
                <a:ext uri="{FF2B5EF4-FFF2-40B4-BE49-F238E27FC236}">
                  <a16:creationId xmlns:a16="http://schemas.microsoft.com/office/drawing/2014/main" id="{E3DADF8B-5AF4-467A-AB9B-C0C1B6A7946D}"/>
                </a:ext>
              </a:extLst>
            </p:cNvPr>
            <p:cNvSpPr/>
            <p:nvPr/>
          </p:nvSpPr>
          <p:spPr>
            <a:xfrm flipH="1">
              <a:off x="11232278" y="1208672"/>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 name="平行四边形 19">
              <a:extLst>
                <a:ext uri="{FF2B5EF4-FFF2-40B4-BE49-F238E27FC236}">
                  <a16:creationId xmlns:a16="http://schemas.microsoft.com/office/drawing/2014/main" id="{C402090D-C30C-49F4-AFFE-559C6158F406}"/>
                </a:ext>
              </a:extLst>
            </p:cNvPr>
            <p:cNvSpPr/>
            <p:nvPr/>
          </p:nvSpPr>
          <p:spPr>
            <a:xfrm flipH="1">
              <a:off x="11311698" y="1208672"/>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 name="平行四边形 20">
              <a:extLst>
                <a:ext uri="{FF2B5EF4-FFF2-40B4-BE49-F238E27FC236}">
                  <a16:creationId xmlns:a16="http://schemas.microsoft.com/office/drawing/2014/main" id="{ADB92ED6-7304-4F79-8D8D-93E44D264D74}"/>
                </a:ext>
              </a:extLst>
            </p:cNvPr>
            <p:cNvSpPr/>
            <p:nvPr/>
          </p:nvSpPr>
          <p:spPr>
            <a:xfrm flipH="1">
              <a:off x="11391117" y="1208672"/>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 name="平行四边形 21">
              <a:extLst>
                <a:ext uri="{FF2B5EF4-FFF2-40B4-BE49-F238E27FC236}">
                  <a16:creationId xmlns:a16="http://schemas.microsoft.com/office/drawing/2014/main" id="{399390DA-14C1-406E-9DB3-42E610E6BA9F}"/>
                </a:ext>
              </a:extLst>
            </p:cNvPr>
            <p:cNvSpPr/>
            <p:nvPr/>
          </p:nvSpPr>
          <p:spPr>
            <a:xfrm flipH="1">
              <a:off x="11470536" y="1208672"/>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 name="平行四边形 22">
              <a:extLst>
                <a:ext uri="{FF2B5EF4-FFF2-40B4-BE49-F238E27FC236}">
                  <a16:creationId xmlns:a16="http://schemas.microsoft.com/office/drawing/2014/main" id="{BB7A92D7-76D8-4D59-BA6E-D5DAAA1B8A59}"/>
                </a:ext>
              </a:extLst>
            </p:cNvPr>
            <p:cNvSpPr/>
            <p:nvPr/>
          </p:nvSpPr>
          <p:spPr>
            <a:xfrm flipH="1">
              <a:off x="11549955" y="1208672"/>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 name="平行四边形 23">
              <a:extLst>
                <a:ext uri="{FF2B5EF4-FFF2-40B4-BE49-F238E27FC236}">
                  <a16:creationId xmlns:a16="http://schemas.microsoft.com/office/drawing/2014/main" id="{23680C10-B3C1-4214-8F54-3CBBDAC397CA}"/>
                </a:ext>
              </a:extLst>
            </p:cNvPr>
            <p:cNvSpPr/>
            <p:nvPr/>
          </p:nvSpPr>
          <p:spPr>
            <a:xfrm flipH="1">
              <a:off x="11629374" y="1208672"/>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 name="任意多边形: 形状 24">
              <a:extLst>
                <a:ext uri="{FF2B5EF4-FFF2-40B4-BE49-F238E27FC236}">
                  <a16:creationId xmlns:a16="http://schemas.microsoft.com/office/drawing/2014/main" id="{C114942D-E163-4680-BABF-CF6F37144713}"/>
                </a:ext>
              </a:extLst>
            </p:cNvPr>
            <p:cNvSpPr/>
            <p:nvPr/>
          </p:nvSpPr>
          <p:spPr>
            <a:xfrm>
              <a:off x="9170300" y="2579969"/>
              <a:ext cx="102011" cy="99023"/>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190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8" name="组合 47">
            <a:extLst>
              <a:ext uri="{FF2B5EF4-FFF2-40B4-BE49-F238E27FC236}">
                <a16:creationId xmlns:a16="http://schemas.microsoft.com/office/drawing/2014/main" id="{68D699C4-E6FA-4A39-BBB7-5D2082F777E8}"/>
              </a:ext>
            </a:extLst>
          </p:cNvPr>
          <p:cNvGrpSpPr/>
          <p:nvPr/>
        </p:nvGrpSpPr>
        <p:grpSpPr>
          <a:xfrm>
            <a:off x="9170300" y="2917976"/>
            <a:ext cx="2556000" cy="1470320"/>
            <a:chOff x="9170300" y="2917976"/>
            <a:chExt cx="2556000" cy="1470320"/>
          </a:xfrm>
        </p:grpSpPr>
        <p:sp>
          <p:nvSpPr>
            <p:cNvPr id="26" name="任意多边形: 形状 25">
              <a:extLst>
                <a:ext uri="{FF2B5EF4-FFF2-40B4-BE49-F238E27FC236}">
                  <a16:creationId xmlns:a16="http://schemas.microsoft.com/office/drawing/2014/main" id="{142B311F-DB42-4D62-8C63-89652B4680B7}"/>
                </a:ext>
              </a:extLst>
            </p:cNvPr>
            <p:cNvSpPr/>
            <p:nvPr/>
          </p:nvSpPr>
          <p:spPr>
            <a:xfrm>
              <a:off x="9170300" y="2917976"/>
              <a:ext cx="2556000" cy="1470320"/>
            </a:xfrm>
            <a:custGeom>
              <a:avLst/>
              <a:gdLst>
                <a:gd name="connsiteX0" fmla="*/ 0 w 8498896"/>
                <a:gd name="connsiteY0" fmla="*/ 0 h 4888928"/>
                <a:gd name="connsiteX1" fmla="*/ 6185520 w 8498896"/>
                <a:gd name="connsiteY1" fmla="*/ 0 h 4888928"/>
                <a:gd name="connsiteX2" fmla="*/ 6390030 w 8498896"/>
                <a:gd name="connsiteY2" fmla="*/ 205322 h 4888928"/>
                <a:gd name="connsiteX3" fmla="*/ 8491843 w 8498896"/>
                <a:gd name="connsiteY3" fmla="*/ 205322 h 4888928"/>
                <a:gd name="connsiteX4" fmla="*/ 8498896 w 8498896"/>
                <a:gd name="connsiteY4" fmla="*/ 212375 h 4888928"/>
                <a:gd name="connsiteX5" fmla="*/ 8498896 w 8498896"/>
                <a:gd name="connsiteY5" fmla="*/ 4888928 h 4888928"/>
                <a:gd name="connsiteX6" fmla="*/ 212375 w 8498896"/>
                <a:gd name="connsiteY6" fmla="*/ 4888928 h 4888928"/>
                <a:gd name="connsiteX7" fmla="*/ 0 w 8498896"/>
                <a:gd name="connsiteY7" fmla="*/ 4676553 h 488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8896" h="4888928">
                  <a:moveTo>
                    <a:pt x="0" y="0"/>
                  </a:moveTo>
                  <a:lnTo>
                    <a:pt x="6185520" y="0"/>
                  </a:lnTo>
                  <a:lnTo>
                    <a:pt x="6390030" y="205322"/>
                  </a:lnTo>
                  <a:lnTo>
                    <a:pt x="8491843" y="205322"/>
                  </a:lnTo>
                  <a:lnTo>
                    <a:pt x="8498896" y="212375"/>
                  </a:lnTo>
                  <a:lnTo>
                    <a:pt x="8498896" y="4888928"/>
                  </a:lnTo>
                  <a:lnTo>
                    <a:pt x="212375" y="4888928"/>
                  </a:lnTo>
                  <a:lnTo>
                    <a:pt x="0" y="4676553"/>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 name="平行四边形 26">
              <a:extLst>
                <a:ext uri="{FF2B5EF4-FFF2-40B4-BE49-F238E27FC236}">
                  <a16:creationId xmlns:a16="http://schemas.microsoft.com/office/drawing/2014/main" id="{C47088B5-6E08-4A2B-8ABF-26E27DA8B63A}"/>
                </a:ext>
              </a:extLst>
            </p:cNvPr>
            <p:cNvSpPr/>
            <p:nvPr/>
          </p:nvSpPr>
          <p:spPr>
            <a:xfrm flipH="1">
              <a:off x="11073440" y="2917976"/>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 name="平行四边形 27">
              <a:extLst>
                <a:ext uri="{FF2B5EF4-FFF2-40B4-BE49-F238E27FC236}">
                  <a16:creationId xmlns:a16="http://schemas.microsoft.com/office/drawing/2014/main" id="{4CEC12F3-15CE-4478-B910-5A3864C1899D}"/>
                </a:ext>
              </a:extLst>
            </p:cNvPr>
            <p:cNvSpPr/>
            <p:nvPr/>
          </p:nvSpPr>
          <p:spPr>
            <a:xfrm flipH="1">
              <a:off x="11152859" y="2917976"/>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平行四边形 28">
              <a:extLst>
                <a:ext uri="{FF2B5EF4-FFF2-40B4-BE49-F238E27FC236}">
                  <a16:creationId xmlns:a16="http://schemas.microsoft.com/office/drawing/2014/main" id="{C9C8AB91-80A2-4197-B411-27E1FA90C455}"/>
                </a:ext>
              </a:extLst>
            </p:cNvPr>
            <p:cNvSpPr/>
            <p:nvPr/>
          </p:nvSpPr>
          <p:spPr>
            <a:xfrm flipH="1">
              <a:off x="11232278" y="2917976"/>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 name="平行四边形 29">
              <a:extLst>
                <a:ext uri="{FF2B5EF4-FFF2-40B4-BE49-F238E27FC236}">
                  <a16:creationId xmlns:a16="http://schemas.microsoft.com/office/drawing/2014/main" id="{75A0AF35-5665-471C-92FA-A62A09A03C4F}"/>
                </a:ext>
              </a:extLst>
            </p:cNvPr>
            <p:cNvSpPr/>
            <p:nvPr/>
          </p:nvSpPr>
          <p:spPr>
            <a:xfrm flipH="1">
              <a:off x="11311698" y="2917976"/>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 name="平行四边形 30">
              <a:extLst>
                <a:ext uri="{FF2B5EF4-FFF2-40B4-BE49-F238E27FC236}">
                  <a16:creationId xmlns:a16="http://schemas.microsoft.com/office/drawing/2014/main" id="{062837BB-D2F1-450B-ADEA-E1790FBA3211}"/>
                </a:ext>
              </a:extLst>
            </p:cNvPr>
            <p:cNvSpPr/>
            <p:nvPr/>
          </p:nvSpPr>
          <p:spPr>
            <a:xfrm flipH="1">
              <a:off x="11391117" y="2917976"/>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平行四边形 31">
              <a:extLst>
                <a:ext uri="{FF2B5EF4-FFF2-40B4-BE49-F238E27FC236}">
                  <a16:creationId xmlns:a16="http://schemas.microsoft.com/office/drawing/2014/main" id="{C4C60376-7C12-42AE-A1C9-F05231D60E4B}"/>
                </a:ext>
              </a:extLst>
            </p:cNvPr>
            <p:cNvSpPr/>
            <p:nvPr/>
          </p:nvSpPr>
          <p:spPr>
            <a:xfrm flipH="1">
              <a:off x="11470536" y="2917976"/>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平行四边形 32">
              <a:extLst>
                <a:ext uri="{FF2B5EF4-FFF2-40B4-BE49-F238E27FC236}">
                  <a16:creationId xmlns:a16="http://schemas.microsoft.com/office/drawing/2014/main" id="{5FB60FDD-F96D-4E4A-AFDA-9D052862DB38}"/>
                </a:ext>
              </a:extLst>
            </p:cNvPr>
            <p:cNvSpPr/>
            <p:nvPr/>
          </p:nvSpPr>
          <p:spPr>
            <a:xfrm flipH="1">
              <a:off x="11549955" y="2917976"/>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 name="平行四边形 33">
              <a:extLst>
                <a:ext uri="{FF2B5EF4-FFF2-40B4-BE49-F238E27FC236}">
                  <a16:creationId xmlns:a16="http://schemas.microsoft.com/office/drawing/2014/main" id="{19B7F240-C005-40A0-BE43-8C59D86F2553}"/>
                </a:ext>
              </a:extLst>
            </p:cNvPr>
            <p:cNvSpPr/>
            <p:nvPr/>
          </p:nvSpPr>
          <p:spPr>
            <a:xfrm flipH="1">
              <a:off x="11629374" y="2917976"/>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 name="任意多边形: 形状 34">
              <a:extLst>
                <a:ext uri="{FF2B5EF4-FFF2-40B4-BE49-F238E27FC236}">
                  <a16:creationId xmlns:a16="http://schemas.microsoft.com/office/drawing/2014/main" id="{F9212826-6463-4D7C-A63C-F6B5033D1C7A}"/>
                </a:ext>
              </a:extLst>
            </p:cNvPr>
            <p:cNvSpPr/>
            <p:nvPr/>
          </p:nvSpPr>
          <p:spPr>
            <a:xfrm>
              <a:off x="9170300" y="4289273"/>
              <a:ext cx="102011" cy="99023"/>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190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9" name="组合 48">
            <a:extLst>
              <a:ext uri="{FF2B5EF4-FFF2-40B4-BE49-F238E27FC236}">
                <a16:creationId xmlns:a16="http://schemas.microsoft.com/office/drawing/2014/main" id="{A254CBB8-89B3-4369-923D-293051854C80}"/>
              </a:ext>
            </a:extLst>
          </p:cNvPr>
          <p:cNvGrpSpPr/>
          <p:nvPr/>
        </p:nvGrpSpPr>
        <p:grpSpPr>
          <a:xfrm>
            <a:off x="9170300" y="4627280"/>
            <a:ext cx="2556000" cy="1470320"/>
            <a:chOff x="9170300" y="4627280"/>
            <a:chExt cx="2556000" cy="1470320"/>
          </a:xfrm>
        </p:grpSpPr>
        <p:sp>
          <p:nvSpPr>
            <p:cNvPr id="36" name="任意多边形: 形状 35">
              <a:extLst>
                <a:ext uri="{FF2B5EF4-FFF2-40B4-BE49-F238E27FC236}">
                  <a16:creationId xmlns:a16="http://schemas.microsoft.com/office/drawing/2014/main" id="{1A0FC4D9-B5B5-4534-AE67-9034E17FD645}"/>
                </a:ext>
              </a:extLst>
            </p:cNvPr>
            <p:cNvSpPr/>
            <p:nvPr/>
          </p:nvSpPr>
          <p:spPr>
            <a:xfrm>
              <a:off x="9170300" y="4627280"/>
              <a:ext cx="2556000" cy="1470320"/>
            </a:xfrm>
            <a:custGeom>
              <a:avLst/>
              <a:gdLst>
                <a:gd name="connsiteX0" fmla="*/ 0 w 8498896"/>
                <a:gd name="connsiteY0" fmla="*/ 0 h 4888928"/>
                <a:gd name="connsiteX1" fmla="*/ 6185520 w 8498896"/>
                <a:gd name="connsiteY1" fmla="*/ 0 h 4888928"/>
                <a:gd name="connsiteX2" fmla="*/ 6390030 w 8498896"/>
                <a:gd name="connsiteY2" fmla="*/ 205322 h 4888928"/>
                <a:gd name="connsiteX3" fmla="*/ 8491843 w 8498896"/>
                <a:gd name="connsiteY3" fmla="*/ 205322 h 4888928"/>
                <a:gd name="connsiteX4" fmla="*/ 8498896 w 8498896"/>
                <a:gd name="connsiteY4" fmla="*/ 212375 h 4888928"/>
                <a:gd name="connsiteX5" fmla="*/ 8498896 w 8498896"/>
                <a:gd name="connsiteY5" fmla="*/ 4888928 h 4888928"/>
                <a:gd name="connsiteX6" fmla="*/ 212375 w 8498896"/>
                <a:gd name="connsiteY6" fmla="*/ 4888928 h 4888928"/>
                <a:gd name="connsiteX7" fmla="*/ 0 w 8498896"/>
                <a:gd name="connsiteY7" fmla="*/ 4676553 h 488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8896" h="4888928">
                  <a:moveTo>
                    <a:pt x="0" y="0"/>
                  </a:moveTo>
                  <a:lnTo>
                    <a:pt x="6185520" y="0"/>
                  </a:lnTo>
                  <a:lnTo>
                    <a:pt x="6390030" y="205322"/>
                  </a:lnTo>
                  <a:lnTo>
                    <a:pt x="8491843" y="205322"/>
                  </a:lnTo>
                  <a:lnTo>
                    <a:pt x="8498896" y="212375"/>
                  </a:lnTo>
                  <a:lnTo>
                    <a:pt x="8498896" y="4888928"/>
                  </a:lnTo>
                  <a:lnTo>
                    <a:pt x="212375" y="4888928"/>
                  </a:lnTo>
                  <a:lnTo>
                    <a:pt x="0" y="4676553"/>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平行四边形 36">
              <a:extLst>
                <a:ext uri="{FF2B5EF4-FFF2-40B4-BE49-F238E27FC236}">
                  <a16:creationId xmlns:a16="http://schemas.microsoft.com/office/drawing/2014/main" id="{056C7AF4-AA66-4028-BB79-0045BB4E4EEE}"/>
                </a:ext>
              </a:extLst>
            </p:cNvPr>
            <p:cNvSpPr/>
            <p:nvPr/>
          </p:nvSpPr>
          <p:spPr>
            <a:xfrm flipH="1">
              <a:off x="11073440" y="4627280"/>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平行四边形 37">
              <a:extLst>
                <a:ext uri="{FF2B5EF4-FFF2-40B4-BE49-F238E27FC236}">
                  <a16:creationId xmlns:a16="http://schemas.microsoft.com/office/drawing/2014/main" id="{96576A08-2D91-4980-8771-3D63D9E78929}"/>
                </a:ext>
              </a:extLst>
            </p:cNvPr>
            <p:cNvSpPr/>
            <p:nvPr/>
          </p:nvSpPr>
          <p:spPr>
            <a:xfrm flipH="1">
              <a:off x="11152859" y="4627280"/>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 name="平行四边形 38">
              <a:extLst>
                <a:ext uri="{FF2B5EF4-FFF2-40B4-BE49-F238E27FC236}">
                  <a16:creationId xmlns:a16="http://schemas.microsoft.com/office/drawing/2014/main" id="{DE5D5F15-80B2-48D3-AE04-A8BB244E99CA}"/>
                </a:ext>
              </a:extLst>
            </p:cNvPr>
            <p:cNvSpPr/>
            <p:nvPr/>
          </p:nvSpPr>
          <p:spPr>
            <a:xfrm flipH="1">
              <a:off x="11232278" y="4627280"/>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平行四边形 39">
              <a:extLst>
                <a:ext uri="{FF2B5EF4-FFF2-40B4-BE49-F238E27FC236}">
                  <a16:creationId xmlns:a16="http://schemas.microsoft.com/office/drawing/2014/main" id="{335B7369-5705-4866-A4E2-1F4274848872}"/>
                </a:ext>
              </a:extLst>
            </p:cNvPr>
            <p:cNvSpPr/>
            <p:nvPr/>
          </p:nvSpPr>
          <p:spPr>
            <a:xfrm flipH="1">
              <a:off x="11311698" y="4627280"/>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 name="平行四边形 40">
              <a:extLst>
                <a:ext uri="{FF2B5EF4-FFF2-40B4-BE49-F238E27FC236}">
                  <a16:creationId xmlns:a16="http://schemas.microsoft.com/office/drawing/2014/main" id="{144C2A4F-F6E0-405B-B584-A30ACBE7B9ED}"/>
                </a:ext>
              </a:extLst>
            </p:cNvPr>
            <p:cNvSpPr/>
            <p:nvPr/>
          </p:nvSpPr>
          <p:spPr>
            <a:xfrm flipH="1">
              <a:off x="11391117" y="4627280"/>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2" name="平行四边形 41">
              <a:extLst>
                <a:ext uri="{FF2B5EF4-FFF2-40B4-BE49-F238E27FC236}">
                  <a16:creationId xmlns:a16="http://schemas.microsoft.com/office/drawing/2014/main" id="{37D9B74A-2F44-41A5-9BF3-82D789531A58}"/>
                </a:ext>
              </a:extLst>
            </p:cNvPr>
            <p:cNvSpPr/>
            <p:nvPr/>
          </p:nvSpPr>
          <p:spPr>
            <a:xfrm flipH="1">
              <a:off x="11470536" y="4627280"/>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平行四边形 42">
              <a:extLst>
                <a:ext uri="{FF2B5EF4-FFF2-40B4-BE49-F238E27FC236}">
                  <a16:creationId xmlns:a16="http://schemas.microsoft.com/office/drawing/2014/main" id="{F7F9D7AC-7E8F-40F0-9016-11819709A6BD}"/>
                </a:ext>
              </a:extLst>
            </p:cNvPr>
            <p:cNvSpPr/>
            <p:nvPr/>
          </p:nvSpPr>
          <p:spPr>
            <a:xfrm flipH="1">
              <a:off x="11549955" y="4627280"/>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 name="平行四边形 43">
              <a:extLst>
                <a:ext uri="{FF2B5EF4-FFF2-40B4-BE49-F238E27FC236}">
                  <a16:creationId xmlns:a16="http://schemas.microsoft.com/office/drawing/2014/main" id="{36A58313-3BE0-417D-A1E9-79B41156A736}"/>
                </a:ext>
              </a:extLst>
            </p:cNvPr>
            <p:cNvSpPr/>
            <p:nvPr/>
          </p:nvSpPr>
          <p:spPr>
            <a:xfrm flipH="1">
              <a:off x="11629374" y="4627280"/>
              <a:ext cx="96926" cy="49269"/>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任意多边形: 形状 44">
              <a:extLst>
                <a:ext uri="{FF2B5EF4-FFF2-40B4-BE49-F238E27FC236}">
                  <a16:creationId xmlns:a16="http://schemas.microsoft.com/office/drawing/2014/main" id="{32154CD5-F9FD-49A0-8C20-A33369B576F8}"/>
                </a:ext>
              </a:extLst>
            </p:cNvPr>
            <p:cNvSpPr/>
            <p:nvPr/>
          </p:nvSpPr>
          <p:spPr>
            <a:xfrm>
              <a:off x="9170300" y="5998577"/>
              <a:ext cx="102011" cy="99023"/>
            </a:xfrm>
            <a:custGeom>
              <a:avLst/>
              <a:gdLst>
                <a:gd name="connsiteX0" fmla="*/ 0 w 487049"/>
                <a:gd name="connsiteY0" fmla="*/ 0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0" fmla="*/ 0 w 487049"/>
                <a:gd name="connsiteY0" fmla="*/ 0 h 487049"/>
                <a:gd name="connsiteX1" fmla="*/ 249038 w 487049"/>
                <a:gd name="connsiteY1" fmla="*/ 246188 h 487049"/>
                <a:gd name="connsiteX2" fmla="*/ 487049 w 487049"/>
                <a:gd name="connsiteY2" fmla="*/ 487049 h 487049"/>
                <a:gd name="connsiteX3" fmla="*/ 236304 w 487049"/>
                <a:gd name="connsiteY3" fmla="*/ 487049 h 487049"/>
                <a:gd name="connsiteX4" fmla="*/ 0 w 487049"/>
                <a:gd name="connsiteY4" fmla="*/ 250745 h 487049"/>
                <a:gd name="connsiteX5" fmla="*/ 0 w 487049"/>
                <a:gd name="connsiteY5" fmla="*/ 0 h 487049"/>
                <a:gd name="connsiteX0" fmla="*/ 249038 w 487049"/>
                <a:gd name="connsiteY0" fmla="*/ 246188 h 487049"/>
                <a:gd name="connsiteX1" fmla="*/ 487049 w 487049"/>
                <a:gd name="connsiteY1" fmla="*/ 487049 h 487049"/>
                <a:gd name="connsiteX2" fmla="*/ 236304 w 487049"/>
                <a:gd name="connsiteY2" fmla="*/ 487049 h 487049"/>
                <a:gd name="connsiteX3" fmla="*/ 0 w 487049"/>
                <a:gd name="connsiteY3" fmla="*/ 250745 h 487049"/>
                <a:gd name="connsiteX4" fmla="*/ 0 w 487049"/>
                <a:gd name="connsiteY4" fmla="*/ 0 h 487049"/>
                <a:gd name="connsiteX5" fmla="*/ 340478 w 487049"/>
                <a:gd name="connsiteY5"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4" fmla="*/ 340478 w 487049"/>
                <a:gd name="connsiteY4" fmla="*/ 337628 h 487049"/>
                <a:gd name="connsiteX0" fmla="*/ 487049 w 487049"/>
                <a:gd name="connsiteY0" fmla="*/ 487049 h 487049"/>
                <a:gd name="connsiteX1" fmla="*/ 236304 w 487049"/>
                <a:gd name="connsiteY1" fmla="*/ 487049 h 487049"/>
                <a:gd name="connsiteX2" fmla="*/ 0 w 487049"/>
                <a:gd name="connsiteY2" fmla="*/ 250745 h 487049"/>
                <a:gd name="connsiteX3" fmla="*/ 0 w 487049"/>
                <a:gd name="connsiteY3" fmla="*/ 0 h 487049"/>
                <a:gd name="connsiteX0" fmla="*/ 489855 w 489855"/>
                <a:gd name="connsiteY0" fmla="*/ 372012 h 372012"/>
                <a:gd name="connsiteX1" fmla="*/ 239110 w 489855"/>
                <a:gd name="connsiteY1" fmla="*/ 372012 h 372012"/>
                <a:gd name="connsiteX2" fmla="*/ 2806 w 489855"/>
                <a:gd name="connsiteY2" fmla="*/ 135708 h 372012"/>
                <a:gd name="connsiteX3" fmla="*/ 0 w 489855"/>
                <a:gd name="connsiteY3" fmla="*/ 0 h 372012"/>
                <a:gd name="connsiteX0" fmla="*/ 383236 w 383236"/>
                <a:gd name="connsiteY0" fmla="*/ 372012 h 372012"/>
                <a:gd name="connsiteX1" fmla="*/ 239110 w 383236"/>
                <a:gd name="connsiteY1" fmla="*/ 372012 h 372012"/>
                <a:gd name="connsiteX2" fmla="*/ 2806 w 383236"/>
                <a:gd name="connsiteY2" fmla="*/ 135708 h 372012"/>
                <a:gd name="connsiteX3" fmla="*/ 0 w 383236"/>
                <a:gd name="connsiteY3" fmla="*/ 0 h 372012"/>
              </a:gdLst>
              <a:ahLst/>
              <a:cxnLst>
                <a:cxn ang="0">
                  <a:pos x="connsiteX0" y="connsiteY0"/>
                </a:cxn>
                <a:cxn ang="0">
                  <a:pos x="connsiteX1" y="connsiteY1"/>
                </a:cxn>
                <a:cxn ang="0">
                  <a:pos x="connsiteX2" y="connsiteY2"/>
                </a:cxn>
                <a:cxn ang="0">
                  <a:pos x="connsiteX3" y="connsiteY3"/>
                </a:cxn>
              </a:cxnLst>
              <a:rect l="l" t="t" r="r" b="b"/>
              <a:pathLst>
                <a:path w="383236" h="372012">
                  <a:moveTo>
                    <a:pt x="383236" y="372012"/>
                  </a:moveTo>
                  <a:lnTo>
                    <a:pt x="239110" y="372012"/>
                  </a:lnTo>
                  <a:lnTo>
                    <a:pt x="2806" y="135708"/>
                  </a:lnTo>
                  <a:cubicBezTo>
                    <a:pt x="1871" y="90472"/>
                    <a:pt x="935" y="45236"/>
                    <a:pt x="0" y="0"/>
                  </a:cubicBezTo>
                </a:path>
              </a:pathLst>
            </a:custGeom>
            <a:noFill/>
            <a:ln w="19050" cap="sq">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 name="文本占位符 1">
            <a:extLst>
              <a:ext uri="{FF2B5EF4-FFF2-40B4-BE49-F238E27FC236}">
                <a16:creationId xmlns:a16="http://schemas.microsoft.com/office/drawing/2014/main" id="{1ECCC594-8CEA-490D-A70C-F3A25248F64B}"/>
              </a:ext>
            </a:extLst>
          </p:cNvPr>
          <p:cNvSpPr>
            <a:spLocks noGrp="1"/>
          </p:cNvSpPr>
          <p:nvPr>
            <p:ph type="body" sz="quarter" idx="21"/>
          </p:nvPr>
        </p:nvSpPr>
        <p:spPr/>
        <p:txBody>
          <a:bodyPr/>
          <a:lstStyle/>
          <a:p>
            <a:r>
              <a:rPr lang="zh-CN" altLang="en-US" dirty="0"/>
              <a:t>最终报告效果展示</a:t>
            </a:r>
          </a:p>
        </p:txBody>
      </p:sp>
      <p:pic>
        <p:nvPicPr>
          <p:cNvPr id="3" name="图片占位符 114" descr="图形用户界面&#10;&#10;描述已自动生成">
            <a:extLst>
              <a:ext uri="{FF2B5EF4-FFF2-40B4-BE49-F238E27FC236}">
                <a16:creationId xmlns:a16="http://schemas.microsoft.com/office/drawing/2014/main" id="{96E42A89-06AA-4ECF-9B23-AD895259659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197261" y="4654366"/>
            <a:ext cx="2502078" cy="1416147"/>
          </a:xfrm>
          <a:custGeom>
            <a:avLst/>
            <a:gdLst>
              <a:gd name="connsiteX0" fmla="*/ 0 w 2502078"/>
              <a:gd name="connsiteY0" fmla="*/ 0 h 1416147"/>
              <a:gd name="connsiteX1" fmla="*/ 1821019 w 2502078"/>
              <a:gd name="connsiteY1" fmla="*/ 0 h 1416147"/>
              <a:gd name="connsiteX2" fmla="*/ 1881227 w 2502078"/>
              <a:gd name="connsiteY2" fmla="*/ 59474 h 1416147"/>
              <a:gd name="connsiteX3" fmla="*/ 2500001 w 2502078"/>
              <a:gd name="connsiteY3" fmla="*/ 59474 h 1416147"/>
              <a:gd name="connsiteX4" fmla="*/ 2502078 w 2502078"/>
              <a:gd name="connsiteY4" fmla="*/ 61517 h 1416147"/>
              <a:gd name="connsiteX5" fmla="*/ 2502078 w 2502078"/>
              <a:gd name="connsiteY5" fmla="*/ 1416147 h 1416147"/>
              <a:gd name="connsiteX6" fmla="*/ 62523 w 2502078"/>
              <a:gd name="connsiteY6" fmla="*/ 1416147 h 1416147"/>
              <a:gd name="connsiteX7" fmla="*/ 0 w 2502078"/>
              <a:gd name="connsiteY7" fmla="*/ 1354630 h 141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078" h="1416147">
                <a:moveTo>
                  <a:pt x="0" y="0"/>
                </a:moveTo>
                <a:lnTo>
                  <a:pt x="1821019" y="0"/>
                </a:lnTo>
                <a:lnTo>
                  <a:pt x="1881227" y="59474"/>
                </a:lnTo>
                <a:lnTo>
                  <a:pt x="2500001" y="59474"/>
                </a:lnTo>
                <a:lnTo>
                  <a:pt x="2502078" y="61517"/>
                </a:lnTo>
                <a:lnTo>
                  <a:pt x="2502078" y="1416147"/>
                </a:lnTo>
                <a:lnTo>
                  <a:pt x="62523" y="1416147"/>
                </a:lnTo>
                <a:lnTo>
                  <a:pt x="0" y="1354630"/>
                </a:lnTo>
                <a:close/>
              </a:path>
            </a:pathLst>
          </a:custGeom>
        </p:spPr>
      </p:pic>
      <p:pic>
        <p:nvPicPr>
          <p:cNvPr id="4" name="图片占位符 112" descr="图形用户界面, 应用程序&#10;&#10;描述已自动生成">
            <a:extLst>
              <a:ext uri="{FF2B5EF4-FFF2-40B4-BE49-F238E27FC236}">
                <a16:creationId xmlns:a16="http://schemas.microsoft.com/office/drawing/2014/main" id="{88214440-753B-490D-B890-670EA30547D2}"/>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197261" y="2945062"/>
            <a:ext cx="2502078" cy="1416147"/>
          </a:xfrm>
          <a:custGeom>
            <a:avLst/>
            <a:gdLst>
              <a:gd name="connsiteX0" fmla="*/ 0 w 2502078"/>
              <a:gd name="connsiteY0" fmla="*/ 0 h 1416147"/>
              <a:gd name="connsiteX1" fmla="*/ 1821019 w 2502078"/>
              <a:gd name="connsiteY1" fmla="*/ 0 h 1416147"/>
              <a:gd name="connsiteX2" fmla="*/ 1881227 w 2502078"/>
              <a:gd name="connsiteY2" fmla="*/ 59474 h 1416147"/>
              <a:gd name="connsiteX3" fmla="*/ 2500001 w 2502078"/>
              <a:gd name="connsiteY3" fmla="*/ 59474 h 1416147"/>
              <a:gd name="connsiteX4" fmla="*/ 2502078 w 2502078"/>
              <a:gd name="connsiteY4" fmla="*/ 61517 h 1416147"/>
              <a:gd name="connsiteX5" fmla="*/ 2502078 w 2502078"/>
              <a:gd name="connsiteY5" fmla="*/ 1416147 h 1416147"/>
              <a:gd name="connsiteX6" fmla="*/ 62523 w 2502078"/>
              <a:gd name="connsiteY6" fmla="*/ 1416147 h 1416147"/>
              <a:gd name="connsiteX7" fmla="*/ 0 w 2502078"/>
              <a:gd name="connsiteY7" fmla="*/ 1354630 h 141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078" h="1416147">
                <a:moveTo>
                  <a:pt x="0" y="0"/>
                </a:moveTo>
                <a:lnTo>
                  <a:pt x="1821019" y="0"/>
                </a:lnTo>
                <a:lnTo>
                  <a:pt x="1881227" y="59474"/>
                </a:lnTo>
                <a:lnTo>
                  <a:pt x="2500001" y="59474"/>
                </a:lnTo>
                <a:lnTo>
                  <a:pt x="2502078" y="61517"/>
                </a:lnTo>
                <a:lnTo>
                  <a:pt x="2502078" y="1416147"/>
                </a:lnTo>
                <a:lnTo>
                  <a:pt x="62523" y="1416147"/>
                </a:lnTo>
                <a:lnTo>
                  <a:pt x="0" y="1354630"/>
                </a:lnTo>
                <a:close/>
              </a:path>
            </a:pathLst>
          </a:custGeom>
        </p:spPr>
      </p:pic>
      <p:pic>
        <p:nvPicPr>
          <p:cNvPr id="5" name="图片占位符 7" descr="图形用户界面, 应用程序&#10;&#10;描述已自动生成">
            <a:extLst>
              <a:ext uri="{FF2B5EF4-FFF2-40B4-BE49-F238E27FC236}">
                <a16:creationId xmlns:a16="http://schemas.microsoft.com/office/drawing/2014/main" id="{790B2C44-777D-4195-A076-C1BAD11DB07A}"/>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55349" y="1298736"/>
            <a:ext cx="8319600" cy="4708800"/>
          </a:xfrm>
          <a:custGeom>
            <a:avLst/>
            <a:gdLst>
              <a:gd name="connsiteX0" fmla="*/ 0 w 8319600"/>
              <a:gd name="connsiteY0" fmla="*/ 0 h 4708800"/>
              <a:gd name="connsiteX1" fmla="*/ 6055028 w 8319600"/>
              <a:gd name="connsiteY1" fmla="*/ 0 h 4708800"/>
              <a:gd name="connsiteX2" fmla="*/ 6255224 w 8319600"/>
              <a:gd name="connsiteY2" fmla="*/ 197757 h 4708800"/>
              <a:gd name="connsiteX3" fmla="*/ 8312696 w 8319600"/>
              <a:gd name="connsiteY3" fmla="*/ 197757 h 4708800"/>
              <a:gd name="connsiteX4" fmla="*/ 8319600 w 8319600"/>
              <a:gd name="connsiteY4" fmla="*/ 204550 h 4708800"/>
              <a:gd name="connsiteX5" fmla="*/ 8319600 w 8319600"/>
              <a:gd name="connsiteY5" fmla="*/ 4708800 h 4708800"/>
              <a:gd name="connsiteX6" fmla="*/ 207895 w 8319600"/>
              <a:gd name="connsiteY6" fmla="*/ 4708800 h 4708800"/>
              <a:gd name="connsiteX7" fmla="*/ 0 w 8319600"/>
              <a:gd name="connsiteY7" fmla="*/ 4504250 h 47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19600" h="4708800">
                <a:moveTo>
                  <a:pt x="0" y="0"/>
                </a:moveTo>
                <a:lnTo>
                  <a:pt x="6055028" y="0"/>
                </a:lnTo>
                <a:lnTo>
                  <a:pt x="6255224" y="197757"/>
                </a:lnTo>
                <a:lnTo>
                  <a:pt x="8312696" y="197757"/>
                </a:lnTo>
                <a:lnTo>
                  <a:pt x="8319600" y="204550"/>
                </a:lnTo>
                <a:lnTo>
                  <a:pt x="8319600" y="4708800"/>
                </a:lnTo>
                <a:lnTo>
                  <a:pt x="207895" y="4708800"/>
                </a:lnTo>
                <a:lnTo>
                  <a:pt x="0" y="4504250"/>
                </a:lnTo>
                <a:close/>
              </a:path>
            </a:pathLst>
          </a:custGeom>
        </p:spPr>
      </p:pic>
      <p:pic>
        <p:nvPicPr>
          <p:cNvPr id="6" name="图片占位符 11" descr="图形用户界面&#10;&#10;描述已自动生成">
            <a:extLst>
              <a:ext uri="{FF2B5EF4-FFF2-40B4-BE49-F238E27FC236}">
                <a16:creationId xmlns:a16="http://schemas.microsoft.com/office/drawing/2014/main" id="{C0590917-88F8-4120-BD78-30FC0D59140C}"/>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97261" y="1235759"/>
            <a:ext cx="2502078" cy="1416147"/>
          </a:xfrm>
          <a:custGeom>
            <a:avLst/>
            <a:gdLst>
              <a:gd name="connsiteX0" fmla="*/ 0 w 2502078"/>
              <a:gd name="connsiteY0" fmla="*/ 0 h 1416147"/>
              <a:gd name="connsiteX1" fmla="*/ 1821019 w 2502078"/>
              <a:gd name="connsiteY1" fmla="*/ 0 h 1416147"/>
              <a:gd name="connsiteX2" fmla="*/ 1881227 w 2502078"/>
              <a:gd name="connsiteY2" fmla="*/ 59474 h 1416147"/>
              <a:gd name="connsiteX3" fmla="*/ 2500001 w 2502078"/>
              <a:gd name="connsiteY3" fmla="*/ 59474 h 1416147"/>
              <a:gd name="connsiteX4" fmla="*/ 2502078 w 2502078"/>
              <a:gd name="connsiteY4" fmla="*/ 61517 h 1416147"/>
              <a:gd name="connsiteX5" fmla="*/ 2502078 w 2502078"/>
              <a:gd name="connsiteY5" fmla="*/ 1416147 h 1416147"/>
              <a:gd name="connsiteX6" fmla="*/ 62523 w 2502078"/>
              <a:gd name="connsiteY6" fmla="*/ 1416147 h 1416147"/>
              <a:gd name="connsiteX7" fmla="*/ 0 w 2502078"/>
              <a:gd name="connsiteY7" fmla="*/ 1354630 h 1416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2078" h="1416147">
                <a:moveTo>
                  <a:pt x="0" y="0"/>
                </a:moveTo>
                <a:lnTo>
                  <a:pt x="1821019" y="0"/>
                </a:lnTo>
                <a:lnTo>
                  <a:pt x="1881227" y="59474"/>
                </a:lnTo>
                <a:lnTo>
                  <a:pt x="2500001" y="59474"/>
                </a:lnTo>
                <a:lnTo>
                  <a:pt x="2502078" y="61517"/>
                </a:lnTo>
                <a:lnTo>
                  <a:pt x="2502078" y="1416147"/>
                </a:lnTo>
                <a:lnTo>
                  <a:pt x="62523" y="1416147"/>
                </a:lnTo>
                <a:lnTo>
                  <a:pt x="0" y="1354630"/>
                </a:lnTo>
                <a:close/>
              </a:path>
            </a:pathLst>
          </a:custGeom>
        </p:spPr>
      </p:pic>
    </p:spTree>
    <p:extLst>
      <p:ext uri="{BB962C8B-B14F-4D97-AF65-F5344CB8AC3E}">
        <p14:creationId xmlns:p14="http://schemas.microsoft.com/office/powerpoint/2010/main" val="1064271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1" name="组合 190">
            <a:extLst>
              <a:ext uri="{FF2B5EF4-FFF2-40B4-BE49-F238E27FC236}">
                <a16:creationId xmlns:a16="http://schemas.microsoft.com/office/drawing/2014/main" id="{953A492D-E882-4865-82CE-0A1E3A4DB5BC}"/>
              </a:ext>
            </a:extLst>
          </p:cNvPr>
          <p:cNvGrpSpPr/>
          <p:nvPr/>
        </p:nvGrpSpPr>
        <p:grpSpPr>
          <a:xfrm>
            <a:off x="479424" y="1412874"/>
            <a:ext cx="5220000" cy="5220000"/>
            <a:chOff x="479424" y="1412874"/>
            <a:chExt cx="5220000" cy="5220000"/>
          </a:xfrm>
        </p:grpSpPr>
        <p:grpSp>
          <p:nvGrpSpPr>
            <p:cNvPr id="192" name="组合 191">
              <a:extLst>
                <a:ext uri="{FF2B5EF4-FFF2-40B4-BE49-F238E27FC236}">
                  <a16:creationId xmlns:a16="http://schemas.microsoft.com/office/drawing/2014/main" id="{9F5F944C-081D-43AB-BD61-220035474B73}"/>
                </a:ext>
              </a:extLst>
            </p:cNvPr>
            <p:cNvGrpSpPr/>
            <p:nvPr userDrawn="1"/>
          </p:nvGrpSpPr>
          <p:grpSpPr>
            <a:xfrm>
              <a:off x="479424" y="1412874"/>
              <a:ext cx="5220000" cy="5220000"/>
              <a:chOff x="479424" y="1412874"/>
              <a:chExt cx="5220000" cy="5220000"/>
            </a:xfrm>
          </p:grpSpPr>
          <p:grpSp>
            <p:nvGrpSpPr>
              <p:cNvPr id="210" name="组合 209">
                <a:extLst>
                  <a:ext uri="{FF2B5EF4-FFF2-40B4-BE49-F238E27FC236}">
                    <a16:creationId xmlns:a16="http://schemas.microsoft.com/office/drawing/2014/main" id="{EF590A00-2A0B-4A22-8964-3BEE52E25689}"/>
                  </a:ext>
                </a:extLst>
              </p:cNvPr>
              <p:cNvGrpSpPr/>
              <p:nvPr/>
            </p:nvGrpSpPr>
            <p:grpSpPr>
              <a:xfrm>
                <a:off x="3550919" y="1412875"/>
                <a:ext cx="1298009" cy="126000"/>
                <a:chOff x="3550919" y="1412875"/>
                <a:chExt cx="1298009" cy="126000"/>
              </a:xfrm>
            </p:grpSpPr>
            <p:sp>
              <p:nvSpPr>
                <p:cNvPr id="222" name="平行四边形 221">
                  <a:extLst>
                    <a:ext uri="{FF2B5EF4-FFF2-40B4-BE49-F238E27FC236}">
                      <a16:creationId xmlns:a16="http://schemas.microsoft.com/office/drawing/2014/main" id="{7D6CF314-B568-4F6A-9811-BE6D91FD0AD6}"/>
                    </a:ext>
                  </a:extLst>
                </p:cNvPr>
                <p:cNvSpPr/>
                <p:nvPr/>
              </p:nvSpPr>
              <p:spPr>
                <a:xfrm flipH="1">
                  <a:off x="3550919"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3" name="平行四边形 222">
                  <a:extLst>
                    <a:ext uri="{FF2B5EF4-FFF2-40B4-BE49-F238E27FC236}">
                      <a16:creationId xmlns:a16="http://schemas.microsoft.com/office/drawing/2014/main" id="{0C8A4279-D5B3-4F35-ACF2-ECF052CC2E04}"/>
                    </a:ext>
                  </a:extLst>
                </p:cNvPr>
                <p:cNvSpPr/>
                <p:nvPr/>
              </p:nvSpPr>
              <p:spPr>
                <a:xfrm flipH="1">
                  <a:off x="365920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4" name="平行四边形 223">
                  <a:extLst>
                    <a:ext uri="{FF2B5EF4-FFF2-40B4-BE49-F238E27FC236}">
                      <a16:creationId xmlns:a16="http://schemas.microsoft.com/office/drawing/2014/main" id="{59CD912E-59B3-4B82-AAEE-39E971430760}"/>
                    </a:ext>
                  </a:extLst>
                </p:cNvPr>
                <p:cNvSpPr/>
                <p:nvPr/>
              </p:nvSpPr>
              <p:spPr>
                <a:xfrm flipH="1">
                  <a:off x="3767493"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5" name="平行四边形 224">
                  <a:extLst>
                    <a:ext uri="{FF2B5EF4-FFF2-40B4-BE49-F238E27FC236}">
                      <a16:creationId xmlns:a16="http://schemas.microsoft.com/office/drawing/2014/main" id="{A8AEC280-C3E5-4724-97E7-A957D2084E30}"/>
                    </a:ext>
                  </a:extLst>
                </p:cNvPr>
                <p:cNvSpPr/>
                <p:nvPr/>
              </p:nvSpPr>
              <p:spPr>
                <a:xfrm flipH="1">
                  <a:off x="3875780"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6" name="平行四边形 225">
                  <a:extLst>
                    <a:ext uri="{FF2B5EF4-FFF2-40B4-BE49-F238E27FC236}">
                      <a16:creationId xmlns:a16="http://schemas.microsoft.com/office/drawing/2014/main" id="{5ED01AF4-C42F-40D3-AB03-2E8E9378CEB6}"/>
                    </a:ext>
                  </a:extLst>
                </p:cNvPr>
                <p:cNvSpPr/>
                <p:nvPr/>
              </p:nvSpPr>
              <p:spPr>
                <a:xfrm flipH="1">
                  <a:off x="3984067"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7" name="平行四边形 226">
                  <a:extLst>
                    <a:ext uri="{FF2B5EF4-FFF2-40B4-BE49-F238E27FC236}">
                      <a16:creationId xmlns:a16="http://schemas.microsoft.com/office/drawing/2014/main" id="{B348BBD5-37BB-4084-A6A4-4FB1A4C1D81C}"/>
                    </a:ext>
                  </a:extLst>
                </p:cNvPr>
                <p:cNvSpPr/>
                <p:nvPr/>
              </p:nvSpPr>
              <p:spPr>
                <a:xfrm flipH="1">
                  <a:off x="4092354"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8" name="平行四边形 227">
                  <a:extLst>
                    <a:ext uri="{FF2B5EF4-FFF2-40B4-BE49-F238E27FC236}">
                      <a16:creationId xmlns:a16="http://schemas.microsoft.com/office/drawing/2014/main" id="{7760CEDA-5BA2-44AE-9471-AD4B55AF4A26}"/>
                    </a:ext>
                  </a:extLst>
                </p:cNvPr>
                <p:cNvSpPr/>
                <p:nvPr/>
              </p:nvSpPr>
              <p:spPr>
                <a:xfrm flipH="1">
                  <a:off x="420064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9" name="平行四边形 228">
                  <a:extLst>
                    <a:ext uri="{FF2B5EF4-FFF2-40B4-BE49-F238E27FC236}">
                      <a16:creationId xmlns:a16="http://schemas.microsoft.com/office/drawing/2014/main" id="{17F66DE8-9164-4034-BCCF-03AE2B284E1C}"/>
                    </a:ext>
                  </a:extLst>
                </p:cNvPr>
                <p:cNvSpPr/>
                <p:nvPr/>
              </p:nvSpPr>
              <p:spPr>
                <a:xfrm flipH="1">
                  <a:off x="4308928" y="1412875"/>
                  <a:ext cx="54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11" name="组合 210">
                <a:extLst>
                  <a:ext uri="{FF2B5EF4-FFF2-40B4-BE49-F238E27FC236}">
                    <a16:creationId xmlns:a16="http://schemas.microsoft.com/office/drawing/2014/main" id="{513E5E1C-4A2F-46B3-B0D4-BBB9C6E35A51}"/>
                  </a:ext>
                </a:extLst>
              </p:cNvPr>
              <p:cNvGrpSpPr/>
              <p:nvPr/>
            </p:nvGrpSpPr>
            <p:grpSpPr>
              <a:xfrm rot="10800000">
                <a:off x="479424" y="1412874"/>
                <a:ext cx="5220000" cy="5220000"/>
                <a:chOff x="479424" y="1412874"/>
                <a:chExt cx="5220000" cy="5220000"/>
              </a:xfrm>
            </p:grpSpPr>
            <p:sp>
              <p:nvSpPr>
                <p:cNvPr id="212" name="任意多边形: 形状 211">
                  <a:extLst>
                    <a:ext uri="{FF2B5EF4-FFF2-40B4-BE49-F238E27FC236}">
                      <a16:creationId xmlns:a16="http://schemas.microsoft.com/office/drawing/2014/main" id="{F733646D-C53F-44FF-8B21-95BB04ACC4BC}"/>
                    </a:ext>
                  </a:extLst>
                </p:cNvPr>
                <p:cNvSpPr/>
                <p:nvPr/>
              </p:nvSpPr>
              <p:spPr>
                <a:xfrm rot="10800000">
                  <a:off x="479424" y="1412874"/>
                  <a:ext cx="5220000" cy="5220000"/>
                </a:xfrm>
                <a:custGeom>
                  <a:avLst/>
                  <a:gdLst>
                    <a:gd name="connsiteX0" fmla="*/ 5220000 w 5220000"/>
                    <a:gd name="connsiteY0" fmla="*/ 5220000 h 5220000"/>
                    <a:gd name="connsiteX1" fmla="*/ 2218896 w 5220000"/>
                    <a:gd name="connsiteY1" fmla="*/ 5220000 h 5220000"/>
                    <a:gd name="connsiteX2" fmla="*/ 2075003 w 5220000"/>
                    <a:gd name="connsiteY2" fmla="*/ 5075536 h 5220000"/>
                    <a:gd name="connsiteX3" fmla="*/ 369967 w 5220000"/>
                    <a:gd name="connsiteY3" fmla="*/ 5075536 h 5220000"/>
                    <a:gd name="connsiteX4" fmla="*/ 0 w 5220000"/>
                    <a:gd name="connsiteY4" fmla="*/ 4705569 h 5220000"/>
                    <a:gd name="connsiteX5" fmla="*/ 0 w 5220000"/>
                    <a:gd name="connsiteY5" fmla="*/ 0 h 5220000"/>
                    <a:gd name="connsiteX6" fmla="*/ 3001104 w 5220000"/>
                    <a:gd name="connsiteY6" fmla="*/ 0 h 5220000"/>
                    <a:gd name="connsiteX7" fmla="*/ 3144997 w 5220000"/>
                    <a:gd name="connsiteY7" fmla="*/ 144464 h 5220000"/>
                    <a:gd name="connsiteX8" fmla="*/ 4850033 w 5220000"/>
                    <a:gd name="connsiteY8" fmla="*/ 144464 h 5220000"/>
                    <a:gd name="connsiteX9" fmla="*/ 5220000 w 5220000"/>
                    <a:gd name="connsiteY9" fmla="*/ 514431 h 52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0000" h="5220000">
                      <a:moveTo>
                        <a:pt x="5220000" y="5220000"/>
                      </a:moveTo>
                      <a:lnTo>
                        <a:pt x="2218896" y="5220000"/>
                      </a:lnTo>
                      <a:lnTo>
                        <a:pt x="2075003" y="5075536"/>
                      </a:lnTo>
                      <a:lnTo>
                        <a:pt x="369967" y="5075536"/>
                      </a:lnTo>
                      <a:lnTo>
                        <a:pt x="0" y="4705569"/>
                      </a:lnTo>
                      <a:lnTo>
                        <a:pt x="0" y="0"/>
                      </a:lnTo>
                      <a:lnTo>
                        <a:pt x="3001104" y="0"/>
                      </a:lnTo>
                      <a:lnTo>
                        <a:pt x="3144997" y="144464"/>
                      </a:lnTo>
                      <a:lnTo>
                        <a:pt x="4850033" y="144464"/>
                      </a:lnTo>
                      <a:lnTo>
                        <a:pt x="5220000" y="514431"/>
                      </a:lnTo>
                      <a:close/>
                    </a:path>
                  </a:pathLst>
                </a:custGeom>
                <a:solidFill>
                  <a:schemeClr val="accent2">
                    <a:alpha val="1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13" name="组合 212">
                  <a:extLst>
                    <a:ext uri="{FF2B5EF4-FFF2-40B4-BE49-F238E27FC236}">
                      <a16:creationId xmlns:a16="http://schemas.microsoft.com/office/drawing/2014/main" id="{18BD3808-377A-43C2-9488-D5F4ED829BF4}"/>
                    </a:ext>
                  </a:extLst>
                </p:cNvPr>
                <p:cNvGrpSpPr/>
                <p:nvPr/>
              </p:nvGrpSpPr>
              <p:grpSpPr>
                <a:xfrm>
                  <a:off x="3550919" y="1412875"/>
                  <a:ext cx="1298009" cy="126000"/>
                  <a:chOff x="3550919" y="1412875"/>
                  <a:chExt cx="1298009" cy="126000"/>
                </a:xfrm>
              </p:grpSpPr>
              <p:sp>
                <p:nvSpPr>
                  <p:cNvPr id="214" name="平行四边形 213">
                    <a:extLst>
                      <a:ext uri="{FF2B5EF4-FFF2-40B4-BE49-F238E27FC236}">
                        <a16:creationId xmlns:a16="http://schemas.microsoft.com/office/drawing/2014/main" id="{0B8A8F8B-DD53-44D7-BDDB-B01DE6A37EBD}"/>
                      </a:ext>
                    </a:extLst>
                  </p:cNvPr>
                  <p:cNvSpPr/>
                  <p:nvPr/>
                </p:nvSpPr>
                <p:spPr>
                  <a:xfrm flipH="1">
                    <a:off x="3550919"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5" name="平行四边形 214">
                    <a:extLst>
                      <a:ext uri="{FF2B5EF4-FFF2-40B4-BE49-F238E27FC236}">
                        <a16:creationId xmlns:a16="http://schemas.microsoft.com/office/drawing/2014/main" id="{03318288-8E72-491E-B18A-7BE63F1B676C}"/>
                      </a:ext>
                    </a:extLst>
                  </p:cNvPr>
                  <p:cNvSpPr/>
                  <p:nvPr/>
                </p:nvSpPr>
                <p:spPr>
                  <a:xfrm flipH="1">
                    <a:off x="3659206"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6" name="平行四边形 215">
                    <a:extLst>
                      <a:ext uri="{FF2B5EF4-FFF2-40B4-BE49-F238E27FC236}">
                        <a16:creationId xmlns:a16="http://schemas.microsoft.com/office/drawing/2014/main" id="{750E4E64-D20D-44FD-8F07-02E6A783F665}"/>
                      </a:ext>
                    </a:extLst>
                  </p:cNvPr>
                  <p:cNvSpPr/>
                  <p:nvPr/>
                </p:nvSpPr>
                <p:spPr>
                  <a:xfrm flipH="1">
                    <a:off x="3767493"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7" name="平行四边形 216">
                    <a:extLst>
                      <a:ext uri="{FF2B5EF4-FFF2-40B4-BE49-F238E27FC236}">
                        <a16:creationId xmlns:a16="http://schemas.microsoft.com/office/drawing/2014/main" id="{C9DACDFE-0637-49A1-A960-6C0734C3A242}"/>
                      </a:ext>
                    </a:extLst>
                  </p:cNvPr>
                  <p:cNvSpPr/>
                  <p:nvPr/>
                </p:nvSpPr>
                <p:spPr>
                  <a:xfrm flipH="1">
                    <a:off x="3875780"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8" name="平行四边形 217">
                    <a:extLst>
                      <a:ext uri="{FF2B5EF4-FFF2-40B4-BE49-F238E27FC236}">
                        <a16:creationId xmlns:a16="http://schemas.microsoft.com/office/drawing/2014/main" id="{63739FCE-81E8-4F78-949A-91355941E821}"/>
                      </a:ext>
                    </a:extLst>
                  </p:cNvPr>
                  <p:cNvSpPr/>
                  <p:nvPr/>
                </p:nvSpPr>
                <p:spPr>
                  <a:xfrm flipH="1">
                    <a:off x="3984067"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9" name="平行四边形 218">
                    <a:extLst>
                      <a:ext uri="{FF2B5EF4-FFF2-40B4-BE49-F238E27FC236}">
                        <a16:creationId xmlns:a16="http://schemas.microsoft.com/office/drawing/2014/main" id="{B760813F-57F2-40B2-8E58-87F37F9DB569}"/>
                      </a:ext>
                    </a:extLst>
                  </p:cNvPr>
                  <p:cNvSpPr/>
                  <p:nvPr/>
                </p:nvSpPr>
                <p:spPr>
                  <a:xfrm flipH="1">
                    <a:off x="4092354"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0" name="平行四边形 219">
                    <a:extLst>
                      <a:ext uri="{FF2B5EF4-FFF2-40B4-BE49-F238E27FC236}">
                        <a16:creationId xmlns:a16="http://schemas.microsoft.com/office/drawing/2014/main" id="{3CE3E935-1465-4DFF-B95E-611B88A53F10}"/>
                      </a:ext>
                    </a:extLst>
                  </p:cNvPr>
                  <p:cNvSpPr/>
                  <p:nvPr/>
                </p:nvSpPr>
                <p:spPr>
                  <a:xfrm flipH="1">
                    <a:off x="4200641" y="1412875"/>
                    <a:ext cx="18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1" name="平行四边形 220">
                    <a:extLst>
                      <a:ext uri="{FF2B5EF4-FFF2-40B4-BE49-F238E27FC236}">
                        <a16:creationId xmlns:a16="http://schemas.microsoft.com/office/drawing/2014/main" id="{E88C8866-EB12-4D29-A5AF-3C0E6CAD5300}"/>
                      </a:ext>
                    </a:extLst>
                  </p:cNvPr>
                  <p:cNvSpPr/>
                  <p:nvPr/>
                </p:nvSpPr>
                <p:spPr>
                  <a:xfrm flipH="1">
                    <a:off x="4308928" y="1412875"/>
                    <a:ext cx="540000" cy="126000"/>
                  </a:xfrm>
                  <a:prstGeom prst="parallelogram">
                    <a:avLst>
                      <a:gd name="adj" fmla="val 99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sp>
          <p:nvSpPr>
            <p:cNvPr id="193" name="矩形 192">
              <a:extLst>
                <a:ext uri="{FF2B5EF4-FFF2-40B4-BE49-F238E27FC236}">
                  <a16:creationId xmlns:a16="http://schemas.microsoft.com/office/drawing/2014/main" id="{E2B6ACAD-9BF1-43C4-9D4B-25B7403A5FEC}"/>
                </a:ext>
              </a:extLst>
            </p:cNvPr>
            <p:cNvSpPr/>
            <p:nvPr userDrawn="1"/>
          </p:nvSpPr>
          <p:spPr>
            <a:xfrm>
              <a:off x="749424" y="1682874"/>
              <a:ext cx="4680000" cy="4680000"/>
            </a:xfrm>
            <a:prstGeom prst="rect">
              <a:avLst/>
            </a:prstGeom>
            <a:noFill/>
            <a:ln>
              <a:gradFill>
                <a:gsLst>
                  <a:gs pos="100000">
                    <a:schemeClr val="accent2"/>
                  </a:gs>
                  <a:gs pos="90000">
                    <a:schemeClr val="accent2">
                      <a:alpha val="0"/>
                    </a:schemeClr>
                  </a:gs>
                  <a:gs pos="0">
                    <a:schemeClr val="accent2"/>
                  </a:gs>
                  <a:gs pos="10000">
                    <a:schemeClr val="accent2">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194" name="组合 193">
              <a:extLst>
                <a:ext uri="{FF2B5EF4-FFF2-40B4-BE49-F238E27FC236}">
                  <a16:creationId xmlns:a16="http://schemas.microsoft.com/office/drawing/2014/main" id="{D072662D-4596-4443-9435-311AAD26699A}"/>
                </a:ext>
              </a:extLst>
            </p:cNvPr>
            <p:cNvGrpSpPr/>
            <p:nvPr userDrawn="1"/>
          </p:nvGrpSpPr>
          <p:grpSpPr>
            <a:xfrm>
              <a:off x="517214" y="1450664"/>
              <a:ext cx="286210" cy="286210"/>
              <a:chOff x="517214" y="1450664"/>
              <a:chExt cx="286210" cy="286210"/>
            </a:xfrm>
          </p:grpSpPr>
          <p:grpSp>
            <p:nvGrpSpPr>
              <p:cNvPr id="206" name="组合 205">
                <a:extLst>
                  <a:ext uri="{FF2B5EF4-FFF2-40B4-BE49-F238E27FC236}">
                    <a16:creationId xmlns:a16="http://schemas.microsoft.com/office/drawing/2014/main" id="{5375C77E-3811-4112-A36A-18A38049CCAF}"/>
                  </a:ext>
                </a:extLst>
              </p:cNvPr>
              <p:cNvGrpSpPr/>
              <p:nvPr/>
            </p:nvGrpSpPr>
            <p:grpSpPr>
              <a:xfrm>
                <a:off x="533400" y="1466850"/>
                <a:ext cx="270024" cy="270024"/>
                <a:chOff x="404903" y="1348169"/>
                <a:chExt cx="432000" cy="432000"/>
              </a:xfrm>
            </p:grpSpPr>
            <p:sp>
              <p:nvSpPr>
                <p:cNvPr id="208" name="矩形 207">
                  <a:extLst>
                    <a:ext uri="{FF2B5EF4-FFF2-40B4-BE49-F238E27FC236}">
                      <a16:creationId xmlns:a16="http://schemas.microsoft.com/office/drawing/2014/main" id="{809BC6D2-6D46-4267-8F9C-6FC6EF00E03E}"/>
                    </a:ext>
                  </a:extLst>
                </p:cNvPr>
                <p:cNvSpPr/>
                <p:nvPr/>
              </p:nvSpPr>
              <p:spPr>
                <a:xfrm>
                  <a:off x="404903" y="1348169"/>
                  <a:ext cx="432000" cy="43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209" name="直接连接符 208">
                  <a:extLst>
                    <a:ext uri="{FF2B5EF4-FFF2-40B4-BE49-F238E27FC236}">
                      <a16:creationId xmlns:a16="http://schemas.microsoft.com/office/drawing/2014/main" id="{80F03879-27E2-4407-AAA0-DC62067C13F4}"/>
                    </a:ext>
                  </a:extLst>
                </p:cNvPr>
                <p:cNvCxnSpPr>
                  <a:cxnSpLocks/>
                </p:cNvCxnSpPr>
                <p:nvPr/>
              </p:nvCxnSpPr>
              <p:spPr>
                <a:xfrm>
                  <a:off x="476903" y="1420169"/>
                  <a:ext cx="288000" cy="288000"/>
                </a:xfrm>
                <a:prstGeom prst="line">
                  <a:avLst/>
                </a:prstGeom>
                <a:ln>
                  <a:solidFill>
                    <a:schemeClr val="accent2"/>
                  </a:solidFill>
                  <a:prstDash val="dash"/>
                  <a:headEnd type="diamond" w="sm" len="sm"/>
                  <a:tailEnd type="diamond" w="sm" len="sm"/>
                </a:ln>
              </p:spPr>
              <p:style>
                <a:lnRef idx="1">
                  <a:schemeClr val="accent1"/>
                </a:lnRef>
                <a:fillRef idx="0">
                  <a:schemeClr val="accent1"/>
                </a:fillRef>
                <a:effectRef idx="0">
                  <a:schemeClr val="accent1"/>
                </a:effectRef>
                <a:fontRef idx="minor">
                  <a:schemeClr val="tx1"/>
                </a:fontRef>
              </p:style>
            </p:cxnSp>
          </p:grpSp>
          <p:sp>
            <p:nvSpPr>
              <p:cNvPr id="207" name="直角三角形 206">
                <a:extLst>
                  <a:ext uri="{FF2B5EF4-FFF2-40B4-BE49-F238E27FC236}">
                    <a16:creationId xmlns:a16="http://schemas.microsoft.com/office/drawing/2014/main" id="{F271B97D-8FD9-4A14-9C99-C02605BC151D}"/>
                  </a:ext>
                </a:extLst>
              </p:cNvPr>
              <p:cNvSpPr/>
              <p:nvPr/>
            </p:nvSpPr>
            <p:spPr>
              <a:xfrm rot="5400000">
                <a:off x="517214" y="1450664"/>
                <a:ext cx="126000" cy="126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5" name="组合 194">
              <a:extLst>
                <a:ext uri="{FF2B5EF4-FFF2-40B4-BE49-F238E27FC236}">
                  <a16:creationId xmlns:a16="http://schemas.microsoft.com/office/drawing/2014/main" id="{A9A2A34E-DFB7-4500-85C1-8A2C98E9777A}"/>
                </a:ext>
              </a:extLst>
            </p:cNvPr>
            <p:cNvGrpSpPr/>
            <p:nvPr userDrawn="1"/>
          </p:nvGrpSpPr>
          <p:grpSpPr>
            <a:xfrm rot="5400000">
              <a:off x="1204207" y="892663"/>
              <a:ext cx="36000" cy="1152000"/>
              <a:chOff x="5650528" y="1923508"/>
              <a:chExt cx="36000" cy="1152000"/>
            </a:xfrm>
          </p:grpSpPr>
          <p:sp>
            <p:nvSpPr>
              <p:cNvPr id="202" name="平行四边形 201">
                <a:extLst>
                  <a:ext uri="{FF2B5EF4-FFF2-40B4-BE49-F238E27FC236}">
                    <a16:creationId xmlns:a16="http://schemas.microsoft.com/office/drawing/2014/main" id="{12632107-9057-4A90-B828-081C5CCCC1AF}"/>
                  </a:ext>
                </a:extLst>
              </p:cNvPr>
              <p:cNvSpPr/>
              <p:nvPr/>
            </p:nvSpPr>
            <p:spPr>
              <a:xfrm rot="5400000">
                <a:off x="5524528" y="2049508"/>
                <a:ext cx="288000" cy="36000"/>
              </a:xfrm>
              <a:prstGeom prst="parallelogram">
                <a:avLst>
                  <a:gd name="adj" fmla="val 9960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平行四边形 202">
                <a:extLst>
                  <a:ext uri="{FF2B5EF4-FFF2-40B4-BE49-F238E27FC236}">
                    <a16:creationId xmlns:a16="http://schemas.microsoft.com/office/drawing/2014/main" id="{587B8D63-0182-4BA5-A4F6-B68394C347D4}"/>
                  </a:ext>
                </a:extLst>
              </p:cNvPr>
              <p:cNvSpPr/>
              <p:nvPr/>
            </p:nvSpPr>
            <p:spPr>
              <a:xfrm rot="5400000">
                <a:off x="5524528" y="2337508"/>
                <a:ext cx="288000" cy="36000"/>
              </a:xfrm>
              <a:prstGeom prst="parallelogram">
                <a:avLst>
                  <a:gd name="adj" fmla="val 9960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4" name="平行四边形 203">
                <a:extLst>
                  <a:ext uri="{FF2B5EF4-FFF2-40B4-BE49-F238E27FC236}">
                    <a16:creationId xmlns:a16="http://schemas.microsoft.com/office/drawing/2014/main" id="{60A4DFD1-7A8A-48D1-80DA-50DF58F98050}"/>
                  </a:ext>
                </a:extLst>
              </p:cNvPr>
              <p:cNvSpPr/>
              <p:nvPr/>
            </p:nvSpPr>
            <p:spPr>
              <a:xfrm rot="5400000">
                <a:off x="5524528" y="2625508"/>
                <a:ext cx="288000" cy="36000"/>
              </a:xfrm>
              <a:prstGeom prst="parallelogram">
                <a:avLst>
                  <a:gd name="adj" fmla="val 9960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5" name="平行四边形 204">
                <a:extLst>
                  <a:ext uri="{FF2B5EF4-FFF2-40B4-BE49-F238E27FC236}">
                    <a16:creationId xmlns:a16="http://schemas.microsoft.com/office/drawing/2014/main" id="{9F3AF537-57FD-4C28-AFCD-9F856204AAEC}"/>
                  </a:ext>
                </a:extLst>
              </p:cNvPr>
              <p:cNvSpPr/>
              <p:nvPr/>
            </p:nvSpPr>
            <p:spPr>
              <a:xfrm rot="5400000">
                <a:off x="5524528" y="2913508"/>
                <a:ext cx="288000" cy="36000"/>
              </a:xfrm>
              <a:prstGeom prst="parallelogram">
                <a:avLst>
                  <a:gd name="adj" fmla="val 9960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96" name="组合 195">
              <a:extLst>
                <a:ext uri="{FF2B5EF4-FFF2-40B4-BE49-F238E27FC236}">
                  <a16:creationId xmlns:a16="http://schemas.microsoft.com/office/drawing/2014/main" id="{8C700791-6CAC-4C77-A9E6-203F08D4838A}"/>
                </a:ext>
              </a:extLst>
            </p:cNvPr>
            <p:cNvGrpSpPr/>
            <p:nvPr userDrawn="1"/>
          </p:nvGrpSpPr>
          <p:grpSpPr>
            <a:xfrm rot="10800000" flipV="1">
              <a:off x="522771" y="1576664"/>
              <a:ext cx="36000" cy="1152000"/>
              <a:chOff x="5650528" y="1923508"/>
              <a:chExt cx="36000" cy="1152000"/>
            </a:xfrm>
          </p:grpSpPr>
          <p:sp>
            <p:nvSpPr>
              <p:cNvPr id="198" name="平行四边形 197">
                <a:extLst>
                  <a:ext uri="{FF2B5EF4-FFF2-40B4-BE49-F238E27FC236}">
                    <a16:creationId xmlns:a16="http://schemas.microsoft.com/office/drawing/2014/main" id="{7FCB9B45-99A7-4376-94CC-22E037BAD6FD}"/>
                  </a:ext>
                </a:extLst>
              </p:cNvPr>
              <p:cNvSpPr/>
              <p:nvPr/>
            </p:nvSpPr>
            <p:spPr>
              <a:xfrm rot="5400000">
                <a:off x="5524528" y="2049508"/>
                <a:ext cx="288000" cy="36000"/>
              </a:xfrm>
              <a:prstGeom prst="parallelogram">
                <a:avLst>
                  <a:gd name="adj" fmla="val 9960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平行四边形 198">
                <a:extLst>
                  <a:ext uri="{FF2B5EF4-FFF2-40B4-BE49-F238E27FC236}">
                    <a16:creationId xmlns:a16="http://schemas.microsoft.com/office/drawing/2014/main" id="{2DF728D8-3140-4C4E-A224-290BC6BF817B}"/>
                  </a:ext>
                </a:extLst>
              </p:cNvPr>
              <p:cNvSpPr/>
              <p:nvPr/>
            </p:nvSpPr>
            <p:spPr>
              <a:xfrm rot="5400000">
                <a:off x="5524528" y="2337508"/>
                <a:ext cx="288000" cy="36000"/>
              </a:xfrm>
              <a:prstGeom prst="parallelogram">
                <a:avLst>
                  <a:gd name="adj" fmla="val 9960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平行四边形 199">
                <a:extLst>
                  <a:ext uri="{FF2B5EF4-FFF2-40B4-BE49-F238E27FC236}">
                    <a16:creationId xmlns:a16="http://schemas.microsoft.com/office/drawing/2014/main" id="{3B4AFCC7-02E3-4676-804E-31A33F79DB0D}"/>
                  </a:ext>
                </a:extLst>
              </p:cNvPr>
              <p:cNvSpPr/>
              <p:nvPr/>
            </p:nvSpPr>
            <p:spPr>
              <a:xfrm rot="5400000">
                <a:off x="5524528" y="2625508"/>
                <a:ext cx="288000" cy="36000"/>
              </a:xfrm>
              <a:prstGeom prst="parallelogram">
                <a:avLst>
                  <a:gd name="adj" fmla="val 9960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平行四边形 200">
                <a:extLst>
                  <a:ext uri="{FF2B5EF4-FFF2-40B4-BE49-F238E27FC236}">
                    <a16:creationId xmlns:a16="http://schemas.microsoft.com/office/drawing/2014/main" id="{E8E0E30E-98FA-4149-8252-8622BD5FE3A4}"/>
                  </a:ext>
                </a:extLst>
              </p:cNvPr>
              <p:cNvSpPr/>
              <p:nvPr/>
            </p:nvSpPr>
            <p:spPr>
              <a:xfrm rot="5400000">
                <a:off x="5524528" y="2913508"/>
                <a:ext cx="288000" cy="36000"/>
              </a:xfrm>
              <a:prstGeom prst="parallelogram">
                <a:avLst>
                  <a:gd name="adj" fmla="val 99605"/>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97" name="任意多边形: 形状 196">
              <a:extLst>
                <a:ext uri="{FF2B5EF4-FFF2-40B4-BE49-F238E27FC236}">
                  <a16:creationId xmlns:a16="http://schemas.microsoft.com/office/drawing/2014/main" id="{89BC28F7-38D6-4680-88DF-96999755C7AF}"/>
                </a:ext>
              </a:extLst>
            </p:cNvPr>
            <p:cNvSpPr/>
            <p:nvPr userDrawn="1"/>
          </p:nvSpPr>
          <p:spPr>
            <a:xfrm flipH="1">
              <a:off x="5333664" y="6254922"/>
              <a:ext cx="365760" cy="377952"/>
            </a:xfrm>
            <a:custGeom>
              <a:avLst/>
              <a:gdLst>
                <a:gd name="connsiteX0" fmla="*/ 0 w 365760"/>
                <a:gd name="connsiteY0" fmla="*/ 0 h 377952"/>
                <a:gd name="connsiteX1" fmla="*/ 0 w 365760"/>
                <a:gd name="connsiteY1" fmla="*/ 377952 h 377952"/>
                <a:gd name="connsiteX2" fmla="*/ 365760 w 365760"/>
                <a:gd name="connsiteY2" fmla="*/ 377952 h 377952"/>
                <a:gd name="connsiteX3" fmla="*/ 365760 w 365760"/>
                <a:gd name="connsiteY3" fmla="*/ 377952 h 377952"/>
              </a:gdLst>
              <a:ahLst/>
              <a:cxnLst>
                <a:cxn ang="0">
                  <a:pos x="connsiteX0" y="connsiteY0"/>
                </a:cxn>
                <a:cxn ang="0">
                  <a:pos x="connsiteX1" y="connsiteY1"/>
                </a:cxn>
                <a:cxn ang="0">
                  <a:pos x="connsiteX2" y="connsiteY2"/>
                </a:cxn>
                <a:cxn ang="0">
                  <a:pos x="connsiteX3" y="connsiteY3"/>
                </a:cxn>
              </a:cxnLst>
              <a:rect l="l" t="t" r="r" b="b"/>
              <a:pathLst>
                <a:path w="365760" h="377952">
                  <a:moveTo>
                    <a:pt x="0" y="0"/>
                  </a:moveTo>
                  <a:lnTo>
                    <a:pt x="0" y="377952"/>
                  </a:lnTo>
                  <a:lnTo>
                    <a:pt x="365760" y="377952"/>
                  </a:lnTo>
                  <a:lnTo>
                    <a:pt x="365760" y="377952"/>
                  </a:lnTo>
                </a:path>
              </a:pathLst>
            </a:cu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 name="文本占位符 1">
            <a:extLst>
              <a:ext uri="{FF2B5EF4-FFF2-40B4-BE49-F238E27FC236}">
                <a16:creationId xmlns:a16="http://schemas.microsoft.com/office/drawing/2014/main" id="{A0E2C4E5-917F-4708-9092-A8062F5E8999}"/>
              </a:ext>
            </a:extLst>
          </p:cNvPr>
          <p:cNvSpPr>
            <a:spLocks noGrp="1"/>
          </p:cNvSpPr>
          <p:nvPr>
            <p:ph type="body" sz="quarter" idx="21"/>
          </p:nvPr>
        </p:nvSpPr>
        <p:spPr/>
        <p:txBody>
          <a:bodyPr/>
          <a:lstStyle/>
          <a:p>
            <a:r>
              <a:rPr lang="en-US" altLang="zh-CN" dirty="0"/>
              <a:t>BI</a:t>
            </a:r>
            <a:r>
              <a:rPr lang="zh-CN" altLang="en-US" dirty="0"/>
              <a:t>工具介绍</a:t>
            </a:r>
          </a:p>
        </p:txBody>
      </p:sp>
      <p:grpSp>
        <p:nvGrpSpPr>
          <p:cNvPr id="4" name="组合 3">
            <a:extLst>
              <a:ext uri="{FF2B5EF4-FFF2-40B4-BE49-F238E27FC236}">
                <a16:creationId xmlns:a16="http://schemas.microsoft.com/office/drawing/2014/main" id="{3788947D-2BFA-4642-935F-767546C69761}"/>
              </a:ext>
            </a:extLst>
          </p:cNvPr>
          <p:cNvGrpSpPr/>
          <p:nvPr/>
        </p:nvGrpSpPr>
        <p:grpSpPr>
          <a:xfrm>
            <a:off x="6095999" y="4129552"/>
            <a:ext cx="1728000" cy="36000"/>
            <a:chOff x="6705600" y="968155"/>
            <a:chExt cx="1728000" cy="36000"/>
          </a:xfrm>
          <a:solidFill>
            <a:schemeClr val="accent2"/>
          </a:solidFill>
        </p:grpSpPr>
        <p:sp>
          <p:nvSpPr>
            <p:cNvPr id="5" name="平行四边形 4">
              <a:extLst>
                <a:ext uri="{FF2B5EF4-FFF2-40B4-BE49-F238E27FC236}">
                  <a16:creationId xmlns:a16="http://schemas.microsoft.com/office/drawing/2014/main" id="{251A4ECF-3C5B-485C-A08F-27A1ED969B33}"/>
                </a:ext>
              </a:extLst>
            </p:cNvPr>
            <p:cNvSpPr/>
            <p:nvPr/>
          </p:nvSpPr>
          <p:spPr>
            <a:xfrm>
              <a:off x="6705600" y="968155"/>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 name="平行四边形 5">
              <a:extLst>
                <a:ext uri="{FF2B5EF4-FFF2-40B4-BE49-F238E27FC236}">
                  <a16:creationId xmlns:a16="http://schemas.microsoft.com/office/drawing/2014/main" id="{646250BB-A921-4D77-964C-0F1F8FE38396}"/>
                </a:ext>
              </a:extLst>
            </p:cNvPr>
            <p:cNvSpPr/>
            <p:nvPr/>
          </p:nvSpPr>
          <p:spPr>
            <a:xfrm>
              <a:off x="688258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平行四边形 6">
              <a:extLst>
                <a:ext uri="{FF2B5EF4-FFF2-40B4-BE49-F238E27FC236}">
                  <a16:creationId xmlns:a16="http://schemas.microsoft.com/office/drawing/2014/main" id="{63873892-5B2B-4C57-A554-947AF9D240E3}"/>
                </a:ext>
              </a:extLst>
            </p:cNvPr>
            <p:cNvSpPr/>
            <p:nvPr/>
          </p:nvSpPr>
          <p:spPr>
            <a:xfrm>
              <a:off x="695156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平行四边形 7">
              <a:extLst>
                <a:ext uri="{FF2B5EF4-FFF2-40B4-BE49-F238E27FC236}">
                  <a16:creationId xmlns:a16="http://schemas.microsoft.com/office/drawing/2014/main" id="{0AF105FC-7FBD-4C48-A74D-12FA17144E0D}"/>
                </a:ext>
              </a:extLst>
            </p:cNvPr>
            <p:cNvSpPr/>
            <p:nvPr/>
          </p:nvSpPr>
          <p:spPr>
            <a:xfrm>
              <a:off x="702054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 name="平行四边形 8">
              <a:extLst>
                <a:ext uri="{FF2B5EF4-FFF2-40B4-BE49-F238E27FC236}">
                  <a16:creationId xmlns:a16="http://schemas.microsoft.com/office/drawing/2014/main" id="{D5B39A8E-87D6-44DC-8F56-732B6EF80208}"/>
                </a:ext>
              </a:extLst>
            </p:cNvPr>
            <p:cNvSpPr/>
            <p:nvPr/>
          </p:nvSpPr>
          <p:spPr>
            <a:xfrm>
              <a:off x="708952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 name="平行四边形 9">
              <a:extLst>
                <a:ext uri="{FF2B5EF4-FFF2-40B4-BE49-F238E27FC236}">
                  <a16:creationId xmlns:a16="http://schemas.microsoft.com/office/drawing/2014/main" id="{FFC5709C-4F98-4CBE-9E4D-F2D1C8D760F4}"/>
                </a:ext>
              </a:extLst>
            </p:cNvPr>
            <p:cNvSpPr/>
            <p:nvPr/>
          </p:nvSpPr>
          <p:spPr>
            <a:xfrm>
              <a:off x="718737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 name="平行四边形 10">
              <a:extLst>
                <a:ext uri="{FF2B5EF4-FFF2-40B4-BE49-F238E27FC236}">
                  <a16:creationId xmlns:a16="http://schemas.microsoft.com/office/drawing/2014/main" id="{4593F61D-61FE-486F-9FB1-C316795570E3}"/>
                </a:ext>
              </a:extLst>
            </p:cNvPr>
            <p:cNvSpPr/>
            <p:nvPr/>
          </p:nvSpPr>
          <p:spPr>
            <a:xfrm>
              <a:off x="728522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 name="平行四边形 11">
              <a:extLst>
                <a:ext uri="{FF2B5EF4-FFF2-40B4-BE49-F238E27FC236}">
                  <a16:creationId xmlns:a16="http://schemas.microsoft.com/office/drawing/2014/main" id="{DE889F86-D000-4795-8365-D90411877A1E}"/>
                </a:ext>
              </a:extLst>
            </p:cNvPr>
            <p:cNvSpPr/>
            <p:nvPr/>
          </p:nvSpPr>
          <p:spPr>
            <a:xfrm>
              <a:off x="738307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 name="平行四边形 12">
              <a:extLst>
                <a:ext uri="{FF2B5EF4-FFF2-40B4-BE49-F238E27FC236}">
                  <a16:creationId xmlns:a16="http://schemas.microsoft.com/office/drawing/2014/main" id="{542A33C9-099B-4758-B1FB-3D8C40539606}"/>
                </a:ext>
              </a:extLst>
            </p:cNvPr>
            <p:cNvSpPr/>
            <p:nvPr/>
          </p:nvSpPr>
          <p:spPr>
            <a:xfrm>
              <a:off x="748092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 name="平行四边形 13">
              <a:extLst>
                <a:ext uri="{FF2B5EF4-FFF2-40B4-BE49-F238E27FC236}">
                  <a16:creationId xmlns:a16="http://schemas.microsoft.com/office/drawing/2014/main" id="{A3DD46FC-93E0-4880-B98C-F8922CBBEAEB}"/>
                </a:ext>
              </a:extLst>
            </p:cNvPr>
            <p:cNvSpPr/>
            <p:nvPr/>
          </p:nvSpPr>
          <p:spPr>
            <a:xfrm>
              <a:off x="757878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 name="平行四边形 14">
              <a:extLst>
                <a:ext uri="{FF2B5EF4-FFF2-40B4-BE49-F238E27FC236}">
                  <a16:creationId xmlns:a16="http://schemas.microsoft.com/office/drawing/2014/main" id="{4ED24A8F-20A6-43AF-B97B-1841E9FB6DDC}"/>
                </a:ext>
              </a:extLst>
            </p:cNvPr>
            <p:cNvSpPr/>
            <p:nvPr/>
          </p:nvSpPr>
          <p:spPr>
            <a:xfrm>
              <a:off x="767663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平行四边形 15">
              <a:extLst>
                <a:ext uri="{FF2B5EF4-FFF2-40B4-BE49-F238E27FC236}">
                  <a16:creationId xmlns:a16="http://schemas.microsoft.com/office/drawing/2014/main" id="{70497D66-253A-4A63-BF48-85396E171F02}"/>
                </a:ext>
              </a:extLst>
            </p:cNvPr>
            <p:cNvSpPr/>
            <p:nvPr/>
          </p:nvSpPr>
          <p:spPr>
            <a:xfrm>
              <a:off x="777448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 name="平行四边形 16">
              <a:extLst>
                <a:ext uri="{FF2B5EF4-FFF2-40B4-BE49-F238E27FC236}">
                  <a16:creationId xmlns:a16="http://schemas.microsoft.com/office/drawing/2014/main" id="{6ED7D9EC-651E-4E23-8BE1-A5639A3796A1}"/>
                </a:ext>
              </a:extLst>
            </p:cNvPr>
            <p:cNvSpPr/>
            <p:nvPr/>
          </p:nvSpPr>
          <p:spPr>
            <a:xfrm>
              <a:off x="787233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平行四边形 17">
              <a:extLst>
                <a:ext uri="{FF2B5EF4-FFF2-40B4-BE49-F238E27FC236}">
                  <a16:creationId xmlns:a16="http://schemas.microsoft.com/office/drawing/2014/main" id="{F294A0A2-8FC9-4B1A-B936-A1C33CA9CC96}"/>
                </a:ext>
              </a:extLst>
            </p:cNvPr>
            <p:cNvSpPr/>
            <p:nvPr/>
          </p:nvSpPr>
          <p:spPr>
            <a:xfrm>
              <a:off x="797018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平行四边形 18">
              <a:extLst>
                <a:ext uri="{FF2B5EF4-FFF2-40B4-BE49-F238E27FC236}">
                  <a16:creationId xmlns:a16="http://schemas.microsoft.com/office/drawing/2014/main" id="{38A39987-214D-466E-8850-9E661A087C0C}"/>
                </a:ext>
              </a:extLst>
            </p:cNvPr>
            <p:cNvSpPr/>
            <p:nvPr/>
          </p:nvSpPr>
          <p:spPr>
            <a:xfrm>
              <a:off x="806804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 name="平行四边形 19">
              <a:extLst>
                <a:ext uri="{FF2B5EF4-FFF2-40B4-BE49-F238E27FC236}">
                  <a16:creationId xmlns:a16="http://schemas.microsoft.com/office/drawing/2014/main" id="{C09AC533-898A-406A-AED4-82BD4C8DE875}"/>
                </a:ext>
              </a:extLst>
            </p:cNvPr>
            <p:cNvSpPr/>
            <p:nvPr/>
          </p:nvSpPr>
          <p:spPr>
            <a:xfrm>
              <a:off x="816589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 name="平行四边形 20">
              <a:extLst>
                <a:ext uri="{FF2B5EF4-FFF2-40B4-BE49-F238E27FC236}">
                  <a16:creationId xmlns:a16="http://schemas.microsoft.com/office/drawing/2014/main" id="{AE1CEBA2-BED5-4E55-A790-9EFEC66C5A77}"/>
                </a:ext>
              </a:extLst>
            </p:cNvPr>
            <p:cNvSpPr/>
            <p:nvPr/>
          </p:nvSpPr>
          <p:spPr>
            <a:xfrm>
              <a:off x="826374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2" name="平行四边形 21">
              <a:extLst>
                <a:ext uri="{FF2B5EF4-FFF2-40B4-BE49-F238E27FC236}">
                  <a16:creationId xmlns:a16="http://schemas.microsoft.com/office/drawing/2014/main" id="{F189DCE8-27F8-4871-89C4-3FDC4E17040C}"/>
                </a:ext>
              </a:extLst>
            </p:cNvPr>
            <p:cNvSpPr/>
            <p:nvPr/>
          </p:nvSpPr>
          <p:spPr>
            <a:xfrm>
              <a:off x="836160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3" name="组合 22">
            <a:extLst>
              <a:ext uri="{FF2B5EF4-FFF2-40B4-BE49-F238E27FC236}">
                <a16:creationId xmlns:a16="http://schemas.microsoft.com/office/drawing/2014/main" id="{83CCC07F-5797-4F45-9585-4B557B7A4BD8}"/>
              </a:ext>
            </a:extLst>
          </p:cNvPr>
          <p:cNvGrpSpPr/>
          <p:nvPr/>
        </p:nvGrpSpPr>
        <p:grpSpPr>
          <a:xfrm>
            <a:off x="8040287" y="4129552"/>
            <a:ext cx="1728000" cy="36000"/>
            <a:chOff x="6705600" y="968155"/>
            <a:chExt cx="1728000" cy="36000"/>
          </a:xfrm>
          <a:solidFill>
            <a:schemeClr val="accent2"/>
          </a:solidFill>
        </p:grpSpPr>
        <p:sp>
          <p:nvSpPr>
            <p:cNvPr id="24" name="平行四边形 23">
              <a:extLst>
                <a:ext uri="{FF2B5EF4-FFF2-40B4-BE49-F238E27FC236}">
                  <a16:creationId xmlns:a16="http://schemas.microsoft.com/office/drawing/2014/main" id="{3DC3BA73-4DA8-41A5-A017-DF94319B8F52}"/>
                </a:ext>
              </a:extLst>
            </p:cNvPr>
            <p:cNvSpPr/>
            <p:nvPr/>
          </p:nvSpPr>
          <p:spPr>
            <a:xfrm>
              <a:off x="6705600" y="968155"/>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 name="平行四边形 24">
              <a:extLst>
                <a:ext uri="{FF2B5EF4-FFF2-40B4-BE49-F238E27FC236}">
                  <a16:creationId xmlns:a16="http://schemas.microsoft.com/office/drawing/2014/main" id="{D1BADE6B-E3E9-4369-B655-77687B3F1B17}"/>
                </a:ext>
              </a:extLst>
            </p:cNvPr>
            <p:cNvSpPr/>
            <p:nvPr/>
          </p:nvSpPr>
          <p:spPr>
            <a:xfrm>
              <a:off x="688258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 name="平行四边形 25">
              <a:extLst>
                <a:ext uri="{FF2B5EF4-FFF2-40B4-BE49-F238E27FC236}">
                  <a16:creationId xmlns:a16="http://schemas.microsoft.com/office/drawing/2014/main" id="{C90853A2-5AAA-4D2E-90FB-A3E8A5B6F444}"/>
                </a:ext>
              </a:extLst>
            </p:cNvPr>
            <p:cNvSpPr/>
            <p:nvPr/>
          </p:nvSpPr>
          <p:spPr>
            <a:xfrm>
              <a:off x="695156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 name="平行四边形 26">
              <a:extLst>
                <a:ext uri="{FF2B5EF4-FFF2-40B4-BE49-F238E27FC236}">
                  <a16:creationId xmlns:a16="http://schemas.microsoft.com/office/drawing/2014/main" id="{CDA10A94-5A5C-4EA8-93BE-EC4CD92B4895}"/>
                </a:ext>
              </a:extLst>
            </p:cNvPr>
            <p:cNvSpPr/>
            <p:nvPr/>
          </p:nvSpPr>
          <p:spPr>
            <a:xfrm>
              <a:off x="702054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 name="平行四边形 27">
              <a:extLst>
                <a:ext uri="{FF2B5EF4-FFF2-40B4-BE49-F238E27FC236}">
                  <a16:creationId xmlns:a16="http://schemas.microsoft.com/office/drawing/2014/main" id="{F3F645A5-310B-4C94-A5DA-F5CD45CE0113}"/>
                </a:ext>
              </a:extLst>
            </p:cNvPr>
            <p:cNvSpPr/>
            <p:nvPr/>
          </p:nvSpPr>
          <p:spPr>
            <a:xfrm>
              <a:off x="708952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平行四边形 28">
              <a:extLst>
                <a:ext uri="{FF2B5EF4-FFF2-40B4-BE49-F238E27FC236}">
                  <a16:creationId xmlns:a16="http://schemas.microsoft.com/office/drawing/2014/main" id="{3C938606-224A-4CAD-9C8B-39ABCB65C868}"/>
                </a:ext>
              </a:extLst>
            </p:cNvPr>
            <p:cNvSpPr/>
            <p:nvPr/>
          </p:nvSpPr>
          <p:spPr>
            <a:xfrm>
              <a:off x="718737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 name="平行四边形 29">
              <a:extLst>
                <a:ext uri="{FF2B5EF4-FFF2-40B4-BE49-F238E27FC236}">
                  <a16:creationId xmlns:a16="http://schemas.microsoft.com/office/drawing/2014/main" id="{62C112BB-988C-4EE0-9778-EB04F56E46C1}"/>
                </a:ext>
              </a:extLst>
            </p:cNvPr>
            <p:cNvSpPr/>
            <p:nvPr/>
          </p:nvSpPr>
          <p:spPr>
            <a:xfrm>
              <a:off x="728522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 name="平行四边形 30">
              <a:extLst>
                <a:ext uri="{FF2B5EF4-FFF2-40B4-BE49-F238E27FC236}">
                  <a16:creationId xmlns:a16="http://schemas.microsoft.com/office/drawing/2014/main" id="{979C4185-C3D6-4E6F-A066-0CF33E8C1901}"/>
                </a:ext>
              </a:extLst>
            </p:cNvPr>
            <p:cNvSpPr/>
            <p:nvPr/>
          </p:nvSpPr>
          <p:spPr>
            <a:xfrm>
              <a:off x="738307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平行四边形 31">
              <a:extLst>
                <a:ext uri="{FF2B5EF4-FFF2-40B4-BE49-F238E27FC236}">
                  <a16:creationId xmlns:a16="http://schemas.microsoft.com/office/drawing/2014/main" id="{B8AAF606-C535-47E0-ADB1-23595B28B79E}"/>
                </a:ext>
              </a:extLst>
            </p:cNvPr>
            <p:cNvSpPr/>
            <p:nvPr/>
          </p:nvSpPr>
          <p:spPr>
            <a:xfrm>
              <a:off x="748092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平行四边形 32">
              <a:extLst>
                <a:ext uri="{FF2B5EF4-FFF2-40B4-BE49-F238E27FC236}">
                  <a16:creationId xmlns:a16="http://schemas.microsoft.com/office/drawing/2014/main" id="{5C4E4E1A-01A9-42A3-B720-88077D56271D}"/>
                </a:ext>
              </a:extLst>
            </p:cNvPr>
            <p:cNvSpPr/>
            <p:nvPr/>
          </p:nvSpPr>
          <p:spPr>
            <a:xfrm>
              <a:off x="757878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4" name="平行四边形 33">
              <a:extLst>
                <a:ext uri="{FF2B5EF4-FFF2-40B4-BE49-F238E27FC236}">
                  <a16:creationId xmlns:a16="http://schemas.microsoft.com/office/drawing/2014/main" id="{6114ECD8-4995-47CD-85DD-1A166A7F8F65}"/>
                </a:ext>
              </a:extLst>
            </p:cNvPr>
            <p:cNvSpPr/>
            <p:nvPr/>
          </p:nvSpPr>
          <p:spPr>
            <a:xfrm>
              <a:off x="767663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5" name="平行四边形 34">
              <a:extLst>
                <a:ext uri="{FF2B5EF4-FFF2-40B4-BE49-F238E27FC236}">
                  <a16:creationId xmlns:a16="http://schemas.microsoft.com/office/drawing/2014/main" id="{54F91D1C-172B-4713-90FB-5DF023660DB6}"/>
                </a:ext>
              </a:extLst>
            </p:cNvPr>
            <p:cNvSpPr/>
            <p:nvPr/>
          </p:nvSpPr>
          <p:spPr>
            <a:xfrm>
              <a:off x="777448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6" name="平行四边形 35">
              <a:extLst>
                <a:ext uri="{FF2B5EF4-FFF2-40B4-BE49-F238E27FC236}">
                  <a16:creationId xmlns:a16="http://schemas.microsoft.com/office/drawing/2014/main" id="{8DC792D6-DE03-4C08-994C-0F1D00D80389}"/>
                </a:ext>
              </a:extLst>
            </p:cNvPr>
            <p:cNvSpPr/>
            <p:nvPr/>
          </p:nvSpPr>
          <p:spPr>
            <a:xfrm>
              <a:off x="787233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平行四边形 36">
              <a:extLst>
                <a:ext uri="{FF2B5EF4-FFF2-40B4-BE49-F238E27FC236}">
                  <a16:creationId xmlns:a16="http://schemas.microsoft.com/office/drawing/2014/main" id="{F9E44EC5-8A90-4FF9-8238-234CEC44D4A8}"/>
                </a:ext>
              </a:extLst>
            </p:cNvPr>
            <p:cNvSpPr/>
            <p:nvPr/>
          </p:nvSpPr>
          <p:spPr>
            <a:xfrm>
              <a:off x="797018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平行四边形 37">
              <a:extLst>
                <a:ext uri="{FF2B5EF4-FFF2-40B4-BE49-F238E27FC236}">
                  <a16:creationId xmlns:a16="http://schemas.microsoft.com/office/drawing/2014/main" id="{1DF284F3-1C44-4091-B889-2784B0CBEB31}"/>
                </a:ext>
              </a:extLst>
            </p:cNvPr>
            <p:cNvSpPr/>
            <p:nvPr/>
          </p:nvSpPr>
          <p:spPr>
            <a:xfrm>
              <a:off x="806804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9" name="平行四边形 38">
              <a:extLst>
                <a:ext uri="{FF2B5EF4-FFF2-40B4-BE49-F238E27FC236}">
                  <a16:creationId xmlns:a16="http://schemas.microsoft.com/office/drawing/2014/main" id="{7460E648-97BB-415E-ADBC-E75E363140E6}"/>
                </a:ext>
              </a:extLst>
            </p:cNvPr>
            <p:cNvSpPr/>
            <p:nvPr/>
          </p:nvSpPr>
          <p:spPr>
            <a:xfrm>
              <a:off x="816589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 name="平行四边形 39">
              <a:extLst>
                <a:ext uri="{FF2B5EF4-FFF2-40B4-BE49-F238E27FC236}">
                  <a16:creationId xmlns:a16="http://schemas.microsoft.com/office/drawing/2014/main" id="{B8CC4666-C732-4968-899A-6D5738DAE96C}"/>
                </a:ext>
              </a:extLst>
            </p:cNvPr>
            <p:cNvSpPr/>
            <p:nvPr/>
          </p:nvSpPr>
          <p:spPr>
            <a:xfrm>
              <a:off x="826374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1" name="平行四边形 40">
              <a:extLst>
                <a:ext uri="{FF2B5EF4-FFF2-40B4-BE49-F238E27FC236}">
                  <a16:creationId xmlns:a16="http://schemas.microsoft.com/office/drawing/2014/main" id="{F6BE500F-EBDD-4EED-ADAE-05B12858D968}"/>
                </a:ext>
              </a:extLst>
            </p:cNvPr>
            <p:cNvSpPr/>
            <p:nvPr/>
          </p:nvSpPr>
          <p:spPr>
            <a:xfrm>
              <a:off x="836160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2" name="组合 41">
            <a:extLst>
              <a:ext uri="{FF2B5EF4-FFF2-40B4-BE49-F238E27FC236}">
                <a16:creationId xmlns:a16="http://schemas.microsoft.com/office/drawing/2014/main" id="{2CE6CBB8-6D8B-443C-AE12-2E3DDEC6C2F7}"/>
              </a:ext>
            </a:extLst>
          </p:cNvPr>
          <p:cNvGrpSpPr/>
          <p:nvPr/>
        </p:nvGrpSpPr>
        <p:grpSpPr>
          <a:xfrm>
            <a:off x="9984575" y="4129552"/>
            <a:ext cx="1728000" cy="36000"/>
            <a:chOff x="6705600" y="968155"/>
            <a:chExt cx="1728000" cy="36000"/>
          </a:xfrm>
          <a:solidFill>
            <a:schemeClr val="accent2"/>
          </a:solidFill>
        </p:grpSpPr>
        <p:sp>
          <p:nvSpPr>
            <p:cNvPr id="43" name="平行四边形 42">
              <a:extLst>
                <a:ext uri="{FF2B5EF4-FFF2-40B4-BE49-F238E27FC236}">
                  <a16:creationId xmlns:a16="http://schemas.microsoft.com/office/drawing/2014/main" id="{2968A164-95C5-4D0C-9B98-D980920528E1}"/>
                </a:ext>
              </a:extLst>
            </p:cNvPr>
            <p:cNvSpPr/>
            <p:nvPr/>
          </p:nvSpPr>
          <p:spPr>
            <a:xfrm>
              <a:off x="6705600" y="968155"/>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 name="平行四边形 43">
              <a:extLst>
                <a:ext uri="{FF2B5EF4-FFF2-40B4-BE49-F238E27FC236}">
                  <a16:creationId xmlns:a16="http://schemas.microsoft.com/office/drawing/2014/main" id="{EB4110C6-67F2-4851-980A-1381B24C37C9}"/>
                </a:ext>
              </a:extLst>
            </p:cNvPr>
            <p:cNvSpPr/>
            <p:nvPr/>
          </p:nvSpPr>
          <p:spPr>
            <a:xfrm>
              <a:off x="688258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平行四边形 44">
              <a:extLst>
                <a:ext uri="{FF2B5EF4-FFF2-40B4-BE49-F238E27FC236}">
                  <a16:creationId xmlns:a16="http://schemas.microsoft.com/office/drawing/2014/main" id="{ED103502-9F9F-4217-B020-D6D43102A0F6}"/>
                </a:ext>
              </a:extLst>
            </p:cNvPr>
            <p:cNvSpPr/>
            <p:nvPr/>
          </p:nvSpPr>
          <p:spPr>
            <a:xfrm>
              <a:off x="695156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6" name="平行四边形 45">
              <a:extLst>
                <a:ext uri="{FF2B5EF4-FFF2-40B4-BE49-F238E27FC236}">
                  <a16:creationId xmlns:a16="http://schemas.microsoft.com/office/drawing/2014/main" id="{0F3D581F-6377-41A4-A665-E999056BA964}"/>
                </a:ext>
              </a:extLst>
            </p:cNvPr>
            <p:cNvSpPr/>
            <p:nvPr/>
          </p:nvSpPr>
          <p:spPr>
            <a:xfrm>
              <a:off x="702054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平行四边形 46">
              <a:extLst>
                <a:ext uri="{FF2B5EF4-FFF2-40B4-BE49-F238E27FC236}">
                  <a16:creationId xmlns:a16="http://schemas.microsoft.com/office/drawing/2014/main" id="{76B642E1-7829-4DF5-ACFC-067D8C10C7F7}"/>
                </a:ext>
              </a:extLst>
            </p:cNvPr>
            <p:cNvSpPr/>
            <p:nvPr/>
          </p:nvSpPr>
          <p:spPr>
            <a:xfrm>
              <a:off x="708952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8" name="平行四边形 47">
              <a:extLst>
                <a:ext uri="{FF2B5EF4-FFF2-40B4-BE49-F238E27FC236}">
                  <a16:creationId xmlns:a16="http://schemas.microsoft.com/office/drawing/2014/main" id="{EB39AA4E-9CF8-4A11-8F2A-885C35760FA3}"/>
                </a:ext>
              </a:extLst>
            </p:cNvPr>
            <p:cNvSpPr/>
            <p:nvPr/>
          </p:nvSpPr>
          <p:spPr>
            <a:xfrm>
              <a:off x="718737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9" name="平行四边形 48">
              <a:extLst>
                <a:ext uri="{FF2B5EF4-FFF2-40B4-BE49-F238E27FC236}">
                  <a16:creationId xmlns:a16="http://schemas.microsoft.com/office/drawing/2014/main" id="{D9E8EA9B-2199-4CBA-8CEF-E526C96AC129}"/>
                </a:ext>
              </a:extLst>
            </p:cNvPr>
            <p:cNvSpPr/>
            <p:nvPr/>
          </p:nvSpPr>
          <p:spPr>
            <a:xfrm>
              <a:off x="728522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 name="平行四边形 49">
              <a:extLst>
                <a:ext uri="{FF2B5EF4-FFF2-40B4-BE49-F238E27FC236}">
                  <a16:creationId xmlns:a16="http://schemas.microsoft.com/office/drawing/2014/main" id="{AB0607EF-CACD-4A01-B915-6B081CC6FB84}"/>
                </a:ext>
              </a:extLst>
            </p:cNvPr>
            <p:cNvSpPr/>
            <p:nvPr/>
          </p:nvSpPr>
          <p:spPr>
            <a:xfrm>
              <a:off x="738307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1" name="平行四边形 50">
              <a:extLst>
                <a:ext uri="{FF2B5EF4-FFF2-40B4-BE49-F238E27FC236}">
                  <a16:creationId xmlns:a16="http://schemas.microsoft.com/office/drawing/2014/main" id="{3D42BF31-1FAD-4145-8B0B-B34735F48E71}"/>
                </a:ext>
              </a:extLst>
            </p:cNvPr>
            <p:cNvSpPr/>
            <p:nvPr/>
          </p:nvSpPr>
          <p:spPr>
            <a:xfrm>
              <a:off x="748092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2" name="平行四边形 51">
              <a:extLst>
                <a:ext uri="{FF2B5EF4-FFF2-40B4-BE49-F238E27FC236}">
                  <a16:creationId xmlns:a16="http://schemas.microsoft.com/office/drawing/2014/main" id="{46405155-E6A1-43D2-B5D7-B5A0119DBF2A}"/>
                </a:ext>
              </a:extLst>
            </p:cNvPr>
            <p:cNvSpPr/>
            <p:nvPr/>
          </p:nvSpPr>
          <p:spPr>
            <a:xfrm>
              <a:off x="757878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3" name="平行四边形 52">
              <a:extLst>
                <a:ext uri="{FF2B5EF4-FFF2-40B4-BE49-F238E27FC236}">
                  <a16:creationId xmlns:a16="http://schemas.microsoft.com/office/drawing/2014/main" id="{AFDB2838-2ECB-476C-9EA3-2365EAFF7B8B}"/>
                </a:ext>
              </a:extLst>
            </p:cNvPr>
            <p:cNvSpPr/>
            <p:nvPr/>
          </p:nvSpPr>
          <p:spPr>
            <a:xfrm>
              <a:off x="767663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4" name="平行四边形 53">
              <a:extLst>
                <a:ext uri="{FF2B5EF4-FFF2-40B4-BE49-F238E27FC236}">
                  <a16:creationId xmlns:a16="http://schemas.microsoft.com/office/drawing/2014/main" id="{4CABAB60-AD7D-48DF-92A9-A931ADFE3650}"/>
                </a:ext>
              </a:extLst>
            </p:cNvPr>
            <p:cNvSpPr/>
            <p:nvPr/>
          </p:nvSpPr>
          <p:spPr>
            <a:xfrm>
              <a:off x="777448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5" name="平行四边形 54">
              <a:extLst>
                <a:ext uri="{FF2B5EF4-FFF2-40B4-BE49-F238E27FC236}">
                  <a16:creationId xmlns:a16="http://schemas.microsoft.com/office/drawing/2014/main" id="{B37F18F1-6A5D-4C66-AD4A-72B7B2778DDF}"/>
                </a:ext>
              </a:extLst>
            </p:cNvPr>
            <p:cNvSpPr/>
            <p:nvPr/>
          </p:nvSpPr>
          <p:spPr>
            <a:xfrm>
              <a:off x="787233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6" name="平行四边形 55">
              <a:extLst>
                <a:ext uri="{FF2B5EF4-FFF2-40B4-BE49-F238E27FC236}">
                  <a16:creationId xmlns:a16="http://schemas.microsoft.com/office/drawing/2014/main" id="{38E2BD2B-7B95-4696-854A-B9FA47C7A968}"/>
                </a:ext>
              </a:extLst>
            </p:cNvPr>
            <p:cNvSpPr/>
            <p:nvPr/>
          </p:nvSpPr>
          <p:spPr>
            <a:xfrm>
              <a:off x="797018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7" name="平行四边形 56">
              <a:extLst>
                <a:ext uri="{FF2B5EF4-FFF2-40B4-BE49-F238E27FC236}">
                  <a16:creationId xmlns:a16="http://schemas.microsoft.com/office/drawing/2014/main" id="{E70BAE98-C5F5-4A8A-B41F-850DFBDABDEF}"/>
                </a:ext>
              </a:extLst>
            </p:cNvPr>
            <p:cNvSpPr/>
            <p:nvPr/>
          </p:nvSpPr>
          <p:spPr>
            <a:xfrm>
              <a:off x="806804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平行四边形 57">
              <a:extLst>
                <a:ext uri="{FF2B5EF4-FFF2-40B4-BE49-F238E27FC236}">
                  <a16:creationId xmlns:a16="http://schemas.microsoft.com/office/drawing/2014/main" id="{EB544FBF-20B1-4815-BC49-5B684EF4F6C2}"/>
                </a:ext>
              </a:extLst>
            </p:cNvPr>
            <p:cNvSpPr/>
            <p:nvPr/>
          </p:nvSpPr>
          <p:spPr>
            <a:xfrm>
              <a:off x="816589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9" name="平行四边形 58">
              <a:extLst>
                <a:ext uri="{FF2B5EF4-FFF2-40B4-BE49-F238E27FC236}">
                  <a16:creationId xmlns:a16="http://schemas.microsoft.com/office/drawing/2014/main" id="{FD4222F5-BAB8-469E-9864-F69F1B85F692}"/>
                </a:ext>
              </a:extLst>
            </p:cNvPr>
            <p:cNvSpPr/>
            <p:nvPr/>
          </p:nvSpPr>
          <p:spPr>
            <a:xfrm>
              <a:off x="826374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0" name="平行四边形 59">
              <a:extLst>
                <a:ext uri="{FF2B5EF4-FFF2-40B4-BE49-F238E27FC236}">
                  <a16:creationId xmlns:a16="http://schemas.microsoft.com/office/drawing/2014/main" id="{EFDE8365-5685-4BC2-ADE5-EE3880C01A8B}"/>
                </a:ext>
              </a:extLst>
            </p:cNvPr>
            <p:cNvSpPr/>
            <p:nvPr/>
          </p:nvSpPr>
          <p:spPr>
            <a:xfrm>
              <a:off x="836160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1" name="组合 60">
            <a:extLst>
              <a:ext uri="{FF2B5EF4-FFF2-40B4-BE49-F238E27FC236}">
                <a16:creationId xmlns:a16="http://schemas.microsoft.com/office/drawing/2014/main" id="{A5733A35-8FFC-40E8-83A5-F97306345C99}"/>
              </a:ext>
            </a:extLst>
          </p:cNvPr>
          <p:cNvGrpSpPr/>
          <p:nvPr/>
        </p:nvGrpSpPr>
        <p:grpSpPr>
          <a:xfrm>
            <a:off x="6095999" y="6265269"/>
            <a:ext cx="1728000" cy="36000"/>
            <a:chOff x="6705600" y="968155"/>
            <a:chExt cx="1728000" cy="36000"/>
          </a:xfrm>
          <a:solidFill>
            <a:schemeClr val="accent2"/>
          </a:solidFill>
        </p:grpSpPr>
        <p:sp>
          <p:nvSpPr>
            <p:cNvPr id="62" name="平行四边形 61">
              <a:extLst>
                <a:ext uri="{FF2B5EF4-FFF2-40B4-BE49-F238E27FC236}">
                  <a16:creationId xmlns:a16="http://schemas.microsoft.com/office/drawing/2014/main" id="{24799F28-B628-4904-AE11-B1F4B9DEFB53}"/>
                </a:ext>
              </a:extLst>
            </p:cNvPr>
            <p:cNvSpPr/>
            <p:nvPr/>
          </p:nvSpPr>
          <p:spPr>
            <a:xfrm>
              <a:off x="6705600" y="968155"/>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平行四边形 62">
              <a:extLst>
                <a:ext uri="{FF2B5EF4-FFF2-40B4-BE49-F238E27FC236}">
                  <a16:creationId xmlns:a16="http://schemas.microsoft.com/office/drawing/2014/main" id="{505D6233-3ACE-4D6A-8E65-9F966E3CB95A}"/>
                </a:ext>
              </a:extLst>
            </p:cNvPr>
            <p:cNvSpPr/>
            <p:nvPr/>
          </p:nvSpPr>
          <p:spPr>
            <a:xfrm>
              <a:off x="688258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4" name="平行四边形 63">
              <a:extLst>
                <a:ext uri="{FF2B5EF4-FFF2-40B4-BE49-F238E27FC236}">
                  <a16:creationId xmlns:a16="http://schemas.microsoft.com/office/drawing/2014/main" id="{99A6AB99-C7C4-47AC-9550-AF0EA42A0919}"/>
                </a:ext>
              </a:extLst>
            </p:cNvPr>
            <p:cNvSpPr/>
            <p:nvPr/>
          </p:nvSpPr>
          <p:spPr>
            <a:xfrm>
              <a:off x="695156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5" name="平行四边形 64">
              <a:extLst>
                <a:ext uri="{FF2B5EF4-FFF2-40B4-BE49-F238E27FC236}">
                  <a16:creationId xmlns:a16="http://schemas.microsoft.com/office/drawing/2014/main" id="{E835A52F-FB28-4626-AE0C-33B02895F297}"/>
                </a:ext>
              </a:extLst>
            </p:cNvPr>
            <p:cNvSpPr/>
            <p:nvPr/>
          </p:nvSpPr>
          <p:spPr>
            <a:xfrm>
              <a:off x="702054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6" name="平行四边形 65">
              <a:extLst>
                <a:ext uri="{FF2B5EF4-FFF2-40B4-BE49-F238E27FC236}">
                  <a16:creationId xmlns:a16="http://schemas.microsoft.com/office/drawing/2014/main" id="{94EA986B-1A6D-47D0-899E-1E51FEE07B0A}"/>
                </a:ext>
              </a:extLst>
            </p:cNvPr>
            <p:cNvSpPr/>
            <p:nvPr/>
          </p:nvSpPr>
          <p:spPr>
            <a:xfrm>
              <a:off x="708952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平行四边形 66">
              <a:extLst>
                <a:ext uri="{FF2B5EF4-FFF2-40B4-BE49-F238E27FC236}">
                  <a16:creationId xmlns:a16="http://schemas.microsoft.com/office/drawing/2014/main" id="{1E341AE8-40F4-4522-BF13-25EA22EE18F3}"/>
                </a:ext>
              </a:extLst>
            </p:cNvPr>
            <p:cNvSpPr/>
            <p:nvPr/>
          </p:nvSpPr>
          <p:spPr>
            <a:xfrm>
              <a:off x="718737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8" name="平行四边形 67">
              <a:extLst>
                <a:ext uri="{FF2B5EF4-FFF2-40B4-BE49-F238E27FC236}">
                  <a16:creationId xmlns:a16="http://schemas.microsoft.com/office/drawing/2014/main" id="{F1AC9939-0797-4450-B66D-31DC8BFE05BF}"/>
                </a:ext>
              </a:extLst>
            </p:cNvPr>
            <p:cNvSpPr/>
            <p:nvPr/>
          </p:nvSpPr>
          <p:spPr>
            <a:xfrm>
              <a:off x="728522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9" name="平行四边形 68">
              <a:extLst>
                <a:ext uri="{FF2B5EF4-FFF2-40B4-BE49-F238E27FC236}">
                  <a16:creationId xmlns:a16="http://schemas.microsoft.com/office/drawing/2014/main" id="{97185EAE-063C-41EA-A788-1ED9BCEDDD39}"/>
                </a:ext>
              </a:extLst>
            </p:cNvPr>
            <p:cNvSpPr/>
            <p:nvPr/>
          </p:nvSpPr>
          <p:spPr>
            <a:xfrm>
              <a:off x="738307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0" name="平行四边形 69">
              <a:extLst>
                <a:ext uri="{FF2B5EF4-FFF2-40B4-BE49-F238E27FC236}">
                  <a16:creationId xmlns:a16="http://schemas.microsoft.com/office/drawing/2014/main" id="{F3B3E250-1BF7-4ED5-9C03-51908010BA30}"/>
                </a:ext>
              </a:extLst>
            </p:cNvPr>
            <p:cNvSpPr/>
            <p:nvPr/>
          </p:nvSpPr>
          <p:spPr>
            <a:xfrm>
              <a:off x="748092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1" name="平行四边形 70">
              <a:extLst>
                <a:ext uri="{FF2B5EF4-FFF2-40B4-BE49-F238E27FC236}">
                  <a16:creationId xmlns:a16="http://schemas.microsoft.com/office/drawing/2014/main" id="{19D689FD-07E9-4D2B-A3AF-982883C80EAB}"/>
                </a:ext>
              </a:extLst>
            </p:cNvPr>
            <p:cNvSpPr/>
            <p:nvPr/>
          </p:nvSpPr>
          <p:spPr>
            <a:xfrm>
              <a:off x="757878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2" name="平行四边形 71">
              <a:extLst>
                <a:ext uri="{FF2B5EF4-FFF2-40B4-BE49-F238E27FC236}">
                  <a16:creationId xmlns:a16="http://schemas.microsoft.com/office/drawing/2014/main" id="{17CD9F5E-03A9-4653-B66C-5F2E0A572090}"/>
                </a:ext>
              </a:extLst>
            </p:cNvPr>
            <p:cNvSpPr/>
            <p:nvPr/>
          </p:nvSpPr>
          <p:spPr>
            <a:xfrm>
              <a:off x="767663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3" name="平行四边形 72">
              <a:extLst>
                <a:ext uri="{FF2B5EF4-FFF2-40B4-BE49-F238E27FC236}">
                  <a16:creationId xmlns:a16="http://schemas.microsoft.com/office/drawing/2014/main" id="{58A6BFC8-0041-4114-B5BF-BE1BC14DC219}"/>
                </a:ext>
              </a:extLst>
            </p:cNvPr>
            <p:cNvSpPr/>
            <p:nvPr/>
          </p:nvSpPr>
          <p:spPr>
            <a:xfrm>
              <a:off x="777448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4" name="平行四边形 73">
              <a:extLst>
                <a:ext uri="{FF2B5EF4-FFF2-40B4-BE49-F238E27FC236}">
                  <a16:creationId xmlns:a16="http://schemas.microsoft.com/office/drawing/2014/main" id="{59D43BF4-3486-42E9-84A4-697C4EB09531}"/>
                </a:ext>
              </a:extLst>
            </p:cNvPr>
            <p:cNvSpPr/>
            <p:nvPr/>
          </p:nvSpPr>
          <p:spPr>
            <a:xfrm>
              <a:off x="787233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5" name="平行四边形 74">
              <a:extLst>
                <a:ext uri="{FF2B5EF4-FFF2-40B4-BE49-F238E27FC236}">
                  <a16:creationId xmlns:a16="http://schemas.microsoft.com/office/drawing/2014/main" id="{42C93985-32FD-4DF5-AA39-D1783F0F1001}"/>
                </a:ext>
              </a:extLst>
            </p:cNvPr>
            <p:cNvSpPr/>
            <p:nvPr/>
          </p:nvSpPr>
          <p:spPr>
            <a:xfrm>
              <a:off x="797018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6" name="平行四边形 75">
              <a:extLst>
                <a:ext uri="{FF2B5EF4-FFF2-40B4-BE49-F238E27FC236}">
                  <a16:creationId xmlns:a16="http://schemas.microsoft.com/office/drawing/2014/main" id="{996795B8-7211-4848-856E-7CF0B6C8224C}"/>
                </a:ext>
              </a:extLst>
            </p:cNvPr>
            <p:cNvSpPr/>
            <p:nvPr/>
          </p:nvSpPr>
          <p:spPr>
            <a:xfrm>
              <a:off x="806804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7" name="平行四边形 76">
              <a:extLst>
                <a:ext uri="{FF2B5EF4-FFF2-40B4-BE49-F238E27FC236}">
                  <a16:creationId xmlns:a16="http://schemas.microsoft.com/office/drawing/2014/main" id="{2FC910BD-AEFB-40B1-AE9D-B686C38BF85E}"/>
                </a:ext>
              </a:extLst>
            </p:cNvPr>
            <p:cNvSpPr/>
            <p:nvPr/>
          </p:nvSpPr>
          <p:spPr>
            <a:xfrm>
              <a:off x="816589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8" name="平行四边形 77">
              <a:extLst>
                <a:ext uri="{FF2B5EF4-FFF2-40B4-BE49-F238E27FC236}">
                  <a16:creationId xmlns:a16="http://schemas.microsoft.com/office/drawing/2014/main" id="{6C73A7C5-1884-46F6-816B-3C84957DF240}"/>
                </a:ext>
              </a:extLst>
            </p:cNvPr>
            <p:cNvSpPr/>
            <p:nvPr/>
          </p:nvSpPr>
          <p:spPr>
            <a:xfrm>
              <a:off x="826374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9" name="平行四边形 78">
              <a:extLst>
                <a:ext uri="{FF2B5EF4-FFF2-40B4-BE49-F238E27FC236}">
                  <a16:creationId xmlns:a16="http://schemas.microsoft.com/office/drawing/2014/main" id="{756F7194-FE00-49AF-92D3-96DC5F7FCCD6}"/>
                </a:ext>
              </a:extLst>
            </p:cNvPr>
            <p:cNvSpPr/>
            <p:nvPr/>
          </p:nvSpPr>
          <p:spPr>
            <a:xfrm>
              <a:off x="836160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80" name="组合 79">
            <a:extLst>
              <a:ext uri="{FF2B5EF4-FFF2-40B4-BE49-F238E27FC236}">
                <a16:creationId xmlns:a16="http://schemas.microsoft.com/office/drawing/2014/main" id="{461DF0D3-66B3-4B7B-A9EE-6A4165B92EC2}"/>
              </a:ext>
            </a:extLst>
          </p:cNvPr>
          <p:cNvGrpSpPr/>
          <p:nvPr/>
        </p:nvGrpSpPr>
        <p:grpSpPr>
          <a:xfrm>
            <a:off x="8040287" y="6265269"/>
            <a:ext cx="1728000" cy="36000"/>
            <a:chOff x="6705600" y="968155"/>
            <a:chExt cx="1728000" cy="36000"/>
          </a:xfrm>
          <a:solidFill>
            <a:schemeClr val="accent2"/>
          </a:solidFill>
        </p:grpSpPr>
        <p:sp>
          <p:nvSpPr>
            <p:cNvPr id="81" name="平行四边形 80">
              <a:extLst>
                <a:ext uri="{FF2B5EF4-FFF2-40B4-BE49-F238E27FC236}">
                  <a16:creationId xmlns:a16="http://schemas.microsoft.com/office/drawing/2014/main" id="{E4FD94CB-BDF0-4C76-AC3E-6632EF646C46}"/>
                </a:ext>
              </a:extLst>
            </p:cNvPr>
            <p:cNvSpPr/>
            <p:nvPr/>
          </p:nvSpPr>
          <p:spPr>
            <a:xfrm>
              <a:off x="6705600" y="968155"/>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2" name="平行四边形 81">
              <a:extLst>
                <a:ext uri="{FF2B5EF4-FFF2-40B4-BE49-F238E27FC236}">
                  <a16:creationId xmlns:a16="http://schemas.microsoft.com/office/drawing/2014/main" id="{A72CDA1B-7F6B-4BF9-994C-27B8030A726F}"/>
                </a:ext>
              </a:extLst>
            </p:cNvPr>
            <p:cNvSpPr/>
            <p:nvPr/>
          </p:nvSpPr>
          <p:spPr>
            <a:xfrm>
              <a:off x="688258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3" name="平行四边形 82">
              <a:extLst>
                <a:ext uri="{FF2B5EF4-FFF2-40B4-BE49-F238E27FC236}">
                  <a16:creationId xmlns:a16="http://schemas.microsoft.com/office/drawing/2014/main" id="{35DAEE03-3874-4270-9061-AF6856C2C76F}"/>
                </a:ext>
              </a:extLst>
            </p:cNvPr>
            <p:cNvSpPr/>
            <p:nvPr/>
          </p:nvSpPr>
          <p:spPr>
            <a:xfrm>
              <a:off x="695156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平行四边形 83">
              <a:extLst>
                <a:ext uri="{FF2B5EF4-FFF2-40B4-BE49-F238E27FC236}">
                  <a16:creationId xmlns:a16="http://schemas.microsoft.com/office/drawing/2014/main" id="{EFE13E2D-A0B6-4491-AE3C-258B1AB9F8E3}"/>
                </a:ext>
              </a:extLst>
            </p:cNvPr>
            <p:cNvSpPr/>
            <p:nvPr/>
          </p:nvSpPr>
          <p:spPr>
            <a:xfrm>
              <a:off x="702054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5" name="平行四边形 84">
              <a:extLst>
                <a:ext uri="{FF2B5EF4-FFF2-40B4-BE49-F238E27FC236}">
                  <a16:creationId xmlns:a16="http://schemas.microsoft.com/office/drawing/2014/main" id="{45297BF2-3398-43B9-B2A8-FB6B5A107430}"/>
                </a:ext>
              </a:extLst>
            </p:cNvPr>
            <p:cNvSpPr/>
            <p:nvPr/>
          </p:nvSpPr>
          <p:spPr>
            <a:xfrm>
              <a:off x="708952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6" name="平行四边形 85">
              <a:extLst>
                <a:ext uri="{FF2B5EF4-FFF2-40B4-BE49-F238E27FC236}">
                  <a16:creationId xmlns:a16="http://schemas.microsoft.com/office/drawing/2014/main" id="{D98E30A2-0CB5-4D92-AC70-4A56F2A5EE38}"/>
                </a:ext>
              </a:extLst>
            </p:cNvPr>
            <p:cNvSpPr/>
            <p:nvPr/>
          </p:nvSpPr>
          <p:spPr>
            <a:xfrm>
              <a:off x="718737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7" name="平行四边形 86">
              <a:extLst>
                <a:ext uri="{FF2B5EF4-FFF2-40B4-BE49-F238E27FC236}">
                  <a16:creationId xmlns:a16="http://schemas.microsoft.com/office/drawing/2014/main" id="{DF9A5B27-73D5-44A1-8EA7-8F7F69B24B66}"/>
                </a:ext>
              </a:extLst>
            </p:cNvPr>
            <p:cNvSpPr/>
            <p:nvPr/>
          </p:nvSpPr>
          <p:spPr>
            <a:xfrm>
              <a:off x="728522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8" name="平行四边形 87">
              <a:extLst>
                <a:ext uri="{FF2B5EF4-FFF2-40B4-BE49-F238E27FC236}">
                  <a16:creationId xmlns:a16="http://schemas.microsoft.com/office/drawing/2014/main" id="{F8B8C2FD-6FF7-4C29-9172-14A261DDE001}"/>
                </a:ext>
              </a:extLst>
            </p:cNvPr>
            <p:cNvSpPr/>
            <p:nvPr/>
          </p:nvSpPr>
          <p:spPr>
            <a:xfrm>
              <a:off x="738307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9" name="平行四边形 88">
              <a:extLst>
                <a:ext uri="{FF2B5EF4-FFF2-40B4-BE49-F238E27FC236}">
                  <a16:creationId xmlns:a16="http://schemas.microsoft.com/office/drawing/2014/main" id="{1E4076E2-949C-4FCB-9C59-029985F60620}"/>
                </a:ext>
              </a:extLst>
            </p:cNvPr>
            <p:cNvSpPr/>
            <p:nvPr/>
          </p:nvSpPr>
          <p:spPr>
            <a:xfrm>
              <a:off x="748092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0" name="平行四边形 89">
              <a:extLst>
                <a:ext uri="{FF2B5EF4-FFF2-40B4-BE49-F238E27FC236}">
                  <a16:creationId xmlns:a16="http://schemas.microsoft.com/office/drawing/2014/main" id="{3A412462-07DD-4045-804D-EC7A881FCF31}"/>
                </a:ext>
              </a:extLst>
            </p:cNvPr>
            <p:cNvSpPr/>
            <p:nvPr/>
          </p:nvSpPr>
          <p:spPr>
            <a:xfrm>
              <a:off x="757878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1" name="平行四边形 90">
              <a:extLst>
                <a:ext uri="{FF2B5EF4-FFF2-40B4-BE49-F238E27FC236}">
                  <a16:creationId xmlns:a16="http://schemas.microsoft.com/office/drawing/2014/main" id="{95CE6A98-AD17-4CE2-A28A-3F5AB654F687}"/>
                </a:ext>
              </a:extLst>
            </p:cNvPr>
            <p:cNvSpPr/>
            <p:nvPr/>
          </p:nvSpPr>
          <p:spPr>
            <a:xfrm>
              <a:off x="767663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2" name="平行四边形 91">
              <a:extLst>
                <a:ext uri="{FF2B5EF4-FFF2-40B4-BE49-F238E27FC236}">
                  <a16:creationId xmlns:a16="http://schemas.microsoft.com/office/drawing/2014/main" id="{D09C415B-1B92-46AC-9E70-173830EBB34E}"/>
                </a:ext>
              </a:extLst>
            </p:cNvPr>
            <p:cNvSpPr/>
            <p:nvPr/>
          </p:nvSpPr>
          <p:spPr>
            <a:xfrm>
              <a:off x="777448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3" name="平行四边形 92">
              <a:extLst>
                <a:ext uri="{FF2B5EF4-FFF2-40B4-BE49-F238E27FC236}">
                  <a16:creationId xmlns:a16="http://schemas.microsoft.com/office/drawing/2014/main" id="{E94AD391-D190-41F5-9760-87747FD86CC0}"/>
                </a:ext>
              </a:extLst>
            </p:cNvPr>
            <p:cNvSpPr/>
            <p:nvPr/>
          </p:nvSpPr>
          <p:spPr>
            <a:xfrm>
              <a:off x="787233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4" name="平行四边形 93">
              <a:extLst>
                <a:ext uri="{FF2B5EF4-FFF2-40B4-BE49-F238E27FC236}">
                  <a16:creationId xmlns:a16="http://schemas.microsoft.com/office/drawing/2014/main" id="{228942CB-FAAA-403C-ABA8-99887D64B0CC}"/>
                </a:ext>
              </a:extLst>
            </p:cNvPr>
            <p:cNvSpPr/>
            <p:nvPr/>
          </p:nvSpPr>
          <p:spPr>
            <a:xfrm>
              <a:off x="797018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5" name="平行四边形 94">
              <a:extLst>
                <a:ext uri="{FF2B5EF4-FFF2-40B4-BE49-F238E27FC236}">
                  <a16:creationId xmlns:a16="http://schemas.microsoft.com/office/drawing/2014/main" id="{7670E624-A95E-46EC-B4DB-57213C1636B2}"/>
                </a:ext>
              </a:extLst>
            </p:cNvPr>
            <p:cNvSpPr/>
            <p:nvPr/>
          </p:nvSpPr>
          <p:spPr>
            <a:xfrm>
              <a:off x="806804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6" name="平行四边形 95">
              <a:extLst>
                <a:ext uri="{FF2B5EF4-FFF2-40B4-BE49-F238E27FC236}">
                  <a16:creationId xmlns:a16="http://schemas.microsoft.com/office/drawing/2014/main" id="{85367C7C-3F23-4EE0-91E9-C99CC908338A}"/>
                </a:ext>
              </a:extLst>
            </p:cNvPr>
            <p:cNvSpPr/>
            <p:nvPr/>
          </p:nvSpPr>
          <p:spPr>
            <a:xfrm>
              <a:off x="816589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7" name="平行四边形 96">
              <a:extLst>
                <a:ext uri="{FF2B5EF4-FFF2-40B4-BE49-F238E27FC236}">
                  <a16:creationId xmlns:a16="http://schemas.microsoft.com/office/drawing/2014/main" id="{B04EBBB1-5F89-4D1F-98B1-3310CA09C34B}"/>
                </a:ext>
              </a:extLst>
            </p:cNvPr>
            <p:cNvSpPr/>
            <p:nvPr/>
          </p:nvSpPr>
          <p:spPr>
            <a:xfrm>
              <a:off x="826374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98" name="平行四边形 97">
              <a:extLst>
                <a:ext uri="{FF2B5EF4-FFF2-40B4-BE49-F238E27FC236}">
                  <a16:creationId xmlns:a16="http://schemas.microsoft.com/office/drawing/2014/main" id="{98767A54-030D-462B-85A4-F6DE4CD675C6}"/>
                </a:ext>
              </a:extLst>
            </p:cNvPr>
            <p:cNvSpPr/>
            <p:nvPr/>
          </p:nvSpPr>
          <p:spPr>
            <a:xfrm>
              <a:off x="836160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99" name="组合 98">
            <a:extLst>
              <a:ext uri="{FF2B5EF4-FFF2-40B4-BE49-F238E27FC236}">
                <a16:creationId xmlns:a16="http://schemas.microsoft.com/office/drawing/2014/main" id="{7DC12858-B19E-470D-B149-FDC4E28F1581}"/>
              </a:ext>
            </a:extLst>
          </p:cNvPr>
          <p:cNvGrpSpPr/>
          <p:nvPr/>
        </p:nvGrpSpPr>
        <p:grpSpPr>
          <a:xfrm>
            <a:off x="9984575" y="6265269"/>
            <a:ext cx="1728000" cy="36000"/>
            <a:chOff x="6705600" y="968155"/>
            <a:chExt cx="1728000" cy="36000"/>
          </a:xfrm>
          <a:solidFill>
            <a:schemeClr val="accent2"/>
          </a:solidFill>
        </p:grpSpPr>
        <p:sp>
          <p:nvSpPr>
            <p:cNvPr id="100" name="平行四边形 99">
              <a:extLst>
                <a:ext uri="{FF2B5EF4-FFF2-40B4-BE49-F238E27FC236}">
                  <a16:creationId xmlns:a16="http://schemas.microsoft.com/office/drawing/2014/main" id="{C758687E-C0C6-4E07-ACDD-6F64649F7EDA}"/>
                </a:ext>
              </a:extLst>
            </p:cNvPr>
            <p:cNvSpPr/>
            <p:nvPr/>
          </p:nvSpPr>
          <p:spPr>
            <a:xfrm>
              <a:off x="6705600" y="968155"/>
              <a:ext cx="180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1" name="平行四边形 100">
              <a:extLst>
                <a:ext uri="{FF2B5EF4-FFF2-40B4-BE49-F238E27FC236}">
                  <a16:creationId xmlns:a16="http://schemas.microsoft.com/office/drawing/2014/main" id="{18234844-82A6-474E-BEFA-3DE85A365634}"/>
                </a:ext>
              </a:extLst>
            </p:cNvPr>
            <p:cNvSpPr/>
            <p:nvPr/>
          </p:nvSpPr>
          <p:spPr>
            <a:xfrm>
              <a:off x="688258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2" name="平行四边形 101">
              <a:extLst>
                <a:ext uri="{FF2B5EF4-FFF2-40B4-BE49-F238E27FC236}">
                  <a16:creationId xmlns:a16="http://schemas.microsoft.com/office/drawing/2014/main" id="{E31E22C9-CD84-4118-A4F5-8B82F86C0F96}"/>
                </a:ext>
              </a:extLst>
            </p:cNvPr>
            <p:cNvSpPr/>
            <p:nvPr/>
          </p:nvSpPr>
          <p:spPr>
            <a:xfrm>
              <a:off x="695156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3" name="平行四边形 102">
              <a:extLst>
                <a:ext uri="{FF2B5EF4-FFF2-40B4-BE49-F238E27FC236}">
                  <a16:creationId xmlns:a16="http://schemas.microsoft.com/office/drawing/2014/main" id="{75CE67AD-E974-4793-9AE9-7B5FE7CD6906}"/>
                </a:ext>
              </a:extLst>
            </p:cNvPr>
            <p:cNvSpPr/>
            <p:nvPr/>
          </p:nvSpPr>
          <p:spPr>
            <a:xfrm>
              <a:off x="7020540" y="968155"/>
              <a:ext cx="72000" cy="360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4" name="平行四边形 103">
              <a:extLst>
                <a:ext uri="{FF2B5EF4-FFF2-40B4-BE49-F238E27FC236}">
                  <a16:creationId xmlns:a16="http://schemas.microsoft.com/office/drawing/2014/main" id="{49DF7C8F-8A9B-4923-8CFB-84849286439E}"/>
                </a:ext>
              </a:extLst>
            </p:cNvPr>
            <p:cNvSpPr/>
            <p:nvPr/>
          </p:nvSpPr>
          <p:spPr>
            <a:xfrm>
              <a:off x="708952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5" name="平行四边形 104">
              <a:extLst>
                <a:ext uri="{FF2B5EF4-FFF2-40B4-BE49-F238E27FC236}">
                  <a16:creationId xmlns:a16="http://schemas.microsoft.com/office/drawing/2014/main" id="{8DDDD2CF-87B2-4DC7-90F6-20A91C58149E}"/>
                </a:ext>
              </a:extLst>
            </p:cNvPr>
            <p:cNvSpPr/>
            <p:nvPr/>
          </p:nvSpPr>
          <p:spPr>
            <a:xfrm>
              <a:off x="718737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6" name="平行四边形 105">
              <a:extLst>
                <a:ext uri="{FF2B5EF4-FFF2-40B4-BE49-F238E27FC236}">
                  <a16:creationId xmlns:a16="http://schemas.microsoft.com/office/drawing/2014/main" id="{26751B23-0008-4C9F-8B04-AE0A86E31854}"/>
                </a:ext>
              </a:extLst>
            </p:cNvPr>
            <p:cNvSpPr/>
            <p:nvPr/>
          </p:nvSpPr>
          <p:spPr>
            <a:xfrm>
              <a:off x="728522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7" name="平行四边形 106">
              <a:extLst>
                <a:ext uri="{FF2B5EF4-FFF2-40B4-BE49-F238E27FC236}">
                  <a16:creationId xmlns:a16="http://schemas.microsoft.com/office/drawing/2014/main" id="{E3E4B016-E610-499D-A7B8-AE2F86EDB5F1}"/>
                </a:ext>
              </a:extLst>
            </p:cNvPr>
            <p:cNvSpPr/>
            <p:nvPr/>
          </p:nvSpPr>
          <p:spPr>
            <a:xfrm>
              <a:off x="738307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 name="平行四边形 107">
              <a:extLst>
                <a:ext uri="{FF2B5EF4-FFF2-40B4-BE49-F238E27FC236}">
                  <a16:creationId xmlns:a16="http://schemas.microsoft.com/office/drawing/2014/main" id="{88A3A481-ED26-48B1-879C-E12D9BD770CD}"/>
                </a:ext>
              </a:extLst>
            </p:cNvPr>
            <p:cNvSpPr/>
            <p:nvPr/>
          </p:nvSpPr>
          <p:spPr>
            <a:xfrm>
              <a:off x="748092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 name="平行四边形 108">
              <a:extLst>
                <a:ext uri="{FF2B5EF4-FFF2-40B4-BE49-F238E27FC236}">
                  <a16:creationId xmlns:a16="http://schemas.microsoft.com/office/drawing/2014/main" id="{77B43C4D-F77E-4A8D-8912-7AA710C3488E}"/>
                </a:ext>
              </a:extLst>
            </p:cNvPr>
            <p:cNvSpPr/>
            <p:nvPr/>
          </p:nvSpPr>
          <p:spPr>
            <a:xfrm>
              <a:off x="757878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0" name="平行四边形 109">
              <a:extLst>
                <a:ext uri="{FF2B5EF4-FFF2-40B4-BE49-F238E27FC236}">
                  <a16:creationId xmlns:a16="http://schemas.microsoft.com/office/drawing/2014/main" id="{CBE0753F-6E9C-4144-BC03-DB7A2EC6B0CD}"/>
                </a:ext>
              </a:extLst>
            </p:cNvPr>
            <p:cNvSpPr/>
            <p:nvPr/>
          </p:nvSpPr>
          <p:spPr>
            <a:xfrm>
              <a:off x="767663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1" name="平行四边形 110">
              <a:extLst>
                <a:ext uri="{FF2B5EF4-FFF2-40B4-BE49-F238E27FC236}">
                  <a16:creationId xmlns:a16="http://schemas.microsoft.com/office/drawing/2014/main" id="{407828F2-516A-47E4-A650-85183302146C}"/>
                </a:ext>
              </a:extLst>
            </p:cNvPr>
            <p:cNvSpPr/>
            <p:nvPr/>
          </p:nvSpPr>
          <p:spPr>
            <a:xfrm>
              <a:off x="777448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2" name="平行四边形 111">
              <a:extLst>
                <a:ext uri="{FF2B5EF4-FFF2-40B4-BE49-F238E27FC236}">
                  <a16:creationId xmlns:a16="http://schemas.microsoft.com/office/drawing/2014/main" id="{7A108135-CFF7-477F-9BD9-BE6BB6AE1F73}"/>
                </a:ext>
              </a:extLst>
            </p:cNvPr>
            <p:cNvSpPr/>
            <p:nvPr/>
          </p:nvSpPr>
          <p:spPr>
            <a:xfrm>
              <a:off x="7872336"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3" name="平行四边形 112">
              <a:extLst>
                <a:ext uri="{FF2B5EF4-FFF2-40B4-BE49-F238E27FC236}">
                  <a16:creationId xmlns:a16="http://schemas.microsoft.com/office/drawing/2014/main" id="{2D0FB2E5-F8DC-4FE8-B9AC-02D0F2986FEB}"/>
                </a:ext>
              </a:extLst>
            </p:cNvPr>
            <p:cNvSpPr/>
            <p:nvPr/>
          </p:nvSpPr>
          <p:spPr>
            <a:xfrm>
              <a:off x="7970188"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4" name="平行四边形 113">
              <a:extLst>
                <a:ext uri="{FF2B5EF4-FFF2-40B4-BE49-F238E27FC236}">
                  <a16:creationId xmlns:a16="http://schemas.microsoft.com/office/drawing/2014/main" id="{588F65C2-F91C-4C9C-AB25-973223D60A70}"/>
                </a:ext>
              </a:extLst>
            </p:cNvPr>
            <p:cNvSpPr/>
            <p:nvPr/>
          </p:nvSpPr>
          <p:spPr>
            <a:xfrm>
              <a:off x="806804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5" name="平行四边形 114">
              <a:extLst>
                <a:ext uri="{FF2B5EF4-FFF2-40B4-BE49-F238E27FC236}">
                  <a16:creationId xmlns:a16="http://schemas.microsoft.com/office/drawing/2014/main" id="{B619CD03-AFB1-471D-9BC6-E586F53DDDAC}"/>
                </a:ext>
              </a:extLst>
            </p:cNvPr>
            <p:cNvSpPr/>
            <p:nvPr/>
          </p:nvSpPr>
          <p:spPr>
            <a:xfrm>
              <a:off x="8165892"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6" name="平行四边形 115">
              <a:extLst>
                <a:ext uri="{FF2B5EF4-FFF2-40B4-BE49-F238E27FC236}">
                  <a16:creationId xmlns:a16="http://schemas.microsoft.com/office/drawing/2014/main" id="{3C563394-5F61-41B6-AE54-79489227847A}"/>
                </a:ext>
              </a:extLst>
            </p:cNvPr>
            <p:cNvSpPr/>
            <p:nvPr/>
          </p:nvSpPr>
          <p:spPr>
            <a:xfrm>
              <a:off x="8263744"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7" name="平行四边形 116">
              <a:extLst>
                <a:ext uri="{FF2B5EF4-FFF2-40B4-BE49-F238E27FC236}">
                  <a16:creationId xmlns:a16="http://schemas.microsoft.com/office/drawing/2014/main" id="{CF3EBCC1-8E64-42FA-9B8D-4CB36E1BA869}"/>
                </a:ext>
              </a:extLst>
            </p:cNvPr>
            <p:cNvSpPr/>
            <p:nvPr/>
          </p:nvSpPr>
          <p:spPr>
            <a:xfrm>
              <a:off x="8361600" y="1000555"/>
              <a:ext cx="72000" cy="3600"/>
            </a:xfrm>
            <a:prstGeom prst="parallelogram">
              <a:avLst>
                <a:gd name="adj" fmla="val 9960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18" name="文本框 117">
            <a:extLst>
              <a:ext uri="{FF2B5EF4-FFF2-40B4-BE49-F238E27FC236}">
                <a16:creationId xmlns:a16="http://schemas.microsoft.com/office/drawing/2014/main" id="{BA95AA8D-5BF7-4AD3-8949-B2017F8DCE58}"/>
              </a:ext>
            </a:extLst>
          </p:cNvPr>
          <p:cNvSpPr txBox="1"/>
          <p:nvPr/>
        </p:nvSpPr>
        <p:spPr>
          <a:xfrm>
            <a:off x="6098962" y="2864779"/>
            <a:ext cx="1728000" cy="720000"/>
          </a:xfrm>
          <a:prstGeom prst="rect">
            <a:avLst/>
          </a:prstGeom>
          <a:noFill/>
        </p:spPr>
        <p:txBody>
          <a:bodyPr wrap="none" lIns="0" tIns="0" rIns="0" bIns="0" rtlCol="0" anchor="ctr" anchorCtr="1">
            <a:noAutofit/>
          </a:bodyPr>
          <a:lstStyle/>
          <a:p>
            <a:pPr algn="l"/>
            <a:r>
              <a:rPr lang="en-US" altLang="zh-CN" sz="2400" dirty="0">
                <a:gradFill>
                  <a:gsLst>
                    <a:gs pos="0">
                      <a:schemeClr val="accent3"/>
                    </a:gs>
                    <a:gs pos="100000">
                      <a:schemeClr val="accent4"/>
                    </a:gs>
                  </a:gsLst>
                  <a:lin ang="5400000" scaled="0"/>
                </a:gra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97%</a:t>
            </a:r>
            <a:endParaRPr lang="zh-CN" altLang="en-US" sz="2400" dirty="0">
              <a:gradFill>
                <a:gsLst>
                  <a:gs pos="0">
                    <a:schemeClr val="accent3"/>
                  </a:gs>
                  <a:gs pos="100000">
                    <a:schemeClr val="accent4"/>
                  </a:gs>
                </a:gsLst>
                <a:lin ang="5400000" scaled="0"/>
              </a:gra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19" name="文本框 118">
            <a:extLst>
              <a:ext uri="{FF2B5EF4-FFF2-40B4-BE49-F238E27FC236}">
                <a16:creationId xmlns:a16="http://schemas.microsoft.com/office/drawing/2014/main" id="{1B9E19E0-DD9F-448C-B3E7-0A4DF5ED56EE}"/>
              </a:ext>
            </a:extLst>
          </p:cNvPr>
          <p:cNvSpPr txBox="1"/>
          <p:nvPr/>
        </p:nvSpPr>
        <p:spPr>
          <a:xfrm>
            <a:off x="8039684" y="2864779"/>
            <a:ext cx="1728000" cy="720000"/>
          </a:xfrm>
          <a:prstGeom prst="rect">
            <a:avLst/>
          </a:prstGeom>
          <a:noFill/>
        </p:spPr>
        <p:txBody>
          <a:bodyPr wrap="none" lIns="0" tIns="0" rIns="0" bIns="0" rtlCol="0" anchor="ctr" anchorCtr="1">
            <a:noAutofit/>
          </a:bodyPr>
          <a:lstStyle>
            <a:defPPr>
              <a:defRPr lang="zh-CN"/>
            </a:defPPr>
            <a:lvl1pPr>
              <a:defRPr sz="2400">
                <a:gradFill>
                  <a:gsLst>
                    <a:gs pos="0">
                      <a:schemeClr val="accent3"/>
                    </a:gs>
                    <a:gs pos="100000">
                      <a:schemeClr val="accent4"/>
                    </a:gs>
                  </a:gsLst>
                  <a:lin ang="5400000" scaled="0"/>
                </a:gradFill>
                <a:latin typeface="思源宋体 Heavy" panose="02020900000000000000" pitchFamily="18" charset="-122"/>
                <a:ea typeface="思源宋体 Heavy" panose="02020900000000000000" pitchFamily="18" charset="-122"/>
              </a:defRPr>
            </a:lvl1pPr>
          </a:lstStyle>
          <a:p>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43</a:t>
            </a:r>
            <a:endParaRPr lang="zh-CN" alt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20" name="文本框 119">
            <a:extLst>
              <a:ext uri="{FF2B5EF4-FFF2-40B4-BE49-F238E27FC236}">
                <a16:creationId xmlns:a16="http://schemas.microsoft.com/office/drawing/2014/main" id="{F582F596-9C8A-457A-AB3D-435C42C4849B}"/>
              </a:ext>
            </a:extLst>
          </p:cNvPr>
          <p:cNvSpPr txBox="1"/>
          <p:nvPr/>
        </p:nvSpPr>
        <p:spPr>
          <a:xfrm>
            <a:off x="9980406" y="2864779"/>
            <a:ext cx="1728000" cy="720000"/>
          </a:xfrm>
          <a:prstGeom prst="rect">
            <a:avLst/>
          </a:prstGeom>
          <a:noFill/>
        </p:spPr>
        <p:txBody>
          <a:bodyPr wrap="none" lIns="0" tIns="0" rIns="0" bIns="0" rtlCol="0" anchor="ctr" anchorCtr="1">
            <a:noAutofit/>
          </a:bodyPr>
          <a:lstStyle>
            <a:defPPr>
              <a:defRPr lang="zh-CN"/>
            </a:defPPr>
            <a:lvl1pPr>
              <a:defRPr sz="2400">
                <a:gradFill>
                  <a:gsLst>
                    <a:gs pos="0">
                      <a:schemeClr val="accent3"/>
                    </a:gs>
                    <a:gs pos="100000">
                      <a:schemeClr val="accent4"/>
                    </a:gs>
                  </a:gsLst>
                  <a:lin ang="5400000" scaled="0"/>
                </a:gradFill>
                <a:latin typeface="思源宋体 Heavy" panose="02020900000000000000" pitchFamily="18" charset="-122"/>
                <a:ea typeface="思源宋体 Heavy" panose="02020900000000000000" pitchFamily="18" charset="-122"/>
              </a:defRPr>
            </a:lvl1pPr>
          </a:lstStyle>
          <a:p>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40</a:t>
            </a:r>
            <a:r>
              <a:rPr lang="en-US" altLang="zh-CN" baseline="300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a:t>
            </a:r>
            <a:endParaRPr lang="zh-CN" altLang="en-US" baseline="300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21" name="文本框 120">
            <a:extLst>
              <a:ext uri="{FF2B5EF4-FFF2-40B4-BE49-F238E27FC236}">
                <a16:creationId xmlns:a16="http://schemas.microsoft.com/office/drawing/2014/main" id="{D38A2C59-82A0-4161-A9A3-B8ECF4ED89B8}"/>
              </a:ext>
            </a:extLst>
          </p:cNvPr>
          <p:cNvSpPr txBox="1"/>
          <p:nvPr/>
        </p:nvSpPr>
        <p:spPr>
          <a:xfrm>
            <a:off x="6098962" y="4825501"/>
            <a:ext cx="1728000" cy="720000"/>
          </a:xfrm>
          <a:prstGeom prst="rect">
            <a:avLst/>
          </a:prstGeom>
          <a:noFill/>
        </p:spPr>
        <p:txBody>
          <a:bodyPr wrap="none" lIns="0" tIns="0" rIns="0" bIns="0" rtlCol="0" anchor="ctr" anchorCtr="1">
            <a:noAutofit/>
          </a:bodyPr>
          <a:lstStyle>
            <a:defPPr>
              <a:defRPr lang="zh-CN"/>
            </a:defPPr>
            <a:lvl1pPr>
              <a:defRPr sz="2400">
                <a:gradFill>
                  <a:gsLst>
                    <a:gs pos="0">
                      <a:schemeClr val="accent3"/>
                    </a:gs>
                    <a:gs pos="100000">
                      <a:schemeClr val="accent4"/>
                    </a:gs>
                  </a:gsLst>
                  <a:lin ang="5400000" scaled="0"/>
                </a:gradFill>
                <a:latin typeface="思源宋体 Heavy" panose="02020900000000000000" pitchFamily="18" charset="-122"/>
                <a:ea typeface="思源宋体 Heavy" panose="02020900000000000000" pitchFamily="18" charset="-122"/>
              </a:defRPr>
            </a:lvl1pPr>
          </a:lstStyle>
          <a:p>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200,000</a:t>
            </a:r>
            <a:endParaRPr lang="zh-CN" alt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22" name="文本框 121">
            <a:extLst>
              <a:ext uri="{FF2B5EF4-FFF2-40B4-BE49-F238E27FC236}">
                <a16:creationId xmlns:a16="http://schemas.microsoft.com/office/drawing/2014/main" id="{944A0E20-9134-47FD-8EA3-B41EE64C699A}"/>
              </a:ext>
            </a:extLst>
          </p:cNvPr>
          <p:cNvSpPr txBox="1"/>
          <p:nvPr/>
        </p:nvSpPr>
        <p:spPr>
          <a:xfrm>
            <a:off x="8039684" y="4825501"/>
            <a:ext cx="1728000" cy="720000"/>
          </a:xfrm>
          <a:prstGeom prst="rect">
            <a:avLst/>
          </a:prstGeom>
          <a:noFill/>
        </p:spPr>
        <p:txBody>
          <a:bodyPr wrap="none" lIns="0" tIns="0" rIns="0" bIns="0" rtlCol="0" anchor="ctr" anchorCtr="1">
            <a:noAutofit/>
          </a:bodyPr>
          <a:lstStyle>
            <a:defPPr>
              <a:defRPr lang="zh-CN"/>
            </a:defPPr>
            <a:lvl1pPr>
              <a:defRPr sz="2400">
                <a:gradFill>
                  <a:gsLst>
                    <a:gs pos="0">
                      <a:schemeClr val="accent3"/>
                    </a:gs>
                    <a:gs pos="100000">
                      <a:schemeClr val="accent4"/>
                    </a:gs>
                  </a:gsLst>
                  <a:lin ang="5400000" scaled="0"/>
                </a:gradFill>
                <a:latin typeface="思源宋体 Heavy" panose="02020900000000000000" pitchFamily="18" charset="-122"/>
                <a:ea typeface="思源宋体 Heavy" panose="02020900000000000000" pitchFamily="18" charset="-122"/>
              </a:defRPr>
            </a:lvl1pPr>
          </a:lstStyle>
          <a:p>
            <a:r>
              <a:rPr lang="en-US" altLang="zh-CN"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1,000,000</a:t>
            </a:r>
            <a:r>
              <a:rPr lang="en-US" altLang="zh-CN" baseline="300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a:t>
            </a:r>
            <a:endParaRPr lang="zh-CN" altLang="en-US" baseline="300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23" name="文本框 122">
            <a:extLst>
              <a:ext uri="{FF2B5EF4-FFF2-40B4-BE49-F238E27FC236}">
                <a16:creationId xmlns:a16="http://schemas.microsoft.com/office/drawing/2014/main" id="{CDA52AC9-1730-46C8-8797-692CA37BC5E6}"/>
              </a:ext>
            </a:extLst>
          </p:cNvPr>
          <p:cNvSpPr txBox="1"/>
          <p:nvPr/>
        </p:nvSpPr>
        <p:spPr>
          <a:xfrm>
            <a:off x="6098962" y="3547744"/>
            <a:ext cx="1728000" cy="633947"/>
          </a:xfrm>
          <a:prstGeom prst="rect">
            <a:avLst/>
          </a:prstGeom>
          <a:noFill/>
        </p:spPr>
        <p:txBody>
          <a:bodyPr wrap="none" lIns="0" tIns="0" rIns="0" bIns="0" rtlCol="0">
            <a:noAutofit/>
          </a:bodyPr>
          <a:lstStyle/>
          <a:p>
            <a:pPr algn="ct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财富</a:t>
            </a:r>
            <a:r>
              <a:rPr lang="en-US" altLang="zh-CN"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500</a:t>
            </a: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强公司使用</a:t>
            </a:r>
          </a:p>
        </p:txBody>
      </p:sp>
      <p:sp>
        <p:nvSpPr>
          <p:cNvPr id="124" name="文本框 123">
            <a:extLst>
              <a:ext uri="{FF2B5EF4-FFF2-40B4-BE49-F238E27FC236}">
                <a16:creationId xmlns:a16="http://schemas.microsoft.com/office/drawing/2014/main" id="{62FB95AB-61D2-4040-84C3-037917AF06B0}"/>
              </a:ext>
            </a:extLst>
          </p:cNvPr>
          <p:cNvSpPr txBox="1"/>
          <p:nvPr/>
        </p:nvSpPr>
        <p:spPr>
          <a:xfrm>
            <a:off x="8039684" y="3547744"/>
            <a:ext cx="1728000" cy="633947"/>
          </a:xfrm>
          <a:prstGeom prst="rect">
            <a:avLst/>
          </a:prstGeom>
          <a:noFill/>
        </p:spPr>
        <p:txBody>
          <a:bodyPr wrap="none" lIns="0" tIns="0" rIns="0" bIns="0" rtlCol="0">
            <a:noAutofit/>
          </a:bodyPr>
          <a:lstStyle/>
          <a:p>
            <a:pPr algn="ct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种语言支持</a:t>
            </a:r>
          </a:p>
        </p:txBody>
      </p:sp>
      <p:sp>
        <p:nvSpPr>
          <p:cNvPr id="125" name="文本框 124">
            <a:extLst>
              <a:ext uri="{FF2B5EF4-FFF2-40B4-BE49-F238E27FC236}">
                <a16:creationId xmlns:a16="http://schemas.microsoft.com/office/drawing/2014/main" id="{0272B3FA-795A-4935-AF1E-6767D704ABF0}"/>
              </a:ext>
            </a:extLst>
          </p:cNvPr>
          <p:cNvSpPr txBox="1"/>
          <p:nvPr/>
        </p:nvSpPr>
        <p:spPr>
          <a:xfrm>
            <a:off x="9980406" y="3547744"/>
            <a:ext cx="1728000" cy="633947"/>
          </a:xfrm>
          <a:prstGeom prst="rect">
            <a:avLst/>
          </a:prstGeom>
          <a:noFill/>
        </p:spPr>
        <p:txBody>
          <a:bodyPr wrap="none" lIns="0" tIns="0" rIns="0" bIns="0" rtlCol="0">
            <a:noAutofit/>
          </a:bodyPr>
          <a:lstStyle/>
          <a:p>
            <a:pPr algn="ct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数据中心部署全球</a:t>
            </a:r>
          </a:p>
        </p:txBody>
      </p:sp>
      <p:sp>
        <p:nvSpPr>
          <p:cNvPr id="126" name="文本框 125">
            <a:extLst>
              <a:ext uri="{FF2B5EF4-FFF2-40B4-BE49-F238E27FC236}">
                <a16:creationId xmlns:a16="http://schemas.microsoft.com/office/drawing/2014/main" id="{3A7E7C1B-84EB-44C4-A2EA-F7A69901F4B4}"/>
              </a:ext>
            </a:extLst>
          </p:cNvPr>
          <p:cNvSpPr txBox="1"/>
          <p:nvPr/>
        </p:nvSpPr>
        <p:spPr>
          <a:xfrm>
            <a:off x="6098962" y="5542949"/>
            <a:ext cx="1728000" cy="633947"/>
          </a:xfrm>
          <a:prstGeom prst="rect">
            <a:avLst/>
          </a:prstGeom>
          <a:noFill/>
        </p:spPr>
        <p:txBody>
          <a:bodyPr wrap="none" lIns="0" tIns="0" rIns="0" bIns="0" rtlCol="0">
            <a:noAutofit/>
          </a:bodyPr>
          <a:lstStyle/>
          <a:p>
            <a:pPr algn="ct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客户遍布全球</a:t>
            </a:r>
          </a:p>
        </p:txBody>
      </p:sp>
      <p:sp>
        <p:nvSpPr>
          <p:cNvPr id="127" name="文本框 126">
            <a:extLst>
              <a:ext uri="{FF2B5EF4-FFF2-40B4-BE49-F238E27FC236}">
                <a16:creationId xmlns:a16="http://schemas.microsoft.com/office/drawing/2014/main" id="{69AC7C0B-45E0-4D5F-B63A-C3BA18655869}"/>
              </a:ext>
            </a:extLst>
          </p:cNvPr>
          <p:cNvSpPr txBox="1"/>
          <p:nvPr/>
        </p:nvSpPr>
        <p:spPr>
          <a:xfrm>
            <a:off x="8039684" y="5542949"/>
            <a:ext cx="1728000" cy="633947"/>
          </a:xfrm>
          <a:prstGeom prst="rect">
            <a:avLst/>
          </a:prstGeom>
          <a:noFill/>
        </p:spPr>
        <p:txBody>
          <a:bodyPr wrap="none" lIns="0" tIns="0" rIns="0" bIns="0" rtlCol="0">
            <a:noAutofit/>
          </a:bodyPr>
          <a:lstStyle/>
          <a:p>
            <a:pPr algn="ctr"/>
            <a:r>
              <a:rPr lang="zh-CN" altLang="en-US" sz="1400" dirty="0">
                <a:solidFill>
                  <a:schemeClr val="accent3"/>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社区成员</a:t>
            </a:r>
          </a:p>
        </p:txBody>
      </p:sp>
      <p:sp>
        <p:nvSpPr>
          <p:cNvPr id="128" name="文本占位符 4">
            <a:extLst>
              <a:ext uri="{FF2B5EF4-FFF2-40B4-BE49-F238E27FC236}">
                <a16:creationId xmlns:a16="http://schemas.microsoft.com/office/drawing/2014/main" id="{258C8829-D2D5-4F88-A104-92A004E4336A}"/>
              </a:ext>
            </a:extLst>
          </p:cNvPr>
          <p:cNvSpPr txBox="1">
            <a:spLocks/>
          </p:cNvSpPr>
          <p:nvPr/>
        </p:nvSpPr>
        <p:spPr>
          <a:xfrm>
            <a:off x="6091831" y="1448027"/>
            <a:ext cx="5616575" cy="1341672"/>
          </a:xfrm>
          <a:prstGeom prst="rect">
            <a:avLst/>
          </a:prstGeom>
        </p:spPr>
        <p:txBody>
          <a:bodyPr lIns="0" tIns="0" rIns="0" bIns="0"/>
          <a:lstStyle>
            <a:lvl1pPr marL="0" indent="0" algn="l" defTabSz="914400" rtl="0" eaLnBrk="1" latinLnBrk="0" hangingPunct="1">
              <a:lnSpc>
                <a:spcPct val="100000"/>
              </a:lnSpc>
              <a:spcBef>
                <a:spcPts val="0"/>
              </a:spcBef>
              <a:buFont typeface="Arial" panose="020B0604020202020204" pitchFamily="34" charset="0"/>
              <a:buNone/>
              <a:defRPr lang="zh-CN" altLang="en-US" sz="1800" kern="1200" dirty="0">
                <a:gradFill flip="none" rotWithShape="1">
                  <a:gsLst>
                    <a:gs pos="0">
                      <a:schemeClr val="accent3"/>
                    </a:gs>
                    <a:gs pos="100000">
                      <a:schemeClr val="accent4"/>
                    </a:gs>
                  </a:gsLst>
                  <a:lin ang="5400000" scaled="0"/>
                  <a:tileRect/>
                </a:gradFill>
                <a:latin typeface="+mj-ea"/>
                <a:ea typeface="+mj-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accent3"/>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accent3"/>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a:t>连续 </a:t>
            </a:r>
            <a:r>
              <a:rPr lang="en-US" altLang="zh-CN"/>
              <a:t>XX </a:t>
            </a:r>
            <a:r>
              <a:rPr lang="zh-CN" altLang="en-US"/>
              <a:t>年</a:t>
            </a:r>
          </a:p>
          <a:p>
            <a:pPr>
              <a:lnSpc>
                <a:spcPct val="120000"/>
              </a:lnSpc>
            </a:pPr>
            <a:r>
              <a:rPr lang="en-US" altLang="zh-CN"/>
              <a:t>XX</a:t>
            </a:r>
            <a:r>
              <a:rPr lang="zh-CN" altLang="en-US"/>
              <a:t> 公司被评为</a:t>
            </a:r>
          </a:p>
          <a:p>
            <a:pPr>
              <a:lnSpc>
                <a:spcPct val="120000"/>
              </a:lnSpc>
            </a:pPr>
            <a:r>
              <a:rPr lang="zh-CN" altLang="en-US"/>
              <a:t>分析和</a:t>
            </a:r>
            <a:r>
              <a:rPr lang="en-US" altLang="zh-CN"/>
              <a:t>BI</a:t>
            </a:r>
            <a:r>
              <a:rPr lang="zh-CN" altLang="en-US"/>
              <a:t>平台魔力象限的领导者  </a:t>
            </a:r>
          </a:p>
          <a:p>
            <a:pPr>
              <a:lnSpc>
                <a:spcPct val="120000"/>
              </a:lnSpc>
            </a:pPr>
            <a:endParaRPr lang="zh-CN" altLang="en-US"/>
          </a:p>
        </p:txBody>
      </p:sp>
      <p:grpSp>
        <p:nvGrpSpPr>
          <p:cNvPr id="189" name="组合 188">
            <a:extLst>
              <a:ext uri="{FF2B5EF4-FFF2-40B4-BE49-F238E27FC236}">
                <a16:creationId xmlns:a16="http://schemas.microsoft.com/office/drawing/2014/main" id="{BE9134AB-50B6-4258-BA3F-0B21BBFC6465}"/>
              </a:ext>
            </a:extLst>
          </p:cNvPr>
          <p:cNvGrpSpPr/>
          <p:nvPr/>
        </p:nvGrpSpPr>
        <p:grpSpPr>
          <a:xfrm>
            <a:off x="803424" y="1736874"/>
            <a:ext cx="4572000" cy="4572000"/>
            <a:chOff x="803424" y="1736874"/>
            <a:chExt cx="4572000" cy="4572000"/>
          </a:xfrm>
        </p:grpSpPr>
        <p:grpSp>
          <p:nvGrpSpPr>
            <p:cNvPr id="130" name="组合 129">
              <a:extLst>
                <a:ext uri="{FF2B5EF4-FFF2-40B4-BE49-F238E27FC236}">
                  <a16:creationId xmlns:a16="http://schemas.microsoft.com/office/drawing/2014/main" id="{1B4BC922-AFAA-4026-AC01-21F13B9914D7}"/>
                </a:ext>
              </a:extLst>
            </p:cNvPr>
            <p:cNvGrpSpPr/>
            <p:nvPr/>
          </p:nvGrpSpPr>
          <p:grpSpPr>
            <a:xfrm>
              <a:off x="803424" y="1736874"/>
              <a:ext cx="4572000" cy="4572000"/>
              <a:chOff x="840856" y="1716578"/>
              <a:chExt cx="4572000" cy="4572000"/>
            </a:xfrm>
          </p:grpSpPr>
          <p:sp>
            <p:nvSpPr>
              <p:cNvPr id="131" name="矩形 130">
                <a:extLst>
                  <a:ext uri="{FF2B5EF4-FFF2-40B4-BE49-F238E27FC236}">
                    <a16:creationId xmlns:a16="http://schemas.microsoft.com/office/drawing/2014/main" id="{7560C644-A97B-4E1C-A301-6B68A7F8021A}"/>
                  </a:ext>
                </a:extLst>
              </p:cNvPr>
              <p:cNvSpPr/>
              <p:nvPr/>
            </p:nvSpPr>
            <p:spPr>
              <a:xfrm>
                <a:off x="840856" y="1716578"/>
                <a:ext cx="4572000" cy="45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132" name="图片 131">
                <a:extLst>
                  <a:ext uri="{FF2B5EF4-FFF2-40B4-BE49-F238E27FC236}">
                    <a16:creationId xmlns:a16="http://schemas.microsoft.com/office/drawing/2014/main" id="{5B5895D0-AD12-4A8B-81BA-A2DDE6EE3B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1356" y="1716578"/>
                <a:ext cx="4191000" cy="4572000"/>
              </a:xfrm>
              <a:prstGeom prst="rect">
                <a:avLst/>
              </a:prstGeom>
            </p:spPr>
          </p:pic>
        </p:grpSp>
        <p:grpSp>
          <p:nvGrpSpPr>
            <p:cNvPr id="169" name="组合 168">
              <a:extLst>
                <a:ext uri="{FF2B5EF4-FFF2-40B4-BE49-F238E27FC236}">
                  <a16:creationId xmlns:a16="http://schemas.microsoft.com/office/drawing/2014/main" id="{9D51AEF3-F5CD-42A7-B883-9E5FF393191B}"/>
                </a:ext>
              </a:extLst>
            </p:cNvPr>
            <p:cNvGrpSpPr/>
            <p:nvPr/>
          </p:nvGrpSpPr>
          <p:grpSpPr>
            <a:xfrm>
              <a:off x="1651922" y="2854619"/>
              <a:ext cx="2781162" cy="2146607"/>
              <a:chOff x="1651922" y="2854619"/>
              <a:chExt cx="2781162" cy="2146607"/>
            </a:xfrm>
          </p:grpSpPr>
          <p:sp>
            <p:nvSpPr>
              <p:cNvPr id="170" name="矩形 169">
                <a:extLst>
                  <a:ext uri="{FF2B5EF4-FFF2-40B4-BE49-F238E27FC236}">
                    <a16:creationId xmlns:a16="http://schemas.microsoft.com/office/drawing/2014/main" id="{5C53BB9A-CBAB-423F-A5AB-2878556DB99C}"/>
                  </a:ext>
                </a:extLst>
              </p:cNvPr>
              <p:cNvSpPr/>
              <p:nvPr/>
            </p:nvSpPr>
            <p:spPr>
              <a:xfrm>
                <a:off x="4107890" y="2854619"/>
                <a:ext cx="324861"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1" name="矩形 170">
                <a:extLst>
                  <a:ext uri="{FF2B5EF4-FFF2-40B4-BE49-F238E27FC236}">
                    <a16:creationId xmlns:a16="http://schemas.microsoft.com/office/drawing/2014/main" id="{65EB164D-C138-4314-9ADC-6AF166765BE2}"/>
                  </a:ext>
                </a:extLst>
              </p:cNvPr>
              <p:cNvSpPr/>
              <p:nvPr/>
            </p:nvSpPr>
            <p:spPr>
              <a:xfrm>
                <a:off x="3588641" y="3291499"/>
                <a:ext cx="612000"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2" name="矩形 171">
                <a:extLst>
                  <a:ext uri="{FF2B5EF4-FFF2-40B4-BE49-F238E27FC236}">
                    <a16:creationId xmlns:a16="http://schemas.microsoft.com/office/drawing/2014/main" id="{A23A32C5-673A-4EB9-8616-B4784A0DB29B}"/>
                  </a:ext>
                </a:extLst>
              </p:cNvPr>
              <p:cNvSpPr/>
              <p:nvPr/>
            </p:nvSpPr>
            <p:spPr>
              <a:xfrm>
                <a:off x="3646165" y="3816105"/>
                <a:ext cx="396000"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3" name="矩形 172">
                <a:extLst>
                  <a:ext uri="{FF2B5EF4-FFF2-40B4-BE49-F238E27FC236}">
                    <a16:creationId xmlns:a16="http://schemas.microsoft.com/office/drawing/2014/main" id="{C484C94A-648A-4AB3-9982-3A74AE6B0F1F}"/>
                  </a:ext>
                </a:extLst>
              </p:cNvPr>
              <p:cNvSpPr/>
              <p:nvPr/>
            </p:nvSpPr>
            <p:spPr>
              <a:xfrm>
                <a:off x="1654206" y="3974261"/>
                <a:ext cx="432000"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4" name="矩形 173">
                <a:extLst>
                  <a:ext uri="{FF2B5EF4-FFF2-40B4-BE49-F238E27FC236}">
                    <a16:creationId xmlns:a16="http://schemas.microsoft.com/office/drawing/2014/main" id="{9CBBAF5E-84D3-41F8-A0A7-EE4FE7AD4FB8}"/>
                  </a:ext>
                </a:extLst>
              </p:cNvPr>
              <p:cNvSpPr/>
              <p:nvPr/>
            </p:nvSpPr>
            <p:spPr>
              <a:xfrm>
                <a:off x="1850308" y="4456861"/>
                <a:ext cx="540000"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矩形 174">
                <a:extLst>
                  <a:ext uri="{FF2B5EF4-FFF2-40B4-BE49-F238E27FC236}">
                    <a16:creationId xmlns:a16="http://schemas.microsoft.com/office/drawing/2014/main" id="{9397014B-61CA-45B2-B9E0-0F98638ADE62}"/>
                  </a:ext>
                </a:extLst>
              </p:cNvPr>
              <p:cNvSpPr/>
              <p:nvPr/>
            </p:nvSpPr>
            <p:spPr>
              <a:xfrm>
                <a:off x="2154316" y="4166949"/>
                <a:ext cx="612000"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6" name="矩形 175">
                <a:extLst>
                  <a:ext uri="{FF2B5EF4-FFF2-40B4-BE49-F238E27FC236}">
                    <a16:creationId xmlns:a16="http://schemas.microsoft.com/office/drawing/2014/main" id="{1A59661C-3D06-400F-8837-B4528EA74088}"/>
                  </a:ext>
                </a:extLst>
              </p:cNvPr>
              <p:cNvSpPr/>
              <p:nvPr/>
            </p:nvSpPr>
            <p:spPr>
              <a:xfrm>
                <a:off x="2390308" y="4301949"/>
                <a:ext cx="612000"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7" name="矩形 176">
                <a:extLst>
                  <a:ext uri="{FF2B5EF4-FFF2-40B4-BE49-F238E27FC236}">
                    <a16:creationId xmlns:a16="http://schemas.microsoft.com/office/drawing/2014/main" id="{3B1F0C97-7F0F-40CD-8CF4-AFA60C897F5C}"/>
                  </a:ext>
                </a:extLst>
              </p:cNvPr>
              <p:cNvSpPr/>
              <p:nvPr/>
            </p:nvSpPr>
            <p:spPr>
              <a:xfrm>
                <a:off x="1651922" y="4690934"/>
                <a:ext cx="252000"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8" name="矩形 177">
                <a:extLst>
                  <a:ext uri="{FF2B5EF4-FFF2-40B4-BE49-F238E27FC236}">
                    <a16:creationId xmlns:a16="http://schemas.microsoft.com/office/drawing/2014/main" id="{AA3A312D-C2F9-4001-8928-95ED84D7C403}"/>
                  </a:ext>
                </a:extLst>
              </p:cNvPr>
              <p:cNvSpPr/>
              <p:nvPr/>
            </p:nvSpPr>
            <p:spPr>
              <a:xfrm>
                <a:off x="2470363" y="4617097"/>
                <a:ext cx="252000" cy="9722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矩形 178">
                <a:extLst>
                  <a:ext uri="{FF2B5EF4-FFF2-40B4-BE49-F238E27FC236}">
                    <a16:creationId xmlns:a16="http://schemas.microsoft.com/office/drawing/2014/main" id="{D74DF4A0-966B-48B7-B432-D5B36C11E604}"/>
                  </a:ext>
                </a:extLst>
              </p:cNvPr>
              <p:cNvSpPr/>
              <p:nvPr/>
            </p:nvSpPr>
            <p:spPr>
              <a:xfrm>
                <a:off x="3821084" y="3999717"/>
                <a:ext cx="612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0" name="矩形 179">
                <a:extLst>
                  <a:ext uri="{FF2B5EF4-FFF2-40B4-BE49-F238E27FC236}">
                    <a16:creationId xmlns:a16="http://schemas.microsoft.com/office/drawing/2014/main" id="{C242EC7C-054E-4AB2-A2D1-9C7041B6969B}"/>
                  </a:ext>
                </a:extLst>
              </p:cNvPr>
              <p:cNvSpPr/>
              <p:nvPr/>
            </p:nvSpPr>
            <p:spPr>
              <a:xfrm>
                <a:off x="3724894" y="4133079"/>
                <a:ext cx="612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1" name="矩形 180">
                <a:extLst>
                  <a:ext uri="{FF2B5EF4-FFF2-40B4-BE49-F238E27FC236}">
                    <a16:creationId xmlns:a16="http://schemas.microsoft.com/office/drawing/2014/main" id="{4A6B6E15-A70E-4D4A-9E77-8EE89DBBB8C0}"/>
                  </a:ext>
                </a:extLst>
              </p:cNvPr>
              <p:cNvSpPr/>
              <p:nvPr/>
            </p:nvSpPr>
            <p:spPr>
              <a:xfrm>
                <a:off x="3323568" y="4221575"/>
                <a:ext cx="612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2" name="矩形 181">
                <a:extLst>
                  <a:ext uri="{FF2B5EF4-FFF2-40B4-BE49-F238E27FC236}">
                    <a16:creationId xmlns:a16="http://schemas.microsoft.com/office/drawing/2014/main" id="{9DED577B-ADF8-464D-B58D-EECF485D1700}"/>
                  </a:ext>
                </a:extLst>
              </p:cNvPr>
              <p:cNvSpPr/>
              <p:nvPr/>
            </p:nvSpPr>
            <p:spPr>
              <a:xfrm>
                <a:off x="3515084" y="4446077"/>
                <a:ext cx="612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矩形 182">
                <a:extLst>
                  <a:ext uri="{FF2B5EF4-FFF2-40B4-BE49-F238E27FC236}">
                    <a16:creationId xmlns:a16="http://schemas.microsoft.com/office/drawing/2014/main" id="{3DAE8B7C-0F10-4AAB-858E-E132B2609F96}"/>
                  </a:ext>
                </a:extLst>
              </p:cNvPr>
              <p:cNvSpPr/>
              <p:nvPr/>
            </p:nvSpPr>
            <p:spPr>
              <a:xfrm>
                <a:off x="3165307" y="4578433"/>
                <a:ext cx="612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4" name="矩形 183">
                <a:extLst>
                  <a:ext uri="{FF2B5EF4-FFF2-40B4-BE49-F238E27FC236}">
                    <a16:creationId xmlns:a16="http://schemas.microsoft.com/office/drawing/2014/main" id="{1534FA60-3242-4140-BCB9-9CC9B5EA300B}"/>
                  </a:ext>
                </a:extLst>
              </p:cNvPr>
              <p:cNvSpPr/>
              <p:nvPr/>
            </p:nvSpPr>
            <p:spPr>
              <a:xfrm>
                <a:off x="3209084" y="4904002"/>
                <a:ext cx="612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5" name="矩形 184">
                <a:extLst>
                  <a:ext uri="{FF2B5EF4-FFF2-40B4-BE49-F238E27FC236}">
                    <a16:creationId xmlns:a16="http://schemas.microsoft.com/office/drawing/2014/main" id="{F252B0EB-D956-449B-B0BB-0882FD997589}"/>
                  </a:ext>
                </a:extLst>
              </p:cNvPr>
              <p:cNvSpPr/>
              <p:nvPr/>
            </p:nvSpPr>
            <p:spPr>
              <a:xfrm>
                <a:off x="3081565" y="3969689"/>
                <a:ext cx="468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6" name="矩形 185">
                <a:extLst>
                  <a:ext uri="{FF2B5EF4-FFF2-40B4-BE49-F238E27FC236}">
                    <a16:creationId xmlns:a16="http://schemas.microsoft.com/office/drawing/2014/main" id="{B809C0A1-CDAB-407A-814F-217DD3B5321B}"/>
                  </a:ext>
                </a:extLst>
              </p:cNvPr>
              <p:cNvSpPr/>
              <p:nvPr/>
            </p:nvSpPr>
            <p:spPr>
              <a:xfrm>
                <a:off x="2419719" y="3664996"/>
                <a:ext cx="468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7" name="矩形 186">
                <a:extLst>
                  <a:ext uri="{FF2B5EF4-FFF2-40B4-BE49-F238E27FC236}">
                    <a16:creationId xmlns:a16="http://schemas.microsoft.com/office/drawing/2014/main" id="{D768C29F-C6E1-463D-8ED1-38B68F70B4BB}"/>
                  </a:ext>
                </a:extLst>
              </p:cNvPr>
              <p:cNvSpPr/>
              <p:nvPr/>
            </p:nvSpPr>
            <p:spPr>
              <a:xfrm>
                <a:off x="2477201" y="3828099"/>
                <a:ext cx="468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8" name="矩形 187">
                <a:extLst>
                  <a:ext uri="{FF2B5EF4-FFF2-40B4-BE49-F238E27FC236}">
                    <a16:creationId xmlns:a16="http://schemas.microsoft.com/office/drawing/2014/main" id="{7D455A4B-4BDD-48B8-A5B2-51F3F0F3C6DF}"/>
                  </a:ext>
                </a:extLst>
              </p:cNvPr>
              <p:cNvSpPr/>
              <p:nvPr/>
            </p:nvSpPr>
            <p:spPr>
              <a:xfrm>
                <a:off x="3161568" y="4399173"/>
                <a:ext cx="180000" cy="97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Tree>
    <p:extLst>
      <p:ext uri="{BB962C8B-B14F-4D97-AF65-F5344CB8AC3E}">
        <p14:creationId xmlns:p14="http://schemas.microsoft.com/office/powerpoint/2010/main" val="4707632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0"/>
</p:tagLst>
</file>

<file path=ppt/tags/tag2.xml><?xml version="1.0" encoding="utf-8"?>
<p:tagLst xmlns:a="http://schemas.openxmlformats.org/drawingml/2006/main" xmlns:r="http://schemas.openxmlformats.org/officeDocument/2006/relationships" xmlns:p="http://schemas.openxmlformats.org/presentationml/2006/main">
  <p:tag name="PA" val="v5.2.10"/>
</p:tagLst>
</file>

<file path=ppt/tags/tag3.xml><?xml version="1.0" encoding="utf-8"?>
<p:tagLst xmlns:a="http://schemas.openxmlformats.org/drawingml/2006/main" xmlns:r="http://schemas.openxmlformats.org/officeDocument/2006/relationships" xmlns:p="http://schemas.openxmlformats.org/presentationml/2006/main">
  <p:tag name="PA" val="v5.2.10"/>
</p:tagLst>
</file>

<file path=ppt/theme/theme1.xml><?xml version="1.0" encoding="utf-8"?>
<a:theme xmlns:a="http://schemas.openxmlformats.org/drawingml/2006/main" name="51PPT模板网  www.51pptmoban.com">
  <a:themeElements>
    <a:clrScheme name="科技风-微软模板">
      <a:dk1>
        <a:sysClr val="windowText" lastClr="000000"/>
      </a:dk1>
      <a:lt1>
        <a:sysClr val="window" lastClr="FFFFFF"/>
      </a:lt1>
      <a:dk2>
        <a:srgbClr val="44546A"/>
      </a:dk2>
      <a:lt2>
        <a:srgbClr val="E7E6E6"/>
      </a:lt2>
      <a:accent1>
        <a:srgbClr val="041235"/>
      </a:accent1>
      <a:accent2>
        <a:srgbClr val="269EDF"/>
      </a:accent2>
      <a:accent3>
        <a:srgbClr val="EAF0F5"/>
      </a:accent3>
      <a:accent4>
        <a:srgbClr val="106AA9"/>
      </a:accent4>
      <a:accent5>
        <a:srgbClr val="DAD826"/>
      </a:accent5>
      <a:accent6>
        <a:srgbClr val="70AD47"/>
      </a:accent6>
      <a:hlink>
        <a:srgbClr val="0563C1"/>
      </a:hlink>
      <a:folHlink>
        <a:srgbClr val="954F72"/>
      </a:folHlink>
    </a:clrScheme>
    <a:fontScheme name="OPPOSans">
      <a:majorFont>
        <a:latin typeface="DIN"/>
        <a:ea typeface="OPPOSans B"/>
        <a:cs typeface=""/>
      </a:majorFont>
      <a:minorFont>
        <a:latin typeface="Tahoma"/>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3"/>
          </a:solidFill>
          <a:tailEnd type="none" w="med" len="lg"/>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algn="l">
          <a:defRPr sz="1400" dirty="0" smtClean="0">
            <a:solidFill>
              <a:schemeClr val="bg1"/>
            </a:solidFill>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6584</TotalTime>
  <Words>4066</Words>
  <Application>Microsoft Office PowerPoint</Application>
  <PresentationFormat>宽屏</PresentationFormat>
  <Paragraphs>737</Paragraphs>
  <Slides>37</Slides>
  <Notes>37</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37</vt:i4>
      </vt:variant>
    </vt:vector>
  </HeadingPairs>
  <TitlesOfParts>
    <vt:vector size="51" baseType="lpstr">
      <vt:lpstr>Digital Numbers</vt:lpstr>
      <vt:lpstr>OPPOSans B</vt:lpstr>
      <vt:lpstr>OPPOSans H</vt:lpstr>
      <vt:lpstr>OPPOSans R</vt:lpstr>
      <vt:lpstr>阿里巴巴普惠体 B</vt:lpstr>
      <vt:lpstr>等线</vt:lpstr>
      <vt:lpstr>汉仪雅酷黑 45W</vt:lpstr>
      <vt:lpstr>思源黑体 CN Light</vt:lpstr>
      <vt:lpstr>优设标题黑</vt:lpstr>
      <vt:lpstr>Arial</vt:lpstr>
      <vt:lpstr>Segoe UI Light</vt:lpstr>
      <vt:lpstr>Tahoma</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蓝色科技风数据报告课件ppt模板</dc:title>
  <dc:creator>飞飞狐</dc:creator>
  <cp:keywords>P界达人</cp:keywords>
  <dc:description>www.51pptmoban.com</dc:description>
  <cp:lastModifiedBy>Win user</cp:lastModifiedBy>
  <cp:revision>407</cp:revision>
  <dcterms:created xsi:type="dcterms:W3CDTF">2022-05-27T10:55:21Z</dcterms:created>
  <dcterms:modified xsi:type="dcterms:W3CDTF">2022-07-28T10:30:38Z</dcterms:modified>
</cp:coreProperties>
</file>