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9"/>
  </p:notesMasterIdLst>
  <p:sldIdLst>
    <p:sldId id="503" r:id="rId3"/>
    <p:sldId id="505" r:id="rId4"/>
    <p:sldId id="506" r:id="rId5"/>
    <p:sldId id="507" r:id="rId6"/>
    <p:sldId id="564" r:id="rId7"/>
    <p:sldId id="5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E1F8B-A661-4490-BAEB-A23150E76EE1}" type="datetimeFigureOut">
              <a:rPr lang="zh-CN" altLang="en-US" smtClean="0"/>
              <a:t>2022/7/30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BCC55-43C0-4087-9B39-C4640BCE1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4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102-061B-43BE-9CB2-3C3176807C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756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102-061B-43BE-9CB2-3C3176807C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831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102-061B-43BE-9CB2-3C3176807C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482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102-061B-43BE-9CB2-3C3176807C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450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0BCC55-43C0-4087-9B39-C4640BCE19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34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462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27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88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4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4.jpe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28.svg"/><Relationship Id="rId4" Type="http://schemas.openxmlformats.org/officeDocument/2006/relationships/image" Target="../media/image24.jpe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2F06A2D-4FB6-4F19-8357-A5D6ED850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B8E9E98-DFF1-DBF4-14DE-178002D98F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5CED48A-4E31-64DE-48E2-CA5137B5BF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05192" y="-2223082"/>
            <a:ext cx="3781615" cy="862911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38E4242D-C6B7-47AD-B6F7-D996AF47EACA}"/>
              </a:ext>
            </a:extLst>
          </p:cNvPr>
          <p:cNvSpPr txBox="1"/>
          <p:nvPr/>
        </p:nvSpPr>
        <p:spPr>
          <a:xfrm>
            <a:off x="3922267" y="4564024"/>
            <a:ext cx="4347466" cy="927455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每年为您节省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ell MT" panose="02020503060305020303" pitchFamily="18" charset="0"/>
                <a:ea typeface="思源黑体 CN Regular"/>
                <a:cs typeface="+mn-cs"/>
              </a:rPr>
              <a:t>7000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E41C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41C1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元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F5D91A9-2FE0-6939-592B-C748B0C94B41}"/>
              </a:ext>
            </a:extLst>
          </p:cNvPr>
          <p:cNvSpPr txBox="1"/>
          <p:nvPr/>
        </p:nvSpPr>
        <p:spPr>
          <a:xfrm>
            <a:off x="3509636" y="2069497"/>
            <a:ext cx="6978852" cy="927455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eavy" panose="00020600040101010101" pitchFamily="18" charset="-122"/>
              </a:rPr>
              <a:t>身质保服务计划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D4A3ABC-BDD6-699B-9BD0-B4D036ACA2B1}"/>
              </a:ext>
            </a:extLst>
          </p:cNvPr>
          <p:cNvGrpSpPr/>
          <p:nvPr/>
        </p:nvGrpSpPr>
        <p:grpSpPr>
          <a:xfrm>
            <a:off x="1757868" y="1594442"/>
            <a:ext cx="8676265" cy="2646878"/>
            <a:chOff x="943672" y="1594442"/>
            <a:chExt cx="8676265" cy="264687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15CDE0-EDB3-4DA1-BDDD-D4C995F2087B}"/>
                </a:ext>
              </a:extLst>
            </p:cNvPr>
            <p:cNvSpPr txBox="1"/>
            <p:nvPr/>
          </p:nvSpPr>
          <p:spPr>
            <a:xfrm>
              <a:off x="2725117" y="3211935"/>
              <a:ext cx="6624736" cy="927455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质保更全面 服务保终生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903C284-B898-4F8F-80CC-380CA67D69F3}"/>
                </a:ext>
              </a:extLst>
            </p:cNvPr>
            <p:cNvSpPr txBox="1"/>
            <p:nvPr/>
          </p:nvSpPr>
          <p:spPr>
            <a:xfrm>
              <a:off x="2641085" y="2085393"/>
              <a:ext cx="6978852" cy="927455"/>
            </a:xfrm>
            <a:prstGeom prst="rect">
              <a:avLst/>
            </a:prstGeom>
            <a:noFill/>
          </p:spPr>
          <p:txBody>
            <a:bodyPr wrap="square" lIns="72000" bIns="1440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Heavy" panose="00020600040101010101" pitchFamily="18" charset="-122"/>
                </a:rPr>
                <a:t>身质保服务计划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91920F4-C56A-B765-D8D9-9E25890BBA2C}"/>
                </a:ext>
              </a:extLst>
            </p:cNvPr>
            <p:cNvSpPr txBox="1"/>
            <p:nvPr/>
          </p:nvSpPr>
          <p:spPr>
            <a:xfrm>
              <a:off x="943672" y="1594442"/>
              <a:ext cx="2016224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600" b="1" i="0" u="none" strike="noStrike" kern="1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41C1C"/>
                      </a:gs>
                      <a:gs pos="100000">
                        <a:srgbClr val="E41C1C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Heavy" panose="00020600040101010101" pitchFamily="18" charset="-122"/>
                </a:rPr>
                <a:t>终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41C1C"/>
                    </a:gs>
                    <a:gs pos="100000">
                      <a:srgbClr val="E41C1C">
                        <a:alpha val="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2360185-31F1-FA37-C4F8-DEED76EF461F}"/>
                </a:ext>
              </a:extLst>
            </p:cNvPr>
            <p:cNvCxnSpPr>
              <a:cxnSpLocks/>
            </p:cNvCxnSpPr>
            <p:nvPr/>
          </p:nvCxnSpPr>
          <p:spPr>
            <a:xfrm>
              <a:off x="2869133" y="3361140"/>
              <a:ext cx="63367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8022AF0-2BA2-F44D-6DFB-6DC6743C82A1}"/>
                </a:ext>
              </a:extLst>
            </p:cNvPr>
            <p:cNvCxnSpPr>
              <a:cxnSpLocks/>
            </p:cNvCxnSpPr>
            <p:nvPr/>
          </p:nvCxnSpPr>
          <p:spPr>
            <a:xfrm>
              <a:off x="2853853" y="3887979"/>
              <a:ext cx="63519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AFDB3314-2379-A05B-54C8-10D97DA2103C}"/>
              </a:ext>
            </a:extLst>
          </p:cNvPr>
          <p:cNvSpPr/>
          <p:nvPr/>
        </p:nvSpPr>
        <p:spPr>
          <a:xfrm>
            <a:off x="10560496" y="2906681"/>
            <a:ext cx="85695" cy="85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2A3673EF-00FD-DC2E-3A1A-385624EFB5AB}"/>
              </a:ext>
            </a:extLst>
          </p:cNvPr>
          <p:cNvSpPr/>
          <p:nvPr/>
        </p:nvSpPr>
        <p:spPr>
          <a:xfrm>
            <a:off x="10154545" y="1438219"/>
            <a:ext cx="267799" cy="26779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E3A2442-0DA4-021E-FFE7-C774292C663D}"/>
              </a:ext>
            </a:extLst>
          </p:cNvPr>
          <p:cNvSpPr/>
          <p:nvPr/>
        </p:nvSpPr>
        <p:spPr>
          <a:xfrm>
            <a:off x="2244093" y="836712"/>
            <a:ext cx="354675" cy="3546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BD71FE5-675D-D6D6-384C-7459EBE641A6}"/>
              </a:ext>
            </a:extLst>
          </p:cNvPr>
          <p:cNvSpPr/>
          <p:nvPr/>
        </p:nvSpPr>
        <p:spPr>
          <a:xfrm>
            <a:off x="1847528" y="2276872"/>
            <a:ext cx="92105" cy="92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3B04A73-24DF-29D6-FC8B-0250796C42DD}"/>
              </a:ext>
            </a:extLst>
          </p:cNvPr>
          <p:cNvSpPr/>
          <p:nvPr/>
        </p:nvSpPr>
        <p:spPr>
          <a:xfrm>
            <a:off x="7006628" y="4202900"/>
            <a:ext cx="85695" cy="85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AF36A9-C3C9-BCA6-26FF-A057CED83D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787490">
            <a:off x="-3397247" y="-6883810"/>
            <a:ext cx="13105456" cy="11669808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CEF81B0-FF5E-8FE7-6033-B46CE492B0DE}"/>
              </a:ext>
            </a:extLst>
          </p:cNvPr>
          <p:cNvSpPr/>
          <p:nvPr/>
        </p:nvSpPr>
        <p:spPr>
          <a:xfrm>
            <a:off x="3636508" y="2877625"/>
            <a:ext cx="371856" cy="249936"/>
          </a:xfrm>
          <a:custGeom>
            <a:avLst/>
            <a:gdLst>
              <a:gd name="connsiteX0" fmla="*/ 170688 w 371856"/>
              <a:gd name="connsiteY0" fmla="*/ 12192 h 249936"/>
              <a:gd name="connsiteX1" fmla="*/ 0 w 371856"/>
              <a:gd name="connsiteY1" fmla="*/ 249936 h 249936"/>
              <a:gd name="connsiteX2" fmla="*/ 164592 w 371856"/>
              <a:gd name="connsiteY2" fmla="*/ 249936 h 249936"/>
              <a:gd name="connsiteX3" fmla="*/ 371856 w 371856"/>
              <a:gd name="connsiteY3" fmla="*/ 0 h 249936"/>
              <a:gd name="connsiteX4" fmla="*/ 170688 w 371856"/>
              <a:gd name="connsiteY4" fmla="*/ 12192 h 24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856" h="249936">
                <a:moveTo>
                  <a:pt x="170688" y="12192"/>
                </a:moveTo>
                <a:lnTo>
                  <a:pt x="0" y="249936"/>
                </a:lnTo>
                <a:lnTo>
                  <a:pt x="164592" y="249936"/>
                </a:lnTo>
                <a:lnTo>
                  <a:pt x="371856" y="0"/>
                </a:lnTo>
                <a:lnTo>
                  <a:pt x="170688" y="12192"/>
                </a:lnTo>
                <a:close/>
              </a:path>
            </a:pathLst>
          </a:custGeom>
          <a:gradFill>
            <a:gsLst>
              <a:gs pos="100000">
                <a:srgbClr val="E41C1C"/>
              </a:gs>
              <a:gs pos="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E8310CB-9930-2AC5-D813-4EDE9E2AAD1D}"/>
              </a:ext>
            </a:extLst>
          </p:cNvPr>
          <p:cNvSpPr/>
          <p:nvPr/>
        </p:nvSpPr>
        <p:spPr>
          <a:xfrm>
            <a:off x="4023360" y="2049780"/>
            <a:ext cx="198120" cy="114300"/>
          </a:xfrm>
          <a:custGeom>
            <a:avLst/>
            <a:gdLst>
              <a:gd name="connsiteX0" fmla="*/ 0 w 198120"/>
              <a:gd name="connsiteY0" fmla="*/ 91440 h 114300"/>
              <a:gd name="connsiteX1" fmla="*/ 60960 w 198120"/>
              <a:gd name="connsiteY1" fmla="*/ 0 h 114300"/>
              <a:gd name="connsiteX2" fmla="*/ 198120 w 198120"/>
              <a:gd name="connsiteY2" fmla="*/ 7620 h 114300"/>
              <a:gd name="connsiteX3" fmla="*/ 160020 w 198120"/>
              <a:gd name="connsiteY3" fmla="*/ 114300 h 114300"/>
              <a:gd name="connsiteX4" fmla="*/ 0 w 198120"/>
              <a:gd name="connsiteY4" fmla="*/ 9144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" h="114300">
                <a:moveTo>
                  <a:pt x="0" y="91440"/>
                </a:moveTo>
                <a:lnTo>
                  <a:pt x="60960" y="0"/>
                </a:lnTo>
                <a:lnTo>
                  <a:pt x="198120" y="7620"/>
                </a:lnTo>
                <a:lnTo>
                  <a:pt x="160020" y="114300"/>
                </a:lnTo>
                <a:lnTo>
                  <a:pt x="0" y="91440"/>
                </a:lnTo>
                <a:close/>
              </a:path>
            </a:pathLst>
          </a:cu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B43F7056-7BF8-8388-5513-5C817F844E5D}"/>
              </a:ext>
            </a:extLst>
          </p:cNvPr>
          <p:cNvSpPr/>
          <p:nvPr/>
        </p:nvSpPr>
        <p:spPr>
          <a:xfrm rot="21434543" flipV="1">
            <a:off x="5169862" y="2985999"/>
            <a:ext cx="274740" cy="144875"/>
          </a:xfrm>
          <a:prstGeom prst="parallelogram">
            <a:avLst>
              <a:gd name="adj" fmla="val 71538"/>
            </a:avLst>
          </a:pr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F788478B-700D-067D-0B21-9421D834DCA2}"/>
              </a:ext>
            </a:extLst>
          </p:cNvPr>
          <p:cNvSpPr/>
          <p:nvPr/>
        </p:nvSpPr>
        <p:spPr>
          <a:xfrm rot="18186070" flipV="1">
            <a:off x="5662284" y="2065662"/>
            <a:ext cx="274740" cy="144875"/>
          </a:xfrm>
          <a:prstGeom prst="parallelogram">
            <a:avLst>
              <a:gd name="adj" fmla="val 71538"/>
            </a:avLst>
          </a:pr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1604102-ABA9-5D1A-E251-C4E425065ED4}"/>
              </a:ext>
            </a:extLst>
          </p:cNvPr>
          <p:cNvSpPr/>
          <p:nvPr/>
        </p:nvSpPr>
        <p:spPr>
          <a:xfrm>
            <a:off x="6240016" y="2852936"/>
            <a:ext cx="148781" cy="312420"/>
          </a:xfrm>
          <a:custGeom>
            <a:avLst/>
            <a:gdLst>
              <a:gd name="connsiteX0" fmla="*/ 0 w 198120"/>
              <a:gd name="connsiteY0" fmla="*/ 45720 h 312420"/>
              <a:gd name="connsiteX1" fmla="*/ 45720 w 198120"/>
              <a:gd name="connsiteY1" fmla="*/ 312420 h 312420"/>
              <a:gd name="connsiteX2" fmla="*/ 198120 w 198120"/>
              <a:gd name="connsiteY2" fmla="*/ 281940 h 312420"/>
              <a:gd name="connsiteX3" fmla="*/ 144780 w 198120"/>
              <a:gd name="connsiteY3" fmla="*/ 0 h 312420"/>
              <a:gd name="connsiteX4" fmla="*/ 0 w 198120"/>
              <a:gd name="connsiteY4" fmla="*/ 457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" h="312420">
                <a:moveTo>
                  <a:pt x="0" y="45720"/>
                </a:moveTo>
                <a:lnTo>
                  <a:pt x="45720" y="312420"/>
                </a:lnTo>
                <a:lnTo>
                  <a:pt x="198120" y="281940"/>
                </a:lnTo>
                <a:lnTo>
                  <a:pt x="144780" y="0"/>
                </a:lnTo>
                <a:lnTo>
                  <a:pt x="0" y="45720"/>
                </a:lnTo>
                <a:close/>
              </a:path>
            </a:pathLst>
          </a:custGeom>
          <a:gradFill>
            <a:gsLst>
              <a:gs pos="100000">
                <a:srgbClr val="E41C1C"/>
              </a:gs>
              <a:gs pos="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455A6B77-0EA3-6BD3-7746-B30F1C6E134F}"/>
              </a:ext>
            </a:extLst>
          </p:cNvPr>
          <p:cNvSpPr/>
          <p:nvPr/>
        </p:nvSpPr>
        <p:spPr>
          <a:xfrm rot="10800000" flipV="1">
            <a:off x="7092323" y="2315738"/>
            <a:ext cx="288838" cy="154804"/>
          </a:xfrm>
          <a:prstGeom prst="parallelogram">
            <a:avLst>
              <a:gd name="adj" fmla="val 21498"/>
            </a:avLst>
          </a:pr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F4B9C374-54CC-F999-F9C4-7F0EC1FBF0CB}"/>
              </a:ext>
            </a:extLst>
          </p:cNvPr>
          <p:cNvSpPr/>
          <p:nvPr/>
        </p:nvSpPr>
        <p:spPr>
          <a:xfrm>
            <a:off x="7381161" y="2877625"/>
            <a:ext cx="371856" cy="249936"/>
          </a:xfrm>
          <a:custGeom>
            <a:avLst/>
            <a:gdLst>
              <a:gd name="connsiteX0" fmla="*/ 170688 w 371856"/>
              <a:gd name="connsiteY0" fmla="*/ 12192 h 249936"/>
              <a:gd name="connsiteX1" fmla="*/ 0 w 371856"/>
              <a:gd name="connsiteY1" fmla="*/ 249936 h 249936"/>
              <a:gd name="connsiteX2" fmla="*/ 164592 w 371856"/>
              <a:gd name="connsiteY2" fmla="*/ 249936 h 249936"/>
              <a:gd name="connsiteX3" fmla="*/ 371856 w 371856"/>
              <a:gd name="connsiteY3" fmla="*/ 0 h 249936"/>
              <a:gd name="connsiteX4" fmla="*/ 170688 w 371856"/>
              <a:gd name="connsiteY4" fmla="*/ 12192 h 24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856" h="249936">
                <a:moveTo>
                  <a:pt x="170688" y="12192"/>
                </a:moveTo>
                <a:lnTo>
                  <a:pt x="0" y="249936"/>
                </a:lnTo>
                <a:lnTo>
                  <a:pt x="164592" y="249936"/>
                </a:lnTo>
                <a:lnTo>
                  <a:pt x="371856" y="0"/>
                </a:lnTo>
                <a:lnTo>
                  <a:pt x="170688" y="12192"/>
                </a:lnTo>
                <a:close/>
              </a:path>
            </a:pathLst>
          </a:custGeom>
          <a:gradFill>
            <a:gsLst>
              <a:gs pos="100000">
                <a:srgbClr val="E41C1C"/>
              </a:gs>
              <a:gs pos="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D475E4DD-84DF-E623-2291-C6F7C3803B55}"/>
              </a:ext>
            </a:extLst>
          </p:cNvPr>
          <p:cNvSpPr/>
          <p:nvPr/>
        </p:nvSpPr>
        <p:spPr>
          <a:xfrm rot="10800000" flipV="1">
            <a:off x="9840416" y="2976907"/>
            <a:ext cx="288838" cy="154804"/>
          </a:xfrm>
          <a:prstGeom prst="parallelogram">
            <a:avLst>
              <a:gd name="adj" fmla="val 21498"/>
            </a:avLst>
          </a:pr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67211B05-8E70-9B28-8622-C962F1AC81D6}"/>
              </a:ext>
            </a:extLst>
          </p:cNvPr>
          <p:cNvSpPr/>
          <p:nvPr/>
        </p:nvSpPr>
        <p:spPr>
          <a:xfrm>
            <a:off x="8552180" y="2849880"/>
            <a:ext cx="139700" cy="198120"/>
          </a:xfrm>
          <a:custGeom>
            <a:avLst/>
            <a:gdLst>
              <a:gd name="connsiteX0" fmla="*/ 0 w 139700"/>
              <a:gd name="connsiteY0" fmla="*/ 55880 h 198120"/>
              <a:gd name="connsiteX1" fmla="*/ 139700 w 139700"/>
              <a:gd name="connsiteY1" fmla="*/ 0 h 198120"/>
              <a:gd name="connsiteX2" fmla="*/ 127000 w 139700"/>
              <a:gd name="connsiteY2" fmla="*/ 154940 h 198120"/>
              <a:gd name="connsiteX3" fmla="*/ 5080 w 139700"/>
              <a:gd name="connsiteY3" fmla="*/ 198120 h 198120"/>
              <a:gd name="connsiteX4" fmla="*/ 0 w 139700"/>
              <a:gd name="connsiteY4" fmla="*/ 5588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700" h="198120">
                <a:moveTo>
                  <a:pt x="0" y="55880"/>
                </a:moveTo>
                <a:lnTo>
                  <a:pt x="139700" y="0"/>
                </a:lnTo>
                <a:lnTo>
                  <a:pt x="127000" y="154940"/>
                </a:lnTo>
                <a:lnTo>
                  <a:pt x="5080" y="198120"/>
                </a:lnTo>
                <a:cubicBezTo>
                  <a:pt x="5927" y="149860"/>
                  <a:pt x="6773" y="101600"/>
                  <a:pt x="0" y="55880"/>
                </a:cubicBezTo>
                <a:close/>
              </a:path>
            </a:pathLst>
          </a:custGeom>
          <a:gradFill>
            <a:gsLst>
              <a:gs pos="0">
                <a:srgbClr val="E41C1C"/>
              </a:gs>
              <a:gs pos="100000">
                <a:srgbClr val="E41C1C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59" name="图片 58" descr="形状&#10;&#10;低可信度描述已自动生成">
            <a:extLst>
              <a:ext uri="{FF2B5EF4-FFF2-40B4-BE49-F238E27FC236}">
                <a16:creationId xmlns:a16="http://schemas.microsoft.com/office/drawing/2014/main" id="{ECDF1898-6D8F-A404-3725-2F674248EC0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520" y="4299498"/>
            <a:ext cx="1977387" cy="19773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3" name="图片 32" descr="形状&#10;&#10;低可信度描述已自动生成">
            <a:extLst>
              <a:ext uri="{FF2B5EF4-FFF2-40B4-BE49-F238E27FC236}">
                <a16:creationId xmlns:a16="http://schemas.microsoft.com/office/drawing/2014/main" id="{CE256EF6-F8ED-23F9-346B-6281FD5A15E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9066" y="4299498"/>
            <a:ext cx="1977387" cy="19773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5AD7C43C-7C30-378B-C340-333ADAED8E4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670722" y="5316080"/>
            <a:ext cx="2344937" cy="117755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46A6197A-33FC-5B9F-E9CF-AC496587C2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105290" y="5316080"/>
            <a:ext cx="2344937" cy="117755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9E9E955-1470-FA3E-E184-47B4691C99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485389" y="519682"/>
            <a:ext cx="5524500" cy="3114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2701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, 围栏, 金属, 线&#10;&#10;描述已自动生成">
            <a:extLst>
              <a:ext uri="{FF2B5EF4-FFF2-40B4-BE49-F238E27FC236}">
                <a16:creationId xmlns:a16="http://schemas.microsoft.com/office/drawing/2014/main" id="{C90AB71C-7DA8-0D59-DE78-5A111CE422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772" y="-31243"/>
            <a:ext cx="12247543" cy="688924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6727E32-5BCC-8A7B-6D12-B9F2CB99A32F}"/>
              </a:ext>
            </a:extLst>
          </p:cNvPr>
          <p:cNvSpPr/>
          <p:nvPr/>
        </p:nvSpPr>
        <p:spPr>
          <a:xfrm>
            <a:off x="-24680" y="-31243"/>
            <a:ext cx="12244451" cy="6916627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5B73631-1589-4799-CAAE-12B47152A861}"/>
              </a:ext>
            </a:extLst>
          </p:cNvPr>
          <p:cNvSpPr/>
          <p:nvPr/>
        </p:nvSpPr>
        <p:spPr>
          <a:xfrm>
            <a:off x="8494824" y="4367573"/>
            <a:ext cx="219233" cy="219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5" name="小矩形 24">
            <a:extLst>
              <a:ext uri="{FF2B5EF4-FFF2-40B4-BE49-F238E27FC236}">
                <a16:creationId xmlns:a16="http://schemas.microsoft.com/office/drawing/2014/main" id="{479BE133-617B-4354-68A1-385CC296E1D3}"/>
              </a:ext>
            </a:extLst>
          </p:cNvPr>
          <p:cNvSpPr/>
          <p:nvPr/>
        </p:nvSpPr>
        <p:spPr>
          <a:xfrm>
            <a:off x="8731072" y="4275937"/>
            <a:ext cx="54993" cy="54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9486147-A62B-7318-7F94-43A0284745C2}"/>
              </a:ext>
            </a:extLst>
          </p:cNvPr>
          <p:cNvSpPr/>
          <p:nvPr/>
        </p:nvSpPr>
        <p:spPr>
          <a:xfrm>
            <a:off x="7158211" y="3289848"/>
            <a:ext cx="4155674" cy="969902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innerShdw blurRad="177800">
              <a:srgbClr val="18487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3F02F3E-DB2C-19B4-F465-4CF2FCF167DC}"/>
              </a:ext>
            </a:extLst>
          </p:cNvPr>
          <p:cNvGrpSpPr/>
          <p:nvPr/>
        </p:nvGrpSpPr>
        <p:grpSpPr>
          <a:xfrm>
            <a:off x="47328" y="-216896"/>
            <a:ext cx="319919" cy="7246296"/>
            <a:chOff x="47328" y="-477527"/>
            <a:chExt cx="319919" cy="7246296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A20DC45-3A59-AD69-1C9A-1B67BE5BD2DC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5F795E7-8AB2-BB3D-FE52-793EFC16FB65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BA7038-8645-B352-4C60-BBB53193931C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56" name="!!!1" descr="黑暗中的灯光&#10;&#10;描述已自动生成">
              <a:extLst>
                <a:ext uri="{FF2B5EF4-FFF2-40B4-BE49-F238E27FC236}">
                  <a16:creationId xmlns:a16="http://schemas.microsoft.com/office/drawing/2014/main" id="{EF55384D-056F-2AC8-E8E0-37565361F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57" name="!!!1" descr="黑暗中的灯光&#10;&#10;描述已自动生成">
              <a:extLst>
                <a:ext uri="{FF2B5EF4-FFF2-40B4-BE49-F238E27FC236}">
                  <a16:creationId xmlns:a16="http://schemas.microsoft.com/office/drawing/2014/main" id="{564D9B8A-FD84-5D9B-9D7B-3957220A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58" name="!!!1" descr="黑暗中的灯光&#10;&#10;描述已自动生成">
              <a:extLst>
                <a:ext uri="{FF2B5EF4-FFF2-40B4-BE49-F238E27FC236}">
                  <a16:creationId xmlns:a16="http://schemas.microsoft.com/office/drawing/2014/main" id="{7F05B08B-3CB4-0521-BD7B-02508DA6E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855D42B-19B9-E7DF-2BE3-5C360DAABCEC}"/>
              </a:ext>
            </a:extLst>
          </p:cNvPr>
          <p:cNvGrpSpPr/>
          <p:nvPr/>
        </p:nvGrpSpPr>
        <p:grpSpPr>
          <a:xfrm flipH="1">
            <a:off x="11856640" y="-216896"/>
            <a:ext cx="319919" cy="7246296"/>
            <a:chOff x="47328" y="-477527"/>
            <a:chExt cx="319919" cy="724629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897AF00-045C-E3F1-3EFD-1A53C673D2AA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5F15649-5760-D08A-4231-D44337EE9C62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86BA28A-66E0-553D-74C5-437CC14F8EAB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64" name="!!!1" descr="黑暗中的灯光&#10;&#10;描述已自动生成">
              <a:extLst>
                <a:ext uri="{FF2B5EF4-FFF2-40B4-BE49-F238E27FC236}">
                  <a16:creationId xmlns:a16="http://schemas.microsoft.com/office/drawing/2014/main" id="{747781B5-B2AC-670A-1197-12F2B5EAA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65" name="!!!1" descr="黑暗中的灯光&#10;&#10;描述已自动生成">
              <a:extLst>
                <a:ext uri="{FF2B5EF4-FFF2-40B4-BE49-F238E27FC236}">
                  <a16:creationId xmlns:a16="http://schemas.microsoft.com/office/drawing/2014/main" id="{7FDF5FCE-9033-CA2E-B79A-5D35637E7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66" name="!!!1" descr="黑暗中的灯光&#10;&#10;描述已自动生成">
              <a:extLst>
                <a:ext uri="{FF2B5EF4-FFF2-40B4-BE49-F238E27FC236}">
                  <a16:creationId xmlns:a16="http://schemas.microsoft.com/office/drawing/2014/main" id="{7299E04A-6896-E9F1-FC93-2078C4A2F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A238861-7FA9-212D-444E-75CCEA36BE31}"/>
              </a:ext>
            </a:extLst>
          </p:cNvPr>
          <p:cNvSpPr/>
          <p:nvPr/>
        </p:nvSpPr>
        <p:spPr>
          <a:xfrm>
            <a:off x="6049761" y="5632329"/>
            <a:ext cx="7751095" cy="654214"/>
          </a:xfrm>
          <a:prstGeom prst="parallelogram">
            <a:avLst>
              <a:gd name="adj" fmla="val 67012"/>
            </a:avLst>
          </a:prstGeom>
          <a:gradFill>
            <a:gsLst>
              <a:gs pos="0">
                <a:srgbClr val="E41C1C">
                  <a:alpha val="0"/>
                </a:srgbClr>
              </a:gs>
              <a:gs pos="100000">
                <a:srgbClr val="E41C1C">
                  <a:alpha val="38000"/>
                </a:srgbClr>
              </a:gs>
            </a:gsLst>
            <a:lin ang="109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98B6777A-57B9-63DB-3DFE-E265A9FB953B}"/>
              </a:ext>
            </a:extLst>
          </p:cNvPr>
          <p:cNvSpPr/>
          <p:nvPr/>
        </p:nvSpPr>
        <p:spPr>
          <a:xfrm>
            <a:off x="6527372" y="4843482"/>
            <a:ext cx="7751095" cy="654214"/>
          </a:xfrm>
          <a:prstGeom prst="parallelogram">
            <a:avLst>
              <a:gd name="adj" fmla="val 67012"/>
            </a:avLst>
          </a:prstGeom>
          <a:gradFill>
            <a:gsLst>
              <a:gs pos="0">
                <a:srgbClr val="E41C1C">
                  <a:alpha val="0"/>
                </a:srgbClr>
              </a:gs>
              <a:gs pos="100000">
                <a:srgbClr val="E41C1C">
                  <a:alpha val="38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1196DDC-562D-BBB4-BC1D-30642767DACA}"/>
              </a:ext>
            </a:extLst>
          </p:cNvPr>
          <p:cNvSpPr/>
          <p:nvPr/>
        </p:nvSpPr>
        <p:spPr>
          <a:xfrm>
            <a:off x="911424" y="548680"/>
            <a:ext cx="166991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714E741-03A9-9105-326F-ABCC8DE9B429}"/>
              </a:ext>
            </a:extLst>
          </p:cNvPr>
          <p:cNvSpPr/>
          <p:nvPr/>
        </p:nvSpPr>
        <p:spPr>
          <a:xfrm>
            <a:off x="1180025" y="548679"/>
            <a:ext cx="45719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4AB340E-4150-8FD6-7282-DA672D985EE9}"/>
              </a:ext>
            </a:extLst>
          </p:cNvPr>
          <p:cNvSpPr txBox="1"/>
          <p:nvPr/>
        </p:nvSpPr>
        <p:spPr>
          <a:xfrm>
            <a:off x="1331294" y="469107"/>
            <a:ext cx="4260650" cy="583629"/>
          </a:xfrm>
          <a:prstGeom prst="rect">
            <a:avLst/>
          </a:prstGeom>
          <a:noFill/>
        </p:spPr>
        <p:txBody>
          <a:bodyPr wrap="square" lIns="7200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E41C1C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eavy" panose="00020600040101010101" pitchFamily="18" charset="-122"/>
              </a:rPr>
              <a:t>承诺行业最优服务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E41C1C"/>
                  </a:gs>
                </a:gsLst>
                <a:lin ang="54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EB83FB-0572-EF56-6C43-357DA7CB0D19}"/>
              </a:ext>
            </a:extLst>
          </p:cNvPr>
          <p:cNvSpPr txBox="1"/>
          <p:nvPr/>
        </p:nvSpPr>
        <p:spPr>
          <a:xfrm>
            <a:off x="8757761" y="4310835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X6000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牵引车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010C235-AB04-A3DD-E1FD-4EFD14EC7B2C}"/>
              </a:ext>
            </a:extLst>
          </p:cNvPr>
          <p:cNvSpPr/>
          <p:nvPr/>
        </p:nvSpPr>
        <p:spPr>
          <a:xfrm>
            <a:off x="7583355" y="3474014"/>
            <a:ext cx="3230388" cy="479414"/>
          </a:xfrm>
          <a:custGeom>
            <a:avLst/>
            <a:gdLst>
              <a:gd name="connsiteX0" fmla="*/ 0 w 5086352"/>
              <a:gd name="connsiteY0" fmla="*/ 0 h 754852"/>
              <a:gd name="connsiteX1" fmla="*/ 2742 w 5086352"/>
              <a:gd name="connsiteY1" fmla="*/ 0 h 754852"/>
              <a:gd name="connsiteX2" fmla="*/ 51669 w 5086352"/>
              <a:gd name="connsiteY2" fmla="*/ 113276 h 754852"/>
              <a:gd name="connsiteX3" fmla="*/ 2543176 w 5086352"/>
              <a:gd name="connsiteY3" fmla="*/ 587213 h 754852"/>
              <a:gd name="connsiteX4" fmla="*/ 5034684 w 5086352"/>
              <a:gd name="connsiteY4" fmla="*/ 113276 h 754852"/>
              <a:gd name="connsiteX5" fmla="*/ 5083611 w 5086352"/>
              <a:gd name="connsiteY5" fmla="*/ 0 h 754852"/>
              <a:gd name="connsiteX6" fmla="*/ 5086352 w 5086352"/>
              <a:gd name="connsiteY6" fmla="*/ 0 h 754852"/>
              <a:gd name="connsiteX7" fmla="*/ 5086352 w 5086352"/>
              <a:gd name="connsiteY7" fmla="*/ 172922 h 754852"/>
              <a:gd name="connsiteX8" fmla="*/ 5083836 w 5086352"/>
              <a:gd name="connsiteY8" fmla="*/ 172922 h 754852"/>
              <a:gd name="connsiteX9" fmla="*/ 5073222 w 5086352"/>
              <a:gd name="connsiteY9" fmla="*/ 221980 h 754852"/>
              <a:gd name="connsiteX10" fmla="*/ 2543176 w 5086352"/>
              <a:gd name="connsiteY10" fmla="*/ 754852 h 754852"/>
              <a:gd name="connsiteX11" fmla="*/ 13130 w 5086352"/>
              <a:gd name="connsiteY11" fmla="*/ 221980 h 754852"/>
              <a:gd name="connsiteX12" fmla="*/ 2517 w 5086352"/>
              <a:gd name="connsiteY12" fmla="*/ 172922 h 754852"/>
              <a:gd name="connsiteX13" fmla="*/ 0 w 5086352"/>
              <a:gd name="connsiteY13" fmla="*/ 172922 h 7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86352" h="754852">
                <a:moveTo>
                  <a:pt x="0" y="0"/>
                </a:moveTo>
                <a:lnTo>
                  <a:pt x="2742" y="0"/>
                </a:lnTo>
                <a:lnTo>
                  <a:pt x="51669" y="113276"/>
                </a:lnTo>
                <a:cubicBezTo>
                  <a:pt x="288810" y="383751"/>
                  <a:pt x="1314189" y="587213"/>
                  <a:pt x="2543176" y="587213"/>
                </a:cubicBezTo>
                <a:cubicBezTo>
                  <a:pt x="3772163" y="587213"/>
                  <a:pt x="4797542" y="383751"/>
                  <a:pt x="5034684" y="113276"/>
                </a:cubicBezTo>
                <a:lnTo>
                  <a:pt x="5083611" y="0"/>
                </a:lnTo>
                <a:lnTo>
                  <a:pt x="5086352" y="0"/>
                </a:lnTo>
                <a:lnTo>
                  <a:pt x="5086352" y="172922"/>
                </a:lnTo>
                <a:lnTo>
                  <a:pt x="5083836" y="172922"/>
                </a:lnTo>
                <a:lnTo>
                  <a:pt x="5073222" y="221980"/>
                </a:lnTo>
                <a:cubicBezTo>
                  <a:pt x="4942986" y="521286"/>
                  <a:pt x="3859948" y="754852"/>
                  <a:pt x="2543176" y="754852"/>
                </a:cubicBezTo>
                <a:cubicBezTo>
                  <a:pt x="1226404" y="754852"/>
                  <a:pt x="143367" y="521286"/>
                  <a:pt x="13130" y="221980"/>
                </a:cubicBezTo>
                <a:lnTo>
                  <a:pt x="2517" y="172922"/>
                </a:lnTo>
                <a:lnTo>
                  <a:pt x="0" y="172922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80C1166-1670-EB6F-F761-E083D4184CBC}"/>
              </a:ext>
            </a:extLst>
          </p:cNvPr>
          <p:cNvSpPr/>
          <p:nvPr/>
        </p:nvSpPr>
        <p:spPr>
          <a:xfrm>
            <a:off x="6277248" y="1556792"/>
            <a:ext cx="5867424" cy="2615808"/>
          </a:xfrm>
          <a:custGeom>
            <a:avLst/>
            <a:gdLst>
              <a:gd name="connsiteX0" fmla="*/ 0 w 2097730"/>
              <a:gd name="connsiteY0" fmla="*/ 0 h 1462242"/>
              <a:gd name="connsiteX1" fmla="*/ 2097730 w 2097730"/>
              <a:gd name="connsiteY1" fmla="*/ 0 h 1462242"/>
              <a:gd name="connsiteX2" fmla="*/ 1686632 w 2097730"/>
              <a:gd name="connsiteY2" fmla="*/ 1311846 h 1462242"/>
              <a:gd name="connsiteX3" fmla="*/ 1687238 w 2097730"/>
              <a:gd name="connsiteY3" fmla="*/ 1313250 h 1462242"/>
              <a:gd name="connsiteX4" fmla="*/ 1683426 w 2097730"/>
              <a:gd name="connsiteY4" fmla="*/ 1322076 h 1462242"/>
              <a:gd name="connsiteX5" fmla="*/ 1678184 w 2097730"/>
              <a:gd name="connsiteY5" fmla="*/ 1338803 h 1462242"/>
              <a:gd name="connsiteX6" fmla="*/ 1676201 w 2097730"/>
              <a:gd name="connsiteY6" fmla="*/ 1338803 h 1462242"/>
              <a:gd name="connsiteX7" fmla="*/ 1674269 w 2097730"/>
              <a:gd name="connsiteY7" fmla="*/ 1343277 h 1462242"/>
              <a:gd name="connsiteX8" fmla="*/ 1048866 w 2097730"/>
              <a:gd name="connsiteY8" fmla="*/ 1462242 h 1462242"/>
              <a:gd name="connsiteX9" fmla="*/ 423464 w 2097730"/>
              <a:gd name="connsiteY9" fmla="*/ 1343277 h 1462242"/>
              <a:gd name="connsiteX10" fmla="*/ 421531 w 2097730"/>
              <a:gd name="connsiteY10" fmla="*/ 1338803 h 1462242"/>
              <a:gd name="connsiteX11" fmla="*/ 419546 w 2097730"/>
              <a:gd name="connsiteY11" fmla="*/ 1338803 h 1462242"/>
              <a:gd name="connsiteX12" fmla="*/ 414299 w 2097730"/>
              <a:gd name="connsiteY12" fmla="*/ 1322059 h 1462242"/>
              <a:gd name="connsiteX13" fmla="*/ 410494 w 2097730"/>
              <a:gd name="connsiteY13" fmla="*/ 1313250 h 1462242"/>
              <a:gd name="connsiteX14" fmla="*/ 411100 w 2097730"/>
              <a:gd name="connsiteY14" fmla="*/ 1311849 h 146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97730" h="1462242">
                <a:moveTo>
                  <a:pt x="0" y="0"/>
                </a:moveTo>
                <a:lnTo>
                  <a:pt x="2097730" y="0"/>
                </a:lnTo>
                <a:lnTo>
                  <a:pt x="1686632" y="1311846"/>
                </a:lnTo>
                <a:lnTo>
                  <a:pt x="1687238" y="1313250"/>
                </a:lnTo>
                <a:lnTo>
                  <a:pt x="1683426" y="1322076"/>
                </a:lnTo>
                <a:lnTo>
                  <a:pt x="1678184" y="1338803"/>
                </a:lnTo>
                <a:lnTo>
                  <a:pt x="1676201" y="1338803"/>
                </a:lnTo>
                <a:lnTo>
                  <a:pt x="1674269" y="1343277"/>
                </a:lnTo>
                <a:cubicBezTo>
                  <a:pt x="1614743" y="1411170"/>
                  <a:pt x="1357359" y="1462242"/>
                  <a:pt x="1048866" y="1462242"/>
                </a:cubicBezTo>
                <a:cubicBezTo>
                  <a:pt x="740374" y="1462242"/>
                  <a:pt x="482990" y="1411170"/>
                  <a:pt x="423464" y="1343277"/>
                </a:cubicBezTo>
                <a:lnTo>
                  <a:pt x="421531" y="1338803"/>
                </a:lnTo>
                <a:lnTo>
                  <a:pt x="419546" y="1338803"/>
                </a:lnTo>
                <a:lnTo>
                  <a:pt x="414299" y="1322059"/>
                </a:lnTo>
                <a:lnTo>
                  <a:pt x="410494" y="1313250"/>
                </a:lnTo>
                <a:lnTo>
                  <a:pt x="411100" y="1311849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2B95D60-EFA7-8045-BEDC-DD5A56BFB810}"/>
              </a:ext>
            </a:extLst>
          </p:cNvPr>
          <p:cNvSpPr/>
          <p:nvPr/>
        </p:nvSpPr>
        <p:spPr>
          <a:xfrm>
            <a:off x="7558746" y="3088564"/>
            <a:ext cx="3230388" cy="753951"/>
          </a:xfrm>
          <a:prstGeom prst="ellipse">
            <a:avLst/>
          </a:prstGeom>
          <a:solidFill>
            <a:schemeClr val="bg1">
              <a:alpha val="13000"/>
            </a:schemeClr>
          </a:solidFill>
          <a:ln>
            <a:noFill/>
          </a:ln>
          <a:effectLst>
            <a:innerShdw blurRad="177800">
              <a:srgbClr val="18487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1B9336D-E13C-DD70-5B02-573EF354F15D}"/>
              </a:ext>
            </a:extLst>
          </p:cNvPr>
          <p:cNvSpPr/>
          <p:nvPr/>
        </p:nvSpPr>
        <p:spPr>
          <a:xfrm>
            <a:off x="7161369" y="3767766"/>
            <a:ext cx="4155674" cy="479414"/>
          </a:xfrm>
          <a:custGeom>
            <a:avLst/>
            <a:gdLst>
              <a:gd name="connsiteX0" fmla="*/ 0 w 5086352"/>
              <a:gd name="connsiteY0" fmla="*/ 0 h 754852"/>
              <a:gd name="connsiteX1" fmla="*/ 2742 w 5086352"/>
              <a:gd name="connsiteY1" fmla="*/ 0 h 754852"/>
              <a:gd name="connsiteX2" fmla="*/ 51669 w 5086352"/>
              <a:gd name="connsiteY2" fmla="*/ 113276 h 754852"/>
              <a:gd name="connsiteX3" fmla="*/ 2543176 w 5086352"/>
              <a:gd name="connsiteY3" fmla="*/ 587213 h 754852"/>
              <a:gd name="connsiteX4" fmla="*/ 5034684 w 5086352"/>
              <a:gd name="connsiteY4" fmla="*/ 113276 h 754852"/>
              <a:gd name="connsiteX5" fmla="*/ 5083611 w 5086352"/>
              <a:gd name="connsiteY5" fmla="*/ 0 h 754852"/>
              <a:gd name="connsiteX6" fmla="*/ 5086352 w 5086352"/>
              <a:gd name="connsiteY6" fmla="*/ 0 h 754852"/>
              <a:gd name="connsiteX7" fmla="*/ 5086352 w 5086352"/>
              <a:gd name="connsiteY7" fmla="*/ 172922 h 754852"/>
              <a:gd name="connsiteX8" fmla="*/ 5083836 w 5086352"/>
              <a:gd name="connsiteY8" fmla="*/ 172922 h 754852"/>
              <a:gd name="connsiteX9" fmla="*/ 5073222 w 5086352"/>
              <a:gd name="connsiteY9" fmla="*/ 221980 h 754852"/>
              <a:gd name="connsiteX10" fmla="*/ 2543176 w 5086352"/>
              <a:gd name="connsiteY10" fmla="*/ 754852 h 754852"/>
              <a:gd name="connsiteX11" fmla="*/ 13130 w 5086352"/>
              <a:gd name="connsiteY11" fmla="*/ 221980 h 754852"/>
              <a:gd name="connsiteX12" fmla="*/ 2517 w 5086352"/>
              <a:gd name="connsiteY12" fmla="*/ 172922 h 754852"/>
              <a:gd name="connsiteX13" fmla="*/ 0 w 5086352"/>
              <a:gd name="connsiteY13" fmla="*/ 172922 h 7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86352" h="754852">
                <a:moveTo>
                  <a:pt x="0" y="0"/>
                </a:moveTo>
                <a:lnTo>
                  <a:pt x="2742" y="0"/>
                </a:lnTo>
                <a:lnTo>
                  <a:pt x="51669" y="113276"/>
                </a:lnTo>
                <a:cubicBezTo>
                  <a:pt x="288810" y="383751"/>
                  <a:pt x="1314189" y="587213"/>
                  <a:pt x="2543176" y="587213"/>
                </a:cubicBezTo>
                <a:cubicBezTo>
                  <a:pt x="3772163" y="587213"/>
                  <a:pt x="4797542" y="383751"/>
                  <a:pt x="5034684" y="113276"/>
                </a:cubicBezTo>
                <a:lnTo>
                  <a:pt x="5083611" y="0"/>
                </a:lnTo>
                <a:lnTo>
                  <a:pt x="5086352" y="0"/>
                </a:lnTo>
                <a:lnTo>
                  <a:pt x="5086352" y="172922"/>
                </a:lnTo>
                <a:lnTo>
                  <a:pt x="5083836" y="172922"/>
                </a:lnTo>
                <a:lnTo>
                  <a:pt x="5073222" y="221980"/>
                </a:lnTo>
                <a:cubicBezTo>
                  <a:pt x="4942986" y="521286"/>
                  <a:pt x="3859948" y="754852"/>
                  <a:pt x="2543176" y="754852"/>
                </a:cubicBezTo>
                <a:cubicBezTo>
                  <a:pt x="1226404" y="754852"/>
                  <a:pt x="143367" y="521286"/>
                  <a:pt x="13130" y="221980"/>
                </a:cubicBezTo>
                <a:lnTo>
                  <a:pt x="2517" y="172922"/>
                </a:lnTo>
                <a:lnTo>
                  <a:pt x="0" y="172922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2A3C10FF-F049-0F60-EDB8-20F7CDEE310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0144" y="867130"/>
            <a:ext cx="3861908" cy="2984522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21B9AECB-623F-DCFB-C1AE-ECA9D71866C5}"/>
              </a:ext>
            </a:extLst>
          </p:cNvPr>
          <p:cNvSpPr txBox="1"/>
          <p:nvPr/>
        </p:nvSpPr>
        <p:spPr>
          <a:xfrm>
            <a:off x="6168008" y="5675618"/>
            <a:ext cx="7751095" cy="48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年或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100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万公里”三包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+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年或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100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万公里”免费保养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49558D7-4C75-A3B8-D862-25243EB9A0AC}"/>
              </a:ext>
            </a:extLst>
          </p:cNvPr>
          <p:cNvSpPr/>
          <p:nvPr/>
        </p:nvSpPr>
        <p:spPr>
          <a:xfrm>
            <a:off x="915141" y="3261107"/>
            <a:ext cx="430168" cy="1181091"/>
          </a:xfrm>
          <a:prstGeom prst="rect">
            <a:avLst/>
          </a:prstGeom>
          <a:gradFill>
            <a:gsLst>
              <a:gs pos="49700">
                <a:srgbClr val="E41C1C">
                  <a:alpha val="0"/>
                </a:srgbClr>
              </a:gs>
              <a:gs pos="0">
                <a:srgbClr val="E41C1C">
                  <a:alpha val="66000"/>
                </a:srgbClr>
              </a:gs>
              <a:gs pos="100000">
                <a:srgbClr val="E41C1C">
                  <a:alpha val="66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B26ED19-410F-E5CD-0FD4-4F8B4AD32B88}"/>
              </a:ext>
            </a:extLst>
          </p:cNvPr>
          <p:cNvSpPr txBox="1"/>
          <p:nvPr/>
        </p:nvSpPr>
        <p:spPr>
          <a:xfrm>
            <a:off x="6898807" y="4865820"/>
            <a:ext cx="7751095" cy="48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易耗损件按牵引车原保修期政策执行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7B2560-861F-F7EB-D272-97CAD5DB565A}"/>
              </a:ext>
            </a:extLst>
          </p:cNvPr>
          <p:cNvSpPr txBox="1"/>
          <p:nvPr/>
        </p:nvSpPr>
        <p:spPr>
          <a:xfrm>
            <a:off x="915141" y="3461741"/>
            <a:ext cx="608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保养件</a:t>
            </a: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9B062ED8-7E8B-13A3-FE8D-BAFF6092957E}"/>
              </a:ext>
            </a:extLst>
          </p:cNvPr>
          <p:cNvSpPr/>
          <p:nvPr/>
        </p:nvSpPr>
        <p:spPr>
          <a:xfrm>
            <a:off x="2042657" y="3164444"/>
            <a:ext cx="1226394" cy="1057236"/>
          </a:xfrm>
          <a:prstGeom prst="hexagon">
            <a:avLst>
              <a:gd name="adj" fmla="val 29491"/>
              <a:gd name="vf" fmla="val 115470"/>
            </a:avLst>
          </a:prstGeom>
          <a:gradFill flip="none" rotWithShape="1">
            <a:gsLst>
              <a:gs pos="0">
                <a:srgbClr val="E4771C"/>
              </a:gs>
              <a:gs pos="100000">
                <a:srgbClr val="E41C1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3" name="六边形 52">
            <a:extLst>
              <a:ext uri="{FF2B5EF4-FFF2-40B4-BE49-F238E27FC236}">
                <a16:creationId xmlns:a16="http://schemas.microsoft.com/office/drawing/2014/main" id="{F2FC3F43-D75B-A478-6BA5-C783723739E6}"/>
              </a:ext>
            </a:extLst>
          </p:cNvPr>
          <p:cNvSpPr/>
          <p:nvPr/>
        </p:nvSpPr>
        <p:spPr>
          <a:xfrm>
            <a:off x="3524151" y="3164444"/>
            <a:ext cx="1226394" cy="1057236"/>
          </a:xfrm>
          <a:prstGeom prst="hexagon">
            <a:avLst>
              <a:gd name="adj" fmla="val 29491"/>
              <a:gd name="vf" fmla="val 115470"/>
            </a:avLst>
          </a:prstGeom>
          <a:gradFill flip="none" rotWithShape="1">
            <a:gsLst>
              <a:gs pos="0">
                <a:srgbClr val="E4771C"/>
              </a:gs>
              <a:gs pos="100000">
                <a:srgbClr val="E41C1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4" name="六边形 53">
            <a:extLst>
              <a:ext uri="{FF2B5EF4-FFF2-40B4-BE49-F238E27FC236}">
                <a16:creationId xmlns:a16="http://schemas.microsoft.com/office/drawing/2014/main" id="{B58FEDEF-80B8-4620-89DE-8667A193E54D}"/>
              </a:ext>
            </a:extLst>
          </p:cNvPr>
          <p:cNvSpPr/>
          <p:nvPr/>
        </p:nvSpPr>
        <p:spPr>
          <a:xfrm>
            <a:off x="5005645" y="3164444"/>
            <a:ext cx="1226394" cy="1057236"/>
          </a:xfrm>
          <a:prstGeom prst="hexagon">
            <a:avLst>
              <a:gd name="adj" fmla="val 29491"/>
              <a:gd name="vf" fmla="val 115470"/>
            </a:avLst>
          </a:prstGeom>
          <a:gradFill flip="none" rotWithShape="1">
            <a:gsLst>
              <a:gs pos="0">
                <a:srgbClr val="E4771C"/>
              </a:gs>
              <a:gs pos="100000">
                <a:srgbClr val="E41C1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15" name="图片 14" descr="银色的机械&#10;&#10;中度可信度描述已自动生成">
            <a:extLst>
              <a:ext uri="{FF2B5EF4-FFF2-40B4-BE49-F238E27FC236}">
                <a16:creationId xmlns:a16="http://schemas.microsoft.com/office/drawing/2014/main" id="{BB8DDFC9-FF58-DDA6-49D8-F46D7C84A9B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8999" y="3379068"/>
            <a:ext cx="1842838" cy="755319"/>
          </a:xfrm>
          <a:prstGeom prst="rect">
            <a:avLst/>
          </a:prstGeom>
          <a:effectLst>
            <a:outerShdw blurRad="177800" dist="127000" dir="5400000" sx="90000" sy="9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F285115-F018-44B5-153C-C8DB7219B4B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0982" y="3140968"/>
            <a:ext cx="1197090" cy="993419"/>
          </a:xfrm>
          <a:prstGeom prst="rect">
            <a:avLst/>
          </a:prstGeom>
          <a:effectLst>
            <a:outerShdw blurRad="177800" dist="127000" dir="5400000" sx="90000" sy="9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 descr="图片包含 缝纫机, 器具, 室内, 桌子&#10;&#10;描述已自动生成">
            <a:extLst>
              <a:ext uri="{FF2B5EF4-FFF2-40B4-BE49-F238E27FC236}">
                <a16:creationId xmlns:a16="http://schemas.microsoft.com/office/drawing/2014/main" id="{E84ED086-A1B0-96F4-F356-EF76FA8D9AB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496" y="3080697"/>
            <a:ext cx="2057499" cy="1113959"/>
          </a:xfrm>
          <a:prstGeom prst="rect">
            <a:avLst/>
          </a:prstGeom>
          <a:effectLst>
            <a:outerShdw blurRad="177800" dist="127000" dir="5400000" sx="90000" sy="90000" algn="t" rotWithShape="0">
              <a:prstClr val="black">
                <a:alpha val="40000"/>
              </a:prstClr>
            </a:outerShdw>
          </a:effectLst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162446F9-B46B-B887-5E02-B538B1E2FFC1}"/>
              </a:ext>
            </a:extLst>
          </p:cNvPr>
          <p:cNvSpPr txBox="1"/>
          <p:nvPr/>
        </p:nvSpPr>
        <p:spPr>
          <a:xfrm>
            <a:off x="1878264" y="4356846"/>
            <a:ext cx="142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发动机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(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机油和机滤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)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815F5EB-D055-12FF-3170-69690FE91852}"/>
              </a:ext>
            </a:extLst>
          </p:cNvPr>
          <p:cNvSpPr txBox="1"/>
          <p:nvPr/>
        </p:nvSpPr>
        <p:spPr>
          <a:xfrm>
            <a:off x="3348687" y="4356846"/>
            <a:ext cx="14233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变速箱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(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含缓速器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)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D989756-7CD1-A313-5A9B-EBF0AEEDED43}"/>
              </a:ext>
            </a:extLst>
          </p:cNvPr>
          <p:cNvSpPr txBox="1"/>
          <p:nvPr/>
        </p:nvSpPr>
        <p:spPr>
          <a:xfrm>
            <a:off x="5102607" y="4356846"/>
            <a:ext cx="1018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车桥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等总成件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A1D52F6-08D6-7BEF-A643-4EE07F96EDF3}"/>
              </a:ext>
            </a:extLst>
          </p:cNvPr>
          <p:cNvSpPr/>
          <p:nvPr/>
        </p:nvSpPr>
        <p:spPr>
          <a:xfrm>
            <a:off x="915141" y="1331824"/>
            <a:ext cx="430168" cy="1181091"/>
          </a:xfrm>
          <a:prstGeom prst="rect">
            <a:avLst/>
          </a:prstGeom>
          <a:gradFill>
            <a:gsLst>
              <a:gs pos="49700">
                <a:srgbClr val="E41C1C">
                  <a:alpha val="0"/>
                </a:srgbClr>
              </a:gs>
              <a:gs pos="0">
                <a:srgbClr val="E41C1C">
                  <a:alpha val="66000"/>
                </a:srgbClr>
              </a:gs>
              <a:gs pos="100000">
                <a:srgbClr val="E41C1C">
                  <a:alpha val="66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804CA69-3743-EDD8-CDC3-F31B54DA59B2}"/>
              </a:ext>
            </a:extLst>
          </p:cNvPr>
          <p:cNvSpPr/>
          <p:nvPr/>
        </p:nvSpPr>
        <p:spPr>
          <a:xfrm>
            <a:off x="945320" y="5209754"/>
            <a:ext cx="430168" cy="1181091"/>
          </a:xfrm>
          <a:prstGeom prst="rect">
            <a:avLst/>
          </a:prstGeom>
          <a:gradFill>
            <a:gsLst>
              <a:gs pos="49700">
                <a:srgbClr val="E41C1C">
                  <a:alpha val="0"/>
                </a:srgbClr>
              </a:gs>
              <a:gs pos="0">
                <a:srgbClr val="E41C1C">
                  <a:alpha val="66000"/>
                </a:srgbClr>
              </a:gs>
              <a:gs pos="100000">
                <a:srgbClr val="E41C1C">
                  <a:alpha val="66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0847BF1-D5E8-BBBC-7408-C71F0C4ACBCA}"/>
              </a:ext>
            </a:extLst>
          </p:cNvPr>
          <p:cNvSpPr txBox="1"/>
          <p:nvPr/>
        </p:nvSpPr>
        <p:spPr>
          <a:xfrm>
            <a:off x="915141" y="1492473"/>
            <a:ext cx="608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保修件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D930761-A259-EA36-54FC-E9F6B2E0CE64}"/>
              </a:ext>
            </a:extLst>
          </p:cNvPr>
          <p:cNvSpPr txBox="1"/>
          <p:nvPr/>
        </p:nvSpPr>
        <p:spPr>
          <a:xfrm>
            <a:off x="915141" y="5229200"/>
            <a:ext cx="395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专属服务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DDE7BDE0-35E5-E4D6-A5B4-3FDB738A928E}"/>
              </a:ext>
            </a:extLst>
          </p:cNvPr>
          <p:cNvSpPr txBox="1"/>
          <p:nvPr/>
        </p:nvSpPr>
        <p:spPr>
          <a:xfrm>
            <a:off x="1610061" y="1460954"/>
            <a:ext cx="17478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整车基础件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重要件保修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058C12F-8705-3E0C-3BAC-5C9BE77274F0}"/>
              </a:ext>
            </a:extLst>
          </p:cNvPr>
          <p:cNvSpPr txBox="1"/>
          <p:nvPr/>
        </p:nvSpPr>
        <p:spPr>
          <a:xfrm>
            <a:off x="3379364" y="1587055"/>
            <a:ext cx="12562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一般件保修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42BDBCC6-5816-1606-8805-F3FF40DA5547}"/>
              </a:ext>
            </a:extLst>
          </p:cNvPr>
          <p:cNvSpPr txBox="1"/>
          <p:nvPr/>
        </p:nvSpPr>
        <p:spPr>
          <a:xfrm>
            <a:off x="3432859" y="2063383"/>
            <a:ext cx="17933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Bell MT" panose="02020503060305020303" pitchFamily="18" charset="0"/>
                <a:ea typeface="思源黑体 CN Regular"/>
                <a:cs typeface="+mn-cs"/>
              </a:rPr>
              <a:t>36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个月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2BC2B66-A1FC-0EEE-478C-2DA9B3442C6A}"/>
              </a:ext>
            </a:extLst>
          </p:cNvPr>
          <p:cNvSpPr txBox="1"/>
          <p:nvPr/>
        </p:nvSpPr>
        <p:spPr>
          <a:xfrm>
            <a:off x="3232455" y="6001543"/>
            <a:ext cx="14233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专属保障群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F6593178-F007-2060-2320-CF0A6B89A262}"/>
              </a:ext>
            </a:extLst>
          </p:cNvPr>
          <p:cNvSpPr txBox="1"/>
          <p:nvPr/>
        </p:nvSpPr>
        <p:spPr>
          <a:xfrm>
            <a:off x="1513577" y="6001543"/>
            <a:ext cx="18497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专属客户经理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784F083-4E05-135E-312A-12F37ED08835}"/>
              </a:ext>
            </a:extLst>
          </p:cNvPr>
          <p:cNvSpPr txBox="1"/>
          <p:nvPr/>
        </p:nvSpPr>
        <p:spPr>
          <a:xfrm>
            <a:off x="4850096" y="6001543"/>
            <a:ext cx="12847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专属工位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01180A7-4193-E21E-133A-DDA088C6C064}"/>
              </a:ext>
            </a:extLst>
          </p:cNvPr>
          <p:cNvGrpSpPr/>
          <p:nvPr/>
        </p:nvGrpSpPr>
        <p:grpSpPr>
          <a:xfrm>
            <a:off x="5143300" y="5223427"/>
            <a:ext cx="725444" cy="731847"/>
            <a:chOff x="4806470" y="6812128"/>
            <a:chExt cx="1887861" cy="1904524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2B1635A-0EA0-FC85-20D5-7B1CC815738D}"/>
                </a:ext>
              </a:extLst>
            </p:cNvPr>
            <p:cNvSpPr/>
            <p:nvPr/>
          </p:nvSpPr>
          <p:spPr>
            <a:xfrm>
              <a:off x="4806470" y="6812128"/>
              <a:ext cx="1887861" cy="1904524"/>
            </a:xfrm>
            <a:custGeom>
              <a:avLst/>
              <a:gdLst>
                <a:gd name="connsiteX0" fmla="*/ 1767943 w 1887861"/>
                <a:gd name="connsiteY0" fmla="*/ 1333928 h 1904524"/>
                <a:gd name="connsiteX1" fmla="*/ 960827 w 1887861"/>
                <a:gd name="connsiteY1" fmla="*/ 1724161 h 1904524"/>
                <a:gd name="connsiteX2" fmla="*/ 121353 w 1887861"/>
                <a:gd name="connsiteY2" fmla="*/ 1320603 h 1904524"/>
                <a:gd name="connsiteX3" fmla="*/ 12849 w 1887861"/>
                <a:gd name="connsiteY3" fmla="*/ 1368192 h 1904524"/>
                <a:gd name="connsiteX4" fmla="*/ 56631 w 1887861"/>
                <a:gd name="connsiteY4" fmla="*/ 1480504 h 1904524"/>
                <a:gd name="connsiteX5" fmla="*/ 930372 w 1887861"/>
                <a:gd name="connsiteY5" fmla="*/ 1897380 h 1904524"/>
                <a:gd name="connsiteX6" fmla="*/ 996996 w 1887861"/>
                <a:gd name="connsiteY6" fmla="*/ 1897380 h 1904524"/>
                <a:gd name="connsiteX7" fmla="*/ 1836471 w 1887861"/>
                <a:gd name="connsiteY7" fmla="*/ 1495732 h 1904524"/>
                <a:gd name="connsiteX8" fmla="*/ 1880252 w 1887861"/>
                <a:gd name="connsiteY8" fmla="*/ 1383421 h 1904524"/>
                <a:gd name="connsiteX9" fmla="*/ 1767943 w 1887861"/>
                <a:gd name="connsiteY9" fmla="*/ 1333928 h 1904524"/>
                <a:gd name="connsiteX10" fmla="*/ 54728 w 1887861"/>
                <a:gd name="connsiteY10" fmla="*/ 568693 h 1904524"/>
                <a:gd name="connsiteX11" fmla="*/ 928467 w 1887861"/>
                <a:gd name="connsiteY11" fmla="*/ 985574 h 1904524"/>
                <a:gd name="connsiteX12" fmla="*/ 995093 w 1887861"/>
                <a:gd name="connsiteY12" fmla="*/ 985574 h 1904524"/>
                <a:gd name="connsiteX13" fmla="*/ 1834568 w 1887861"/>
                <a:gd name="connsiteY13" fmla="*/ 580114 h 1904524"/>
                <a:gd name="connsiteX14" fmla="*/ 1887861 w 1887861"/>
                <a:gd name="connsiteY14" fmla="*/ 500163 h 1904524"/>
                <a:gd name="connsiteX15" fmla="*/ 1834568 w 1887861"/>
                <a:gd name="connsiteY15" fmla="*/ 420213 h 1904524"/>
                <a:gd name="connsiteX16" fmla="*/ 960827 w 1887861"/>
                <a:gd name="connsiteY16" fmla="*/ 7138 h 1904524"/>
                <a:gd name="connsiteX17" fmla="*/ 892300 w 1887861"/>
                <a:gd name="connsiteY17" fmla="*/ 7138 h 1904524"/>
                <a:gd name="connsiteX18" fmla="*/ 54728 w 1887861"/>
                <a:gd name="connsiteY18" fmla="*/ 406889 h 1904524"/>
                <a:gd name="connsiteX19" fmla="*/ 7138 w 1887861"/>
                <a:gd name="connsiteY19" fmla="*/ 456382 h 1904524"/>
                <a:gd name="connsiteX20" fmla="*/ 7138 w 1887861"/>
                <a:gd name="connsiteY20" fmla="*/ 523007 h 1904524"/>
                <a:gd name="connsiteX21" fmla="*/ 54728 w 1887861"/>
                <a:gd name="connsiteY21" fmla="*/ 568693 h 190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87861" h="1904524">
                  <a:moveTo>
                    <a:pt x="1767943" y="1333928"/>
                  </a:moveTo>
                  <a:lnTo>
                    <a:pt x="960827" y="1724161"/>
                  </a:lnTo>
                  <a:lnTo>
                    <a:pt x="121353" y="1320603"/>
                  </a:lnTo>
                  <a:cubicBezTo>
                    <a:pt x="77571" y="1305376"/>
                    <a:pt x="29981" y="1326314"/>
                    <a:pt x="12849" y="1368192"/>
                  </a:cubicBezTo>
                  <a:cubicBezTo>
                    <a:pt x="-4283" y="1410071"/>
                    <a:pt x="14753" y="1459563"/>
                    <a:pt x="56631" y="1480504"/>
                  </a:cubicBezTo>
                  <a:lnTo>
                    <a:pt x="930372" y="1897380"/>
                  </a:lnTo>
                  <a:cubicBezTo>
                    <a:pt x="951310" y="1906905"/>
                    <a:pt x="976056" y="1906905"/>
                    <a:pt x="996996" y="1897380"/>
                  </a:cubicBezTo>
                  <a:lnTo>
                    <a:pt x="1836471" y="1495732"/>
                  </a:lnTo>
                  <a:cubicBezTo>
                    <a:pt x="1878355" y="1476697"/>
                    <a:pt x="1897386" y="1427203"/>
                    <a:pt x="1880252" y="1383421"/>
                  </a:cubicBezTo>
                  <a:cubicBezTo>
                    <a:pt x="1859323" y="1339640"/>
                    <a:pt x="1811724" y="1318699"/>
                    <a:pt x="1767943" y="1333928"/>
                  </a:cubicBezTo>
                  <a:close/>
                  <a:moveTo>
                    <a:pt x="54728" y="568693"/>
                  </a:moveTo>
                  <a:lnTo>
                    <a:pt x="928467" y="985574"/>
                  </a:lnTo>
                  <a:cubicBezTo>
                    <a:pt x="949407" y="995093"/>
                    <a:pt x="974153" y="995093"/>
                    <a:pt x="995093" y="985574"/>
                  </a:cubicBezTo>
                  <a:lnTo>
                    <a:pt x="1834568" y="580114"/>
                  </a:lnTo>
                  <a:cubicBezTo>
                    <a:pt x="1866932" y="566788"/>
                    <a:pt x="1887861" y="534427"/>
                    <a:pt x="1887861" y="500163"/>
                  </a:cubicBezTo>
                  <a:cubicBezTo>
                    <a:pt x="1887861" y="465899"/>
                    <a:pt x="1866932" y="433539"/>
                    <a:pt x="1834568" y="420213"/>
                  </a:cubicBezTo>
                  <a:lnTo>
                    <a:pt x="960827" y="7138"/>
                  </a:lnTo>
                  <a:cubicBezTo>
                    <a:pt x="937986" y="-2379"/>
                    <a:pt x="915143" y="-2379"/>
                    <a:pt x="892300" y="7138"/>
                  </a:cubicBezTo>
                  <a:lnTo>
                    <a:pt x="54728" y="406889"/>
                  </a:lnTo>
                  <a:cubicBezTo>
                    <a:pt x="33788" y="416407"/>
                    <a:pt x="16656" y="433539"/>
                    <a:pt x="7138" y="456382"/>
                  </a:cubicBezTo>
                  <a:cubicBezTo>
                    <a:pt x="-2379" y="477320"/>
                    <a:pt x="-2379" y="502066"/>
                    <a:pt x="7138" y="523007"/>
                  </a:cubicBezTo>
                  <a:cubicBezTo>
                    <a:pt x="16656" y="543947"/>
                    <a:pt x="33788" y="561079"/>
                    <a:pt x="54728" y="568693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AEC4993-BE76-72EA-67E0-1C6647693D07}"/>
                </a:ext>
              </a:extLst>
            </p:cNvPr>
            <p:cNvSpPr/>
            <p:nvPr/>
          </p:nvSpPr>
          <p:spPr>
            <a:xfrm>
              <a:off x="4811923" y="7686141"/>
              <a:ext cx="1879176" cy="588882"/>
            </a:xfrm>
            <a:custGeom>
              <a:avLst/>
              <a:gdLst>
                <a:gd name="connsiteX0" fmla="*/ 1762490 w 1879176"/>
                <a:gd name="connsiteY0" fmla="*/ 18286 h 588882"/>
                <a:gd name="connsiteX1" fmla="*/ 955374 w 1879176"/>
                <a:gd name="connsiteY1" fmla="*/ 406614 h 588882"/>
                <a:gd name="connsiteX2" fmla="*/ 115900 w 1879176"/>
                <a:gd name="connsiteY2" fmla="*/ 4961 h 588882"/>
                <a:gd name="connsiteX3" fmla="*/ 7396 w 1879176"/>
                <a:gd name="connsiteY3" fmla="*/ 52550 h 588882"/>
                <a:gd name="connsiteX4" fmla="*/ 49275 w 1879176"/>
                <a:gd name="connsiteY4" fmla="*/ 164862 h 588882"/>
                <a:gd name="connsiteX5" fmla="*/ 923014 w 1879176"/>
                <a:gd name="connsiteY5" fmla="*/ 581744 h 588882"/>
                <a:gd name="connsiteX6" fmla="*/ 989640 w 1879176"/>
                <a:gd name="connsiteY6" fmla="*/ 581744 h 588882"/>
                <a:gd name="connsiteX7" fmla="*/ 1829115 w 1879176"/>
                <a:gd name="connsiteY7" fmla="*/ 180091 h 588882"/>
                <a:gd name="connsiteX8" fmla="*/ 1872902 w 1879176"/>
                <a:gd name="connsiteY8" fmla="*/ 67779 h 588882"/>
                <a:gd name="connsiteX9" fmla="*/ 1762490 w 1879176"/>
                <a:gd name="connsiteY9" fmla="*/ 18286 h 58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9176" h="588882">
                  <a:moveTo>
                    <a:pt x="1762490" y="18286"/>
                  </a:moveTo>
                  <a:lnTo>
                    <a:pt x="955374" y="406614"/>
                  </a:lnTo>
                  <a:lnTo>
                    <a:pt x="115900" y="4961"/>
                  </a:lnTo>
                  <a:cubicBezTo>
                    <a:pt x="72118" y="-10266"/>
                    <a:pt x="24528" y="10672"/>
                    <a:pt x="7396" y="52550"/>
                  </a:cubicBezTo>
                  <a:cubicBezTo>
                    <a:pt x="-11640" y="96334"/>
                    <a:pt x="7396" y="143922"/>
                    <a:pt x="49275" y="164862"/>
                  </a:cubicBezTo>
                  <a:lnTo>
                    <a:pt x="923014" y="581744"/>
                  </a:lnTo>
                  <a:cubicBezTo>
                    <a:pt x="943954" y="591262"/>
                    <a:pt x="968700" y="591262"/>
                    <a:pt x="989640" y="581744"/>
                  </a:cubicBezTo>
                  <a:lnTo>
                    <a:pt x="1829115" y="180091"/>
                  </a:lnTo>
                  <a:cubicBezTo>
                    <a:pt x="1870986" y="161055"/>
                    <a:pt x="1890036" y="111561"/>
                    <a:pt x="1872902" y="67779"/>
                  </a:cubicBezTo>
                  <a:cubicBezTo>
                    <a:pt x="1853870" y="23998"/>
                    <a:pt x="1806271" y="3058"/>
                    <a:pt x="1762490" y="18286"/>
                  </a:cubicBezTo>
                  <a:close/>
                </a:path>
              </a:pathLst>
            </a:custGeom>
            <a:solidFill>
              <a:srgbClr val="E4771C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8184CAE-3B6C-A834-BED5-A9958988529B}"/>
              </a:ext>
            </a:extLst>
          </p:cNvPr>
          <p:cNvGrpSpPr/>
          <p:nvPr/>
        </p:nvGrpSpPr>
        <p:grpSpPr>
          <a:xfrm>
            <a:off x="3587872" y="5257209"/>
            <a:ext cx="746391" cy="698065"/>
            <a:chOff x="3669463" y="5102525"/>
            <a:chExt cx="811714" cy="759159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5ABD131-7ABF-ECC2-D63F-6D16F615FFE9}"/>
                </a:ext>
              </a:extLst>
            </p:cNvPr>
            <p:cNvSpPr/>
            <p:nvPr/>
          </p:nvSpPr>
          <p:spPr>
            <a:xfrm>
              <a:off x="3669463" y="5102525"/>
              <a:ext cx="292614" cy="713514"/>
            </a:xfrm>
            <a:custGeom>
              <a:avLst/>
              <a:gdLst>
                <a:gd name="connsiteX0" fmla="*/ 104777 w 647644"/>
                <a:gd name="connsiteY0" fmla="*/ 1579225 h 1579225"/>
                <a:gd name="connsiteX1" fmla="*/ 35262 w 647644"/>
                <a:gd name="connsiteY1" fmla="*/ 1579225 h 1579225"/>
                <a:gd name="connsiteX2" fmla="*/ 479 w 647644"/>
                <a:gd name="connsiteY2" fmla="*/ 1544442 h 1579225"/>
                <a:gd name="connsiteX3" fmla="*/ 479 w 647644"/>
                <a:gd name="connsiteY3" fmla="*/ 1476398 h 1579225"/>
                <a:gd name="connsiteX4" fmla="*/ 67775 w 647644"/>
                <a:gd name="connsiteY4" fmla="*/ 1280016 h 1579225"/>
                <a:gd name="connsiteX5" fmla="*/ 182481 w 647644"/>
                <a:gd name="connsiteY5" fmla="*/ 1183785 h 1579225"/>
                <a:gd name="connsiteX6" fmla="*/ 367037 w 647644"/>
                <a:gd name="connsiteY6" fmla="*/ 1121131 h 1579225"/>
                <a:gd name="connsiteX7" fmla="*/ 368301 w 647644"/>
                <a:gd name="connsiteY7" fmla="*/ 1120935 h 1579225"/>
                <a:gd name="connsiteX8" fmla="*/ 536497 w 647644"/>
                <a:gd name="connsiteY8" fmla="*/ 1079585 h 1579225"/>
                <a:gd name="connsiteX9" fmla="*/ 534679 w 647644"/>
                <a:gd name="connsiteY9" fmla="*/ 1051232 h 1579225"/>
                <a:gd name="connsiteX10" fmla="*/ 438008 w 647644"/>
                <a:gd name="connsiteY10" fmla="*/ 862358 h 1579225"/>
                <a:gd name="connsiteX11" fmla="*/ 394167 w 647644"/>
                <a:gd name="connsiteY11" fmla="*/ 808685 h 1579225"/>
                <a:gd name="connsiteX12" fmla="*/ 332046 w 647644"/>
                <a:gd name="connsiteY12" fmla="*/ 629051 h 1579225"/>
                <a:gd name="connsiteX13" fmla="*/ 332007 w 647644"/>
                <a:gd name="connsiteY13" fmla="*/ 627449 h 1579225"/>
                <a:gd name="connsiteX14" fmla="*/ 357330 w 647644"/>
                <a:gd name="connsiteY14" fmla="*/ 545173 h 1579225"/>
                <a:gd name="connsiteX15" fmla="*/ 357641 w 647644"/>
                <a:gd name="connsiteY15" fmla="*/ 323959 h 1579225"/>
                <a:gd name="connsiteX16" fmla="*/ 454868 w 647644"/>
                <a:gd name="connsiteY16" fmla="*/ 136737 h 1579225"/>
                <a:gd name="connsiteX17" fmla="*/ 455958 w 647644"/>
                <a:gd name="connsiteY17" fmla="*/ 97243 h 1579225"/>
                <a:gd name="connsiteX18" fmla="*/ 590834 w 647644"/>
                <a:gd name="connsiteY18" fmla="*/ 1200 h 1579225"/>
                <a:gd name="connsiteX19" fmla="*/ 605864 w 647644"/>
                <a:gd name="connsiteY19" fmla="*/ 349 h 1579225"/>
                <a:gd name="connsiteX20" fmla="*/ 610861 w 647644"/>
                <a:gd name="connsiteY20" fmla="*/ 58 h 1579225"/>
                <a:gd name="connsiteX21" fmla="*/ 647586 w 647644"/>
                <a:gd name="connsiteY21" fmla="*/ 32785 h 1579225"/>
                <a:gd name="connsiteX22" fmla="*/ 614859 w 647644"/>
                <a:gd name="connsiteY22" fmla="*/ 69509 h 1579225"/>
                <a:gd name="connsiteX23" fmla="*/ 609942 w 647644"/>
                <a:gd name="connsiteY23" fmla="*/ 69794 h 1579225"/>
                <a:gd name="connsiteX24" fmla="*/ 594424 w 647644"/>
                <a:gd name="connsiteY24" fmla="*/ 70672 h 1579225"/>
                <a:gd name="connsiteX25" fmla="*/ 524274 w 647644"/>
                <a:gd name="connsiteY25" fmla="*/ 110379 h 1579225"/>
                <a:gd name="connsiteX26" fmla="*/ 526323 w 647644"/>
                <a:gd name="connsiteY26" fmla="*/ 138430 h 1579225"/>
                <a:gd name="connsiteX27" fmla="*/ 517681 w 647644"/>
                <a:gd name="connsiteY27" fmla="*/ 173681 h 1579225"/>
                <a:gd name="connsiteX28" fmla="*/ 502973 w 647644"/>
                <a:gd name="connsiteY28" fmla="*/ 187035 h 1579225"/>
                <a:gd name="connsiteX29" fmla="*/ 426974 w 647644"/>
                <a:gd name="connsiteY29" fmla="*/ 329860 h 1579225"/>
                <a:gd name="connsiteX30" fmla="*/ 426582 w 647644"/>
                <a:gd name="connsiteY30" fmla="*/ 333417 h 1579225"/>
                <a:gd name="connsiteX31" fmla="*/ 428401 w 647644"/>
                <a:gd name="connsiteY31" fmla="*/ 548961 h 1579225"/>
                <a:gd name="connsiteX32" fmla="*/ 419626 w 647644"/>
                <a:gd name="connsiteY32" fmla="*/ 578786 h 1579225"/>
                <a:gd name="connsiteX33" fmla="*/ 401578 w 647644"/>
                <a:gd name="connsiteY33" fmla="*/ 626491 h 1579225"/>
                <a:gd name="connsiteX34" fmla="*/ 451358 w 647644"/>
                <a:gd name="connsiteY34" fmla="*/ 769078 h 1579225"/>
                <a:gd name="connsiteX35" fmla="*/ 490183 w 647644"/>
                <a:gd name="connsiteY35" fmla="*/ 816345 h 1579225"/>
                <a:gd name="connsiteX36" fmla="*/ 603981 w 647644"/>
                <a:gd name="connsiteY36" fmla="*/ 1045161 h 1579225"/>
                <a:gd name="connsiteX37" fmla="*/ 605791 w 647644"/>
                <a:gd name="connsiteY37" fmla="*/ 1102566 h 1579225"/>
                <a:gd name="connsiteX38" fmla="*/ 593193 w 647644"/>
                <a:gd name="connsiteY38" fmla="*/ 1126674 h 1579225"/>
                <a:gd name="connsiteX39" fmla="*/ 378346 w 647644"/>
                <a:gd name="connsiteY39" fmla="*/ 1189776 h 1579225"/>
                <a:gd name="connsiteX40" fmla="*/ 122339 w 647644"/>
                <a:gd name="connsiteY40" fmla="*/ 1323170 h 1579225"/>
                <a:gd name="connsiteX41" fmla="*/ 69928 w 647644"/>
                <a:gd name="connsiteY41" fmla="*/ 1472162 h 1579225"/>
                <a:gd name="connsiteX42" fmla="*/ 70048 w 647644"/>
                <a:gd name="connsiteY42" fmla="*/ 1475049 h 1579225"/>
                <a:gd name="connsiteX43" fmla="*/ 70048 w 647644"/>
                <a:gd name="connsiteY43" fmla="*/ 1509663 h 1579225"/>
                <a:gd name="connsiteX44" fmla="*/ 104783 w 647644"/>
                <a:gd name="connsiteY44" fmla="*/ 1509663 h 1579225"/>
                <a:gd name="connsiteX45" fmla="*/ 139566 w 647644"/>
                <a:gd name="connsiteY45" fmla="*/ 1544446 h 1579225"/>
                <a:gd name="connsiteX46" fmla="*/ 104777 w 647644"/>
                <a:gd name="connsiteY46" fmla="*/ 1579225 h 157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47644" h="1579225">
                  <a:moveTo>
                    <a:pt x="104777" y="1579225"/>
                  </a:moveTo>
                  <a:lnTo>
                    <a:pt x="35262" y="1579225"/>
                  </a:lnTo>
                  <a:cubicBezTo>
                    <a:pt x="16051" y="1579225"/>
                    <a:pt x="479" y="1563652"/>
                    <a:pt x="479" y="1544442"/>
                  </a:cubicBezTo>
                  <a:lnTo>
                    <a:pt x="479" y="1476398"/>
                  </a:lnTo>
                  <a:cubicBezTo>
                    <a:pt x="-1411" y="1450493"/>
                    <a:pt x="-1029" y="1366998"/>
                    <a:pt x="67775" y="1280016"/>
                  </a:cubicBezTo>
                  <a:cubicBezTo>
                    <a:pt x="97781" y="1242078"/>
                    <a:pt x="136375" y="1209702"/>
                    <a:pt x="182481" y="1183785"/>
                  </a:cubicBezTo>
                  <a:cubicBezTo>
                    <a:pt x="234727" y="1154420"/>
                    <a:pt x="296822" y="1133340"/>
                    <a:pt x="367037" y="1121131"/>
                  </a:cubicBezTo>
                  <a:cubicBezTo>
                    <a:pt x="367458" y="1121058"/>
                    <a:pt x="367878" y="1120995"/>
                    <a:pt x="368301" y="1120935"/>
                  </a:cubicBezTo>
                  <a:cubicBezTo>
                    <a:pt x="445315" y="1110439"/>
                    <a:pt x="509207" y="1091413"/>
                    <a:pt x="536497" y="1079585"/>
                  </a:cubicBezTo>
                  <a:cubicBezTo>
                    <a:pt x="536257" y="1072616"/>
                    <a:pt x="535730" y="1063326"/>
                    <a:pt x="534679" y="1051232"/>
                  </a:cubicBezTo>
                  <a:cubicBezTo>
                    <a:pt x="526894" y="963207"/>
                    <a:pt x="481708" y="911938"/>
                    <a:pt x="438008" y="862358"/>
                  </a:cubicBezTo>
                  <a:cubicBezTo>
                    <a:pt x="420993" y="843056"/>
                    <a:pt x="405958" y="825707"/>
                    <a:pt x="394167" y="808685"/>
                  </a:cubicBezTo>
                  <a:cubicBezTo>
                    <a:pt x="338276" y="727990"/>
                    <a:pt x="332520" y="638939"/>
                    <a:pt x="332046" y="629051"/>
                  </a:cubicBezTo>
                  <a:cubicBezTo>
                    <a:pt x="332022" y="628519"/>
                    <a:pt x="332007" y="627983"/>
                    <a:pt x="332007" y="627449"/>
                  </a:cubicBezTo>
                  <a:cubicBezTo>
                    <a:pt x="331953" y="595786"/>
                    <a:pt x="340263" y="568703"/>
                    <a:pt x="357330" y="545173"/>
                  </a:cubicBezTo>
                  <a:cubicBezTo>
                    <a:pt x="347532" y="477633"/>
                    <a:pt x="347500" y="387823"/>
                    <a:pt x="357641" y="323959"/>
                  </a:cubicBezTo>
                  <a:cubicBezTo>
                    <a:pt x="364312" y="224651"/>
                    <a:pt x="438211" y="151934"/>
                    <a:pt x="454868" y="136737"/>
                  </a:cubicBezTo>
                  <a:cubicBezTo>
                    <a:pt x="453077" y="123448"/>
                    <a:pt x="453438" y="110232"/>
                    <a:pt x="455958" y="97243"/>
                  </a:cubicBezTo>
                  <a:cubicBezTo>
                    <a:pt x="462352" y="63658"/>
                    <a:pt x="488414" y="6342"/>
                    <a:pt x="590834" y="1200"/>
                  </a:cubicBezTo>
                  <a:cubicBezTo>
                    <a:pt x="596484" y="899"/>
                    <a:pt x="601401" y="612"/>
                    <a:pt x="605864" y="349"/>
                  </a:cubicBezTo>
                  <a:lnTo>
                    <a:pt x="610861" y="58"/>
                  </a:lnTo>
                  <a:cubicBezTo>
                    <a:pt x="630032" y="-1039"/>
                    <a:pt x="646481" y="13607"/>
                    <a:pt x="647586" y="32785"/>
                  </a:cubicBezTo>
                  <a:cubicBezTo>
                    <a:pt x="648691" y="51962"/>
                    <a:pt x="634037" y="68402"/>
                    <a:pt x="614859" y="69509"/>
                  </a:cubicBezTo>
                  <a:lnTo>
                    <a:pt x="609942" y="69794"/>
                  </a:lnTo>
                  <a:cubicBezTo>
                    <a:pt x="605363" y="70064"/>
                    <a:pt x="600318" y="70357"/>
                    <a:pt x="594424" y="70672"/>
                  </a:cubicBezTo>
                  <a:cubicBezTo>
                    <a:pt x="531232" y="73846"/>
                    <a:pt x="526177" y="100387"/>
                    <a:pt x="524274" y="110379"/>
                  </a:cubicBezTo>
                  <a:cubicBezTo>
                    <a:pt x="522490" y="119584"/>
                    <a:pt x="523147" y="128460"/>
                    <a:pt x="526323" y="138430"/>
                  </a:cubicBezTo>
                  <a:cubicBezTo>
                    <a:pt x="530289" y="150872"/>
                    <a:pt x="526950" y="164486"/>
                    <a:pt x="517681" y="173681"/>
                  </a:cubicBezTo>
                  <a:cubicBezTo>
                    <a:pt x="512558" y="178764"/>
                    <a:pt x="506871" y="183707"/>
                    <a:pt x="502973" y="187035"/>
                  </a:cubicBezTo>
                  <a:cubicBezTo>
                    <a:pt x="498603" y="190884"/>
                    <a:pt x="431586" y="251199"/>
                    <a:pt x="426974" y="329860"/>
                  </a:cubicBezTo>
                  <a:cubicBezTo>
                    <a:pt x="426903" y="331052"/>
                    <a:pt x="426775" y="332237"/>
                    <a:pt x="426582" y="333417"/>
                  </a:cubicBezTo>
                  <a:cubicBezTo>
                    <a:pt x="416593" y="394741"/>
                    <a:pt x="417377" y="487404"/>
                    <a:pt x="428401" y="548961"/>
                  </a:cubicBezTo>
                  <a:cubicBezTo>
                    <a:pt x="430328" y="559727"/>
                    <a:pt x="427078" y="570777"/>
                    <a:pt x="419626" y="578786"/>
                  </a:cubicBezTo>
                  <a:cubicBezTo>
                    <a:pt x="411291" y="587742"/>
                    <a:pt x="401744" y="601244"/>
                    <a:pt x="401578" y="626491"/>
                  </a:cubicBezTo>
                  <a:cubicBezTo>
                    <a:pt x="402096" y="635047"/>
                    <a:pt x="407628" y="705941"/>
                    <a:pt x="451358" y="769078"/>
                  </a:cubicBezTo>
                  <a:cubicBezTo>
                    <a:pt x="461006" y="783008"/>
                    <a:pt x="474649" y="798724"/>
                    <a:pt x="490183" y="816345"/>
                  </a:cubicBezTo>
                  <a:cubicBezTo>
                    <a:pt x="536527" y="868926"/>
                    <a:pt x="594181" y="934340"/>
                    <a:pt x="603981" y="1045161"/>
                  </a:cubicBezTo>
                  <a:cubicBezTo>
                    <a:pt x="606736" y="1076890"/>
                    <a:pt x="606485" y="1093888"/>
                    <a:pt x="605791" y="1102566"/>
                  </a:cubicBezTo>
                  <a:cubicBezTo>
                    <a:pt x="605040" y="1111980"/>
                    <a:pt x="600493" y="1120684"/>
                    <a:pt x="593193" y="1126674"/>
                  </a:cubicBezTo>
                  <a:cubicBezTo>
                    <a:pt x="561200" y="1152946"/>
                    <a:pt x="458773" y="1178751"/>
                    <a:pt x="378346" y="1189776"/>
                  </a:cubicBezTo>
                  <a:cubicBezTo>
                    <a:pt x="264085" y="1209748"/>
                    <a:pt x="175574" y="1255868"/>
                    <a:pt x="122339" y="1323170"/>
                  </a:cubicBezTo>
                  <a:cubicBezTo>
                    <a:pt x="79102" y="1377835"/>
                    <a:pt x="66917" y="1435978"/>
                    <a:pt x="69928" y="1472162"/>
                  </a:cubicBezTo>
                  <a:cubicBezTo>
                    <a:pt x="70008" y="1473124"/>
                    <a:pt x="70048" y="1474086"/>
                    <a:pt x="70048" y="1475049"/>
                  </a:cubicBezTo>
                  <a:lnTo>
                    <a:pt x="70048" y="1509663"/>
                  </a:lnTo>
                  <a:lnTo>
                    <a:pt x="104783" y="1509663"/>
                  </a:lnTo>
                  <a:cubicBezTo>
                    <a:pt x="123994" y="1509663"/>
                    <a:pt x="139566" y="1525236"/>
                    <a:pt x="139566" y="1544446"/>
                  </a:cubicBezTo>
                  <a:cubicBezTo>
                    <a:pt x="139566" y="1563656"/>
                    <a:pt x="123988" y="1579225"/>
                    <a:pt x="104777" y="1579225"/>
                  </a:cubicBezTo>
                  <a:close/>
                </a:path>
              </a:pathLst>
            </a:custGeom>
            <a:solidFill>
              <a:srgbClr val="E4771C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6E93495-FFA6-943D-9516-FE50465411AA}"/>
                </a:ext>
              </a:extLst>
            </p:cNvPr>
            <p:cNvSpPr/>
            <p:nvPr/>
          </p:nvSpPr>
          <p:spPr>
            <a:xfrm>
              <a:off x="3767386" y="5104226"/>
              <a:ext cx="713791" cy="757458"/>
            </a:xfrm>
            <a:custGeom>
              <a:avLst/>
              <a:gdLst>
                <a:gd name="connsiteX0" fmla="*/ 1137533 w 1579838"/>
                <a:gd name="connsiteY0" fmla="*/ 1676487 h 1676487"/>
                <a:gd name="connsiteX1" fmla="*/ 1118479 w 1579838"/>
                <a:gd name="connsiteY1" fmla="*/ 1670783 h 1676487"/>
                <a:gd name="connsiteX2" fmla="*/ 949022 w 1579838"/>
                <a:gd name="connsiteY2" fmla="*/ 1626020 h 1676487"/>
                <a:gd name="connsiteX3" fmla="*/ 910261 w 1579838"/>
                <a:gd name="connsiteY3" fmla="*/ 1626020 h 1676487"/>
                <a:gd name="connsiteX4" fmla="*/ 848354 w 1579838"/>
                <a:gd name="connsiteY4" fmla="*/ 1626490 h 1676487"/>
                <a:gd name="connsiteX5" fmla="*/ 848090 w 1579838"/>
                <a:gd name="connsiteY5" fmla="*/ 1626490 h 1676487"/>
                <a:gd name="connsiteX6" fmla="*/ 34934 w 1579838"/>
                <a:gd name="connsiteY6" fmla="*/ 1626490 h 1676487"/>
                <a:gd name="connsiteX7" fmla="*/ 151 w 1579838"/>
                <a:gd name="connsiteY7" fmla="*/ 1591707 h 1676487"/>
                <a:gd name="connsiteX8" fmla="*/ 151 w 1579838"/>
                <a:gd name="connsiteY8" fmla="*/ 1552301 h 1676487"/>
                <a:gd name="connsiteX9" fmla="*/ 37295 w 1579838"/>
                <a:gd name="connsiteY9" fmla="*/ 1413806 h 1676487"/>
                <a:gd name="connsiteX10" fmla="*/ 140796 w 1579838"/>
                <a:gd name="connsiteY10" fmla="*/ 1307414 h 1676487"/>
                <a:gd name="connsiteX11" fmla="*/ 343066 w 1579838"/>
                <a:gd name="connsiteY11" fmla="*/ 1233655 h 1676487"/>
                <a:gd name="connsiteX12" fmla="*/ 344370 w 1579838"/>
                <a:gd name="connsiteY12" fmla="*/ 1233456 h 1676487"/>
                <a:gd name="connsiteX13" fmla="*/ 466910 w 1579838"/>
                <a:gd name="connsiteY13" fmla="*/ 1209031 h 1676487"/>
                <a:gd name="connsiteX14" fmla="*/ 586002 w 1579838"/>
                <a:gd name="connsiteY14" fmla="*/ 1155539 h 1676487"/>
                <a:gd name="connsiteX15" fmla="*/ 588772 w 1579838"/>
                <a:gd name="connsiteY15" fmla="*/ 1148235 h 1676487"/>
                <a:gd name="connsiteX16" fmla="*/ 587565 w 1579838"/>
                <a:gd name="connsiteY16" fmla="*/ 1078738 h 1676487"/>
                <a:gd name="connsiteX17" fmla="*/ 463302 w 1579838"/>
                <a:gd name="connsiteY17" fmla="*/ 829119 h 1676487"/>
                <a:gd name="connsiteX18" fmla="*/ 420341 w 1579838"/>
                <a:gd name="connsiteY18" fmla="*/ 776747 h 1676487"/>
                <a:gd name="connsiteX19" fmla="*/ 364873 w 1579838"/>
                <a:gd name="connsiteY19" fmla="*/ 617034 h 1676487"/>
                <a:gd name="connsiteX20" fmla="*/ 364830 w 1579838"/>
                <a:gd name="connsiteY20" fmla="*/ 615296 h 1676487"/>
                <a:gd name="connsiteX21" fmla="*/ 396412 w 1579838"/>
                <a:gd name="connsiteY21" fmla="*/ 552336 h 1676487"/>
                <a:gd name="connsiteX22" fmla="*/ 397172 w 1579838"/>
                <a:gd name="connsiteY22" fmla="*/ 551633 h 1676487"/>
                <a:gd name="connsiteX23" fmla="*/ 397496 w 1579838"/>
                <a:gd name="connsiteY23" fmla="*/ 551326 h 1676487"/>
                <a:gd name="connsiteX24" fmla="*/ 395746 w 1579838"/>
                <a:gd name="connsiteY24" fmla="*/ 540103 h 1676487"/>
                <a:gd name="connsiteX25" fmla="*/ 394862 w 1579838"/>
                <a:gd name="connsiteY25" fmla="*/ 535465 h 1676487"/>
                <a:gd name="connsiteX26" fmla="*/ 392776 w 1579838"/>
                <a:gd name="connsiteY26" fmla="*/ 292914 h 1676487"/>
                <a:gd name="connsiteX27" fmla="*/ 477895 w 1579838"/>
                <a:gd name="connsiteY27" fmla="*/ 131268 h 1676487"/>
                <a:gd name="connsiteX28" fmla="*/ 478291 w 1579838"/>
                <a:gd name="connsiteY28" fmla="*/ 130928 h 1676487"/>
                <a:gd name="connsiteX29" fmla="*/ 507262 w 1579838"/>
                <a:gd name="connsiteY29" fmla="*/ 100414 h 1676487"/>
                <a:gd name="connsiteX30" fmla="*/ 508637 w 1579838"/>
                <a:gd name="connsiteY30" fmla="*/ 98104 h 1676487"/>
                <a:gd name="connsiteX31" fmla="*/ 507076 w 1579838"/>
                <a:gd name="connsiteY31" fmla="*/ 94429 h 1676487"/>
                <a:gd name="connsiteX32" fmla="*/ 499884 w 1579838"/>
                <a:gd name="connsiteY32" fmla="*/ 49349 h 1676487"/>
                <a:gd name="connsiteX33" fmla="*/ 543636 w 1579838"/>
                <a:gd name="connsiteY33" fmla="*/ 7144 h 1676487"/>
                <a:gd name="connsiteX34" fmla="*/ 580359 w 1579838"/>
                <a:gd name="connsiteY34" fmla="*/ 2475 h 1676487"/>
                <a:gd name="connsiteX35" fmla="*/ 582344 w 1579838"/>
                <a:gd name="connsiteY35" fmla="*/ 2372 h 1676487"/>
                <a:gd name="connsiteX36" fmla="*/ 706249 w 1579838"/>
                <a:gd name="connsiteY36" fmla="*/ 1808 h 1676487"/>
                <a:gd name="connsiteX37" fmla="*/ 1124330 w 1579838"/>
                <a:gd name="connsiteY37" fmla="*/ 145468 h 1676487"/>
                <a:gd name="connsiteX38" fmla="*/ 1125087 w 1579838"/>
                <a:gd name="connsiteY38" fmla="*/ 146348 h 1676487"/>
                <a:gd name="connsiteX39" fmla="*/ 1179551 w 1579838"/>
                <a:gd name="connsiteY39" fmla="*/ 256044 h 1676487"/>
                <a:gd name="connsiteX40" fmla="*/ 1186721 w 1579838"/>
                <a:gd name="connsiteY40" fmla="*/ 291495 h 1676487"/>
                <a:gd name="connsiteX41" fmla="*/ 1193377 w 1579838"/>
                <a:gd name="connsiteY41" fmla="*/ 460911 h 1676487"/>
                <a:gd name="connsiteX42" fmla="*/ 1184937 w 1579838"/>
                <a:gd name="connsiteY42" fmla="*/ 540393 h 1676487"/>
                <a:gd name="connsiteX43" fmla="*/ 1185128 w 1579838"/>
                <a:gd name="connsiteY43" fmla="*/ 549222 h 1676487"/>
                <a:gd name="connsiteX44" fmla="*/ 1189744 w 1579838"/>
                <a:gd name="connsiteY44" fmla="*/ 554292 h 1676487"/>
                <a:gd name="connsiteX45" fmla="*/ 1211186 w 1579838"/>
                <a:gd name="connsiteY45" fmla="*/ 587899 h 1676487"/>
                <a:gd name="connsiteX46" fmla="*/ 1214909 w 1579838"/>
                <a:gd name="connsiteY46" fmla="*/ 615298 h 1676487"/>
                <a:gd name="connsiteX47" fmla="*/ 1214866 w 1579838"/>
                <a:gd name="connsiteY47" fmla="*/ 617036 h 1676487"/>
                <a:gd name="connsiteX48" fmla="*/ 1159396 w 1579838"/>
                <a:gd name="connsiteY48" fmla="*/ 776751 h 1676487"/>
                <a:gd name="connsiteX49" fmla="*/ 1116440 w 1579838"/>
                <a:gd name="connsiteY49" fmla="*/ 829114 h 1676487"/>
                <a:gd name="connsiteX50" fmla="*/ 992171 w 1579838"/>
                <a:gd name="connsiteY50" fmla="*/ 1078738 h 1676487"/>
                <a:gd name="connsiteX51" fmla="*/ 990974 w 1579838"/>
                <a:gd name="connsiteY51" fmla="*/ 1148281 h 1676487"/>
                <a:gd name="connsiteX52" fmla="*/ 993765 w 1579838"/>
                <a:gd name="connsiteY52" fmla="*/ 1155632 h 1676487"/>
                <a:gd name="connsiteX53" fmla="*/ 1113391 w 1579838"/>
                <a:gd name="connsiteY53" fmla="*/ 1209174 h 1676487"/>
                <a:gd name="connsiteX54" fmla="*/ 1235369 w 1579838"/>
                <a:gd name="connsiteY54" fmla="*/ 1233456 h 1676487"/>
                <a:gd name="connsiteX55" fmla="*/ 1237060 w 1579838"/>
                <a:gd name="connsiteY55" fmla="*/ 1233726 h 1676487"/>
                <a:gd name="connsiteX56" fmla="*/ 1440554 w 1579838"/>
                <a:gd name="connsiteY56" fmla="*/ 1309366 h 1676487"/>
                <a:gd name="connsiteX57" fmla="*/ 1543863 w 1579838"/>
                <a:gd name="connsiteY57" fmla="*/ 1415560 h 1676487"/>
                <a:gd name="connsiteX58" fmla="*/ 1579584 w 1579838"/>
                <a:gd name="connsiteY58" fmla="*/ 1552551 h 1676487"/>
                <a:gd name="connsiteX59" fmla="*/ 1579584 w 1579838"/>
                <a:gd name="connsiteY59" fmla="*/ 1591707 h 1676487"/>
                <a:gd name="connsiteX60" fmla="*/ 1544803 w 1579838"/>
                <a:gd name="connsiteY60" fmla="*/ 1626490 h 1676487"/>
                <a:gd name="connsiteX61" fmla="*/ 1323590 w 1579838"/>
                <a:gd name="connsiteY61" fmla="*/ 1626490 h 1676487"/>
                <a:gd name="connsiteX62" fmla="*/ 1317848 w 1579838"/>
                <a:gd name="connsiteY62" fmla="*/ 1626020 h 1676487"/>
                <a:gd name="connsiteX63" fmla="*/ 1266985 w 1579838"/>
                <a:gd name="connsiteY63" fmla="*/ 1626020 h 1676487"/>
                <a:gd name="connsiteX64" fmla="*/ 1232204 w 1579838"/>
                <a:gd name="connsiteY64" fmla="*/ 1591237 h 1676487"/>
                <a:gd name="connsiteX65" fmla="*/ 1266985 w 1579838"/>
                <a:gd name="connsiteY65" fmla="*/ 1556454 h 1676487"/>
                <a:gd name="connsiteX66" fmla="*/ 1358440 w 1579838"/>
                <a:gd name="connsiteY66" fmla="*/ 1556454 h 1676487"/>
                <a:gd name="connsiteX67" fmla="*/ 1364183 w 1579838"/>
                <a:gd name="connsiteY67" fmla="*/ 1556926 h 1676487"/>
                <a:gd name="connsiteX68" fmla="*/ 1510016 w 1579838"/>
                <a:gd name="connsiteY68" fmla="*/ 1556926 h 1676487"/>
                <a:gd name="connsiteX69" fmla="*/ 1510016 w 1579838"/>
                <a:gd name="connsiteY69" fmla="*/ 1551321 h 1676487"/>
                <a:gd name="connsiteX70" fmla="*/ 1510169 w 1579838"/>
                <a:gd name="connsiteY70" fmla="*/ 1548034 h 1676487"/>
                <a:gd name="connsiteX71" fmla="*/ 1481614 w 1579838"/>
                <a:gd name="connsiteY71" fmla="*/ 1446963 h 1676487"/>
                <a:gd name="connsiteX72" fmla="*/ 1399921 w 1579838"/>
                <a:gd name="connsiteY72" fmla="*/ 1365931 h 1676487"/>
                <a:gd name="connsiteX73" fmla="*/ 1225161 w 1579838"/>
                <a:gd name="connsiteY73" fmla="*/ 1302270 h 1676487"/>
                <a:gd name="connsiteX74" fmla="*/ 1093167 w 1579838"/>
                <a:gd name="connsiteY74" fmla="*/ 1275790 h 1676487"/>
                <a:gd name="connsiteX75" fmla="*/ 928375 w 1579838"/>
                <a:gd name="connsiteY75" fmla="*/ 1179370 h 1676487"/>
                <a:gd name="connsiteX76" fmla="*/ 922873 w 1579838"/>
                <a:gd name="connsiteY76" fmla="*/ 1072625 h 1676487"/>
                <a:gd name="connsiteX77" fmla="*/ 1064256 w 1579838"/>
                <a:gd name="connsiteY77" fmla="*/ 783113 h 1676487"/>
                <a:gd name="connsiteX78" fmla="*/ 1102201 w 1579838"/>
                <a:gd name="connsiteY78" fmla="*/ 737155 h 1676487"/>
                <a:gd name="connsiteX79" fmla="*/ 1145337 w 1579838"/>
                <a:gd name="connsiteY79" fmla="*/ 614275 h 1676487"/>
                <a:gd name="connsiteX80" fmla="*/ 1144777 w 1579838"/>
                <a:gd name="connsiteY80" fmla="*/ 608619 h 1676487"/>
                <a:gd name="connsiteX81" fmla="*/ 1139114 w 1579838"/>
                <a:gd name="connsiteY81" fmla="*/ 602000 h 1676487"/>
                <a:gd name="connsiteX82" fmla="*/ 1131762 w 1579838"/>
                <a:gd name="connsiteY82" fmla="*/ 593845 h 1676487"/>
                <a:gd name="connsiteX83" fmla="*/ 1116128 w 1579838"/>
                <a:gd name="connsiteY83" fmla="*/ 530180 h 1676487"/>
                <a:gd name="connsiteX84" fmla="*/ 1123913 w 1579838"/>
                <a:gd name="connsiteY84" fmla="*/ 457194 h 1676487"/>
                <a:gd name="connsiteX85" fmla="*/ 1118033 w 1579838"/>
                <a:gd name="connsiteY85" fmla="*/ 302534 h 1676487"/>
                <a:gd name="connsiteX86" fmla="*/ 1117763 w 1579838"/>
                <a:gd name="connsiteY86" fmla="*/ 300696 h 1676487"/>
                <a:gd name="connsiteX87" fmla="*/ 1112295 w 1579838"/>
                <a:gd name="connsiteY87" fmla="*/ 273814 h 1676487"/>
                <a:gd name="connsiteX88" fmla="*/ 1072333 w 1579838"/>
                <a:gd name="connsiteY88" fmla="*/ 191711 h 1676487"/>
                <a:gd name="connsiteX89" fmla="*/ 992104 w 1579838"/>
                <a:gd name="connsiteY89" fmla="*/ 139926 h 1676487"/>
                <a:gd name="connsiteX90" fmla="*/ 700927 w 1579838"/>
                <a:gd name="connsiteY90" fmla="*/ 71171 h 1676487"/>
                <a:gd name="connsiteX91" fmla="*/ 585996 w 1579838"/>
                <a:gd name="connsiteY91" fmla="*/ 71845 h 1676487"/>
                <a:gd name="connsiteX92" fmla="*/ 583909 w 1579838"/>
                <a:gd name="connsiteY92" fmla="*/ 71951 h 1676487"/>
                <a:gd name="connsiteX93" fmla="*/ 573366 w 1579838"/>
                <a:gd name="connsiteY93" fmla="*/ 72624 h 1676487"/>
                <a:gd name="connsiteX94" fmla="*/ 576458 w 1579838"/>
                <a:gd name="connsiteY94" fmla="*/ 115611 h 1676487"/>
                <a:gd name="connsiteX95" fmla="*/ 566202 w 1579838"/>
                <a:gd name="connsiteY95" fmla="*/ 137370 h 1676487"/>
                <a:gd name="connsiteX96" fmla="*/ 523604 w 1579838"/>
                <a:gd name="connsiteY96" fmla="*/ 183715 h 1676487"/>
                <a:gd name="connsiteX97" fmla="*/ 462205 w 1579838"/>
                <a:gd name="connsiteY97" fmla="*/ 297708 h 1676487"/>
                <a:gd name="connsiteX98" fmla="*/ 461708 w 1579838"/>
                <a:gd name="connsiteY98" fmla="*/ 302534 h 1676487"/>
                <a:gd name="connsiteX99" fmla="*/ 463280 w 1579838"/>
                <a:gd name="connsiteY99" fmla="*/ 522868 h 1676487"/>
                <a:gd name="connsiteX100" fmla="*/ 464039 w 1579838"/>
                <a:gd name="connsiteY100" fmla="*/ 526853 h 1676487"/>
                <a:gd name="connsiteX101" fmla="*/ 444345 w 1579838"/>
                <a:gd name="connsiteY101" fmla="*/ 602765 h 1676487"/>
                <a:gd name="connsiteX102" fmla="*/ 443573 w 1579838"/>
                <a:gd name="connsiteY102" fmla="*/ 603477 h 1676487"/>
                <a:gd name="connsiteX103" fmla="*/ 434588 w 1579838"/>
                <a:gd name="connsiteY103" fmla="*/ 612374 h 1676487"/>
                <a:gd name="connsiteX104" fmla="*/ 434413 w 1579838"/>
                <a:gd name="connsiteY104" fmla="*/ 614368 h 1676487"/>
                <a:gd name="connsiteX105" fmla="*/ 477543 w 1579838"/>
                <a:gd name="connsiteY105" fmla="*/ 737157 h 1676487"/>
                <a:gd name="connsiteX106" fmla="*/ 515491 w 1579838"/>
                <a:gd name="connsiteY106" fmla="*/ 783122 h 1676487"/>
                <a:gd name="connsiteX107" fmla="*/ 656863 w 1579838"/>
                <a:gd name="connsiteY107" fmla="*/ 1072627 h 1676487"/>
                <a:gd name="connsiteX108" fmla="*/ 651367 w 1579838"/>
                <a:gd name="connsiteY108" fmla="*/ 1179372 h 1676487"/>
                <a:gd name="connsiteX109" fmla="*/ 486574 w 1579838"/>
                <a:gd name="connsiteY109" fmla="*/ 1275792 h 1676487"/>
                <a:gd name="connsiteX110" fmla="*/ 354373 w 1579838"/>
                <a:gd name="connsiteY110" fmla="*/ 1302300 h 1676487"/>
                <a:gd name="connsiteX111" fmla="*/ 178723 w 1579838"/>
                <a:gd name="connsiteY111" fmla="*/ 1365734 h 1676487"/>
                <a:gd name="connsiteX112" fmla="*/ 97440 w 1579838"/>
                <a:gd name="connsiteY112" fmla="*/ 1448765 h 1676487"/>
                <a:gd name="connsiteX113" fmla="*/ 69605 w 1579838"/>
                <a:gd name="connsiteY113" fmla="*/ 1548525 h 1676487"/>
                <a:gd name="connsiteX114" fmla="*/ 69719 w 1579838"/>
                <a:gd name="connsiteY114" fmla="*/ 1551323 h 1676487"/>
                <a:gd name="connsiteX115" fmla="*/ 69719 w 1579838"/>
                <a:gd name="connsiteY115" fmla="*/ 1556928 h 1676487"/>
                <a:gd name="connsiteX116" fmla="*/ 847980 w 1579838"/>
                <a:gd name="connsiteY116" fmla="*/ 1556928 h 1676487"/>
                <a:gd name="connsiteX117" fmla="*/ 909887 w 1579838"/>
                <a:gd name="connsiteY117" fmla="*/ 1556456 h 1676487"/>
                <a:gd name="connsiteX118" fmla="*/ 910151 w 1579838"/>
                <a:gd name="connsiteY118" fmla="*/ 1556456 h 1676487"/>
                <a:gd name="connsiteX119" fmla="*/ 949518 w 1579838"/>
                <a:gd name="connsiteY119" fmla="*/ 1556456 h 1676487"/>
                <a:gd name="connsiteX120" fmla="*/ 950301 w 1579838"/>
                <a:gd name="connsiteY120" fmla="*/ 1556463 h 1676487"/>
                <a:gd name="connsiteX121" fmla="*/ 1156650 w 1579838"/>
                <a:gd name="connsiteY121" fmla="*/ 1612623 h 1676487"/>
                <a:gd name="connsiteX122" fmla="*/ 1166646 w 1579838"/>
                <a:gd name="connsiteY122" fmla="*/ 1660786 h 1676487"/>
                <a:gd name="connsiteX123" fmla="*/ 1137533 w 1579838"/>
                <a:gd name="connsiteY123" fmla="*/ 1676487 h 1676487"/>
                <a:gd name="connsiteX124" fmla="*/ 981883 w 1579838"/>
                <a:gd name="connsiteY124" fmla="*/ 1137132 h 1676487"/>
                <a:gd name="connsiteX125" fmla="*/ 984567 w 1579838"/>
                <a:gd name="connsiteY125" fmla="*/ 1139538 h 1676487"/>
                <a:gd name="connsiteX126" fmla="*/ 981883 w 1579838"/>
                <a:gd name="connsiteY126" fmla="*/ 1137132 h 167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579838" h="1676487">
                  <a:moveTo>
                    <a:pt x="1137533" y="1676487"/>
                  </a:moveTo>
                  <a:cubicBezTo>
                    <a:pt x="1130983" y="1676487"/>
                    <a:pt x="1124363" y="1674644"/>
                    <a:pt x="1118479" y="1670783"/>
                  </a:cubicBezTo>
                  <a:cubicBezTo>
                    <a:pt x="1056719" y="1630250"/>
                    <a:pt x="955563" y="1626236"/>
                    <a:pt x="949022" y="1626020"/>
                  </a:cubicBezTo>
                  <a:lnTo>
                    <a:pt x="910261" y="1626020"/>
                  </a:lnTo>
                  <a:lnTo>
                    <a:pt x="848354" y="1626490"/>
                  </a:lnTo>
                  <a:cubicBezTo>
                    <a:pt x="848267" y="1626490"/>
                    <a:pt x="848178" y="1626490"/>
                    <a:pt x="848090" y="1626490"/>
                  </a:cubicBezTo>
                  <a:lnTo>
                    <a:pt x="34934" y="1626490"/>
                  </a:lnTo>
                  <a:cubicBezTo>
                    <a:pt x="15724" y="1626490"/>
                    <a:pt x="151" y="1610919"/>
                    <a:pt x="151" y="1591707"/>
                  </a:cubicBezTo>
                  <a:lnTo>
                    <a:pt x="151" y="1552301"/>
                  </a:lnTo>
                  <a:cubicBezTo>
                    <a:pt x="-414" y="1540920"/>
                    <a:pt x="-1339" y="1480269"/>
                    <a:pt x="37295" y="1413806"/>
                  </a:cubicBezTo>
                  <a:cubicBezTo>
                    <a:pt x="61532" y="1372108"/>
                    <a:pt x="96354" y="1336313"/>
                    <a:pt x="140796" y="1307414"/>
                  </a:cubicBezTo>
                  <a:cubicBezTo>
                    <a:pt x="194554" y="1272456"/>
                    <a:pt x="262608" y="1247641"/>
                    <a:pt x="343066" y="1233655"/>
                  </a:cubicBezTo>
                  <a:cubicBezTo>
                    <a:pt x="343501" y="1233580"/>
                    <a:pt x="343935" y="1233513"/>
                    <a:pt x="344370" y="1233456"/>
                  </a:cubicBezTo>
                  <a:cubicBezTo>
                    <a:pt x="344965" y="1233376"/>
                    <a:pt x="405129" y="1225140"/>
                    <a:pt x="466910" y="1209031"/>
                  </a:cubicBezTo>
                  <a:cubicBezTo>
                    <a:pt x="574408" y="1180998"/>
                    <a:pt x="585916" y="1155786"/>
                    <a:pt x="586002" y="1155539"/>
                  </a:cubicBezTo>
                  <a:cubicBezTo>
                    <a:pt x="586653" y="1152983"/>
                    <a:pt x="587585" y="1150536"/>
                    <a:pt x="588772" y="1148235"/>
                  </a:cubicBezTo>
                  <a:cubicBezTo>
                    <a:pt x="589646" y="1143288"/>
                    <a:pt x="591685" y="1125423"/>
                    <a:pt x="587565" y="1078738"/>
                  </a:cubicBezTo>
                  <a:cubicBezTo>
                    <a:pt x="576912" y="958003"/>
                    <a:pt x="513919" y="886543"/>
                    <a:pt x="463302" y="829119"/>
                  </a:cubicBezTo>
                  <a:cubicBezTo>
                    <a:pt x="447238" y="810894"/>
                    <a:pt x="432063" y="793680"/>
                    <a:pt x="420341" y="776747"/>
                  </a:cubicBezTo>
                  <a:cubicBezTo>
                    <a:pt x="369747" y="703665"/>
                    <a:pt x="365048" y="620535"/>
                    <a:pt x="364873" y="617034"/>
                  </a:cubicBezTo>
                  <a:cubicBezTo>
                    <a:pt x="364845" y="616455"/>
                    <a:pt x="364830" y="615875"/>
                    <a:pt x="364830" y="615296"/>
                  </a:cubicBezTo>
                  <a:cubicBezTo>
                    <a:pt x="364830" y="581460"/>
                    <a:pt x="382342" y="565312"/>
                    <a:pt x="396412" y="552336"/>
                  </a:cubicBezTo>
                  <a:lnTo>
                    <a:pt x="397172" y="551633"/>
                  </a:lnTo>
                  <a:cubicBezTo>
                    <a:pt x="397293" y="551522"/>
                    <a:pt x="397403" y="551419"/>
                    <a:pt x="397496" y="551326"/>
                  </a:cubicBezTo>
                  <a:cubicBezTo>
                    <a:pt x="397435" y="548811"/>
                    <a:pt x="396436" y="543658"/>
                    <a:pt x="395746" y="540103"/>
                  </a:cubicBezTo>
                  <a:cubicBezTo>
                    <a:pt x="395448" y="538564"/>
                    <a:pt x="395148" y="537018"/>
                    <a:pt x="394862" y="535465"/>
                  </a:cubicBezTo>
                  <a:cubicBezTo>
                    <a:pt x="382232" y="466885"/>
                    <a:pt x="381363" y="360964"/>
                    <a:pt x="392776" y="292914"/>
                  </a:cubicBezTo>
                  <a:cubicBezTo>
                    <a:pt x="397109" y="202953"/>
                    <a:pt x="474569" y="134178"/>
                    <a:pt x="477895" y="131268"/>
                  </a:cubicBezTo>
                  <a:cubicBezTo>
                    <a:pt x="478027" y="131155"/>
                    <a:pt x="478157" y="131039"/>
                    <a:pt x="478291" y="130928"/>
                  </a:cubicBezTo>
                  <a:cubicBezTo>
                    <a:pt x="489217" y="121654"/>
                    <a:pt x="500288" y="111541"/>
                    <a:pt x="507262" y="100414"/>
                  </a:cubicBezTo>
                  <a:cubicBezTo>
                    <a:pt x="507837" y="99497"/>
                    <a:pt x="508288" y="98734"/>
                    <a:pt x="508637" y="98104"/>
                  </a:cubicBezTo>
                  <a:cubicBezTo>
                    <a:pt x="508157" y="96924"/>
                    <a:pt x="507568" y="95564"/>
                    <a:pt x="507076" y="94429"/>
                  </a:cubicBezTo>
                  <a:cubicBezTo>
                    <a:pt x="502969" y="84957"/>
                    <a:pt x="496093" y="69106"/>
                    <a:pt x="499884" y="49349"/>
                  </a:cubicBezTo>
                  <a:cubicBezTo>
                    <a:pt x="502189" y="37332"/>
                    <a:pt x="510942" y="15867"/>
                    <a:pt x="543636" y="7144"/>
                  </a:cubicBezTo>
                  <a:cubicBezTo>
                    <a:pt x="556580" y="3691"/>
                    <a:pt x="570325" y="2989"/>
                    <a:pt x="580359" y="2475"/>
                  </a:cubicBezTo>
                  <a:lnTo>
                    <a:pt x="582344" y="2372"/>
                  </a:lnTo>
                  <a:cubicBezTo>
                    <a:pt x="621721" y="299"/>
                    <a:pt x="663722" y="-1455"/>
                    <a:pt x="706249" y="1808"/>
                  </a:cubicBezTo>
                  <a:cubicBezTo>
                    <a:pt x="1013786" y="25386"/>
                    <a:pt x="1119960" y="140575"/>
                    <a:pt x="1124330" y="145468"/>
                  </a:cubicBezTo>
                  <a:cubicBezTo>
                    <a:pt x="1124589" y="145757"/>
                    <a:pt x="1124842" y="146050"/>
                    <a:pt x="1125087" y="146348"/>
                  </a:cubicBezTo>
                  <a:cubicBezTo>
                    <a:pt x="1149832" y="175987"/>
                    <a:pt x="1168158" y="212893"/>
                    <a:pt x="1179551" y="256044"/>
                  </a:cubicBezTo>
                  <a:cubicBezTo>
                    <a:pt x="1183099" y="269466"/>
                    <a:pt x="1185383" y="280764"/>
                    <a:pt x="1186721" y="291495"/>
                  </a:cubicBezTo>
                  <a:cubicBezTo>
                    <a:pt x="1197473" y="353991"/>
                    <a:pt x="1195675" y="418069"/>
                    <a:pt x="1193377" y="460911"/>
                  </a:cubicBezTo>
                  <a:cubicBezTo>
                    <a:pt x="1192095" y="484949"/>
                    <a:pt x="1189413" y="510209"/>
                    <a:pt x="1184937" y="540393"/>
                  </a:cubicBezTo>
                  <a:cubicBezTo>
                    <a:pt x="1184609" y="542594"/>
                    <a:pt x="1183975" y="547844"/>
                    <a:pt x="1185128" y="549222"/>
                  </a:cubicBezTo>
                  <a:cubicBezTo>
                    <a:pt x="1186423" y="550770"/>
                    <a:pt x="1188034" y="552481"/>
                    <a:pt x="1189744" y="554292"/>
                  </a:cubicBezTo>
                  <a:cubicBezTo>
                    <a:pt x="1196651" y="561625"/>
                    <a:pt x="1206117" y="571667"/>
                    <a:pt x="1211186" y="587899"/>
                  </a:cubicBezTo>
                  <a:cubicBezTo>
                    <a:pt x="1213727" y="596055"/>
                    <a:pt x="1214909" y="604756"/>
                    <a:pt x="1214909" y="615298"/>
                  </a:cubicBezTo>
                  <a:cubicBezTo>
                    <a:pt x="1214909" y="615877"/>
                    <a:pt x="1214894" y="616457"/>
                    <a:pt x="1214866" y="617036"/>
                  </a:cubicBezTo>
                  <a:cubicBezTo>
                    <a:pt x="1214691" y="620539"/>
                    <a:pt x="1209992" y="703669"/>
                    <a:pt x="1159396" y="776751"/>
                  </a:cubicBezTo>
                  <a:cubicBezTo>
                    <a:pt x="1147676" y="793682"/>
                    <a:pt x="1132503" y="810892"/>
                    <a:pt x="1116440" y="829114"/>
                  </a:cubicBezTo>
                  <a:cubicBezTo>
                    <a:pt x="1065822" y="886536"/>
                    <a:pt x="1002823" y="958001"/>
                    <a:pt x="992171" y="1078738"/>
                  </a:cubicBezTo>
                  <a:cubicBezTo>
                    <a:pt x="988037" y="1125570"/>
                    <a:pt x="990104" y="1143400"/>
                    <a:pt x="990974" y="1148281"/>
                  </a:cubicBezTo>
                  <a:cubicBezTo>
                    <a:pt x="992172" y="1150605"/>
                    <a:pt x="993112" y="1153068"/>
                    <a:pt x="993765" y="1155632"/>
                  </a:cubicBezTo>
                  <a:cubicBezTo>
                    <a:pt x="993823" y="1155786"/>
                    <a:pt x="1005377" y="1181087"/>
                    <a:pt x="1113391" y="1209174"/>
                  </a:cubicBezTo>
                  <a:cubicBezTo>
                    <a:pt x="1175162" y="1225239"/>
                    <a:pt x="1234775" y="1233376"/>
                    <a:pt x="1235369" y="1233456"/>
                  </a:cubicBezTo>
                  <a:cubicBezTo>
                    <a:pt x="1235934" y="1233532"/>
                    <a:pt x="1236498" y="1233621"/>
                    <a:pt x="1237060" y="1233726"/>
                  </a:cubicBezTo>
                  <a:cubicBezTo>
                    <a:pt x="1318242" y="1248781"/>
                    <a:pt x="1386705" y="1274229"/>
                    <a:pt x="1440554" y="1309366"/>
                  </a:cubicBezTo>
                  <a:cubicBezTo>
                    <a:pt x="1485147" y="1338460"/>
                    <a:pt x="1519906" y="1374188"/>
                    <a:pt x="1543863" y="1415560"/>
                  </a:cubicBezTo>
                  <a:cubicBezTo>
                    <a:pt x="1581766" y="1481007"/>
                    <a:pt x="1580352" y="1540339"/>
                    <a:pt x="1579584" y="1552551"/>
                  </a:cubicBezTo>
                  <a:lnTo>
                    <a:pt x="1579584" y="1591707"/>
                  </a:lnTo>
                  <a:cubicBezTo>
                    <a:pt x="1579584" y="1610919"/>
                    <a:pt x="1564013" y="1626490"/>
                    <a:pt x="1544803" y="1626490"/>
                  </a:cubicBezTo>
                  <a:lnTo>
                    <a:pt x="1323590" y="1626490"/>
                  </a:lnTo>
                  <a:cubicBezTo>
                    <a:pt x="1321633" y="1626490"/>
                    <a:pt x="1319717" y="1626329"/>
                    <a:pt x="1317848" y="1626020"/>
                  </a:cubicBezTo>
                  <a:lnTo>
                    <a:pt x="1266985" y="1626020"/>
                  </a:lnTo>
                  <a:cubicBezTo>
                    <a:pt x="1247775" y="1626020"/>
                    <a:pt x="1232204" y="1610447"/>
                    <a:pt x="1232204" y="1591237"/>
                  </a:cubicBezTo>
                  <a:cubicBezTo>
                    <a:pt x="1232204" y="1572027"/>
                    <a:pt x="1247775" y="1556454"/>
                    <a:pt x="1266985" y="1556454"/>
                  </a:cubicBezTo>
                  <a:lnTo>
                    <a:pt x="1358440" y="1556454"/>
                  </a:lnTo>
                  <a:cubicBezTo>
                    <a:pt x="1360397" y="1556454"/>
                    <a:pt x="1362314" y="1556616"/>
                    <a:pt x="1364183" y="1556926"/>
                  </a:cubicBezTo>
                  <a:lnTo>
                    <a:pt x="1510016" y="1556926"/>
                  </a:lnTo>
                  <a:lnTo>
                    <a:pt x="1510016" y="1551321"/>
                  </a:lnTo>
                  <a:cubicBezTo>
                    <a:pt x="1510016" y="1550034"/>
                    <a:pt x="1510031" y="1549275"/>
                    <a:pt x="1510169" y="1548034"/>
                  </a:cubicBezTo>
                  <a:cubicBezTo>
                    <a:pt x="1510358" y="1545186"/>
                    <a:pt x="1512864" y="1498636"/>
                    <a:pt x="1481614" y="1446963"/>
                  </a:cubicBezTo>
                  <a:cubicBezTo>
                    <a:pt x="1462752" y="1415772"/>
                    <a:pt x="1435265" y="1388510"/>
                    <a:pt x="1399921" y="1365931"/>
                  </a:cubicBezTo>
                  <a:cubicBezTo>
                    <a:pt x="1354342" y="1336819"/>
                    <a:pt x="1295549" y="1315401"/>
                    <a:pt x="1225161" y="1302270"/>
                  </a:cubicBezTo>
                  <a:cubicBezTo>
                    <a:pt x="1216797" y="1301111"/>
                    <a:pt x="1156464" y="1292455"/>
                    <a:pt x="1093167" y="1275790"/>
                  </a:cubicBezTo>
                  <a:cubicBezTo>
                    <a:pt x="995636" y="1250113"/>
                    <a:pt x="942923" y="1219339"/>
                    <a:pt x="928375" y="1179370"/>
                  </a:cubicBezTo>
                  <a:cubicBezTo>
                    <a:pt x="921163" y="1165361"/>
                    <a:pt x="917122" y="1137804"/>
                    <a:pt x="922873" y="1072625"/>
                  </a:cubicBezTo>
                  <a:cubicBezTo>
                    <a:pt x="935534" y="929134"/>
                    <a:pt x="1009929" y="844739"/>
                    <a:pt x="1064256" y="783113"/>
                  </a:cubicBezTo>
                  <a:cubicBezTo>
                    <a:pt x="1079570" y="765741"/>
                    <a:pt x="1092797" y="750735"/>
                    <a:pt x="1102201" y="737155"/>
                  </a:cubicBezTo>
                  <a:cubicBezTo>
                    <a:pt x="1138839" y="684233"/>
                    <a:pt x="1144760" y="621649"/>
                    <a:pt x="1145337" y="614275"/>
                  </a:cubicBezTo>
                  <a:cubicBezTo>
                    <a:pt x="1145278" y="610517"/>
                    <a:pt x="1144902" y="609012"/>
                    <a:pt x="1144777" y="608619"/>
                  </a:cubicBezTo>
                  <a:cubicBezTo>
                    <a:pt x="1144494" y="607708"/>
                    <a:pt x="1141127" y="604136"/>
                    <a:pt x="1139114" y="602000"/>
                  </a:cubicBezTo>
                  <a:cubicBezTo>
                    <a:pt x="1136897" y="599645"/>
                    <a:pt x="1134381" y="596976"/>
                    <a:pt x="1131762" y="593845"/>
                  </a:cubicBezTo>
                  <a:cubicBezTo>
                    <a:pt x="1117424" y="576696"/>
                    <a:pt x="1112310" y="555871"/>
                    <a:pt x="1116128" y="530180"/>
                  </a:cubicBezTo>
                  <a:cubicBezTo>
                    <a:pt x="1120274" y="502209"/>
                    <a:pt x="1122751" y="479014"/>
                    <a:pt x="1123913" y="457194"/>
                  </a:cubicBezTo>
                  <a:cubicBezTo>
                    <a:pt x="1126041" y="417526"/>
                    <a:pt x="1127746" y="358341"/>
                    <a:pt x="1118033" y="302534"/>
                  </a:cubicBezTo>
                  <a:cubicBezTo>
                    <a:pt x="1117927" y="301924"/>
                    <a:pt x="1117834" y="301310"/>
                    <a:pt x="1117763" y="300696"/>
                  </a:cubicBezTo>
                  <a:cubicBezTo>
                    <a:pt x="1116840" y="292979"/>
                    <a:pt x="1115105" y="284436"/>
                    <a:pt x="1112295" y="273814"/>
                  </a:cubicBezTo>
                  <a:cubicBezTo>
                    <a:pt x="1103621" y="240973"/>
                    <a:pt x="1090180" y="213358"/>
                    <a:pt x="1072333" y="191711"/>
                  </a:cubicBezTo>
                  <a:cubicBezTo>
                    <a:pt x="1069243" y="188569"/>
                    <a:pt x="1045313" y="165268"/>
                    <a:pt x="992104" y="139926"/>
                  </a:cubicBezTo>
                  <a:cubicBezTo>
                    <a:pt x="939098" y="114681"/>
                    <a:pt x="845556" y="82259"/>
                    <a:pt x="700927" y="71171"/>
                  </a:cubicBezTo>
                  <a:cubicBezTo>
                    <a:pt x="662540" y="68225"/>
                    <a:pt x="623103" y="69890"/>
                    <a:pt x="585996" y="71845"/>
                  </a:cubicBezTo>
                  <a:lnTo>
                    <a:pt x="583909" y="71951"/>
                  </a:lnTo>
                  <a:cubicBezTo>
                    <a:pt x="581386" y="72079"/>
                    <a:pt x="577418" y="72282"/>
                    <a:pt x="573366" y="72624"/>
                  </a:cubicBezTo>
                  <a:cubicBezTo>
                    <a:pt x="577521" y="83074"/>
                    <a:pt x="581764" y="97957"/>
                    <a:pt x="576458" y="115611"/>
                  </a:cubicBezTo>
                  <a:cubicBezTo>
                    <a:pt x="573664" y="124906"/>
                    <a:pt x="569268" y="132479"/>
                    <a:pt x="566202" y="137370"/>
                  </a:cubicBezTo>
                  <a:cubicBezTo>
                    <a:pt x="554253" y="156429"/>
                    <a:pt x="537990" y="171487"/>
                    <a:pt x="523604" y="183715"/>
                  </a:cubicBezTo>
                  <a:cubicBezTo>
                    <a:pt x="520851" y="186202"/>
                    <a:pt x="464153" y="238205"/>
                    <a:pt x="462205" y="297708"/>
                  </a:cubicBezTo>
                  <a:cubicBezTo>
                    <a:pt x="462151" y="299325"/>
                    <a:pt x="461985" y="300938"/>
                    <a:pt x="461708" y="302534"/>
                  </a:cubicBezTo>
                  <a:cubicBezTo>
                    <a:pt x="451258" y="362577"/>
                    <a:pt x="451962" y="461417"/>
                    <a:pt x="463280" y="522868"/>
                  </a:cubicBezTo>
                  <a:cubicBezTo>
                    <a:pt x="463526" y="524204"/>
                    <a:pt x="463784" y="525531"/>
                    <a:pt x="464039" y="526853"/>
                  </a:cubicBezTo>
                  <a:cubicBezTo>
                    <a:pt x="467362" y="543972"/>
                    <a:pt x="473545" y="575834"/>
                    <a:pt x="444345" y="602765"/>
                  </a:cubicBezTo>
                  <a:lnTo>
                    <a:pt x="443573" y="603477"/>
                  </a:lnTo>
                  <a:cubicBezTo>
                    <a:pt x="440085" y="606692"/>
                    <a:pt x="435782" y="610660"/>
                    <a:pt x="434588" y="612374"/>
                  </a:cubicBezTo>
                  <a:cubicBezTo>
                    <a:pt x="434534" y="612677"/>
                    <a:pt x="434446" y="613306"/>
                    <a:pt x="434413" y="614368"/>
                  </a:cubicBezTo>
                  <a:cubicBezTo>
                    <a:pt x="435018" y="622146"/>
                    <a:pt x="440907" y="684239"/>
                    <a:pt x="477543" y="737157"/>
                  </a:cubicBezTo>
                  <a:cubicBezTo>
                    <a:pt x="486946" y="750739"/>
                    <a:pt x="500175" y="765747"/>
                    <a:pt x="515491" y="783122"/>
                  </a:cubicBezTo>
                  <a:cubicBezTo>
                    <a:pt x="569811" y="844746"/>
                    <a:pt x="644205" y="929143"/>
                    <a:pt x="656863" y="1072627"/>
                  </a:cubicBezTo>
                  <a:cubicBezTo>
                    <a:pt x="662617" y="1137806"/>
                    <a:pt x="658580" y="1165363"/>
                    <a:pt x="651367" y="1179372"/>
                  </a:cubicBezTo>
                  <a:cubicBezTo>
                    <a:pt x="636819" y="1219343"/>
                    <a:pt x="584106" y="1250115"/>
                    <a:pt x="486574" y="1275792"/>
                  </a:cubicBezTo>
                  <a:cubicBezTo>
                    <a:pt x="422728" y="1292602"/>
                    <a:pt x="361897" y="1301262"/>
                    <a:pt x="354373" y="1302300"/>
                  </a:cubicBezTo>
                  <a:cubicBezTo>
                    <a:pt x="283511" y="1314682"/>
                    <a:pt x="224416" y="1336023"/>
                    <a:pt x="178723" y="1365734"/>
                  </a:cubicBezTo>
                  <a:cubicBezTo>
                    <a:pt x="143499" y="1388637"/>
                    <a:pt x="116151" y="1416574"/>
                    <a:pt x="97440" y="1448765"/>
                  </a:cubicBezTo>
                  <a:cubicBezTo>
                    <a:pt x="66787" y="1501499"/>
                    <a:pt x="69570" y="1548069"/>
                    <a:pt x="69605" y="1548525"/>
                  </a:cubicBezTo>
                  <a:cubicBezTo>
                    <a:pt x="69682" y="1549455"/>
                    <a:pt x="69719" y="1550389"/>
                    <a:pt x="69719" y="1551323"/>
                  </a:cubicBezTo>
                  <a:lnTo>
                    <a:pt x="69719" y="1556928"/>
                  </a:lnTo>
                  <a:lnTo>
                    <a:pt x="847980" y="1556928"/>
                  </a:lnTo>
                  <a:lnTo>
                    <a:pt x="909887" y="1556456"/>
                  </a:lnTo>
                  <a:cubicBezTo>
                    <a:pt x="909975" y="1556456"/>
                    <a:pt x="910064" y="1556456"/>
                    <a:pt x="910151" y="1556456"/>
                  </a:cubicBezTo>
                  <a:lnTo>
                    <a:pt x="949518" y="1556456"/>
                  </a:lnTo>
                  <a:cubicBezTo>
                    <a:pt x="949781" y="1556456"/>
                    <a:pt x="950039" y="1556457"/>
                    <a:pt x="950301" y="1556463"/>
                  </a:cubicBezTo>
                  <a:cubicBezTo>
                    <a:pt x="955410" y="1556580"/>
                    <a:pt x="1076298" y="1559894"/>
                    <a:pt x="1156650" y="1612623"/>
                  </a:cubicBezTo>
                  <a:cubicBezTo>
                    <a:pt x="1172710" y="1623162"/>
                    <a:pt x="1177184" y="1644726"/>
                    <a:pt x="1166646" y="1660786"/>
                  </a:cubicBezTo>
                  <a:cubicBezTo>
                    <a:pt x="1159963" y="1670962"/>
                    <a:pt x="1148857" y="1676487"/>
                    <a:pt x="1137533" y="1676487"/>
                  </a:cubicBezTo>
                  <a:close/>
                  <a:moveTo>
                    <a:pt x="981883" y="1137132"/>
                  </a:moveTo>
                  <a:cubicBezTo>
                    <a:pt x="982822" y="1137891"/>
                    <a:pt x="983717" y="1138691"/>
                    <a:pt x="984567" y="1139538"/>
                  </a:cubicBezTo>
                  <a:cubicBezTo>
                    <a:pt x="983766" y="1138738"/>
                    <a:pt x="982873" y="1137930"/>
                    <a:pt x="981883" y="1137132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CE5AD6B-9B4A-39C0-62E8-14084EF7BFB6}"/>
              </a:ext>
            </a:extLst>
          </p:cNvPr>
          <p:cNvGrpSpPr/>
          <p:nvPr/>
        </p:nvGrpSpPr>
        <p:grpSpPr>
          <a:xfrm>
            <a:off x="2189184" y="5342961"/>
            <a:ext cx="589651" cy="612313"/>
            <a:chOff x="3110020" y="6546648"/>
            <a:chExt cx="1609279" cy="1671129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92025CC-747E-E332-C991-F219A4065187}"/>
                </a:ext>
              </a:extLst>
            </p:cNvPr>
            <p:cNvSpPr/>
            <p:nvPr/>
          </p:nvSpPr>
          <p:spPr>
            <a:xfrm>
              <a:off x="3791620" y="7475018"/>
              <a:ext cx="246170" cy="557100"/>
            </a:xfrm>
            <a:custGeom>
              <a:avLst/>
              <a:gdLst>
                <a:gd name="connsiteX0" fmla="*/ 85924 w 246170"/>
                <a:gd name="connsiteY0" fmla="*/ 111442 h 557100"/>
                <a:gd name="connsiteX1" fmla="*/ 61159 w 246170"/>
                <a:gd name="connsiteY1" fmla="*/ 61913 h 557100"/>
                <a:gd name="connsiteX2" fmla="*/ 123071 w 246170"/>
                <a:gd name="connsiteY2" fmla="*/ 0 h 557100"/>
                <a:gd name="connsiteX3" fmla="*/ 184984 w 246170"/>
                <a:gd name="connsiteY3" fmla="*/ 61913 h 557100"/>
                <a:gd name="connsiteX4" fmla="*/ 160219 w 246170"/>
                <a:gd name="connsiteY4" fmla="*/ 111442 h 557100"/>
                <a:gd name="connsiteX5" fmla="*/ 243784 w 246170"/>
                <a:gd name="connsiteY5" fmla="*/ 405447 h 557100"/>
                <a:gd name="connsiteX6" fmla="*/ 228291 w 246170"/>
                <a:gd name="connsiteY6" fmla="*/ 464247 h 557100"/>
                <a:gd name="connsiteX7" fmla="*/ 144724 w 246170"/>
                <a:gd name="connsiteY7" fmla="*/ 547814 h 557100"/>
                <a:gd name="connsiteX8" fmla="*/ 101419 w 246170"/>
                <a:gd name="connsiteY8" fmla="*/ 547814 h 557100"/>
                <a:gd name="connsiteX9" fmla="*/ 17852 w 246170"/>
                <a:gd name="connsiteY9" fmla="*/ 464247 h 557100"/>
                <a:gd name="connsiteX10" fmla="*/ 2359 w 246170"/>
                <a:gd name="connsiteY10" fmla="*/ 405447 h 557100"/>
                <a:gd name="connsiteX11" fmla="*/ 85924 w 246170"/>
                <a:gd name="connsiteY11" fmla="*/ 111442 h 55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6170" h="557100">
                  <a:moveTo>
                    <a:pt x="85924" y="111442"/>
                  </a:moveTo>
                  <a:cubicBezTo>
                    <a:pt x="70429" y="99060"/>
                    <a:pt x="61159" y="83565"/>
                    <a:pt x="61159" y="61913"/>
                  </a:cubicBezTo>
                  <a:cubicBezTo>
                    <a:pt x="61159" y="27876"/>
                    <a:pt x="89036" y="0"/>
                    <a:pt x="123071" y="0"/>
                  </a:cubicBezTo>
                  <a:cubicBezTo>
                    <a:pt x="157107" y="0"/>
                    <a:pt x="184984" y="27876"/>
                    <a:pt x="184984" y="61913"/>
                  </a:cubicBezTo>
                  <a:cubicBezTo>
                    <a:pt x="184984" y="83565"/>
                    <a:pt x="175714" y="99060"/>
                    <a:pt x="160219" y="111442"/>
                  </a:cubicBezTo>
                  <a:lnTo>
                    <a:pt x="243784" y="405447"/>
                  </a:lnTo>
                  <a:cubicBezTo>
                    <a:pt x="250009" y="427100"/>
                    <a:pt x="243784" y="448754"/>
                    <a:pt x="228291" y="464247"/>
                  </a:cubicBezTo>
                  <a:lnTo>
                    <a:pt x="144724" y="547814"/>
                  </a:lnTo>
                  <a:cubicBezTo>
                    <a:pt x="132342" y="560197"/>
                    <a:pt x="113801" y="560197"/>
                    <a:pt x="101419" y="547814"/>
                  </a:cubicBezTo>
                  <a:lnTo>
                    <a:pt x="17852" y="464247"/>
                  </a:lnTo>
                  <a:cubicBezTo>
                    <a:pt x="2359" y="448754"/>
                    <a:pt x="-3801" y="427100"/>
                    <a:pt x="2359" y="405447"/>
                  </a:cubicBezTo>
                  <a:lnTo>
                    <a:pt x="85924" y="111442"/>
                  </a:lnTo>
                  <a:close/>
                </a:path>
              </a:pathLst>
            </a:custGeom>
            <a:solidFill>
              <a:srgbClr val="E4771C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5290F1A-8FC5-5D93-5523-2793368F386A}"/>
                </a:ext>
              </a:extLst>
            </p:cNvPr>
            <p:cNvSpPr/>
            <p:nvPr/>
          </p:nvSpPr>
          <p:spPr>
            <a:xfrm>
              <a:off x="3110020" y="6546648"/>
              <a:ext cx="1609279" cy="1671129"/>
            </a:xfrm>
            <a:custGeom>
              <a:avLst/>
              <a:gdLst>
                <a:gd name="connsiteX0" fmla="*/ 1073911 w 1609279"/>
                <a:gd name="connsiteY0" fmla="*/ 773684 h 1671129"/>
                <a:gd name="connsiteX1" fmla="*/ 1237933 w 1609279"/>
                <a:gd name="connsiteY1" fmla="*/ 433260 h 1671129"/>
                <a:gd name="connsiteX2" fmla="*/ 804672 w 1609279"/>
                <a:gd name="connsiteY2" fmla="*/ 0 h 1671129"/>
                <a:gd name="connsiteX3" fmla="*/ 371411 w 1609279"/>
                <a:gd name="connsiteY3" fmla="*/ 433260 h 1671129"/>
                <a:gd name="connsiteX4" fmla="*/ 535433 w 1609279"/>
                <a:gd name="connsiteY4" fmla="*/ 773684 h 1671129"/>
                <a:gd name="connsiteX5" fmla="*/ 0 w 1609279"/>
                <a:gd name="connsiteY5" fmla="*/ 1485455 h 1671129"/>
                <a:gd name="connsiteX6" fmla="*/ 185674 w 1609279"/>
                <a:gd name="connsiteY6" fmla="*/ 1671129 h 1671129"/>
                <a:gd name="connsiteX7" fmla="*/ 1423607 w 1609279"/>
                <a:gd name="connsiteY7" fmla="*/ 1671129 h 1671129"/>
                <a:gd name="connsiteX8" fmla="*/ 1609280 w 1609279"/>
                <a:gd name="connsiteY8" fmla="*/ 1485455 h 1671129"/>
                <a:gd name="connsiteX9" fmla="*/ 1073911 w 1609279"/>
                <a:gd name="connsiteY9" fmla="*/ 773684 h 1671129"/>
                <a:gd name="connsiteX10" fmla="*/ 495173 w 1609279"/>
                <a:gd name="connsiteY10" fmla="*/ 433260 h 1671129"/>
                <a:gd name="connsiteX11" fmla="*/ 804672 w 1609279"/>
                <a:gd name="connsiteY11" fmla="*/ 123761 h 1671129"/>
                <a:gd name="connsiteX12" fmla="*/ 1114171 w 1609279"/>
                <a:gd name="connsiteY12" fmla="*/ 433260 h 1671129"/>
                <a:gd name="connsiteX13" fmla="*/ 804672 w 1609279"/>
                <a:gd name="connsiteY13" fmla="*/ 742760 h 1671129"/>
                <a:gd name="connsiteX14" fmla="*/ 495173 w 1609279"/>
                <a:gd name="connsiteY14" fmla="*/ 433260 h 1671129"/>
                <a:gd name="connsiteX15" fmla="*/ 1423607 w 1609279"/>
                <a:gd name="connsiteY15" fmla="*/ 1547367 h 1671129"/>
                <a:gd name="connsiteX16" fmla="*/ 185674 w 1609279"/>
                <a:gd name="connsiteY16" fmla="*/ 1547367 h 1671129"/>
                <a:gd name="connsiteX17" fmla="*/ 123761 w 1609279"/>
                <a:gd name="connsiteY17" fmla="*/ 1485455 h 1671129"/>
                <a:gd name="connsiteX18" fmla="*/ 742696 w 1609279"/>
                <a:gd name="connsiteY18" fmla="*/ 866521 h 1671129"/>
                <a:gd name="connsiteX19" fmla="*/ 866458 w 1609279"/>
                <a:gd name="connsiteY19" fmla="*/ 866521 h 1671129"/>
                <a:gd name="connsiteX20" fmla="*/ 1485391 w 1609279"/>
                <a:gd name="connsiteY20" fmla="*/ 1485455 h 1671129"/>
                <a:gd name="connsiteX21" fmla="*/ 1423607 w 1609279"/>
                <a:gd name="connsiteY21" fmla="*/ 1547367 h 167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09279" h="1671129">
                  <a:moveTo>
                    <a:pt x="1073911" y="773684"/>
                  </a:moveTo>
                  <a:cubicBezTo>
                    <a:pt x="1172971" y="693230"/>
                    <a:pt x="1237933" y="569405"/>
                    <a:pt x="1237933" y="433260"/>
                  </a:cubicBezTo>
                  <a:cubicBezTo>
                    <a:pt x="1237933" y="194946"/>
                    <a:pt x="1042987" y="0"/>
                    <a:pt x="804672" y="0"/>
                  </a:cubicBezTo>
                  <a:cubicBezTo>
                    <a:pt x="566357" y="0"/>
                    <a:pt x="371411" y="194946"/>
                    <a:pt x="371411" y="433260"/>
                  </a:cubicBezTo>
                  <a:cubicBezTo>
                    <a:pt x="371411" y="572515"/>
                    <a:pt x="436373" y="693230"/>
                    <a:pt x="535433" y="773684"/>
                  </a:cubicBezTo>
                  <a:cubicBezTo>
                    <a:pt x="225933" y="863409"/>
                    <a:pt x="0" y="1148143"/>
                    <a:pt x="0" y="1485455"/>
                  </a:cubicBezTo>
                  <a:cubicBezTo>
                    <a:pt x="0" y="1587564"/>
                    <a:pt x="83566" y="1671129"/>
                    <a:pt x="185674" y="1671129"/>
                  </a:cubicBezTo>
                  <a:lnTo>
                    <a:pt x="1423607" y="1671129"/>
                  </a:lnTo>
                  <a:cubicBezTo>
                    <a:pt x="1525715" y="1671129"/>
                    <a:pt x="1609280" y="1587564"/>
                    <a:pt x="1609280" y="1485455"/>
                  </a:cubicBezTo>
                  <a:cubicBezTo>
                    <a:pt x="1609280" y="1148143"/>
                    <a:pt x="1383411" y="863409"/>
                    <a:pt x="1073911" y="773684"/>
                  </a:cubicBezTo>
                  <a:close/>
                  <a:moveTo>
                    <a:pt x="495173" y="433260"/>
                  </a:moveTo>
                  <a:cubicBezTo>
                    <a:pt x="495173" y="263081"/>
                    <a:pt x="634429" y="123761"/>
                    <a:pt x="804672" y="123761"/>
                  </a:cubicBezTo>
                  <a:cubicBezTo>
                    <a:pt x="974851" y="123761"/>
                    <a:pt x="1114171" y="263018"/>
                    <a:pt x="1114171" y="433260"/>
                  </a:cubicBezTo>
                  <a:cubicBezTo>
                    <a:pt x="1114171" y="603503"/>
                    <a:pt x="974915" y="742760"/>
                    <a:pt x="804672" y="742760"/>
                  </a:cubicBezTo>
                  <a:cubicBezTo>
                    <a:pt x="634429" y="742760"/>
                    <a:pt x="495173" y="603503"/>
                    <a:pt x="495173" y="433260"/>
                  </a:cubicBezTo>
                  <a:close/>
                  <a:moveTo>
                    <a:pt x="1423607" y="1547367"/>
                  </a:moveTo>
                  <a:lnTo>
                    <a:pt x="185674" y="1547367"/>
                  </a:lnTo>
                  <a:cubicBezTo>
                    <a:pt x="151638" y="1547367"/>
                    <a:pt x="123761" y="1519492"/>
                    <a:pt x="123761" y="1485455"/>
                  </a:cubicBezTo>
                  <a:cubicBezTo>
                    <a:pt x="123761" y="1145033"/>
                    <a:pt x="402272" y="866521"/>
                    <a:pt x="742696" y="866521"/>
                  </a:cubicBezTo>
                  <a:lnTo>
                    <a:pt x="866458" y="866521"/>
                  </a:lnTo>
                  <a:cubicBezTo>
                    <a:pt x="1206882" y="866521"/>
                    <a:pt x="1485391" y="1145033"/>
                    <a:pt x="1485391" y="1485455"/>
                  </a:cubicBezTo>
                  <a:cubicBezTo>
                    <a:pt x="1485520" y="1519555"/>
                    <a:pt x="1457642" y="1547367"/>
                    <a:pt x="1423607" y="1547367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2F42B8B5-8C58-38C5-DA3C-D28387D3EB18}"/>
              </a:ext>
            </a:extLst>
          </p:cNvPr>
          <p:cNvCxnSpPr/>
          <p:nvPr/>
        </p:nvCxnSpPr>
        <p:spPr>
          <a:xfrm>
            <a:off x="911424" y="2864696"/>
            <a:ext cx="51845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F29BE30E-D44D-2360-7BB8-F002DDB6715F}"/>
              </a:ext>
            </a:extLst>
          </p:cNvPr>
          <p:cNvCxnSpPr/>
          <p:nvPr/>
        </p:nvCxnSpPr>
        <p:spPr>
          <a:xfrm>
            <a:off x="911424" y="4985775"/>
            <a:ext cx="51845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5107632-82F1-0D35-9B93-41DB48E52D20}"/>
              </a:ext>
            </a:extLst>
          </p:cNvPr>
          <p:cNvSpPr txBox="1"/>
          <p:nvPr/>
        </p:nvSpPr>
        <p:spPr>
          <a:xfrm>
            <a:off x="1893202" y="2063383"/>
            <a:ext cx="17933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Bell MT" panose="02020503060305020303" pitchFamily="18" charset="0"/>
                <a:ea typeface="思源黑体 CN Bold"/>
                <a:cs typeface="+mn-cs"/>
              </a:rPr>
              <a:t>60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个月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147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男人站在路边&#10;&#10;中度可信度描述已自动生成">
            <a:extLst>
              <a:ext uri="{FF2B5EF4-FFF2-40B4-BE49-F238E27FC236}">
                <a16:creationId xmlns:a16="http://schemas.microsoft.com/office/drawing/2014/main" id="{2B2EE60C-2901-350B-C214-32CB1E3A9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" y="-22386"/>
            <a:ext cx="12244451" cy="688750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6727E32-5BCC-8A7B-6D12-B9F2CB99A32F}"/>
              </a:ext>
            </a:extLst>
          </p:cNvPr>
          <p:cNvSpPr/>
          <p:nvPr/>
        </p:nvSpPr>
        <p:spPr>
          <a:xfrm>
            <a:off x="0" y="0"/>
            <a:ext cx="12244451" cy="6916627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3F02F3E-DB2C-19B4-F465-4CF2FCF167DC}"/>
              </a:ext>
            </a:extLst>
          </p:cNvPr>
          <p:cNvGrpSpPr/>
          <p:nvPr/>
        </p:nvGrpSpPr>
        <p:grpSpPr>
          <a:xfrm>
            <a:off x="47328" y="-216896"/>
            <a:ext cx="319919" cy="7246296"/>
            <a:chOff x="47328" y="-477527"/>
            <a:chExt cx="319919" cy="7246296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A20DC45-3A59-AD69-1C9A-1B67BE5BD2DC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5F795E7-8AB2-BB3D-FE52-793EFC16FB65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BA7038-8645-B352-4C60-BBB53193931C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56" name="!!!1" descr="黑暗中的灯光&#10;&#10;描述已自动生成">
              <a:extLst>
                <a:ext uri="{FF2B5EF4-FFF2-40B4-BE49-F238E27FC236}">
                  <a16:creationId xmlns:a16="http://schemas.microsoft.com/office/drawing/2014/main" id="{EF55384D-056F-2AC8-E8E0-37565361F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57" name="!!!1" descr="黑暗中的灯光&#10;&#10;描述已自动生成">
              <a:extLst>
                <a:ext uri="{FF2B5EF4-FFF2-40B4-BE49-F238E27FC236}">
                  <a16:creationId xmlns:a16="http://schemas.microsoft.com/office/drawing/2014/main" id="{564D9B8A-FD84-5D9B-9D7B-3957220A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58" name="!!!1" descr="黑暗中的灯光&#10;&#10;描述已自动生成">
              <a:extLst>
                <a:ext uri="{FF2B5EF4-FFF2-40B4-BE49-F238E27FC236}">
                  <a16:creationId xmlns:a16="http://schemas.microsoft.com/office/drawing/2014/main" id="{7F05B08B-3CB4-0521-BD7B-02508DA6E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855D42B-19B9-E7DF-2BE3-5C360DAABCEC}"/>
              </a:ext>
            </a:extLst>
          </p:cNvPr>
          <p:cNvGrpSpPr/>
          <p:nvPr/>
        </p:nvGrpSpPr>
        <p:grpSpPr>
          <a:xfrm flipH="1">
            <a:off x="11856640" y="-216896"/>
            <a:ext cx="319919" cy="7246296"/>
            <a:chOff x="47328" y="-477527"/>
            <a:chExt cx="319919" cy="724629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897AF00-045C-E3F1-3EFD-1A53C673D2AA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5F15649-5760-D08A-4231-D44337EE9C62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86BA28A-66E0-553D-74C5-437CC14F8EAB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64" name="!!!1" descr="黑暗中的灯光&#10;&#10;描述已自动生成">
              <a:extLst>
                <a:ext uri="{FF2B5EF4-FFF2-40B4-BE49-F238E27FC236}">
                  <a16:creationId xmlns:a16="http://schemas.microsoft.com/office/drawing/2014/main" id="{747781B5-B2AC-670A-1197-12F2B5EAA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65" name="!!!1" descr="黑暗中的灯光&#10;&#10;描述已自动生成">
              <a:extLst>
                <a:ext uri="{FF2B5EF4-FFF2-40B4-BE49-F238E27FC236}">
                  <a16:creationId xmlns:a16="http://schemas.microsoft.com/office/drawing/2014/main" id="{7FDF5FCE-9033-CA2E-B79A-5D35637E7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66" name="!!!1" descr="黑暗中的灯光&#10;&#10;描述已自动生成">
              <a:extLst>
                <a:ext uri="{FF2B5EF4-FFF2-40B4-BE49-F238E27FC236}">
                  <a16:creationId xmlns:a16="http://schemas.microsoft.com/office/drawing/2014/main" id="{7299E04A-6896-E9F1-FC93-2078C4A2F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1196DDC-562D-BBB4-BC1D-30642767DACA}"/>
              </a:ext>
            </a:extLst>
          </p:cNvPr>
          <p:cNvSpPr/>
          <p:nvPr/>
        </p:nvSpPr>
        <p:spPr>
          <a:xfrm>
            <a:off x="911424" y="548680"/>
            <a:ext cx="166991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714E741-03A9-9105-326F-ABCC8DE9B429}"/>
              </a:ext>
            </a:extLst>
          </p:cNvPr>
          <p:cNvSpPr/>
          <p:nvPr/>
        </p:nvSpPr>
        <p:spPr>
          <a:xfrm>
            <a:off x="1180025" y="548679"/>
            <a:ext cx="45719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4AB340E-4150-8FD6-7282-DA672D985EE9}"/>
              </a:ext>
            </a:extLst>
          </p:cNvPr>
          <p:cNvSpPr txBox="1"/>
          <p:nvPr/>
        </p:nvSpPr>
        <p:spPr>
          <a:xfrm>
            <a:off x="1331294" y="469107"/>
            <a:ext cx="4260650" cy="583629"/>
          </a:xfrm>
          <a:prstGeom prst="rect">
            <a:avLst/>
          </a:prstGeom>
          <a:noFill/>
        </p:spPr>
        <p:txBody>
          <a:bodyPr wrap="square" lIns="7200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E41C1C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eavy" panose="00020600040101010101" pitchFamily="18" charset="-122"/>
              </a:rPr>
              <a:t>保养服务项目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E41C1C"/>
                  </a:gs>
                </a:gsLst>
                <a:lin ang="54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6F932EE-DE7F-61C7-D14B-4F9CEA9232E8}"/>
              </a:ext>
            </a:extLst>
          </p:cNvPr>
          <p:cNvGrpSpPr/>
          <p:nvPr/>
        </p:nvGrpSpPr>
        <p:grpSpPr>
          <a:xfrm>
            <a:off x="407368" y="2734139"/>
            <a:ext cx="2085156" cy="1630965"/>
            <a:chOff x="690428" y="4013509"/>
            <a:chExt cx="1654492" cy="1294109"/>
          </a:xfrm>
        </p:grpSpPr>
        <p:sp>
          <p:nvSpPr>
            <p:cNvPr id="111" name="六边形 110">
              <a:extLst>
                <a:ext uri="{FF2B5EF4-FFF2-40B4-BE49-F238E27FC236}">
                  <a16:creationId xmlns:a16="http://schemas.microsoft.com/office/drawing/2014/main" id="{BC94866B-EEC4-7B3A-D76B-DD2507C59160}"/>
                </a:ext>
              </a:extLst>
            </p:cNvPr>
            <p:cNvSpPr/>
            <p:nvPr/>
          </p:nvSpPr>
          <p:spPr>
            <a:xfrm>
              <a:off x="691517" y="4041403"/>
              <a:ext cx="1646739" cy="551386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rgbClr val="FF0000">
                      <a:alpha val="0"/>
                    </a:srgbClr>
                  </a:gs>
                  <a:gs pos="54000">
                    <a:srgbClr val="FF0000">
                      <a:alpha val="8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六边形 111">
              <a:extLst>
                <a:ext uri="{FF2B5EF4-FFF2-40B4-BE49-F238E27FC236}">
                  <a16:creationId xmlns:a16="http://schemas.microsoft.com/office/drawing/2014/main" id="{929A7ABC-31CD-1BE3-E0AD-58A39C383C0A}"/>
                </a:ext>
              </a:extLst>
            </p:cNvPr>
            <p:cNvSpPr/>
            <p:nvPr/>
          </p:nvSpPr>
          <p:spPr>
            <a:xfrm>
              <a:off x="781290" y="4085203"/>
              <a:ext cx="1467194" cy="430007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rgbClr val="FF0000">
                      <a:alpha val="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六边形 112">
              <a:extLst>
                <a:ext uri="{FF2B5EF4-FFF2-40B4-BE49-F238E27FC236}">
                  <a16:creationId xmlns:a16="http://schemas.microsoft.com/office/drawing/2014/main" id="{D8BA10E7-97B1-7D52-918C-4BECA26A487D}"/>
                </a:ext>
              </a:extLst>
            </p:cNvPr>
            <p:cNvSpPr/>
            <p:nvPr/>
          </p:nvSpPr>
          <p:spPr>
            <a:xfrm>
              <a:off x="909560" y="4055450"/>
              <a:ext cx="1210654" cy="356464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FF0000">
                    <a:alpha val="0"/>
                  </a:srgbClr>
                </a:gs>
                <a:gs pos="100000">
                  <a:srgbClr val="FF0000">
                    <a:alpha val="41000"/>
                  </a:srgbClr>
                </a:gs>
              </a:gsLst>
              <a:lin ang="5400000" scaled="1"/>
            </a:gradFill>
            <a:ln>
              <a:gradFill>
                <a:gsLst>
                  <a:gs pos="36000">
                    <a:srgbClr val="FF0000">
                      <a:alpha val="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六边形 113">
              <a:extLst>
                <a:ext uri="{FF2B5EF4-FFF2-40B4-BE49-F238E27FC236}">
                  <a16:creationId xmlns:a16="http://schemas.microsoft.com/office/drawing/2014/main" id="{58E6E900-67E1-20BD-AE0D-C4E5EF7265C6}"/>
                </a:ext>
              </a:extLst>
            </p:cNvPr>
            <p:cNvSpPr/>
            <p:nvPr/>
          </p:nvSpPr>
          <p:spPr>
            <a:xfrm>
              <a:off x="1014253" y="4013509"/>
              <a:ext cx="1001268" cy="29481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FF0000">
                    <a:alpha val="17000"/>
                  </a:srgbClr>
                </a:gs>
                <a:gs pos="100000">
                  <a:srgbClr val="FF0000">
                    <a:alpha val="30000"/>
                  </a:srgbClr>
                </a:gs>
              </a:gsLst>
              <a:lin ang="4200000" scaled="0"/>
            </a:gradFill>
            <a:ln>
              <a:gradFill>
                <a:gsLst>
                  <a:gs pos="36000">
                    <a:srgbClr val="FF0000">
                      <a:alpha val="0"/>
                    </a:srgb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平行四边形 114">
              <a:extLst>
                <a:ext uri="{FF2B5EF4-FFF2-40B4-BE49-F238E27FC236}">
                  <a16:creationId xmlns:a16="http://schemas.microsoft.com/office/drawing/2014/main" id="{432ADA54-D45E-AED5-ED49-8091A428BE02}"/>
                </a:ext>
              </a:extLst>
            </p:cNvPr>
            <p:cNvSpPr/>
            <p:nvPr/>
          </p:nvSpPr>
          <p:spPr>
            <a:xfrm rot="16200000" flipH="1" flipV="1">
              <a:off x="304825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FF0000">
                    <a:alpha val="42000"/>
                  </a:srgbClr>
                </a:gs>
                <a:gs pos="78000">
                  <a:srgbClr val="FF00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CE4252B3-BC7C-6BA2-0CF0-19CC9D39161A}"/>
                </a:ext>
              </a:extLst>
            </p:cNvPr>
            <p:cNvSpPr/>
            <p:nvPr/>
          </p:nvSpPr>
          <p:spPr>
            <a:xfrm>
              <a:off x="907481" y="4592789"/>
              <a:ext cx="1217360" cy="714829"/>
            </a:xfrm>
            <a:prstGeom prst="rect">
              <a:avLst/>
            </a:prstGeom>
            <a:gradFill>
              <a:gsLst>
                <a:gs pos="0">
                  <a:srgbClr val="FF0000">
                    <a:alpha val="42000"/>
                  </a:srgbClr>
                </a:gs>
                <a:gs pos="78000">
                  <a:srgbClr val="FF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AECDE01A-3E69-096E-5AC2-E3F97C42C449}"/>
                </a:ext>
              </a:extLst>
            </p:cNvPr>
            <p:cNvSpPr/>
            <p:nvPr/>
          </p:nvSpPr>
          <p:spPr>
            <a:xfrm rot="5400000" flipV="1">
              <a:off x="1740002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FF0000">
                    <a:alpha val="42000"/>
                  </a:srgbClr>
                </a:gs>
                <a:gs pos="78000">
                  <a:srgbClr val="FF00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6087EFF-D32F-0FA9-49A1-1DC8FB2A9714}"/>
              </a:ext>
            </a:extLst>
          </p:cNvPr>
          <p:cNvGrpSpPr/>
          <p:nvPr/>
        </p:nvGrpSpPr>
        <p:grpSpPr>
          <a:xfrm>
            <a:off x="2765156" y="2780928"/>
            <a:ext cx="2085156" cy="1630965"/>
            <a:chOff x="2522880" y="4013509"/>
            <a:chExt cx="1654492" cy="1294109"/>
          </a:xfrm>
        </p:grpSpPr>
        <p:sp>
          <p:nvSpPr>
            <p:cNvPr id="119" name="六边形 118">
              <a:extLst>
                <a:ext uri="{FF2B5EF4-FFF2-40B4-BE49-F238E27FC236}">
                  <a16:creationId xmlns:a16="http://schemas.microsoft.com/office/drawing/2014/main" id="{42B6E4A2-D70B-B6DB-D4DA-FA47F2C8607E}"/>
                </a:ext>
              </a:extLst>
            </p:cNvPr>
            <p:cNvSpPr/>
            <p:nvPr/>
          </p:nvSpPr>
          <p:spPr>
            <a:xfrm>
              <a:off x="2523969" y="4041403"/>
              <a:ext cx="1646739" cy="551386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8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六边形 119">
              <a:extLst>
                <a:ext uri="{FF2B5EF4-FFF2-40B4-BE49-F238E27FC236}">
                  <a16:creationId xmlns:a16="http://schemas.microsoft.com/office/drawing/2014/main" id="{F83A7CD6-D0A8-30BA-DFDD-CA6B80062C14}"/>
                </a:ext>
              </a:extLst>
            </p:cNvPr>
            <p:cNvSpPr/>
            <p:nvPr/>
          </p:nvSpPr>
          <p:spPr>
            <a:xfrm>
              <a:off x="2613742" y="4085203"/>
              <a:ext cx="1467194" cy="430007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六边形 120">
              <a:extLst>
                <a:ext uri="{FF2B5EF4-FFF2-40B4-BE49-F238E27FC236}">
                  <a16:creationId xmlns:a16="http://schemas.microsoft.com/office/drawing/2014/main" id="{6E42B744-B5BC-00C4-0258-ED046C228658}"/>
                </a:ext>
              </a:extLst>
            </p:cNvPr>
            <p:cNvSpPr/>
            <p:nvPr/>
          </p:nvSpPr>
          <p:spPr>
            <a:xfrm>
              <a:off x="2742012" y="4055450"/>
              <a:ext cx="1210654" cy="356464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bg1">
                    <a:alpha val="0"/>
                  </a:schemeClr>
                </a:gs>
                <a:gs pos="100000">
                  <a:schemeClr val="bg1">
                    <a:alpha val="41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六边形 121">
              <a:extLst>
                <a:ext uri="{FF2B5EF4-FFF2-40B4-BE49-F238E27FC236}">
                  <a16:creationId xmlns:a16="http://schemas.microsoft.com/office/drawing/2014/main" id="{3FE44608-4299-FD1D-9844-B1480773C568}"/>
                </a:ext>
              </a:extLst>
            </p:cNvPr>
            <p:cNvSpPr/>
            <p:nvPr/>
          </p:nvSpPr>
          <p:spPr>
            <a:xfrm>
              <a:off x="2846705" y="4013509"/>
              <a:ext cx="1001268" cy="29481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bg1">
                    <a:alpha val="17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4200000" scaled="0"/>
            </a:gradFill>
            <a:ln>
              <a:gradFill>
                <a:gsLst>
                  <a:gs pos="3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8C17757A-A311-C9F6-D99D-522824353648}"/>
                </a:ext>
              </a:extLst>
            </p:cNvPr>
            <p:cNvSpPr/>
            <p:nvPr/>
          </p:nvSpPr>
          <p:spPr>
            <a:xfrm rot="16200000" flipH="1" flipV="1">
              <a:off x="2137277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chemeClr val="bg1">
                    <a:alpha val="42000"/>
                  </a:schemeClr>
                </a:gs>
                <a:gs pos="78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CDB1F966-FD5C-6F49-7233-A753865FE9AF}"/>
                </a:ext>
              </a:extLst>
            </p:cNvPr>
            <p:cNvSpPr/>
            <p:nvPr/>
          </p:nvSpPr>
          <p:spPr>
            <a:xfrm>
              <a:off x="2739933" y="4592789"/>
              <a:ext cx="1217360" cy="714829"/>
            </a:xfrm>
            <a:prstGeom prst="rect">
              <a:avLst/>
            </a:prstGeom>
            <a:gradFill>
              <a:gsLst>
                <a:gs pos="0">
                  <a:schemeClr val="bg1">
                    <a:alpha val="42000"/>
                  </a:schemeClr>
                </a:gs>
                <a:gs pos="78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EF1AEF20-45CF-D636-F8DF-3018E1D780DF}"/>
                </a:ext>
              </a:extLst>
            </p:cNvPr>
            <p:cNvSpPr/>
            <p:nvPr/>
          </p:nvSpPr>
          <p:spPr>
            <a:xfrm rot="5400000" flipV="1">
              <a:off x="3572454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chemeClr val="bg1">
                    <a:alpha val="42000"/>
                  </a:schemeClr>
                </a:gs>
                <a:gs pos="78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756C54-F914-EA66-9C26-48E646999CF6}"/>
              </a:ext>
            </a:extLst>
          </p:cNvPr>
          <p:cNvGrpSpPr/>
          <p:nvPr/>
        </p:nvGrpSpPr>
        <p:grpSpPr>
          <a:xfrm>
            <a:off x="5122944" y="2780928"/>
            <a:ext cx="2085156" cy="1630965"/>
            <a:chOff x="4355332" y="4013509"/>
            <a:chExt cx="1654492" cy="1294109"/>
          </a:xfrm>
        </p:grpSpPr>
        <p:sp>
          <p:nvSpPr>
            <p:cNvPr id="126" name="六边形 125">
              <a:extLst>
                <a:ext uri="{FF2B5EF4-FFF2-40B4-BE49-F238E27FC236}">
                  <a16:creationId xmlns:a16="http://schemas.microsoft.com/office/drawing/2014/main" id="{D13B2AE4-958D-C759-A855-8F2AD3C3DF5B}"/>
                </a:ext>
              </a:extLst>
            </p:cNvPr>
            <p:cNvSpPr/>
            <p:nvPr/>
          </p:nvSpPr>
          <p:spPr>
            <a:xfrm>
              <a:off x="4356421" y="4041403"/>
              <a:ext cx="1646739" cy="551386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rgbClr val="8C0000">
                      <a:alpha val="0"/>
                    </a:srgbClr>
                  </a:gs>
                  <a:gs pos="54000">
                    <a:srgbClr val="8C0000">
                      <a:alpha val="8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六边形 126">
              <a:extLst>
                <a:ext uri="{FF2B5EF4-FFF2-40B4-BE49-F238E27FC236}">
                  <a16:creationId xmlns:a16="http://schemas.microsoft.com/office/drawing/2014/main" id="{93AC04AD-3E8D-0612-8ABD-1CAFA34FA5A3}"/>
                </a:ext>
              </a:extLst>
            </p:cNvPr>
            <p:cNvSpPr/>
            <p:nvPr/>
          </p:nvSpPr>
          <p:spPr>
            <a:xfrm>
              <a:off x="4446194" y="4085203"/>
              <a:ext cx="1467194" cy="430007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rgbClr val="8C0000">
                      <a:alpha val="0"/>
                    </a:srgbClr>
                  </a:gs>
                  <a:gs pos="100000">
                    <a:srgbClr val="8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六边形 127">
              <a:extLst>
                <a:ext uri="{FF2B5EF4-FFF2-40B4-BE49-F238E27FC236}">
                  <a16:creationId xmlns:a16="http://schemas.microsoft.com/office/drawing/2014/main" id="{3478550C-1C12-9E6B-AE52-91C553336415}"/>
                </a:ext>
              </a:extLst>
            </p:cNvPr>
            <p:cNvSpPr/>
            <p:nvPr/>
          </p:nvSpPr>
          <p:spPr>
            <a:xfrm>
              <a:off x="4574464" y="4055450"/>
              <a:ext cx="1210654" cy="356464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8C0000"/>
                </a:gs>
                <a:gs pos="100000">
                  <a:srgbClr val="8C0000">
                    <a:alpha val="41000"/>
                  </a:srgbClr>
                </a:gs>
              </a:gsLst>
              <a:lin ang="5400000" scaled="1"/>
            </a:gradFill>
            <a:ln>
              <a:gradFill>
                <a:gsLst>
                  <a:gs pos="36000">
                    <a:srgbClr val="8C0000">
                      <a:alpha val="0"/>
                    </a:srgbClr>
                  </a:gs>
                  <a:gs pos="100000">
                    <a:srgbClr val="8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六边形 128">
              <a:extLst>
                <a:ext uri="{FF2B5EF4-FFF2-40B4-BE49-F238E27FC236}">
                  <a16:creationId xmlns:a16="http://schemas.microsoft.com/office/drawing/2014/main" id="{4AB2BA7F-1968-7BC3-69CA-A4B59102DCF1}"/>
                </a:ext>
              </a:extLst>
            </p:cNvPr>
            <p:cNvSpPr/>
            <p:nvPr/>
          </p:nvSpPr>
          <p:spPr>
            <a:xfrm>
              <a:off x="4679157" y="4013509"/>
              <a:ext cx="1001268" cy="29481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8C0000">
                    <a:alpha val="17000"/>
                  </a:srgbClr>
                </a:gs>
                <a:gs pos="100000">
                  <a:srgbClr val="8C0000">
                    <a:alpha val="30000"/>
                  </a:srgbClr>
                </a:gs>
              </a:gsLst>
              <a:lin ang="4200000" scaled="0"/>
            </a:gradFill>
            <a:ln>
              <a:gradFill>
                <a:gsLst>
                  <a:gs pos="36000">
                    <a:srgbClr val="8C0000">
                      <a:alpha val="0"/>
                    </a:srgbClr>
                  </a:gs>
                  <a:gs pos="100000">
                    <a:srgbClr val="8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11B2B2DE-B918-47A2-8843-7DC268A3A0A3}"/>
                </a:ext>
              </a:extLst>
            </p:cNvPr>
            <p:cNvSpPr/>
            <p:nvPr/>
          </p:nvSpPr>
          <p:spPr>
            <a:xfrm rot="16200000" flipH="1" flipV="1">
              <a:off x="3969729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8C0000">
                    <a:alpha val="42000"/>
                  </a:srgbClr>
                </a:gs>
                <a:gs pos="78000">
                  <a:srgbClr val="8C00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F67F87E2-A3BF-4A97-0394-67BA14C884F9}"/>
                </a:ext>
              </a:extLst>
            </p:cNvPr>
            <p:cNvSpPr/>
            <p:nvPr/>
          </p:nvSpPr>
          <p:spPr>
            <a:xfrm>
              <a:off x="4572385" y="4592789"/>
              <a:ext cx="1217360" cy="714829"/>
            </a:xfrm>
            <a:prstGeom prst="rect">
              <a:avLst/>
            </a:prstGeom>
            <a:gradFill>
              <a:gsLst>
                <a:gs pos="0">
                  <a:srgbClr val="8C0000">
                    <a:alpha val="42000"/>
                  </a:srgbClr>
                </a:gs>
                <a:gs pos="78000">
                  <a:srgbClr val="8C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F247D6F7-102D-B6CE-3150-BE3AB2CD7539}"/>
                </a:ext>
              </a:extLst>
            </p:cNvPr>
            <p:cNvSpPr/>
            <p:nvPr/>
          </p:nvSpPr>
          <p:spPr>
            <a:xfrm rot="5400000" flipV="1">
              <a:off x="5404906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8C0000">
                    <a:alpha val="42000"/>
                  </a:srgbClr>
                </a:gs>
                <a:gs pos="78000">
                  <a:srgbClr val="8C00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9270A37-2878-E715-BB7E-598443522017}"/>
              </a:ext>
            </a:extLst>
          </p:cNvPr>
          <p:cNvGrpSpPr/>
          <p:nvPr/>
        </p:nvGrpSpPr>
        <p:grpSpPr>
          <a:xfrm>
            <a:off x="7480732" y="2780928"/>
            <a:ext cx="2085156" cy="1630965"/>
            <a:chOff x="6187784" y="4013509"/>
            <a:chExt cx="1654492" cy="1294109"/>
          </a:xfrm>
        </p:grpSpPr>
        <p:sp>
          <p:nvSpPr>
            <p:cNvPr id="133" name="六边形 132">
              <a:extLst>
                <a:ext uri="{FF2B5EF4-FFF2-40B4-BE49-F238E27FC236}">
                  <a16:creationId xmlns:a16="http://schemas.microsoft.com/office/drawing/2014/main" id="{16153CEC-206F-2E49-59F3-93DEEAFEA092}"/>
                </a:ext>
              </a:extLst>
            </p:cNvPr>
            <p:cNvSpPr/>
            <p:nvPr/>
          </p:nvSpPr>
          <p:spPr>
            <a:xfrm>
              <a:off x="6188873" y="4041403"/>
              <a:ext cx="1646739" cy="551386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rgbClr val="1C8C04">
                      <a:alpha val="0"/>
                    </a:srgbClr>
                  </a:gs>
                  <a:gs pos="54000">
                    <a:srgbClr val="1C8C04">
                      <a:alpha val="8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六边形 133">
              <a:extLst>
                <a:ext uri="{FF2B5EF4-FFF2-40B4-BE49-F238E27FC236}">
                  <a16:creationId xmlns:a16="http://schemas.microsoft.com/office/drawing/2014/main" id="{5B7EE71A-D6D1-F6E5-1D5E-615867AC23AE}"/>
                </a:ext>
              </a:extLst>
            </p:cNvPr>
            <p:cNvSpPr/>
            <p:nvPr/>
          </p:nvSpPr>
          <p:spPr>
            <a:xfrm>
              <a:off x="6278646" y="4085203"/>
              <a:ext cx="1467194" cy="430007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rgbClr val="1C8C04">
                      <a:alpha val="0"/>
                    </a:srgbClr>
                  </a:gs>
                  <a:gs pos="100000">
                    <a:srgbClr val="1C8C0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六边形 134">
              <a:extLst>
                <a:ext uri="{FF2B5EF4-FFF2-40B4-BE49-F238E27FC236}">
                  <a16:creationId xmlns:a16="http://schemas.microsoft.com/office/drawing/2014/main" id="{BC7218EA-BFB9-8F2B-C6F9-16D90E4B767A}"/>
                </a:ext>
              </a:extLst>
            </p:cNvPr>
            <p:cNvSpPr/>
            <p:nvPr/>
          </p:nvSpPr>
          <p:spPr>
            <a:xfrm>
              <a:off x="6406916" y="4055450"/>
              <a:ext cx="1210654" cy="356464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1C8C04"/>
                </a:gs>
                <a:gs pos="100000">
                  <a:srgbClr val="1C8C04">
                    <a:alpha val="41000"/>
                  </a:srgbClr>
                </a:gs>
              </a:gsLst>
              <a:lin ang="5400000" scaled="1"/>
            </a:gradFill>
            <a:ln>
              <a:gradFill>
                <a:gsLst>
                  <a:gs pos="36000">
                    <a:srgbClr val="1C8C04">
                      <a:alpha val="0"/>
                    </a:srgbClr>
                  </a:gs>
                  <a:gs pos="100000">
                    <a:srgbClr val="1C8C0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六边形 135">
              <a:extLst>
                <a:ext uri="{FF2B5EF4-FFF2-40B4-BE49-F238E27FC236}">
                  <a16:creationId xmlns:a16="http://schemas.microsoft.com/office/drawing/2014/main" id="{C6DB06DE-657D-7F62-7C63-F30A8724687B}"/>
                </a:ext>
              </a:extLst>
            </p:cNvPr>
            <p:cNvSpPr/>
            <p:nvPr/>
          </p:nvSpPr>
          <p:spPr>
            <a:xfrm>
              <a:off x="6511609" y="4013509"/>
              <a:ext cx="1001268" cy="29481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1C8C04">
                    <a:alpha val="11000"/>
                  </a:srgbClr>
                </a:gs>
                <a:gs pos="100000">
                  <a:srgbClr val="1C8C04">
                    <a:alpha val="30000"/>
                  </a:srgbClr>
                </a:gs>
              </a:gsLst>
              <a:lin ang="4200000" scaled="0"/>
            </a:gradFill>
            <a:ln>
              <a:gradFill>
                <a:gsLst>
                  <a:gs pos="36000">
                    <a:srgbClr val="1C8C04">
                      <a:alpha val="0"/>
                    </a:srgbClr>
                  </a:gs>
                  <a:gs pos="100000">
                    <a:srgbClr val="1C8C0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平行四边形 136">
              <a:extLst>
                <a:ext uri="{FF2B5EF4-FFF2-40B4-BE49-F238E27FC236}">
                  <a16:creationId xmlns:a16="http://schemas.microsoft.com/office/drawing/2014/main" id="{15A06FD9-6DEF-0E5F-B652-788F86C3E872}"/>
                </a:ext>
              </a:extLst>
            </p:cNvPr>
            <p:cNvSpPr/>
            <p:nvPr/>
          </p:nvSpPr>
          <p:spPr>
            <a:xfrm rot="16200000" flipH="1" flipV="1">
              <a:off x="5802181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1C8C04">
                    <a:alpha val="42000"/>
                  </a:srgbClr>
                </a:gs>
                <a:gs pos="78000">
                  <a:srgbClr val="1C8C0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ADFA0D13-206E-33B6-54C3-DD4DCEE67F6F}"/>
                </a:ext>
              </a:extLst>
            </p:cNvPr>
            <p:cNvSpPr/>
            <p:nvPr/>
          </p:nvSpPr>
          <p:spPr>
            <a:xfrm>
              <a:off x="6404837" y="4592789"/>
              <a:ext cx="1217360" cy="714829"/>
            </a:xfrm>
            <a:prstGeom prst="rect">
              <a:avLst/>
            </a:prstGeom>
            <a:gradFill>
              <a:gsLst>
                <a:gs pos="0">
                  <a:srgbClr val="1C8C04">
                    <a:alpha val="42000"/>
                  </a:srgbClr>
                </a:gs>
                <a:gs pos="78000">
                  <a:srgbClr val="1C8C04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平行四边形 138">
              <a:extLst>
                <a:ext uri="{FF2B5EF4-FFF2-40B4-BE49-F238E27FC236}">
                  <a16:creationId xmlns:a16="http://schemas.microsoft.com/office/drawing/2014/main" id="{72979CA1-0C35-DD6F-F999-EED12CC109E1}"/>
                </a:ext>
              </a:extLst>
            </p:cNvPr>
            <p:cNvSpPr/>
            <p:nvPr/>
          </p:nvSpPr>
          <p:spPr>
            <a:xfrm rot="5400000" flipV="1">
              <a:off x="7237358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1C8C04">
                    <a:alpha val="42000"/>
                  </a:srgbClr>
                </a:gs>
                <a:gs pos="78000">
                  <a:srgbClr val="1C8C0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F3AFE20-C2F4-68A7-EC3C-F784A198D8FE}"/>
              </a:ext>
            </a:extLst>
          </p:cNvPr>
          <p:cNvGrpSpPr/>
          <p:nvPr/>
        </p:nvGrpSpPr>
        <p:grpSpPr>
          <a:xfrm>
            <a:off x="9838520" y="2780928"/>
            <a:ext cx="2085156" cy="1630965"/>
            <a:chOff x="8020236" y="4013509"/>
            <a:chExt cx="1654492" cy="1294109"/>
          </a:xfrm>
        </p:grpSpPr>
        <p:sp>
          <p:nvSpPr>
            <p:cNvPr id="140" name="六边形 139">
              <a:extLst>
                <a:ext uri="{FF2B5EF4-FFF2-40B4-BE49-F238E27FC236}">
                  <a16:creationId xmlns:a16="http://schemas.microsoft.com/office/drawing/2014/main" id="{0DC29EB2-1415-ED2C-69B8-5D390E7A54BE}"/>
                </a:ext>
              </a:extLst>
            </p:cNvPr>
            <p:cNvSpPr/>
            <p:nvPr/>
          </p:nvSpPr>
          <p:spPr>
            <a:xfrm>
              <a:off x="8021325" y="4041403"/>
              <a:ext cx="1646739" cy="551386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rgbClr val="00E8FF">
                      <a:alpha val="0"/>
                    </a:srgbClr>
                  </a:gs>
                  <a:gs pos="54000">
                    <a:srgbClr val="00E8FF">
                      <a:alpha val="8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六边形 140">
              <a:extLst>
                <a:ext uri="{FF2B5EF4-FFF2-40B4-BE49-F238E27FC236}">
                  <a16:creationId xmlns:a16="http://schemas.microsoft.com/office/drawing/2014/main" id="{EE2E8F1D-B2A0-7795-17CA-9E6B5084D6C5}"/>
                </a:ext>
              </a:extLst>
            </p:cNvPr>
            <p:cNvSpPr/>
            <p:nvPr/>
          </p:nvSpPr>
          <p:spPr>
            <a:xfrm>
              <a:off x="8111098" y="4085203"/>
              <a:ext cx="1467194" cy="430007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rgbClr val="00E8FF">
                      <a:alpha val="0"/>
                    </a:srgbClr>
                  </a:gs>
                  <a:gs pos="100000">
                    <a:srgbClr val="00E8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六边形 141">
              <a:extLst>
                <a:ext uri="{FF2B5EF4-FFF2-40B4-BE49-F238E27FC236}">
                  <a16:creationId xmlns:a16="http://schemas.microsoft.com/office/drawing/2014/main" id="{A69841F5-1442-188E-39DF-7EE70AD6342E}"/>
                </a:ext>
              </a:extLst>
            </p:cNvPr>
            <p:cNvSpPr/>
            <p:nvPr/>
          </p:nvSpPr>
          <p:spPr>
            <a:xfrm>
              <a:off x="8239368" y="4055450"/>
              <a:ext cx="1210654" cy="356464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00E8FF">
                    <a:alpha val="0"/>
                  </a:srgbClr>
                </a:gs>
                <a:gs pos="100000">
                  <a:srgbClr val="00E8FF">
                    <a:alpha val="41000"/>
                  </a:srgbClr>
                </a:gs>
              </a:gsLst>
              <a:lin ang="5400000" scaled="1"/>
            </a:gradFill>
            <a:ln>
              <a:gradFill>
                <a:gsLst>
                  <a:gs pos="36000">
                    <a:srgbClr val="00E8FF">
                      <a:alpha val="0"/>
                    </a:srgbClr>
                  </a:gs>
                  <a:gs pos="100000">
                    <a:srgbClr val="00E8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六边形 142">
              <a:extLst>
                <a:ext uri="{FF2B5EF4-FFF2-40B4-BE49-F238E27FC236}">
                  <a16:creationId xmlns:a16="http://schemas.microsoft.com/office/drawing/2014/main" id="{B1496228-21D1-9026-9536-9FAF27EA52FF}"/>
                </a:ext>
              </a:extLst>
            </p:cNvPr>
            <p:cNvSpPr/>
            <p:nvPr/>
          </p:nvSpPr>
          <p:spPr>
            <a:xfrm>
              <a:off x="8344061" y="4013509"/>
              <a:ext cx="1001268" cy="29481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rgbClr val="00E8FF">
                    <a:alpha val="17000"/>
                  </a:srgbClr>
                </a:gs>
                <a:gs pos="100000">
                  <a:srgbClr val="00E8FF">
                    <a:alpha val="30000"/>
                  </a:srgbClr>
                </a:gs>
              </a:gsLst>
              <a:lin ang="4200000" scaled="0"/>
            </a:gradFill>
            <a:ln>
              <a:gradFill>
                <a:gsLst>
                  <a:gs pos="36000">
                    <a:srgbClr val="00E8FF">
                      <a:alpha val="0"/>
                    </a:srgbClr>
                  </a:gs>
                  <a:gs pos="100000">
                    <a:srgbClr val="00E8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平行四边形 143">
              <a:extLst>
                <a:ext uri="{FF2B5EF4-FFF2-40B4-BE49-F238E27FC236}">
                  <a16:creationId xmlns:a16="http://schemas.microsoft.com/office/drawing/2014/main" id="{CF4D2FAC-4F22-8897-733B-03D2C95F536D}"/>
                </a:ext>
              </a:extLst>
            </p:cNvPr>
            <p:cNvSpPr/>
            <p:nvPr/>
          </p:nvSpPr>
          <p:spPr>
            <a:xfrm rot="16200000" flipH="1" flipV="1">
              <a:off x="7634633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00E8FF">
                    <a:alpha val="42000"/>
                  </a:srgbClr>
                </a:gs>
                <a:gs pos="78000">
                  <a:srgbClr val="00E8F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FD3D5331-D9EF-C817-39E1-D130BE187923}"/>
                </a:ext>
              </a:extLst>
            </p:cNvPr>
            <p:cNvSpPr/>
            <p:nvPr/>
          </p:nvSpPr>
          <p:spPr>
            <a:xfrm>
              <a:off x="8237289" y="4592789"/>
              <a:ext cx="1217360" cy="714829"/>
            </a:xfrm>
            <a:prstGeom prst="rect">
              <a:avLst/>
            </a:prstGeom>
            <a:gradFill>
              <a:gsLst>
                <a:gs pos="0">
                  <a:srgbClr val="00E8FF">
                    <a:alpha val="42000"/>
                  </a:srgbClr>
                </a:gs>
                <a:gs pos="78000">
                  <a:srgbClr val="00E8FF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平行四边形 145">
              <a:extLst>
                <a:ext uri="{FF2B5EF4-FFF2-40B4-BE49-F238E27FC236}">
                  <a16:creationId xmlns:a16="http://schemas.microsoft.com/office/drawing/2014/main" id="{C79DF50C-8694-0386-7981-E371AE8207BE}"/>
                </a:ext>
              </a:extLst>
            </p:cNvPr>
            <p:cNvSpPr/>
            <p:nvPr/>
          </p:nvSpPr>
          <p:spPr>
            <a:xfrm rot="5400000" flipV="1">
              <a:off x="9069810" y="4702700"/>
              <a:ext cx="990521" cy="219315"/>
            </a:xfrm>
            <a:prstGeom prst="parallelogram">
              <a:avLst>
                <a:gd name="adj" fmla="val 127748"/>
              </a:avLst>
            </a:prstGeom>
            <a:gradFill>
              <a:gsLst>
                <a:gs pos="0">
                  <a:srgbClr val="00E8FF">
                    <a:alpha val="42000"/>
                  </a:srgbClr>
                </a:gs>
                <a:gs pos="78000">
                  <a:srgbClr val="00E8FF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5" name="图片 104">
            <a:extLst>
              <a:ext uri="{FF2B5EF4-FFF2-40B4-BE49-F238E27FC236}">
                <a16:creationId xmlns:a16="http://schemas.microsoft.com/office/drawing/2014/main" id="{C7D41E25-6F9E-BE96-833F-BB06BFAD879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056" y="1736088"/>
            <a:ext cx="2375123" cy="1746432"/>
          </a:xfrm>
          <a:prstGeom prst="rect">
            <a:avLst/>
          </a:prstGeom>
          <a:effectLst/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87EEBE2A-1792-5586-98D9-E1B4A9B55BF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1162" y="1759815"/>
            <a:ext cx="1948371" cy="1444086"/>
          </a:xfrm>
          <a:prstGeom prst="rect">
            <a:avLst/>
          </a:prstGeom>
          <a:effectLst/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C2B81AF2-68A8-A4B4-98D0-9EF52F32F0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910" y="1807880"/>
            <a:ext cx="1545414" cy="1433004"/>
          </a:xfrm>
          <a:prstGeom prst="rect">
            <a:avLst/>
          </a:prstGeom>
          <a:effectLst/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014543FB-841F-45F9-E794-9597847D959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3845" y="2065472"/>
            <a:ext cx="1448550" cy="1051687"/>
          </a:xfrm>
          <a:prstGeom prst="rect">
            <a:avLst/>
          </a:prstGeom>
          <a:effectLst/>
        </p:spPr>
      </p:pic>
      <p:pic>
        <p:nvPicPr>
          <p:cNvPr id="26" name="图片 25" descr="绿色的卡车&#10;&#10;描述已自动生成">
            <a:extLst>
              <a:ext uri="{FF2B5EF4-FFF2-40B4-BE49-F238E27FC236}">
                <a16:creationId xmlns:a16="http://schemas.microsoft.com/office/drawing/2014/main" id="{E15A57C1-B1BD-C38C-7C6C-C11D3E484AA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2588" y="1663282"/>
            <a:ext cx="2345464" cy="1553339"/>
          </a:xfrm>
          <a:prstGeom prst="rect">
            <a:avLst/>
          </a:prstGeom>
        </p:spPr>
      </p:pic>
      <p:sp>
        <p:nvSpPr>
          <p:cNvPr id="148" name="TextBox 6">
            <a:extLst>
              <a:ext uri="{FF2B5EF4-FFF2-40B4-BE49-F238E27FC236}">
                <a16:creationId xmlns:a16="http://schemas.microsoft.com/office/drawing/2014/main" id="{B3A316F7-BA99-5937-E22F-AACC890DE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689" y="1268760"/>
            <a:ext cx="668876" cy="3310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AX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2C35ABC-A31D-4BC7-A733-868C0D6409BA}"/>
              </a:ext>
            </a:extLst>
          </p:cNvPr>
          <p:cNvSpPr txBox="1"/>
          <p:nvPr/>
        </p:nvSpPr>
        <p:spPr>
          <a:xfrm>
            <a:off x="724906" y="1556792"/>
            <a:ext cx="12106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550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马力以上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97C46529-18CB-59EB-0CD0-D352E99D1CF8}"/>
              </a:ext>
            </a:extLst>
          </p:cNvPr>
          <p:cNvSpPr txBox="1"/>
          <p:nvPr/>
        </p:nvSpPr>
        <p:spPr>
          <a:xfrm>
            <a:off x="3196791" y="1556792"/>
            <a:ext cx="12106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6300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牵引车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4361B240-9A58-1913-D40D-6ECAA5D4D942}"/>
              </a:ext>
            </a:extLst>
          </p:cNvPr>
          <p:cNvSpPr txBox="1"/>
          <p:nvPr/>
        </p:nvSpPr>
        <p:spPr>
          <a:xfrm>
            <a:off x="5375920" y="1556792"/>
            <a:ext cx="15569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煤炭运输牵引车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801ED464-0936-FAB8-9538-7BB65D99CF1C}"/>
              </a:ext>
            </a:extLst>
          </p:cNvPr>
          <p:cNvSpPr txBox="1"/>
          <p:nvPr/>
        </p:nvSpPr>
        <p:spPr>
          <a:xfrm>
            <a:off x="7563370" y="1556792"/>
            <a:ext cx="15569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标载自卸车型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7481AF68-5133-9C04-E6B0-C7BEFCB9AA88}"/>
              </a:ext>
            </a:extLst>
          </p:cNvPr>
          <p:cNvSpPr txBox="1"/>
          <p:nvPr/>
        </p:nvSpPr>
        <p:spPr>
          <a:xfrm>
            <a:off x="10156374" y="1556792"/>
            <a:ext cx="11962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全系载货车</a:t>
            </a:r>
          </a:p>
        </p:txBody>
      </p:sp>
      <p:sp>
        <p:nvSpPr>
          <p:cNvPr id="158" name="TextBox 6">
            <a:extLst>
              <a:ext uri="{FF2B5EF4-FFF2-40B4-BE49-F238E27FC236}">
                <a16:creationId xmlns:a16="http://schemas.microsoft.com/office/drawing/2014/main" id="{91A721D5-E151-5BD1-C06E-283AC4A3A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13" y="1268760"/>
            <a:ext cx="668876" cy="3310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AX</a:t>
            </a:r>
          </a:p>
        </p:txBody>
      </p:sp>
      <p:sp>
        <p:nvSpPr>
          <p:cNvPr id="159" name="TextBox 6">
            <a:extLst>
              <a:ext uri="{FF2B5EF4-FFF2-40B4-BE49-F238E27FC236}">
                <a16:creationId xmlns:a16="http://schemas.microsoft.com/office/drawing/2014/main" id="{C1349E48-39F6-50C3-59FD-E4DA3427A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124" y="1268760"/>
            <a:ext cx="668876" cy="3310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AX</a:t>
            </a:r>
          </a:p>
        </p:txBody>
      </p:sp>
      <p:sp>
        <p:nvSpPr>
          <p:cNvPr id="160" name="TextBox 6">
            <a:extLst>
              <a:ext uri="{FF2B5EF4-FFF2-40B4-BE49-F238E27FC236}">
                <a16:creationId xmlns:a16="http://schemas.microsoft.com/office/drawing/2014/main" id="{C4D6F315-96A4-7BB4-EEAC-D60742F29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372" y="1268760"/>
            <a:ext cx="668876" cy="3310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AX</a:t>
            </a:r>
          </a:p>
        </p:txBody>
      </p:sp>
      <p:sp>
        <p:nvSpPr>
          <p:cNvPr id="161" name="TextBox 6">
            <a:extLst>
              <a:ext uri="{FF2B5EF4-FFF2-40B4-BE49-F238E27FC236}">
                <a16:creationId xmlns:a16="http://schemas.microsoft.com/office/drawing/2014/main" id="{6ECE75E4-6D97-6D92-F932-DFDFE9DDC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1660" y="1268760"/>
            <a:ext cx="668876" cy="3310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AX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D836DD8-326C-A60C-DAC0-28A5CA470541}"/>
              </a:ext>
            </a:extLst>
          </p:cNvPr>
          <p:cNvGrpSpPr/>
          <p:nvPr/>
        </p:nvGrpSpPr>
        <p:grpSpPr>
          <a:xfrm>
            <a:off x="1473444" y="1317753"/>
            <a:ext cx="734124" cy="239039"/>
            <a:chOff x="1522170" y="1245165"/>
            <a:chExt cx="734124" cy="239039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05A8FC88-90F1-954C-C38E-84E72A527A6E}"/>
                </a:ext>
              </a:extLst>
            </p:cNvPr>
            <p:cNvSpPr/>
            <p:nvPr/>
          </p:nvSpPr>
          <p:spPr>
            <a:xfrm>
              <a:off x="1584620" y="1245165"/>
              <a:ext cx="624707" cy="239039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0000"/>
                </a:gs>
                <a:gs pos="78000">
                  <a:srgbClr val="FFC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BE6C751-24BD-C219-E519-924363CB98E8}"/>
                </a:ext>
              </a:extLst>
            </p:cNvPr>
            <p:cNvSpPr txBox="1"/>
            <p:nvPr/>
          </p:nvSpPr>
          <p:spPr>
            <a:xfrm>
              <a:off x="1522170" y="1268760"/>
              <a:ext cx="734124" cy="21544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square" t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柴油版</a:t>
              </a:r>
            </a:p>
          </p:txBody>
        </p:sp>
      </p:grpSp>
      <p:sp>
        <p:nvSpPr>
          <p:cNvPr id="200" name="流程图: 卡片 199">
            <a:extLst>
              <a:ext uri="{FF2B5EF4-FFF2-40B4-BE49-F238E27FC236}">
                <a16:creationId xmlns:a16="http://schemas.microsoft.com/office/drawing/2014/main" id="{5E2521B8-93FD-F103-5570-0B7BA610A70A}"/>
              </a:ext>
            </a:extLst>
          </p:cNvPr>
          <p:cNvSpPr/>
          <p:nvPr/>
        </p:nvSpPr>
        <p:spPr>
          <a:xfrm>
            <a:off x="2674655" y="4238577"/>
            <a:ext cx="2157561" cy="2286048"/>
          </a:xfrm>
          <a:prstGeom prst="flowChartPunchedCard">
            <a:avLst/>
          </a:prstGeom>
          <a:gradFill>
            <a:gsLst>
              <a:gs pos="0">
                <a:schemeClr val="bg1">
                  <a:alpha val="4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1" name="流程图: 卡片 200">
            <a:extLst>
              <a:ext uri="{FF2B5EF4-FFF2-40B4-BE49-F238E27FC236}">
                <a16:creationId xmlns:a16="http://schemas.microsoft.com/office/drawing/2014/main" id="{D630A05A-3718-AFE3-6BDF-31F82EB21E0F}"/>
              </a:ext>
            </a:extLst>
          </p:cNvPr>
          <p:cNvSpPr/>
          <p:nvPr/>
        </p:nvSpPr>
        <p:spPr>
          <a:xfrm>
            <a:off x="5014347" y="4238577"/>
            <a:ext cx="2157561" cy="2286048"/>
          </a:xfrm>
          <a:prstGeom prst="flowChartPunchedCard">
            <a:avLst/>
          </a:prstGeom>
          <a:gradFill>
            <a:gsLst>
              <a:gs pos="0">
                <a:srgbClr val="C00000">
                  <a:alpha val="41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2" name="流程图: 卡片 201">
            <a:extLst>
              <a:ext uri="{FF2B5EF4-FFF2-40B4-BE49-F238E27FC236}">
                <a16:creationId xmlns:a16="http://schemas.microsoft.com/office/drawing/2014/main" id="{CB1B3DC4-3A11-6E3E-92BA-81594CDF9393}"/>
              </a:ext>
            </a:extLst>
          </p:cNvPr>
          <p:cNvSpPr/>
          <p:nvPr/>
        </p:nvSpPr>
        <p:spPr>
          <a:xfrm>
            <a:off x="7354039" y="4238577"/>
            <a:ext cx="2157561" cy="2286048"/>
          </a:xfrm>
          <a:prstGeom prst="flowChartPunchedCard">
            <a:avLst/>
          </a:prstGeom>
          <a:gradFill>
            <a:gsLst>
              <a:gs pos="0">
                <a:srgbClr val="1C8C04">
                  <a:alpha val="41000"/>
                </a:srgbClr>
              </a:gs>
              <a:gs pos="100000">
                <a:srgbClr val="1C8C0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3" name="流程图: 卡片 202">
            <a:extLst>
              <a:ext uri="{FF2B5EF4-FFF2-40B4-BE49-F238E27FC236}">
                <a16:creationId xmlns:a16="http://schemas.microsoft.com/office/drawing/2014/main" id="{949E892E-FB92-C3EB-7FA8-FBD01CB6140A}"/>
              </a:ext>
            </a:extLst>
          </p:cNvPr>
          <p:cNvSpPr/>
          <p:nvPr/>
        </p:nvSpPr>
        <p:spPr>
          <a:xfrm>
            <a:off x="9693731" y="4238577"/>
            <a:ext cx="2157561" cy="2286048"/>
          </a:xfrm>
          <a:prstGeom prst="flowChartPunchedCard">
            <a:avLst/>
          </a:prstGeom>
          <a:gradFill>
            <a:gsLst>
              <a:gs pos="0">
                <a:srgbClr val="00E8FF">
                  <a:alpha val="41000"/>
                </a:srgbClr>
              </a:gs>
              <a:gs pos="100000">
                <a:srgbClr val="00E8FF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F523EBF-5AED-9A40-71E8-19351A477A59}"/>
              </a:ext>
            </a:extLst>
          </p:cNvPr>
          <p:cNvGrpSpPr/>
          <p:nvPr/>
        </p:nvGrpSpPr>
        <p:grpSpPr>
          <a:xfrm>
            <a:off x="6090134" y="1317753"/>
            <a:ext cx="734124" cy="239039"/>
            <a:chOff x="1522170" y="1245165"/>
            <a:chExt cx="734124" cy="239039"/>
          </a:xfrm>
        </p:grpSpPr>
        <p:sp>
          <p:nvSpPr>
            <p:cNvPr id="175" name="矩形: 圆角 174">
              <a:extLst>
                <a:ext uri="{FF2B5EF4-FFF2-40B4-BE49-F238E27FC236}">
                  <a16:creationId xmlns:a16="http://schemas.microsoft.com/office/drawing/2014/main" id="{5AEF4943-08CE-EA52-3A71-B03B4DCBA117}"/>
                </a:ext>
              </a:extLst>
            </p:cNvPr>
            <p:cNvSpPr/>
            <p:nvPr/>
          </p:nvSpPr>
          <p:spPr>
            <a:xfrm>
              <a:off x="1584620" y="1245165"/>
              <a:ext cx="624707" cy="239039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0000"/>
                </a:gs>
                <a:gs pos="78000">
                  <a:srgbClr val="FFC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D530D5B6-0227-4BE1-264F-3209CB3776A0}"/>
                </a:ext>
              </a:extLst>
            </p:cNvPr>
            <p:cNvSpPr txBox="1"/>
            <p:nvPr/>
          </p:nvSpPr>
          <p:spPr>
            <a:xfrm>
              <a:off x="1522170" y="1268760"/>
              <a:ext cx="734124" cy="21544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square" t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柴油版</a:t>
              </a:r>
            </a:p>
          </p:txBody>
        </p:sp>
      </p:grpSp>
      <p:sp>
        <p:nvSpPr>
          <p:cNvPr id="39" name="流程图: 卡片 38">
            <a:extLst>
              <a:ext uri="{FF2B5EF4-FFF2-40B4-BE49-F238E27FC236}">
                <a16:creationId xmlns:a16="http://schemas.microsoft.com/office/drawing/2014/main" id="{C34AAF74-38C3-9DA7-5B62-DC91A8D24DB3}"/>
              </a:ext>
            </a:extLst>
          </p:cNvPr>
          <p:cNvSpPr/>
          <p:nvPr/>
        </p:nvSpPr>
        <p:spPr>
          <a:xfrm>
            <a:off x="334963" y="4238577"/>
            <a:ext cx="2157561" cy="2286048"/>
          </a:xfrm>
          <a:prstGeom prst="flowChartPunchedCard">
            <a:avLst/>
          </a:prstGeom>
          <a:gradFill>
            <a:gsLst>
              <a:gs pos="0">
                <a:srgbClr val="FF0000">
                  <a:alpha val="41000"/>
                </a:srgbClr>
              </a:gs>
              <a:gs pos="100000">
                <a:srgbClr val="FF0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18740B7E-3F8E-13F6-A737-D3CE1D02AEB3}"/>
              </a:ext>
            </a:extLst>
          </p:cNvPr>
          <p:cNvSpPr txBox="1"/>
          <p:nvPr/>
        </p:nvSpPr>
        <p:spPr>
          <a:xfrm>
            <a:off x="435474" y="4737363"/>
            <a:ext cx="2132134" cy="1397049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电器件保修期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12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个月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不限里程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首年保零部件可进行免责维修处理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一年内定期保养赠送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200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元配件兑换券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+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柴油粗滤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+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柴油精滤（不含水寒宝）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注册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e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随行赠送暖心护航包一个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61E6E5B6-99AC-EF32-84CC-BE5801601EFF}"/>
              </a:ext>
            </a:extLst>
          </p:cNvPr>
          <p:cNvSpPr txBox="1"/>
          <p:nvPr/>
        </p:nvSpPr>
        <p:spPr>
          <a:xfrm>
            <a:off x="5146685" y="4725144"/>
            <a:ext cx="1954748" cy="76610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终身循环保修   终身赠送滤芯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终身免费维修   终身技术支持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终身驾驶培训   终身智能管控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C5635BC9-9447-5090-F8D3-D49462F5E7FE}"/>
              </a:ext>
            </a:extLst>
          </p:cNvPr>
          <p:cNvSpPr txBox="1"/>
          <p:nvPr/>
        </p:nvSpPr>
        <p:spPr>
          <a:xfrm>
            <a:off x="2849849" y="4704148"/>
            <a:ext cx="1715381" cy="102771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保修期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36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个月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服务站专属工位服务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服务享受优先派工权利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赠送三年内免费保养服务 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6843F470-BCFC-356E-BE3A-34BC69581017}"/>
              </a:ext>
            </a:extLst>
          </p:cNvPr>
          <p:cNvSpPr txBox="1"/>
          <p:nvPr/>
        </p:nvSpPr>
        <p:spPr>
          <a:xfrm>
            <a:off x="7332181" y="4771933"/>
            <a:ext cx="2188293" cy="504497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主动上门巡回服务一次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批量购车首年免费车队管理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ACA8EFFE-EB01-C2AE-0732-96C3FA0C3B53}"/>
              </a:ext>
            </a:extLst>
          </p:cNvPr>
          <p:cNvSpPr txBox="1"/>
          <p:nvPr/>
        </p:nvSpPr>
        <p:spPr>
          <a:xfrm>
            <a:off x="9756062" y="4754888"/>
            <a:ext cx="2102807" cy="1504771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主动上门巡回服务一次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万公里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免责保修服务（不追究客户使用责任）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用户进站第一、二次定期保养，买机油送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100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元配件兑换券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+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滤芯（柴滤不含水寒宝）。（必须在陕汽站保养）</a:t>
            </a:r>
          </a:p>
        </p:txBody>
      </p:sp>
      <p:pic>
        <p:nvPicPr>
          <p:cNvPr id="190" name="Picture 22">
            <a:extLst>
              <a:ext uri="{FF2B5EF4-FFF2-40B4-BE49-F238E27FC236}">
                <a16:creationId xmlns:a16="http://schemas.microsoft.com/office/drawing/2014/main" id="{8D3AC814-66FD-A471-2D22-77E17804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2" y="340979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22">
            <a:extLst>
              <a:ext uri="{FF2B5EF4-FFF2-40B4-BE49-F238E27FC236}">
                <a16:creationId xmlns:a16="http://schemas.microsoft.com/office/drawing/2014/main" id="{5020FC92-1E43-498E-D8B6-CC9ACDA73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3690" y="340979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22">
            <a:extLst>
              <a:ext uri="{FF2B5EF4-FFF2-40B4-BE49-F238E27FC236}">
                <a16:creationId xmlns:a16="http://schemas.microsoft.com/office/drawing/2014/main" id="{2F0572FF-7BAC-59B3-E41F-C29793ABA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584" y="340979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22">
            <a:extLst>
              <a:ext uri="{FF2B5EF4-FFF2-40B4-BE49-F238E27FC236}">
                <a16:creationId xmlns:a16="http://schemas.microsoft.com/office/drawing/2014/main" id="{0AA0B543-C0E4-FBF7-41A7-CE9FC4584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rgbClr val="1C8C0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7478" y="340979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2">
            <a:extLst>
              <a:ext uri="{FF2B5EF4-FFF2-40B4-BE49-F238E27FC236}">
                <a16:creationId xmlns:a16="http://schemas.microsoft.com/office/drawing/2014/main" id="{E55877C8-E847-0F8B-CCC0-58004D03C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rgbClr val="00E8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14372" y="340979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图片 194" descr="图片包含 室内, 餐桌, 就坐&#10;&#10;描述已自动生成">
            <a:extLst>
              <a:ext uri="{FF2B5EF4-FFF2-40B4-BE49-F238E27FC236}">
                <a16:creationId xmlns:a16="http://schemas.microsoft.com/office/drawing/2014/main" id="{A9D5784D-627C-25D2-CD15-E549ED3143B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21442">
            <a:off x="-42284" y="3622399"/>
            <a:ext cx="1100415" cy="1645609"/>
          </a:xfrm>
          <a:prstGeom prst="rect">
            <a:avLst/>
          </a:prstGeom>
        </p:spPr>
      </p:pic>
      <p:pic>
        <p:nvPicPr>
          <p:cNvPr id="196" name="图片 195" descr="图片包含 室内, 餐桌, 就坐&#10;&#10;描述已自动生成">
            <a:extLst>
              <a:ext uri="{FF2B5EF4-FFF2-40B4-BE49-F238E27FC236}">
                <a16:creationId xmlns:a16="http://schemas.microsoft.com/office/drawing/2014/main" id="{F2B3EDE7-C4BA-544B-2952-634EE2CC672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681938">
            <a:off x="2293749" y="4289367"/>
            <a:ext cx="1100415" cy="343130"/>
          </a:xfrm>
          <a:prstGeom prst="rect">
            <a:avLst/>
          </a:prstGeom>
        </p:spPr>
      </p:pic>
      <p:pic>
        <p:nvPicPr>
          <p:cNvPr id="197" name="图片 196" descr="图片包含 室内, 餐桌, 就坐&#10;&#10;描述已自动生成">
            <a:extLst>
              <a:ext uri="{FF2B5EF4-FFF2-40B4-BE49-F238E27FC236}">
                <a16:creationId xmlns:a16="http://schemas.microsoft.com/office/drawing/2014/main" id="{5BF722D7-AEFE-66C2-1416-B9F18AA5C9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21442">
            <a:off x="4581141" y="3622399"/>
            <a:ext cx="1100415" cy="1645609"/>
          </a:xfrm>
          <a:prstGeom prst="rect">
            <a:avLst/>
          </a:prstGeom>
        </p:spPr>
      </p:pic>
      <p:pic>
        <p:nvPicPr>
          <p:cNvPr id="198" name="图片 197" descr="图片包含 室内, 餐桌, 就坐&#10;&#10;描述已自动生成">
            <a:extLst>
              <a:ext uri="{FF2B5EF4-FFF2-40B4-BE49-F238E27FC236}">
                <a16:creationId xmlns:a16="http://schemas.microsoft.com/office/drawing/2014/main" id="{51989817-9380-09B4-2C09-2A5723D715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prstClr val="black"/>
              <a:srgbClr val="1C8C0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70728">
            <a:off x="6949584" y="3622399"/>
            <a:ext cx="1100415" cy="1645609"/>
          </a:xfrm>
          <a:prstGeom prst="rect">
            <a:avLst/>
          </a:prstGeom>
        </p:spPr>
      </p:pic>
      <p:pic>
        <p:nvPicPr>
          <p:cNvPr id="199" name="图片 198" descr="图片包含 室内, 餐桌, 就坐&#10;&#10;描述已自动生成">
            <a:extLst>
              <a:ext uri="{FF2B5EF4-FFF2-40B4-BE49-F238E27FC236}">
                <a16:creationId xmlns:a16="http://schemas.microsoft.com/office/drawing/2014/main" id="{265E9675-289E-57A4-878D-13659AA9F50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15422">
            <a:off x="9329262" y="4255809"/>
            <a:ext cx="1100415" cy="432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3010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男人站在路边&#10;&#10;中度可信度描述已自动生成">
            <a:extLst>
              <a:ext uri="{FF2B5EF4-FFF2-40B4-BE49-F238E27FC236}">
                <a16:creationId xmlns:a16="http://schemas.microsoft.com/office/drawing/2014/main" id="{2B2EE60C-2901-350B-C214-32CB1E3A9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" y="-22386"/>
            <a:ext cx="12244451" cy="688750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6727E32-5BCC-8A7B-6D12-B9F2CB99A32F}"/>
              </a:ext>
            </a:extLst>
          </p:cNvPr>
          <p:cNvSpPr/>
          <p:nvPr/>
        </p:nvSpPr>
        <p:spPr>
          <a:xfrm>
            <a:off x="0" y="0"/>
            <a:ext cx="12244451" cy="6916627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3F02F3E-DB2C-19B4-F465-4CF2FCF167DC}"/>
              </a:ext>
            </a:extLst>
          </p:cNvPr>
          <p:cNvGrpSpPr/>
          <p:nvPr/>
        </p:nvGrpSpPr>
        <p:grpSpPr>
          <a:xfrm>
            <a:off x="47328" y="-216896"/>
            <a:ext cx="319919" cy="7246296"/>
            <a:chOff x="47328" y="-477527"/>
            <a:chExt cx="319919" cy="7246296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A20DC45-3A59-AD69-1C9A-1B67BE5BD2DC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5F795E7-8AB2-BB3D-FE52-793EFC16FB65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4BA7038-8645-B352-4C60-BBB53193931C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56" name="!!!1" descr="黑暗中的灯光&#10;&#10;描述已自动生成">
              <a:extLst>
                <a:ext uri="{FF2B5EF4-FFF2-40B4-BE49-F238E27FC236}">
                  <a16:creationId xmlns:a16="http://schemas.microsoft.com/office/drawing/2014/main" id="{EF55384D-056F-2AC8-E8E0-37565361F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57" name="!!!1" descr="黑暗中的灯光&#10;&#10;描述已自动生成">
              <a:extLst>
                <a:ext uri="{FF2B5EF4-FFF2-40B4-BE49-F238E27FC236}">
                  <a16:creationId xmlns:a16="http://schemas.microsoft.com/office/drawing/2014/main" id="{564D9B8A-FD84-5D9B-9D7B-3957220A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58" name="!!!1" descr="黑暗中的灯光&#10;&#10;描述已自动生成">
              <a:extLst>
                <a:ext uri="{FF2B5EF4-FFF2-40B4-BE49-F238E27FC236}">
                  <a16:creationId xmlns:a16="http://schemas.microsoft.com/office/drawing/2014/main" id="{7F05B08B-3CB4-0521-BD7B-02508DA6E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855D42B-19B9-E7DF-2BE3-5C360DAABCEC}"/>
              </a:ext>
            </a:extLst>
          </p:cNvPr>
          <p:cNvGrpSpPr/>
          <p:nvPr/>
        </p:nvGrpSpPr>
        <p:grpSpPr>
          <a:xfrm flipH="1">
            <a:off x="11856640" y="-216896"/>
            <a:ext cx="319919" cy="7246296"/>
            <a:chOff x="47328" y="-477527"/>
            <a:chExt cx="319919" cy="724629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897AF00-045C-E3F1-3EFD-1A53C673D2AA}"/>
                </a:ext>
              </a:extLst>
            </p:cNvPr>
            <p:cNvSpPr/>
            <p:nvPr/>
          </p:nvSpPr>
          <p:spPr>
            <a:xfrm>
              <a:off x="115065" y="-477527"/>
              <a:ext cx="104853" cy="7246296"/>
            </a:xfrm>
            <a:custGeom>
              <a:avLst/>
              <a:gdLst>
                <a:gd name="connsiteX0" fmla="*/ 118334 w 139849"/>
                <a:gd name="connsiteY0" fmla="*/ 5690795 h 5690795"/>
                <a:gd name="connsiteX1" fmla="*/ 118334 w 139849"/>
                <a:gd name="connsiteY1" fmla="*/ 5690795 h 5690795"/>
                <a:gd name="connsiteX2" fmla="*/ 107576 w 139849"/>
                <a:gd name="connsiteY2" fmla="*/ 5550946 h 5690795"/>
                <a:gd name="connsiteX3" fmla="*/ 107576 w 139849"/>
                <a:gd name="connsiteY3" fmla="*/ 3614569 h 5690795"/>
                <a:gd name="connsiteX4" fmla="*/ 0 w 139849"/>
                <a:gd name="connsiteY4" fmla="*/ 3388659 h 5690795"/>
                <a:gd name="connsiteX5" fmla="*/ 0 w 139849"/>
                <a:gd name="connsiteY5" fmla="*/ 1893346 h 5690795"/>
                <a:gd name="connsiteX6" fmla="*/ 139849 w 139849"/>
                <a:gd name="connsiteY6" fmla="*/ 1592132 h 5690795"/>
                <a:gd name="connsiteX7" fmla="*/ 139849 w 139849"/>
                <a:gd name="connsiteY7" fmla="*/ 0 h 5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849" h="5690795">
                  <a:moveTo>
                    <a:pt x="118334" y="5690795"/>
                  </a:moveTo>
                  <a:lnTo>
                    <a:pt x="118334" y="5690795"/>
                  </a:lnTo>
                  <a:cubicBezTo>
                    <a:pt x="106506" y="5572515"/>
                    <a:pt x="107576" y="5619257"/>
                    <a:pt x="107576" y="5550946"/>
                  </a:cubicBezTo>
                  <a:lnTo>
                    <a:pt x="107576" y="3614569"/>
                  </a:lnTo>
                  <a:lnTo>
                    <a:pt x="0" y="3388659"/>
                  </a:lnTo>
                  <a:lnTo>
                    <a:pt x="0" y="1893346"/>
                  </a:lnTo>
                  <a:lnTo>
                    <a:pt x="139849" y="1592132"/>
                  </a:lnTo>
                  <a:lnTo>
                    <a:pt x="139849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5F15649-5760-D08A-4231-D44337EE9C62}"/>
                </a:ext>
              </a:extLst>
            </p:cNvPr>
            <p:cNvSpPr/>
            <p:nvPr/>
          </p:nvSpPr>
          <p:spPr>
            <a:xfrm>
              <a:off x="152400" y="-64597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86BA28A-66E0-553D-74C5-437CC14F8EAB}"/>
                </a:ext>
              </a:extLst>
            </p:cNvPr>
            <p:cNvSpPr/>
            <p:nvPr/>
          </p:nvSpPr>
          <p:spPr>
            <a:xfrm>
              <a:off x="198120" y="2488103"/>
              <a:ext cx="0" cy="1264920"/>
            </a:xfrm>
            <a:custGeom>
              <a:avLst/>
              <a:gdLst>
                <a:gd name="connsiteX0" fmla="*/ 0 w 0"/>
                <a:gd name="connsiteY0" fmla="*/ 0 h 1264920"/>
                <a:gd name="connsiteX1" fmla="*/ 0 w 0"/>
                <a:gd name="connsiteY1" fmla="*/ 1264920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64920">
                  <a:moveTo>
                    <a:pt x="0" y="0"/>
                  </a:moveTo>
                  <a:lnTo>
                    <a:pt x="0" y="1264920"/>
                  </a:lnTo>
                </a:path>
              </a:pathLst>
            </a:custGeom>
            <a:noFill/>
            <a:ln>
              <a:gradFill>
                <a:gsLst>
                  <a:gs pos="0">
                    <a:srgbClr val="E41C1C"/>
                  </a:gs>
                  <a:gs pos="100000">
                    <a:srgbClr val="E41C1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64" name="!!!1" descr="黑暗中的灯光&#10;&#10;描述已自动生成">
              <a:extLst>
                <a:ext uri="{FF2B5EF4-FFF2-40B4-BE49-F238E27FC236}">
                  <a16:creationId xmlns:a16="http://schemas.microsoft.com/office/drawing/2014/main" id="{747781B5-B2AC-670A-1197-12F2B5EAA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760488" y="440193"/>
              <a:ext cx="2000130" cy="255340"/>
            </a:xfrm>
            <a:prstGeom prst="rect">
              <a:avLst/>
            </a:prstGeom>
          </p:spPr>
        </p:pic>
        <p:pic>
          <p:nvPicPr>
            <p:cNvPr id="65" name="!!!1" descr="黑暗中的灯光&#10;&#10;描述已自动生成">
              <a:extLst>
                <a:ext uri="{FF2B5EF4-FFF2-40B4-BE49-F238E27FC236}">
                  <a16:creationId xmlns:a16="http://schemas.microsoft.com/office/drawing/2014/main" id="{7FDF5FCE-9033-CA2E-B79A-5D35637E7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82787" y="3201048"/>
              <a:ext cx="2000130" cy="139899"/>
            </a:xfrm>
            <a:prstGeom prst="rect">
              <a:avLst/>
            </a:prstGeom>
          </p:spPr>
        </p:pic>
        <p:pic>
          <p:nvPicPr>
            <p:cNvPr id="66" name="!!!1" descr="黑暗中的灯光&#10;&#10;描述已自动生成">
              <a:extLst>
                <a:ext uri="{FF2B5EF4-FFF2-40B4-BE49-F238E27FC236}">
                  <a16:creationId xmlns:a16="http://schemas.microsoft.com/office/drawing/2014/main" id="{7299E04A-6896-E9F1-FC93-2078C4A2F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-810779" y="5655260"/>
              <a:ext cx="2000130" cy="139899"/>
            </a:xfrm>
            <a:prstGeom prst="rect">
              <a:avLst/>
            </a:prstGeom>
          </p:spPr>
        </p:pic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1196DDC-562D-BBB4-BC1D-30642767DACA}"/>
              </a:ext>
            </a:extLst>
          </p:cNvPr>
          <p:cNvSpPr/>
          <p:nvPr/>
        </p:nvSpPr>
        <p:spPr>
          <a:xfrm>
            <a:off x="911424" y="548680"/>
            <a:ext cx="166991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1A9EEEAE-808A-EDF1-49C8-6B011D921845}"/>
              </a:ext>
            </a:extLst>
          </p:cNvPr>
          <p:cNvSpPr/>
          <p:nvPr/>
        </p:nvSpPr>
        <p:spPr>
          <a:xfrm>
            <a:off x="343513" y="1666815"/>
            <a:ext cx="3653505" cy="1344223"/>
          </a:xfrm>
          <a:custGeom>
            <a:avLst/>
            <a:gdLst>
              <a:gd name="connsiteX0" fmla="*/ 399747 w 3031146"/>
              <a:gd name="connsiteY0" fmla="*/ 0 h 1344223"/>
              <a:gd name="connsiteX1" fmla="*/ 2631397 w 3031146"/>
              <a:gd name="connsiteY1" fmla="*/ 0 h 1344223"/>
              <a:gd name="connsiteX2" fmla="*/ 2620017 w 3031146"/>
              <a:gd name="connsiteY2" fmla="*/ 38960 h 1344223"/>
              <a:gd name="connsiteX3" fmla="*/ 2735061 w 3031146"/>
              <a:gd name="connsiteY3" fmla="*/ 891415 h 1344223"/>
              <a:gd name="connsiteX4" fmla="*/ 2975856 w 3031146"/>
              <a:gd name="connsiteY4" fmla="*/ 1282942 h 1344223"/>
              <a:gd name="connsiteX5" fmla="*/ 3031146 w 3031146"/>
              <a:gd name="connsiteY5" fmla="*/ 1344223 h 1344223"/>
              <a:gd name="connsiteX6" fmla="*/ 0 w 3031146"/>
              <a:gd name="connsiteY6" fmla="*/ 1344223 h 1344223"/>
              <a:gd name="connsiteX7" fmla="*/ 55289 w 3031146"/>
              <a:gd name="connsiteY7" fmla="*/ 1282943 h 1344223"/>
              <a:gd name="connsiteX8" fmla="*/ 296083 w 3031146"/>
              <a:gd name="connsiteY8" fmla="*/ 891416 h 1344223"/>
              <a:gd name="connsiteX9" fmla="*/ 411128 w 3031146"/>
              <a:gd name="connsiteY9" fmla="*/ 38961 h 134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1146" h="1344223">
                <a:moveTo>
                  <a:pt x="399747" y="0"/>
                </a:moveTo>
                <a:lnTo>
                  <a:pt x="2631397" y="0"/>
                </a:lnTo>
                <a:lnTo>
                  <a:pt x="2620017" y="38960"/>
                </a:lnTo>
                <a:cubicBezTo>
                  <a:pt x="2571013" y="291481"/>
                  <a:pt x="2605490" y="595584"/>
                  <a:pt x="2735061" y="891415"/>
                </a:cubicBezTo>
                <a:cubicBezTo>
                  <a:pt x="2799847" y="1039330"/>
                  <a:pt x="2882273" y="1171175"/>
                  <a:pt x="2975856" y="1282942"/>
                </a:cubicBezTo>
                <a:lnTo>
                  <a:pt x="3031146" y="1344223"/>
                </a:lnTo>
                <a:lnTo>
                  <a:pt x="0" y="1344223"/>
                </a:lnTo>
                <a:lnTo>
                  <a:pt x="55289" y="1282943"/>
                </a:lnTo>
                <a:cubicBezTo>
                  <a:pt x="148872" y="1171176"/>
                  <a:pt x="231298" y="1039331"/>
                  <a:pt x="296083" y="891416"/>
                </a:cubicBezTo>
                <a:cubicBezTo>
                  <a:pt x="425655" y="595585"/>
                  <a:pt x="460131" y="291482"/>
                  <a:pt x="411128" y="38961"/>
                </a:cubicBezTo>
                <a:close/>
              </a:path>
            </a:pathLst>
          </a:custGeom>
          <a:gradFill>
            <a:gsLst>
              <a:gs pos="0">
                <a:srgbClr val="FF0000">
                  <a:alpha val="26000"/>
                </a:srgbClr>
              </a:gs>
              <a:gs pos="100000">
                <a:srgbClr val="E4771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714E741-03A9-9105-326F-ABCC8DE9B429}"/>
              </a:ext>
            </a:extLst>
          </p:cNvPr>
          <p:cNvSpPr/>
          <p:nvPr/>
        </p:nvSpPr>
        <p:spPr>
          <a:xfrm>
            <a:off x="1180025" y="548679"/>
            <a:ext cx="45719" cy="432048"/>
          </a:xfrm>
          <a:prstGeom prst="rect">
            <a:avLst/>
          </a:prstGeom>
          <a:solidFill>
            <a:srgbClr val="E41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4AB340E-4150-8FD6-7282-DA672D985EE9}"/>
              </a:ext>
            </a:extLst>
          </p:cNvPr>
          <p:cNvSpPr txBox="1"/>
          <p:nvPr/>
        </p:nvSpPr>
        <p:spPr>
          <a:xfrm>
            <a:off x="1331294" y="469107"/>
            <a:ext cx="4260650" cy="583629"/>
          </a:xfrm>
          <a:prstGeom prst="rect">
            <a:avLst/>
          </a:prstGeom>
          <a:noFill/>
        </p:spPr>
        <p:txBody>
          <a:bodyPr wrap="square" lIns="7200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E41C1C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eavy" panose="00020600040101010101" pitchFamily="18" charset="-122"/>
              </a:rPr>
              <a:t>维保计划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E41C1C"/>
                  </a:gs>
                </a:gsLst>
                <a:lin ang="54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F12482-5F4D-F4CE-292C-25FF4B4A8677}"/>
              </a:ext>
            </a:extLst>
          </p:cNvPr>
          <p:cNvSpPr/>
          <p:nvPr/>
        </p:nvSpPr>
        <p:spPr>
          <a:xfrm>
            <a:off x="839416" y="1232083"/>
            <a:ext cx="2663984" cy="432048"/>
          </a:xfrm>
          <a:prstGeom prst="rect">
            <a:avLst/>
          </a:prstGeom>
          <a:gradFill>
            <a:gsLst>
              <a:gs pos="0">
                <a:srgbClr val="FF0000">
                  <a:alpha val="27000"/>
                </a:srgbClr>
              </a:gs>
              <a:gs pos="50000">
                <a:srgbClr val="FF0000">
                  <a:alpha val="0"/>
                </a:srgbClr>
              </a:gs>
              <a:gs pos="100000">
                <a:srgbClr val="FF0000">
                  <a:alpha val="2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EE3B21-2A6B-4563-42E9-FA67062C4FCC}"/>
              </a:ext>
            </a:extLst>
          </p:cNvPr>
          <p:cNvSpPr txBox="1"/>
          <p:nvPr/>
        </p:nvSpPr>
        <p:spPr>
          <a:xfrm>
            <a:off x="767408" y="1232083"/>
            <a:ext cx="2755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长途物流护航服务计划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A4FCC2A9-CD4E-B643-901C-55D581D2D75D}"/>
              </a:ext>
            </a:extLst>
          </p:cNvPr>
          <p:cNvSpPr/>
          <p:nvPr/>
        </p:nvSpPr>
        <p:spPr>
          <a:xfrm>
            <a:off x="4940747" y="1232083"/>
            <a:ext cx="2663984" cy="432048"/>
          </a:xfrm>
          <a:prstGeom prst="rect">
            <a:avLst/>
          </a:prstGeom>
          <a:gradFill>
            <a:gsLst>
              <a:gs pos="0">
                <a:srgbClr val="FF0000">
                  <a:alpha val="27000"/>
                </a:srgbClr>
              </a:gs>
              <a:gs pos="50000">
                <a:srgbClr val="FF0000">
                  <a:alpha val="0"/>
                </a:srgbClr>
              </a:gs>
              <a:gs pos="100000">
                <a:srgbClr val="FF0000">
                  <a:alpha val="2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11DF329-2D28-3C00-CE4E-786F8F0A19B1}"/>
              </a:ext>
            </a:extLst>
          </p:cNvPr>
          <p:cNvSpPr/>
          <p:nvPr/>
        </p:nvSpPr>
        <p:spPr>
          <a:xfrm>
            <a:off x="983744" y="1772816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6724A21E-A8D2-45D0-5953-382B015359DE}"/>
              </a:ext>
            </a:extLst>
          </p:cNvPr>
          <p:cNvSpPr/>
          <p:nvPr/>
        </p:nvSpPr>
        <p:spPr>
          <a:xfrm>
            <a:off x="2207568" y="1772816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37AF8052-C731-7D13-61E8-061482E2FEBC}"/>
              </a:ext>
            </a:extLst>
          </p:cNvPr>
          <p:cNvSpPr/>
          <p:nvPr/>
        </p:nvSpPr>
        <p:spPr>
          <a:xfrm>
            <a:off x="983744" y="2283721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6A61D096-BE71-828E-3296-5E51156AE22E}"/>
              </a:ext>
            </a:extLst>
          </p:cNvPr>
          <p:cNvSpPr/>
          <p:nvPr/>
        </p:nvSpPr>
        <p:spPr>
          <a:xfrm>
            <a:off x="2207568" y="2283721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D54CFE-C7D8-DFAC-0EF7-F95A58970C6E}"/>
              </a:ext>
            </a:extLst>
          </p:cNvPr>
          <p:cNvSpPr txBox="1"/>
          <p:nvPr/>
        </p:nvSpPr>
        <p:spPr>
          <a:xfrm>
            <a:off x="1087328" y="1767464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干线保障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2BF4776-807C-F7C5-9E0B-EDB6D33E1261}"/>
              </a:ext>
            </a:extLst>
          </p:cNvPr>
          <p:cNvSpPr txBox="1"/>
          <p:nvPr/>
        </p:nvSpPr>
        <p:spPr>
          <a:xfrm>
            <a:off x="2279576" y="1767464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线路联动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8E57BD4B-678B-A5FE-32ED-F67383A2D377}"/>
              </a:ext>
            </a:extLst>
          </p:cNvPr>
          <p:cNvSpPr txBox="1"/>
          <p:nvPr/>
        </p:nvSpPr>
        <p:spPr>
          <a:xfrm>
            <a:off x="1087328" y="2276872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贴心服务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B2533F2A-95AD-F599-CA1A-87501EAEC7FC}"/>
              </a:ext>
            </a:extLst>
          </p:cNvPr>
          <p:cNvSpPr txBox="1"/>
          <p:nvPr/>
        </p:nvSpPr>
        <p:spPr>
          <a:xfrm>
            <a:off x="2279576" y="2276872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护航无忧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F78AADBC-2F42-E0BF-76B7-E250B78C755A}"/>
              </a:ext>
            </a:extLst>
          </p:cNvPr>
          <p:cNvSpPr/>
          <p:nvPr/>
        </p:nvSpPr>
        <p:spPr>
          <a:xfrm>
            <a:off x="9022648" y="1232083"/>
            <a:ext cx="2663984" cy="432048"/>
          </a:xfrm>
          <a:prstGeom prst="rect">
            <a:avLst/>
          </a:prstGeom>
          <a:gradFill>
            <a:gsLst>
              <a:gs pos="0">
                <a:srgbClr val="FF0000">
                  <a:alpha val="27000"/>
                </a:srgbClr>
              </a:gs>
              <a:gs pos="50000">
                <a:srgbClr val="FF0000">
                  <a:alpha val="0"/>
                </a:srgbClr>
              </a:gs>
              <a:gs pos="100000">
                <a:srgbClr val="FF0000">
                  <a:alpha val="2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5EFAEDC-E1DB-3393-75AC-565E60BF3E88}"/>
              </a:ext>
            </a:extLst>
          </p:cNvPr>
          <p:cNvSpPr/>
          <p:nvPr/>
        </p:nvSpPr>
        <p:spPr>
          <a:xfrm>
            <a:off x="623392" y="2947466"/>
            <a:ext cx="3653505" cy="674087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2D6CC6A-9BDB-46A0-B4FB-F384138A04D6}"/>
              </a:ext>
            </a:extLst>
          </p:cNvPr>
          <p:cNvSpPr txBox="1"/>
          <p:nvPr/>
        </p:nvSpPr>
        <p:spPr>
          <a:xfrm>
            <a:off x="1299022" y="2947466"/>
            <a:ext cx="27359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优先保障长途标载物流车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B072103E-5837-4450-4CED-C1388B1B006B}"/>
              </a:ext>
            </a:extLst>
          </p:cNvPr>
          <p:cNvSpPr/>
          <p:nvPr/>
        </p:nvSpPr>
        <p:spPr>
          <a:xfrm>
            <a:off x="623392" y="3710191"/>
            <a:ext cx="3653505" cy="674087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B2688982-C32D-8577-7C11-EFBF2AE4CD8D}"/>
              </a:ext>
            </a:extLst>
          </p:cNvPr>
          <p:cNvSpPr/>
          <p:nvPr/>
        </p:nvSpPr>
        <p:spPr>
          <a:xfrm>
            <a:off x="623392" y="4472916"/>
            <a:ext cx="3653505" cy="674087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id="{8DF26FA9-50E3-7C61-3A1F-2AB8DCC8D97D}"/>
              </a:ext>
            </a:extLst>
          </p:cNvPr>
          <p:cNvSpPr/>
          <p:nvPr/>
        </p:nvSpPr>
        <p:spPr>
          <a:xfrm>
            <a:off x="623392" y="5235641"/>
            <a:ext cx="3653505" cy="674087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C5445BBA-F582-9AAD-9C25-2F03DCE3427F}"/>
              </a:ext>
            </a:extLst>
          </p:cNvPr>
          <p:cNvSpPr/>
          <p:nvPr/>
        </p:nvSpPr>
        <p:spPr>
          <a:xfrm>
            <a:off x="623392" y="5998366"/>
            <a:ext cx="3653505" cy="674087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7AC927C2-CFAE-7BD8-D227-53EE83EF479F}"/>
              </a:ext>
            </a:extLst>
          </p:cNvPr>
          <p:cNvSpPr txBox="1"/>
          <p:nvPr/>
        </p:nvSpPr>
        <p:spPr>
          <a:xfrm>
            <a:off x="767408" y="4067687"/>
            <a:ext cx="356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服务全过程实时管控，一站式修复保障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80DADD14-58FF-15C4-CBD7-7895CCDCC4CA}"/>
              </a:ext>
            </a:extLst>
          </p:cNvPr>
          <p:cNvSpPr txBox="1"/>
          <p:nvPr/>
        </p:nvSpPr>
        <p:spPr>
          <a:xfrm>
            <a:off x="767408" y="4818576"/>
            <a:ext cx="356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匹配专业维修检测工具，专业技术能力持续提升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3F23E40C-B226-E730-4979-12698DF7859F}"/>
              </a:ext>
            </a:extLst>
          </p:cNvPr>
          <p:cNvSpPr txBox="1"/>
          <p:nvPr/>
        </p:nvSpPr>
        <p:spPr>
          <a:xfrm>
            <a:off x="767408" y="5569465"/>
            <a:ext cx="356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线路联动资源互补，专属配件专项预投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46B6E70-BC2D-CD82-F28C-AEC098D28D94}"/>
              </a:ext>
            </a:extLst>
          </p:cNvPr>
          <p:cNvSpPr txBox="1"/>
          <p:nvPr/>
        </p:nvSpPr>
        <p:spPr>
          <a:xfrm>
            <a:off x="767408" y="6320353"/>
            <a:ext cx="356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服务超时每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小时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300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元，每天最高赔付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1200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元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43417082-4615-9113-C8F1-6833A5A722A7}"/>
              </a:ext>
            </a:extLst>
          </p:cNvPr>
          <p:cNvSpPr txBox="1"/>
          <p:nvPr/>
        </p:nvSpPr>
        <p:spPr>
          <a:xfrm>
            <a:off x="767409" y="3316798"/>
            <a:ext cx="356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国省干线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600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家沿线重点保障站点，明确保障线路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C04DD622-0736-0F36-96B3-DC4CED32C48E}"/>
              </a:ext>
            </a:extLst>
          </p:cNvPr>
          <p:cNvSpPr txBox="1"/>
          <p:nvPr/>
        </p:nvSpPr>
        <p:spPr>
          <a:xfrm>
            <a:off x="1299022" y="3717179"/>
            <a:ext cx="17281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提升服务时效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F579B57C-DED1-3CF3-881D-77B8D44D10B4}"/>
              </a:ext>
            </a:extLst>
          </p:cNvPr>
          <p:cNvSpPr txBox="1"/>
          <p:nvPr/>
        </p:nvSpPr>
        <p:spPr>
          <a:xfrm>
            <a:off x="1299022" y="4486892"/>
            <a:ext cx="17281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保障高效修复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6636E565-58BC-F42C-220F-B826E6A658B7}"/>
              </a:ext>
            </a:extLst>
          </p:cNvPr>
          <p:cNvSpPr txBox="1"/>
          <p:nvPr/>
        </p:nvSpPr>
        <p:spPr>
          <a:xfrm>
            <a:off x="1299022" y="5256604"/>
            <a:ext cx="15882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保障及时供给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379B3916-953F-412C-243A-3920F0615FD7}"/>
              </a:ext>
            </a:extLst>
          </p:cNvPr>
          <p:cNvSpPr txBox="1"/>
          <p:nvPr/>
        </p:nvSpPr>
        <p:spPr>
          <a:xfrm>
            <a:off x="1299022" y="6026317"/>
            <a:ext cx="2088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促进问题快速解决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图形 16">
            <a:extLst>
              <a:ext uri="{FF2B5EF4-FFF2-40B4-BE49-F238E27FC236}">
                <a16:creationId xmlns:a16="http://schemas.microsoft.com/office/drawing/2014/main" id="{14F2AA0A-9398-29AB-E525-96B8744FC529}"/>
              </a:ext>
            </a:extLst>
          </p:cNvPr>
          <p:cNvSpPr/>
          <p:nvPr/>
        </p:nvSpPr>
        <p:spPr>
          <a:xfrm>
            <a:off x="959693" y="5219773"/>
            <a:ext cx="295268" cy="377325"/>
          </a:xfrm>
          <a:custGeom>
            <a:avLst/>
            <a:gdLst>
              <a:gd name="connsiteX0" fmla="*/ 653355 w 1306710"/>
              <a:gd name="connsiteY0" fmla="*/ 0 h 1669851"/>
              <a:gd name="connsiteX1" fmla="*/ 0 w 1306710"/>
              <a:gd name="connsiteY1" fmla="*/ 303609 h 1669851"/>
              <a:gd name="connsiteX2" fmla="*/ 0 w 1306710"/>
              <a:gd name="connsiteY2" fmla="*/ 759023 h 1669851"/>
              <a:gd name="connsiteX3" fmla="*/ 653355 w 1306710"/>
              <a:gd name="connsiteY3" fmla="*/ 1669852 h 1669851"/>
              <a:gd name="connsiteX4" fmla="*/ 1306711 w 1306710"/>
              <a:gd name="connsiteY4" fmla="*/ 759023 h 1669851"/>
              <a:gd name="connsiteX5" fmla="*/ 1306711 w 1306710"/>
              <a:gd name="connsiteY5" fmla="*/ 303609 h 1669851"/>
              <a:gd name="connsiteX6" fmla="*/ 653355 w 1306710"/>
              <a:gd name="connsiteY6" fmla="*/ 0 h 1669851"/>
              <a:gd name="connsiteX7" fmla="*/ 1187649 w 1306710"/>
              <a:gd name="connsiteY7" fmla="*/ 759023 h 1669851"/>
              <a:gd name="connsiteX8" fmla="*/ 1023938 w 1306710"/>
              <a:gd name="connsiteY8" fmla="*/ 1266527 h 1669851"/>
              <a:gd name="connsiteX9" fmla="*/ 653355 w 1306710"/>
              <a:gd name="connsiteY9" fmla="*/ 1544836 h 1669851"/>
              <a:gd name="connsiteX10" fmla="*/ 282773 w 1306710"/>
              <a:gd name="connsiteY10" fmla="*/ 1266527 h 1669851"/>
              <a:gd name="connsiteX11" fmla="*/ 119063 w 1306710"/>
              <a:gd name="connsiteY11" fmla="*/ 759023 h 1669851"/>
              <a:gd name="connsiteX12" fmla="*/ 119063 w 1306710"/>
              <a:gd name="connsiteY12" fmla="*/ 379512 h 1669851"/>
              <a:gd name="connsiteX13" fmla="*/ 653355 w 1306710"/>
              <a:gd name="connsiteY13" fmla="*/ 132457 h 1669851"/>
              <a:gd name="connsiteX14" fmla="*/ 1187649 w 1306710"/>
              <a:gd name="connsiteY14" fmla="*/ 381000 h 1669851"/>
              <a:gd name="connsiteX15" fmla="*/ 1187649 w 1306710"/>
              <a:gd name="connsiteY15" fmla="*/ 759023 h 1669851"/>
              <a:gd name="connsiteX16" fmla="*/ 553641 w 1306710"/>
              <a:gd name="connsiteY16" fmla="*/ 983754 h 1669851"/>
              <a:gd name="connsiteX17" fmla="*/ 933152 w 1306710"/>
              <a:gd name="connsiteY17" fmla="*/ 604242 h 1669851"/>
              <a:gd name="connsiteX18" fmla="*/ 1017984 w 1306710"/>
              <a:gd name="connsiteY18" fmla="*/ 689074 h 1669851"/>
              <a:gd name="connsiteX19" fmla="*/ 638473 w 1306710"/>
              <a:gd name="connsiteY19" fmla="*/ 1068586 h 1669851"/>
              <a:gd name="connsiteX20" fmla="*/ 553641 w 1306710"/>
              <a:gd name="connsiteY20" fmla="*/ 1153418 h 1669851"/>
              <a:gd name="connsiteX21" fmla="*/ 468809 w 1306710"/>
              <a:gd name="connsiteY21" fmla="*/ 1068586 h 1669851"/>
              <a:gd name="connsiteX22" fmla="*/ 300633 w 1306710"/>
              <a:gd name="connsiteY22" fmla="*/ 900410 h 1669851"/>
              <a:gd name="connsiteX23" fmla="*/ 385465 w 1306710"/>
              <a:gd name="connsiteY23" fmla="*/ 815578 h 1669851"/>
              <a:gd name="connsiteX24" fmla="*/ 553641 w 1306710"/>
              <a:gd name="connsiteY24" fmla="*/ 983754 h 166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06710" h="1669851">
                <a:moveTo>
                  <a:pt x="653355" y="0"/>
                </a:moveTo>
                <a:lnTo>
                  <a:pt x="0" y="303609"/>
                </a:lnTo>
                <a:lnTo>
                  <a:pt x="0" y="759023"/>
                </a:lnTo>
                <a:cubicBezTo>
                  <a:pt x="0" y="1180207"/>
                  <a:pt x="278309" y="1573113"/>
                  <a:pt x="653355" y="1669852"/>
                </a:cubicBezTo>
                <a:cubicBezTo>
                  <a:pt x="1028402" y="1574602"/>
                  <a:pt x="1306711" y="1180207"/>
                  <a:pt x="1306711" y="759023"/>
                </a:cubicBezTo>
                <a:lnTo>
                  <a:pt x="1306711" y="303609"/>
                </a:lnTo>
                <a:lnTo>
                  <a:pt x="653355" y="0"/>
                </a:lnTo>
                <a:close/>
                <a:moveTo>
                  <a:pt x="1187649" y="759023"/>
                </a:moveTo>
                <a:cubicBezTo>
                  <a:pt x="1187649" y="939105"/>
                  <a:pt x="1129606" y="1119188"/>
                  <a:pt x="1023938" y="1266527"/>
                </a:cubicBezTo>
                <a:cubicBezTo>
                  <a:pt x="925711" y="1403449"/>
                  <a:pt x="796230" y="1501676"/>
                  <a:pt x="653355" y="1544836"/>
                </a:cubicBezTo>
                <a:cubicBezTo>
                  <a:pt x="511969" y="1500188"/>
                  <a:pt x="381000" y="1403449"/>
                  <a:pt x="282773" y="1266527"/>
                </a:cubicBezTo>
                <a:cubicBezTo>
                  <a:pt x="177105" y="1119188"/>
                  <a:pt x="119063" y="937617"/>
                  <a:pt x="119063" y="759023"/>
                </a:cubicBezTo>
                <a:lnTo>
                  <a:pt x="119063" y="379512"/>
                </a:lnTo>
                <a:lnTo>
                  <a:pt x="653355" y="132457"/>
                </a:lnTo>
                <a:lnTo>
                  <a:pt x="1187649" y="381000"/>
                </a:lnTo>
                <a:lnTo>
                  <a:pt x="1187649" y="759023"/>
                </a:lnTo>
                <a:close/>
                <a:moveTo>
                  <a:pt x="553641" y="983754"/>
                </a:moveTo>
                <a:lnTo>
                  <a:pt x="933152" y="604242"/>
                </a:lnTo>
                <a:lnTo>
                  <a:pt x="1017984" y="689074"/>
                </a:lnTo>
                <a:lnTo>
                  <a:pt x="638473" y="1068586"/>
                </a:lnTo>
                <a:lnTo>
                  <a:pt x="553641" y="1153418"/>
                </a:lnTo>
                <a:lnTo>
                  <a:pt x="468809" y="1068586"/>
                </a:lnTo>
                <a:lnTo>
                  <a:pt x="300633" y="900410"/>
                </a:lnTo>
                <a:lnTo>
                  <a:pt x="385465" y="815578"/>
                </a:lnTo>
                <a:lnTo>
                  <a:pt x="553641" y="983754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5" name="图形 19">
            <a:extLst>
              <a:ext uri="{FF2B5EF4-FFF2-40B4-BE49-F238E27FC236}">
                <a16:creationId xmlns:a16="http://schemas.microsoft.com/office/drawing/2014/main" id="{631D8C52-BEF7-D52C-8963-DC80F64A168F}"/>
              </a:ext>
            </a:extLst>
          </p:cNvPr>
          <p:cNvSpPr/>
          <p:nvPr/>
        </p:nvSpPr>
        <p:spPr>
          <a:xfrm>
            <a:off x="959692" y="6012395"/>
            <a:ext cx="322759" cy="322759"/>
          </a:xfrm>
          <a:custGeom>
            <a:avLst/>
            <a:gdLst>
              <a:gd name="connsiteX0" fmla="*/ 1246186 w 1269998"/>
              <a:gd name="connsiteY0" fmla="*/ 817561 h 1269998"/>
              <a:gd name="connsiteX1" fmla="*/ 1198561 w 1269998"/>
              <a:gd name="connsiteY1" fmla="*/ 777874 h 1269998"/>
              <a:gd name="connsiteX2" fmla="*/ 1095375 w 1269998"/>
              <a:gd name="connsiteY2" fmla="*/ 754062 h 1269998"/>
              <a:gd name="connsiteX3" fmla="*/ 1111249 w 1269998"/>
              <a:gd name="connsiteY3" fmla="*/ 634999 h 1269998"/>
              <a:gd name="connsiteX4" fmla="*/ 1095375 w 1269998"/>
              <a:gd name="connsiteY4" fmla="*/ 515937 h 1269998"/>
              <a:gd name="connsiteX5" fmla="*/ 1198561 w 1269998"/>
              <a:gd name="connsiteY5" fmla="*/ 492124 h 1269998"/>
              <a:gd name="connsiteX6" fmla="*/ 1246186 w 1269998"/>
              <a:gd name="connsiteY6" fmla="*/ 452438 h 1269998"/>
              <a:gd name="connsiteX7" fmla="*/ 1269999 w 1269998"/>
              <a:gd name="connsiteY7" fmla="*/ 634999 h 1269998"/>
              <a:gd name="connsiteX8" fmla="*/ 1246186 w 1269998"/>
              <a:gd name="connsiteY8" fmla="*/ 817561 h 1269998"/>
              <a:gd name="connsiteX9" fmla="*/ 1095375 w 1269998"/>
              <a:gd name="connsiteY9" fmla="*/ 1071563 h 1269998"/>
              <a:gd name="connsiteX10" fmla="*/ 777874 w 1269998"/>
              <a:gd name="connsiteY10" fmla="*/ 1254124 h 1269998"/>
              <a:gd name="connsiteX11" fmla="*/ 793749 w 1269998"/>
              <a:gd name="connsiteY11" fmla="*/ 1190625 h 1269998"/>
              <a:gd name="connsiteX12" fmla="*/ 762000 w 1269998"/>
              <a:gd name="connsiteY12" fmla="*/ 1095375 h 1269998"/>
              <a:gd name="connsiteX13" fmla="*/ 968374 w 1269998"/>
              <a:gd name="connsiteY13" fmla="*/ 976312 h 1269998"/>
              <a:gd name="connsiteX14" fmla="*/ 1031874 w 1269998"/>
              <a:gd name="connsiteY14" fmla="*/ 1055686 h 1269998"/>
              <a:gd name="connsiteX15" fmla="*/ 1095375 w 1269998"/>
              <a:gd name="connsiteY15" fmla="*/ 1071563 h 1269998"/>
              <a:gd name="connsiteX16" fmla="*/ 23812 w 1269998"/>
              <a:gd name="connsiteY16" fmla="*/ 452438 h 1269998"/>
              <a:gd name="connsiteX17" fmla="*/ 71437 w 1269998"/>
              <a:gd name="connsiteY17" fmla="*/ 492124 h 1269998"/>
              <a:gd name="connsiteX18" fmla="*/ 174624 w 1269998"/>
              <a:gd name="connsiteY18" fmla="*/ 515937 h 1269998"/>
              <a:gd name="connsiteX19" fmla="*/ 158749 w 1269998"/>
              <a:gd name="connsiteY19" fmla="*/ 634999 h 1269998"/>
              <a:gd name="connsiteX20" fmla="*/ 174624 w 1269998"/>
              <a:gd name="connsiteY20" fmla="*/ 754062 h 1269998"/>
              <a:gd name="connsiteX21" fmla="*/ 71437 w 1269998"/>
              <a:gd name="connsiteY21" fmla="*/ 777874 h 1269998"/>
              <a:gd name="connsiteX22" fmla="*/ 23812 w 1269998"/>
              <a:gd name="connsiteY22" fmla="*/ 817561 h 1269998"/>
              <a:gd name="connsiteX23" fmla="*/ 0 w 1269998"/>
              <a:gd name="connsiteY23" fmla="*/ 634999 h 1269998"/>
              <a:gd name="connsiteX24" fmla="*/ 23812 w 1269998"/>
              <a:gd name="connsiteY24" fmla="*/ 452438 h 1269998"/>
              <a:gd name="connsiteX25" fmla="*/ 174624 w 1269998"/>
              <a:gd name="connsiteY25" fmla="*/ 198436 h 1269998"/>
              <a:gd name="connsiteX26" fmla="*/ 492124 w 1269998"/>
              <a:gd name="connsiteY26" fmla="*/ 15874 h 1269998"/>
              <a:gd name="connsiteX27" fmla="*/ 476250 w 1269998"/>
              <a:gd name="connsiteY27" fmla="*/ 79374 h 1269998"/>
              <a:gd name="connsiteX28" fmla="*/ 507999 w 1269998"/>
              <a:gd name="connsiteY28" fmla="*/ 174624 h 1269998"/>
              <a:gd name="connsiteX29" fmla="*/ 301624 w 1269998"/>
              <a:gd name="connsiteY29" fmla="*/ 293686 h 1269998"/>
              <a:gd name="connsiteX30" fmla="*/ 230187 w 1269998"/>
              <a:gd name="connsiteY30" fmla="*/ 222249 h 1269998"/>
              <a:gd name="connsiteX31" fmla="*/ 174624 w 1269998"/>
              <a:gd name="connsiteY31" fmla="*/ 198436 h 1269998"/>
              <a:gd name="connsiteX32" fmla="*/ 174624 w 1269998"/>
              <a:gd name="connsiteY32" fmla="*/ 1071563 h 1269998"/>
              <a:gd name="connsiteX33" fmla="*/ 238125 w 1269998"/>
              <a:gd name="connsiteY33" fmla="*/ 1047750 h 1269998"/>
              <a:gd name="connsiteX34" fmla="*/ 301624 w 1269998"/>
              <a:gd name="connsiteY34" fmla="*/ 968374 h 1269998"/>
              <a:gd name="connsiteX35" fmla="*/ 507999 w 1269998"/>
              <a:gd name="connsiteY35" fmla="*/ 1087437 h 1269998"/>
              <a:gd name="connsiteX36" fmla="*/ 476250 w 1269998"/>
              <a:gd name="connsiteY36" fmla="*/ 1190625 h 1269998"/>
              <a:gd name="connsiteX37" fmla="*/ 492124 w 1269998"/>
              <a:gd name="connsiteY37" fmla="*/ 1254124 h 1269998"/>
              <a:gd name="connsiteX38" fmla="*/ 174624 w 1269998"/>
              <a:gd name="connsiteY38" fmla="*/ 1071563 h 1269998"/>
              <a:gd name="connsiteX39" fmla="*/ 1095375 w 1269998"/>
              <a:gd name="connsiteY39" fmla="*/ 198436 h 1269998"/>
              <a:gd name="connsiteX40" fmla="*/ 1031874 w 1269998"/>
              <a:gd name="connsiteY40" fmla="*/ 222249 h 1269998"/>
              <a:gd name="connsiteX41" fmla="*/ 968374 w 1269998"/>
              <a:gd name="connsiteY41" fmla="*/ 301624 h 1269998"/>
              <a:gd name="connsiteX42" fmla="*/ 762000 w 1269998"/>
              <a:gd name="connsiteY42" fmla="*/ 182562 h 1269998"/>
              <a:gd name="connsiteX43" fmla="*/ 793749 w 1269998"/>
              <a:gd name="connsiteY43" fmla="*/ 79374 h 1269998"/>
              <a:gd name="connsiteX44" fmla="*/ 777874 w 1269998"/>
              <a:gd name="connsiteY44" fmla="*/ 15874 h 1269998"/>
              <a:gd name="connsiteX45" fmla="*/ 1095375 w 1269998"/>
              <a:gd name="connsiteY45" fmla="*/ 198436 h 1269998"/>
              <a:gd name="connsiteX46" fmla="*/ 634999 w 1269998"/>
              <a:gd name="connsiteY46" fmla="*/ 158749 h 1269998"/>
              <a:gd name="connsiteX47" fmla="*/ 555624 w 1269998"/>
              <a:gd name="connsiteY47" fmla="*/ 79374 h 1269998"/>
              <a:gd name="connsiteX48" fmla="*/ 634999 w 1269998"/>
              <a:gd name="connsiteY48" fmla="*/ 0 h 1269998"/>
              <a:gd name="connsiteX49" fmla="*/ 714375 w 1269998"/>
              <a:gd name="connsiteY49" fmla="*/ 79374 h 1269998"/>
              <a:gd name="connsiteX50" fmla="*/ 634999 w 1269998"/>
              <a:gd name="connsiteY50" fmla="*/ 158749 h 1269998"/>
              <a:gd name="connsiteX51" fmla="*/ 634999 w 1269998"/>
              <a:gd name="connsiteY51" fmla="*/ 1269999 h 1269998"/>
              <a:gd name="connsiteX52" fmla="*/ 555624 w 1269998"/>
              <a:gd name="connsiteY52" fmla="*/ 1190625 h 1269998"/>
              <a:gd name="connsiteX53" fmla="*/ 634999 w 1269998"/>
              <a:gd name="connsiteY53" fmla="*/ 1111249 h 1269998"/>
              <a:gd name="connsiteX54" fmla="*/ 714375 w 1269998"/>
              <a:gd name="connsiteY54" fmla="*/ 1190625 h 1269998"/>
              <a:gd name="connsiteX55" fmla="*/ 634999 w 1269998"/>
              <a:gd name="connsiteY55" fmla="*/ 1269999 h 1269998"/>
              <a:gd name="connsiteX56" fmla="*/ 1047750 w 1269998"/>
              <a:gd name="connsiteY56" fmla="*/ 396874 h 1269998"/>
              <a:gd name="connsiteX57" fmla="*/ 1079499 w 1269998"/>
              <a:gd name="connsiteY57" fmla="*/ 285750 h 1269998"/>
              <a:gd name="connsiteX58" fmla="*/ 1182687 w 1269998"/>
              <a:gd name="connsiteY58" fmla="*/ 317499 h 1269998"/>
              <a:gd name="connsiteX59" fmla="*/ 1150936 w 1269998"/>
              <a:gd name="connsiteY59" fmla="*/ 428625 h 1269998"/>
              <a:gd name="connsiteX60" fmla="*/ 1047750 w 1269998"/>
              <a:gd name="connsiteY60" fmla="*/ 396874 h 1269998"/>
              <a:gd name="connsiteX61" fmla="*/ 87312 w 1269998"/>
              <a:gd name="connsiteY61" fmla="*/ 952500 h 1269998"/>
              <a:gd name="connsiteX62" fmla="*/ 119063 w 1269998"/>
              <a:gd name="connsiteY62" fmla="*/ 841374 h 1269998"/>
              <a:gd name="connsiteX63" fmla="*/ 230187 w 1269998"/>
              <a:gd name="connsiteY63" fmla="*/ 873124 h 1269998"/>
              <a:gd name="connsiteX64" fmla="*/ 198436 w 1269998"/>
              <a:gd name="connsiteY64" fmla="*/ 984249 h 1269998"/>
              <a:gd name="connsiteX65" fmla="*/ 87312 w 1269998"/>
              <a:gd name="connsiteY65" fmla="*/ 952500 h 1269998"/>
              <a:gd name="connsiteX66" fmla="*/ 222249 w 1269998"/>
              <a:gd name="connsiteY66" fmla="*/ 396874 h 1269998"/>
              <a:gd name="connsiteX67" fmla="*/ 111124 w 1269998"/>
              <a:gd name="connsiteY67" fmla="*/ 428625 h 1269998"/>
              <a:gd name="connsiteX68" fmla="*/ 87312 w 1269998"/>
              <a:gd name="connsiteY68" fmla="*/ 317499 h 1269998"/>
              <a:gd name="connsiteX69" fmla="*/ 190500 w 1269998"/>
              <a:gd name="connsiteY69" fmla="*/ 285750 h 1269998"/>
              <a:gd name="connsiteX70" fmla="*/ 222249 w 1269998"/>
              <a:gd name="connsiteY70" fmla="*/ 396874 h 1269998"/>
              <a:gd name="connsiteX71" fmla="*/ 1182687 w 1269998"/>
              <a:gd name="connsiteY71" fmla="*/ 952500 h 1269998"/>
              <a:gd name="connsiteX72" fmla="*/ 1071563 w 1269998"/>
              <a:gd name="connsiteY72" fmla="*/ 984249 h 1269998"/>
              <a:gd name="connsiteX73" fmla="*/ 1039812 w 1269998"/>
              <a:gd name="connsiteY73" fmla="*/ 873124 h 1269998"/>
              <a:gd name="connsiteX74" fmla="*/ 1150936 w 1269998"/>
              <a:gd name="connsiteY74" fmla="*/ 841374 h 1269998"/>
              <a:gd name="connsiteX75" fmla="*/ 1182687 w 1269998"/>
              <a:gd name="connsiteY75" fmla="*/ 952500 h 1269998"/>
              <a:gd name="connsiteX76" fmla="*/ 658812 w 1269998"/>
              <a:gd name="connsiteY76" fmla="*/ 547687 h 1269998"/>
              <a:gd name="connsiteX77" fmla="*/ 936624 w 1269998"/>
              <a:gd name="connsiteY77" fmla="*/ 547687 h 1269998"/>
              <a:gd name="connsiteX78" fmla="*/ 595313 w 1269998"/>
              <a:gd name="connsiteY78" fmla="*/ 888999 h 1269998"/>
              <a:gd name="connsiteX79" fmla="*/ 595313 w 1269998"/>
              <a:gd name="connsiteY79" fmla="*/ 738187 h 1269998"/>
              <a:gd name="connsiteX80" fmla="*/ 317499 w 1269998"/>
              <a:gd name="connsiteY80" fmla="*/ 738187 h 1269998"/>
              <a:gd name="connsiteX81" fmla="*/ 658812 w 1269998"/>
              <a:gd name="connsiteY81" fmla="*/ 396874 h 1269998"/>
              <a:gd name="connsiteX82" fmla="*/ 658812 w 1269998"/>
              <a:gd name="connsiteY82" fmla="*/ 547687 h 126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69998" h="1269998">
                <a:moveTo>
                  <a:pt x="1246186" y="817561"/>
                </a:moveTo>
                <a:cubicBezTo>
                  <a:pt x="1230312" y="801687"/>
                  <a:pt x="1214438" y="785813"/>
                  <a:pt x="1198561" y="777874"/>
                </a:cubicBezTo>
                <a:cubicBezTo>
                  <a:pt x="1166813" y="762000"/>
                  <a:pt x="1135062" y="754062"/>
                  <a:pt x="1095375" y="754062"/>
                </a:cubicBezTo>
                <a:cubicBezTo>
                  <a:pt x="1103311" y="714375"/>
                  <a:pt x="1111249" y="674686"/>
                  <a:pt x="1111249" y="634999"/>
                </a:cubicBezTo>
                <a:cubicBezTo>
                  <a:pt x="1111249" y="595313"/>
                  <a:pt x="1103311" y="555624"/>
                  <a:pt x="1095375" y="515937"/>
                </a:cubicBezTo>
                <a:cubicBezTo>
                  <a:pt x="1127124" y="523875"/>
                  <a:pt x="1166813" y="515937"/>
                  <a:pt x="1198561" y="492124"/>
                </a:cubicBezTo>
                <a:cubicBezTo>
                  <a:pt x="1214438" y="484186"/>
                  <a:pt x="1230312" y="468312"/>
                  <a:pt x="1246186" y="452438"/>
                </a:cubicBezTo>
                <a:cubicBezTo>
                  <a:pt x="1262063" y="507999"/>
                  <a:pt x="1269999" y="571500"/>
                  <a:pt x="1269999" y="634999"/>
                </a:cubicBezTo>
                <a:cubicBezTo>
                  <a:pt x="1269999" y="698499"/>
                  <a:pt x="1262063" y="762000"/>
                  <a:pt x="1246186" y="817561"/>
                </a:cubicBezTo>
                <a:close/>
                <a:moveTo>
                  <a:pt x="1095375" y="1071563"/>
                </a:moveTo>
                <a:cubicBezTo>
                  <a:pt x="1008061" y="1158874"/>
                  <a:pt x="904875" y="1222374"/>
                  <a:pt x="777874" y="1254124"/>
                </a:cubicBezTo>
                <a:cubicBezTo>
                  <a:pt x="785813" y="1238250"/>
                  <a:pt x="793749" y="1214438"/>
                  <a:pt x="793749" y="1190625"/>
                </a:cubicBezTo>
                <a:cubicBezTo>
                  <a:pt x="793749" y="1150936"/>
                  <a:pt x="777874" y="1119188"/>
                  <a:pt x="762000" y="1095375"/>
                </a:cubicBezTo>
                <a:cubicBezTo>
                  <a:pt x="841374" y="1071563"/>
                  <a:pt x="912811" y="1031874"/>
                  <a:pt x="968374" y="976312"/>
                </a:cubicBezTo>
                <a:cubicBezTo>
                  <a:pt x="984249" y="1008061"/>
                  <a:pt x="1008061" y="1031874"/>
                  <a:pt x="1031874" y="1055686"/>
                </a:cubicBezTo>
                <a:cubicBezTo>
                  <a:pt x="1055686" y="1063624"/>
                  <a:pt x="1079499" y="1071563"/>
                  <a:pt x="1095375" y="1071563"/>
                </a:cubicBezTo>
                <a:close/>
                <a:moveTo>
                  <a:pt x="23812" y="452438"/>
                </a:moveTo>
                <a:cubicBezTo>
                  <a:pt x="39687" y="468312"/>
                  <a:pt x="55561" y="484186"/>
                  <a:pt x="71437" y="492124"/>
                </a:cubicBezTo>
                <a:cubicBezTo>
                  <a:pt x="103186" y="507999"/>
                  <a:pt x="134937" y="515937"/>
                  <a:pt x="174624" y="515937"/>
                </a:cubicBezTo>
                <a:cubicBezTo>
                  <a:pt x="166687" y="555624"/>
                  <a:pt x="158749" y="595313"/>
                  <a:pt x="158749" y="634999"/>
                </a:cubicBezTo>
                <a:cubicBezTo>
                  <a:pt x="158749" y="674686"/>
                  <a:pt x="166687" y="714375"/>
                  <a:pt x="174624" y="754062"/>
                </a:cubicBezTo>
                <a:cubicBezTo>
                  <a:pt x="142875" y="746124"/>
                  <a:pt x="103186" y="754062"/>
                  <a:pt x="71437" y="777874"/>
                </a:cubicBezTo>
                <a:cubicBezTo>
                  <a:pt x="55561" y="785813"/>
                  <a:pt x="39687" y="801687"/>
                  <a:pt x="23812" y="817561"/>
                </a:cubicBezTo>
                <a:cubicBezTo>
                  <a:pt x="7936" y="762000"/>
                  <a:pt x="0" y="698499"/>
                  <a:pt x="0" y="634999"/>
                </a:cubicBezTo>
                <a:cubicBezTo>
                  <a:pt x="0" y="571500"/>
                  <a:pt x="7936" y="507999"/>
                  <a:pt x="23812" y="452438"/>
                </a:cubicBezTo>
                <a:close/>
                <a:moveTo>
                  <a:pt x="174624" y="198436"/>
                </a:moveTo>
                <a:cubicBezTo>
                  <a:pt x="261938" y="111124"/>
                  <a:pt x="365124" y="47625"/>
                  <a:pt x="492124" y="15874"/>
                </a:cubicBezTo>
                <a:cubicBezTo>
                  <a:pt x="484186" y="39687"/>
                  <a:pt x="476250" y="55561"/>
                  <a:pt x="476250" y="79374"/>
                </a:cubicBezTo>
                <a:cubicBezTo>
                  <a:pt x="476250" y="119063"/>
                  <a:pt x="492124" y="150811"/>
                  <a:pt x="507999" y="174624"/>
                </a:cubicBezTo>
                <a:cubicBezTo>
                  <a:pt x="428625" y="198436"/>
                  <a:pt x="357187" y="238125"/>
                  <a:pt x="301624" y="293686"/>
                </a:cubicBezTo>
                <a:cubicBezTo>
                  <a:pt x="285750" y="261938"/>
                  <a:pt x="261938" y="238125"/>
                  <a:pt x="230187" y="222249"/>
                </a:cubicBezTo>
                <a:cubicBezTo>
                  <a:pt x="214313" y="206374"/>
                  <a:pt x="190500" y="198436"/>
                  <a:pt x="174624" y="198436"/>
                </a:cubicBezTo>
                <a:close/>
                <a:moveTo>
                  <a:pt x="174624" y="1071563"/>
                </a:moveTo>
                <a:cubicBezTo>
                  <a:pt x="198436" y="1071563"/>
                  <a:pt x="214313" y="1063624"/>
                  <a:pt x="238125" y="1047750"/>
                </a:cubicBezTo>
                <a:cubicBezTo>
                  <a:pt x="269874" y="1031874"/>
                  <a:pt x="293686" y="1000125"/>
                  <a:pt x="301624" y="968374"/>
                </a:cubicBezTo>
                <a:cubicBezTo>
                  <a:pt x="357187" y="1023938"/>
                  <a:pt x="428625" y="1063624"/>
                  <a:pt x="507999" y="1087437"/>
                </a:cubicBezTo>
                <a:cubicBezTo>
                  <a:pt x="492124" y="1119188"/>
                  <a:pt x="476250" y="1150936"/>
                  <a:pt x="476250" y="1190625"/>
                </a:cubicBezTo>
                <a:cubicBezTo>
                  <a:pt x="476250" y="1214438"/>
                  <a:pt x="484186" y="1230312"/>
                  <a:pt x="492124" y="1254124"/>
                </a:cubicBezTo>
                <a:cubicBezTo>
                  <a:pt x="365124" y="1222374"/>
                  <a:pt x="253999" y="1158874"/>
                  <a:pt x="174624" y="1071563"/>
                </a:cubicBezTo>
                <a:close/>
                <a:moveTo>
                  <a:pt x="1095375" y="198436"/>
                </a:moveTo>
                <a:cubicBezTo>
                  <a:pt x="1071563" y="198436"/>
                  <a:pt x="1055686" y="206374"/>
                  <a:pt x="1031874" y="222249"/>
                </a:cubicBezTo>
                <a:cubicBezTo>
                  <a:pt x="1000125" y="238125"/>
                  <a:pt x="976312" y="269874"/>
                  <a:pt x="968374" y="301624"/>
                </a:cubicBezTo>
                <a:cubicBezTo>
                  <a:pt x="912811" y="246061"/>
                  <a:pt x="841374" y="206374"/>
                  <a:pt x="762000" y="182562"/>
                </a:cubicBezTo>
                <a:cubicBezTo>
                  <a:pt x="777874" y="150811"/>
                  <a:pt x="793749" y="119063"/>
                  <a:pt x="793749" y="79374"/>
                </a:cubicBezTo>
                <a:cubicBezTo>
                  <a:pt x="793749" y="55561"/>
                  <a:pt x="785813" y="39687"/>
                  <a:pt x="777874" y="15874"/>
                </a:cubicBezTo>
                <a:cubicBezTo>
                  <a:pt x="904875" y="47625"/>
                  <a:pt x="1015999" y="111124"/>
                  <a:pt x="1095375" y="198436"/>
                </a:cubicBezTo>
                <a:close/>
                <a:moveTo>
                  <a:pt x="634999" y="158749"/>
                </a:moveTo>
                <a:cubicBezTo>
                  <a:pt x="587374" y="158749"/>
                  <a:pt x="555624" y="126999"/>
                  <a:pt x="555624" y="79374"/>
                </a:cubicBezTo>
                <a:cubicBezTo>
                  <a:pt x="555624" y="31749"/>
                  <a:pt x="587374" y="0"/>
                  <a:pt x="634999" y="0"/>
                </a:cubicBezTo>
                <a:cubicBezTo>
                  <a:pt x="682624" y="0"/>
                  <a:pt x="714375" y="31749"/>
                  <a:pt x="714375" y="79374"/>
                </a:cubicBezTo>
                <a:cubicBezTo>
                  <a:pt x="714375" y="126999"/>
                  <a:pt x="682624" y="158749"/>
                  <a:pt x="634999" y="158749"/>
                </a:cubicBezTo>
                <a:close/>
                <a:moveTo>
                  <a:pt x="634999" y="1269999"/>
                </a:moveTo>
                <a:cubicBezTo>
                  <a:pt x="587374" y="1269999"/>
                  <a:pt x="555624" y="1238250"/>
                  <a:pt x="555624" y="1190625"/>
                </a:cubicBezTo>
                <a:cubicBezTo>
                  <a:pt x="555624" y="1143000"/>
                  <a:pt x="587374" y="1111249"/>
                  <a:pt x="634999" y="1111249"/>
                </a:cubicBezTo>
                <a:cubicBezTo>
                  <a:pt x="682624" y="1111249"/>
                  <a:pt x="714375" y="1143000"/>
                  <a:pt x="714375" y="1190625"/>
                </a:cubicBezTo>
                <a:cubicBezTo>
                  <a:pt x="714375" y="1238250"/>
                  <a:pt x="682624" y="1269999"/>
                  <a:pt x="634999" y="1269999"/>
                </a:cubicBezTo>
                <a:close/>
                <a:moveTo>
                  <a:pt x="1047750" y="396874"/>
                </a:moveTo>
                <a:cubicBezTo>
                  <a:pt x="1023938" y="357187"/>
                  <a:pt x="1039812" y="309562"/>
                  <a:pt x="1079499" y="285750"/>
                </a:cubicBezTo>
                <a:cubicBezTo>
                  <a:pt x="1111249" y="269874"/>
                  <a:pt x="1166813" y="277812"/>
                  <a:pt x="1182687" y="317499"/>
                </a:cubicBezTo>
                <a:cubicBezTo>
                  <a:pt x="1198561" y="357187"/>
                  <a:pt x="1190625" y="404812"/>
                  <a:pt x="1150936" y="428625"/>
                </a:cubicBezTo>
                <a:cubicBezTo>
                  <a:pt x="1119188" y="444499"/>
                  <a:pt x="1071563" y="436561"/>
                  <a:pt x="1047750" y="396874"/>
                </a:cubicBezTo>
                <a:close/>
                <a:moveTo>
                  <a:pt x="87312" y="952500"/>
                </a:moveTo>
                <a:cubicBezTo>
                  <a:pt x="63499" y="912811"/>
                  <a:pt x="79374" y="865186"/>
                  <a:pt x="119063" y="841374"/>
                </a:cubicBezTo>
                <a:cubicBezTo>
                  <a:pt x="158749" y="817561"/>
                  <a:pt x="206374" y="833438"/>
                  <a:pt x="230187" y="873124"/>
                </a:cubicBezTo>
                <a:cubicBezTo>
                  <a:pt x="253999" y="912811"/>
                  <a:pt x="238125" y="960436"/>
                  <a:pt x="198436" y="984249"/>
                </a:cubicBezTo>
                <a:cubicBezTo>
                  <a:pt x="158749" y="1008061"/>
                  <a:pt x="103186" y="992187"/>
                  <a:pt x="87312" y="952500"/>
                </a:cubicBezTo>
                <a:close/>
                <a:moveTo>
                  <a:pt x="222249" y="396874"/>
                </a:moveTo>
                <a:cubicBezTo>
                  <a:pt x="198436" y="436561"/>
                  <a:pt x="150811" y="444499"/>
                  <a:pt x="111124" y="428625"/>
                </a:cubicBezTo>
                <a:cubicBezTo>
                  <a:pt x="79374" y="404812"/>
                  <a:pt x="63499" y="357187"/>
                  <a:pt x="87312" y="317499"/>
                </a:cubicBezTo>
                <a:cubicBezTo>
                  <a:pt x="103186" y="277812"/>
                  <a:pt x="158749" y="269874"/>
                  <a:pt x="190500" y="285750"/>
                </a:cubicBezTo>
                <a:cubicBezTo>
                  <a:pt x="230187" y="309562"/>
                  <a:pt x="246061" y="357187"/>
                  <a:pt x="222249" y="396874"/>
                </a:cubicBezTo>
                <a:close/>
                <a:moveTo>
                  <a:pt x="1182687" y="952500"/>
                </a:moveTo>
                <a:cubicBezTo>
                  <a:pt x="1158874" y="992187"/>
                  <a:pt x="1111249" y="1000125"/>
                  <a:pt x="1071563" y="984249"/>
                </a:cubicBezTo>
                <a:cubicBezTo>
                  <a:pt x="1031874" y="968374"/>
                  <a:pt x="1023938" y="912811"/>
                  <a:pt x="1039812" y="873124"/>
                </a:cubicBezTo>
                <a:cubicBezTo>
                  <a:pt x="1055686" y="833438"/>
                  <a:pt x="1111249" y="825499"/>
                  <a:pt x="1150936" y="841374"/>
                </a:cubicBezTo>
                <a:cubicBezTo>
                  <a:pt x="1190625" y="865186"/>
                  <a:pt x="1206499" y="912811"/>
                  <a:pt x="1182687" y="952500"/>
                </a:cubicBezTo>
                <a:close/>
                <a:moveTo>
                  <a:pt x="658812" y="547687"/>
                </a:moveTo>
                <a:lnTo>
                  <a:pt x="936624" y="547687"/>
                </a:lnTo>
                <a:lnTo>
                  <a:pt x="595313" y="888999"/>
                </a:lnTo>
                <a:lnTo>
                  <a:pt x="595313" y="738187"/>
                </a:lnTo>
                <a:lnTo>
                  <a:pt x="317499" y="738187"/>
                </a:lnTo>
                <a:lnTo>
                  <a:pt x="658812" y="396874"/>
                </a:lnTo>
                <a:lnTo>
                  <a:pt x="658812" y="54768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4" name="图形 24">
            <a:extLst>
              <a:ext uri="{FF2B5EF4-FFF2-40B4-BE49-F238E27FC236}">
                <a16:creationId xmlns:a16="http://schemas.microsoft.com/office/drawing/2014/main" id="{A8762C54-3B09-EA57-33FF-C5F787850C26}"/>
              </a:ext>
            </a:extLst>
          </p:cNvPr>
          <p:cNvSpPr/>
          <p:nvPr/>
        </p:nvSpPr>
        <p:spPr>
          <a:xfrm>
            <a:off x="959693" y="3734009"/>
            <a:ext cx="311771" cy="311771"/>
          </a:xfrm>
          <a:custGeom>
            <a:avLst/>
            <a:gdLst>
              <a:gd name="connsiteX0" fmla="*/ 903609 w 1807219"/>
              <a:gd name="connsiteY0" fmla="*/ 1807221 h 1807220"/>
              <a:gd name="connsiteX1" fmla="*/ 551875 w 1807219"/>
              <a:gd name="connsiteY1" fmla="*/ 1736196 h 1807220"/>
              <a:gd name="connsiteX2" fmla="*/ 264662 w 1807219"/>
              <a:gd name="connsiteY2" fmla="*/ 1542560 h 1807220"/>
              <a:gd name="connsiteX3" fmla="*/ 71026 w 1807219"/>
              <a:gd name="connsiteY3" fmla="*/ 1255347 h 1807220"/>
              <a:gd name="connsiteX4" fmla="*/ 0 w 1807219"/>
              <a:gd name="connsiteY4" fmla="*/ 903609 h 1807220"/>
              <a:gd name="connsiteX5" fmla="*/ 71026 w 1807219"/>
              <a:gd name="connsiteY5" fmla="*/ 551872 h 1807220"/>
              <a:gd name="connsiteX6" fmla="*/ 264662 w 1807219"/>
              <a:gd name="connsiteY6" fmla="*/ 264660 h 1807220"/>
              <a:gd name="connsiteX7" fmla="*/ 551875 w 1807219"/>
              <a:gd name="connsiteY7" fmla="*/ 71024 h 1807220"/>
              <a:gd name="connsiteX8" fmla="*/ 903609 w 1807219"/>
              <a:gd name="connsiteY8" fmla="*/ 0 h 1807220"/>
              <a:gd name="connsiteX9" fmla="*/ 1255348 w 1807219"/>
              <a:gd name="connsiteY9" fmla="*/ 71024 h 1807220"/>
              <a:gd name="connsiteX10" fmla="*/ 1542558 w 1807219"/>
              <a:gd name="connsiteY10" fmla="*/ 264660 h 1807220"/>
              <a:gd name="connsiteX11" fmla="*/ 1736197 w 1807219"/>
              <a:gd name="connsiteY11" fmla="*/ 551872 h 1807220"/>
              <a:gd name="connsiteX12" fmla="*/ 1807219 w 1807219"/>
              <a:gd name="connsiteY12" fmla="*/ 903609 h 1807220"/>
              <a:gd name="connsiteX13" fmla="*/ 1757879 w 1807219"/>
              <a:gd name="connsiteY13" fmla="*/ 1198862 h 1807220"/>
              <a:gd name="connsiteX14" fmla="*/ 1621006 w 1807219"/>
              <a:gd name="connsiteY14" fmla="*/ 1453106 h 1807220"/>
              <a:gd name="connsiteX15" fmla="*/ 1590113 w 1807219"/>
              <a:gd name="connsiteY15" fmla="*/ 1490520 h 1807220"/>
              <a:gd name="connsiteX16" fmla="*/ 1523348 w 1807219"/>
              <a:gd name="connsiteY16" fmla="*/ 1522866 h 1807220"/>
              <a:gd name="connsiteX17" fmla="*/ 1442272 w 1807219"/>
              <a:gd name="connsiteY17" fmla="*/ 1485374 h 1807220"/>
              <a:gd name="connsiteX18" fmla="*/ 868244 w 1807219"/>
              <a:gd name="connsiteY18" fmla="*/ 916711 h 1807220"/>
              <a:gd name="connsiteX19" fmla="*/ 868244 w 1807219"/>
              <a:gd name="connsiteY19" fmla="*/ 214414 h 1807220"/>
              <a:gd name="connsiteX20" fmla="*/ 903027 w 1807219"/>
              <a:gd name="connsiteY20" fmla="*/ 179631 h 1807220"/>
              <a:gd name="connsiteX21" fmla="*/ 937810 w 1807219"/>
              <a:gd name="connsiteY21" fmla="*/ 214414 h 1807220"/>
              <a:gd name="connsiteX22" fmla="*/ 937810 w 1807219"/>
              <a:gd name="connsiteY22" fmla="*/ 887707 h 1807220"/>
              <a:gd name="connsiteX23" fmla="*/ 1491801 w 1807219"/>
              <a:gd name="connsiteY23" fmla="*/ 1436518 h 1807220"/>
              <a:gd name="connsiteX24" fmla="*/ 1492089 w 1807219"/>
              <a:gd name="connsiteY24" fmla="*/ 1436819 h 1807220"/>
              <a:gd name="connsiteX25" fmla="*/ 1520400 w 1807219"/>
              <a:gd name="connsiteY25" fmla="*/ 1453361 h 1807220"/>
              <a:gd name="connsiteX26" fmla="*/ 1537602 w 1807219"/>
              <a:gd name="connsiteY26" fmla="*/ 1444876 h 1807220"/>
              <a:gd name="connsiteX27" fmla="*/ 1538384 w 1807219"/>
              <a:gd name="connsiteY27" fmla="*/ 1443853 h 1807220"/>
              <a:gd name="connsiteX28" fmla="*/ 1538629 w 1807219"/>
              <a:gd name="connsiteY28" fmla="*/ 1443738 h 1807220"/>
              <a:gd name="connsiteX29" fmla="*/ 1565443 w 1807219"/>
              <a:gd name="connsiteY29" fmla="*/ 1411252 h 1807220"/>
              <a:gd name="connsiteX30" fmla="*/ 1565703 w 1807219"/>
              <a:gd name="connsiteY30" fmla="*/ 1410912 h 1807220"/>
              <a:gd name="connsiteX31" fmla="*/ 1692134 w 1807219"/>
              <a:gd name="connsiteY31" fmla="*/ 1176143 h 1807220"/>
              <a:gd name="connsiteX32" fmla="*/ 1737665 w 1807219"/>
              <a:gd name="connsiteY32" fmla="*/ 903609 h 1807220"/>
              <a:gd name="connsiteX33" fmla="*/ 1672136 w 1807219"/>
              <a:gd name="connsiteY33" fmla="*/ 578974 h 1807220"/>
              <a:gd name="connsiteX34" fmla="*/ 1493380 w 1807219"/>
              <a:gd name="connsiteY34" fmla="*/ 313851 h 1807220"/>
              <a:gd name="connsiteX35" fmla="*/ 1228254 w 1807219"/>
              <a:gd name="connsiteY35" fmla="*/ 135095 h 1807220"/>
              <a:gd name="connsiteX36" fmla="*/ 903613 w 1807219"/>
              <a:gd name="connsiteY36" fmla="*/ 69565 h 1807220"/>
              <a:gd name="connsiteX37" fmla="*/ 578973 w 1807219"/>
              <a:gd name="connsiteY37" fmla="*/ 135093 h 1807220"/>
              <a:gd name="connsiteX38" fmla="*/ 313850 w 1807219"/>
              <a:gd name="connsiteY38" fmla="*/ 313849 h 1807220"/>
              <a:gd name="connsiteX39" fmla="*/ 135094 w 1807219"/>
              <a:gd name="connsiteY39" fmla="*/ 578972 h 1807220"/>
              <a:gd name="connsiteX40" fmla="*/ 69563 w 1807219"/>
              <a:gd name="connsiteY40" fmla="*/ 903609 h 1807220"/>
              <a:gd name="connsiteX41" fmla="*/ 135093 w 1807219"/>
              <a:gd name="connsiteY41" fmla="*/ 1228250 h 1807220"/>
              <a:gd name="connsiteX42" fmla="*/ 313848 w 1807219"/>
              <a:gd name="connsiteY42" fmla="*/ 1493372 h 1807220"/>
              <a:gd name="connsiteX43" fmla="*/ 578971 w 1807219"/>
              <a:gd name="connsiteY43" fmla="*/ 1672126 h 1807220"/>
              <a:gd name="connsiteX44" fmla="*/ 903608 w 1807219"/>
              <a:gd name="connsiteY44" fmla="*/ 1737655 h 1807220"/>
              <a:gd name="connsiteX45" fmla="*/ 1293783 w 1807219"/>
              <a:gd name="connsiteY45" fmla="*/ 1640963 h 1807220"/>
              <a:gd name="connsiteX46" fmla="*/ 1550236 w 1807219"/>
              <a:gd name="connsiteY46" fmla="*/ 1567987 h 1807220"/>
              <a:gd name="connsiteX47" fmla="*/ 1587547 w 1807219"/>
              <a:gd name="connsiteY47" fmla="*/ 1600045 h 1807220"/>
              <a:gd name="connsiteX48" fmla="*/ 1555490 w 1807219"/>
              <a:gd name="connsiteY48" fmla="*/ 1637356 h 1807220"/>
              <a:gd name="connsiteX49" fmla="*/ 1327866 w 1807219"/>
              <a:gd name="connsiteY49" fmla="*/ 1701607 h 1807220"/>
              <a:gd name="connsiteX50" fmla="*/ 1326875 w 1807219"/>
              <a:gd name="connsiteY50" fmla="*/ 1702155 h 1807220"/>
              <a:gd name="connsiteX51" fmla="*/ 903609 w 1807219"/>
              <a:gd name="connsiteY51" fmla="*/ 1807221 h 180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807219" h="1807220">
                <a:moveTo>
                  <a:pt x="903609" y="1807221"/>
                </a:moveTo>
                <a:cubicBezTo>
                  <a:pt x="781639" y="1807221"/>
                  <a:pt x="663300" y="1783324"/>
                  <a:pt x="551875" y="1736196"/>
                </a:cubicBezTo>
                <a:cubicBezTo>
                  <a:pt x="444268" y="1690686"/>
                  <a:pt x="347638" y="1625535"/>
                  <a:pt x="264662" y="1542560"/>
                </a:cubicBezTo>
                <a:cubicBezTo>
                  <a:pt x="181687" y="1459586"/>
                  <a:pt x="116539" y="1362954"/>
                  <a:pt x="71026" y="1255347"/>
                </a:cubicBezTo>
                <a:cubicBezTo>
                  <a:pt x="23898" y="1143924"/>
                  <a:pt x="0" y="1025581"/>
                  <a:pt x="0" y="903609"/>
                </a:cubicBezTo>
                <a:cubicBezTo>
                  <a:pt x="0" y="781637"/>
                  <a:pt x="23896" y="663298"/>
                  <a:pt x="71026" y="551872"/>
                </a:cubicBezTo>
                <a:cubicBezTo>
                  <a:pt x="116539" y="444268"/>
                  <a:pt x="181687" y="347635"/>
                  <a:pt x="264662" y="264660"/>
                </a:cubicBezTo>
                <a:cubicBezTo>
                  <a:pt x="347636" y="181685"/>
                  <a:pt x="444268" y="116536"/>
                  <a:pt x="551875" y="71024"/>
                </a:cubicBezTo>
                <a:cubicBezTo>
                  <a:pt x="663299" y="23898"/>
                  <a:pt x="781639" y="0"/>
                  <a:pt x="903609" y="0"/>
                </a:cubicBezTo>
                <a:cubicBezTo>
                  <a:pt x="1025582" y="0"/>
                  <a:pt x="1143922" y="23896"/>
                  <a:pt x="1255348" y="71024"/>
                </a:cubicBezTo>
                <a:cubicBezTo>
                  <a:pt x="1362951" y="116536"/>
                  <a:pt x="1459583" y="181686"/>
                  <a:pt x="1542558" y="264660"/>
                </a:cubicBezTo>
                <a:cubicBezTo>
                  <a:pt x="1625534" y="347633"/>
                  <a:pt x="1690683" y="444268"/>
                  <a:pt x="1736197" y="551872"/>
                </a:cubicBezTo>
                <a:cubicBezTo>
                  <a:pt x="1783333" y="663296"/>
                  <a:pt x="1807219" y="781637"/>
                  <a:pt x="1807219" y="903609"/>
                </a:cubicBezTo>
                <a:cubicBezTo>
                  <a:pt x="1807219" y="1004769"/>
                  <a:pt x="1790625" y="1104110"/>
                  <a:pt x="1757879" y="1198862"/>
                </a:cubicBezTo>
                <a:cubicBezTo>
                  <a:pt x="1726244" y="1290408"/>
                  <a:pt x="1680196" y="1375945"/>
                  <a:pt x="1621006" y="1453106"/>
                </a:cubicBezTo>
                <a:cubicBezTo>
                  <a:pt x="1619331" y="1455339"/>
                  <a:pt x="1604914" y="1474432"/>
                  <a:pt x="1590113" y="1490520"/>
                </a:cubicBezTo>
                <a:cubicBezTo>
                  <a:pt x="1584820" y="1496551"/>
                  <a:pt x="1560736" y="1521473"/>
                  <a:pt x="1523348" y="1522866"/>
                </a:cubicBezTo>
                <a:cubicBezTo>
                  <a:pt x="1503621" y="1523627"/>
                  <a:pt x="1473523" y="1517689"/>
                  <a:pt x="1442272" y="1485374"/>
                </a:cubicBezTo>
                <a:lnTo>
                  <a:pt x="868244" y="916711"/>
                </a:lnTo>
                <a:lnTo>
                  <a:pt x="868244" y="214414"/>
                </a:lnTo>
                <a:cubicBezTo>
                  <a:pt x="868244" y="195204"/>
                  <a:pt x="883815" y="179631"/>
                  <a:pt x="903027" y="179631"/>
                </a:cubicBezTo>
                <a:cubicBezTo>
                  <a:pt x="922237" y="179631"/>
                  <a:pt x="937810" y="195202"/>
                  <a:pt x="937810" y="214414"/>
                </a:cubicBezTo>
                <a:lnTo>
                  <a:pt x="937810" y="887707"/>
                </a:lnTo>
                <a:lnTo>
                  <a:pt x="1491801" y="1436518"/>
                </a:lnTo>
                <a:lnTo>
                  <a:pt x="1492089" y="1436819"/>
                </a:lnTo>
                <a:cubicBezTo>
                  <a:pt x="1499435" y="1444458"/>
                  <a:pt x="1510278" y="1453534"/>
                  <a:pt x="1520400" y="1453361"/>
                </a:cubicBezTo>
                <a:cubicBezTo>
                  <a:pt x="1528989" y="1453220"/>
                  <a:pt x="1536282" y="1446221"/>
                  <a:pt x="1537602" y="1444876"/>
                </a:cubicBezTo>
                <a:lnTo>
                  <a:pt x="1538384" y="1443853"/>
                </a:lnTo>
                <a:lnTo>
                  <a:pt x="1538629" y="1443738"/>
                </a:lnTo>
                <a:cubicBezTo>
                  <a:pt x="1551676" y="1429605"/>
                  <a:pt x="1565309" y="1411433"/>
                  <a:pt x="1565443" y="1411252"/>
                </a:cubicBezTo>
                <a:lnTo>
                  <a:pt x="1565703" y="1410912"/>
                </a:lnTo>
                <a:cubicBezTo>
                  <a:pt x="1620392" y="1339653"/>
                  <a:pt x="1662927" y="1260666"/>
                  <a:pt x="1692134" y="1176143"/>
                </a:cubicBezTo>
                <a:cubicBezTo>
                  <a:pt x="1722345" y="1088714"/>
                  <a:pt x="1737665" y="997019"/>
                  <a:pt x="1737665" y="903609"/>
                </a:cubicBezTo>
                <a:cubicBezTo>
                  <a:pt x="1737665" y="790998"/>
                  <a:pt x="1715618" y="681775"/>
                  <a:pt x="1672136" y="578974"/>
                </a:cubicBezTo>
                <a:cubicBezTo>
                  <a:pt x="1630129" y="479661"/>
                  <a:pt x="1569986" y="390461"/>
                  <a:pt x="1493380" y="313851"/>
                </a:cubicBezTo>
                <a:cubicBezTo>
                  <a:pt x="1416769" y="237240"/>
                  <a:pt x="1327571" y="177101"/>
                  <a:pt x="1228254" y="135095"/>
                </a:cubicBezTo>
                <a:cubicBezTo>
                  <a:pt x="1125449" y="91611"/>
                  <a:pt x="1016226" y="69565"/>
                  <a:pt x="903613" y="69565"/>
                </a:cubicBezTo>
                <a:cubicBezTo>
                  <a:pt x="791002" y="69565"/>
                  <a:pt x="681777" y="91611"/>
                  <a:pt x="578973" y="135093"/>
                </a:cubicBezTo>
                <a:cubicBezTo>
                  <a:pt x="479659" y="177099"/>
                  <a:pt x="390459" y="237244"/>
                  <a:pt x="313850" y="313849"/>
                </a:cubicBezTo>
                <a:cubicBezTo>
                  <a:pt x="237241" y="390455"/>
                  <a:pt x="177099" y="479659"/>
                  <a:pt x="135094" y="578972"/>
                </a:cubicBezTo>
                <a:cubicBezTo>
                  <a:pt x="91612" y="681775"/>
                  <a:pt x="69563" y="791000"/>
                  <a:pt x="69563" y="903609"/>
                </a:cubicBezTo>
                <a:cubicBezTo>
                  <a:pt x="69563" y="1016220"/>
                  <a:pt x="91612" y="1125445"/>
                  <a:pt x="135093" y="1228250"/>
                </a:cubicBezTo>
                <a:cubicBezTo>
                  <a:pt x="177097" y="1327563"/>
                  <a:pt x="237243" y="1416763"/>
                  <a:pt x="313848" y="1493372"/>
                </a:cubicBezTo>
                <a:cubicBezTo>
                  <a:pt x="390454" y="1569981"/>
                  <a:pt x="479658" y="1630121"/>
                  <a:pt x="578971" y="1672126"/>
                </a:cubicBezTo>
                <a:cubicBezTo>
                  <a:pt x="681774" y="1715610"/>
                  <a:pt x="790999" y="1737655"/>
                  <a:pt x="903608" y="1737655"/>
                </a:cubicBezTo>
                <a:cubicBezTo>
                  <a:pt x="1039596" y="1737655"/>
                  <a:pt x="1174499" y="1704222"/>
                  <a:pt x="1293783" y="1640963"/>
                </a:cubicBezTo>
                <a:cubicBezTo>
                  <a:pt x="1304837" y="1634675"/>
                  <a:pt x="1423446" y="1577592"/>
                  <a:pt x="1550236" y="1567987"/>
                </a:cubicBezTo>
                <a:cubicBezTo>
                  <a:pt x="1569426" y="1566569"/>
                  <a:pt x="1586096" y="1580887"/>
                  <a:pt x="1587547" y="1600045"/>
                </a:cubicBezTo>
                <a:cubicBezTo>
                  <a:pt x="1588998" y="1619199"/>
                  <a:pt x="1574646" y="1635901"/>
                  <a:pt x="1555490" y="1637356"/>
                </a:cubicBezTo>
                <a:cubicBezTo>
                  <a:pt x="1441562" y="1645982"/>
                  <a:pt x="1329167" y="1700863"/>
                  <a:pt x="1327866" y="1701607"/>
                </a:cubicBezTo>
                <a:lnTo>
                  <a:pt x="1326875" y="1702155"/>
                </a:lnTo>
                <a:cubicBezTo>
                  <a:pt x="1197471" y="1770890"/>
                  <a:pt x="1051106" y="1807221"/>
                  <a:pt x="903609" y="180722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A1DF448-52F0-D143-C943-DF201DDD61DF}"/>
              </a:ext>
            </a:extLst>
          </p:cNvPr>
          <p:cNvGrpSpPr/>
          <p:nvPr/>
        </p:nvGrpSpPr>
        <p:grpSpPr>
          <a:xfrm>
            <a:off x="959693" y="2994613"/>
            <a:ext cx="336171" cy="313096"/>
            <a:chOff x="5620172" y="4709555"/>
            <a:chExt cx="1664355" cy="1550112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7C442F-EA1F-689F-3590-DACBABDCAA10}"/>
                </a:ext>
              </a:extLst>
            </p:cNvPr>
            <p:cNvSpPr/>
            <p:nvPr/>
          </p:nvSpPr>
          <p:spPr>
            <a:xfrm>
              <a:off x="5855697" y="5245246"/>
              <a:ext cx="357126" cy="357128"/>
            </a:xfrm>
            <a:custGeom>
              <a:avLst/>
              <a:gdLst>
                <a:gd name="connsiteX0" fmla="*/ 297606 w 357126"/>
                <a:gd name="connsiteY0" fmla="*/ 357128 h 357128"/>
                <a:gd name="connsiteX1" fmla="*/ 59520 w 357126"/>
                <a:gd name="connsiteY1" fmla="*/ 357128 h 357128"/>
                <a:gd name="connsiteX2" fmla="*/ 0 w 357126"/>
                <a:gd name="connsiteY2" fmla="*/ 297608 h 357128"/>
                <a:gd name="connsiteX3" fmla="*/ 59520 w 357126"/>
                <a:gd name="connsiteY3" fmla="*/ 238086 h 357128"/>
                <a:gd name="connsiteX4" fmla="*/ 238084 w 357126"/>
                <a:gd name="connsiteY4" fmla="*/ 238086 h 357128"/>
                <a:gd name="connsiteX5" fmla="*/ 238084 w 357126"/>
                <a:gd name="connsiteY5" fmla="*/ 59522 h 357128"/>
                <a:gd name="connsiteX6" fmla="*/ 297606 w 357126"/>
                <a:gd name="connsiteY6" fmla="*/ 0 h 357128"/>
                <a:gd name="connsiteX7" fmla="*/ 357126 w 357126"/>
                <a:gd name="connsiteY7" fmla="*/ 59522 h 357128"/>
                <a:gd name="connsiteX8" fmla="*/ 357126 w 357126"/>
                <a:gd name="connsiteY8" fmla="*/ 297608 h 357128"/>
                <a:gd name="connsiteX9" fmla="*/ 297606 w 357126"/>
                <a:gd name="connsiteY9" fmla="*/ 357128 h 35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26" h="357128">
                  <a:moveTo>
                    <a:pt x="297606" y="357128"/>
                  </a:moveTo>
                  <a:lnTo>
                    <a:pt x="59520" y="357128"/>
                  </a:lnTo>
                  <a:cubicBezTo>
                    <a:pt x="26560" y="357128"/>
                    <a:pt x="0" y="330568"/>
                    <a:pt x="0" y="297608"/>
                  </a:cubicBezTo>
                  <a:cubicBezTo>
                    <a:pt x="0" y="264646"/>
                    <a:pt x="26560" y="238086"/>
                    <a:pt x="59520" y="238086"/>
                  </a:cubicBezTo>
                  <a:lnTo>
                    <a:pt x="238084" y="238086"/>
                  </a:lnTo>
                  <a:lnTo>
                    <a:pt x="238084" y="59522"/>
                  </a:lnTo>
                  <a:cubicBezTo>
                    <a:pt x="238084" y="26562"/>
                    <a:pt x="264644" y="0"/>
                    <a:pt x="297606" y="0"/>
                  </a:cubicBezTo>
                  <a:cubicBezTo>
                    <a:pt x="330566" y="0"/>
                    <a:pt x="357126" y="26562"/>
                    <a:pt x="357126" y="59522"/>
                  </a:cubicBezTo>
                  <a:lnTo>
                    <a:pt x="357126" y="297608"/>
                  </a:lnTo>
                  <a:cubicBezTo>
                    <a:pt x="357126" y="330568"/>
                    <a:pt x="330566" y="357128"/>
                    <a:pt x="297606" y="357128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B3433E6-3F07-B665-3F47-EAC82A9E7270}"/>
                </a:ext>
              </a:extLst>
            </p:cNvPr>
            <p:cNvSpPr/>
            <p:nvPr/>
          </p:nvSpPr>
          <p:spPr>
            <a:xfrm>
              <a:off x="5856977" y="5771658"/>
              <a:ext cx="1191704" cy="488009"/>
            </a:xfrm>
            <a:custGeom>
              <a:avLst/>
              <a:gdLst>
                <a:gd name="connsiteX0" fmla="*/ 947860 w 1191704"/>
                <a:gd name="connsiteY0" fmla="*/ 0 h 488009"/>
                <a:gd name="connsiteX1" fmla="*/ 711054 w 1191704"/>
                <a:gd name="connsiteY1" fmla="*/ 188163 h 488009"/>
                <a:gd name="connsiteX2" fmla="*/ 480650 w 1191704"/>
                <a:gd name="connsiteY2" fmla="*/ 188163 h 488009"/>
                <a:gd name="connsiteX3" fmla="*/ 243846 w 1191704"/>
                <a:gd name="connsiteY3" fmla="*/ 0 h 488009"/>
                <a:gd name="connsiteX4" fmla="*/ 0 w 1191704"/>
                <a:gd name="connsiteY4" fmla="*/ 243844 h 488009"/>
                <a:gd name="connsiteX5" fmla="*/ 243846 w 1191704"/>
                <a:gd name="connsiteY5" fmla="*/ 488009 h 488009"/>
                <a:gd name="connsiteX6" fmla="*/ 478090 w 1191704"/>
                <a:gd name="connsiteY6" fmla="*/ 307525 h 488009"/>
                <a:gd name="connsiteX7" fmla="*/ 713294 w 1191704"/>
                <a:gd name="connsiteY7" fmla="*/ 307525 h 488009"/>
                <a:gd name="connsiteX8" fmla="*/ 947860 w 1191704"/>
                <a:gd name="connsiteY8" fmla="*/ 488009 h 488009"/>
                <a:gd name="connsiteX9" fmla="*/ 1191704 w 1191704"/>
                <a:gd name="connsiteY9" fmla="*/ 244164 h 488009"/>
                <a:gd name="connsiteX10" fmla="*/ 947860 w 1191704"/>
                <a:gd name="connsiteY10" fmla="*/ 0 h 488009"/>
                <a:gd name="connsiteX11" fmla="*/ 243846 w 1191704"/>
                <a:gd name="connsiteY11" fmla="*/ 368647 h 488009"/>
                <a:gd name="connsiteX12" fmla="*/ 119042 w 1191704"/>
                <a:gd name="connsiteY12" fmla="*/ 243524 h 488009"/>
                <a:gd name="connsiteX13" fmla="*/ 243846 w 1191704"/>
                <a:gd name="connsiteY13" fmla="*/ 118722 h 488009"/>
                <a:gd name="connsiteX14" fmla="*/ 368647 w 1191704"/>
                <a:gd name="connsiteY14" fmla="*/ 243524 h 488009"/>
                <a:gd name="connsiteX15" fmla="*/ 243846 w 1191704"/>
                <a:gd name="connsiteY15" fmla="*/ 368647 h 488009"/>
                <a:gd name="connsiteX16" fmla="*/ 947860 w 1191704"/>
                <a:gd name="connsiteY16" fmla="*/ 368327 h 488009"/>
                <a:gd name="connsiteX17" fmla="*/ 823057 w 1191704"/>
                <a:gd name="connsiteY17" fmla="*/ 243524 h 488009"/>
                <a:gd name="connsiteX18" fmla="*/ 947860 w 1191704"/>
                <a:gd name="connsiteY18" fmla="*/ 118722 h 488009"/>
                <a:gd name="connsiteX19" fmla="*/ 1072662 w 1191704"/>
                <a:gd name="connsiteY19" fmla="*/ 243524 h 488009"/>
                <a:gd name="connsiteX20" fmla="*/ 947860 w 1191704"/>
                <a:gd name="connsiteY20" fmla="*/ 368327 h 48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1704" h="488009">
                  <a:moveTo>
                    <a:pt x="947860" y="0"/>
                  </a:moveTo>
                  <a:cubicBezTo>
                    <a:pt x="832658" y="0"/>
                    <a:pt x="736335" y="80641"/>
                    <a:pt x="711054" y="188163"/>
                  </a:cubicBezTo>
                  <a:lnTo>
                    <a:pt x="480650" y="188163"/>
                  </a:lnTo>
                  <a:cubicBezTo>
                    <a:pt x="455369" y="80321"/>
                    <a:pt x="359048" y="0"/>
                    <a:pt x="243846" y="0"/>
                  </a:cubicBezTo>
                  <a:cubicBezTo>
                    <a:pt x="109443" y="0"/>
                    <a:pt x="0" y="109443"/>
                    <a:pt x="0" y="243844"/>
                  </a:cubicBezTo>
                  <a:cubicBezTo>
                    <a:pt x="0" y="378567"/>
                    <a:pt x="109443" y="488009"/>
                    <a:pt x="243846" y="488009"/>
                  </a:cubicBezTo>
                  <a:cubicBezTo>
                    <a:pt x="356168" y="488009"/>
                    <a:pt x="449930" y="411208"/>
                    <a:pt x="478090" y="307525"/>
                  </a:cubicBezTo>
                  <a:lnTo>
                    <a:pt x="713294" y="307525"/>
                  </a:lnTo>
                  <a:cubicBezTo>
                    <a:pt x="741456" y="411208"/>
                    <a:pt x="835218" y="488009"/>
                    <a:pt x="947860" y="488009"/>
                  </a:cubicBezTo>
                  <a:cubicBezTo>
                    <a:pt x="1082263" y="488009"/>
                    <a:pt x="1191704" y="378567"/>
                    <a:pt x="1191704" y="244164"/>
                  </a:cubicBezTo>
                  <a:cubicBezTo>
                    <a:pt x="1191704" y="109763"/>
                    <a:pt x="1082263" y="0"/>
                    <a:pt x="947860" y="0"/>
                  </a:cubicBezTo>
                  <a:close/>
                  <a:moveTo>
                    <a:pt x="243846" y="368647"/>
                  </a:moveTo>
                  <a:cubicBezTo>
                    <a:pt x="175044" y="368647"/>
                    <a:pt x="119042" y="312645"/>
                    <a:pt x="119042" y="243524"/>
                  </a:cubicBezTo>
                  <a:cubicBezTo>
                    <a:pt x="119042" y="174722"/>
                    <a:pt x="175044" y="118722"/>
                    <a:pt x="243846" y="118722"/>
                  </a:cubicBezTo>
                  <a:cubicBezTo>
                    <a:pt x="312647" y="118722"/>
                    <a:pt x="368647" y="174722"/>
                    <a:pt x="368647" y="243524"/>
                  </a:cubicBezTo>
                  <a:cubicBezTo>
                    <a:pt x="368647" y="312645"/>
                    <a:pt x="312647" y="368647"/>
                    <a:pt x="243846" y="368647"/>
                  </a:cubicBezTo>
                  <a:close/>
                  <a:moveTo>
                    <a:pt x="947860" y="368327"/>
                  </a:moveTo>
                  <a:cubicBezTo>
                    <a:pt x="879059" y="368327"/>
                    <a:pt x="823057" y="312325"/>
                    <a:pt x="823057" y="243524"/>
                  </a:cubicBezTo>
                  <a:cubicBezTo>
                    <a:pt x="823057" y="174722"/>
                    <a:pt x="879059" y="118722"/>
                    <a:pt x="947860" y="118722"/>
                  </a:cubicBezTo>
                  <a:cubicBezTo>
                    <a:pt x="1016662" y="118722"/>
                    <a:pt x="1072662" y="174722"/>
                    <a:pt x="1072662" y="243524"/>
                  </a:cubicBezTo>
                  <a:cubicBezTo>
                    <a:pt x="1072662" y="312325"/>
                    <a:pt x="1016662" y="368327"/>
                    <a:pt x="947860" y="368327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A2D5236-18AB-AF78-6115-D41487109793}"/>
                </a:ext>
              </a:extLst>
            </p:cNvPr>
            <p:cNvSpPr/>
            <p:nvPr/>
          </p:nvSpPr>
          <p:spPr>
            <a:xfrm>
              <a:off x="5620172" y="4709555"/>
              <a:ext cx="1664355" cy="1372828"/>
            </a:xfrm>
            <a:custGeom>
              <a:avLst/>
              <a:gdLst>
                <a:gd name="connsiteX0" fmla="*/ 1485791 w 1664355"/>
                <a:gd name="connsiteY0" fmla="*/ 0 h 1372828"/>
                <a:gd name="connsiteX1" fmla="*/ 622093 w 1664355"/>
                <a:gd name="connsiteY1" fmla="*/ 0 h 1372828"/>
                <a:gd name="connsiteX2" fmla="*/ 473609 w 1664355"/>
                <a:gd name="connsiteY2" fmla="*/ 148482 h 1372828"/>
                <a:gd name="connsiteX3" fmla="*/ 473609 w 1664355"/>
                <a:gd name="connsiteY3" fmla="*/ 320647 h 1372828"/>
                <a:gd name="connsiteX4" fmla="*/ 111682 w 1664355"/>
                <a:gd name="connsiteY4" fmla="*/ 502410 h 1372828"/>
                <a:gd name="connsiteX5" fmla="*/ 104322 w 1664355"/>
                <a:gd name="connsiteY5" fmla="*/ 506890 h 1372828"/>
                <a:gd name="connsiteX6" fmla="*/ 0 w 1664355"/>
                <a:gd name="connsiteY6" fmla="*/ 714254 h 1372828"/>
                <a:gd name="connsiteX7" fmla="*/ 0 w 1664355"/>
                <a:gd name="connsiteY7" fmla="*/ 1313308 h 1372828"/>
                <a:gd name="connsiteX8" fmla="*/ 59521 w 1664355"/>
                <a:gd name="connsiteY8" fmla="*/ 1372828 h 1372828"/>
                <a:gd name="connsiteX9" fmla="*/ 119043 w 1664355"/>
                <a:gd name="connsiteY9" fmla="*/ 1313308 h 1372828"/>
                <a:gd name="connsiteX10" fmla="*/ 119043 w 1664355"/>
                <a:gd name="connsiteY10" fmla="*/ 714254 h 1372828"/>
                <a:gd name="connsiteX11" fmla="*/ 169284 w 1664355"/>
                <a:gd name="connsiteY11" fmla="*/ 606413 h 1372828"/>
                <a:gd name="connsiteX12" fmla="*/ 560012 w 1664355"/>
                <a:gd name="connsiteY12" fmla="*/ 410569 h 1372828"/>
                <a:gd name="connsiteX13" fmla="*/ 566731 w 1664355"/>
                <a:gd name="connsiteY13" fmla="*/ 405129 h 1372828"/>
                <a:gd name="connsiteX14" fmla="*/ 576652 w 1664355"/>
                <a:gd name="connsiteY14" fmla="*/ 397448 h 1372828"/>
                <a:gd name="connsiteX15" fmla="*/ 583052 w 1664355"/>
                <a:gd name="connsiteY15" fmla="*/ 388168 h 1372828"/>
                <a:gd name="connsiteX16" fmla="*/ 588492 w 1664355"/>
                <a:gd name="connsiteY16" fmla="*/ 378249 h 1372828"/>
                <a:gd name="connsiteX17" fmla="*/ 591052 w 1664355"/>
                <a:gd name="connsiteY17" fmla="*/ 365768 h 1372828"/>
                <a:gd name="connsiteX18" fmla="*/ 592651 w 1664355"/>
                <a:gd name="connsiteY18" fmla="*/ 357448 h 1372828"/>
                <a:gd name="connsiteX19" fmla="*/ 592651 w 1664355"/>
                <a:gd name="connsiteY19" fmla="*/ 148482 h 1372828"/>
                <a:gd name="connsiteX20" fmla="*/ 622093 w 1664355"/>
                <a:gd name="connsiteY20" fmla="*/ 119042 h 1372828"/>
                <a:gd name="connsiteX21" fmla="*/ 1485791 w 1664355"/>
                <a:gd name="connsiteY21" fmla="*/ 119042 h 1372828"/>
                <a:gd name="connsiteX22" fmla="*/ 1545311 w 1664355"/>
                <a:gd name="connsiteY22" fmla="*/ 179524 h 1372828"/>
                <a:gd name="connsiteX23" fmla="*/ 1545311 w 1664355"/>
                <a:gd name="connsiteY23" fmla="*/ 1309468 h 1372828"/>
                <a:gd name="connsiteX24" fmla="*/ 1604833 w 1664355"/>
                <a:gd name="connsiteY24" fmla="*/ 1368988 h 1372828"/>
                <a:gd name="connsiteX25" fmla="*/ 1664355 w 1664355"/>
                <a:gd name="connsiteY25" fmla="*/ 1309468 h 1372828"/>
                <a:gd name="connsiteX26" fmla="*/ 1664355 w 1664355"/>
                <a:gd name="connsiteY26" fmla="*/ 179524 h 1372828"/>
                <a:gd name="connsiteX27" fmla="*/ 1485791 w 1664355"/>
                <a:gd name="connsiteY27" fmla="*/ 0 h 137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64355" h="1372828">
                  <a:moveTo>
                    <a:pt x="1485791" y="0"/>
                  </a:moveTo>
                  <a:lnTo>
                    <a:pt x="622093" y="0"/>
                  </a:lnTo>
                  <a:cubicBezTo>
                    <a:pt x="540171" y="0"/>
                    <a:pt x="473609" y="66562"/>
                    <a:pt x="473609" y="148482"/>
                  </a:cubicBezTo>
                  <a:lnTo>
                    <a:pt x="473609" y="320647"/>
                  </a:lnTo>
                  <a:lnTo>
                    <a:pt x="111682" y="502410"/>
                  </a:lnTo>
                  <a:cubicBezTo>
                    <a:pt x="109122" y="503690"/>
                    <a:pt x="106562" y="505290"/>
                    <a:pt x="104322" y="506890"/>
                  </a:cubicBezTo>
                  <a:cubicBezTo>
                    <a:pt x="37121" y="554251"/>
                    <a:pt x="0" y="627854"/>
                    <a:pt x="0" y="714254"/>
                  </a:cubicBezTo>
                  <a:lnTo>
                    <a:pt x="0" y="1313308"/>
                  </a:lnTo>
                  <a:cubicBezTo>
                    <a:pt x="0" y="1346268"/>
                    <a:pt x="26560" y="1372828"/>
                    <a:pt x="59521" y="1372828"/>
                  </a:cubicBezTo>
                  <a:cubicBezTo>
                    <a:pt x="92481" y="1372828"/>
                    <a:pt x="119043" y="1346268"/>
                    <a:pt x="119043" y="1313308"/>
                  </a:cubicBezTo>
                  <a:lnTo>
                    <a:pt x="119043" y="714254"/>
                  </a:lnTo>
                  <a:cubicBezTo>
                    <a:pt x="119043" y="667853"/>
                    <a:pt x="136002" y="631374"/>
                    <a:pt x="169284" y="606413"/>
                  </a:cubicBezTo>
                  <a:lnTo>
                    <a:pt x="560012" y="410569"/>
                  </a:lnTo>
                  <a:cubicBezTo>
                    <a:pt x="562571" y="409289"/>
                    <a:pt x="564491" y="406729"/>
                    <a:pt x="566731" y="405129"/>
                  </a:cubicBezTo>
                  <a:cubicBezTo>
                    <a:pt x="570253" y="402569"/>
                    <a:pt x="573773" y="400329"/>
                    <a:pt x="576652" y="397448"/>
                  </a:cubicBezTo>
                  <a:cubicBezTo>
                    <a:pt x="579212" y="394568"/>
                    <a:pt x="581132" y="391368"/>
                    <a:pt x="583052" y="388168"/>
                  </a:cubicBezTo>
                  <a:cubicBezTo>
                    <a:pt x="584972" y="384968"/>
                    <a:pt x="587212" y="382088"/>
                    <a:pt x="588492" y="378249"/>
                  </a:cubicBezTo>
                  <a:cubicBezTo>
                    <a:pt x="590092" y="374087"/>
                    <a:pt x="590412" y="369927"/>
                    <a:pt x="591052" y="365768"/>
                  </a:cubicBezTo>
                  <a:cubicBezTo>
                    <a:pt x="591372" y="362888"/>
                    <a:pt x="592651" y="360328"/>
                    <a:pt x="592651" y="357448"/>
                  </a:cubicBezTo>
                  <a:lnTo>
                    <a:pt x="592651" y="148482"/>
                  </a:lnTo>
                  <a:cubicBezTo>
                    <a:pt x="592651" y="132483"/>
                    <a:pt x="605773" y="119042"/>
                    <a:pt x="622093" y="119042"/>
                  </a:cubicBezTo>
                  <a:lnTo>
                    <a:pt x="1485791" y="119042"/>
                  </a:lnTo>
                  <a:cubicBezTo>
                    <a:pt x="1518431" y="119042"/>
                    <a:pt x="1545311" y="146242"/>
                    <a:pt x="1545311" y="179524"/>
                  </a:cubicBezTo>
                  <a:lnTo>
                    <a:pt x="1545311" y="1309468"/>
                  </a:lnTo>
                  <a:cubicBezTo>
                    <a:pt x="1545311" y="1342428"/>
                    <a:pt x="1571874" y="1368988"/>
                    <a:pt x="1604833" y="1368988"/>
                  </a:cubicBezTo>
                  <a:cubicBezTo>
                    <a:pt x="1637795" y="1368988"/>
                    <a:pt x="1664355" y="1342428"/>
                    <a:pt x="1664355" y="1309468"/>
                  </a:cubicBezTo>
                  <a:lnTo>
                    <a:pt x="1664355" y="179524"/>
                  </a:lnTo>
                  <a:cubicBezTo>
                    <a:pt x="1664355" y="80641"/>
                    <a:pt x="1584033" y="0"/>
                    <a:pt x="148579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5C39023-CE2A-90AE-6D5F-F5DF14ACAA7E}"/>
              </a:ext>
            </a:extLst>
          </p:cNvPr>
          <p:cNvGrpSpPr/>
          <p:nvPr/>
        </p:nvGrpSpPr>
        <p:grpSpPr>
          <a:xfrm>
            <a:off x="948470" y="4509120"/>
            <a:ext cx="303564" cy="303374"/>
            <a:chOff x="7087818" y="3691348"/>
            <a:chExt cx="1905000" cy="1903809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2D97185-10F8-1BE8-0F4F-4698BAF763D5}"/>
                </a:ext>
              </a:extLst>
            </p:cNvPr>
            <p:cNvSpPr/>
            <p:nvPr/>
          </p:nvSpPr>
          <p:spPr>
            <a:xfrm>
              <a:off x="7087818" y="3691348"/>
              <a:ext cx="1905000" cy="1903809"/>
            </a:xfrm>
            <a:custGeom>
              <a:avLst/>
              <a:gdLst>
                <a:gd name="connsiteX0" fmla="*/ 1652588 w 1905000"/>
                <a:gd name="connsiteY0" fmla="*/ 822722 h 1903809"/>
                <a:gd name="connsiteX1" fmla="*/ 1666875 w 1905000"/>
                <a:gd name="connsiteY1" fmla="*/ 403622 h 1903809"/>
                <a:gd name="connsiteX2" fmla="*/ 1619250 w 1905000"/>
                <a:gd name="connsiteY2" fmla="*/ 355997 h 1903809"/>
                <a:gd name="connsiteX3" fmla="*/ 871538 w 1905000"/>
                <a:gd name="connsiteY3" fmla="*/ 17859 h 1903809"/>
                <a:gd name="connsiteX4" fmla="*/ 795338 w 1905000"/>
                <a:gd name="connsiteY4" fmla="*/ 17859 h 1903809"/>
                <a:gd name="connsiteX5" fmla="*/ 47625 w 1905000"/>
                <a:gd name="connsiteY5" fmla="*/ 355997 h 1903809"/>
                <a:gd name="connsiteX6" fmla="*/ 0 w 1905000"/>
                <a:gd name="connsiteY6" fmla="*/ 403622 h 1903809"/>
                <a:gd name="connsiteX7" fmla="*/ 816769 w 1905000"/>
                <a:gd name="connsiteY7" fmla="*/ 1901428 h 1903809"/>
                <a:gd name="connsiteX8" fmla="*/ 833438 w 1905000"/>
                <a:gd name="connsiteY8" fmla="*/ 1903809 h 1903809"/>
                <a:gd name="connsiteX9" fmla="*/ 850106 w 1905000"/>
                <a:gd name="connsiteY9" fmla="*/ 1901428 h 1903809"/>
                <a:gd name="connsiteX10" fmla="*/ 1019175 w 1905000"/>
                <a:gd name="connsiteY10" fmla="*/ 1827609 h 1903809"/>
                <a:gd name="connsiteX11" fmla="*/ 1309688 w 1905000"/>
                <a:gd name="connsiteY11" fmla="*/ 1903809 h 1903809"/>
                <a:gd name="connsiteX12" fmla="*/ 1905000 w 1905000"/>
                <a:gd name="connsiteY12" fmla="*/ 1308497 h 1903809"/>
                <a:gd name="connsiteX13" fmla="*/ 1652588 w 1905000"/>
                <a:gd name="connsiteY13" fmla="*/ 822722 h 1903809"/>
                <a:gd name="connsiteX14" fmla="*/ 833438 w 1905000"/>
                <a:gd name="connsiteY14" fmla="*/ 1806178 h 1903809"/>
                <a:gd name="connsiteX15" fmla="*/ 95250 w 1905000"/>
                <a:gd name="connsiteY15" fmla="*/ 451247 h 1903809"/>
                <a:gd name="connsiteX16" fmla="*/ 833438 w 1905000"/>
                <a:gd name="connsiteY16" fmla="*/ 117872 h 1903809"/>
                <a:gd name="connsiteX17" fmla="*/ 1571625 w 1905000"/>
                <a:gd name="connsiteY17" fmla="*/ 448866 h 1903809"/>
                <a:gd name="connsiteX18" fmla="*/ 1562100 w 1905000"/>
                <a:gd name="connsiteY18" fmla="*/ 767953 h 1903809"/>
                <a:gd name="connsiteX19" fmla="*/ 1309688 w 1905000"/>
                <a:gd name="connsiteY19" fmla="*/ 713184 h 1903809"/>
                <a:gd name="connsiteX20" fmla="*/ 714375 w 1905000"/>
                <a:gd name="connsiteY20" fmla="*/ 1308497 h 1903809"/>
                <a:gd name="connsiteX21" fmla="*/ 928688 w 1905000"/>
                <a:gd name="connsiteY21" fmla="*/ 1765697 h 1903809"/>
                <a:gd name="connsiteX22" fmla="*/ 833438 w 1905000"/>
                <a:gd name="connsiteY22" fmla="*/ 1806178 h 1903809"/>
                <a:gd name="connsiteX23" fmla="*/ 1309688 w 1905000"/>
                <a:gd name="connsiteY23" fmla="*/ 1808559 h 1903809"/>
                <a:gd name="connsiteX24" fmla="*/ 809625 w 1905000"/>
                <a:gd name="connsiteY24" fmla="*/ 1308497 h 1903809"/>
                <a:gd name="connsiteX25" fmla="*/ 1309688 w 1905000"/>
                <a:gd name="connsiteY25" fmla="*/ 808434 h 1903809"/>
                <a:gd name="connsiteX26" fmla="*/ 1809750 w 1905000"/>
                <a:gd name="connsiteY26" fmla="*/ 1308497 h 1903809"/>
                <a:gd name="connsiteX27" fmla="*/ 1309688 w 1905000"/>
                <a:gd name="connsiteY27" fmla="*/ 1808559 h 190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05000" h="1903809">
                  <a:moveTo>
                    <a:pt x="1652588" y="822722"/>
                  </a:moveTo>
                  <a:cubicBezTo>
                    <a:pt x="1666875" y="675084"/>
                    <a:pt x="1666875" y="529828"/>
                    <a:pt x="1666875" y="403622"/>
                  </a:cubicBezTo>
                  <a:cubicBezTo>
                    <a:pt x="1666875" y="377428"/>
                    <a:pt x="1645444" y="355997"/>
                    <a:pt x="1619250" y="355997"/>
                  </a:cubicBezTo>
                  <a:cubicBezTo>
                    <a:pt x="1135856" y="355997"/>
                    <a:pt x="873919" y="20241"/>
                    <a:pt x="871538" y="17859"/>
                  </a:cubicBezTo>
                  <a:cubicBezTo>
                    <a:pt x="852488" y="-5953"/>
                    <a:pt x="814388" y="-5953"/>
                    <a:pt x="795338" y="17859"/>
                  </a:cubicBezTo>
                  <a:cubicBezTo>
                    <a:pt x="792956" y="20241"/>
                    <a:pt x="533400" y="355997"/>
                    <a:pt x="47625" y="355997"/>
                  </a:cubicBezTo>
                  <a:cubicBezTo>
                    <a:pt x="21431" y="355997"/>
                    <a:pt x="0" y="377428"/>
                    <a:pt x="0" y="403622"/>
                  </a:cubicBezTo>
                  <a:cubicBezTo>
                    <a:pt x="0" y="882253"/>
                    <a:pt x="0" y="1603772"/>
                    <a:pt x="816769" y="1901428"/>
                  </a:cubicBezTo>
                  <a:cubicBezTo>
                    <a:pt x="821531" y="1903809"/>
                    <a:pt x="828675" y="1903809"/>
                    <a:pt x="833438" y="1903809"/>
                  </a:cubicBezTo>
                  <a:cubicBezTo>
                    <a:pt x="838200" y="1903809"/>
                    <a:pt x="845344" y="1903809"/>
                    <a:pt x="850106" y="1901428"/>
                  </a:cubicBezTo>
                  <a:cubicBezTo>
                    <a:pt x="912019" y="1879997"/>
                    <a:pt x="969169" y="1853803"/>
                    <a:pt x="1019175" y="1827609"/>
                  </a:cubicBezTo>
                  <a:cubicBezTo>
                    <a:pt x="1104900" y="1875234"/>
                    <a:pt x="1204913" y="1903809"/>
                    <a:pt x="1309688" y="1903809"/>
                  </a:cubicBezTo>
                  <a:cubicBezTo>
                    <a:pt x="1638300" y="1903809"/>
                    <a:pt x="1905000" y="1637109"/>
                    <a:pt x="1905000" y="1308497"/>
                  </a:cubicBezTo>
                  <a:cubicBezTo>
                    <a:pt x="1905000" y="1108472"/>
                    <a:pt x="1804988" y="929878"/>
                    <a:pt x="1652588" y="822722"/>
                  </a:cubicBezTo>
                  <a:close/>
                  <a:moveTo>
                    <a:pt x="833438" y="1806178"/>
                  </a:moveTo>
                  <a:cubicBezTo>
                    <a:pt x="119063" y="1537097"/>
                    <a:pt x="95250" y="920353"/>
                    <a:pt x="95250" y="451247"/>
                  </a:cubicBezTo>
                  <a:cubicBezTo>
                    <a:pt x="495300" y="434578"/>
                    <a:pt x="742950" y="215503"/>
                    <a:pt x="833438" y="117872"/>
                  </a:cubicBezTo>
                  <a:cubicBezTo>
                    <a:pt x="923925" y="213122"/>
                    <a:pt x="1171575" y="432197"/>
                    <a:pt x="1571625" y="448866"/>
                  </a:cubicBezTo>
                  <a:cubicBezTo>
                    <a:pt x="1571625" y="548878"/>
                    <a:pt x="1569244" y="656034"/>
                    <a:pt x="1562100" y="767953"/>
                  </a:cubicBezTo>
                  <a:cubicBezTo>
                    <a:pt x="1485900" y="732234"/>
                    <a:pt x="1400175" y="713184"/>
                    <a:pt x="1309688" y="713184"/>
                  </a:cubicBezTo>
                  <a:cubicBezTo>
                    <a:pt x="981075" y="713184"/>
                    <a:pt x="714375" y="979884"/>
                    <a:pt x="714375" y="1308497"/>
                  </a:cubicBezTo>
                  <a:cubicBezTo>
                    <a:pt x="714375" y="1491853"/>
                    <a:pt x="797719" y="1656159"/>
                    <a:pt x="928688" y="1765697"/>
                  </a:cubicBezTo>
                  <a:cubicBezTo>
                    <a:pt x="897731" y="1779984"/>
                    <a:pt x="866775" y="1794272"/>
                    <a:pt x="833438" y="1806178"/>
                  </a:cubicBezTo>
                  <a:close/>
                  <a:moveTo>
                    <a:pt x="1309688" y="1808559"/>
                  </a:moveTo>
                  <a:cubicBezTo>
                    <a:pt x="1033463" y="1808559"/>
                    <a:pt x="809625" y="1584722"/>
                    <a:pt x="809625" y="1308497"/>
                  </a:cubicBezTo>
                  <a:cubicBezTo>
                    <a:pt x="809625" y="1032272"/>
                    <a:pt x="1033463" y="808434"/>
                    <a:pt x="1309688" y="808434"/>
                  </a:cubicBezTo>
                  <a:cubicBezTo>
                    <a:pt x="1585913" y="808434"/>
                    <a:pt x="1809750" y="1032272"/>
                    <a:pt x="1809750" y="1308497"/>
                  </a:cubicBezTo>
                  <a:cubicBezTo>
                    <a:pt x="1809750" y="1584722"/>
                    <a:pt x="1585913" y="1808559"/>
                    <a:pt x="1309688" y="180855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4E73506-CFF9-C50C-50C9-4B69C859829F}"/>
                </a:ext>
              </a:extLst>
            </p:cNvPr>
            <p:cNvSpPr/>
            <p:nvPr/>
          </p:nvSpPr>
          <p:spPr>
            <a:xfrm>
              <a:off x="8066511" y="4668851"/>
              <a:ext cx="664368" cy="664368"/>
            </a:xfrm>
            <a:custGeom>
              <a:avLst/>
              <a:gdLst>
                <a:gd name="connsiteX0" fmla="*/ 578644 w 664368"/>
                <a:gd name="connsiteY0" fmla="*/ 321469 h 664368"/>
                <a:gd name="connsiteX1" fmla="*/ 533400 w 664368"/>
                <a:gd name="connsiteY1" fmla="*/ 309562 h 664368"/>
                <a:gd name="connsiteX2" fmla="*/ 404812 w 664368"/>
                <a:gd name="connsiteY2" fmla="*/ 340519 h 664368"/>
                <a:gd name="connsiteX3" fmla="*/ 323850 w 664368"/>
                <a:gd name="connsiteY3" fmla="*/ 259556 h 664368"/>
                <a:gd name="connsiteX4" fmla="*/ 354806 w 664368"/>
                <a:gd name="connsiteY4" fmla="*/ 130969 h 664368"/>
                <a:gd name="connsiteX5" fmla="*/ 342900 w 664368"/>
                <a:gd name="connsiteY5" fmla="*/ 85725 h 664368"/>
                <a:gd name="connsiteX6" fmla="*/ 271462 w 664368"/>
                <a:gd name="connsiteY6" fmla="*/ 14287 h 664368"/>
                <a:gd name="connsiteX7" fmla="*/ 204787 w 664368"/>
                <a:gd name="connsiteY7" fmla="*/ 14287 h 664368"/>
                <a:gd name="connsiteX8" fmla="*/ 204787 w 664368"/>
                <a:gd name="connsiteY8" fmla="*/ 80962 h 664368"/>
                <a:gd name="connsiteX9" fmla="*/ 257175 w 664368"/>
                <a:gd name="connsiteY9" fmla="*/ 133350 h 664368"/>
                <a:gd name="connsiteX10" fmla="*/ 233363 w 664368"/>
                <a:gd name="connsiteY10" fmla="*/ 233363 h 664368"/>
                <a:gd name="connsiteX11" fmla="*/ 133350 w 664368"/>
                <a:gd name="connsiteY11" fmla="*/ 257175 h 664368"/>
                <a:gd name="connsiteX12" fmla="*/ 80962 w 664368"/>
                <a:gd name="connsiteY12" fmla="*/ 204787 h 664368"/>
                <a:gd name="connsiteX13" fmla="*/ 14287 w 664368"/>
                <a:gd name="connsiteY13" fmla="*/ 204787 h 664368"/>
                <a:gd name="connsiteX14" fmla="*/ 14287 w 664368"/>
                <a:gd name="connsiteY14" fmla="*/ 271462 h 664368"/>
                <a:gd name="connsiteX15" fmla="*/ 85725 w 664368"/>
                <a:gd name="connsiteY15" fmla="*/ 342900 h 664368"/>
                <a:gd name="connsiteX16" fmla="*/ 116681 w 664368"/>
                <a:gd name="connsiteY16" fmla="*/ 354806 h 664368"/>
                <a:gd name="connsiteX17" fmla="*/ 128587 w 664368"/>
                <a:gd name="connsiteY17" fmla="*/ 352425 h 664368"/>
                <a:gd name="connsiteX18" fmla="*/ 257175 w 664368"/>
                <a:gd name="connsiteY18" fmla="*/ 321469 h 664368"/>
                <a:gd name="connsiteX19" fmla="*/ 338138 w 664368"/>
                <a:gd name="connsiteY19" fmla="*/ 402431 h 664368"/>
                <a:gd name="connsiteX20" fmla="*/ 307181 w 664368"/>
                <a:gd name="connsiteY20" fmla="*/ 531019 h 664368"/>
                <a:gd name="connsiteX21" fmla="*/ 319087 w 664368"/>
                <a:gd name="connsiteY21" fmla="*/ 576263 h 664368"/>
                <a:gd name="connsiteX22" fmla="*/ 390525 w 664368"/>
                <a:gd name="connsiteY22" fmla="*/ 647700 h 664368"/>
                <a:gd name="connsiteX23" fmla="*/ 426244 w 664368"/>
                <a:gd name="connsiteY23" fmla="*/ 664369 h 664368"/>
                <a:gd name="connsiteX24" fmla="*/ 459581 w 664368"/>
                <a:gd name="connsiteY24" fmla="*/ 650081 h 664368"/>
                <a:gd name="connsiteX25" fmla="*/ 459581 w 664368"/>
                <a:gd name="connsiteY25" fmla="*/ 583406 h 664368"/>
                <a:gd name="connsiteX26" fmla="*/ 407194 w 664368"/>
                <a:gd name="connsiteY26" fmla="*/ 531019 h 664368"/>
                <a:gd name="connsiteX27" fmla="*/ 431006 w 664368"/>
                <a:gd name="connsiteY27" fmla="*/ 431006 h 664368"/>
                <a:gd name="connsiteX28" fmla="*/ 531019 w 664368"/>
                <a:gd name="connsiteY28" fmla="*/ 407194 h 664368"/>
                <a:gd name="connsiteX29" fmla="*/ 583406 w 664368"/>
                <a:gd name="connsiteY29" fmla="*/ 459581 h 664368"/>
                <a:gd name="connsiteX30" fmla="*/ 650081 w 664368"/>
                <a:gd name="connsiteY30" fmla="*/ 459581 h 664368"/>
                <a:gd name="connsiteX31" fmla="*/ 650081 w 664368"/>
                <a:gd name="connsiteY31" fmla="*/ 392906 h 664368"/>
                <a:gd name="connsiteX32" fmla="*/ 578644 w 664368"/>
                <a:gd name="connsiteY32" fmla="*/ 321469 h 66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64368" h="664368">
                  <a:moveTo>
                    <a:pt x="578644" y="321469"/>
                  </a:moveTo>
                  <a:cubicBezTo>
                    <a:pt x="566737" y="309562"/>
                    <a:pt x="550069" y="304800"/>
                    <a:pt x="533400" y="309562"/>
                  </a:cubicBezTo>
                  <a:lnTo>
                    <a:pt x="404812" y="340519"/>
                  </a:lnTo>
                  <a:lnTo>
                    <a:pt x="323850" y="259556"/>
                  </a:lnTo>
                  <a:lnTo>
                    <a:pt x="354806" y="130969"/>
                  </a:lnTo>
                  <a:cubicBezTo>
                    <a:pt x="359569" y="114300"/>
                    <a:pt x="354806" y="97631"/>
                    <a:pt x="342900" y="85725"/>
                  </a:cubicBezTo>
                  <a:lnTo>
                    <a:pt x="271462" y="14287"/>
                  </a:lnTo>
                  <a:cubicBezTo>
                    <a:pt x="252412" y="-4762"/>
                    <a:pt x="223838" y="-4762"/>
                    <a:pt x="204787" y="14287"/>
                  </a:cubicBezTo>
                  <a:cubicBezTo>
                    <a:pt x="185737" y="33337"/>
                    <a:pt x="185737" y="61912"/>
                    <a:pt x="204787" y="80962"/>
                  </a:cubicBezTo>
                  <a:lnTo>
                    <a:pt x="257175" y="133350"/>
                  </a:lnTo>
                  <a:lnTo>
                    <a:pt x="233363" y="233363"/>
                  </a:lnTo>
                  <a:lnTo>
                    <a:pt x="133350" y="257175"/>
                  </a:lnTo>
                  <a:lnTo>
                    <a:pt x="80962" y="204787"/>
                  </a:lnTo>
                  <a:cubicBezTo>
                    <a:pt x="61912" y="185737"/>
                    <a:pt x="33337" y="185737"/>
                    <a:pt x="14287" y="204787"/>
                  </a:cubicBezTo>
                  <a:cubicBezTo>
                    <a:pt x="-4762" y="223838"/>
                    <a:pt x="-4762" y="252412"/>
                    <a:pt x="14287" y="271462"/>
                  </a:cubicBezTo>
                  <a:lnTo>
                    <a:pt x="85725" y="342900"/>
                  </a:lnTo>
                  <a:cubicBezTo>
                    <a:pt x="92869" y="350044"/>
                    <a:pt x="104775" y="354806"/>
                    <a:pt x="116681" y="354806"/>
                  </a:cubicBezTo>
                  <a:cubicBezTo>
                    <a:pt x="119063" y="354806"/>
                    <a:pt x="123825" y="354806"/>
                    <a:pt x="128587" y="352425"/>
                  </a:cubicBezTo>
                  <a:lnTo>
                    <a:pt x="257175" y="321469"/>
                  </a:lnTo>
                  <a:lnTo>
                    <a:pt x="338138" y="402431"/>
                  </a:lnTo>
                  <a:lnTo>
                    <a:pt x="307181" y="531019"/>
                  </a:lnTo>
                  <a:cubicBezTo>
                    <a:pt x="302419" y="547687"/>
                    <a:pt x="307181" y="564356"/>
                    <a:pt x="319087" y="576263"/>
                  </a:cubicBezTo>
                  <a:lnTo>
                    <a:pt x="390525" y="647700"/>
                  </a:lnTo>
                  <a:cubicBezTo>
                    <a:pt x="402431" y="659606"/>
                    <a:pt x="414337" y="664369"/>
                    <a:pt x="426244" y="664369"/>
                  </a:cubicBezTo>
                  <a:cubicBezTo>
                    <a:pt x="438150" y="664369"/>
                    <a:pt x="450056" y="659606"/>
                    <a:pt x="459581" y="650081"/>
                  </a:cubicBezTo>
                  <a:cubicBezTo>
                    <a:pt x="478631" y="631031"/>
                    <a:pt x="478631" y="602456"/>
                    <a:pt x="459581" y="583406"/>
                  </a:cubicBezTo>
                  <a:lnTo>
                    <a:pt x="407194" y="531019"/>
                  </a:lnTo>
                  <a:lnTo>
                    <a:pt x="431006" y="431006"/>
                  </a:lnTo>
                  <a:lnTo>
                    <a:pt x="531019" y="407194"/>
                  </a:lnTo>
                  <a:lnTo>
                    <a:pt x="583406" y="459581"/>
                  </a:lnTo>
                  <a:cubicBezTo>
                    <a:pt x="602456" y="478631"/>
                    <a:pt x="631031" y="478631"/>
                    <a:pt x="650081" y="459581"/>
                  </a:cubicBezTo>
                  <a:cubicBezTo>
                    <a:pt x="669131" y="440531"/>
                    <a:pt x="669131" y="411956"/>
                    <a:pt x="650081" y="392906"/>
                  </a:cubicBezTo>
                  <a:lnTo>
                    <a:pt x="578644" y="321469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F1191BF0-6267-D5B6-5D04-406E2F54B914}"/>
              </a:ext>
            </a:extLst>
          </p:cNvPr>
          <p:cNvSpPr/>
          <p:nvPr/>
        </p:nvSpPr>
        <p:spPr>
          <a:xfrm>
            <a:off x="4453343" y="1666815"/>
            <a:ext cx="3653505" cy="1344223"/>
          </a:xfrm>
          <a:custGeom>
            <a:avLst/>
            <a:gdLst>
              <a:gd name="connsiteX0" fmla="*/ 399747 w 3031146"/>
              <a:gd name="connsiteY0" fmla="*/ 0 h 1344223"/>
              <a:gd name="connsiteX1" fmla="*/ 2631397 w 3031146"/>
              <a:gd name="connsiteY1" fmla="*/ 0 h 1344223"/>
              <a:gd name="connsiteX2" fmla="*/ 2620017 w 3031146"/>
              <a:gd name="connsiteY2" fmla="*/ 38960 h 1344223"/>
              <a:gd name="connsiteX3" fmla="*/ 2735061 w 3031146"/>
              <a:gd name="connsiteY3" fmla="*/ 891415 h 1344223"/>
              <a:gd name="connsiteX4" fmla="*/ 2975856 w 3031146"/>
              <a:gd name="connsiteY4" fmla="*/ 1282942 h 1344223"/>
              <a:gd name="connsiteX5" fmla="*/ 3031146 w 3031146"/>
              <a:gd name="connsiteY5" fmla="*/ 1344223 h 1344223"/>
              <a:gd name="connsiteX6" fmla="*/ 0 w 3031146"/>
              <a:gd name="connsiteY6" fmla="*/ 1344223 h 1344223"/>
              <a:gd name="connsiteX7" fmla="*/ 55289 w 3031146"/>
              <a:gd name="connsiteY7" fmla="*/ 1282943 h 1344223"/>
              <a:gd name="connsiteX8" fmla="*/ 296083 w 3031146"/>
              <a:gd name="connsiteY8" fmla="*/ 891416 h 1344223"/>
              <a:gd name="connsiteX9" fmla="*/ 411128 w 3031146"/>
              <a:gd name="connsiteY9" fmla="*/ 38961 h 134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31146" h="1344223">
                <a:moveTo>
                  <a:pt x="399747" y="0"/>
                </a:moveTo>
                <a:lnTo>
                  <a:pt x="2631397" y="0"/>
                </a:lnTo>
                <a:lnTo>
                  <a:pt x="2620017" y="38960"/>
                </a:lnTo>
                <a:cubicBezTo>
                  <a:pt x="2571013" y="291481"/>
                  <a:pt x="2605490" y="595584"/>
                  <a:pt x="2735061" y="891415"/>
                </a:cubicBezTo>
                <a:cubicBezTo>
                  <a:pt x="2799847" y="1039330"/>
                  <a:pt x="2882273" y="1171175"/>
                  <a:pt x="2975856" y="1282942"/>
                </a:cubicBezTo>
                <a:lnTo>
                  <a:pt x="3031146" y="1344223"/>
                </a:lnTo>
                <a:lnTo>
                  <a:pt x="0" y="1344223"/>
                </a:lnTo>
                <a:lnTo>
                  <a:pt x="55289" y="1282943"/>
                </a:lnTo>
                <a:cubicBezTo>
                  <a:pt x="148872" y="1171176"/>
                  <a:pt x="231298" y="1039331"/>
                  <a:pt x="296083" y="891416"/>
                </a:cubicBezTo>
                <a:cubicBezTo>
                  <a:pt x="425655" y="595585"/>
                  <a:pt x="460131" y="291482"/>
                  <a:pt x="411128" y="38961"/>
                </a:cubicBezTo>
                <a:close/>
              </a:path>
            </a:pathLst>
          </a:custGeom>
          <a:gradFill>
            <a:gsLst>
              <a:gs pos="0">
                <a:srgbClr val="FF0000">
                  <a:alpha val="26000"/>
                </a:srgbClr>
              </a:gs>
              <a:gs pos="100000">
                <a:srgbClr val="E4771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0A85E3F2-04C6-3195-BE16-D2D5FF2C8C13}"/>
              </a:ext>
            </a:extLst>
          </p:cNvPr>
          <p:cNvSpPr txBox="1"/>
          <p:nvPr/>
        </p:nvSpPr>
        <p:spPr>
          <a:xfrm>
            <a:off x="5015284" y="1257845"/>
            <a:ext cx="2755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车联网平台持续关注</a:t>
            </a:r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id="{5D7BBAA8-F846-D033-C4A1-99EF187517C8}"/>
              </a:ext>
            </a:extLst>
          </p:cNvPr>
          <p:cNvSpPr/>
          <p:nvPr/>
        </p:nvSpPr>
        <p:spPr>
          <a:xfrm>
            <a:off x="5109085" y="1772816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2DB2FAAC-9B68-F5A6-6F4A-295796484CB8}"/>
              </a:ext>
            </a:extLst>
          </p:cNvPr>
          <p:cNvSpPr/>
          <p:nvPr/>
        </p:nvSpPr>
        <p:spPr>
          <a:xfrm>
            <a:off x="6332909" y="1772816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11" name="矩形: 圆角 210">
            <a:extLst>
              <a:ext uri="{FF2B5EF4-FFF2-40B4-BE49-F238E27FC236}">
                <a16:creationId xmlns:a16="http://schemas.microsoft.com/office/drawing/2014/main" id="{325952BE-ABFE-B3A0-F59E-5D8DD7149124}"/>
              </a:ext>
            </a:extLst>
          </p:cNvPr>
          <p:cNvSpPr/>
          <p:nvPr/>
        </p:nvSpPr>
        <p:spPr>
          <a:xfrm>
            <a:off x="5109085" y="2283721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12" name="矩形: 圆角 211">
            <a:extLst>
              <a:ext uri="{FF2B5EF4-FFF2-40B4-BE49-F238E27FC236}">
                <a16:creationId xmlns:a16="http://schemas.microsoft.com/office/drawing/2014/main" id="{B55AA4B5-1C82-946E-AFE6-DE6C95E00912}"/>
              </a:ext>
            </a:extLst>
          </p:cNvPr>
          <p:cNvSpPr/>
          <p:nvPr/>
        </p:nvSpPr>
        <p:spPr>
          <a:xfrm>
            <a:off x="6332909" y="2283721"/>
            <a:ext cx="1079808" cy="281183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F0000">
                    <a:alpha val="52000"/>
                  </a:srgbClr>
                </a:gs>
                <a:gs pos="100000">
                  <a:srgbClr val="E4771C">
                    <a:alpha val="6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0391AE71-FC16-EB3A-0EAA-14ED60DA3BF6}"/>
              </a:ext>
            </a:extLst>
          </p:cNvPr>
          <p:cNvSpPr txBox="1"/>
          <p:nvPr/>
        </p:nvSpPr>
        <p:spPr>
          <a:xfrm>
            <a:off x="5212669" y="1767464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主动提醒</a:t>
            </a: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23E50CA0-7298-0A5F-9E1B-F4DB28E8796B}"/>
              </a:ext>
            </a:extLst>
          </p:cNvPr>
          <p:cNvSpPr txBox="1"/>
          <p:nvPr/>
        </p:nvSpPr>
        <p:spPr>
          <a:xfrm>
            <a:off x="6404917" y="1767464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主动保修</a:t>
            </a: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790F9587-4BB9-1EE1-C554-BE16BD93EF80}"/>
              </a:ext>
            </a:extLst>
          </p:cNvPr>
          <p:cNvSpPr txBox="1"/>
          <p:nvPr/>
        </p:nvSpPr>
        <p:spPr>
          <a:xfrm>
            <a:off x="5212669" y="2276872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驾驶分析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5A6BA15-6DC0-8901-2D3E-6DB102382EAC}"/>
              </a:ext>
            </a:extLst>
          </p:cNvPr>
          <p:cNvSpPr txBox="1"/>
          <p:nvPr/>
        </p:nvSpPr>
        <p:spPr>
          <a:xfrm>
            <a:off x="6404917" y="2276872"/>
            <a:ext cx="11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改善油耗</a:t>
            </a: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895DC748-B76B-871E-F6F9-E790D6EC2D8D}"/>
              </a:ext>
            </a:extLst>
          </p:cNvPr>
          <p:cNvSpPr/>
          <p:nvPr/>
        </p:nvSpPr>
        <p:spPr>
          <a:xfrm>
            <a:off x="4538734" y="2947466"/>
            <a:ext cx="3653505" cy="1614008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626E5F34-FDFF-C140-865A-4FE8E7428D60}"/>
              </a:ext>
            </a:extLst>
          </p:cNvPr>
          <p:cNvSpPr txBox="1"/>
          <p:nvPr/>
        </p:nvSpPr>
        <p:spPr>
          <a:xfrm>
            <a:off x="5151729" y="3033042"/>
            <a:ext cx="27359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保养和故障预提醒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150D7859-E7F2-0489-953F-D812F96C7A88}"/>
              </a:ext>
            </a:extLst>
          </p:cNvPr>
          <p:cNvSpPr/>
          <p:nvPr/>
        </p:nvSpPr>
        <p:spPr>
          <a:xfrm>
            <a:off x="4531586" y="4592851"/>
            <a:ext cx="3653505" cy="2000131"/>
          </a:xfrm>
          <a:prstGeom prst="rect">
            <a:avLst/>
          </a:prstGeom>
          <a:gradFill>
            <a:gsLst>
              <a:gs pos="100000">
                <a:srgbClr val="F13D0E">
                  <a:alpha val="0"/>
                </a:srgbClr>
              </a:gs>
              <a:gs pos="53000">
                <a:srgbClr val="E4771C">
                  <a:alpha val="19000"/>
                </a:srgbClr>
              </a:gs>
              <a:gs pos="0">
                <a:srgbClr val="FF0000">
                  <a:alpha val="2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EC6162DB-4921-28F7-9622-B342D586650E}"/>
              </a:ext>
            </a:extLst>
          </p:cNvPr>
          <p:cNvSpPr txBox="1"/>
          <p:nvPr/>
        </p:nvSpPr>
        <p:spPr>
          <a:xfrm>
            <a:off x="4620873" y="4952878"/>
            <a:ext cx="33060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油气耗分析、驾驶行为分析改善、保证车辆油耗最优、保证车辆性能最佳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8D20F83E-F8F8-C679-18EB-BC415D17A503}"/>
              </a:ext>
            </a:extLst>
          </p:cNvPr>
          <p:cNvSpPr txBox="1"/>
          <p:nvPr/>
        </p:nvSpPr>
        <p:spPr>
          <a:xfrm>
            <a:off x="4620873" y="3356992"/>
            <a:ext cx="35642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车辆运营状态、车辆维保周期、维保内容主动提醒、车辆故障远程智能诊断</a:t>
            </a: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6F7BE594-BF37-4BA4-55EF-98E236631ABF}"/>
              </a:ext>
            </a:extLst>
          </p:cNvPr>
          <p:cNvSpPr txBox="1"/>
          <p:nvPr/>
        </p:nvSpPr>
        <p:spPr>
          <a:xfrm>
            <a:off x="5151729" y="4659511"/>
            <a:ext cx="2795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驾驶行为分析报告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" name="图形 50">
            <a:extLst>
              <a:ext uri="{FF2B5EF4-FFF2-40B4-BE49-F238E27FC236}">
                <a16:creationId xmlns:a16="http://schemas.microsoft.com/office/drawing/2014/main" id="{3A0AA25C-CEC5-3F60-E950-5D06B935EF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27913" y="4636961"/>
            <a:ext cx="347862" cy="329727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77057524-B0B8-D3CF-0963-EEC255A7C6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27848" y="2912396"/>
            <a:ext cx="516099" cy="516099"/>
          </a:xfrm>
          <a:prstGeom prst="rect">
            <a:avLst/>
          </a:prstGeom>
        </p:spPr>
      </p:pic>
      <p:sp>
        <p:nvSpPr>
          <p:cNvPr id="230" name="文本框 229">
            <a:extLst>
              <a:ext uri="{FF2B5EF4-FFF2-40B4-BE49-F238E27FC236}">
                <a16:creationId xmlns:a16="http://schemas.microsoft.com/office/drawing/2014/main" id="{57E1C4D5-707A-8ECB-959C-F3B784064609}"/>
              </a:ext>
            </a:extLst>
          </p:cNvPr>
          <p:cNvSpPr txBox="1"/>
          <p:nvPr/>
        </p:nvSpPr>
        <p:spPr>
          <a:xfrm>
            <a:off x="8953888" y="1257845"/>
            <a:ext cx="2755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政策计划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4970A1A-4746-0B6C-5579-D7AF4C1A4021}"/>
              </a:ext>
            </a:extLst>
          </p:cNvPr>
          <p:cNvSpPr txBox="1"/>
          <p:nvPr/>
        </p:nvSpPr>
        <p:spPr>
          <a:xfrm>
            <a:off x="10377764" y="2013233"/>
            <a:ext cx="128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不限里程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DBA3BDE6-AE12-D38A-6FE3-E120DA4E6EAB}"/>
              </a:ext>
            </a:extLst>
          </p:cNvPr>
          <p:cNvSpPr txBox="1"/>
          <p:nvPr/>
        </p:nvSpPr>
        <p:spPr>
          <a:xfrm>
            <a:off x="8902149" y="2451295"/>
            <a:ext cx="32555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整车保修期、三大总成基础件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231AEACF-D20F-D560-5637-DDB31CE007AB}"/>
              </a:ext>
            </a:extLst>
          </p:cNvPr>
          <p:cNvSpPr txBox="1"/>
          <p:nvPr/>
        </p:nvSpPr>
        <p:spPr>
          <a:xfrm>
            <a:off x="8866174" y="1755207"/>
            <a:ext cx="17933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Bell MT" panose="02020503060305020303" pitchFamily="18" charset="0"/>
                <a:ea typeface="思源黑体 CN Regular"/>
                <a:cs typeface="+mn-cs"/>
              </a:rPr>
              <a:t>36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个月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7A360415-3570-42DC-FC33-6BA26D8A5143}"/>
              </a:ext>
            </a:extLst>
          </p:cNvPr>
          <p:cNvSpPr txBox="1"/>
          <p:nvPr/>
        </p:nvSpPr>
        <p:spPr>
          <a:xfrm>
            <a:off x="10377764" y="3038954"/>
            <a:ext cx="128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不限里程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1AD58E87-5166-A862-0BF5-9183D67DFF85}"/>
              </a:ext>
            </a:extLst>
          </p:cNvPr>
          <p:cNvSpPr txBox="1"/>
          <p:nvPr/>
        </p:nvSpPr>
        <p:spPr>
          <a:xfrm>
            <a:off x="8902149" y="3477016"/>
            <a:ext cx="32555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电器件保修统一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9D04AEEF-7E76-9A7D-2521-5EAB05911237}"/>
              </a:ext>
            </a:extLst>
          </p:cNvPr>
          <p:cNvSpPr txBox="1"/>
          <p:nvPr/>
        </p:nvSpPr>
        <p:spPr>
          <a:xfrm>
            <a:off x="8866174" y="2780928"/>
            <a:ext cx="17933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Bell MT" panose="02020503060305020303" pitchFamily="18" charset="0"/>
                <a:ea typeface="思源黑体 CN Bold"/>
                <a:cs typeface="+mn-cs"/>
              </a:rPr>
              <a:t>12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个月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BDFDBA7-EE9D-6E69-DF0E-38F788173BA0}"/>
              </a:ext>
            </a:extLst>
          </p:cNvPr>
          <p:cNvCxnSpPr/>
          <p:nvPr/>
        </p:nvCxnSpPr>
        <p:spPr>
          <a:xfrm>
            <a:off x="8953888" y="2924944"/>
            <a:ext cx="290275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6" name="表格 23">
            <a:extLst>
              <a:ext uri="{FF2B5EF4-FFF2-40B4-BE49-F238E27FC236}">
                <a16:creationId xmlns:a16="http://schemas.microsoft.com/office/drawing/2014/main" id="{8E5987F5-8DFA-4F32-5AFF-FEFE65737C70}"/>
              </a:ext>
            </a:extLst>
          </p:cNvPr>
          <p:cNvGraphicFramePr>
            <a:graphicFrameLocks noGrp="1"/>
          </p:cNvGraphicFramePr>
          <p:nvPr/>
        </p:nvGraphicFramePr>
        <p:xfrm>
          <a:off x="8270462" y="4254639"/>
          <a:ext cx="3730194" cy="2126689"/>
        </p:xfrm>
        <a:graphic>
          <a:graphicData uri="http://schemas.openxmlformats.org/drawingml/2006/table">
            <a:tbl>
              <a:tblPr firstRow="1" bandRow="1"/>
              <a:tblGrid>
                <a:gridCol w="1210002">
                  <a:extLst>
                    <a:ext uri="{9D8B030D-6E8A-4147-A177-3AD203B41FA5}">
                      <a16:colId xmlns:a16="http://schemas.microsoft.com/office/drawing/2014/main" val="148876875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37974689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450577832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478260727"/>
                    </a:ext>
                  </a:extLst>
                </a:gridCol>
              </a:tblGrid>
              <a:tr h="354449">
                <a:tc>
                  <a:txBody>
                    <a:bodyPr/>
                    <a:lstStyle/>
                    <a:p>
                      <a:pPr algn="l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服务项目</a:t>
                      </a:r>
                      <a:endParaRPr lang="zh-CN" sz="90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（托管服务模式）</a:t>
                      </a:r>
                      <a:endParaRPr lang="zh-CN" sz="90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（服务延保模式）</a:t>
                      </a:r>
                      <a:endParaRPr lang="zh-CN" sz="90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</a:t>
                      </a:r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br>
                        <a:rPr lang="en-US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zh-CN" sz="7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（保养维护模式）</a:t>
                      </a:r>
                      <a:endParaRPr lang="zh-CN" sz="90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057266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驻点服务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8957488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车辆停运巡检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7958800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一站式委改服务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9863979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点对点服务保障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7320754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后处理清洗套餐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6088083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夜间服务小分队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2916939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车队运营基础数据分析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5954484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定制发动机保养套餐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0380913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定制底盘保养套餐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7041514"/>
                  </a:ext>
                </a:extLst>
              </a:tr>
              <a:tr h="177224">
                <a:tc>
                  <a:txBody>
                    <a:bodyPr/>
                    <a:lstStyle/>
                    <a:p>
                      <a:pPr algn="l"/>
                      <a:r>
                        <a:rPr lang="en-US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万公里</a:t>
                      </a:r>
                      <a:r>
                        <a:rPr lang="en-US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7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次底盘维护计划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60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7899731"/>
                  </a:ext>
                </a:extLst>
              </a:tr>
            </a:tbl>
          </a:graphicData>
        </a:graphic>
      </p:graphicFrame>
      <p:sp>
        <p:nvSpPr>
          <p:cNvPr id="72" name="文本框 71">
            <a:extLst>
              <a:ext uri="{FF2B5EF4-FFF2-40B4-BE49-F238E27FC236}">
                <a16:creationId xmlns:a16="http://schemas.microsoft.com/office/drawing/2014/main" id="{5E17CDC5-5743-2D3D-2B15-EDB1D26859B4}"/>
              </a:ext>
            </a:extLst>
          </p:cNvPr>
          <p:cNvSpPr txBox="1"/>
          <p:nvPr/>
        </p:nvSpPr>
        <p:spPr>
          <a:xfrm>
            <a:off x="9496084" y="3923764"/>
            <a:ext cx="17844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00000"/>
                    </a:gs>
                    <a:gs pos="100000">
                      <a:srgbClr val="E4771C">
                        <a:shade val="100000"/>
                        <a:satMod val="115000"/>
                      </a:srgbClr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零点服务计划</a:t>
            </a: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161C5EA0-E314-5D92-999E-13D159ACB63B}"/>
              </a:ext>
            </a:extLst>
          </p:cNvPr>
          <p:cNvSpPr/>
          <p:nvPr/>
        </p:nvSpPr>
        <p:spPr>
          <a:xfrm>
            <a:off x="9526864" y="3877532"/>
            <a:ext cx="109845" cy="109845"/>
          </a:xfrm>
          <a:prstGeom prst="ellipse">
            <a:avLst/>
          </a:prstGeom>
          <a:gradFill>
            <a:gsLst>
              <a:gs pos="51700">
                <a:srgbClr val="F82007">
                  <a:alpha val="44000"/>
                </a:srgbClr>
              </a:gs>
              <a:gs pos="100000">
                <a:srgbClr val="F13D0E">
                  <a:alpha val="88000"/>
                </a:srgbClr>
              </a:gs>
              <a:gs pos="0">
                <a:srgbClr val="FF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id="{C0B45E2F-40E2-0CC0-3CA5-A2B5BC4650A0}"/>
              </a:ext>
            </a:extLst>
          </p:cNvPr>
          <p:cNvSpPr/>
          <p:nvPr/>
        </p:nvSpPr>
        <p:spPr>
          <a:xfrm>
            <a:off x="9293253" y="3958660"/>
            <a:ext cx="249216" cy="249216"/>
          </a:xfrm>
          <a:prstGeom prst="ellipse">
            <a:avLst/>
          </a:prstGeom>
          <a:gradFill>
            <a:gsLst>
              <a:gs pos="100000">
                <a:srgbClr val="E4771C"/>
              </a:gs>
              <a:gs pos="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:a16="http://schemas.microsoft.com/office/drawing/2014/main" id="{C38F8DB3-076D-1F21-0E4A-C74F8BE05D8A}"/>
              </a:ext>
            </a:extLst>
          </p:cNvPr>
          <p:cNvSpPr/>
          <p:nvPr/>
        </p:nvSpPr>
        <p:spPr>
          <a:xfrm>
            <a:off x="10875532" y="3998665"/>
            <a:ext cx="143201" cy="143201"/>
          </a:xfrm>
          <a:prstGeom prst="ellipse">
            <a:avLst/>
          </a:prstGeom>
          <a:gradFill>
            <a:gsLst>
              <a:gs pos="100000">
                <a:srgbClr val="E4771C">
                  <a:alpha val="75000"/>
                </a:srgbClr>
              </a:gs>
              <a:gs pos="0">
                <a:srgbClr val="FF0000">
                  <a:alpha val="7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E53F64C-F796-052E-A13D-D5F005C8520E}"/>
              </a:ext>
            </a:extLst>
          </p:cNvPr>
          <p:cNvCxnSpPr>
            <a:cxnSpLocks/>
          </p:cNvCxnSpPr>
          <p:nvPr/>
        </p:nvCxnSpPr>
        <p:spPr>
          <a:xfrm>
            <a:off x="8270462" y="4262318"/>
            <a:ext cx="3586178" cy="0"/>
          </a:xfrm>
          <a:prstGeom prst="line">
            <a:avLst/>
          </a:prstGeom>
          <a:ln>
            <a:gradFill>
              <a:gsLst>
                <a:gs pos="0">
                  <a:srgbClr val="E4771C">
                    <a:alpha val="47000"/>
                  </a:srgbClr>
                </a:gs>
                <a:gs pos="100000">
                  <a:srgbClr val="E41C1C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id="{88AED551-F13F-F728-658A-C6C6C33C4976}"/>
              </a:ext>
            </a:extLst>
          </p:cNvPr>
          <p:cNvCxnSpPr>
            <a:cxnSpLocks/>
          </p:cNvCxnSpPr>
          <p:nvPr/>
        </p:nvCxnSpPr>
        <p:spPr>
          <a:xfrm>
            <a:off x="8270462" y="4592851"/>
            <a:ext cx="3586178" cy="0"/>
          </a:xfrm>
          <a:prstGeom prst="line">
            <a:avLst/>
          </a:prstGeom>
          <a:ln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0B141E88-1854-2E97-9D06-47D9BDBB360F}"/>
              </a:ext>
            </a:extLst>
          </p:cNvPr>
          <p:cNvCxnSpPr>
            <a:cxnSpLocks/>
          </p:cNvCxnSpPr>
          <p:nvPr/>
        </p:nvCxnSpPr>
        <p:spPr>
          <a:xfrm>
            <a:off x="8270462" y="6381328"/>
            <a:ext cx="3586178" cy="0"/>
          </a:xfrm>
          <a:prstGeom prst="line">
            <a:avLst/>
          </a:prstGeom>
          <a:ln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93014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思源黑体(可商)">
      <a:majorFont>
        <a:latin typeface="思源黑体 CN Heavy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605</Words>
  <Application>Microsoft Office PowerPoint</Application>
  <PresentationFormat>宽屏</PresentationFormat>
  <Paragraphs>144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思源黑体 CN Bold</vt:lpstr>
      <vt:lpstr>思源黑体 CN Medium</vt:lpstr>
      <vt:lpstr>思源黑体 CN Regular</vt:lpstr>
      <vt:lpstr>微软雅黑</vt:lpstr>
      <vt:lpstr>字体圈欣意冠黑体</vt:lpstr>
      <vt:lpstr>Arial</vt:lpstr>
      <vt:lpstr>Bell MT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热情动感卡车介绍ppt模板</dc:title>
  <dc:creator>PPT竞技场</dc:creator>
  <cp:keywords>51PPT模板网</cp:keywords>
  <dc:description>www.51pptmoban.com</dc:description>
  <cp:lastModifiedBy>Win user</cp:lastModifiedBy>
  <cp:revision>5</cp:revision>
  <dcterms:created xsi:type="dcterms:W3CDTF">2022-06-06T15:33:32Z</dcterms:created>
  <dcterms:modified xsi:type="dcterms:W3CDTF">2022-07-30T08:17:16Z</dcterms:modified>
</cp:coreProperties>
</file>