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9"/>
  </p:notesMasterIdLst>
  <p:sldIdLst>
    <p:sldId id="548" r:id="rId3"/>
    <p:sldId id="544" r:id="rId4"/>
    <p:sldId id="549" r:id="rId5"/>
    <p:sldId id="550" r:id="rId6"/>
    <p:sldId id="564" r:id="rId7"/>
    <p:sldId id="56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17A60AC-6EF5-4197-BD19-524D45AA526D}">
          <p14:sldIdLst>
            <p14:sldId id="548"/>
            <p14:sldId id="544"/>
            <p14:sldId id="549"/>
            <p14:sldId id="550"/>
            <p14:sldId id="564"/>
            <p14:sldId id="5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陈 若飞" initials="陈" lastIdx="1" clrIdx="0">
    <p:extLst>
      <p:ext uri="{19B8F6BF-5375-455C-9EA6-DF929625EA0E}">
        <p15:presenceInfo xmlns:p15="http://schemas.microsoft.com/office/powerpoint/2012/main" userId="926a720dacf3b06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5143"/>
    <a:srgbClr val="F2C343"/>
    <a:srgbClr val="E1A846"/>
    <a:srgbClr val="E9A34A"/>
    <a:srgbClr val="F9BC6A"/>
    <a:srgbClr val="F6C838"/>
    <a:srgbClr val="46644D"/>
    <a:srgbClr val="13391C"/>
    <a:srgbClr val="C89540"/>
    <a:srgbClr val="2B4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57" autoAdjust="0"/>
    <p:restoredTop sz="96091" autoAdjust="0"/>
  </p:normalViewPr>
  <p:slideViewPr>
    <p:cSldViewPr>
      <p:cViewPr varScale="1">
        <p:scale>
          <a:sx n="105" d="100"/>
          <a:sy n="105" d="100"/>
        </p:scale>
        <p:origin x="2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4E0B89-28D3-4DC3-B711-83F9CAC4711D}" type="datetimeFigureOut">
              <a:rPr lang="zh-CN" altLang="en-US" smtClean="0"/>
              <a:t>2022/7/30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102-061B-43BE-9CB2-3C3176807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73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431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184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784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268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983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166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298B-13BE-4BF5-B8EA-DFCEABB42E32}" type="datetimeFigureOut">
              <a:rPr lang="zh-CN" altLang="en-US" smtClean="0"/>
              <a:t>2022/7/30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0E01D-88FB-406D-B126-09E11EB2F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71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microsoft.com/office/2007/relationships/hdphoto" Target="../media/hdphoto2.wdp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51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>
            <a:extLst>
              <a:ext uri="{FF2B5EF4-FFF2-40B4-BE49-F238E27FC236}">
                <a16:creationId xmlns:a16="http://schemas.microsoft.com/office/drawing/2014/main" id="{89C05B39-8C7E-7649-E5EE-3B95D360DB9E}"/>
              </a:ext>
            </a:extLst>
          </p:cNvPr>
          <p:cNvGrpSpPr/>
          <p:nvPr/>
        </p:nvGrpSpPr>
        <p:grpSpPr>
          <a:xfrm>
            <a:off x="11689598" y="229847"/>
            <a:ext cx="252000" cy="252000"/>
            <a:chOff x="11736938" y="136163"/>
            <a:chExt cx="252000" cy="252000"/>
          </a:xfrm>
        </p:grpSpPr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10B0D04E-8B50-DEC8-D36E-28A261368264}"/>
                </a:ext>
              </a:extLst>
            </p:cNvPr>
            <p:cNvCxnSpPr/>
            <p:nvPr/>
          </p:nvCxnSpPr>
          <p:spPr>
            <a:xfrm>
              <a:off x="11736938" y="140246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16CFE564-F263-F105-579B-24E6C1E71CB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862938" y="262163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15BBBD26-FBB0-87A6-70FB-950E307AF4F9}"/>
              </a:ext>
            </a:extLst>
          </p:cNvPr>
          <p:cNvGrpSpPr/>
          <p:nvPr/>
        </p:nvGrpSpPr>
        <p:grpSpPr>
          <a:xfrm flipH="1" flipV="1">
            <a:off x="259537" y="229847"/>
            <a:ext cx="252000" cy="252000"/>
            <a:chOff x="9142257" y="3868781"/>
            <a:chExt cx="252000" cy="252000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F100750F-B3D1-A04B-23C8-19462A91A9BC}"/>
                </a:ext>
              </a:extLst>
            </p:cNvPr>
            <p:cNvCxnSpPr/>
            <p:nvPr/>
          </p:nvCxnSpPr>
          <p:spPr>
            <a:xfrm flipV="1">
              <a:off x="9142257" y="4116698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BCF93636-EA09-7285-F8CD-85A29840437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268257" y="3994781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A713AAA-5796-507E-17E6-4881B9A06300}"/>
              </a:ext>
            </a:extLst>
          </p:cNvPr>
          <p:cNvGrpSpPr/>
          <p:nvPr/>
        </p:nvGrpSpPr>
        <p:grpSpPr>
          <a:xfrm flipH="1" flipV="1">
            <a:off x="250402" y="6379696"/>
            <a:ext cx="252000" cy="252000"/>
            <a:chOff x="11736938" y="136163"/>
            <a:chExt cx="252000" cy="252000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19F3EB6A-3F5A-3BD1-3734-ACC98492BB01}"/>
                </a:ext>
              </a:extLst>
            </p:cNvPr>
            <p:cNvCxnSpPr/>
            <p:nvPr/>
          </p:nvCxnSpPr>
          <p:spPr>
            <a:xfrm>
              <a:off x="11736938" y="140246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CDB4B89C-A3DF-51B1-F417-091DD3E6111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862938" y="262163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C91E40C-27D2-D43B-9375-7C001C4A713A}"/>
              </a:ext>
            </a:extLst>
          </p:cNvPr>
          <p:cNvGrpSpPr/>
          <p:nvPr/>
        </p:nvGrpSpPr>
        <p:grpSpPr>
          <a:xfrm>
            <a:off x="11680463" y="6379696"/>
            <a:ext cx="252000" cy="252000"/>
            <a:chOff x="9142257" y="3868781"/>
            <a:chExt cx="252000" cy="252000"/>
          </a:xfrm>
        </p:grpSpPr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CD522ACF-E962-C7AB-B6EC-C311F8253654}"/>
                </a:ext>
              </a:extLst>
            </p:cNvPr>
            <p:cNvCxnSpPr/>
            <p:nvPr/>
          </p:nvCxnSpPr>
          <p:spPr>
            <a:xfrm flipV="1">
              <a:off x="9142257" y="4116698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95A056F0-8E76-DB9B-4DB1-06C1EBEAA50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268257" y="3994781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F6A72554-E911-DD19-880E-8423FF45FE03}"/>
              </a:ext>
            </a:extLst>
          </p:cNvPr>
          <p:cNvSpPr txBox="1"/>
          <p:nvPr/>
        </p:nvSpPr>
        <p:spPr>
          <a:xfrm>
            <a:off x="2341292" y="232737"/>
            <a:ext cx="7509415" cy="2462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000" spc="1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SERVICE PROJECT SERVICE PROJECT</a:t>
            </a:r>
            <a:endParaRPr lang="zh-CN" altLang="en-US" sz="1000" spc="12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FFD6B4F-A686-EDCF-410C-253036D8006D}"/>
              </a:ext>
            </a:extLst>
          </p:cNvPr>
          <p:cNvSpPr txBox="1"/>
          <p:nvPr/>
        </p:nvSpPr>
        <p:spPr>
          <a:xfrm rot="5400000">
            <a:off x="2502092" y="3215586"/>
            <a:ext cx="385575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3D56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defRPr>
            </a:lvl1pPr>
          </a:lstStyle>
          <a:p>
            <a:r>
              <a:rPr lang="zh-CN" altLang="en-US" sz="3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终身质保服务计划</a:t>
            </a: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EF94E44C-ABD3-9283-6E22-FB43D12D88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5690" y="2599131"/>
            <a:ext cx="3122246" cy="262283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0ECC14-325B-F270-5AB5-5BB9F0376F5C}"/>
              </a:ext>
            </a:extLst>
          </p:cNvPr>
          <p:cNvSpPr txBox="1"/>
          <p:nvPr/>
        </p:nvSpPr>
        <p:spPr>
          <a:xfrm>
            <a:off x="10284394" y="1329340"/>
            <a:ext cx="935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+</a:t>
            </a:r>
            <a:endParaRPr lang="zh-CN" altLang="en-US" sz="88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A3F51DB-954B-7564-2062-1A881C79C29D}"/>
              </a:ext>
            </a:extLst>
          </p:cNvPr>
          <p:cNvSpPr txBox="1"/>
          <p:nvPr/>
        </p:nvSpPr>
        <p:spPr>
          <a:xfrm>
            <a:off x="3946611" y="1706634"/>
            <a:ext cx="67445" cy="2556000"/>
          </a:xfrm>
          <a:custGeom>
            <a:avLst/>
            <a:gdLst>
              <a:gd name="connsiteX0" fmla="*/ 15061 w 228629"/>
              <a:gd name="connsiteY0" fmla="*/ 0 h 2693230"/>
              <a:gd name="connsiteX1" fmla="*/ 228629 w 228629"/>
              <a:gd name="connsiteY1" fmla="*/ 0 h 2693230"/>
              <a:gd name="connsiteX2" fmla="*/ 228629 w 228629"/>
              <a:gd name="connsiteY2" fmla="*/ 2315975 h 2693230"/>
              <a:gd name="connsiteX3" fmla="*/ 0 w 228629"/>
              <a:gd name="connsiteY3" fmla="*/ 2693230 h 2693230"/>
              <a:gd name="connsiteX4" fmla="*/ 15061 w 228629"/>
              <a:gd name="connsiteY4" fmla="*/ 0 h 2693230"/>
              <a:gd name="connsiteX0" fmla="*/ 15061 w 243690"/>
              <a:gd name="connsiteY0" fmla="*/ 0 h 2693230"/>
              <a:gd name="connsiteX1" fmla="*/ 228629 w 243690"/>
              <a:gd name="connsiteY1" fmla="*/ 0 h 2693230"/>
              <a:gd name="connsiteX2" fmla="*/ 243690 w 243690"/>
              <a:gd name="connsiteY2" fmla="*/ 2369315 h 2693230"/>
              <a:gd name="connsiteX3" fmla="*/ 0 w 243690"/>
              <a:gd name="connsiteY3" fmla="*/ 2693230 h 2693230"/>
              <a:gd name="connsiteX4" fmla="*/ 15061 w 243690"/>
              <a:gd name="connsiteY4" fmla="*/ 0 h 2693230"/>
              <a:gd name="connsiteX0" fmla="*/ 1451 w 230080"/>
              <a:gd name="connsiteY0" fmla="*/ 0 h 2677990"/>
              <a:gd name="connsiteX1" fmla="*/ 215019 w 230080"/>
              <a:gd name="connsiteY1" fmla="*/ 0 h 2677990"/>
              <a:gd name="connsiteX2" fmla="*/ 230080 w 230080"/>
              <a:gd name="connsiteY2" fmla="*/ 2369315 h 2677990"/>
              <a:gd name="connsiteX3" fmla="*/ 1451 w 230080"/>
              <a:gd name="connsiteY3" fmla="*/ 2677990 h 2677990"/>
              <a:gd name="connsiteX4" fmla="*/ 1451 w 230080"/>
              <a:gd name="connsiteY4" fmla="*/ 0 h 2677990"/>
              <a:gd name="connsiteX0" fmla="*/ 1451 w 230080"/>
              <a:gd name="connsiteY0" fmla="*/ 0 h 2611315"/>
              <a:gd name="connsiteX1" fmla="*/ 215019 w 230080"/>
              <a:gd name="connsiteY1" fmla="*/ 0 h 2611315"/>
              <a:gd name="connsiteX2" fmla="*/ 230080 w 230080"/>
              <a:gd name="connsiteY2" fmla="*/ 2369315 h 2611315"/>
              <a:gd name="connsiteX3" fmla="*/ 1451 w 230080"/>
              <a:gd name="connsiteY3" fmla="*/ 2611315 h 2611315"/>
              <a:gd name="connsiteX4" fmla="*/ 1451 w 230080"/>
              <a:gd name="connsiteY4" fmla="*/ 0 h 2611315"/>
              <a:gd name="connsiteX0" fmla="*/ 1451 w 222471"/>
              <a:gd name="connsiteY0" fmla="*/ 0 h 2611315"/>
              <a:gd name="connsiteX1" fmla="*/ 215019 w 222471"/>
              <a:gd name="connsiteY1" fmla="*/ 0 h 2611315"/>
              <a:gd name="connsiteX2" fmla="*/ 222471 w 222471"/>
              <a:gd name="connsiteY2" fmla="*/ 2469327 h 2611315"/>
              <a:gd name="connsiteX3" fmla="*/ 1451 w 222471"/>
              <a:gd name="connsiteY3" fmla="*/ 2611315 h 2611315"/>
              <a:gd name="connsiteX4" fmla="*/ 1451 w 222471"/>
              <a:gd name="connsiteY4" fmla="*/ 0 h 2611315"/>
              <a:gd name="connsiteX0" fmla="*/ 908 w 221928"/>
              <a:gd name="connsiteY0" fmla="*/ 0 h 2613696"/>
              <a:gd name="connsiteX1" fmla="*/ 214476 w 221928"/>
              <a:gd name="connsiteY1" fmla="*/ 0 h 2613696"/>
              <a:gd name="connsiteX2" fmla="*/ 221928 w 221928"/>
              <a:gd name="connsiteY2" fmla="*/ 2469327 h 2613696"/>
              <a:gd name="connsiteX3" fmla="*/ 8516 w 221928"/>
              <a:gd name="connsiteY3" fmla="*/ 2613696 h 2613696"/>
              <a:gd name="connsiteX4" fmla="*/ 908 w 221928"/>
              <a:gd name="connsiteY4" fmla="*/ 0 h 2613696"/>
              <a:gd name="connsiteX0" fmla="*/ 908 w 215908"/>
              <a:gd name="connsiteY0" fmla="*/ 0 h 2613696"/>
              <a:gd name="connsiteX1" fmla="*/ 214476 w 215908"/>
              <a:gd name="connsiteY1" fmla="*/ 0 h 2613696"/>
              <a:gd name="connsiteX2" fmla="*/ 214319 w 215908"/>
              <a:gd name="connsiteY2" fmla="*/ 2469327 h 2613696"/>
              <a:gd name="connsiteX3" fmla="*/ 8516 w 215908"/>
              <a:gd name="connsiteY3" fmla="*/ 2613696 h 2613696"/>
              <a:gd name="connsiteX4" fmla="*/ 908 w 215908"/>
              <a:gd name="connsiteY4" fmla="*/ 0 h 2613696"/>
              <a:gd name="connsiteX0" fmla="*/ 1448 w 216448"/>
              <a:gd name="connsiteY0" fmla="*/ 0 h 2604171"/>
              <a:gd name="connsiteX1" fmla="*/ 215016 w 216448"/>
              <a:gd name="connsiteY1" fmla="*/ 0 h 2604171"/>
              <a:gd name="connsiteX2" fmla="*/ 214859 w 216448"/>
              <a:gd name="connsiteY2" fmla="*/ 2469327 h 2604171"/>
              <a:gd name="connsiteX3" fmla="*/ 1444 w 216448"/>
              <a:gd name="connsiteY3" fmla="*/ 2604171 h 2604171"/>
              <a:gd name="connsiteX4" fmla="*/ 1448 w 216448"/>
              <a:gd name="connsiteY4" fmla="*/ 0 h 2604171"/>
              <a:gd name="connsiteX0" fmla="*/ 524 w 215524"/>
              <a:gd name="connsiteY0" fmla="*/ 0 h 2594646"/>
              <a:gd name="connsiteX1" fmla="*/ 214092 w 215524"/>
              <a:gd name="connsiteY1" fmla="*/ 0 h 2594646"/>
              <a:gd name="connsiteX2" fmla="*/ 213935 w 215524"/>
              <a:gd name="connsiteY2" fmla="*/ 2469327 h 2594646"/>
              <a:gd name="connsiteX3" fmla="*/ 23349 w 215524"/>
              <a:gd name="connsiteY3" fmla="*/ 2594646 h 2594646"/>
              <a:gd name="connsiteX4" fmla="*/ 524 w 215524"/>
              <a:gd name="connsiteY4" fmla="*/ 0 h 2594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24" h="2594646">
                <a:moveTo>
                  <a:pt x="524" y="0"/>
                </a:moveTo>
                <a:lnTo>
                  <a:pt x="214092" y="0"/>
                </a:lnTo>
                <a:cubicBezTo>
                  <a:pt x="219112" y="789772"/>
                  <a:pt x="208915" y="1679555"/>
                  <a:pt x="213935" y="2469327"/>
                </a:cubicBezTo>
                <a:lnTo>
                  <a:pt x="23349" y="2594646"/>
                </a:lnTo>
                <a:cubicBezTo>
                  <a:pt x="28369" y="1696903"/>
                  <a:pt x="-4496" y="897743"/>
                  <a:pt x="5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8400" b="1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3D9C0D6-7DF1-3575-4FE5-2150BA604181}"/>
              </a:ext>
            </a:extLst>
          </p:cNvPr>
          <p:cNvSpPr txBox="1"/>
          <p:nvPr/>
        </p:nvSpPr>
        <p:spPr>
          <a:xfrm>
            <a:off x="1649746" y="1706634"/>
            <a:ext cx="2225792" cy="3569446"/>
          </a:xfrm>
          <a:custGeom>
            <a:avLst/>
            <a:gdLst>
              <a:gd name="connsiteX0" fmla="*/ 0 w 2225792"/>
              <a:gd name="connsiteY0" fmla="*/ 0 h 3569446"/>
              <a:gd name="connsiteX1" fmla="*/ 2225792 w 2225792"/>
              <a:gd name="connsiteY1" fmla="*/ 0 h 3569446"/>
              <a:gd name="connsiteX2" fmla="*/ 2225792 w 2225792"/>
              <a:gd name="connsiteY2" fmla="*/ 2746570 h 3569446"/>
              <a:gd name="connsiteX3" fmla="*/ 1817659 w 2225792"/>
              <a:gd name="connsiteY3" fmla="*/ 3569446 h 3569446"/>
              <a:gd name="connsiteX4" fmla="*/ 428432 w 2225792"/>
              <a:gd name="connsiteY4" fmla="*/ 3569446 h 3569446"/>
              <a:gd name="connsiteX5" fmla="*/ 1917109 w 2225792"/>
              <a:gd name="connsiteY5" fmla="*/ 559070 h 3569446"/>
              <a:gd name="connsiteX6" fmla="*/ 428 w 2225792"/>
              <a:gd name="connsiteY6" fmla="*/ 559070 h 3569446"/>
              <a:gd name="connsiteX7" fmla="*/ 385 w 2225792"/>
              <a:gd name="connsiteY7" fmla="*/ 295987 h 3569446"/>
              <a:gd name="connsiteX8" fmla="*/ 0 w 2225792"/>
              <a:gd name="connsiteY8" fmla="*/ 0 h 356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5792" h="3569446">
                <a:moveTo>
                  <a:pt x="0" y="0"/>
                </a:moveTo>
                <a:lnTo>
                  <a:pt x="2225792" y="0"/>
                </a:lnTo>
                <a:lnTo>
                  <a:pt x="2225792" y="2746570"/>
                </a:lnTo>
                <a:lnTo>
                  <a:pt x="1817659" y="3569446"/>
                </a:lnTo>
                <a:lnTo>
                  <a:pt x="428432" y="3569446"/>
                </a:lnTo>
                <a:lnTo>
                  <a:pt x="1917109" y="559070"/>
                </a:lnTo>
                <a:lnTo>
                  <a:pt x="428" y="559070"/>
                </a:lnTo>
                <a:lnTo>
                  <a:pt x="385" y="295987"/>
                </a:lnTo>
                <a:cubicBezTo>
                  <a:pt x="318" y="196042"/>
                  <a:pt x="196" y="9725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8400" b="1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F10F7E2-A121-8B74-7696-85673A9BABFD}"/>
              </a:ext>
            </a:extLst>
          </p:cNvPr>
          <p:cNvSpPr txBox="1"/>
          <p:nvPr/>
        </p:nvSpPr>
        <p:spPr>
          <a:xfrm>
            <a:off x="4089105" y="1706634"/>
            <a:ext cx="72229" cy="2308831"/>
          </a:xfrm>
          <a:custGeom>
            <a:avLst/>
            <a:gdLst>
              <a:gd name="connsiteX0" fmla="*/ 0 w 102578"/>
              <a:gd name="connsiteY0" fmla="*/ 0 h 2315975"/>
              <a:gd name="connsiteX1" fmla="*/ 102578 w 102578"/>
              <a:gd name="connsiteY1" fmla="*/ 0 h 2315975"/>
              <a:gd name="connsiteX2" fmla="*/ 99184 w 102578"/>
              <a:gd name="connsiteY2" fmla="*/ 2154401 h 2315975"/>
              <a:gd name="connsiteX3" fmla="*/ 0 w 102578"/>
              <a:gd name="connsiteY3" fmla="*/ 2315975 h 2315975"/>
              <a:gd name="connsiteX4" fmla="*/ 0 w 102578"/>
              <a:gd name="connsiteY4" fmla="*/ 0 h 2315975"/>
              <a:gd name="connsiteX0" fmla="*/ 0 w 102578"/>
              <a:gd name="connsiteY0" fmla="*/ 0 h 2308831"/>
              <a:gd name="connsiteX1" fmla="*/ 102578 w 102578"/>
              <a:gd name="connsiteY1" fmla="*/ 0 h 2308831"/>
              <a:gd name="connsiteX2" fmla="*/ 99184 w 102578"/>
              <a:gd name="connsiteY2" fmla="*/ 2154401 h 2308831"/>
              <a:gd name="connsiteX3" fmla="*/ 0 w 102578"/>
              <a:gd name="connsiteY3" fmla="*/ 2308831 h 2308831"/>
              <a:gd name="connsiteX4" fmla="*/ 0 w 102578"/>
              <a:gd name="connsiteY4" fmla="*/ 0 h 2308831"/>
              <a:gd name="connsiteX0" fmla="*/ 0 w 102904"/>
              <a:gd name="connsiteY0" fmla="*/ 0 h 2308831"/>
              <a:gd name="connsiteX1" fmla="*/ 102578 w 102904"/>
              <a:gd name="connsiteY1" fmla="*/ 0 h 2308831"/>
              <a:gd name="connsiteX2" fmla="*/ 102578 w 102904"/>
              <a:gd name="connsiteY2" fmla="*/ 2166307 h 2308831"/>
              <a:gd name="connsiteX3" fmla="*/ 0 w 102904"/>
              <a:gd name="connsiteY3" fmla="*/ 2308831 h 2308831"/>
              <a:gd name="connsiteX4" fmla="*/ 0 w 102904"/>
              <a:gd name="connsiteY4" fmla="*/ 0 h 230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904" h="2308831">
                <a:moveTo>
                  <a:pt x="0" y="0"/>
                </a:moveTo>
                <a:lnTo>
                  <a:pt x="102578" y="0"/>
                </a:lnTo>
                <a:cubicBezTo>
                  <a:pt x="101447" y="718134"/>
                  <a:pt x="103709" y="1448173"/>
                  <a:pt x="102578" y="2166307"/>
                </a:cubicBezTo>
                <a:lnTo>
                  <a:pt x="0" y="230883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8400" b="1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C4D3215-8C3A-F386-BE6A-526EF980D61E}"/>
              </a:ext>
            </a:extLst>
          </p:cNvPr>
          <p:cNvSpPr txBox="1"/>
          <p:nvPr/>
        </p:nvSpPr>
        <p:spPr>
          <a:xfrm>
            <a:off x="4832162" y="1706634"/>
            <a:ext cx="5551422" cy="3569446"/>
          </a:xfrm>
          <a:custGeom>
            <a:avLst/>
            <a:gdLst/>
            <a:ahLst/>
            <a:cxnLst/>
            <a:rect l="l" t="t" r="r" b="b"/>
            <a:pathLst>
              <a:path w="2716416" h="982237">
                <a:moveTo>
                  <a:pt x="2101424" y="135531"/>
                </a:moveTo>
                <a:cubicBezTo>
                  <a:pt x="2086851" y="135531"/>
                  <a:pt x="2074949" y="140146"/>
                  <a:pt x="2065720" y="149375"/>
                </a:cubicBezTo>
                <a:cubicBezTo>
                  <a:pt x="2056490" y="158605"/>
                  <a:pt x="2051875" y="170021"/>
                  <a:pt x="2051875" y="183623"/>
                </a:cubicBezTo>
                <a:lnTo>
                  <a:pt x="2051875" y="798614"/>
                </a:lnTo>
                <a:cubicBezTo>
                  <a:pt x="2051875" y="812215"/>
                  <a:pt x="2056490" y="823874"/>
                  <a:pt x="2065720" y="833590"/>
                </a:cubicBezTo>
                <a:cubicBezTo>
                  <a:pt x="2074950" y="843305"/>
                  <a:pt x="2086851" y="848163"/>
                  <a:pt x="2101424" y="848163"/>
                </a:cubicBezTo>
                <a:lnTo>
                  <a:pt x="2464298" y="848163"/>
                </a:lnTo>
                <a:cubicBezTo>
                  <a:pt x="2477900" y="848163"/>
                  <a:pt x="2489558" y="843305"/>
                  <a:pt x="2499274" y="833590"/>
                </a:cubicBezTo>
                <a:cubicBezTo>
                  <a:pt x="2508990" y="823874"/>
                  <a:pt x="2513847" y="812215"/>
                  <a:pt x="2513847" y="798614"/>
                </a:cubicBezTo>
                <a:lnTo>
                  <a:pt x="2513847" y="183623"/>
                </a:lnTo>
                <a:cubicBezTo>
                  <a:pt x="2513847" y="170021"/>
                  <a:pt x="2508990" y="158605"/>
                  <a:pt x="2499274" y="149375"/>
                </a:cubicBezTo>
                <a:cubicBezTo>
                  <a:pt x="2489558" y="140146"/>
                  <a:pt x="2477900" y="135531"/>
                  <a:pt x="2464298" y="135531"/>
                </a:cubicBezTo>
                <a:close/>
                <a:moveTo>
                  <a:pt x="1177499" y="135531"/>
                </a:moveTo>
                <a:cubicBezTo>
                  <a:pt x="1162926" y="135531"/>
                  <a:pt x="1151025" y="140146"/>
                  <a:pt x="1141795" y="149375"/>
                </a:cubicBezTo>
                <a:cubicBezTo>
                  <a:pt x="1132565" y="158605"/>
                  <a:pt x="1127950" y="170021"/>
                  <a:pt x="1127950" y="183623"/>
                </a:cubicBezTo>
                <a:lnTo>
                  <a:pt x="1127950" y="798614"/>
                </a:lnTo>
                <a:cubicBezTo>
                  <a:pt x="1127950" y="812215"/>
                  <a:pt x="1132565" y="823874"/>
                  <a:pt x="1141795" y="833590"/>
                </a:cubicBezTo>
                <a:cubicBezTo>
                  <a:pt x="1151025" y="843305"/>
                  <a:pt x="1162926" y="848163"/>
                  <a:pt x="1177499" y="848163"/>
                </a:cubicBezTo>
                <a:lnTo>
                  <a:pt x="1540373" y="848163"/>
                </a:lnTo>
                <a:cubicBezTo>
                  <a:pt x="1553975" y="848163"/>
                  <a:pt x="1565634" y="843305"/>
                  <a:pt x="1575349" y="833590"/>
                </a:cubicBezTo>
                <a:cubicBezTo>
                  <a:pt x="1585064" y="823874"/>
                  <a:pt x="1589922" y="812215"/>
                  <a:pt x="1589922" y="798614"/>
                </a:cubicBezTo>
                <a:lnTo>
                  <a:pt x="1589922" y="183623"/>
                </a:lnTo>
                <a:cubicBezTo>
                  <a:pt x="1589922" y="170021"/>
                  <a:pt x="1585064" y="158605"/>
                  <a:pt x="1575349" y="149375"/>
                </a:cubicBezTo>
                <a:cubicBezTo>
                  <a:pt x="1565634" y="140146"/>
                  <a:pt x="1553975" y="135531"/>
                  <a:pt x="1540373" y="135531"/>
                </a:cubicBezTo>
                <a:close/>
                <a:moveTo>
                  <a:pt x="253574" y="135531"/>
                </a:moveTo>
                <a:cubicBezTo>
                  <a:pt x="239001" y="135531"/>
                  <a:pt x="227099" y="140146"/>
                  <a:pt x="217870" y="149375"/>
                </a:cubicBezTo>
                <a:cubicBezTo>
                  <a:pt x="208640" y="158605"/>
                  <a:pt x="204025" y="170021"/>
                  <a:pt x="204025" y="183623"/>
                </a:cubicBezTo>
                <a:lnTo>
                  <a:pt x="204025" y="798614"/>
                </a:lnTo>
                <a:cubicBezTo>
                  <a:pt x="204025" y="812215"/>
                  <a:pt x="208640" y="823874"/>
                  <a:pt x="217870" y="833590"/>
                </a:cubicBezTo>
                <a:cubicBezTo>
                  <a:pt x="227099" y="843305"/>
                  <a:pt x="239001" y="848163"/>
                  <a:pt x="253574" y="848163"/>
                </a:cubicBezTo>
                <a:lnTo>
                  <a:pt x="616448" y="848163"/>
                </a:lnTo>
                <a:cubicBezTo>
                  <a:pt x="630050" y="848163"/>
                  <a:pt x="641709" y="843305"/>
                  <a:pt x="651424" y="833590"/>
                </a:cubicBezTo>
                <a:cubicBezTo>
                  <a:pt x="661139" y="823874"/>
                  <a:pt x="665997" y="812215"/>
                  <a:pt x="665997" y="798614"/>
                </a:cubicBezTo>
                <a:lnTo>
                  <a:pt x="665997" y="183623"/>
                </a:lnTo>
                <a:cubicBezTo>
                  <a:pt x="665997" y="170021"/>
                  <a:pt x="661139" y="158605"/>
                  <a:pt x="651424" y="149375"/>
                </a:cubicBezTo>
                <a:cubicBezTo>
                  <a:pt x="641709" y="140146"/>
                  <a:pt x="630050" y="135531"/>
                  <a:pt x="616448" y="135531"/>
                </a:cubicBezTo>
                <a:close/>
                <a:moveTo>
                  <a:pt x="2062077" y="0"/>
                </a:moveTo>
                <a:lnTo>
                  <a:pt x="2503646" y="0"/>
                </a:lnTo>
                <a:cubicBezTo>
                  <a:pt x="2532792" y="0"/>
                  <a:pt x="2560482" y="5586"/>
                  <a:pt x="2586714" y="16759"/>
                </a:cubicBezTo>
                <a:cubicBezTo>
                  <a:pt x="2612945" y="27932"/>
                  <a:pt x="2635534" y="43234"/>
                  <a:pt x="2654479" y="62665"/>
                </a:cubicBezTo>
                <a:cubicBezTo>
                  <a:pt x="2673424" y="82096"/>
                  <a:pt x="2688483" y="104684"/>
                  <a:pt x="2699656" y="130430"/>
                </a:cubicBezTo>
                <a:cubicBezTo>
                  <a:pt x="2710829" y="156176"/>
                  <a:pt x="2716416" y="184108"/>
                  <a:pt x="2716416" y="214226"/>
                </a:cubicBezTo>
                <a:lnTo>
                  <a:pt x="2716416" y="769467"/>
                </a:lnTo>
                <a:cubicBezTo>
                  <a:pt x="2716416" y="798614"/>
                  <a:pt x="2710829" y="826060"/>
                  <a:pt x="2699656" y="851806"/>
                </a:cubicBezTo>
                <a:cubicBezTo>
                  <a:pt x="2688484" y="877552"/>
                  <a:pt x="2673424" y="899898"/>
                  <a:pt x="2654479" y="918843"/>
                </a:cubicBezTo>
                <a:cubicBezTo>
                  <a:pt x="2635534" y="937788"/>
                  <a:pt x="2612945" y="953090"/>
                  <a:pt x="2586714" y="964749"/>
                </a:cubicBezTo>
                <a:cubicBezTo>
                  <a:pt x="2560482" y="976408"/>
                  <a:pt x="2532792" y="982237"/>
                  <a:pt x="2503646" y="982237"/>
                </a:cubicBezTo>
                <a:lnTo>
                  <a:pt x="2062077" y="982237"/>
                </a:lnTo>
                <a:cubicBezTo>
                  <a:pt x="2031958" y="982237"/>
                  <a:pt x="2004026" y="976408"/>
                  <a:pt x="1978280" y="964749"/>
                </a:cubicBezTo>
                <a:cubicBezTo>
                  <a:pt x="1952534" y="953090"/>
                  <a:pt x="1929946" y="937788"/>
                  <a:pt x="1910515" y="918843"/>
                </a:cubicBezTo>
                <a:cubicBezTo>
                  <a:pt x="1891084" y="899898"/>
                  <a:pt x="1875782" y="877552"/>
                  <a:pt x="1864609" y="851806"/>
                </a:cubicBezTo>
                <a:cubicBezTo>
                  <a:pt x="1853436" y="826060"/>
                  <a:pt x="1847850" y="798614"/>
                  <a:pt x="1847850" y="769467"/>
                </a:cubicBezTo>
                <a:lnTo>
                  <a:pt x="1847850" y="214226"/>
                </a:lnTo>
                <a:cubicBezTo>
                  <a:pt x="1847850" y="184108"/>
                  <a:pt x="1853436" y="156176"/>
                  <a:pt x="1864609" y="130430"/>
                </a:cubicBezTo>
                <a:cubicBezTo>
                  <a:pt x="1875782" y="104684"/>
                  <a:pt x="1891084" y="82096"/>
                  <a:pt x="1910515" y="62665"/>
                </a:cubicBezTo>
                <a:cubicBezTo>
                  <a:pt x="1929946" y="43234"/>
                  <a:pt x="1952534" y="27932"/>
                  <a:pt x="1978280" y="16759"/>
                </a:cubicBezTo>
                <a:cubicBezTo>
                  <a:pt x="2004026" y="5586"/>
                  <a:pt x="2031958" y="0"/>
                  <a:pt x="2062077" y="0"/>
                </a:cubicBezTo>
                <a:close/>
                <a:moveTo>
                  <a:pt x="1138152" y="0"/>
                </a:moveTo>
                <a:lnTo>
                  <a:pt x="1579721" y="0"/>
                </a:lnTo>
                <a:cubicBezTo>
                  <a:pt x="1608868" y="0"/>
                  <a:pt x="1636557" y="5586"/>
                  <a:pt x="1662788" y="16759"/>
                </a:cubicBezTo>
                <a:cubicBezTo>
                  <a:pt x="1689020" y="27932"/>
                  <a:pt x="1711609" y="43234"/>
                  <a:pt x="1730554" y="62665"/>
                </a:cubicBezTo>
                <a:cubicBezTo>
                  <a:pt x="1749499" y="82096"/>
                  <a:pt x="1764558" y="104684"/>
                  <a:pt x="1775731" y="130430"/>
                </a:cubicBezTo>
                <a:cubicBezTo>
                  <a:pt x="1786904" y="156176"/>
                  <a:pt x="1792490" y="184108"/>
                  <a:pt x="1792490" y="214226"/>
                </a:cubicBezTo>
                <a:lnTo>
                  <a:pt x="1792490" y="769467"/>
                </a:lnTo>
                <a:cubicBezTo>
                  <a:pt x="1792490" y="798614"/>
                  <a:pt x="1786904" y="826060"/>
                  <a:pt x="1775731" y="851806"/>
                </a:cubicBezTo>
                <a:cubicBezTo>
                  <a:pt x="1764558" y="877552"/>
                  <a:pt x="1749499" y="899898"/>
                  <a:pt x="1730554" y="918843"/>
                </a:cubicBezTo>
                <a:cubicBezTo>
                  <a:pt x="1711609" y="937788"/>
                  <a:pt x="1689020" y="953090"/>
                  <a:pt x="1662788" y="964749"/>
                </a:cubicBezTo>
                <a:cubicBezTo>
                  <a:pt x="1636557" y="976408"/>
                  <a:pt x="1608868" y="982237"/>
                  <a:pt x="1579721" y="982237"/>
                </a:cubicBezTo>
                <a:lnTo>
                  <a:pt x="1138152" y="982237"/>
                </a:lnTo>
                <a:cubicBezTo>
                  <a:pt x="1108034" y="982237"/>
                  <a:pt x="1080101" y="976408"/>
                  <a:pt x="1054355" y="964749"/>
                </a:cubicBezTo>
                <a:cubicBezTo>
                  <a:pt x="1028609" y="953090"/>
                  <a:pt x="1006021" y="937788"/>
                  <a:pt x="986590" y="918843"/>
                </a:cubicBezTo>
                <a:cubicBezTo>
                  <a:pt x="967159" y="899898"/>
                  <a:pt x="951857" y="877552"/>
                  <a:pt x="940684" y="851806"/>
                </a:cubicBezTo>
                <a:cubicBezTo>
                  <a:pt x="929511" y="826060"/>
                  <a:pt x="923925" y="798614"/>
                  <a:pt x="923925" y="769467"/>
                </a:cubicBezTo>
                <a:lnTo>
                  <a:pt x="923925" y="214226"/>
                </a:lnTo>
                <a:cubicBezTo>
                  <a:pt x="923925" y="184108"/>
                  <a:pt x="929511" y="156176"/>
                  <a:pt x="940684" y="130430"/>
                </a:cubicBezTo>
                <a:cubicBezTo>
                  <a:pt x="951857" y="104684"/>
                  <a:pt x="967159" y="82096"/>
                  <a:pt x="986590" y="62665"/>
                </a:cubicBezTo>
                <a:cubicBezTo>
                  <a:pt x="1006021" y="43234"/>
                  <a:pt x="1028609" y="27932"/>
                  <a:pt x="1054355" y="16759"/>
                </a:cubicBezTo>
                <a:cubicBezTo>
                  <a:pt x="1080101" y="5586"/>
                  <a:pt x="1108034" y="0"/>
                  <a:pt x="1138152" y="0"/>
                </a:cubicBezTo>
                <a:close/>
                <a:moveTo>
                  <a:pt x="214226" y="0"/>
                </a:moveTo>
                <a:lnTo>
                  <a:pt x="655796" y="0"/>
                </a:lnTo>
                <a:cubicBezTo>
                  <a:pt x="684942" y="0"/>
                  <a:pt x="712632" y="5586"/>
                  <a:pt x="738863" y="16759"/>
                </a:cubicBezTo>
                <a:cubicBezTo>
                  <a:pt x="765095" y="27932"/>
                  <a:pt x="787684" y="43234"/>
                  <a:pt x="806629" y="62665"/>
                </a:cubicBezTo>
                <a:cubicBezTo>
                  <a:pt x="825574" y="82096"/>
                  <a:pt x="840633" y="104684"/>
                  <a:pt x="851806" y="130430"/>
                </a:cubicBezTo>
                <a:cubicBezTo>
                  <a:pt x="862979" y="156176"/>
                  <a:pt x="868565" y="184108"/>
                  <a:pt x="868565" y="214226"/>
                </a:cubicBezTo>
                <a:lnTo>
                  <a:pt x="868565" y="769467"/>
                </a:lnTo>
                <a:cubicBezTo>
                  <a:pt x="868565" y="798614"/>
                  <a:pt x="862979" y="826060"/>
                  <a:pt x="851806" y="851806"/>
                </a:cubicBezTo>
                <a:cubicBezTo>
                  <a:pt x="840633" y="877552"/>
                  <a:pt x="825574" y="899898"/>
                  <a:pt x="806629" y="918843"/>
                </a:cubicBezTo>
                <a:cubicBezTo>
                  <a:pt x="787684" y="937788"/>
                  <a:pt x="765095" y="953090"/>
                  <a:pt x="738863" y="964749"/>
                </a:cubicBezTo>
                <a:cubicBezTo>
                  <a:pt x="712632" y="976408"/>
                  <a:pt x="684942" y="982237"/>
                  <a:pt x="655796" y="982237"/>
                </a:cubicBezTo>
                <a:lnTo>
                  <a:pt x="214226" y="982237"/>
                </a:lnTo>
                <a:cubicBezTo>
                  <a:pt x="184108" y="982237"/>
                  <a:pt x="156176" y="976408"/>
                  <a:pt x="130430" y="964749"/>
                </a:cubicBezTo>
                <a:cubicBezTo>
                  <a:pt x="104684" y="953090"/>
                  <a:pt x="82096" y="937788"/>
                  <a:pt x="62665" y="918843"/>
                </a:cubicBezTo>
                <a:cubicBezTo>
                  <a:pt x="43234" y="899898"/>
                  <a:pt x="27932" y="877552"/>
                  <a:pt x="16759" y="851806"/>
                </a:cubicBezTo>
                <a:cubicBezTo>
                  <a:pt x="5586" y="826060"/>
                  <a:pt x="0" y="798614"/>
                  <a:pt x="0" y="769467"/>
                </a:cubicBezTo>
                <a:lnTo>
                  <a:pt x="0" y="214226"/>
                </a:lnTo>
                <a:cubicBezTo>
                  <a:pt x="0" y="184108"/>
                  <a:pt x="5586" y="156176"/>
                  <a:pt x="16759" y="130430"/>
                </a:cubicBezTo>
                <a:cubicBezTo>
                  <a:pt x="27932" y="104684"/>
                  <a:pt x="43234" y="82096"/>
                  <a:pt x="62665" y="62665"/>
                </a:cubicBezTo>
                <a:cubicBezTo>
                  <a:pt x="82096" y="43234"/>
                  <a:pt x="104684" y="27932"/>
                  <a:pt x="130430" y="16759"/>
                </a:cubicBezTo>
                <a:cubicBezTo>
                  <a:pt x="156176" y="5586"/>
                  <a:pt x="184108" y="0"/>
                  <a:pt x="2142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chemeClr val="bg1"/>
              </a:solidFill>
              <a:latin typeface="庞门正道标题体3.0" panose="02010600030101010101" pitchFamily="2" charset="-122"/>
              <a:ea typeface="庞门正道标题体3.0" panose="02010600030101010101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AEA5722-D990-58C9-178F-9ED5BF764A53}"/>
              </a:ext>
            </a:extLst>
          </p:cNvPr>
          <p:cNvSpPr txBox="1"/>
          <p:nvPr/>
        </p:nvSpPr>
        <p:spPr>
          <a:xfrm>
            <a:off x="1207477" y="3867248"/>
            <a:ext cx="17458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¥</a:t>
            </a:r>
            <a:endParaRPr lang="zh-CN" altLang="en-US" sz="115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299966B-D94F-30D0-DF6A-F70872C3FE71}"/>
              </a:ext>
            </a:extLst>
          </p:cNvPr>
          <p:cNvGrpSpPr/>
          <p:nvPr/>
        </p:nvGrpSpPr>
        <p:grpSpPr>
          <a:xfrm>
            <a:off x="5013606" y="1694773"/>
            <a:ext cx="5526913" cy="3518937"/>
            <a:chOff x="3740257" y="3082616"/>
            <a:chExt cx="5452231" cy="3569446"/>
          </a:xfrm>
          <a:noFill/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B557490-90B7-61B7-733C-E700656CC5A3}"/>
                </a:ext>
              </a:extLst>
            </p:cNvPr>
            <p:cNvSpPr txBox="1"/>
            <p:nvPr/>
          </p:nvSpPr>
          <p:spPr>
            <a:xfrm>
              <a:off x="3740257" y="3082616"/>
              <a:ext cx="5452231" cy="3569446"/>
            </a:xfrm>
            <a:custGeom>
              <a:avLst/>
              <a:gdLst/>
              <a:ahLst/>
              <a:cxnLst/>
              <a:rect l="l" t="t" r="r" b="b"/>
              <a:pathLst>
                <a:path w="2716416" h="982237">
                  <a:moveTo>
                    <a:pt x="2101424" y="135531"/>
                  </a:moveTo>
                  <a:cubicBezTo>
                    <a:pt x="2086851" y="135531"/>
                    <a:pt x="2074949" y="140146"/>
                    <a:pt x="2065720" y="149375"/>
                  </a:cubicBezTo>
                  <a:cubicBezTo>
                    <a:pt x="2056490" y="158605"/>
                    <a:pt x="2051875" y="170021"/>
                    <a:pt x="2051875" y="183623"/>
                  </a:cubicBezTo>
                  <a:lnTo>
                    <a:pt x="2051875" y="798614"/>
                  </a:lnTo>
                  <a:cubicBezTo>
                    <a:pt x="2051875" y="812215"/>
                    <a:pt x="2056490" y="823874"/>
                    <a:pt x="2065720" y="833590"/>
                  </a:cubicBezTo>
                  <a:cubicBezTo>
                    <a:pt x="2074950" y="843305"/>
                    <a:pt x="2086851" y="848163"/>
                    <a:pt x="2101424" y="848163"/>
                  </a:cubicBezTo>
                  <a:lnTo>
                    <a:pt x="2464298" y="848163"/>
                  </a:lnTo>
                  <a:cubicBezTo>
                    <a:pt x="2477900" y="848163"/>
                    <a:pt x="2489558" y="843305"/>
                    <a:pt x="2499274" y="833590"/>
                  </a:cubicBezTo>
                  <a:cubicBezTo>
                    <a:pt x="2508990" y="823874"/>
                    <a:pt x="2513847" y="812215"/>
                    <a:pt x="2513847" y="798614"/>
                  </a:cubicBezTo>
                  <a:lnTo>
                    <a:pt x="2513847" y="183623"/>
                  </a:lnTo>
                  <a:cubicBezTo>
                    <a:pt x="2513847" y="170021"/>
                    <a:pt x="2508990" y="158605"/>
                    <a:pt x="2499274" y="149375"/>
                  </a:cubicBezTo>
                  <a:cubicBezTo>
                    <a:pt x="2489558" y="140146"/>
                    <a:pt x="2477900" y="135531"/>
                    <a:pt x="2464298" y="135531"/>
                  </a:cubicBezTo>
                  <a:close/>
                  <a:moveTo>
                    <a:pt x="1177499" y="135531"/>
                  </a:moveTo>
                  <a:cubicBezTo>
                    <a:pt x="1162926" y="135531"/>
                    <a:pt x="1151025" y="140146"/>
                    <a:pt x="1141795" y="149375"/>
                  </a:cubicBezTo>
                  <a:cubicBezTo>
                    <a:pt x="1132565" y="158605"/>
                    <a:pt x="1127950" y="170021"/>
                    <a:pt x="1127950" y="183623"/>
                  </a:cubicBezTo>
                  <a:lnTo>
                    <a:pt x="1127950" y="798614"/>
                  </a:lnTo>
                  <a:cubicBezTo>
                    <a:pt x="1127950" y="812215"/>
                    <a:pt x="1132565" y="823874"/>
                    <a:pt x="1141795" y="833590"/>
                  </a:cubicBezTo>
                  <a:cubicBezTo>
                    <a:pt x="1151025" y="843305"/>
                    <a:pt x="1162926" y="848163"/>
                    <a:pt x="1177499" y="848163"/>
                  </a:cubicBezTo>
                  <a:lnTo>
                    <a:pt x="1540373" y="848163"/>
                  </a:lnTo>
                  <a:cubicBezTo>
                    <a:pt x="1553975" y="848163"/>
                    <a:pt x="1565634" y="843305"/>
                    <a:pt x="1575349" y="833590"/>
                  </a:cubicBezTo>
                  <a:cubicBezTo>
                    <a:pt x="1585064" y="823874"/>
                    <a:pt x="1589922" y="812215"/>
                    <a:pt x="1589922" y="798614"/>
                  </a:cubicBezTo>
                  <a:lnTo>
                    <a:pt x="1589922" y="183623"/>
                  </a:lnTo>
                  <a:cubicBezTo>
                    <a:pt x="1589922" y="170021"/>
                    <a:pt x="1585064" y="158605"/>
                    <a:pt x="1575349" y="149375"/>
                  </a:cubicBezTo>
                  <a:cubicBezTo>
                    <a:pt x="1565634" y="140146"/>
                    <a:pt x="1553975" y="135531"/>
                    <a:pt x="1540373" y="135531"/>
                  </a:cubicBezTo>
                  <a:close/>
                  <a:moveTo>
                    <a:pt x="253574" y="135531"/>
                  </a:moveTo>
                  <a:cubicBezTo>
                    <a:pt x="239001" y="135531"/>
                    <a:pt x="227099" y="140146"/>
                    <a:pt x="217870" y="149375"/>
                  </a:cubicBezTo>
                  <a:cubicBezTo>
                    <a:pt x="208640" y="158605"/>
                    <a:pt x="204025" y="170021"/>
                    <a:pt x="204025" y="183623"/>
                  </a:cubicBezTo>
                  <a:lnTo>
                    <a:pt x="204025" y="798614"/>
                  </a:lnTo>
                  <a:cubicBezTo>
                    <a:pt x="204025" y="812215"/>
                    <a:pt x="208640" y="823874"/>
                    <a:pt x="217870" y="833590"/>
                  </a:cubicBezTo>
                  <a:cubicBezTo>
                    <a:pt x="227099" y="843305"/>
                    <a:pt x="239001" y="848163"/>
                    <a:pt x="253574" y="848163"/>
                  </a:cubicBezTo>
                  <a:lnTo>
                    <a:pt x="616448" y="848163"/>
                  </a:lnTo>
                  <a:cubicBezTo>
                    <a:pt x="630050" y="848163"/>
                    <a:pt x="641709" y="843305"/>
                    <a:pt x="651424" y="833590"/>
                  </a:cubicBezTo>
                  <a:cubicBezTo>
                    <a:pt x="661139" y="823874"/>
                    <a:pt x="665997" y="812215"/>
                    <a:pt x="665997" y="798614"/>
                  </a:cubicBezTo>
                  <a:lnTo>
                    <a:pt x="665997" y="183623"/>
                  </a:lnTo>
                  <a:cubicBezTo>
                    <a:pt x="665997" y="170021"/>
                    <a:pt x="661139" y="158605"/>
                    <a:pt x="651424" y="149375"/>
                  </a:cubicBezTo>
                  <a:cubicBezTo>
                    <a:pt x="641709" y="140146"/>
                    <a:pt x="630050" y="135531"/>
                    <a:pt x="616448" y="135531"/>
                  </a:cubicBezTo>
                  <a:close/>
                  <a:moveTo>
                    <a:pt x="2062077" y="0"/>
                  </a:moveTo>
                  <a:lnTo>
                    <a:pt x="2503646" y="0"/>
                  </a:lnTo>
                  <a:cubicBezTo>
                    <a:pt x="2532792" y="0"/>
                    <a:pt x="2560482" y="5586"/>
                    <a:pt x="2586714" y="16759"/>
                  </a:cubicBezTo>
                  <a:cubicBezTo>
                    <a:pt x="2612945" y="27932"/>
                    <a:pt x="2635534" y="43234"/>
                    <a:pt x="2654479" y="62665"/>
                  </a:cubicBezTo>
                  <a:cubicBezTo>
                    <a:pt x="2673424" y="82096"/>
                    <a:pt x="2688483" y="104684"/>
                    <a:pt x="2699656" y="130430"/>
                  </a:cubicBezTo>
                  <a:cubicBezTo>
                    <a:pt x="2710829" y="156176"/>
                    <a:pt x="2716416" y="184108"/>
                    <a:pt x="2716416" y="214226"/>
                  </a:cubicBezTo>
                  <a:lnTo>
                    <a:pt x="2716416" y="769467"/>
                  </a:lnTo>
                  <a:cubicBezTo>
                    <a:pt x="2716416" y="798614"/>
                    <a:pt x="2710829" y="826060"/>
                    <a:pt x="2699656" y="851806"/>
                  </a:cubicBezTo>
                  <a:cubicBezTo>
                    <a:pt x="2688484" y="877552"/>
                    <a:pt x="2673424" y="899898"/>
                    <a:pt x="2654479" y="918843"/>
                  </a:cubicBezTo>
                  <a:cubicBezTo>
                    <a:pt x="2635534" y="937788"/>
                    <a:pt x="2612945" y="953090"/>
                    <a:pt x="2586714" y="964749"/>
                  </a:cubicBezTo>
                  <a:cubicBezTo>
                    <a:pt x="2560482" y="976408"/>
                    <a:pt x="2532792" y="982237"/>
                    <a:pt x="2503646" y="982237"/>
                  </a:cubicBezTo>
                  <a:lnTo>
                    <a:pt x="2062077" y="982237"/>
                  </a:lnTo>
                  <a:cubicBezTo>
                    <a:pt x="2031958" y="982237"/>
                    <a:pt x="2004026" y="976408"/>
                    <a:pt x="1978280" y="964749"/>
                  </a:cubicBezTo>
                  <a:cubicBezTo>
                    <a:pt x="1952534" y="953090"/>
                    <a:pt x="1929946" y="937788"/>
                    <a:pt x="1910515" y="918843"/>
                  </a:cubicBezTo>
                  <a:cubicBezTo>
                    <a:pt x="1891084" y="899898"/>
                    <a:pt x="1875782" y="877552"/>
                    <a:pt x="1864609" y="851806"/>
                  </a:cubicBezTo>
                  <a:cubicBezTo>
                    <a:pt x="1853436" y="826060"/>
                    <a:pt x="1847850" y="798614"/>
                    <a:pt x="1847850" y="769467"/>
                  </a:cubicBezTo>
                  <a:lnTo>
                    <a:pt x="1847850" y="214226"/>
                  </a:lnTo>
                  <a:cubicBezTo>
                    <a:pt x="1847850" y="184108"/>
                    <a:pt x="1853436" y="156176"/>
                    <a:pt x="1864609" y="130430"/>
                  </a:cubicBezTo>
                  <a:cubicBezTo>
                    <a:pt x="1875782" y="104684"/>
                    <a:pt x="1891084" y="82096"/>
                    <a:pt x="1910515" y="62665"/>
                  </a:cubicBezTo>
                  <a:cubicBezTo>
                    <a:pt x="1929946" y="43234"/>
                    <a:pt x="1952534" y="27932"/>
                    <a:pt x="1978280" y="16759"/>
                  </a:cubicBezTo>
                  <a:cubicBezTo>
                    <a:pt x="2004026" y="5586"/>
                    <a:pt x="2031958" y="0"/>
                    <a:pt x="2062077" y="0"/>
                  </a:cubicBezTo>
                  <a:close/>
                  <a:moveTo>
                    <a:pt x="1138152" y="0"/>
                  </a:moveTo>
                  <a:lnTo>
                    <a:pt x="1579721" y="0"/>
                  </a:lnTo>
                  <a:cubicBezTo>
                    <a:pt x="1608868" y="0"/>
                    <a:pt x="1636557" y="5586"/>
                    <a:pt x="1662788" y="16759"/>
                  </a:cubicBezTo>
                  <a:cubicBezTo>
                    <a:pt x="1689020" y="27932"/>
                    <a:pt x="1711609" y="43234"/>
                    <a:pt x="1730554" y="62665"/>
                  </a:cubicBezTo>
                  <a:cubicBezTo>
                    <a:pt x="1749499" y="82096"/>
                    <a:pt x="1764558" y="104684"/>
                    <a:pt x="1775731" y="130430"/>
                  </a:cubicBezTo>
                  <a:cubicBezTo>
                    <a:pt x="1786904" y="156176"/>
                    <a:pt x="1792490" y="184108"/>
                    <a:pt x="1792490" y="214226"/>
                  </a:cubicBezTo>
                  <a:lnTo>
                    <a:pt x="1792490" y="769467"/>
                  </a:lnTo>
                  <a:cubicBezTo>
                    <a:pt x="1792490" y="798614"/>
                    <a:pt x="1786904" y="826060"/>
                    <a:pt x="1775731" y="851806"/>
                  </a:cubicBezTo>
                  <a:cubicBezTo>
                    <a:pt x="1764558" y="877552"/>
                    <a:pt x="1749499" y="899898"/>
                    <a:pt x="1730554" y="918843"/>
                  </a:cubicBezTo>
                  <a:cubicBezTo>
                    <a:pt x="1711609" y="937788"/>
                    <a:pt x="1689020" y="953090"/>
                    <a:pt x="1662788" y="964749"/>
                  </a:cubicBezTo>
                  <a:cubicBezTo>
                    <a:pt x="1636557" y="976408"/>
                    <a:pt x="1608868" y="982237"/>
                    <a:pt x="1579721" y="982237"/>
                  </a:cubicBezTo>
                  <a:lnTo>
                    <a:pt x="1138152" y="982237"/>
                  </a:lnTo>
                  <a:cubicBezTo>
                    <a:pt x="1108034" y="982237"/>
                    <a:pt x="1080101" y="976408"/>
                    <a:pt x="1054355" y="964749"/>
                  </a:cubicBezTo>
                  <a:cubicBezTo>
                    <a:pt x="1028609" y="953090"/>
                    <a:pt x="1006021" y="937788"/>
                    <a:pt x="986590" y="918843"/>
                  </a:cubicBezTo>
                  <a:cubicBezTo>
                    <a:pt x="967159" y="899898"/>
                    <a:pt x="951857" y="877552"/>
                    <a:pt x="940684" y="851806"/>
                  </a:cubicBezTo>
                  <a:cubicBezTo>
                    <a:pt x="929511" y="826060"/>
                    <a:pt x="923925" y="798614"/>
                    <a:pt x="923925" y="769467"/>
                  </a:cubicBezTo>
                  <a:lnTo>
                    <a:pt x="923925" y="214226"/>
                  </a:lnTo>
                  <a:cubicBezTo>
                    <a:pt x="923925" y="184108"/>
                    <a:pt x="929511" y="156176"/>
                    <a:pt x="940684" y="130430"/>
                  </a:cubicBezTo>
                  <a:cubicBezTo>
                    <a:pt x="951857" y="104684"/>
                    <a:pt x="967159" y="82096"/>
                    <a:pt x="986590" y="62665"/>
                  </a:cubicBezTo>
                  <a:cubicBezTo>
                    <a:pt x="1006021" y="43234"/>
                    <a:pt x="1028609" y="27932"/>
                    <a:pt x="1054355" y="16759"/>
                  </a:cubicBezTo>
                  <a:cubicBezTo>
                    <a:pt x="1080101" y="5586"/>
                    <a:pt x="1108034" y="0"/>
                    <a:pt x="1138152" y="0"/>
                  </a:cubicBezTo>
                  <a:close/>
                  <a:moveTo>
                    <a:pt x="214226" y="0"/>
                  </a:moveTo>
                  <a:lnTo>
                    <a:pt x="655796" y="0"/>
                  </a:lnTo>
                  <a:cubicBezTo>
                    <a:pt x="684942" y="0"/>
                    <a:pt x="712632" y="5586"/>
                    <a:pt x="738863" y="16759"/>
                  </a:cubicBezTo>
                  <a:cubicBezTo>
                    <a:pt x="765095" y="27932"/>
                    <a:pt x="787684" y="43234"/>
                    <a:pt x="806629" y="62665"/>
                  </a:cubicBezTo>
                  <a:cubicBezTo>
                    <a:pt x="825574" y="82096"/>
                    <a:pt x="840633" y="104684"/>
                    <a:pt x="851806" y="130430"/>
                  </a:cubicBezTo>
                  <a:cubicBezTo>
                    <a:pt x="862979" y="156176"/>
                    <a:pt x="868565" y="184108"/>
                    <a:pt x="868565" y="214226"/>
                  </a:cubicBezTo>
                  <a:lnTo>
                    <a:pt x="868565" y="769467"/>
                  </a:lnTo>
                  <a:cubicBezTo>
                    <a:pt x="868565" y="798614"/>
                    <a:pt x="862979" y="826060"/>
                    <a:pt x="851806" y="851806"/>
                  </a:cubicBezTo>
                  <a:cubicBezTo>
                    <a:pt x="840633" y="877552"/>
                    <a:pt x="825574" y="899898"/>
                    <a:pt x="806629" y="918843"/>
                  </a:cubicBezTo>
                  <a:cubicBezTo>
                    <a:pt x="787684" y="937788"/>
                    <a:pt x="765095" y="953090"/>
                    <a:pt x="738863" y="964749"/>
                  </a:cubicBezTo>
                  <a:cubicBezTo>
                    <a:pt x="712632" y="976408"/>
                    <a:pt x="684942" y="982237"/>
                    <a:pt x="655796" y="982237"/>
                  </a:cubicBezTo>
                  <a:lnTo>
                    <a:pt x="214226" y="982237"/>
                  </a:lnTo>
                  <a:cubicBezTo>
                    <a:pt x="184108" y="982237"/>
                    <a:pt x="156176" y="976408"/>
                    <a:pt x="130430" y="964749"/>
                  </a:cubicBezTo>
                  <a:cubicBezTo>
                    <a:pt x="104684" y="953090"/>
                    <a:pt x="82096" y="937788"/>
                    <a:pt x="62665" y="918843"/>
                  </a:cubicBezTo>
                  <a:cubicBezTo>
                    <a:pt x="43234" y="899898"/>
                    <a:pt x="27932" y="877552"/>
                    <a:pt x="16759" y="851806"/>
                  </a:cubicBezTo>
                  <a:cubicBezTo>
                    <a:pt x="5586" y="826060"/>
                    <a:pt x="0" y="798614"/>
                    <a:pt x="0" y="769467"/>
                  </a:cubicBezTo>
                  <a:lnTo>
                    <a:pt x="0" y="214226"/>
                  </a:lnTo>
                  <a:cubicBezTo>
                    <a:pt x="0" y="184108"/>
                    <a:pt x="5586" y="156176"/>
                    <a:pt x="16759" y="130430"/>
                  </a:cubicBezTo>
                  <a:cubicBezTo>
                    <a:pt x="27932" y="104684"/>
                    <a:pt x="43234" y="82096"/>
                    <a:pt x="62665" y="62665"/>
                  </a:cubicBezTo>
                  <a:cubicBezTo>
                    <a:pt x="82096" y="43234"/>
                    <a:pt x="104684" y="27932"/>
                    <a:pt x="130430" y="16759"/>
                  </a:cubicBezTo>
                  <a:cubicBezTo>
                    <a:pt x="156176" y="5586"/>
                    <a:pt x="184108" y="0"/>
                    <a:pt x="21422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bg1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endParaRP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16093538-3FD1-56E1-F9B1-66048681D036}"/>
                </a:ext>
              </a:extLst>
            </p:cNvPr>
            <p:cNvSpPr/>
            <p:nvPr/>
          </p:nvSpPr>
          <p:spPr>
            <a:xfrm>
              <a:off x="7827814" y="3528819"/>
              <a:ext cx="1014316" cy="2677041"/>
            </a:xfrm>
            <a:prstGeom prst="roundRect">
              <a:avLst>
                <a:gd name="adj" fmla="val 27114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43631D06-9C28-376D-6655-DDC1D6B69F7B}"/>
                </a:ext>
              </a:extLst>
            </p:cNvPr>
            <p:cNvSpPr/>
            <p:nvPr/>
          </p:nvSpPr>
          <p:spPr>
            <a:xfrm>
              <a:off x="5956325" y="3481132"/>
              <a:ext cx="1050453" cy="2772415"/>
            </a:xfrm>
            <a:prstGeom prst="roundRect">
              <a:avLst>
                <a:gd name="adj" fmla="val 27114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381C688D-6932-A406-91D0-6C3E1929DE02}"/>
                </a:ext>
              </a:extLst>
            </p:cNvPr>
            <p:cNvSpPr/>
            <p:nvPr/>
          </p:nvSpPr>
          <p:spPr>
            <a:xfrm>
              <a:off x="4099864" y="3481132"/>
              <a:ext cx="1050453" cy="2772415"/>
            </a:xfrm>
            <a:prstGeom prst="roundRect">
              <a:avLst>
                <a:gd name="adj" fmla="val 27114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248FB5FD-5569-B3F1-7699-27CA61029575}"/>
              </a:ext>
            </a:extLst>
          </p:cNvPr>
          <p:cNvGrpSpPr/>
          <p:nvPr/>
        </p:nvGrpSpPr>
        <p:grpSpPr>
          <a:xfrm>
            <a:off x="1259665" y="1693767"/>
            <a:ext cx="2607032" cy="889864"/>
            <a:chOff x="172626" y="3059836"/>
            <a:chExt cx="2607032" cy="88986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309AF27-5E90-0EF3-FE7C-6EF160692124}"/>
                </a:ext>
              </a:extLst>
            </p:cNvPr>
            <p:cNvSpPr txBox="1"/>
            <p:nvPr/>
          </p:nvSpPr>
          <p:spPr>
            <a:xfrm>
              <a:off x="172626" y="3059836"/>
              <a:ext cx="91355" cy="889200"/>
            </a:xfrm>
            <a:custGeom>
              <a:avLst/>
              <a:gdLst>
                <a:gd name="connsiteX0" fmla="*/ 0 w 91355"/>
                <a:gd name="connsiteY0" fmla="*/ 0 h 559070"/>
                <a:gd name="connsiteX1" fmla="*/ 90890 w 91355"/>
                <a:gd name="connsiteY1" fmla="*/ 0 h 559070"/>
                <a:gd name="connsiteX2" fmla="*/ 90810 w 91355"/>
                <a:gd name="connsiteY2" fmla="*/ 327467 h 559070"/>
                <a:gd name="connsiteX3" fmla="*/ 91355 w 91355"/>
                <a:gd name="connsiteY3" fmla="*/ 559070 h 559070"/>
                <a:gd name="connsiteX4" fmla="*/ 0 w 91355"/>
                <a:gd name="connsiteY4" fmla="*/ 559070 h 559070"/>
                <a:gd name="connsiteX5" fmla="*/ 0 w 91355"/>
                <a:gd name="connsiteY5" fmla="*/ 0 h 55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355" h="559070">
                  <a:moveTo>
                    <a:pt x="0" y="0"/>
                  </a:moveTo>
                  <a:lnTo>
                    <a:pt x="90890" y="0"/>
                  </a:lnTo>
                  <a:cubicBezTo>
                    <a:pt x="90694" y="110547"/>
                    <a:pt x="90683" y="219576"/>
                    <a:pt x="90810" y="327467"/>
                  </a:cubicBezTo>
                  <a:lnTo>
                    <a:pt x="91355" y="559070"/>
                  </a:lnTo>
                  <a:lnTo>
                    <a:pt x="0" y="5590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400" b="1" dirty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5D21570-6530-0FCB-F608-0BE39C8CE0D4}"/>
                </a:ext>
              </a:extLst>
            </p:cNvPr>
            <p:cNvSpPr txBox="1"/>
            <p:nvPr/>
          </p:nvSpPr>
          <p:spPr>
            <a:xfrm>
              <a:off x="330349" y="3059836"/>
              <a:ext cx="47378" cy="889200"/>
            </a:xfrm>
            <a:custGeom>
              <a:avLst/>
              <a:gdLst>
                <a:gd name="connsiteX0" fmla="*/ 0 w 47378"/>
                <a:gd name="connsiteY0" fmla="*/ 0 h 559070"/>
                <a:gd name="connsiteX1" fmla="*/ 46913 w 47378"/>
                <a:gd name="connsiteY1" fmla="*/ 0 h 559070"/>
                <a:gd name="connsiteX2" fmla="*/ 46833 w 47378"/>
                <a:gd name="connsiteY2" fmla="*/ 327467 h 559070"/>
                <a:gd name="connsiteX3" fmla="*/ 47378 w 47378"/>
                <a:gd name="connsiteY3" fmla="*/ 559070 h 559070"/>
                <a:gd name="connsiteX4" fmla="*/ 428 w 47378"/>
                <a:gd name="connsiteY4" fmla="*/ 559070 h 559070"/>
                <a:gd name="connsiteX5" fmla="*/ 385 w 47378"/>
                <a:gd name="connsiteY5" fmla="*/ 295987 h 559070"/>
                <a:gd name="connsiteX6" fmla="*/ 0 w 47378"/>
                <a:gd name="connsiteY6" fmla="*/ 0 h 55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78" h="559070">
                  <a:moveTo>
                    <a:pt x="0" y="0"/>
                  </a:moveTo>
                  <a:lnTo>
                    <a:pt x="46913" y="0"/>
                  </a:lnTo>
                  <a:cubicBezTo>
                    <a:pt x="46717" y="110547"/>
                    <a:pt x="46706" y="219576"/>
                    <a:pt x="46833" y="327467"/>
                  </a:cubicBezTo>
                  <a:lnTo>
                    <a:pt x="47378" y="559070"/>
                  </a:lnTo>
                  <a:lnTo>
                    <a:pt x="428" y="559070"/>
                  </a:lnTo>
                  <a:lnTo>
                    <a:pt x="385" y="295987"/>
                  </a:lnTo>
                  <a:cubicBezTo>
                    <a:pt x="318" y="196042"/>
                    <a:pt x="196" y="9725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400" b="1" dirty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250A026-67AF-BC20-A705-72D61CC8DE91}"/>
                </a:ext>
              </a:extLst>
            </p:cNvPr>
            <p:cNvSpPr txBox="1"/>
            <p:nvPr/>
          </p:nvSpPr>
          <p:spPr>
            <a:xfrm>
              <a:off x="444095" y="3059836"/>
              <a:ext cx="47378" cy="889200"/>
            </a:xfrm>
            <a:custGeom>
              <a:avLst/>
              <a:gdLst>
                <a:gd name="connsiteX0" fmla="*/ 0 w 47378"/>
                <a:gd name="connsiteY0" fmla="*/ 0 h 559070"/>
                <a:gd name="connsiteX1" fmla="*/ 46913 w 47378"/>
                <a:gd name="connsiteY1" fmla="*/ 0 h 559070"/>
                <a:gd name="connsiteX2" fmla="*/ 46833 w 47378"/>
                <a:gd name="connsiteY2" fmla="*/ 327467 h 559070"/>
                <a:gd name="connsiteX3" fmla="*/ 47378 w 47378"/>
                <a:gd name="connsiteY3" fmla="*/ 559070 h 559070"/>
                <a:gd name="connsiteX4" fmla="*/ 428 w 47378"/>
                <a:gd name="connsiteY4" fmla="*/ 559070 h 559070"/>
                <a:gd name="connsiteX5" fmla="*/ 385 w 47378"/>
                <a:gd name="connsiteY5" fmla="*/ 295987 h 559070"/>
                <a:gd name="connsiteX6" fmla="*/ 0 w 47378"/>
                <a:gd name="connsiteY6" fmla="*/ 0 h 55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78" h="559070">
                  <a:moveTo>
                    <a:pt x="0" y="0"/>
                  </a:moveTo>
                  <a:lnTo>
                    <a:pt x="46913" y="0"/>
                  </a:lnTo>
                  <a:cubicBezTo>
                    <a:pt x="46717" y="110547"/>
                    <a:pt x="46706" y="219576"/>
                    <a:pt x="46833" y="327467"/>
                  </a:cubicBezTo>
                  <a:lnTo>
                    <a:pt x="47378" y="559070"/>
                  </a:lnTo>
                  <a:lnTo>
                    <a:pt x="428" y="559070"/>
                  </a:lnTo>
                  <a:lnTo>
                    <a:pt x="385" y="295987"/>
                  </a:lnTo>
                  <a:cubicBezTo>
                    <a:pt x="318" y="196042"/>
                    <a:pt x="196" y="9725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400" b="1" dirty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04CEB67A-925D-486E-1292-BA2E04169826}"/>
                </a:ext>
              </a:extLst>
            </p:cNvPr>
            <p:cNvSpPr/>
            <p:nvPr/>
          </p:nvSpPr>
          <p:spPr>
            <a:xfrm>
              <a:off x="558800" y="3059836"/>
              <a:ext cx="2220858" cy="889864"/>
            </a:xfrm>
            <a:custGeom>
              <a:avLst/>
              <a:gdLst>
                <a:gd name="connsiteX0" fmla="*/ 0 w 2319385"/>
                <a:gd name="connsiteY0" fmla="*/ 0 h 997468"/>
                <a:gd name="connsiteX1" fmla="*/ 2319385 w 2319385"/>
                <a:gd name="connsiteY1" fmla="*/ 0 h 997468"/>
                <a:gd name="connsiteX2" fmla="*/ 2319385 w 2319385"/>
                <a:gd name="connsiteY2" fmla="*/ 997468 h 997468"/>
                <a:gd name="connsiteX3" fmla="*/ 0 w 2319385"/>
                <a:gd name="connsiteY3" fmla="*/ 997468 h 997468"/>
                <a:gd name="connsiteX4" fmla="*/ 0 w 2319385"/>
                <a:gd name="connsiteY4" fmla="*/ 0 h 997468"/>
                <a:gd name="connsiteX0" fmla="*/ 0 w 2814685"/>
                <a:gd name="connsiteY0" fmla="*/ 25400 h 1022868"/>
                <a:gd name="connsiteX1" fmla="*/ 2814685 w 2814685"/>
                <a:gd name="connsiteY1" fmla="*/ 0 h 1022868"/>
                <a:gd name="connsiteX2" fmla="*/ 2319385 w 2814685"/>
                <a:gd name="connsiteY2" fmla="*/ 1022868 h 1022868"/>
                <a:gd name="connsiteX3" fmla="*/ 0 w 2814685"/>
                <a:gd name="connsiteY3" fmla="*/ 1022868 h 1022868"/>
                <a:gd name="connsiteX4" fmla="*/ 0 w 2814685"/>
                <a:gd name="connsiteY4" fmla="*/ 25400 h 1022868"/>
                <a:gd name="connsiteX0" fmla="*/ 0 w 2814685"/>
                <a:gd name="connsiteY0" fmla="*/ 25400 h 1022868"/>
                <a:gd name="connsiteX1" fmla="*/ 2814685 w 2814685"/>
                <a:gd name="connsiteY1" fmla="*/ 0 h 1022868"/>
                <a:gd name="connsiteX2" fmla="*/ 2306685 w 2814685"/>
                <a:gd name="connsiteY2" fmla="*/ 1022868 h 1022868"/>
                <a:gd name="connsiteX3" fmla="*/ 0 w 2814685"/>
                <a:gd name="connsiteY3" fmla="*/ 1022868 h 1022868"/>
                <a:gd name="connsiteX4" fmla="*/ 0 w 2814685"/>
                <a:gd name="connsiteY4" fmla="*/ 25400 h 102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4685" h="1022868">
                  <a:moveTo>
                    <a:pt x="0" y="25400"/>
                  </a:moveTo>
                  <a:lnTo>
                    <a:pt x="2814685" y="0"/>
                  </a:lnTo>
                  <a:lnTo>
                    <a:pt x="2306685" y="1022868"/>
                  </a:lnTo>
                  <a:lnTo>
                    <a:pt x="0" y="1022868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" name="图片 70">
            <a:extLst>
              <a:ext uri="{FF2B5EF4-FFF2-40B4-BE49-F238E27FC236}">
                <a16:creationId xmlns:a16="http://schemas.microsoft.com/office/drawing/2014/main" id="{3747F0C9-1051-4E8F-41FC-12333497C9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3606" y="2512775"/>
            <a:ext cx="1674040" cy="2622834"/>
          </a:xfrm>
          <a:prstGeom prst="rect">
            <a:avLst/>
          </a:prstGeom>
        </p:spPr>
      </p:pic>
      <p:sp>
        <p:nvSpPr>
          <p:cNvPr id="83" name="文本框 82">
            <a:extLst>
              <a:ext uri="{FF2B5EF4-FFF2-40B4-BE49-F238E27FC236}">
                <a16:creationId xmlns:a16="http://schemas.microsoft.com/office/drawing/2014/main" id="{8C941892-171D-369A-B8AD-26DE667FAE2E}"/>
              </a:ext>
            </a:extLst>
          </p:cNvPr>
          <p:cNvSpPr txBox="1"/>
          <p:nvPr/>
        </p:nvSpPr>
        <p:spPr>
          <a:xfrm>
            <a:off x="1653614" y="5337625"/>
            <a:ext cx="5752263" cy="646331"/>
          </a:xfrm>
          <a:prstGeom prst="rect">
            <a:avLst/>
          </a:prstGeom>
          <a:noFill/>
          <a:effectLst>
            <a:outerShdw blurRad="25400" dist="38100" dir="5400000" algn="t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dirty="0"/>
              <a:t>质保更全面 服务保终身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87541F8-8135-8A85-BD62-C23A6CBA5F3C}"/>
              </a:ext>
            </a:extLst>
          </p:cNvPr>
          <p:cNvGrpSpPr/>
          <p:nvPr/>
        </p:nvGrpSpPr>
        <p:grpSpPr>
          <a:xfrm>
            <a:off x="1249419" y="1052736"/>
            <a:ext cx="3275373" cy="584775"/>
            <a:chOff x="1256594" y="969740"/>
            <a:chExt cx="3275373" cy="584775"/>
          </a:xfrm>
        </p:grpSpPr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41B5700E-31C8-5B33-F4F2-420D19FA3BAE}"/>
                </a:ext>
              </a:extLst>
            </p:cNvPr>
            <p:cNvSpPr/>
            <p:nvPr/>
          </p:nvSpPr>
          <p:spPr>
            <a:xfrm>
              <a:off x="1256594" y="1235071"/>
              <a:ext cx="3275373" cy="269426"/>
            </a:xfrm>
            <a:prstGeom prst="parallelogram">
              <a:avLst/>
            </a:prstGeom>
            <a:solidFill>
              <a:srgbClr val="F2C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8D6CD3B-49F6-E1AC-866A-0BBBA0A65023}"/>
                </a:ext>
              </a:extLst>
            </p:cNvPr>
            <p:cNvSpPr txBox="1"/>
            <p:nvPr/>
          </p:nvSpPr>
          <p:spPr>
            <a:xfrm>
              <a:off x="1335830" y="969740"/>
              <a:ext cx="3181061" cy="584775"/>
            </a:xfrm>
            <a:prstGeom prst="rect">
              <a:avLst/>
            </a:prstGeom>
            <a:noFill/>
            <a:effectLst>
              <a:outerShdw blurRad="25400" dist="38100" dir="5400000" algn="t" rotWithShape="0">
                <a:schemeClr val="tx1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3200" dirty="0"/>
                <a:t>终身质保服务计划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72025E8-6EDB-21CB-0884-E1A919E4785B}"/>
              </a:ext>
            </a:extLst>
          </p:cNvPr>
          <p:cNvGrpSpPr/>
          <p:nvPr/>
        </p:nvGrpSpPr>
        <p:grpSpPr>
          <a:xfrm>
            <a:off x="7338216" y="5271415"/>
            <a:ext cx="2909006" cy="646332"/>
            <a:chOff x="7465216" y="5258715"/>
            <a:chExt cx="2909006" cy="646332"/>
          </a:xfrm>
        </p:grpSpPr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DDF501D5-A5FD-3F9F-6C8E-C03833B28B8F}"/>
                </a:ext>
              </a:extLst>
            </p:cNvPr>
            <p:cNvSpPr/>
            <p:nvPr/>
          </p:nvSpPr>
          <p:spPr>
            <a:xfrm>
              <a:off x="7465216" y="5613680"/>
              <a:ext cx="2673081" cy="221848"/>
            </a:xfrm>
            <a:prstGeom prst="parallelogram">
              <a:avLst/>
            </a:prstGeom>
            <a:solidFill>
              <a:srgbClr val="F2C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DF15397-8AA6-8EEF-F292-6C5A51E78E9A}"/>
                </a:ext>
              </a:extLst>
            </p:cNvPr>
            <p:cNvSpPr txBox="1"/>
            <p:nvPr/>
          </p:nvSpPr>
          <p:spPr>
            <a:xfrm>
              <a:off x="7465216" y="5258715"/>
              <a:ext cx="2909006" cy="646332"/>
            </a:xfrm>
            <a:prstGeom prst="rect">
              <a:avLst/>
            </a:prstGeom>
            <a:noFill/>
            <a:effectLst>
              <a:outerShdw blurRad="25400" dist="38100" dir="5400000" algn="t" rotWithShape="0">
                <a:schemeClr val="tx1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3D56"/>
                  </a:solidFill>
                  <a:latin typeface="胡晓波男神体" panose="02010600030101010101" pitchFamily="2" charset="-122"/>
                  <a:ea typeface="胡晓波男神体" panose="02010600030101010101" pitchFamily="2" charset="-122"/>
                  <a:cs typeface="胡晓波男神体" panose="02010600030101010101" pitchFamily="2" charset="-122"/>
                </a:defRPr>
              </a:lvl1pPr>
            </a:lstStyle>
            <a:p>
              <a:r>
                <a:rPr lang="zh-CN" altLang="en-US" sz="36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R" panose="00020600040101010101" pitchFamily="18" charset="-122"/>
                </a:rPr>
                <a:t>每年为您节省</a:t>
              </a: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669529F3-76D1-DC05-DD25-C93D09E3995C}"/>
              </a:ext>
            </a:extLst>
          </p:cNvPr>
          <p:cNvSpPr txBox="1"/>
          <p:nvPr/>
        </p:nvSpPr>
        <p:spPr>
          <a:xfrm rot="16200000">
            <a:off x="1801834" y="2237359"/>
            <a:ext cx="523220" cy="12144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SERVICE PROJECT</a:t>
            </a:r>
            <a:endParaRPr lang="zh-CN" altLang="en-US" sz="11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endParaRPr lang="zh-CN" altLang="en-US" sz="11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7EF9836-3165-9038-B2A7-0C79E19C2248}"/>
              </a:ext>
            </a:extLst>
          </p:cNvPr>
          <p:cNvSpPr/>
          <p:nvPr/>
        </p:nvSpPr>
        <p:spPr>
          <a:xfrm>
            <a:off x="1417388" y="5415856"/>
            <a:ext cx="5207298" cy="469927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829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>
            <a:extLst>
              <a:ext uri="{FF2B5EF4-FFF2-40B4-BE49-F238E27FC236}">
                <a16:creationId xmlns:a16="http://schemas.microsoft.com/office/drawing/2014/main" id="{4D38363D-E152-CBD7-F38F-1BDBBCC798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400"/>
            <a:ext cx="12268781" cy="6893779"/>
          </a:xfrm>
          <a:prstGeom prst="rect">
            <a:avLst/>
          </a:prstGeom>
        </p:spPr>
      </p:pic>
      <p:sp>
        <p:nvSpPr>
          <p:cNvPr id="8" name="梯形 7">
            <a:extLst>
              <a:ext uri="{FF2B5EF4-FFF2-40B4-BE49-F238E27FC236}">
                <a16:creationId xmlns:a16="http://schemas.microsoft.com/office/drawing/2014/main" id="{E82CF92D-8C36-EBB3-7EE9-275E10311295}"/>
              </a:ext>
            </a:extLst>
          </p:cNvPr>
          <p:cNvSpPr/>
          <p:nvPr/>
        </p:nvSpPr>
        <p:spPr>
          <a:xfrm rot="16200000">
            <a:off x="5731315" y="302080"/>
            <a:ext cx="4413480" cy="8698360"/>
          </a:xfrm>
          <a:custGeom>
            <a:avLst/>
            <a:gdLst>
              <a:gd name="connsiteX0" fmla="*/ 0 w 2520280"/>
              <a:gd name="connsiteY0" fmla="*/ 7925456 h 7925456"/>
              <a:gd name="connsiteX1" fmla="*/ 660616 w 2520280"/>
              <a:gd name="connsiteY1" fmla="*/ 0 h 7925456"/>
              <a:gd name="connsiteX2" fmla="*/ 1859664 w 2520280"/>
              <a:gd name="connsiteY2" fmla="*/ 0 h 7925456"/>
              <a:gd name="connsiteX3" fmla="*/ 2520280 w 2520280"/>
              <a:gd name="connsiteY3" fmla="*/ 7925456 h 7925456"/>
              <a:gd name="connsiteX4" fmla="*/ 0 w 2520280"/>
              <a:gd name="connsiteY4" fmla="*/ 7925456 h 7925456"/>
              <a:gd name="connsiteX0" fmla="*/ 0 w 2520280"/>
              <a:gd name="connsiteY0" fmla="*/ 7925456 h 7925456"/>
              <a:gd name="connsiteX1" fmla="*/ 573530 w 2520280"/>
              <a:gd name="connsiteY1" fmla="*/ 14514 h 7925456"/>
              <a:gd name="connsiteX2" fmla="*/ 1859664 w 2520280"/>
              <a:gd name="connsiteY2" fmla="*/ 0 h 7925456"/>
              <a:gd name="connsiteX3" fmla="*/ 2520280 w 2520280"/>
              <a:gd name="connsiteY3" fmla="*/ 7925456 h 7925456"/>
              <a:gd name="connsiteX4" fmla="*/ 0 w 2520280"/>
              <a:gd name="connsiteY4" fmla="*/ 7925456 h 7925456"/>
              <a:gd name="connsiteX0" fmla="*/ 0 w 2520280"/>
              <a:gd name="connsiteY0" fmla="*/ 7939971 h 7939971"/>
              <a:gd name="connsiteX1" fmla="*/ 602559 w 2520280"/>
              <a:gd name="connsiteY1" fmla="*/ 0 h 7939971"/>
              <a:gd name="connsiteX2" fmla="*/ 1859664 w 2520280"/>
              <a:gd name="connsiteY2" fmla="*/ 14515 h 7939971"/>
              <a:gd name="connsiteX3" fmla="*/ 2520280 w 2520280"/>
              <a:gd name="connsiteY3" fmla="*/ 7939971 h 7939971"/>
              <a:gd name="connsiteX4" fmla="*/ 0 w 2520280"/>
              <a:gd name="connsiteY4" fmla="*/ 7939971 h 7939971"/>
              <a:gd name="connsiteX0" fmla="*/ 0 w 2520280"/>
              <a:gd name="connsiteY0" fmla="*/ 7939971 h 7939971"/>
              <a:gd name="connsiteX1" fmla="*/ 602559 w 2520280"/>
              <a:gd name="connsiteY1" fmla="*/ 0 h 7939971"/>
              <a:gd name="connsiteX2" fmla="*/ 1583893 w 2520280"/>
              <a:gd name="connsiteY2" fmla="*/ 72575 h 7939971"/>
              <a:gd name="connsiteX3" fmla="*/ 2520280 w 2520280"/>
              <a:gd name="connsiteY3" fmla="*/ 7939971 h 7939971"/>
              <a:gd name="connsiteX4" fmla="*/ 0 w 2520280"/>
              <a:gd name="connsiteY4" fmla="*/ 7939971 h 7939971"/>
              <a:gd name="connsiteX0" fmla="*/ 0 w 2912167"/>
              <a:gd name="connsiteY0" fmla="*/ 7939971 h 7939971"/>
              <a:gd name="connsiteX1" fmla="*/ 602559 w 2912167"/>
              <a:gd name="connsiteY1" fmla="*/ 0 h 7939971"/>
              <a:gd name="connsiteX2" fmla="*/ 1583893 w 2912167"/>
              <a:gd name="connsiteY2" fmla="*/ 72575 h 7939971"/>
              <a:gd name="connsiteX3" fmla="*/ 2912167 w 2912167"/>
              <a:gd name="connsiteY3" fmla="*/ 7925460 h 7939971"/>
              <a:gd name="connsiteX4" fmla="*/ 0 w 2912167"/>
              <a:gd name="connsiteY4" fmla="*/ 7939971 h 7939971"/>
              <a:gd name="connsiteX0" fmla="*/ 0 w 2912167"/>
              <a:gd name="connsiteY0" fmla="*/ 7939971 h 7939975"/>
              <a:gd name="connsiteX1" fmla="*/ 602559 w 2912167"/>
              <a:gd name="connsiteY1" fmla="*/ 0 h 7939975"/>
              <a:gd name="connsiteX2" fmla="*/ 1583893 w 2912167"/>
              <a:gd name="connsiteY2" fmla="*/ 72575 h 7939975"/>
              <a:gd name="connsiteX3" fmla="*/ 2912167 w 2912167"/>
              <a:gd name="connsiteY3" fmla="*/ 7939975 h 7939975"/>
              <a:gd name="connsiteX4" fmla="*/ 0 w 2912167"/>
              <a:gd name="connsiteY4" fmla="*/ 7939971 h 7939975"/>
              <a:gd name="connsiteX0" fmla="*/ 0 w 2912167"/>
              <a:gd name="connsiteY0" fmla="*/ 8970482 h 8970486"/>
              <a:gd name="connsiteX1" fmla="*/ 602559 w 2912167"/>
              <a:gd name="connsiteY1" fmla="*/ 1030511 h 8970486"/>
              <a:gd name="connsiteX2" fmla="*/ 1395208 w 2912167"/>
              <a:gd name="connsiteY2" fmla="*/ 0 h 8970486"/>
              <a:gd name="connsiteX3" fmla="*/ 2912167 w 2912167"/>
              <a:gd name="connsiteY3" fmla="*/ 8970486 h 8970486"/>
              <a:gd name="connsiteX4" fmla="*/ 0 w 2912167"/>
              <a:gd name="connsiteY4" fmla="*/ 8970482 h 8970486"/>
              <a:gd name="connsiteX0" fmla="*/ 0 w 2912167"/>
              <a:gd name="connsiteY0" fmla="*/ 9304315 h 9304319"/>
              <a:gd name="connsiteX1" fmla="*/ 718674 w 2912167"/>
              <a:gd name="connsiteY1" fmla="*/ 0 h 9304319"/>
              <a:gd name="connsiteX2" fmla="*/ 1395208 w 2912167"/>
              <a:gd name="connsiteY2" fmla="*/ 333833 h 9304319"/>
              <a:gd name="connsiteX3" fmla="*/ 2912167 w 2912167"/>
              <a:gd name="connsiteY3" fmla="*/ 9304319 h 9304319"/>
              <a:gd name="connsiteX4" fmla="*/ 0 w 2912167"/>
              <a:gd name="connsiteY4" fmla="*/ 9304315 h 9304319"/>
              <a:gd name="connsiteX0" fmla="*/ 0 w 2912167"/>
              <a:gd name="connsiteY0" fmla="*/ 9376882 h 9376886"/>
              <a:gd name="connsiteX1" fmla="*/ 718674 w 2912167"/>
              <a:gd name="connsiteY1" fmla="*/ 72567 h 9376886"/>
              <a:gd name="connsiteX2" fmla="*/ 1322637 w 2912167"/>
              <a:gd name="connsiteY2" fmla="*/ 0 h 9376886"/>
              <a:gd name="connsiteX3" fmla="*/ 2912167 w 2912167"/>
              <a:gd name="connsiteY3" fmla="*/ 9376886 h 9376886"/>
              <a:gd name="connsiteX4" fmla="*/ 0 w 2912167"/>
              <a:gd name="connsiteY4" fmla="*/ 9376882 h 9376886"/>
              <a:gd name="connsiteX0" fmla="*/ 0 w 2955712"/>
              <a:gd name="connsiteY0" fmla="*/ 9376882 h 9376889"/>
              <a:gd name="connsiteX1" fmla="*/ 718674 w 2955712"/>
              <a:gd name="connsiteY1" fmla="*/ 72567 h 9376889"/>
              <a:gd name="connsiteX2" fmla="*/ 1322637 w 2955712"/>
              <a:gd name="connsiteY2" fmla="*/ 0 h 9376889"/>
              <a:gd name="connsiteX3" fmla="*/ 2955712 w 2955712"/>
              <a:gd name="connsiteY3" fmla="*/ 9376889 h 9376889"/>
              <a:gd name="connsiteX4" fmla="*/ 0 w 2955712"/>
              <a:gd name="connsiteY4" fmla="*/ 9376882 h 9376889"/>
              <a:gd name="connsiteX0" fmla="*/ 0 w 2955712"/>
              <a:gd name="connsiteY0" fmla="*/ 9376882 h 9376889"/>
              <a:gd name="connsiteX1" fmla="*/ 733189 w 2955712"/>
              <a:gd name="connsiteY1" fmla="*/ 14511 h 9376889"/>
              <a:gd name="connsiteX2" fmla="*/ 1322637 w 2955712"/>
              <a:gd name="connsiteY2" fmla="*/ 0 h 9376889"/>
              <a:gd name="connsiteX3" fmla="*/ 2955712 w 2955712"/>
              <a:gd name="connsiteY3" fmla="*/ 9376889 h 9376889"/>
              <a:gd name="connsiteX4" fmla="*/ 0 w 2955712"/>
              <a:gd name="connsiteY4" fmla="*/ 9376882 h 9376889"/>
              <a:gd name="connsiteX0" fmla="*/ 0 w 2955712"/>
              <a:gd name="connsiteY0" fmla="*/ 9376885 h 9376892"/>
              <a:gd name="connsiteX1" fmla="*/ 590149 w 2955712"/>
              <a:gd name="connsiteY1" fmla="*/ 0 h 9376892"/>
              <a:gd name="connsiteX2" fmla="*/ 1322637 w 2955712"/>
              <a:gd name="connsiteY2" fmla="*/ 3 h 9376892"/>
              <a:gd name="connsiteX3" fmla="*/ 2955712 w 2955712"/>
              <a:gd name="connsiteY3" fmla="*/ 9376892 h 9376892"/>
              <a:gd name="connsiteX4" fmla="*/ 0 w 2955712"/>
              <a:gd name="connsiteY4" fmla="*/ 9376885 h 9376892"/>
              <a:gd name="connsiteX0" fmla="*/ 0 w 2871571"/>
              <a:gd name="connsiteY0" fmla="*/ 9376885 h 9376892"/>
              <a:gd name="connsiteX1" fmla="*/ 506008 w 2871571"/>
              <a:gd name="connsiteY1" fmla="*/ 0 h 9376892"/>
              <a:gd name="connsiteX2" fmla="*/ 1238496 w 2871571"/>
              <a:gd name="connsiteY2" fmla="*/ 3 h 9376892"/>
              <a:gd name="connsiteX3" fmla="*/ 2871571 w 2871571"/>
              <a:gd name="connsiteY3" fmla="*/ 9376892 h 9376892"/>
              <a:gd name="connsiteX4" fmla="*/ 0 w 2871571"/>
              <a:gd name="connsiteY4" fmla="*/ 9376885 h 9376892"/>
              <a:gd name="connsiteX0" fmla="*/ 0 w 2711705"/>
              <a:gd name="connsiteY0" fmla="*/ 9376885 h 9376885"/>
              <a:gd name="connsiteX1" fmla="*/ 506008 w 2711705"/>
              <a:gd name="connsiteY1" fmla="*/ 0 h 9376885"/>
              <a:gd name="connsiteX2" fmla="*/ 1238496 w 2711705"/>
              <a:gd name="connsiteY2" fmla="*/ 3 h 9376885"/>
              <a:gd name="connsiteX3" fmla="*/ 2711705 w 2711705"/>
              <a:gd name="connsiteY3" fmla="*/ 9333352 h 9376885"/>
              <a:gd name="connsiteX4" fmla="*/ 0 w 2711705"/>
              <a:gd name="connsiteY4" fmla="*/ 9376885 h 9376885"/>
              <a:gd name="connsiteX0" fmla="*/ 0 w 2719589"/>
              <a:gd name="connsiteY0" fmla="*/ 9376885 h 9376885"/>
              <a:gd name="connsiteX1" fmla="*/ 506008 w 2719589"/>
              <a:gd name="connsiteY1" fmla="*/ 0 h 9376885"/>
              <a:gd name="connsiteX2" fmla="*/ 1238496 w 2719589"/>
              <a:gd name="connsiteY2" fmla="*/ 3 h 9376885"/>
              <a:gd name="connsiteX3" fmla="*/ 2719589 w 2719589"/>
              <a:gd name="connsiteY3" fmla="*/ 9358752 h 9376885"/>
              <a:gd name="connsiteX4" fmla="*/ 0 w 2719589"/>
              <a:gd name="connsiteY4" fmla="*/ 9376885 h 9376885"/>
              <a:gd name="connsiteX0" fmla="*/ 0 w 2593448"/>
              <a:gd name="connsiteY0" fmla="*/ 9376885 h 9376885"/>
              <a:gd name="connsiteX1" fmla="*/ 506008 w 2593448"/>
              <a:gd name="connsiteY1" fmla="*/ 0 h 9376885"/>
              <a:gd name="connsiteX2" fmla="*/ 1238496 w 2593448"/>
              <a:gd name="connsiteY2" fmla="*/ 3 h 9376885"/>
              <a:gd name="connsiteX3" fmla="*/ 2593448 w 2593448"/>
              <a:gd name="connsiteY3" fmla="*/ 9358752 h 9376885"/>
              <a:gd name="connsiteX4" fmla="*/ 0 w 2593448"/>
              <a:gd name="connsiteY4" fmla="*/ 9376885 h 9376885"/>
              <a:gd name="connsiteX0" fmla="*/ 0 w 2593448"/>
              <a:gd name="connsiteY0" fmla="*/ 9376885 h 9376885"/>
              <a:gd name="connsiteX1" fmla="*/ 506008 w 2593448"/>
              <a:gd name="connsiteY1" fmla="*/ 0 h 9376885"/>
              <a:gd name="connsiteX2" fmla="*/ 1293683 w 2593448"/>
              <a:gd name="connsiteY2" fmla="*/ 50803 h 9376885"/>
              <a:gd name="connsiteX3" fmla="*/ 2593448 w 2593448"/>
              <a:gd name="connsiteY3" fmla="*/ 9358752 h 9376885"/>
              <a:gd name="connsiteX4" fmla="*/ 0 w 2593448"/>
              <a:gd name="connsiteY4" fmla="*/ 9376885 h 9376885"/>
              <a:gd name="connsiteX0" fmla="*/ 0 w 2601333"/>
              <a:gd name="connsiteY0" fmla="*/ 9376885 h 9376885"/>
              <a:gd name="connsiteX1" fmla="*/ 506008 w 2601333"/>
              <a:gd name="connsiteY1" fmla="*/ 0 h 9376885"/>
              <a:gd name="connsiteX2" fmla="*/ 1293683 w 2601333"/>
              <a:gd name="connsiteY2" fmla="*/ 50803 h 9376885"/>
              <a:gd name="connsiteX3" fmla="*/ 2601333 w 2601333"/>
              <a:gd name="connsiteY3" fmla="*/ 9371455 h 9376885"/>
              <a:gd name="connsiteX4" fmla="*/ 0 w 2601333"/>
              <a:gd name="connsiteY4" fmla="*/ 9376885 h 9376885"/>
              <a:gd name="connsiteX0" fmla="*/ 0 w 2601333"/>
              <a:gd name="connsiteY0" fmla="*/ 9326082 h 9326082"/>
              <a:gd name="connsiteX1" fmla="*/ 1199785 w 2601333"/>
              <a:gd name="connsiteY1" fmla="*/ 546095 h 9326082"/>
              <a:gd name="connsiteX2" fmla="*/ 1293683 w 2601333"/>
              <a:gd name="connsiteY2" fmla="*/ 0 h 9326082"/>
              <a:gd name="connsiteX3" fmla="*/ 2601333 w 2601333"/>
              <a:gd name="connsiteY3" fmla="*/ 9320652 h 9326082"/>
              <a:gd name="connsiteX4" fmla="*/ 0 w 2601333"/>
              <a:gd name="connsiteY4" fmla="*/ 9326082 h 9326082"/>
              <a:gd name="connsiteX0" fmla="*/ 0 w 3184737"/>
              <a:gd name="connsiteY0" fmla="*/ 9313382 h 9320652"/>
              <a:gd name="connsiteX1" fmla="*/ 1783189 w 3184737"/>
              <a:gd name="connsiteY1" fmla="*/ 546095 h 9320652"/>
              <a:gd name="connsiteX2" fmla="*/ 1877087 w 3184737"/>
              <a:gd name="connsiteY2" fmla="*/ 0 h 9320652"/>
              <a:gd name="connsiteX3" fmla="*/ 3184737 w 3184737"/>
              <a:gd name="connsiteY3" fmla="*/ 9320652 h 9320652"/>
              <a:gd name="connsiteX4" fmla="*/ 0 w 3184737"/>
              <a:gd name="connsiteY4" fmla="*/ 9313382 h 9320652"/>
              <a:gd name="connsiteX0" fmla="*/ 0 w 3184737"/>
              <a:gd name="connsiteY0" fmla="*/ 8779982 h 8787252"/>
              <a:gd name="connsiteX1" fmla="*/ 1783189 w 3184737"/>
              <a:gd name="connsiteY1" fmla="*/ 12695 h 8787252"/>
              <a:gd name="connsiteX2" fmla="*/ 2444723 w 3184737"/>
              <a:gd name="connsiteY2" fmla="*/ 0 h 8787252"/>
              <a:gd name="connsiteX3" fmla="*/ 3184737 w 3184737"/>
              <a:gd name="connsiteY3" fmla="*/ 8787252 h 8787252"/>
              <a:gd name="connsiteX4" fmla="*/ 0 w 3184737"/>
              <a:gd name="connsiteY4" fmla="*/ 8779982 h 8787252"/>
              <a:gd name="connsiteX0" fmla="*/ 0 w 3184737"/>
              <a:gd name="connsiteY0" fmla="*/ 8792687 h 8799957"/>
              <a:gd name="connsiteX1" fmla="*/ 1838376 w 3184737"/>
              <a:gd name="connsiteY1" fmla="*/ 0 h 8799957"/>
              <a:gd name="connsiteX2" fmla="*/ 2444723 w 3184737"/>
              <a:gd name="connsiteY2" fmla="*/ 12705 h 8799957"/>
              <a:gd name="connsiteX3" fmla="*/ 3184737 w 3184737"/>
              <a:gd name="connsiteY3" fmla="*/ 8799957 h 8799957"/>
              <a:gd name="connsiteX4" fmla="*/ 0 w 3184737"/>
              <a:gd name="connsiteY4" fmla="*/ 8792687 h 8799957"/>
              <a:gd name="connsiteX0" fmla="*/ 0 w 3184737"/>
              <a:gd name="connsiteY0" fmla="*/ 8792687 h 8799957"/>
              <a:gd name="connsiteX1" fmla="*/ 690423 w 3184737"/>
              <a:gd name="connsiteY1" fmla="*/ 5509978 h 8799957"/>
              <a:gd name="connsiteX2" fmla="*/ 1838376 w 3184737"/>
              <a:gd name="connsiteY2" fmla="*/ 0 h 8799957"/>
              <a:gd name="connsiteX3" fmla="*/ 2444723 w 3184737"/>
              <a:gd name="connsiteY3" fmla="*/ 12705 h 8799957"/>
              <a:gd name="connsiteX4" fmla="*/ 3184737 w 3184737"/>
              <a:gd name="connsiteY4" fmla="*/ 8799957 h 8799957"/>
              <a:gd name="connsiteX5" fmla="*/ 0 w 3184737"/>
              <a:gd name="connsiteY5" fmla="*/ 8792687 h 8799957"/>
              <a:gd name="connsiteX0" fmla="*/ 0 w 3184737"/>
              <a:gd name="connsiteY0" fmla="*/ 8792687 h 8799957"/>
              <a:gd name="connsiteX1" fmla="*/ 201625 w 3184737"/>
              <a:gd name="connsiteY1" fmla="*/ 7821378 h 8799957"/>
              <a:gd name="connsiteX2" fmla="*/ 690423 w 3184737"/>
              <a:gd name="connsiteY2" fmla="*/ 5509978 h 8799957"/>
              <a:gd name="connsiteX3" fmla="*/ 1838376 w 3184737"/>
              <a:gd name="connsiteY3" fmla="*/ 0 h 8799957"/>
              <a:gd name="connsiteX4" fmla="*/ 2444723 w 3184737"/>
              <a:gd name="connsiteY4" fmla="*/ 12705 h 8799957"/>
              <a:gd name="connsiteX5" fmla="*/ 3184737 w 3184737"/>
              <a:gd name="connsiteY5" fmla="*/ 8799957 h 8799957"/>
              <a:gd name="connsiteX6" fmla="*/ 0 w 3184737"/>
              <a:gd name="connsiteY6" fmla="*/ 8792687 h 8799957"/>
              <a:gd name="connsiteX0" fmla="*/ 11237 w 3195974"/>
              <a:gd name="connsiteY0" fmla="*/ 8792687 h 8799957"/>
              <a:gd name="connsiteX1" fmla="*/ 0 w 3195974"/>
              <a:gd name="connsiteY1" fmla="*/ 7884878 h 8799957"/>
              <a:gd name="connsiteX2" fmla="*/ 701660 w 3195974"/>
              <a:gd name="connsiteY2" fmla="*/ 5509978 h 8799957"/>
              <a:gd name="connsiteX3" fmla="*/ 1849613 w 3195974"/>
              <a:gd name="connsiteY3" fmla="*/ 0 h 8799957"/>
              <a:gd name="connsiteX4" fmla="*/ 2455960 w 3195974"/>
              <a:gd name="connsiteY4" fmla="*/ 12705 h 8799957"/>
              <a:gd name="connsiteX5" fmla="*/ 3195974 w 3195974"/>
              <a:gd name="connsiteY5" fmla="*/ 8799957 h 8799957"/>
              <a:gd name="connsiteX6" fmla="*/ 11237 w 3195974"/>
              <a:gd name="connsiteY6" fmla="*/ 8792687 h 8799957"/>
              <a:gd name="connsiteX0" fmla="*/ 11237 w 3195974"/>
              <a:gd name="connsiteY0" fmla="*/ 8792687 h 8799957"/>
              <a:gd name="connsiteX1" fmla="*/ 0 w 3195974"/>
              <a:gd name="connsiteY1" fmla="*/ 7884878 h 8799957"/>
              <a:gd name="connsiteX2" fmla="*/ 914523 w 3195974"/>
              <a:gd name="connsiteY2" fmla="*/ 4697182 h 8799957"/>
              <a:gd name="connsiteX3" fmla="*/ 1849613 w 3195974"/>
              <a:gd name="connsiteY3" fmla="*/ 0 h 8799957"/>
              <a:gd name="connsiteX4" fmla="*/ 2455960 w 3195974"/>
              <a:gd name="connsiteY4" fmla="*/ 12705 h 8799957"/>
              <a:gd name="connsiteX5" fmla="*/ 3195974 w 3195974"/>
              <a:gd name="connsiteY5" fmla="*/ 8799957 h 8799957"/>
              <a:gd name="connsiteX6" fmla="*/ 11237 w 3195974"/>
              <a:gd name="connsiteY6" fmla="*/ 8792687 h 8799957"/>
              <a:gd name="connsiteX0" fmla="*/ 11237 w 3195974"/>
              <a:gd name="connsiteY0" fmla="*/ 8792687 h 8799957"/>
              <a:gd name="connsiteX1" fmla="*/ 0 w 3195974"/>
              <a:gd name="connsiteY1" fmla="*/ 7884878 h 8799957"/>
              <a:gd name="connsiteX2" fmla="*/ 914523 w 3195974"/>
              <a:gd name="connsiteY2" fmla="*/ 4697182 h 8799957"/>
              <a:gd name="connsiteX3" fmla="*/ 1849613 w 3195974"/>
              <a:gd name="connsiteY3" fmla="*/ 0 h 8799957"/>
              <a:gd name="connsiteX4" fmla="*/ 2455960 w 3195974"/>
              <a:gd name="connsiteY4" fmla="*/ 12705 h 8799957"/>
              <a:gd name="connsiteX5" fmla="*/ 3195974 w 3195974"/>
              <a:gd name="connsiteY5" fmla="*/ 8799957 h 8799957"/>
              <a:gd name="connsiteX6" fmla="*/ 11237 w 3195974"/>
              <a:gd name="connsiteY6" fmla="*/ 8792687 h 8799957"/>
              <a:gd name="connsiteX0" fmla="*/ 11237 w 3195974"/>
              <a:gd name="connsiteY0" fmla="*/ 8792687 h 8799957"/>
              <a:gd name="connsiteX1" fmla="*/ 0 w 3195974"/>
              <a:gd name="connsiteY1" fmla="*/ 7884878 h 8799957"/>
              <a:gd name="connsiteX2" fmla="*/ 914523 w 3195974"/>
              <a:gd name="connsiteY2" fmla="*/ 4697182 h 8799957"/>
              <a:gd name="connsiteX3" fmla="*/ 1849613 w 3195974"/>
              <a:gd name="connsiteY3" fmla="*/ 0 h 8799957"/>
              <a:gd name="connsiteX4" fmla="*/ 2455960 w 3195974"/>
              <a:gd name="connsiteY4" fmla="*/ 12705 h 8799957"/>
              <a:gd name="connsiteX5" fmla="*/ 3195974 w 3195974"/>
              <a:gd name="connsiteY5" fmla="*/ 8799957 h 8799957"/>
              <a:gd name="connsiteX6" fmla="*/ 11237 w 3195974"/>
              <a:gd name="connsiteY6" fmla="*/ 8792687 h 8799957"/>
              <a:gd name="connsiteX0" fmla="*/ 11237 w 3195974"/>
              <a:gd name="connsiteY0" fmla="*/ 8792687 h 8799957"/>
              <a:gd name="connsiteX1" fmla="*/ 0 w 3195974"/>
              <a:gd name="connsiteY1" fmla="*/ 7884878 h 8799957"/>
              <a:gd name="connsiteX2" fmla="*/ 914523 w 3195974"/>
              <a:gd name="connsiteY2" fmla="*/ 4697182 h 8799957"/>
              <a:gd name="connsiteX3" fmla="*/ 1849613 w 3195974"/>
              <a:gd name="connsiteY3" fmla="*/ 0 h 8799957"/>
              <a:gd name="connsiteX4" fmla="*/ 2455960 w 3195974"/>
              <a:gd name="connsiteY4" fmla="*/ 12705 h 8799957"/>
              <a:gd name="connsiteX5" fmla="*/ 3195974 w 3195974"/>
              <a:gd name="connsiteY5" fmla="*/ 8799957 h 8799957"/>
              <a:gd name="connsiteX6" fmla="*/ 11237 w 3195974"/>
              <a:gd name="connsiteY6" fmla="*/ 8792687 h 8799957"/>
              <a:gd name="connsiteX0" fmla="*/ 11237 w 3195974"/>
              <a:gd name="connsiteY0" fmla="*/ 8792687 h 8799957"/>
              <a:gd name="connsiteX1" fmla="*/ 0 w 3195974"/>
              <a:gd name="connsiteY1" fmla="*/ 7884878 h 8799957"/>
              <a:gd name="connsiteX2" fmla="*/ 914523 w 3195974"/>
              <a:gd name="connsiteY2" fmla="*/ 4697182 h 8799957"/>
              <a:gd name="connsiteX3" fmla="*/ 1849613 w 3195974"/>
              <a:gd name="connsiteY3" fmla="*/ 0 h 8799957"/>
              <a:gd name="connsiteX4" fmla="*/ 2834384 w 3195974"/>
              <a:gd name="connsiteY4" fmla="*/ 76206 h 8799957"/>
              <a:gd name="connsiteX5" fmla="*/ 3195974 w 3195974"/>
              <a:gd name="connsiteY5" fmla="*/ 8799957 h 8799957"/>
              <a:gd name="connsiteX6" fmla="*/ 11237 w 3195974"/>
              <a:gd name="connsiteY6" fmla="*/ 8792687 h 8799957"/>
              <a:gd name="connsiteX0" fmla="*/ 11237 w 2834384"/>
              <a:gd name="connsiteY0" fmla="*/ 8792687 h 8792687"/>
              <a:gd name="connsiteX1" fmla="*/ 0 w 2834384"/>
              <a:gd name="connsiteY1" fmla="*/ 7884878 h 8792687"/>
              <a:gd name="connsiteX2" fmla="*/ 914523 w 2834384"/>
              <a:gd name="connsiteY2" fmla="*/ 4697182 h 8792687"/>
              <a:gd name="connsiteX3" fmla="*/ 1849613 w 2834384"/>
              <a:gd name="connsiteY3" fmla="*/ 0 h 8792687"/>
              <a:gd name="connsiteX4" fmla="*/ 2834384 w 2834384"/>
              <a:gd name="connsiteY4" fmla="*/ 76206 h 8792687"/>
              <a:gd name="connsiteX5" fmla="*/ 2612572 w 2834384"/>
              <a:gd name="connsiteY5" fmla="*/ 8787260 h 8792687"/>
              <a:gd name="connsiteX6" fmla="*/ 11237 w 2834384"/>
              <a:gd name="connsiteY6" fmla="*/ 8792687 h 8792687"/>
              <a:gd name="connsiteX0" fmla="*/ 11237 w 2834384"/>
              <a:gd name="connsiteY0" fmla="*/ 8716481 h 8716481"/>
              <a:gd name="connsiteX1" fmla="*/ 0 w 2834384"/>
              <a:gd name="connsiteY1" fmla="*/ 7808672 h 8716481"/>
              <a:gd name="connsiteX2" fmla="*/ 914523 w 2834384"/>
              <a:gd name="connsiteY2" fmla="*/ 4620976 h 8716481"/>
              <a:gd name="connsiteX3" fmla="*/ 1865380 w 2834384"/>
              <a:gd name="connsiteY3" fmla="*/ 38094 h 8716481"/>
              <a:gd name="connsiteX4" fmla="*/ 2834384 w 2834384"/>
              <a:gd name="connsiteY4" fmla="*/ 0 h 8716481"/>
              <a:gd name="connsiteX5" fmla="*/ 2612572 w 2834384"/>
              <a:gd name="connsiteY5" fmla="*/ 8711054 h 8716481"/>
              <a:gd name="connsiteX6" fmla="*/ 11237 w 2834384"/>
              <a:gd name="connsiteY6" fmla="*/ 8716481 h 8716481"/>
              <a:gd name="connsiteX0" fmla="*/ 11237 w 2834384"/>
              <a:gd name="connsiteY0" fmla="*/ 8792687 h 8792687"/>
              <a:gd name="connsiteX1" fmla="*/ 0 w 2834384"/>
              <a:gd name="connsiteY1" fmla="*/ 7884878 h 8792687"/>
              <a:gd name="connsiteX2" fmla="*/ 914523 w 2834384"/>
              <a:gd name="connsiteY2" fmla="*/ 4697182 h 8792687"/>
              <a:gd name="connsiteX3" fmla="*/ 1762890 w 2834384"/>
              <a:gd name="connsiteY3" fmla="*/ 0 h 8792687"/>
              <a:gd name="connsiteX4" fmla="*/ 2834384 w 2834384"/>
              <a:gd name="connsiteY4" fmla="*/ 76206 h 8792687"/>
              <a:gd name="connsiteX5" fmla="*/ 2612572 w 2834384"/>
              <a:gd name="connsiteY5" fmla="*/ 8787260 h 8792687"/>
              <a:gd name="connsiteX6" fmla="*/ 11237 w 2834384"/>
              <a:gd name="connsiteY6" fmla="*/ 8792687 h 8792687"/>
              <a:gd name="connsiteX0" fmla="*/ 11237 w 2842268"/>
              <a:gd name="connsiteY0" fmla="*/ 8792687 h 8792687"/>
              <a:gd name="connsiteX1" fmla="*/ 0 w 2842268"/>
              <a:gd name="connsiteY1" fmla="*/ 7884878 h 8792687"/>
              <a:gd name="connsiteX2" fmla="*/ 914523 w 2842268"/>
              <a:gd name="connsiteY2" fmla="*/ 4697182 h 8792687"/>
              <a:gd name="connsiteX3" fmla="*/ 1762890 w 2842268"/>
              <a:gd name="connsiteY3" fmla="*/ 0 h 8792687"/>
              <a:gd name="connsiteX4" fmla="*/ 2842268 w 2842268"/>
              <a:gd name="connsiteY4" fmla="*/ 63506 h 8792687"/>
              <a:gd name="connsiteX5" fmla="*/ 2612572 w 2842268"/>
              <a:gd name="connsiteY5" fmla="*/ 8787260 h 8792687"/>
              <a:gd name="connsiteX6" fmla="*/ 11237 w 2842268"/>
              <a:gd name="connsiteY6" fmla="*/ 8792687 h 8792687"/>
              <a:gd name="connsiteX0" fmla="*/ 11237 w 2842268"/>
              <a:gd name="connsiteY0" fmla="*/ 8741887 h 8741887"/>
              <a:gd name="connsiteX1" fmla="*/ 0 w 2842268"/>
              <a:gd name="connsiteY1" fmla="*/ 7834078 h 8741887"/>
              <a:gd name="connsiteX2" fmla="*/ 914523 w 2842268"/>
              <a:gd name="connsiteY2" fmla="*/ 4646382 h 8741887"/>
              <a:gd name="connsiteX3" fmla="*/ 1762890 w 2842268"/>
              <a:gd name="connsiteY3" fmla="*/ 0 h 8741887"/>
              <a:gd name="connsiteX4" fmla="*/ 2842268 w 2842268"/>
              <a:gd name="connsiteY4" fmla="*/ 12706 h 8741887"/>
              <a:gd name="connsiteX5" fmla="*/ 2612572 w 2842268"/>
              <a:gd name="connsiteY5" fmla="*/ 8736460 h 8741887"/>
              <a:gd name="connsiteX6" fmla="*/ 11237 w 2842268"/>
              <a:gd name="connsiteY6" fmla="*/ 8741887 h 8741887"/>
              <a:gd name="connsiteX0" fmla="*/ 11237 w 2763429"/>
              <a:gd name="connsiteY0" fmla="*/ 8741887 h 8741887"/>
              <a:gd name="connsiteX1" fmla="*/ 0 w 2763429"/>
              <a:gd name="connsiteY1" fmla="*/ 7834078 h 8741887"/>
              <a:gd name="connsiteX2" fmla="*/ 914523 w 2763429"/>
              <a:gd name="connsiteY2" fmla="*/ 4646382 h 8741887"/>
              <a:gd name="connsiteX3" fmla="*/ 1762890 w 2763429"/>
              <a:gd name="connsiteY3" fmla="*/ 0 h 8741887"/>
              <a:gd name="connsiteX4" fmla="*/ 2763429 w 2763429"/>
              <a:gd name="connsiteY4" fmla="*/ 12706 h 8741887"/>
              <a:gd name="connsiteX5" fmla="*/ 2612572 w 2763429"/>
              <a:gd name="connsiteY5" fmla="*/ 8736460 h 8741887"/>
              <a:gd name="connsiteX6" fmla="*/ 11237 w 2763429"/>
              <a:gd name="connsiteY6" fmla="*/ 8741887 h 8741887"/>
              <a:gd name="connsiteX0" fmla="*/ 11237 w 2763429"/>
              <a:gd name="connsiteY0" fmla="*/ 8741887 h 8749160"/>
              <a:gd name="connsiteX1" fmla="*/ 0 w 2763429"/>
              <a:gd name="connsiteY1" fmla="*/ 7834078 h 8749160"/>
              <a:gd name="connsiteX2" fmla="*/ 914523 w 2763429"/>
              <a:gd name="connsiteY2" fmla="*/ 4646382 h 8749160"/>
              <a:gd name="connsiteX3" fmla="*/ 1762890 w 2763429"/>
              <a:gd name="connsiteY3" fmla="*/ 0 h 8749160"/>
              <a:gd name="connsiteX4" fmla="*/ 2763429 w 2763429"/>
              <a:gd name="connsiteY4" fmla="*/ 12706 h 8749160"/>
              <a:gd name="connsiteX5" fmla="*/ 2651991 w 2763429"/>
              <a:gd name="connsiteY5" fmla="*/ 8749160 h 8749160"/>
              <a:gd name="connsiteX6" fmla="*/ 11237 w 2763429"/>
              <a:gd name="connsiteY6" fmla="*/ 8741887 h 8749160"/>
              <a:gd name="connsiteX0" fmla="*/ 11237 w 2763429"/>
              <a:gd name="connsiteY0" fmla="*/ 8729181 h 8736454"/>
              <a:gd name="connsiteX1" fmla="*/ 0 w 2763429"/>
              <a:gd name="connsiteY1" fmla="*/ 7821372 h 8736454"/>
              <a:gd name="connsiteX2" fmla="*/ 914523 w 2763429"/>
              <a:gd name="connsiteY2" fmla="*/ 4633676 h 8736454"/>
              <a:gd name="connsiteX3" fmla="*/ 1707703 w 2763429"/>
              <a:gd name="connsiteY3" fmla="*/ 38094 h 8736454"/>
              <a:gd name="connsiteX4" fmla="*/ 2763429 w 2763429"/>
              <a:gd name="connsiteY4" fmla="*/ 0 h 8736454"/>
              <a:gd name="connsiteX5" fmla="*/ 2651991 w 2763429"/>
              <a:gd name="connsiteY5" fmla="*/ 8736454 h 8736454"/>
              <a:gd name="connsiteX6" fmla="*/ 11237 w 2763429"/>
              <a:gd name="connsiteY6" fmla="*/ 8729181 h 8736454"/>
              <a:gd name="connsiteX0" fmla="*/ 11237 w 2731893"/>
              <a:gd name="connsiteY0" fmla="*/ 8691087 h 8698360"/>
              <a:gd name="connsiteX1" fmla="*/ 0 w 2731893"/>
              <a:gd name="connsiteY1" fmla="*/ 7783278 h 8698360"/>
              <a:gd name="connsiteX2" fmla="*/ 914523 w 2731893"/>
              <a:gd name="connsiteY2" fmla="*/ 4595582 h 8698360"/>
              <a:gd name="connsiteX3" fmla="*/ 1707703 w 2731893"/>
              <a:gd name="connsiteY3" fmla="*/ 0 h 8698360"/>
              <a:gd name="connsiteX4" fmla="*/ 2731893 w 2731893"/>
              <a:gd name="connsiteY4" fmla="*/ 101606 h 8698360"/>
              <a:gd name="connsiteX5" fmla="*/ 2651991 w 2731893"/>
              <a:gd name="connsiteY5" fmla="*/ 8698360 h 8698360"/>
              <a:gd name="connsiteX6" fmla="*/ 11237 w 2731893"/>
              <a:gd name="connsiteY6" fmla="*/ 8691087 h 8698360"/>
              <a:gd name="connsiteX0" fmla="*/ 11237 w 2739777"/>
              <a:gd name="connsiteY0" fmla="*/ 8691087 h 8698360"/>
              <a:gd name="connsiteX1" fmla="*/ 0 w 2739777"/>
              <a:gd name="connsiteY1" fmla="*/ 7783278 h 8698360"/>
              <a:gd name="connsiteX2" fmla="*/ 914523 w 2739777"/>
              <a:gd name="connsiteY2" fmla="*/ 4595582 h 8698360"/>
              <a:gd name="connsiteX3" fmla="*/ 1707703 w 2739777"/>
              <a:gd name="connsiteY3" fmla="*/ 0 h 8698360"/>
              <a:gd name="connsiteX4" fmla="*/ 2739777 w 2739777"/>
              <a:gd name="connsiteY4" fmla="*/ 12706 h 8698360"/>
              <a:gd name="connsiteX5" fmla="*/ 2651991 w 2739777"/>
              <a:gd name="connsiteY5" fmla="*/ 8698360 h 8698360"/>
              <a:gd name="connsiteX6" fmla="*/ 11237 w 2739777"/>
              <a:gd name="connsiteY6" fmla="*/ 8691087 h 8698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9777" h="8698360">
                <a:moveTo>
                  <a:pt x="11237" y="8691087"/>
                </a:moveTo>
                <a:lnTo>
                  <a:pt x="0" y="7783278"/>
                </a:lnTo>
                <a:cubicBezTo>
                  <a:pt x="150548" y="7100694"/>
                  <a:pt x="629906" y="5892795"/>
                  <a:pt x="914523" y="4595582"/>
                </a:cubicBezTo>
                <a:cubicBezTo>
                  <a:pt x="1199140" y="3298369"/>
                  <a:pt x="1584822" y="882346"/>
                  <a:pt x="1707703" y="0"/>
                </a:cubicBezTo>
                <a:lnTo>
                  <a:pt x="2739777" y="12706"/>
                </a:lnTo>
                <a:lnTo>
                  <a:pt x="2651991" y="8698360"/>
                </a:lnTo>
                <a:lnTo>
                  <a:pt x="11237" y="8691087"/>
                </a:lnTo>
                <a:close/>
              </a:path>
            </a:pathLst>
          </a:custGeom>
          <a:gradFill flip="none" rotWithShape="1">
            <a:gsLst>
              <a:gs pos="42000">
                <a:srgbClr val="135143">
                  <a:alpha val="50000"/>
                </a:srgbClr>
              </a:gs>
              <a:gs pos="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EEA3A98-5303-9F0B-F6F7-FFAFF4C4B7AE}"/>
              </a:ext>
            </a:extLst>
          </p:cNvPr>
          <p:cNvSpPr/>
          <p:nvPr/>
        </p:nvSpPr>
        <p:spPr>
          <a:xfrm>
            <a:off x="6972559" y="3760943"/>
            <a:ext cx="432000" cy="432000"/>
          </a:xfrm>
          <a:custGeom>
            <a:avLst/>
            <a:gdLst/>
            <a:ahLst/>
            <a:cxnLst/>
            <a:rect l="l" t="t" r="r" b="b"/>
            <a:pathLst>
              <a:path w="783414" h="783416">
                <a:moveTo>
                  <a:pt x="402070" y="532622"/>
                </a:moveTo>
                <a:lnTo>
                  <a:pt x="123483" y="552738"/>
                </a:lnTo>
                <a:lnTo>
                  <a:pt x="123483" y="613089"/>
                </a:lnTo>
                <a:lnTo>
                  <a:pt x="402070" y="592972"/>
                </a:lnTo>
                <a:close/>
                <a:moveTo>
                  <a:pt x="220410" y="392414"/>
                </a:moveTo>
                <a:lnTo>
                  <a:pt x="325261" y="392414"/>
                </a:lnTo>
                <a:lnTo>
                  <a:pt x="325261" y="435695"/>
                </a:lnTo>
                <a:cubicBezTo>
                  <a:pt x="325261" y="440978"/>
                  <a:pt x="323432" y="445449"/>
                  <a:pt x="319774" y="449106"/>
                </a:cubicBezTo>
                <a:cubicBezTo>
                  <a:pt x="316117" y="452764"/>
                  <a:pt x="311646" y="454593"/>
                  <a:pt x="306363" y="454593"/>
                </a:cubicBezTo>
                <a:lnTo>
                  <a:pt x="220410" y="454593"/>
                </a:lnTo>
                <a:close/>
                <a:moveTo>
                  <a:pt x="142990" y="332063"/>
                </a:moveTo>
                <a:lnTo>
                  <a:pt x="142990" y="514943"/>
                </a:lnTo>
                <a:lnTo>
                  <a:pt x="336234" y="514943"/>
                </a:lnTo>
                <a:cubicBezTo>
                  <a:pt x="345581" y="514943"/>
                  <a:pt x="354318" y="513216"/>
                  <a:pt x="362446" y="509762"/>
                </a:cubicBezTo>
                <a:cubicBezTo>
                  <a:pt x="370574" y="506307"/>
                  <a:pt x="377686" y="501532"/>
                  <a:pt x="383782" y="495436"/>
                </a:cubicBezTo>
                <a:cubicBezTo>
                  <a:pt x="389878" y="489340"/>
                  <a:pt x="394654" y="482228"/>
                  <a:pt x="398108" y="474100"/>
                </a:cubicBezTo>
                <a:cubicBezTo>
                  <a:pt x="401562" y="465972"/>
                  <a:pt x="403290" y="457234"/>
                  <a:pt x="403290" y="447887"/>
                </a:cubicBezTo>
                <a:lnTo>
                  <a:pt x="403290" y="332063"/>
                </a:lnTo>
                <a:close/>
                <a:moveTo>
                  <a:pt x="522162" y="172348"/>
                </a:moveTo>
                <a:lnTo>
                  <a:pt x="550813" y="230260"/>
                </a:lnTo>
                <a:lnTo>
                  <a:pt x="483757" y="230260"/>
                </a:lnTo>
                <a:lnTo>
                  <a:pt x="458154" y="172958"/>
                </a:lnTo>
                <a:lnTo>
                  <a:pt x="371590" y="172958"/>
                </a:lnTo>
                <a:lnTo>
                  <a:pt x="397803" y="230260"/>
                </a:lnTo>
                <a:lnTo>
                  <a:pt x="123483" y="230260"/>
                </a:lnTo>
                <a:lnTo>
                  <a:pt x="123483" y="290610"/>
                </a:lnTo>
                <a:lnTo>
                  <a:pt x="425235" y="290610"/>
                </a:lnTo>
                <a:lnTo>
                  <a:pt x="504483" y="463127"/>
                </a:lnTo>
                <a:lnTo>
                  <a:pt x="428893" y="613089"/>
                </a:lnTo>
                <a:lnTo>
                  <a:pt x="517894" y="613089"/>
                </a:lnTo>
                <a:lnTo>
                  <a:pt x="546546" y="556396"/>
                </a:lnTo>
                <a:lnTo>
                  <a:pt x="572758" y="613089"/>
                </a:lnTo>
                <a:lnTo>
                  <a:pt x="658712" y="613089"/>
                </a:lnTo>
                <a:lnTo>
                  <a:pt x="591656" y="466175"/>
                </a:lnTo>
                <a:lnTo>
                  <a:pt x="658712" y="332063"/>
                </a:lnTo>
                <a:lnTo>
                  <a:pt x="569710" y="332063"/>
                </a:lnTo>
                <a:lnTo>
                  <a:pt x="549594" y="372906"/>
                </a:lnTo>
                <a:lnTo>
                  <a:pt x="511798" y="290610"/>
                </a:lnTo>
                <a:lnTo>
                  <a:pt x="659322" y="290610"/>
                </a:lnTo>
                <a:lnTo>
                  <a:pt x="610554" y="172348"/>
                </a:lnTo>
                <a:close/>
                <a:moveTo>
                  <a:pt x="391707" y="0"/>
                </a:moveTo>
                <a:cubicBezTo>
                  <a:pt x="608041" y="0"/>
                  <a:pt x="783414" y="175374"/>
                  <a:pt x="783414" y="391708"/>
                </a:cubicBezTo>
                <a:cubicBezTo>
                  <a:pt x="783414" y="608042"/>
                  <a:pt x="608041" y="783416"/>
                  <a:pt x="391707" y="783416"/>
                </a:cubicBezTo>
                <a:cubicBezTo>
                  <a:pt x="175373" y="783416"/>
                  <a:pt x="0" y="608042"/>
                  <a:pt x="0" y="391708"/>
                </a:cubicBezTo>
                <a:cubicBezTo>
                  <a:pt x="0" y="175374"/>
                  <a:pt x="175373" y="0"/>
                  <a:pt x="391707" y="0"/>
                </a:cubicBez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F267632-6C5C-6FC8-2124-DB180111B897}"/>
              </a:ext>
            </a:extLst>
          </p:cNvPr>
          <p:cNvSpPr txBox="1"/>
          <p:nvPr/>
        </p:nvSpPr>
        <p:spPr>
          <a:xfrm rot="590314">
            <a:off x="10192412" y="6133935"/>
            <a:ext cx="1243109" cy="385399"/>
          </a:xfrm>
          <a:prstGeom prst="rect">
            <a:avLst/>
          </a:prstGeom>
          <a:noFill/>
          <a:scene3d>
            <a:camera prst="orthographicFront">
              <a:rot lat="0" lon="18899986" rev="0"/>
            </a:camera>
            <a:lightRig rig="threePt" dir="t"/>
          </a:scene3d>
        </p:spPr>
        <p:txBody>
          <a:bodyPr wrap="square">
            <a:prstTxWarp prst="textCascadeDown">
              <a:avLst>
                <a:gd name="adj" fmla="val 50912"/>
              </a:avLst>
            </a:prstTxWarp>
            <a:spAutoFit/>
          </a:bodyPr>
          <a:lstStyle/>
          <a:p>
            <a:r>
              <a:rPr lang="zh-CN" altLang="zh-CN" sz="2800" b="1" dirty="0">
                <a:solidFill>
                  <a:schemeClr val="bg1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万公里</a:t>
            </a:r>
            <a:endParaRPr lang="zh-CN" altLang="en-US" sz="2800" b="1" dirty="0">
              <a:solidFill>
                <a:schemeClr val="bg1"/>
              </a:solidFill>
              <a:latin typeface="庞门正道标题体3.0" panose="02010600030101010101" pitchFamily="2" charset="-122"/>
              <a:ea typeface="庞门正道标题体3.0" panose="0201060003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AEB64F1-CB74-1A9D-2406-DA3100252949}"/>
              </a:ext>
            </a:extLst>
          </p:cNvPr>
          <p:cNvSpPr txBox="1"/>
          <p:nvPr/>
        </p:nvSpPr>
        <p:spPr>
          <a:xfrm rot="5400000">
            <a:off x="9945436" y="4729629"/>
            <a:ext cx="15737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SERVICE PROJECT</a:t>
            </a:r>
            <a:endParaRPr lang="zh-CN" altLang="en-US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BA6F19-E6D9-987D-2DC5-264CA0A34DCF}"/>
              </a:ext>
            </a:extLst>
          </p:cNvPr>
          <p:cNvSpPr txBox="1"/>
          <p:nvPr/>
        </p:nvSpPr>
        <p:spPr>
          <a:xfrm>
            <a:off x="6897431" y="4295417"/>
            <a:ext cx="9880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YEAR</a:t>
            </a:r>
            <a:endParaRPr lang="zh-CN" altLang="en-US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4ED4E24-8434-8100-6637-EE259A56A6C7}"/>
              </a:ext>
            </a:extLst>
          </p:cNvPr>
          <p:cNvSpPr txBox="1"/>
          <p:nvPr/>
        </p:nvSpPr>
        <p:spPr>
          <a:xfrm>
            <a:off x="6954350" y="4678742"/>
            <a:ext cx="580849" cy="399417"/>
          </a:xfrm>
          <a:prstGeom prst="rect">
            <a:avLst/>
          </a:prstGeom>
          <a:noFill/>
          <a:scene3d>
            <a:camera prst="orthographicFront">
              <a:rot lat="0" lon="19199988" rev="0"/>
            </a:camera>
            <a:lightRig rig="threePt" dir="t"/>
          </a:scene3d>
        </p:spPr>
        <p:txBody>
          <a:bodyPr wrap="square">
            <a:prstTxWarp prst="textCascadeDown">
              <a:avLst>
                <a:gd name="adj" fmla="val 60397"/>
              </a:avLst>
            </a:prstTxWarp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年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D26B5F0-A85A-F09A-3D18-5F3B4FC47DE6}"/>
              </a:ext>
            </a:extLst>
          </p:cNvPr>
          <p:cNvCxnSpPr>
            <a:cxnSpLocks/>
          </p:cNvCxnSpPr>
          <p:nvPr/>
        </p:nvCxnSpPr>
        <p:spPr>
          <a:xfrm>
            <a:off x="5408676" y="4566266"/>
            <a:ext cx="5100520" cy="2170148"/>
          </a:xfrm>
          <a:prstGeom prst="line">
            <a:avLst/>
          </a:prstGeom>
          <a:ln w="25400">
            <a:gradFill>
              <a:gsLst>
                <a:gs pos="2655">
                  <a:schemeClr val="bg1">
                    <a:alpha val="0"/>
                  </a:schemeClr>
                </a:gs>
                <a:gs pos="46000">
                  <a:schemeClr val="bg1">
                    <a:alpha val="58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28EC089-7457-C6DF-3C78-DB474E208289}"/>
              </a:ext>
            </a:extLst>
          </p:cNvPr>
          <p:cNvCxnSpPr>
            <a:cxnSpLocks/>
          </p:cNvCxnSpPr>
          <p:nvPr/>
        </p:nvCxnSpPr>
        <p:spPr>
          <a:xfrm>
            <a:off x="5617735" y="3453670"/>
            <a:ext cx="6086945" cy="676912"/>
          </a:xfrm>
          <a:prstGeom prst="line">
            <a:avLst/>
          </a:prstGeom>
          <a:ln w="25400">
            <a:gradFill>
              <a:gsLst>
                <a:gs pos="2655">
                  <a:schemeClr val="bg1">
                    <a:alpha val="0"/>
                  </a:schemeClr>
                </a:gs>
                <a:gs pos="46000">
                  <a:schemeClr val="bg1">
                    <a:alpha val="58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D175FD80-4F25-D014-6D61-BE93E6B118FC}"/>
              </a:ext>
            </a:extLst>
          </p:cNvPr>
          <p:cNvSpPr txBox="1"/>
          <p:nvPr/>
        </p:nvSpPr>
        <p:spPr>
          <a:xfrm>
            <a:off x="6067300" y="2822175"/>
            <a:ext cx="5505016" cy="1065538"/>
          </a:xfrm>
          <a:prstGeom prst="rect">
            <a:avLst/>
          </a:prstGeom>
          <a:noFill/>
        </p:spPr>
        <p:txBody>
          <a:bodyPr wrap="square" numCol="1">
            <a:prstTxWarp prst="textCascadeDown">
              <a:avLst>
                <a:gd name="adj" fmla="val 45116"/>
              </a:avLst>
            </a:prstTxWarp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DCA042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免费保养  三包服务</a:t>
            </a: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6E236D50-CE10-542B-C5A5-B60E08FDFAF5}"/>
              </a:ext>
            </a:extLst>
          </p:cNvPr>
          <p:cNvSpPr/>
          <p:nvPr/>
        </p:nvSpPr>
        <p:spPr>
          <a:xfrm>
            <a:off x="8543560" y="2992028"/>
            <a:ext cx="432048" cy="432000"/>
          </a:xfrm>
          <a:custGeom>
            <a:avLst/>
            <a:gdLst/>
            <a:ahLst/>
            <a:cxnLst/>
            <a:rect l="l" t="t" r="r" b="b"/>
            <a:pathLst>
              <a:path w="648072" h="648072">
                <a:moveTo>
                  <a:pt x="272130" y="322173"/>
                </a:moveTo>
                <a:lnTo>
                  <a:pt x="284760" y="497538"/>
                </a:lnTo>
                <a:lnTo>
                  <a:pt x="336252" y="497538"/>
                </a:lnTo>
                <a:lnTo>
                  <a:pt x="323622" y="322173"/>
                </a:lnTo>
                <a:close/>
                <a:moveTo>
                  <a:pt x="140971" y="322173"/>
                </a:moveTo>
                <a:lnTo>
                  <a:pt x="125911" y="497538"/>
                </a:lnTo>
                <a:lnTo>
                  <a:pt x="176918" y="497538"/>
                </a:lnTo>
                <a:lnTo>
                  <a:pt x="191977" y="322173"/>
                </a:lnTo>
                <a:close/>
                <a:moveTo>
                  <a:pt x="425635" y="216760"/>
                </a:moveTo>
                <a:lnTo>
                  <a:pt x="486842" y="216760"/>
                </a:lnTo>
                <a:lnTo>
                  <a:pt x="486842" y="421271"/>
                </a:lnTo>
                <a:cubicBezTo>
                  <a:pt x="486842" y="425805"/>
                  <a:pt x="485385" y="429529"/>
                  <a:pt x="482470" y="432444"/>
                </a:cubicBezTo>
                <a:cubicBezTo>
                  <a:pt x="479556" y="435359"/>
                  <a:pt x="475993" y="436816"/>
                  <a:pt x="471783" y="436816"/>
                </a:cubicBezTo>
                <a:lnTo>
                  <a:pt x="425635" y="436816"/>
                </a:lnTo>
                <a:close/>
                <a:moveTo>
                  <a:pt x="486842" y="168183"/>
                </a:moveTo>
                <a:lnTo>
                  <a:pt x="486842" y="168668"/>
                </a:lnTo>
                <a:lnTo>
                  <a:pt x="425635" y="168668"/>
                </a:lnTo>
                <a:lnTo>
                  <a:pt x="370256" y="168668"/>
                </a:lnTo>
                <a:lnTo>
                  <a:pt x="358112" y="168668"/>
                </a:lnTo>
                <a:lnTo>
                  <a:pt x="358112" y="467420"/>
                </a:lnTo>
                <a:lnTo>
                  <a:pt x="358598" y="467420"/>
                </a:lnTo>
                <a:lnTo>
                  <a:pt x="358598" y="484422"/>
                </a:lnTo>
                <a:lnTo>
                  <a:pt x="500930" y="484422"/>
                </a:lnTo>
                <a:cubicBezTo>
                  <a:pt x="508054" y="484422"/>
                  <a:pt x="514855" y="483046"/>
                  <a:pt x="521332" y="480293"/>
                </a:cubicBezTo>
                <a:cubicBezTo>
                  <a:pt x="527809" y="477540"/>
                  <a:pt x="533477" y="473735"/>
                  <a:pt x="538334" y="468877"/>
                </a:cubicBezTo>
                <a:cubicBezTo>
                  <a:pt x="543192" y="464020"/>
                  <a:pt x="547078" y="458433"/>
                  <a:pt x="549993" y="452118"/>
                </a:cubicBezTo>
                <a:cubicBezTo>
                  <a:pt x="552908" y="445803"/>
                  <a:pt x="554365" y="438921"/>
                  <a:pt x="554365" y="431473"/>
                </a:cubicBezTo>
                <a:lnTo>
                  <a:pt x="554365" y="168183"/>
                </a:lnTo>
                <a:close/>
                <a:moveTo>
                  <a:pt x="336252" y="146323"/>
                </a:moveTo>
                <a:lnTo>
                  <a:pt x="125911" y="161382"/>
                </a:lnTo>
                <a:lnTo>
                  <a:pt x="125911" y="208502"/>
                </a:lnTo>
                <a:lnTo>
                  <a:pt x="199264" y="203158"/>
                </a:lnTo>
                <a:lnTo>
                  <a:pt x="199264" y="251736"/>
                </a:lnTo>
                <a:lnTo>
                  <a:pt x="125911" y="251736"/>
                </a:lnTo>
                <a:lnTo>
                  <a:pt x="125911" y="299828"/>
                </a:lnTo>
                <a:lnTo>
                  <a:pt x="199264" y="299828"/>
                </a:lnTo>
                <a:lnTo>
                  <a:pt x="199264" y="497538"/>
                </a:lnTo>
                <a:lnTo>
                  <a:pt x="262900" y="497538"/>
                </a:lnTo>
                <a:lnTo>
                  <a:pt x="262900" y="299828"/>
                </a:lnTo>
                <a:lnTo>
                  <a:pt x="336252" y="299828"/>
                </a:lnTo>
                <a:lnTo>
                  <a:pt x="336252" y="251736"/>
                </a:lnTo>
                <a:lnTo>
                  <a:pt x="262900" y="251736"/>
                </a:lnTo>
                <a:lnTo>
                  <a:pt x="262900" y="198786"/>
                </a:lnTo>
                <a:lnTo>
                  <a:pt x="336252" y="193443"/>
                </a:lnTo>
                <a:close/>
                <a:moveTo>
                  <a:pt x="324036" y="0"/>
                </a:moveTo>
                <a:cubicBezTo>
                  <a:pt x="502996" y="0"/>
                  <a:pt x="648072" y="145076"/>
                  <a:pt x="648072" y="324036"/>
                </a:cubicBezTo>
                <a:cubicBezTo>
                  <a:pt x="648072" y="502996"/>
                  <a:pt x="502996" y="648072"/>
                  <a:pt x="324036" y="648072"/>
                </a:cubicBezTo>
                <a:cubicBezTo>
                  <a:pt x="145076" y="648072"/>
                  <a:pt x="0" y="502996"/>
                  <a:pt x="0" y="324036"/>
                </a:cubicBezTo>
                <a:cubicBezTo>
                  <a:pt x="0" y="145076"/>
                  <a:pt x="145076" y="0"/>
                  <a:pt x="324036" y="0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prstTxWarp prst="textCascadeDown">
              <a:avLst>
                <a:gd name="adj" fmla="val 52394"/>
              </a:avLst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梯形 7">
            <a:extLst>
              <a:ext uri="{FF2B5EF4-FFF2-40B4-BE49-F238E27FC236}">
                <a16:creationId xmlns:a16="http://schemas.microsoft.com/office/drawing/2014/main" id="{ABA44D0C-6CA8-0898-C249-5720C0906ED2}"/>
              </a:ext>
            </a:extLst>
          </p:cNvPr>
          <p:cNvSpPr/>
          <p:nvPr/>
        </p:nvSpPr>
        <p:spPr>
          <a:xfrm rot="5400000" flipH="1">
            <a:off x="3212989" y="397164"/>
            <a:ext cx="6883402" cy="6038268"/>
          </a:xfrm>
          <a:prstGeom prst="rect">
            <a:avLst/>
          </a:prstGeom>
          <a:gradFill flip="none" rotWithShape="1">
            <a:gsLst>
              <a:gs pos="0">
                <a:srgbClr val="135143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13F96A-4571-4704-884E-BD116CC3DB8B}"/>
              </a:ext>
            </a:extLst>
          </p:cNvPr>
          <p:cNvSpPr txBox="1"/>
          <p:nvPr/>
        </p:nvSpPr>
        <p:spPr>
          <a:xfrm>
            <a:off x="6029200" y="3723160"/>
            <a:ext cx="817431" cy="1255961"/>
          </a:xfrm>
          <a:prstGeom prst="rect">
            <a:avLst/>
          </a:prstGeom>
          <a:noFill/>
        </p:spPr>
        <p:txBody>
          <a:bodyPr wrap="square" rtlCol="0">
            <a:prstTxWarp prst="textCascadeDown">
              <a:avLst>
                <a:gd name="adj" fmla="val 77722"/>
              </a:avLst>
            </a:prstTxWarp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5</a:t>
            </a:r>
            <a:endParaRPr lang="zh-CN" altLang="en-US" sz="8800" b="1" dirty="0">
              <a:solidFill>
                <a:schemeClr val="bg1"/>
              </a:solidFill>
              <a:latin typeface="庞门正道标题体3.0" panose="02010600030101010101" pitchFamily="2" charset="-122"/>
              <a:ea typeface="庞门正道标题体3.0" panose="02010600030101010101" pitchFamily="2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32D6A175-E688-1F8A-0D70-E15C99DD796F}"/>
              </a:ext>
            </a:extLst>
          </p:cNvPr>
          <p:cNvSpPr txBox="1"/>
          <p:nvPr/>
        </p:nvSpPr>
        <p:spPr>
          <a:xfrm>
            <a:off x="7088038" y="3853234"/>
            <a:ext cx="3702233" cy="2480666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19199988" rev="0"/>
            </a:camera>
            <a:lightRig rig="threePt" dir="t"/>
          </a:scene3d>
        </p:spPr>
        <p:txBody>
          <a:bodyPr wrap="square" rtlCol="0">
            <a:prstTxWarp prst="textCascadeDown">
              <a:avLst>
                <a:gd name="adj" fmla="val 52416"/>
              </a:avLst>
            </a:prstTxWarp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100</a:t>
            </a:r>
            <a:endParaRPr lang="zh-CN" altLang="en-US" sz="2400" b="1" dirty="0">
              <a:solidFill>
                <a:schemeClr val="bg1"/>
              </a:solidFill>
              <a:latin typeface="庞门正道标题体3.0" panose="02010600030101010101" pitchFamily="2" charset="-122"/>
              <a:ea typeface="庞门正道标题体3.0" panose="02010600030101010101" pitchFamily="2" charset="-122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9561BB61-8ACC-64B7-2FD7-91E7B18982F2}"/>
              </a:ext>
            </a:extLst>
          </p:cNvPr>
          <p:cNvCxnSpPr>
            <a:cxnSpLocks/>
          </p:cNvCxnSpPr>
          <p:nvPr/>
        </p:nvCxnSpPr>
        <p:spPr>
          <a:xfrm>
            <a:off x="5042199" y="4529914"/>
            <a:ext cx="3682811" cy="2311389"/>
          </a:xfrm>
          <a:prstGeom prst="line">
            <a:avLst/>
          </a:prstGeom>
          <a:ln w="25400">
            <a:gradFill>
              <a:gsLst>
                <a:gs pos="2655">
                  <a:schemeClr val="bg1">
                    <a:alpha val="0"/>
                  </a:schemeClr>
                </a:gs>
                <a:gs pos="46000">
                  <a:schemeClr val="bg1">
                    <a:alpha val="58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892862DD-F680-AE36-2783-9137DC369755}"/>
              </a:ext>
            </a:extLst>
          </p:cNvPr>
          <p:cNvCxnSpPr>
            <a:cxnSpLocks/>
          </p:cNvCxnSpPr>
          <p:nvPr/>
        </p:nvCxnSpPr>
        <p:spPr>
          <a:xfrm>
            <a:off x="5569825" y="4093532"/>
            <a:ext cx="6501136" cy="803383"/>
          </a:xfrm>
          <a:prstGeom prst="line">
            <a:avLst/>
          </a:prstGeom>
          <a:ln w="25400">
            <a:gradFill>
              <a:gsLst>
                <a:gs pos="2655">
                  <a:schemeClr val="bg1">
                    <a:alpha val="0"/>
                  </a:schemeClr>
                </a:gs>
                <a:gs pos="46000">
                  <a:schemeClr val="bg1">
                    <a:alpha val="58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梯形 7">
            <a:extLst>
              <a:ext uri="{FF2B5EF4-FFF2-40B4-BE49-F238E27FC236}">
                <a16:creationId xmlns:a16="http://schemas.microsoft.com/office/drawing/2014/main" id="{367C890B-54DF-17D0-9418-C73A6B96FEA5}"/>
              </a:ext>
            </a:extLst>
          </p:cNvPr>
          <p:cNvSpPr/>
          <p:nvPr/>
        </p:nvSpPr>
        <p:spPr>
          <a:xfrm rot="5400000" flipH="1">
            <a:off x="-1634288" y="1600856"/>
            <a:ext cx="6893778" cy="3645909"/>
          </a:xfrm>
          <a:prstGeom prst="rect">
            <a:avLst/>
          </a:prstGeom>
          <a:solidFill>
            <a:srgbClr val="1351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7858EB66-FA37-2D8F-47A6-1640CFAFAD1C}"/>
              </a:ext>
            </a:extLst>
          </p:cNvPr>
          <p:cNvSpPr txBox="1"/>
          <p:nvPr/>
        </p:nvSpPr>
        <p:spPr>
          <a:xfrm rot="16200000">
            <a:off x="970588" y="-392537"/>
            <a:ext cx="353943" cy="16201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SERVICE PROJECT</a:t>
            </a:r>
            <a:endParaRPr lang="zh-CN" altLang="en-US" sz="11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E47A1F0-5634-06CB-2A7C-ABA59C22AD7C}"/>
              </a:ext>
            </a:extLst>
          </p:cNvPr>
          <p:cNvGrpSpPr/>
          <p:nvPr/>
        </p:nvGrpSpPr>
        <p:grpSpPr>
          <a:xfrm>
            <a:off x="446455" y="806223"/>
            <a:ext cx="4238206" cy="5568043"/>
            <a:chOff x="446455" y="691923"/>
            <a:chExt cx="4238206" cy="556804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AE8E6BD-18C9-751C-1926-896AB14F4DE3}"/>
                </a:ext>
              </a:extLst>
            </p:cNvPr>
            <p:cNvGrpSpPr/>
            <p:nvPr/>
          </p:nvGrpSpPr>
          <p:grpSpPr>
            <a:xfrm>
              <a:off x="673100" y="5008620"/>
              <a:ext cx="3942106" cy="1251346"/>
              <a:chOff x="673100" y="5008620"/>
              <a:chExt cx="3942106" cy="1251346"/>
            </a:xfrm>
          </p:grpSpPr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46EE0900-D200-3958-F069-666172FB6501}"/>
                  </a:ext>
                </a:extLst>
              </p:cNvPr>
              <p:cNvSpPr txBox="1"/>
              <p:nvPr/>
            </p:nvSpPr>
            <p:spPr>
              <a:xfrm>
                <a:off x="768157" y="5157688"/>
                <a:ext cx="3746384" cy="9532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700"/>
                  </a:lnSpc>
                </a:pPr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注：易耗损件按牵引车原保修期政策执行</a:t>
                </a:r>
                <a:endParaRPr lang="en-US" altLang="zh-CN" sz="12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  <a:p>
                <a:pPr algn="just">
                  <a:lnSpc>
                    <a:spcPts val="1700"/>
                  </a:lnSpc>
                </a:pPr>
                <a:r>
                  <a:rPr lang="zh-CN" altLang="en-US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注：</a:t>
                </a:r>
                <a:r>
                  <a:rPr lang="zh-CN" altLang="zh-CN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针对</a:t>
                </a:r>
                <a:r>
                  <a:rPr lang="en-US" altLang="zh-CN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2022</a:t>
                </a:r>
                <a:r>
                  <a:rPr lang="zh-CN" altLang="zh-CN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年</a:t>
                </a:r>
                <a:r>
                  <a:rPr lang="zh-CN" altLang="en-US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以前</a:t>
                </a:r>
                <a:r>
                  <a:rPr lang="zh-CN" altLang="zh-CN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订单</a:t>
                </a:r>
                <a:r>
                  <a:rPr lang="zh-CN" altLang="en-US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按照</a:t>
                </a:r>
                <a:r>
                  <a:rPr lang="en-US" altLang="zh-CN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2022</a:t>
                </a:r>
                <a:r>
                  <a:rPr lang="zh-CN" altLang="en-US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年当季度服务活动执行，也可申请申请更换为此次“</a:t>
                </a:r>
                <a:r>
                  <a:rPr lang="en-US" altLang="zh-CN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5</a:t>
                </a:r>
                <a:r>
                  <a:rPr lang="zh-CN" altLang="en-US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年或</a:t>
                </a:r>
                <a:r>
                  <a:rPr lang="en-US" altLang="zh-CN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100</a:t>
                </a:r>
                <a:r>
                  <a:rPr lang="zh-CN" altLang="en-US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万公里”免费</a:t>
                </a:r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保修和</a:t>
                </a:r>
                <a:r>
                  <a:rPr lang="zh-CN" altLang="en-US" sz="1200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免费保养的服务政策</a:t>
                </a:r>
                <a:endParaRPr lang="zh-CN" altLang="en-US" sz="12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81" name="矩形: 圆角 80">
                <a:extLst>
                  <a:ext uri="{FF2B5EF4-FFF2-40B4-BE49-F238E27FC236}">
                    <a16:creationId xmlns:a16="http://schemas.microsoft.com/office/drawing/2014/main" id="{1633591C-B781-49E7-5382-5BD3E50138D3}"/>
                  </a:ext>
                </a:extLst>
              </p:cNvPr>
              <p:cNvSpPr/>
              <p:nvPr/>
            </p:nvSpPr>
            <p:spPr>
              <a:xfrm>
                <a:off x="673100" y="5008620"/>
                <a:ext cx="3942106" cy="1251346"/>
              </a:xfrm>
              <a:prstGeom prst="roundRect">
                <a:avLst>
                  <a:gd name="adj" fmla="val 10578"/>
                </a:avLst>
              </a:prstGeom>
              <a:noFill/>
              <a:ln w="317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50E331F-4E2F-08A0-8F27-5C5D6E4C32B0}"/>
                </a:ext>
              </a:extLst>
            </p:cNvPr>
            <p:cNvSpPr txBox="1"/>
            <p:nvPr/>
          </p:nvSpPr>
          <p:spPr>
            <a:xfrm>
              <a:off x="594157" y="691923"/>
              <a:ext cx="280950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200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zh-CN" sz="1800" dirty="0">
                  <a:cs typeface="胡晓波男神体" panose="02010600030101010101" pitchFamily="2" charset="-122"/>
                </a:rPr>
                <a:t>承诺行业最优服务</a:t>
              </a:r>
              <a:endParaRPr lang="zh-CN" altLang="en-US" sz="1800" dirty="0">
                <a:cs typeface="胡晓波男神体" panose="02010600030101010101" pitchFamily="2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BFF323F6-C44B-3F0D-3607-22C42BA20E27}"/>
                </a:ext>
              </a:extLst>
            </p:cNvPr>
            <p:cNvSpPr txBox="1"/>
            <p:nvPr/>
          </p:nvSpPr>
          <p:spPr>
            <a:xfrm>
              <a:off x="1478411" y="3090808"/>
              <a:ext cx="1525088" cy="5693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zh-CN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整车基础件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及</a:t>
              </a:r>
              <a:r>
                <a:rPr lang="zh-CN" altLang="zh-CN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重要件保修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60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个月</a:t>
              </a:r>
              <a:endParaRPr lang="zh-CN" altLang="zh-CN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FC9C578-9C55-0AFE-10DA-10C7E9BFE39A}"/>
                </a:ext>
              </a:extLst>
            </p:cNvPr>
            <p:cNvSpPr txBox="1"/>
            <p:nvPr/>
          </p:nvSpPr>
          <p:spPr>
            <a:xfrm>
              <a:off x="3200338" y="3090808"/>
              <a:ext cx="1187465" cy="5693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9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一般件</a:t>
              </a:r>
              <a:endPara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algn="ctr"/>
              <a:r>
                <a:rPr lang="zh-CN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保修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36</a:t>
              </a:r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个月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53A91C3B-A155-B659-2C39-61309A2512FD}"/>
                </a:ext>
              </a:extLst>
            </p:cNvPr>
            <p:cNvSpPr txBox="1"/>
            <p:nvPr/>
          </p:nvSpPr>
          <p:spPr>
            <a:xfrm>
              <a:off x="2709628" y="4142858"/>
              <a:ext cx="798928" cy="5693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ts val="19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专属</a:t>
              </a:r>
              <a:endPara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保障群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8AD0576E-3D37-5791-1EDC-05F857B4FA6D}"/>
                </a:ext>
              </a:extLst>
            </p:cNvPr>
            <p:cNvSpPr txBox="1"/>
            <p:nvPr/>
          </p:nvSpPr>
          <p:spPr>
            <a:xfrm>
              <a:off x="1437138" y="4142858"/>
              <a:ext cx="1064913" cy="5693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9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专属</a:t>
              </a:r>
              <a:endPara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algn="ctr"/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客户经理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4D4E2062-FED1-317E-0623-9790FA1CBBE6}"/>
                </a:ext>
              </a:extLst>
            </p:cNvPr>
            <p:cNvSpPr txBox="1"/>
            <p:nvPr/>
          </p:nvSpPr>
          <p:spPr>
            <a:xfrm>
              <a:off x="3716133" y="4142858"/>
              <a:ext cx="659166" cy="5693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ts val="19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专属</a:t>
              </a:r>
              <a:endPara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工位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A5A8835-E8E6-65EC-303B-1FB3B1A24E0F}"/>
                </a:ext>
              </a:extLst>
            </p:cNvPr>
            <p:cNvCxnSpPr/>
            <p:nvPr/>
          </p:nvCxnSpPr>
          <p:spPr>
            <a:xfrm>
              <a:off x="646861" y="2843611"/>
              <a:ext cx="3975887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C3277E72-8FE3-DAD5-6DA5-6DAB545873BA}"/>
                </a:ext>
              </a:extLst>
            </p:cNvPr>
            <p:cNvCxnSpPr/>
            <p:nvPr/>
          </p:nvCxnSpPr>
          <p:spPr>
            <a:xfrm>
              <a:off x="646861" y="3913027"/>
              <a:ext cx="3975887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8646944-1215-BF0C-3FFD-99DAFE637149}"/>
                </a:ext>
              </a:extLst>
            </p:cNvPr>
            <p:cNvSpPr txBox="1"/>
            <p:nvPr/>
          </p:nvSpPr>
          <p:spPr>
            <a:xfrm>
              <a:off x="1369750" y="2028463"/>
              <a:ext cx="1423385" cy="5693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9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发动机</a:t>
              </a:r>
              <a:endPara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algn="ctr"/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(</a:t>
              </a:r>
              <a:r>
                <a:rPr lang="zh-CN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机油和机滤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)</a:t>
              </a:r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E4A6762-5C6C-F002-12E6-F0EF0A3163E7}"/>
                </a:ext>
              </a:extLst>
            </p:cNvPr>
            <p:cNvSpPr txBox="1"/>
            <p:nvPr/>
          </p:nvSpPr>
          <p:spPr>
            <a:xfrm>
              <a:off x="2518169" y="2028463"/>
              <a:ext cx="1423384" cy="5693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9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变速箱</a:t>
              </a:r>
              <a:endPara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algn="ctr"/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(</a:t>
              </a:r>
              <a:r>
                <a:rPr lang="zh-CN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含缓速器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)</a:t>
              </a:r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F7C5F9F-41B1-DB54-B146-BF20F01FF6B0}"/>
                </a:ext>
              </a:extLst>
            </p:cNvPr>
            <p:cNvSpPr txBox="1"/>
            <p:nvPr/>
          </p:nvSpPr>
          <p:spPr>
            <a:xfrm>
              <a:off x="3666588" y="2028463"/>
              <a:ext cx="1018073" cy="5693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9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车桥</a:t>
              </a:r>
              <a:endPara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algn="ctr"/>
              <a:r>
                <a:rPr lang="zh-CN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等总成件</a:t>
              </a:r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900D789-04DB-A4BD-7197-EBCE97AE671D}"/>
                </a:ext>
              </a:extLst>
            </p:cNvPr>
            <p:cNvGrpSpPr/>
            <p:nvPr/>
          </p:nvGrpSpPr>
          <p:grpSpPr>
            <a:xfrm>
              <a:off x="543532" y="1953124"/>
              <a:ext cx="963944" cy="720000"/>
              <a:chOff x="461033" y="2080613"/>
              <a:chExt cx="963944" cy="720000"/>
            </a:xfrm>
          </p:grpSpPr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57A3ECBB-D09D-A700-1B58-9C321EDCD953}"/>
                  </a:ext>
                </a:extLst>
              </p:cNvPr>
              <p:cNvSpPr txBox="1"/>
              <p:nvPr/>
            </p:nvSpPr>
            <p:spPr>
              <a:xfrm>
                <a:off x="461033" y="2514821"/>
                <a:ext cx="963944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保修件</a:t>
                </a:r>
                <a:endPara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6C2B4A4C-043E-46C2-60C8-6F7691DE7243}"/>
                  </a:ext>
                </a:extLst>
              </p:cNvPr>
              <p:cNvGrpSpPr/>
              <p:nvPr/>
            </p:nvGrpSpPr>
            <p:grpSpPr>
              <a:xfrm>
                <a:off x="590446" y="2080613"/>
                <a:ext cx="720000" cy="720000"/>
                <a:chOff x="590446" y="2080613"/>
                <a:chExt cx="720000" cy="720000"/>
              </a:xfrm>
            </p:grpSpPr>
            <p:sp>
              <p:nvSpPr>
                <p:cNvPr id="49" name="tool_90294">
                  <a:extLst>
                    <a:ext uri="{FF2B5EF4-FFF2-40B4-BE49-F238E27FC236}">
                      <a16:creationId xmlns:a16="http://schemas.microsoft.com/office/drawing/2014/main" id="{E77E5A1A-5136-2C8A-4AE9-F7DB39E15A7B}"/>
                    </a:ext>
                  </a:extLst>
                </p:cNvPr>
                <p:cNvSpPr/>
                <p:nvPr/>
              </p:nvSpPr>
              <p:spPr>
                <a:xfrm>
                  <a:off x="801242" y="2156491"/>
                  <a:ext cx="349956" cy="349462"/>
                </a:xfrm>
                <a:custGeom>
                  <a:avLst/>
                  <a:gdLst>
                    <a:gd name="connsiteX0" fmla="*/ 81314 w 604117"/>
                    <a:gd name="connsiteY0" fmla="*/ 493622 h 603264"/>
                    <a:gd name="connsiteX1" fmla="*/ 61123 w 604117"/>
                    <a:gd name="connsiteY1" fmla="*/ 502012 h 603264"/>
                    <a:gd name="connsiteX2" fmla="*/ 61123 w 604117"/>
                    <a:gd name="connsiteY2" fmla="*/ 542230 h 603264"/>
                    <a:gd name="connsiteX3" fmla="*/ 101398 w 604117"/>
                    <a:gd name="connsiteY3" fmla="*/ 542230 h 603264"/>
                    <a:gd name="connsiteX4" fmla="*/ 101398 w 604117"/>
                    <a:gd name="connsiteY4" fmla="*/ 502012 h 603264"/>
                    <a:gd name="connsiteX5" fmla="*/ 81314 w 604117"/>
                    <a:gd name="connsiteY5" fmla="*/ 493622 h 603264"/>
                    <a:gd name="connsiteX6" fmla="*/ 405877 w 604117"/>
                    <a:gd name="connsiteY6" fmla="*/ 273168 h 603264"/>
                    <a:gd name="connsiteX7" fmla="*/ 359078 w 604117"/>
                    <a:gd name="connsiteY7" fmla="*/ 278266 h 603264"/>
                    <a:gd name="connsiteX8" fmla="*/ 348583 w 604117"/>
                    <a:gd name="connsiteY8" fmla="*/ 291294 h 603264"/>
                    <a:gd name="connsiteX9" fmla="*/ 361630 w 604117"/>
                    <a:gd name="connsiteY9" fmla="*/ 301915 h 603264"/>
                    <a:gd name="connsiteX10" fmla="*/ 408429 w 604117"/>
                    <a:gd name="connsiteY10" fmla="*/ 296817 h 603264"/>
                    <a:gd name="connsiteX11" fmla="*/ 418924 w 604117"/>
                    <a:gd name="connsiteY11" fmla="*/ 283647 h 603264"/>
                    <a:gd name="connsiteX12" fmla="*/ 405877 w 604117"/>
                    <a:gd name="connsiteY12" fmla="*/ 273168 h 603264"/>
                    <a:gd name="connsiteX13" fmla="*/ 371983 w 604117"/>
                    <a:gd name="connsiteY13" fmla="*/ 239465 h 603264"/>
                    <a:gd name="connsiteX14" fmla="*/ 325325 w 604117"/>
                    <a:gd name="connsiteY14" fmla="*/ 244421 h 603264"/>
                    <a:gd name="connsiteX15" fmla="*/ 314689 w 604117"/>
                    <a:gd name="connsiteY15" fmla="*/ 257591 h 603264"/>
                    <a:gd name="connsiteX16" fmla="*/ 327878 w 604117"/>
                    <a:gd name="connsiteY16" fmla="*/ 268212 h 603264"/>
                    <a:gd name="connsiteX17" fmla="*/ 374677 w 604117"/>
                    <a:gd name="connsiteY17" fmla="*/ 263114 h 603264"/>
                    <a:gd name="connsiteX18" fmla="*/ 385172 w 604117"/>
                    <a:gd name="connsiteY18" fmla="*/ 249944 h 603264"/>
                    <a:gd name="connsiteX19" fmla="*/ 371983 w 604117"/>
                    <a:gd name="connsiteY19" fmla="*/ 239465 h 603264"/>
                    <a:gd name="connsiteX20" fmla="*/ 338231 w 604117"/>
                    <a:gd name="connsiteY20" fmla="*/ 205620 h 603264"/>
                    <a:gd name="connsiteX21" fmla="*/ 291573 w 604117"/>
                    <a:gd name="connsiteY21" fmla="*/ 210718 h 603264"/>
                    <a:gd name="connsiteX22" fmla="*/ 280937 w 604117"/>
                    <a:gd name="connsiteY22" fmla="*/ 223887 h 603264"/>
                    <a:gd name="connsiteX23" fmla="*/ 294126 w 604117"/>
                    <a:gd name="connsiteY23" fmla="*/ 234508 h 603264"/>
                    <a:gd name="connsiteX24" fmla="*/ 340783 w 604117"/>
                    <a:gd name="connsiteY24" fmla="*/ 229410 h 603264"/>
                    <a:gd name="connsiteX25" fmla="*/ 351420 w 604117"/>
                    <a:gd name="connsiteY25" fmla="*/ 216240 h 603264"/>
                    <a:gd name="connsiteX26" fmla="*/ 338231 w 604117"/>
                    <a:gd name="connsiteY26" fmla="*/ 205620 h 603264"/>
                    <a:gd name="connsiteX27" fmla="*/ 590431 w 604117"/>
                    <a:gd name="connsiteY27" fmla="*/ 125465 h 603264"/>
                    <a:gd name="connsiteX28" fmla="*/ 590856 w 604117"/>
                    <a:gd name="connsiteY28" fmla="*/ 126881 h 603264"/>
                    <a:gd name="connsiteX29" fmla="*/ 562060 w 604117"/>
                    <a:gd name="connsiteY29" fmla="*/ 320222 h 603264"/>
                    <a:gd name="connsiteX30" fmla="*/ 561350 w 604117"/>
                    <a:gd name="connsiteY30" fmla="*/ 321072 h 603264"/>
                    <a:gd name="connsiteX31" fmla="*/ 477939 w 604117"/>
                    <a:gd name="connsiteY31" fmla="*/ 237787 h 603264"/>
                    <a:gd name="connsiteX32" fmla="*/ 405593 w 604117"/>
                    <a:gd name="connsiteY32" fmla="*/ 0 h 603264"/>
                    <a:gd name="connsiteX33" fmla="*/ 477068 w 604117"/>
                    <a:gd name="connsiteY33" fmla="*/ 13170 h 603264"/>
                    <a:gd name="connsiteX34" fmla="*/ 478487 w 604117"/>
                    <a:gd name="connsiteY34" fmla="*/ 13736 h 603264"/>
                    <a:gd name="connsiteX35" fmla="*/ 354539 w 604117"/>
                    <a:gd name="connsiteY35" fmla="*/ 137505 h 603264"/>
                    <a:gd name="connsiteX36" fmla="*/ 344754 w 604117"/>
                    <a:gd name="connsiteY36" fmla="*/ 161154 h 603264"/>
                    <a:gd name="connsiteX37" fmla="*/ 354539 w 604117"/>
                    <a:gd name="connsiteY37" fmla="*/ 184803 h 603264"/>
                    <a:gd name="connsiteX38" fmla="*/ 525853 w 604117"/>
                    <a:gd name="connsiteY38" fmla="*/ 355869 h 603264"/>
                    <a:gd name="connsiteX39" fmla="*/ 525002 w 604117"/>
                    <a:gd name="connsiteY39" fmla="*/ 356577 h 603264"/>
                    <a:gd name="connsiteX40" fmla="*/ 405593 w 604117"/>
                    <a:gd name="connsiteY40" fmla="*/ 396370 h 603264"/>
                    <a:gd name="connsiteX41" fmla="*/ 337663 w 604117"/>
                    <a:gd name="connsiteY41" fmla="*/ 384475 h 603264"/>
                    <a:gd name="connsiteX42" fmla="*/ 143234 w 604117"/>
                    <a:gd name="connsiteY42" fmla="*/ 578624 h 603264"/>
                    <a:gd name="connsiteX43" fmla="*/ 83955 w 604117"/>
                    <a:gd name="connsiteY43" fmla="*/ 603264 h 603264"/>
                    <a:gd name="connsiteX44" fmla="*/ 24676 w 604117"/>
                    <a:gd name="connsiteY44" fmla="*/ 578624 h 603264"/>
                    <a:gd name="connsiteX45" fmla="*/ 0 w 604117"/>
                    <a:gd name="connsiteY45" fmla="*/ 519430 h 603264"/>
                    <a:gd name="connsiteX46" fmla="*/ 24676 w 604117"/>
                    <a:gd name="connsiteY46" fmla="*/ 460237 h 603264"/>
                    <a:gd name="connsiteX47" fmla="*/ 219105 w 604117"/>
                    <a:gd name="connsiteY47" fmla="*/ 265946 h 603264"/>
                    <a:gd name="connsiteX48" fmla="*/ 265337 w 604117"/>
                    <a:gd name="connsiteY48" fmla="*/ 58061 h 603264"/>
                    <a:gd name="connsiteX49" fmla="*/ 405593 w 604117"/>
                    <a:gd name="connsiteY49" fmla="*/ 0 h 603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604117" h="603264">
                      <a:moveTo>
                        <a:pt x="81314" y="493622"/>
                      </a:moveTo>
                      <a:cubicBezTo>
                        <a:pt x="74028" y="493622"/>
                        <a:pt x="66725" y="496419"/>
                        <a:pt x="61123" y="502012"/>
                      </a:cubicBezTo>
                      <a:cubicBezTo>
                        <a:pt x="50061" y="513058"/>
                        <a:pt x="50061" y="531042"/>
                        <a:pt x="61123" y="542230"/>
                      </a:cubicBezTo>
                      <a:cubicBezTo>
                        <a:pt x="72326" y="553275"/>
                        <a:pt x="90337" y="553275"/>
                        <a:pt x="101398" y="542230"/>
                      </a:cubicBezTo>
                      <a:cubicBezTo>
                        <a:pt x="112602" y="531042"/>
                        <a:pt x="112602" y="513058"/>
                        <a:pt x="101398" y="502012"/>
                      </a:cubicBezTo>
                      <a:cubicBezTo>
                        <a:pt x="95868" y="496419"/>
                        <a:pt x="88600" y="493622"/>
                        <a:pt x="81314" y="493622"/>
                      </a:cubicBezTo>
                      <a:close/>
                      <a:moveTo>
                        <a:pt x="405877" y="273168"/>
                      </a:moveTo>
                      <a:lnTo>
                        <a:pt x="359078" y="278266"/>
                      </a:lnTo>
                      <a:cubicBezTo>
                        <a:pt x="352554" y="278974"/>
                        <a:pt x="347874" y="284780"/>
                        <a:pt x="348583" y="291294"/>
                      </a:cubicBezTo>
                      <a:cubicBezTo>
                        <a:pt x="349292" y="297950"/>
                        <a:pt x="355107" y="302623"/>
                        <a:pt x="361630" y="301915"/>
                      </a:cubicBezTo>
                      <a:lnTo>
                        <a:pt x="408429" y="296817"/>
                      </a:lnTo>
                      <a:cubicBezTo>
                        <a:pt x="414953" y="296109"/>
                        <a:pt x="419633" y="290303"/>
                        <a:pt x="418924" y="283647"/>
                      </a:cubicBezTo>
                      <a:cubicBezTo>
                        <a:pt x="418215" y="277133"/>
                        <a:pt x="412400" y="272460"/>
                        <a:pt x="405877" y="273168"/>
                      </a:cubicBezTo>
                      <a:close/>
                      <a:moveTo>
                        <a:pt x="371983" y="239465"/>
                      </a:moveTo>
                      <a:lnTo>
                        <a:pt x="325325" y="244421"/>
                      </a:lnTo>
                      <a:cubicBezTo>
                        <a:pt x="318802" y="245129"/>
                        <a:pt x="313980" y="251077"/>
                        <a:pt x="314689" y="257591"/>
                      </a:cubicBezTo>
                      <a:cubicBezTo>
                        <a:pt x="315398" y="264105"/>
                        <a:pt x="321355" y="268920"/>
                        <a:pt x="327878" y="268212"/>
                      </a:cubicBezTo>
                      <a:lnTo>
                        <a:pt x="374677" y="263114"/>
                      </a:lnTo>
                      <a:cubicBezTo>
                        <a:pt x="381201" y="262406"/>
                        <a:pt x="385881" y="256458"/>
                        <a:pt x="385172" y="249944"/>
                      </a:cubicBezTo>
                      <a:cubicBezTo>
                        <a:pt x="384463" y="243430"/>
                        <a:pt x="378648" y="238615"/>
                        <a:pt x="371983" y="239465"/>
                      </a:cubicBezTo>
                      <a:close/>
                      <a:moveTo>
                        <a:pt x="338231" y="205620"/>
                      </a:moveTo>
                      <a:lnTo>
                        <a:pt x="291573" y="210718"/>
                      </a:lnTo>
                      <a:cubicBezTo>
                        <a:pt x="285050" y="211426"/>
                        <a:pt x="280228" y="217373"/>
                        <a:pt x="280937" y="223887"/>
                      </a:cubicBezTo>
                      <a:cubicBezTo>
                        <a:pt x="281646" y="230402"/>
                        <a:pt x="287602" y="235216"/>
                        <a:pt x="294126" y="234508"/>
                      </a:cubicBezTo>
                      <a:lnTo>
                        <a:pt x="340783" y="229410"/>
                      </a:lnTo>
                      <a:cubicBezTo>
                        <a:pt x="347449" y="228702"/>
                        <a:pt x="352129" y="222755"/>
                        <a:pt x="351420" y="216240"/>
                      </a:cubicBezTo>
                      <a:cubicBezTo>
                        <a:pt x="350710" y="209726"/>
                        <a:pt x="344754" y="204912"/>
                        <a:pt x="338231" y="205620"/>
                      </a:cubicBezTo>
                      <a:close/>
                      <a:moveTo>
                        <a:pt x="590431" y="125465"/>
                      </a:moveTo>
                      <a:lnTo>
                        <a:pt x="590856" y="126881"/>
                      </a:lnTo>
                      <a:cubicBezTo>
                        <a:pt x="615965" y="191612"/>
                        <a:pt x="604900" y="265832"/>
                        <a:pt x="562060" y="320222"/>
                      </a:cubicBezTo>
                      <a:lnTo>
                        <a:pt x="561350" y="321072"/>
                      </a:lnTo>
                      <a:lnTo>
                        <a:pt x="477939" y="237787"/>
                      </a:lnTo>
                      <a:close/>
                      <a:moveTo>
                        <a:pt x="405593" y="0"/>
                      </a:moveTo>
                      <a:cubicBezTo>
                        <a:pt x="430269" y="0"/>
                        <a:pt x="454236" y="4390"/>
                        <a:pt x="477068" y="13170"/>
                      </a:cubicBezTo>
                      <a:lnTo>
                        <a:pt x="478487" y="13736"/>
                      </a:lnTo>
                      <a:lnTo>
                        <a:pt x="354539" y="137505"/>
                      </a:lnTo>
                      <a:cubicBezTo>
                        <a:pt x="348300" y="143735"/>
                        <a:pt x="344754" y="152232"/>
                        <a:pt x="344754" y="161154"/>
                      </a:cubicBezTo>
                      <a:cubicBezTo>
                        <a:pt x="344754" y="170075"/>
                        <a:pt x="348300" y="178430"/>
                        <a:pt x="354539" y="184803"/>
                      </a:cubicBezTo>
                      <a:lnTo>
                        <a:pt x="525853" y="355869"/>
                      </a:lnTo>
                      <a:lnTo>
                        <a:pt x="525002" y="356577"/>
                      </a:lnTo>
                      <a:cubicBezTo>
                        <a:pt x="490399" y="382634"/>
                        <a:pt x="449131" y="396370"/>
                        <a:pt x="405593" y="396370"/>
                      </a:cubicBezTo>
                      <a:cubicBezTo>
                        <a:pt x="382052" y="396370"/>
                        <a:pt x="359219" y="392263"/>
                        <a:pt x="337663" y="384475"/>
                      </a:cubicBezTo>
                      <a:lnTo>
                        <a:pt x="143234" y="578624"/>
                      </a:lnTo>
                      <a:cubicBezTo>
                        <a:pt x="127492" y="594484"/>
                        <a:pt x="106362" y="603264"/>
                        <a:pt x="83955" y="603264"/>
                      </a:cubicBezTo>
                      <a:cubicBezTo>
                        <a:pt x="61548" y="603264"/>
                        <a:pt x="40418" y="594484"/>
                        <a:pt x="24676" y="578624"/>
                      </a:cubicBezTo>
                      <a:cubicBezTo>
                        <a:pt x="8793" y="562905"/>
                        <a:pt x="0" y="541805"/>
                        <a:pt x="0" y="519430"/>
                      </a:cubicBezTo>
                      <a:cubicBezTo>
                        <a:pt x="0" y="497056"/>
                        <a:pt x="8793" y="475955"/>
                        <a:pt x="24676" y="460237"/>
                      </a:cubicBezTo>
                      <a:lnTo>
                        <a:pt x="219105" y="265946"/>
                      </a:lnTo>
                      <a:cubicBezTo>
                        <a:pt x="193720" y="195848"/>
                        <a:pt x="209178" y="114139"/>
                        <a:pt x="265337" y="58061"/>
                      </a:cubicBezTo>
                      <a:cubicBezTo>
                        <a:pt x="302777" y="20675"/>
                        <a:pt x="352554" y="0"/>
                        <a:pt x="40559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矩形: 圆角 24">
                  <a:extLst>
                    <a:ext uri="{FF2B5EF4-FFF2-40B4-BE49-F238E27FC236}">
                      <a16:creationId xmlns:a16="http://schemas.microsoft.com/office/drawing/2014/main" id="{28ECE978-DB2A-2C8B-FEE5-DB3B46E3ABEC}"/>
                    </a:ext>
                  </a:extLst>
                </p:cNvPr>
                <p:cNvSpPr/>
                <p:nvPr/>
              </p:nvSpPr>
              <p:spPr>
                <a:xfrm>
                  <a:off x="590446" y="2080613"/>
                  <a:ext cx="720000" cy="7200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B996A11-79F1-5662-E1B0-CB5A5D6D915B}"/>
                </a:ext>
              </a:extLst>
            </p:cNvPr>
            <p:cNvGrpSpPr/>
            <p:nvPr/>
          </p:nvGrpSpPr>
          <p:grpSpPr>
            <a:xfrm>
              <a:off x="543532" y="3008988"/>
              <a:ext cx="963944" cy="720262"/>
              <a:chOff x="454071" y="3059788"/>
              <a:chExt cx="963944" cy="720262"/>
            </a:xfrm>
          </p:grpSpPr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D140D1F7-6813-FA25-276A-00053B411911}"/>
                  </a:ext>
                </a:extLst>
              </p:cNvPr>
              <p:cNvSpPr txBox="1"/>
              <p:nvPr/>
            </p:nvSpPr>
            <p:spPr>
              <a:xfrm>
                <a:off x="454071" y="3503051"/>
                <a:ext cx="963944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保养件</a:t>
                </a:r>
                <a:endPara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A87667FB-0A3F-D339-053F-734F7B9370E5}"/>
                  </a:ext>
                </a:extLst>
              </p:cNvPr>
              <p:cNvGrpSpPr/>
              <p:nvPr/>
            </p:nvGrpSpPr>
            <p:grpSpPr>
              <a:xfrm>
                <a:off x="577746" y="3059788"/>
                <a:ext cx="720000" cy="720000"/>
                <a:chOff x="577746" y="3059788"/>
                <a:chExt cx="720000" cy="720000"/>
              </a:xfrm>
            </p:grpSpPr>
            <p:sp>
              <p:nvSpPr>
                <p:cNvPr id="53" name="repairing-machine_83081">
                  <a:extLst>
                    <a:ext uri="{FF2B5EF4-FFF2-40B4-BE49-F238E27FC236}">
                      <a16:creationId xmlns:a16="http://schemas.microsoft.com/office/drawing/2014/main" id="{14B7C51C-37D6-6D47-4C1E-E3A9D8AC3C0F}"/>
                    </a:ext>
                  </a:extLst>
                </p:cNvPr>
                <p:cNvSpPr/>
                <p:nvPr/>
              </p:nvSpPr>
              <p:spPr>
                <a:xfrm>
                  <a:off x="740602" y="3176702"/>
                  <a:ext cx="383236" cy="248948"/>
                </a:xfrm>
                <a:custGeom>
                  <a:avLst/>
                  <a:gdLst>
                    <a:gd name="connsiteX0" fmla="*/ 228844 w 607568"/>
                    <a:gd name="connsiteY0" fmla="*/ 217624 h 394673"/>
                    <a:gd name="connsiteX1" fmla="*/ 378866 w 607568"/>
                    <a:gd name="connsiteY1" fmla="*/ 217624 h 394673"/>
                    <a:gd name="connsiteX2" fmla="*/ 378866 w 607568"/>
                    <a:gd name="connsiteY2" fmla="*/ 235671 h 394673"/>
                    <a:gd name="connsiteX3" fmla="*/ 358213 w 607568"/>
                    <a:gd name="connsiteY3" fmla="*/ 256153 h 394673"/>
                    <a:gd name="connsiteX4" fmla="*/ 249354 w 607568"/>
                    <a:gd name="connsiteY4" fmla="*/ 256153 h 394673"/>
                    <a:gd name="connsiteX5" fmla="*/ 228844 w 607568"/>
                    <a:gd name="connsiteY5" fmla="*/ 235671 h 394673"/>
                    <a:gd name="connsiteX6" fmla="*/ 53347 w 607568"/>
                    <a:gd name="connsiteY6" fmla="*/ 217624 h 394673"/>
                    <a:gd name="connsiteX7" fmla="*/ 208212 w 607568"/>
                    <a:gd name="connsiteY7" fmla="*/ 217624 h 394673"/>
                    <a:gd name="connsiteX8" fmla="*/ 208212 w 607568"/>
                    <a:gd name="connsiteY8" fmla="*/ 235658 h 394673"/>
                    <a:gd name="connsiteX9" fmla="*/ 249366 w 607568"/>
                    <a:gd name="connsiteY9" fmla="*/ 276736 h 394673"/>
                    <a:gd name="connsiteX10" fmla="*/ 358201 w 607568"/>
                    <a:gd name="connsiteY10" fmla="*/ 276736 h 394673"/>
                    <a:gd name="connsiteX11" fmla="*/ 399355 w 607568"/>
                    <a:gd name="connsiteY11" fmla="*/ 235658 h 394673"/>
                    <a:gd name="connsiteX12" fmla="*/ 399355 w 607568"/>
                    <a:gd name="connsiteY12" fmla="*/ 217624 h 394673"/>
                    <a:gd name="connsiteX13" fmla="*/ 554220 w 607568"/>
                    <a:gd name="connsiteY13" fmla="*/ 217624 h 394673"/>
                    <a:gd name="connsiteX14" fmla="*/ 554220 w 607568"/>
                    <a:gd name="connsiteY14" fmla="*/ 394673 h 394673"/>
                    <a:gd name="connsiteX15" fmla="*/ 53347 w 607568"/>
                    <a:gd name="connsiteY15" fmla="*/ 394673 h 394673"/>
                    <a:gd name="connsiteX16" fmla="*/ 249354 w 607568"/>
                    <a:gd name="connsiteY16" fmla="*/ 158631 h 394673"/>
                    <a:gd name="connsiteX17" fmla="*/ 358213 w 607568"/>
                    <a:gd name="connsiteY17" fmla="*/ 158631 h 394673"/>
                    <a:gd name="connsiteX18" fmla="*/ 378723 w 607568"/>
                    <a:gd name="connsiteY18" fmla="*/ 179256 h 394673"/>
                    <a:gd name="connsiteX19" fmla="*/ 378723 w 607568"/>
                    <a:gd name="connsiteY19" fmla="*/ 197160 h 394673"/>
                    <a:gd name="connsiteX20" fmla="*/ 228844 w 607568"/>
                    <a:gd name="connsiteY20" fmla="*/ 197160 h 394673"/>
                    <a:gd name="connsiteX21" fmla="*/ 228844 w 607568"/>
                    <a:gd name="connsiteY21" fmla="*/ 179256 h 394673"/>
                    <a:gd name="connsiteX22" fmla="*/ 249354 w 607568"/>
                    <a:gd name="connsiteY22" fmla="*/ 158631 h 394673"/>
                    <a:gd name="connsiteX23" fmla="*/ 0 w 607568"/>
                    <a:gd name="connsiteY23" fmla="*/ 66755 h 394673"/>
                    <a:gd name="connsiteX24" fmla="*/ 177381 w 607568"/>
                    <a:gd name="connsiteY24" fmla="*/ 66755 h 394673"/>
                    <a:gd name="connsiteX25" fmla="*/ 443810 w 607568"/>
                    <a:gd name="connsiteY25" fmla="*/ 66755 h 394673"/>
                    <a:gd name="connsiteX26" fmla="*/ 444097 w 607568"/>
                    <a:gd name="connsiteY26" fmla="*/ 66755 h 394673"/>
                    <a:gd name="connsiteX27" fmla="*/ 607568 w 607568"/>
                    <a:gd name="connsiteY27" fmla="*/ 66755 h 394673"/>
                    <a:gd name="connsiteX28" fmla="*/ 607568 w 607568"/>
                    <a:gd name="connsiteY28" fmla="*/ 197160 h 394673"/>
                    <a:gd name="connsiteX29" fmla="*/ 564549 w 607568"/>
                    <a:gd name="connsiteY29" fmla="*/ 197160 h 394673"/>
                    <a:gd name="connsiteX30" fmla="*/ 399357 w 607568"/>
                    <a:gd name="connsiteY30" fmla="*/ 197160 h 394673"/>
                    <a:gd name="connsiteX31" fmla="*/ 399357 w 607568"/>
                    <a:gd name="connsiteY31" fmla="*/ 179267 h 394673"/>
                    <a:gd name="connsiteX32" fmla="*/ 358203 w 607568"/>
                    <a:gd name="connsiteY32" fmla="*/ 138184 h 394673"/>
                    <a:gd name="connsiteX33" fmla="*/ 249365 w 607568"/>
                    <a:gd name="connsiteY33" fmla="*/ 138184 h 394673"/>
                    <a:gd name="connsiteX34" fmla="*/ 208211 w 607568"/>
                    <a:gd name="connsiteY34" fmla="*/ 179267 h 394673"/>
                    <a:gd name="connsiteX35" fmla="*/ 208211 w 607568"/>
                    <a:gd name="connsiteY35" fmla="*/ 197160 h 394673"/>
                    <a:gd name="connsiteX36" fmla="*/ 43019 w 607568"/>
                    <a:gd name="connsiteY36" fmla="*/ 197160 h 394673"/>
                    <a:gd name="connsiteX37" fmla="*/ 0 w 607568"/>
                    <a:gd name="connsiteY37" fmla="*/ 197160 h 394673"/>
                    <a:gd name="connsiteX38" fmla="*/ 224279 w 607568"/>
                    <a:gd name="connsiteY38" fmla="*/ 0 h 394673"/>
                    <a:gd name="connsiteX39" fmla="*/ 397050 w 607568"/>
                    <a:gd name="connsiteY39" fmla="*/ 0 h 394673"/>
                    <a:gd name="connsiteX40" fmla="*/ 425439 w 607568"/>
                    <a:gd name="connsiteY40" fmla="*/ 46291 h 394673"/>
                    <a:gd name="connsiteX41" fmla="*/ 195890 w 607568"/>
                    <a:gd name="connsiteY41" fmla="*/ 46291 h 394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607568" h="394673">
                      <a:moveTo>
                        <a:pt x="228844" y="217624"/>
                      </a:moveTo>
                      <a:lnTo>
                        <a:pt x="378866" y="217624"/>
                      </a:lnTo>
                      <a:lnTo>
                        <a:pt x="378866" y="235671"/>
                      </a:lnTo>
                      <a:cubicBezTo>
                        <a:pt x="378866" y="246986"/>
                        <a:pt x="369543" y="256153"/>
                        <a:pt x="358213" y="256153"/>
                      </a:cubicBezTo>
                      <a:lnTo>
                        <a:pt x="249354" y="256153"/>
                      </a:lnTo>
                      <a:cubicBezTo>
                        <a:pt x="238023" y="256153"/>
                        <a:pt x="228844" y="246986"/>
                        <a:pt x="228844" y="235671"/>
                      </a:cubicBezTo>
                      <a:close/>
                      <a:moveTo>
                        <a:pt x="53347" y="217624"/>
                      </a:moveTo>
                      <a:lnTo>
                        <a:pt x="208212" y="217624"/>
                      </a:lnTo>
                      <a:lnTo>
                        <a:pt x="208212" y="235658"/>
                      </a:lnTo>
                      <a:cubicBezTo>
                        <a:pt x="208212" y="258272"/>
                        <a:pt x="226710" y="276736"/>
                        <a:pt x="249366" y="276736"/>
                      </a:cubicBezTo>
                      <a:lnTo>
                        <a:pt x="358201" y="276736"/>
                      </a:lnTo>
                      <a:cubicBezTo>
                        <a:pt x="380857" y="276736"/>
                        <a:pt x="399355" y="258272"/>
                        <a:pt x="399355" y="235658"/>
                      </a:cubicBezTo>
                      <a:lnTo>
                        <a:pt x="399355" y="217624"/>
                      </a:lnTo>
                      <a:lnTo>
                        <a:pt x="554220" y="217624"/>
                      </a:lnTo>
                      <a:lnTo>
                        <a:pt x="554220" y="394673"/>
                      </a:lnTo>
                      <a:lnTo>
                        <a:pt x="53347" y="394673"/>
                      </a:lnTo>
                      <a:close/>
                      <a:moveTo>
                        <a:pt x="249354" y="158631"/>
                      </a:moveTo>
                      <a:lnTo>
                        <a:pt x="358213" y="158631"/>
                      </a:lnTo>
                      <a:cubicBezTo>
                        <a:pt x="369543" y="158631"/>
                        <a:pt x="378723" y="167941"/>
                        <a:pt x="378723" y="179256"/>
                      </a:cubicBezTo>
                      <a:lnTo>
                        <a:pt x="378723" y="197160"/>
                      </a:lnTo>
                      <a:lnTo>
                        <a:pt x="228844" y="197160"/>
                      </a:lnTo>
                      <a:lnTo>
                        <a:pt x="228844" y="179256"/>
                      </a:lnTo>
                      <a:cubicBezTo>
                        <a:pt x="228844" y="167941"/>
                        <a:pt x="238023" y="158631"/>
                        <a:pt x="249354" y="158631"/>
                      </a:cubicBezTo>
                      <a:close/>
                      <a:moveTo>
                        <a:pt x="0" y="66755"/>
                      </a:moveTo>
                      <a:lnTo>
                        <a:pt x="177381" y="66755"/>
                      </a:lnTo>
                      <a:lnTo>
                        <a:pt x="443810" y="66755"/>
                      </a:lnTo>
                      <a:lnTo>
                        <a:pt x="444097" y="66755"/>
                      </a:lnTo>
                      <a:lnTo>
                        <a:pt x="607568" y="66755"/>
                      </a:lnTo>
                      <a:lnTo>
                        <a:pt x="607568" y="197160"/>
                      </a:lnTo>
                      <a:lnTo>
                        <a:pt x="564549" y="197160"/>
                      </a:lnTo>
                      <a:lnTo>
                        <a:pt x="399357" y="197160"/>
                      </a:lnTo>
                      <a:lnTo>
                        <a:pt x="399357" y="179267"/>
                      </a:lnTo>
                      <a:cubicBezTo>
                        <a:pt x="399357" y="156650"/>
                        <a:pt x="380859" y="138184"/>
                        <a:pt x="358203" y="138184"/>
                      </a:cubicBezTo>
                      <a:lnTo>
                        <a:pt x="249365" y="138184"/>
                      </a:lnTo>
                      <a:cubicBezTo>
                        <a:pt x="226709" y="138184"/>
                        <a:pt x="208211" y="156650"/>
                        <a:pt x="208211" y="179267"/>
                      </a:cubicBezTo>
                      <a:lnTo>
                        <a:pt x="208211" y="197160"/>
                      </a:lnTo>
                      <a:lnTo>
                        <a:pt x="43019" y="197160"/>
                      </a:lnTo>
                      <a:lnTo>
                        <a:pt x="0" y="197160"/>
                      </a:lnTo>
                      <a:close/>
                      <a:moveTo>
                        <a:pt x="224279" y="0"/>
                      </a:moveTo>
                      <a:lnTo>
                        <a:pt x="397050" y="0"/>
                      </a:lnTo>
                      <a:lnTo>
                        <a:pt x="425439" y="46291"/>
                      </a:lnTo>
                      <a:lnTo>
                        <a:pt x="195890" y="4629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/>
                </a:p>
              </p:txBody>
            </p:sp>
            <p:sp>
              <p:nvSpPr>
                <p:cNvPr id="102" name="矩形: 圆角 101">
                  <a:extLst>
                    <a:ext uri="{FF2B5EF4-FFF2-40B4-BE49-F238E27FC236}">
                      <a16:creationId xmlns:a16="http://schemas.microsoft.com/office/drawing/2014/main" id="{4DCC19F1-4501-5C42-813F-A6C0E1082D05}"/>
                    </a:ext>
                  </a:extLst>
                </p:cNvPr>
                <p:cNvSpPr/>
                <p:nvPr/>
              </p:nvSpPr>
              <p:spPr>
                <a:xfrm>
                  <a:off x="577746" y="3059788"/>
                  <a:ext cx="720000" cy="7200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A3EFE03-C526-731D-7CAB-BF8F53917202}"/>
                </a:ext>
              </a:extLst>
            </p:cNvPr>
            <p:cNvGrpSpPr/>
            <p:nvPr/>
          </p:nvGrpSpPr>
          <p:grpSpPr>
            <a:xfrm>
              <a:off x="446455" y="4067519"/>
              <a:ext cx="1183498" cy="720000"/>
              <a:chOff x="362330" y="4072304"/>
              <a:chExt cx="1183498" cy="720000"/>
            </a:xfrm>
          </p:grpSpPr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8EB3AF92-AC9F-1B47-1CEB-68DC6832178D}"/>
                  </a:ext>
                </a:extLst>
              </p:cNvPr>
              <p:cNvSpPr txBox="1"/>
              <p:nvPr/>
            </p:nvSpPr>
            <p:spPr>
              <a:xfrm>
                <a:off x="362330" y="4510544"/>
                <a:ext cx="1183498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专属服务</a:t>
                </a:r>
                <a:endParaRPr lang="en-US" altLang="zh-CN" sz="1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0CBD8590-312B-96DA-A697-5CEA4753FC13}"/>
                  </a:ext>
                </a:extLst>
              </p:cNvPr>
              <p:cNvGrpSpPr/>
              <p:nvPr/>
            </p:nvGrpSpPr>
            <p:grpSpPr>
              <a:xfrm>
                <a:off x="593209" y="4072304"/>
                <a:ext cx="720000" cy="720000"/>
                <a:chOff x="593209" y="4072304"/>
                <a:chExt cx="720000" cy="720000"/>
              </a:xfrm>
            </p:grpSpPr>
            <p:sp>
              <p:nvSpPr>
                <p:cNvPr id="51" name="iconfont-11415-4630739">
                  <a:extLst>
                    <a:ext uri="{FF2B5EF4-FFF2-40B4-BE49-F238E27FC236}">
                      <a16:creationId xmlns:a16="http://schemas.microsoft.com/office/drawing/2014/main" id="{F8FD090E-5C78-2DFF-5FB8-40CF956E971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34701" y="4154846"/>
                  <a:ext cx="262274" cy="319738"/>
                </a:xfrm>
                <a:custGeom>
                  <a:avLst/>
                  <a:gdLst>
                    <a:gd name="connsiteX0" fmla="*/ 100838 w 496216"/>
                    <a:gd name="connsiteY0" fmla="*/ 574543 h 604934"/>
                    <a:gd name="connsiteX1" fmla="*/ 395519 w 496216"/>
                    <a:gd name="connsiteY1" fmla="*/ 574543 h 604934"/>
                    <a:gd name="connsiteX2" fmla="*/ 395519 w 496216"/>
                    <a:gd name="connsiteY2" fmla="*/ 587295 h 604934"/>
                    <a:gd name="connsiteX3" fmla="*/ 100838 w 496216"/>
                    <a:gd name="connsiteY3" fmla="*/ 587295 h 604934"/>
                    <a:gd name="connsiteX4" fmla="*/ 100838 w 496216"/>
                    <a:gd name="connsiteY4" fmla="*/ 548787 h 604934"/>
                    <a:gd name="connsiteX5" fmla="*/ 395519 w 496216"/>
                    <a:gd name="connsiteY5" fmla="*/ 548787 h 604934"/>
                    <a:gd name="connsiteX6" fmla="*/ 395519 w 496216"/>
                    <a:gd name="connsiteY6" fmla="*/ 564311 h 604934"/>
                    <a:gd name="connsiteX7" fmla="*/ 100838 w 496216"/>
                    <a:gd name="connsiteY7" fmla="*/ 564311 h 604934"/>
                    <a:gd name="connsiteX8" fmla="*/ 74447 w 496216"/>
                    <a:gd name="connsiteY8" fmla="*/ 511082 h 604934"/>
                    <a:gd name="connsiteX9" fmla="*/ 79551 w 496216"/>
                    <a:gd name="connsiteY9" fmla="*/ 516186 h 604934"/>
                    <a:gd name="connsiteX10" fmla="*/ 74447 w 496216"/>
                    <a:gd name="connsiteY10" fmla="*/ 521290 h 604934"/>
                    <a:gd name="connsiteX11" fmla="*/ 69342 w 496216"/>
                    <a:gd name="connsiteY11" fmla="*/ 516186 h 604934"/>
                    <a:gd name="connsiteX12" fmla="*/ 74447 w 496216"/>
                    <a:gd name="connsiteY12" fmla="*/ 511082 h 604934"/>
                    <a:gd name="connsiteX13" fmla="*/ 421770 w 496216"/>
                    <a:gd name="connsiteY13" fmla="*/ 507718 h 604934"/>
                    <a:gd name="connsiteX14" fmla="*/ 426851 w 496216"/>
                    <a:gd name="connsiteY14" fmla="*/ 512799 h 604934"/>
                    <a:gd name="connsiteX15" fmla="*/ 421770 w 496216"/>
                    <a:gd name="connsiteY15" fmla="*/ 517880 h 604934"/>
                    <a:gd name="connsiteX16" fmla="*/ 416689 w 496216"/>
                    <a:gd name="connsiteY16" fmla="*/ 512799 h 604934"/>
                    <a:gd name="connsiteX17" fmla="*/ 421770 w 496216"/>
                    <a:gd name="connsiteY17" fmla="*/ 507718 h 604934"/>
                    <a:gd name="connsiteX18" fmla="*/ 74447 w 496216"/>
                    <a:gd name="connsiteY18" fmla="*/ 500873 h 604934"/>
                    <a:gd name="connsiteX19" fmla="*/ 59134 w 496216"/>
                    <a:gd name="connsiteY19" fmla="*/ 516186 h 604934"/>
                    <a:gd name="connsiteX20" fmla="*/ 74447 w 496216"/>
                    <a:gd name="connsiteY20" fmla="*/ 531357 h 604934"/>
                    <a:gd name="connsiteX21" fmla="*/ 89618 w 496216"/>
                    <a:gd name="connsiteY21" fmla="*/ 516186 h 604934"/>
                    <a:gd name="connsiteX22" fmla="*/ 74447 w 496216"/>
                    <a:gd name="connsiteY22" fmla="*/ 500873 h 604934"/>
                    <a:gd name="connsiteX23" fmla="*/ 421754 w 496216"/>
                    <a:gd name="connsiteY23" fmla="*/ 497475 h 604934"/>
                    <a:gd name="connsiteX24" fmla="*/ 406438 w 496216"/>
                    <a:gd name="connsiteY24" fmla="*/ 512768 h 604934"/>
                    <a:gd name="connsiteX25" fmla="*/ 421754 w 496216"/>
                    <a:gd name="connsiteY25" fmla="*/ 527921 h 604934"/>
                    <a:gd name="connsiteX26" fmla="*/ 436928 w 496216"/>
                    <a:gd name="connsiteY26" fmla="*/ 512768 h 604934"/>
                    <a:gd name="connsiteX27" fmla="*/ 421754 w 496216"/>
                    <a:gd name="connsiteY27" fmla="*/ 497475 h 604934"/>
                    <a:gd name="connsiteX28" fmla="*/ 449855 w 496216"/>
                    <a:gd name="connsiteY28" fmla="*/ 432072 h 604934"/>
                    <a:gd name="connsiteX29" fmla="*/ 496216 w 496216"/>
                    <a:gd name="connsiteY29" fmla="*/ 541135 h 604934"/>
                    <a:gd name="connsiteX30" fmla="*/ 496216 w 496216"/>
                    <a:gd name="connsiteY30" fmla="*/ 546092 h 604934"/>
                    <a:gd name="connsiteX31" fmla="*/ 449855 w 496216"/>
                    <a:gd name="connsiteY31" fmla="*/ 569463 h 604934"/>
                    <a:gd name="connsiteX32" fmla="*/ 46503 w 496216"/>
                    <a:gd name="connsiteY32" fmla="*/ 432072 h 604934"/>
                    <a:gd name="connsiteX33" fmla="*/ 46503 w 496216"/>
                    <a:gd name="connsiteY33" fmla="*/ 569463 h 604934"/>
                    <a:gd name="connsiteX34" fmla="*/ 142 w 496216"/>
                    <a:gd name="connsiteY34" fmla="*/ 546092 h 604934"/>
                    <a:gd name="connsiteX35" fmla="*/ 0 w 496216"/>
                    <a:gd name="connsiteY35" fmla="*/ 541135 h 604934"/>
                    <a:gd name="connsiteX36" fmla="*/ 46503 w 496216"/>
                    <a:gd name="connsiteY36" fmla="*/ 432072 h 604934"/>
                    <a:gd name="connsiteX37" fmla="*/ 90627 w 496216"/>
                    <a:gd name="connsiteY37" fmla="*/ 396366 h 604934"/>
                    <a:gd name="connsiteX38" fmla="*/ 90627 w 496216"/>
                    <a:gd name="connsiteY38" fmla="*/ 493510 h 604934"/>
                    <a:gd name="connsiteX39" fmla="*/ 95732 w 496216"/>
                    <a:gd name="connsiteY39" fmla="*/ 498608 h 604934"/>
                    <a:gd name="connsiteX40" fmla="*/ 400624 w 496216"/>
                    <a:gd name="connsiteY40" fmla="*/ 498608 h 604934"/>
                    <a:gd name="connsiteX41" fmla="*/ 405729 w 496216"/>
                    <a:gd name="connsiteY41" fmla="*/ 493510 h 604934"/>
                    <a:gd name="connsiteX42" fmla="*/ 405729 w 496216"/>
                    <a:gd name="connsiteY42" fmla="*/ 396366 h 604934"/>
                    <a:gd name="connsiteX43" fmla="*/ 439622 w 496216"/>
                    <a:gd name="connsiteY43" fmla="*/ 421997 h 604934"/>
                    <a:gd name="connsiteX44" fmla="*/ 439622 w 496216"/>
                    <a:gd name="connsiteY44" fmla="*/ 573377 h 604934"/>
                    <a:gd name="connsiteX45" fmla="*/ 405729 w 496216"/>
                    <a:gd name="connsiteY45" fmla="*/ 584564 h 604934"/>
                    <a:gd name="connsiteX46" fmla="*/ 405729 w 496216"/>
                    <a:gd name="connsiteY46" fmla="*/ 543639 h 604934"/>
                    <a:gd name="connsiteX47" fmla="*/ 400624 w 496216"/>
                    <a:gd name="connsiteY47" fmla="*/ 538541 h 604934"/>
                    <a:gd name="connsiteX48" fmla="*/ 95732 w 496216"/>
                    <a:gd name="connsiteY48" fmla="*/ 538541 h 604934"/>
                    <a:gd name="connsiteX49" fmla="*/ 90627 w 496216"/>
                    <a:gd name="connsiteY49" fmla="*/ 543639 h 604934"/>
                    <a:gd name="connsiteX50" fmla="*/ 90627 w 496216"/>
                    <a:gd name="connsiteY50" fmla="*/ 584564 h 604934"/>
                    <a:gd name="connsiteX51" fmla="*/ 56593 w 496216"/>
                    <a:gd name="connsiteY51" fmla="*/ 573377 h 604934"/>
                    <a:gd name="connsiteX52" fmla="*/ 56593 w 496216"/>
                    <a:gd name="connsiteY52" fmla="*/ 421997 h 604934"/>
                    <a:gd name="connsiteX53" fmla="*/ 90627 w 496216"/>
                    <a:gd name="connsiteY53" fmla="*/ 396366 h 604934"/>
                    <a:gd name="connsiteX54" fmla="*/ 174295 w 496216"/>
                    <a:gd name="connsiteY54" fmla="*/ 361859 h 604934"/>
                    <a:gd name="connsiteX55" fmla="*/ 177557 w 496216"/>
                    <a:gd name="connsiteY55" fmla="*/ 363983 h 604934"/>
                    <a:gd name="connsiteX56" fmla="*/ 182237 w 496216"/>
                    <a:gd name="connsiteY56" fmla="*/ 366957 h 604934"/>
                    <a:gd name="connsiteX57" fmla="*/ 184931 w 496216"/>
                    <a:gd name="connsiteY57" fmla="*/ 368231 h 604934"/>
                    <a:gd name="connsiteX58" fmla="*/ 248178 w 496216"/>
                    <a:gd name="connsiteY58" fmla="*/ 385082 h 604934"/>
                    <a:gd name="connsiteX59" fmla="*/ 311426 w 496216"/>
                    <a:gd name="connsiteY59" fmla="*/ 368231 h 604934"/>
                    <a:gd name="connsiteX60" fmla="*/ 313978 w 496216"/>
                    <a:gd name="connsiteY60" fmla="*/ 366957 h 604934"/>
                    <a:gd name="connsiteX61" fmla="*/ 318800 w 496216"/>
                    <a:gd name="connsiteY61" fmla="*/ 363983 h 604934"/>
                    <a:gd name="connsiteX62" fmla="*/ 322061 w 496216"/>
                    <a:gd name="connsiteY62" fmla="*/ 361859 h 604934"/>
                    <a:gd name="connsiteX63" fmla="*/ 395519 w 496216"/>
                    <a:gd name="connsiteY63" fmla="*/ 390321 h 604934"/>
                    <a:gd name="connsiteX64" fmla="*/ 395519 w 496216"/>
                    <a:gd name="connsiteY64" fmla="*/ 488453 h 604934"/>
                    <a:gd name="connsiteX65" fmla="*/ 100838 w 496216"/>
                    <a:gd name="connsiteY65" fmla="*/ 488453 h 604934"/>
                    <a:gd name="connsiteX66" fmla="*/ 100838 w 496216"/>
                    <a:gd name="connsiteY66" fmla="*/ 390321 h 604934"/>
                    <a:gd name="connsiteX67" fmla="*/ 174295 w 496216"/>
                    <a:gd name="connsiteY67" fmla="*/ 361859 h 604934"/>
                    <a:gd name="connsiteX68" fmla="*/ 394810 w 496216"/>
                    <a:gd name="connsiteY68" fmla="*/ 169216 h 604934"/>
                    <a:gd name="connsiteX69" fmla="*/ 395519 w 496216"/>
                    <a:gd name="connsiteY69" fmla="*/ 185505 h 604934"/>
                    <a:gd name="connsiteX70" fmla="*/ 318091 w 496216"/>
                    <a:gd name="connsiteY70" fmla="*/ 352225 h 604934"/>
                    <a:gd name="connsiteX71" fmla="*/ 178266 w 496216"/>
                    <a:gd name="connsiteY71" fmla="*/ 352225 h 604934"/>
                    <a:gd name="connsiteX72" fmla="*/ 100838 w 496216"/>
                    <a:gd name="connsiteY72" fmla="*/ 185505 h 604934"/>
                    <a:gd name="connsiteX73" fmla="*/ 101405 w 496216"/>
                    <a:gd name="connsiteY73" fmla="*/ 169641 h 604934"/>
                    <a:gd name="connsiteX74" fmla="*/ 129909 w 496216"/>
                    <a:gd name="connsiteY74" fmla="*/ 191171 h 604934"/>
                    <a:gd name="connsiteX75" fmla="*/ 133596 w 496216"/>
                    <a:gd name="connsiteY75" fmla="*/ 192163 h 604934"/>
                    <a:gd name="connsiteX76" fmla="*/ 264912 w 496216"/>
                    <a:gd name="connsiteY76" fmla="*/ 183947 h 604934"/>
                    <a:gd name="connsiteX77" fmla="*/ 358790 w 496216"/>
                    <a:gd name="connsiteY77" fmla="*/ 192021 h 604934"/>
                    <a:gd name="connsiteX78" fmla="*/ 359925 w 496216"/>
                    <a:gd name="connsiteY78" fmla="*/ 192163 h 604934"/>
                    <a:gd name="connsiteX79" fmla="*/ 362761 w 496216"/>
                    <a:gd name="connsiteY79" fmla="*/ 191313 h 604934"/>
                    <a:gd name="connsiteX80" fmla="*/ 238110 w 496216"/>
                    <a:gd name="connsiteY80" fmla="*/ 144447 h 604934"/>
                    <a:gd name="connsiteX81" fmla="*/ 388462 w 496216"/>
                    <a:gd name="connsiteY81" fmla="*/ 161305 h 604934"/>
                    <a:gd name="connsiteX82" fmla="*/ 358817 w 496216"/>
                    <a:gd name="connsiteY82" fmla="*/ 181705 h 604934"/>
                    <a:gd name="connsiteX83" fmla="*/ 264918 w 496216"/>
                    <a:gd name="connsiteY83" fmla="*/ 173772 h 604934"/>
                    <a:gd name="connsiteX84" fmla="*/ 134282 w 496216"/>
                    <a:gd name="connsiteY84" fmla="*/ 181847 h 604934"/>
                    <a:gd name="connsiteX85" fmla="*/ 106765 w 496216"/>
                    <a:gd name="connsiteY85" fmla="*/ 161022 h 604934"/>
                    <a:gd name="connsiteX86" fmla="*/ 238110 w 496216"/>
                    <a:gd name="connsiteY86" fmla="*/ 144447 h 604934"/>
                    <a:gd name="connsiteX87" fmla="*/ 228892 w 496216"/>
                    <a:gd name="connsiteY87" fmla="*/ 11186 h 604934"/>
                    <a:gd name="connsiteX88" fmla="*/ 195000 w 496216"/>
                    <a:gd name="connsiteY88" fmla="*/ 45025 h 604934"/>
                    <a:gd name="connsiteX89" fmla="*/ 193582 w 496216"/>
                    <a:gd name="connsiteY89" fmla="*/ 49840 h 604934"/>
                    <a:gd name="connsiteX90" fmla="*/ 199963 w 496216"/>
                    <a:gd name="connsiteY90" fmla="*/ 75184 h 604934"/>
                    <a:gd name="connsiteX91" fmla="*/ 203508 w 496216"/>
                    <a:gd name="connsiteY91" fmla="*/ 78865 h 604934"/>
                    <a:gd name="connsiteX92" fmla="*/ 208472 w 496216"/>
                    <a:gd name="connsiteY92" fmla="*/ 77591 h 604934"/>
                    <a:gd name="connsiteX93" fmla="*/ 221234 w 496216"/>
                    <a:gd name="connsiteY93" fmla="*/ 64848 h 604934"/>
                    <a:gd name="connsiteX94" fmla="*/ 271719 w 496216"/>
                    <a:gd name="connsiteY94" fmla="*/ 115396 h 604934"/>
                    <a:gd name="connsiteX95" fmla="*/ 275406 w 496216"/>
                    <a:gd name="connsiteY95" fmla="*/ 116811 h 604934"/>
                    <a:gd name="connsiteX96" fmla="*/ 278951 w 496216"/>
                    <a:gd name="connsiteY96" fmla="*/ 115396 h 604934"/>
                    <a:gd name="connsiteX97" fmla="*/ 289729 w 496216"/>
                    <a:gd name="connsiteY97" fmla="*/ 104635 h 604934"/>
                    <a:gd name="connsiteX98" fmla="*/ 289729 w 496216"/>
                    <a:gd name="connsiteY98" fmla="*/ 97414 h 604934"/>
                    <a:gd name="connsiteX99" fmla="*/ 239103 w 496216"/>
                    <a:gd name="connsiteY99" fmla="*/ 47008 h 604934"/>
                    <a:gd name="connsiteX100" fmla="*/ 251865 w 496216"/>
                    <a:gd name="connsiteY100" fmla="*/ 34265 h 604934"/>
                    <a:gd name="connsiteX101" fmla="*/ 251865 w 496216"/>
                    <a:gd name="connsiteY101" fmla="*/ 27044 h 604934"/>
                    <a:gd name="connsiteX102" fmla="*/ 235983 w 496216"/>
                    <a:gd name="connsiteY102" fmla="*/ 11186 h 604934"/>
                    <a:gd name="connsiteX103" fmla="*/ 228892 w 496216"/>
                    <a:gd name="connsiteY103" fmla="*/ 11186 h 604934"/>
                    <a:gd name="connsiteX104" fmla="*/ 177841 w 496216"/>
                    <a:gd name="connsiteY104" fmla="*/ 0 h 604934"/>
                    <a:gd name="connsiteX105" fmla="*/ 318516 w 496216"/>
                    <a:gd name="connsiteY105" fmla="*/ 0 h 604934"/>
                    <a:gd name="connsiteX106" fmla="*/ 395519 w 496216"/>
                    <a:gd name="connsiteY106" fmla="*/ 76883 h 604934"/>
                    <a:gd name="connsiteX107" fmla="*/ 395519 w 496216"/>
                    <a:gd name="connsiteY107" fmla="*/ 152492 h 604934"/>
                    <a:gd name="connsiteX108" fmla="*/ 238110 w 496216"/>
                    <a:gd name="connsiteY108" fmla="*/ 134227 h 604934"/>
                    <a:gd name="connsiteX109" fmla="*/ 100838 w 496216"/>
                    <a:gd name="connsiteY109" fmla="*/ 152209 h 604934"/>
                    <a:gd name="connsiteX110" fmla="*/ 100838 w 496216"/>
                    <a:gd name="connsiteY110" fmla="*/ 76883 h 604934"/>
                    <a:gd name="connsiteX111" fmla="*/ 177841 w 496216"/>
                    <a:gd name="connsiteY111" fmla="*/ 0 h 604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</a:cxnLst>
                  <a:rect l="l" t="t" r="r" b="b"/>
                  <a:pathLst>
                    <a:path w="496216" h="604934">
                      <a:moveTo>
                        <a:pt x="100838" y="574543"/>
                      </a:moveTo>
                      <a:lnTo>
                        <a:pt x="395519" y="574543"/>
                      </a:lnTo>
                      <a:lnTo>
                        <a:pt x="395519" y="587295"/>
                      </a:lnTo>
                      <a:cubicBezTo>
                        <a:pt x="305044" y="610814"/>
                        <a:pt x="191313" y="610814"/>
                        <a:pt x="100838" y="587295"/>
                      </a:cubicBezTo>
                      <a:close/>
                      <a:moveTo>
                        <a:pt x="100838" y="548787"/>
                      </a:moveTo>
                      <a:lnTo>
                        <a:pt x="395519" y="548787"/>
                      </a:lnTo>
                      <a:lnTo>
                        <a:pt x="395519" y="564311"/>
                      </a:lnTo>
                      <a:lnTo>
                        <a:pt x="100838" y="564311"/>
                      </a:lnTo>
                      <a:close/>
                      <a:moveTo>
                        <a:pt x="74447" y="511082"/>
                      </a:moveTo>
                      <a:cubicBezTo>
                        <a:pt x="77282" y="511082"/>
                        <a:pt x="79551" y="513350"/>
                        <a:pt x="79551" y="516186"/>
                      </a:cubicBezTo>
                      <a:cubicBezTo>
                        <a:pt x="79551" y="519022"/>
                        <a:pt x="77282" y="521290"/>
                        <a:pt x="74447" y="521290"/>
                      </a:cubicBezTo>
                      <a:cubicBezTo>
                        <a:pt x="71611" y="521290"/>
                        <a:pt x="69342" y="519022"/>
                        <a:pt x="69342" y="516186"/>
                      </a:cubicBezTo>
                      <a:cubicBezTo>
                        <a:pt x="69342" y="513350"/>
                        <a:pt x="71611" y="511082"/>
                        <a:pt x="74447" y="511082"/>
                      </a:cubicBezTo>
                      <a:close/>
                      <a:moveTo>
                        <a:pt x="421770" y="507718"/>
                      </a:moveTo>
                      <a:cubicBezTo>
                        <a:pt x="424576" y="507718"/>
                        <a:pt x="426851" y="509993"/>
                        <a:pt x="426851" y="512799"/>
                      </a:cubicBezTo>
                      <a:cubicBezTo>
                        <a:pt x="426851" y="515605"/>
                        <a:pt x="424576" y="517880"/>
                        <a:pt x="421770" y="517880"/>
                      </a:cubicBezTo>
                      <a:cubicBezTo>
                        <a:pt x="418964" y="517880"/>
                        <a:pt x="416689" y="515605"/>
                        <a:pt x="416689" y="512799"/>
                      </a:cubicBezTo>
                      <a:cubicBezTo>
                        <a:pt x="416689" y="509993"/>
                        <a:pt x="418964" y="507718"/>
                        <a:pt x="421770" y="507718"/>
                      </a:cubicBezTo>
                      <a:close/>
                      <a:moveTo>
                        <a:pt x="74447" y="500873"/>
                      </a:moveTo>
                      <a:cubicBezTo>
                        <a:pt x="66081" y="500873"/>
                        <a:pt x="59134" y="507821"/>
                        <a:pt x="59134" y="516186"/>
                      </a:cubicBezTo>
                      <a:cubicBezTo>
                        <a:pt x="59134" y="524551"/>
                        <a:pt x="66081" y="531357"/>
                        <a:pt x="74447" y="531357"/>
                      </a:cubicBezTo>
                      <a:cubicBezTo>
                        <a:pt x="82812" y="531357"/>
                        <a:pt x="89618" y="524551"/>
                        <a:pt x="89618" y="516186"/>
                      </a:cubicBezTo>
                      <a:cubicBezTo>
                        <a:pt x="89618" y="507821"/>
                        <a:pt x="82812" y="500873"/>
                        <a:pt x="74447" y="500873"/>
                      </a:cubicBezTo>
                      <a:close/>
                      <a:moveTo>
                        <a:pt x="421754" y="497475"/>
                      </a:moveTo>
                      <a:cubicBezTo>
                        <a:pt x="413245" y="497475"/>
                        <a:pt x="406438" y="504413"/>
                        <a:pt x="406438" y="512768"/>
                      </a:cubicBezTo>
                      <a:cubicBezTo>
                        <a:pt x="406438" y="521123"/>
                        <a:pt x="413387" y="527921"/>
                        <a:pt x="421754" y="527921"/>
                      </a:cubicBezTo>
                      <a:cubicBezTo>
                        <a:pt x="430121" y="527921"/>
                        <a:pt x="436928" y="521123"/>
                        <a:pt x="436928" y="512768"/>
                      </a:cubicBezTo>
                      <a:cubicBezTo>
                        <a:pt x="436928" y="504413"/>
                        <a:pt x="430121" y="497475"/>
                        <a:pt x="421754" y="497475"/>
                      </a:cubicBezTo>
                      <a:close/>
                      <a:moveTo>
                        <a:pt x="449855" y="432072"/>
                      </a:moveTo>
                      <a:cubicBezTo>
                        <a:pt x="480337" y="464083"/>
                        <a:pt x="496216" y="501617"/>
                        <a:pt x="496216" y="541135"/>
                      </a:cubicBezTo>
                      <a:cubicBezTo>
                        <a:pt x="496216" y="542835"/>
                        <a:pt x="496216" y="544534"/>
                        <a:pt x="496216" y="546092"/>
                      </a:cubicBezTo>
                      <a:cubicBezTo>
                        <a:pt x="482606" y="554591"/>
                        <a:pt x="467010" y="562381"/>
                        <a:pt x="449855" y="569463"/>
                      </a:cubicBezTo>
                      <a:close/>
                      <a:moveTo>
                        <a:pt x="46503" y="432072"/>
                      </a:moveTo>
                      <a:lnTo>
                        <a:pt x="46503" y="569463"/>
                      </a:lnTo>
                      <a:cubicBezTo>
                        <a:pt x="29206" y="562381"/>
                        <a:pt x="13752" y="554591"/>
                        <a:pt x="142" y="546092"/>
                      </a:cubicBezTo>
                      <a:cubicBezTo>
                        <a:pt x="142" y="544534"/>
                        <a:pt x="0" y="542835"/>
                        <a:pt x="0" y="541135"/>
                      </a:cubicBezTo>
                      <a:cubicBezTo>
                        <a:pt x="142" y="501617"/>
                        <a:pt x="16021" y="464083"/>
                        <a:pt x="46503" y="432072"/>
                      </a:cubicBezTo>
                      <a:close/>
                      <a:moveTo>
                        <a:pt x="90627" y="396366"/>
                      </a:moveTo>
                      <a:lnTo>
                        <a:pt x="90627" y="493510"/>
                      </a:lnTo>
                      <a:cubicBezTo>
                        <a:pt x="90627" y="496342"/>
                        <a:pt x="92896" y="498608"/>
                        <a:pt x="95732" y="498608"/>
                      </a:cubicBezTo>
                      <a:lnTo>
                        <a:pt x="400624" y="498608"/>
                      </a:lnTo>
                      <a:cubicBezTo>
                        <a:pt x="403460" y="498608"/>
                        <a:pt x="405729" y="496342"/>
                        <a:pt x="405729" y="493510"/>
                      </a:cubicBezTo>
                      <a:lnTo>
                        <a:pt x="405729" y="396366"/>
                      </a:lnTo>
                      <a:cubicBezTo>
                        <a:pt x="418067" y="404013"/>
                        <a:pt x="429412" y="412651"/>
                        <a:pt x="439622" y="421997"/>
                      </a:cubicBezTo>
                      <a:lnTo>
                        <a:pt x="439622" y="573377"/>
                      </a:lnTo>
                      <a:cubicBezTo>
                        <a:pt x="428845" y="577484"/>
                        <a:pt x="417500" y="581165"/>
                        <a:pt x="405729" y="584564"/>
                      </a:cubicBezTo>
                      <a:lnTo>
                        <a:pt x="405729" y="543639"/>
                      </a:lnTo>
                      <a:cubicBezTo>
                        <a:pt x="405729" y="540807"/>
                        <a:pt x="403460" y="538541"/>
                        <a:pt x="400624" y="538541"/>
                      </a:cubicBezTo>
                      <a:lnTo>
                        <a:pt x="95732" y="538541"/>
                      </a:lnTo>
                      <a:cubicBezTo>
                        <a:pt x="92896" y="538541"/>
                        <a:pt x="90627" y="540807"/>
                        <a:pt x="90627" y="543639"/>
                      </a:cubicBezTo>
                      <a:lnTo>
                        <a:pt x="90627" y="584564"/>
                      </a:lnTo>
                      <a:cubicBezTo>
                        <a:pt x="78857" y="581165"/>
                        <a:pt x="67512" y="577484"/>
                        <a:pt x="56593" y="573377"/>
                      </a:cubicBezTo>
                      <a:lnTo>
                        <a:pt x="56593" y="421997"/>
                      </a:lnTo>
                      <a:cubicBezTo>
                        <a:pt x="66945" y="412651"/>
                        <a:pt x="78290" y="404013"/>
                        <a:pt x="90627" y="396366"/>
                      </a:cubicBezTo>
                      <a:close/>
                      <a:moveTo>
                        <a:pt x="174295" y="361859"/>
                      </a:moveTo>
                      <a:cubicBezTo>
                        <a:pt x="175430" y="362567"/>
                        <a:pt x="176423" y="363275"/>
                        <a:pt x="177557" y="363983"/>
                      </a:cubicBezTo>
                      <a:cubicBezTo>
                        <a:pt x="179117" y="364974"/>
                        <a:pt x="180677" y="365966"/>
                        <a:pt x="182237" y="366957"/>
                      </a:cubicBezTo>
                      <a:cubicBezTo>
                        <a:pt x="183088" y="367382"/>
                        <a:pt x="184080" y="367806"/>
                        <a:pt x="184931" y="368231"/>
                      </a:cubicBezTo>
                      <a:cubicBezTo>
                        <a:pt x="204785" y="379276"/>
                        <a:pt x="226340" y="385082"/>
                        <a:pt x="248178" y="385082"/>
                      </a:cubicBezTo>
                      <a:cubicBezTo>
                        <a:pt x="270017" y="385082"/>
                        <a:pt x="291572" y="379276"/>
                        <a:pt x="311426" y="368231"/>
                      </a:cubicBezTo>
                      <a:cubicBezTo>
                        <a:pt x="312276" y="367806"/>
                        <a:pt x="313127" y="367382"/>
                        <a:pt x="313978" y="366957"/>
                      </a:cubicBezTo>
                      <a:cubicBezTo>
                        <a:pt x="315680" y="365966"/>
                        <a:pt x="317240" y="364974"/>
                        <a:pt x="318800" y="363983"/>
                      </a:cubicBezTo>
                      <a:cubicBezTo>
                        <a:pt x="319934" y="363275"/>
                        <a:pt x="320927" y="362567"/>
                        <a:pt x="322061" y="361859"/>
                      </a:cubicBezTo>
                      <a:cubicBezTo>
                        <a:pt x="348296" y="368090"/>
                        <a:pt x="372971" y="377719"/>
                        <a:pt x="395519" y="390321"/>
                      </a:cubicBezTo>
                      <a:lnTo>
                        <a:pt x="395519" y="488453"/>
                      </a:lnTo>
                      <a:lnTo>
                        <a:pt x="100838" y="488453"/>
                      </a:lnTo>
                      <a:lnTo>
                        <a:pt x="100838" y="390321"/>
                      </a:lnTo>
                      <a:cubicBezTo>
                        <a:pt x="123386" y="377719"/>
                        <a:pt x="148061" y="368090"/>
                        <a:pt x="174295" y="361859"/>
                      </a:cubicBezTo>
                      <a:close/>
                      <a:moveTo>
                        <a:pt x="394810" y="169216"/>
                      </a:moveTo>
                      <a:cubicBezTo>
                        <a:pt x="395377" y="175024"/>
                        <a:pt x="395519" y="180406"/>
                        <a:pt x="395519" y="185505"/>
                      </a:cubicBezTo>
                      <a:cubicBezTo>
                        <a:pt x="395519" y="255196"/>
                        <a:pt x="365881" y="319079"/>
                        <a:pt x="318091" y="352225"/>
                      </a:cubicBezTo>
                      <a:cubicBezTo>
                        <a:pt x="275406" y="381971"/>
                        <a:pt x="220951" y="381971"/>
                        <a:pt x="178266" y="352225"/>
                      </a:cubicBezTo>
                      <a:cubicBezTo>
                        <a:pt x="130476" y="319079"/>
                        <a:pt x="100838" y="255196"/>
                        <a:pt x="100838" y="185505"/>
                      </a:cubicBezTo>
                      <a:cubicBezTo>
                        <a:pt x="100838" y="180548"/>
                        <a:pt x="100980" y="175307"/>
                        <a:pt x="101405" y="169641"/>
                      </a:cubicBezTo>
                      <a:lnTo>
                        <a:pt x="129909" y="191171"/>
                      </a:lnTo>
                      <a:cubicBezTo>
                        <a:pt x="130902" y="192021"/>
                        <a:pt x="132178" y="192446"/>
                        <a:pt x="133596" y="192163"/>
                      </a:cubicBezTo>
                      <a:cubicBezTo>
                        <a:pt x="134163" y="192163"/>
                        <a:pt x="198829" y="183947"/>
                        <a:pt x="264912" y="183947"/>
                      </a:cubicBezTo>
                      <a:cubicBezTo>
                        <a:pt x="303626" y="183947"/>
                        <a:pt x="335108" y="186639"/>
                        <a:pt x="358790" y="192021"/>
                      </a:cubicBezTo>
                      <a:cubicBezTo>
                        <a:pt x="359074" y="192163"/>
                        <a:pt x="359499" y="192163"/>
                        <a:pt x="359925" y="192163"/>
                      </a:cubicBezTo>
                      <a:cubicBezTo>
                        <a:pt x="360917" y="192163"/>
                        <a:pt x="361910" y="191880"/>
                        <a:pt x="362761" y="191313"/>
                      </a:cubicBezTo>
                      <a:close/>
                      <a:moveTo>
                        <a:pt x="238110" y="144447"/>
                      </a:moveTo>
                      <a:cubicBezTo>
                        <a:pt x="306619" y="144447"/>
                        <a:pt x="365058" y="155922"/>
                        <a:pt x="388462" y="161305"/>
                      </a:cubicBezTo>
                      <a:lnTo>
                        <a:pt x="358817" y="181705"/>
                      </a:lnTo>
                      <a:cubicBezTo>
                        <a:pt x="334704" y="176464"/>
                        <a:pt x="303215" y="173772"/>
                        <a:pt x="264918" y="173772"/>
                      </a:cubicBezTo>
                      <a:cubicBezTo>
                        <a:pt x="204777" y="173772"/>
                        <a:pt x="145913" y="180430"/>
                        <a:pt x="134282" y="181847"/>
                      </a:cubicBezTo>
                      <a:lnTo>
                        <a:pt x="106765" y="161022"/>
                      </a:lnTo>
                      <a:cubicBezTo>
                        <a:pt x="146055" y="149972"/>
                        <a:pt x="190168" y="144447"/>
                        <a:pt x="238110" y="144447"/>
                      </a:cubicBezTo>
                      <a:close/>
                      <a:moveTo>
                        <a:pt x="228892" y="11186"/>
                      </a:moveTo>
                      <a:lnTo>
                        <a:pt x="195000" y="45025"/>
                      </a:lnTo>
                      <a:cubicBezTo>
                        <a:pt x="193723" y="46158"/>
                        <a:pt x="193156" y="47999"/>
                        <a:pt x="193582" y="49840"/>
                      </a:cubicBezTo>
                      <a:lnTo>
                        <a:pt x="199963" y="75184"/>
                      </a:lnTo>
                      <a:cubicBezTo>
                        <a:pt x="200388" y="76883"/>
                        <a:pt x="201807" y="78299"/>
                        <a:pt x="203508" y="78865"/>
                      </a:cubicBezTo>
                      <a:cubicBezTo>
                        <a:pt x="205352" y="79290"/>
                        <a:pt x="207195" y="78865"/>
                        <a:pt x="208472" y="77591"/>
                      </a:cubicBezTo>
                      <a:lnTo>
                        <a:pt x="221234" y="64848"/>
                      </a:lnTo>
                      <a:lnTo>
                        <a:pt x="271719" y="115396"/>
                      </a:lnTo>
                      <a:cubicBezTo>
                        <a:pt x="272711" y="116245"/>
                        <a:pt x="274130" y="116811"/>
                        <a:pt x="275406" y="116811"/>
                      </a:cubicBezTo>
                      <a:cubicBezTo>
                        <a:pt x="276682" y="116811"/>
                        <a:pt x="277958" y="116387"/>
                        <a:pt x="278951" y="115396"/>
                      </a:cubicBezTo>
                      <a:lnTo>
                        <a:pt x="289729" y="104635"/>
                      </a:lnTo>
                      <a:cubicBezTo>
                        <a:pt x="291714" y="102652"/>
                        <a:pt x="291714" y="99396"/>
                        <a:pt x="289729" y="97414"/>
                      </a:cubicBezTo>
                      <a:lnTo>
                        <a:pt x="239103" y="47008"/>
                      </a:lnTo>
                      <a:lnTo>
                        <a:pt x="251865" y="34265"/>
                      </a:lnTo>
                      <a:cubicBezTo>
                        <a:pt x="253851" y="32282"/>
                        <a:pt x="253851" y="29026"/>
                        <a:pt x="251865" y="27044"/>
                      </a:cubicBezTo>
                      <a:lnTo>
                        <a:pt x="235983" y="11186"/>
                      </a:lnTo>
                      <a:cubicBezTo>
                        <a:pt x="233997" y="9203"/>
                        <a:pt x="230878" y="9203"/>
                        <a:pt x="228892" y="11186"/>
                      </a:cubicBezTo>
                      <a:close/>
                      <a:moveTo>
                        <a:pt x="177841" y="0"/>
                      </a:moveTo>
                      <a:lnTo>
                        <a:pt x="318516" y="0"/>
                      </a:lnTo>
                      <a:cubicBezTo>
                        <a:pt x="360917" y="0"/>
                        <a:pt x="395519" y="34548"/>
                        <a:pt x="395519" y="76883"/>
                      </a:cubicBezTo>
                      <a:lnTo>
                        <a:pt x="395519" y="152492"/>
                      </a:lnTo>
                      <a:cubicBezTo>
                        <a:pt x="375949" y="147820"/>
                        <a:pt x="312985" y="134227"/>
                        <a:pt x="238110" y="134227"/>
                      </a:cubicBezTo>
                      <a:cubicBezTo>
                        <a:pt x="187909" y="134227"/>
                        <a:pt x="141679" y="140315"/>
                        <a:pt x="100838" y="152209"/>
                      </a:cubicBezTo>
                      <a:lnTo>
                        <a:pt x="100838" y="76883"/>
                      </a:lnTo>
                      <a:cubicBezTo>
                        <a:pt x="100838" y="34548"/>
                        <a:pt x="135298" y="0"/>
                        <a:pt x="1778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/>
                </a:p>
              </p:txBody>
            </p:sp>
            <p:sp>
              <p:nvSpPr>
                <p:cNvPr id="103" name="矩形: 圆角 102">
                  <a:extLst>
                    <a:ext uri="{FF2B5EF4-FFF2-40B4-BE49-F238E27FC236}">
                      <a16:creationId xmlns:a16="http://schemas.microsoft.com/office/drawing/2014/main" id="{8605A680-752A-F480-A87C-07770ADD307A}"/>
                    </a:ext>
                  </a:extLst>
                </p:cNvPr>
                <p:cNvSpPr/>
                <p:nvPr/>
              </p:nvSpPr>
              <p:spPr>
                <a:xfrm>
                  <a:off x="593209" y="4072304"/>
                  <a:ext cx="720000" cy="720000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31FDF6F9-3EB2-7B32-9185-41BBE7EA0B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695" y="1158203"/>
              <a:ext cx="3451705" cy="544450"/>
            </a:xfrm>
            <a:custGeom>
              <a:avLst/>
              <a:gdLst/>
              <a:ahLst/>
              <a:cxnLst/>
              <a:rect l="l" t="t" r="r" b="b"/>
              <a:pathLst>
                <a:path w="2414986" h="298682">
                  <a:moveTo>
                    <a:pt x="64438" y="154435"/>
                  </a:moveTo>
                  <a:lnTo>
                    <a:pt x="64438" y="232709"/>
                  </a:lnTo>
                  <a:cubicBezTo>
                    <a:pt x="64438" y="235576"/>
                    <a:pt x="65336" y="237954"/>
                    <a:pt x="67132" y="239844"/>
                  </a:cubicBezTo>
                  <a:cubicBezTo>
                    <a:pt x="68928" y="241734"/>
                    <a:pt x="71219" y="242679"/>
                    <a:pt x="74005" y="242679"/>
                  </a:cubicBezTo>
                  <a:lnTo>
                    <a:pt x="159184" y="242679"/>
                  </a:lnTo>
                  <a:cubicBezTo>
                    <a:pt x="161701" y="242679"/>
                    <a:pt x="163925" y="241715"/>
                    <a:pt x="165856" y="239787"/>
                  </a:cubicBezTo>
                  <a:cubicBezTo>
                    <a:pt x="167786" y="237858"/>
                    <a:pt x="168751" y="235499"/>
                    <a:pt x="168751" y="232709"/>
                  </a:cubicBezTo>
                  <a:lnTo>
                    <a:pt x="168751" y="164003"/>
                  </a:lnTo>
                  <a:cubicBezTo>
                    <a:pt x="168751" y="161221"/>
                    <a:pt x="167805" y="158931"/>
                    <a:pt x="165913" y="157133"/>
                  </a:cubicBezTo>
                  <a:cubicBezTo>
                    <a:pt x="164021" y="155334"/>
                    <a:pt x="161778" y="154435"/>
                    <a:pt x="159184" y="154435"/>
                  </a:cubicBezTo>
                  <a:close/>
                  <a:moveTo>
                    <a:pt x="1327589" y="148260"/>
                  </a:moveTo>
                  <a:lnTo>
                    <a:pt x="1393639" y="148260"/>
                  </a:lnTo>
                  <a:lnTo>
                    <a:pt x="1393639" y="177589"/>
                  </a:lnTo>
                  <a:lnTo>
                    <a:pt x="1519801" y="177589"/>
                  </a:lnTo>
                  <a:lnTo>
                    <a:pt x="1519801" y="225957"/>
                  </a:lnTo>
                  <a:lnTo>
                    <a:pt x="1393639" y="225957"/>
                  </a:lnTo>
                  <a:lnTo>
                    <a:pt x="1393639" y="236254"/>
                  </a:lnTo>
                  <a:lnTo>
                    <a:pt x="1539486" y="236254"/>
                  </a:lnTo>
                  <a:lnTo>
                    <a:pt x="1539486" y="285422"/>
                  </a:lnTo>
                  <a:lnTo>
                    <a:pt x="1393639" y="285422"/>
                  </a:lnTo>
                  <a:lnTo>
                    <a:pt x="1393639" y="298682"/>
                  </a:lnTo>
                  <a:lnTo>
                    <a:pt x="1327589" y="298682"/>
                  </a:lnTo>
                  <a:lnTo>
                    <a:pt x="1327589" y="285422"/>
                  </a:lnTo>
                  <a:lnTo>
                    <a:pt x="1177716" y="285422"/>
                  </a:lnTo>
                  <a:lnTo>
                    <a:pt x="1177716" y="236254"/>
                  </a:lnTo>
                  <a:lnTo>
                    <a:pt x="1327589" y="236254"/>
                  </a:lnTo>
                  <a:lnTo>
                    <a:pt x="1327589" y="225957"/>
                  </a:lnTo>
                  <a:lnTo>
                    <a:pt x="1192180" y="225957"/>
                  </a:lnTo>
                  <a:lnTo>
                    <a:pt x="1217189" y="165135"/>
                  </a:lnTo>
                  <a:lnTo>
                    <a:pt x="1285153" y="165135"/>
                  </a:lnTo>
                  <a:lnTo>
                    <a:pt x="1279528" y="177589"/>
                  </a:lnTo>
                  <a:lnTo>
                    <a:pt x="1327589" y="177589"/>
                  </a:lnTo>
                  <a:close/>
                  <a:moveTo>
                    <a:pt x="1182138" y="97632"/>
                  </a:moveTo>
                  <a:lnTo>
                    <a:pt x="1497223" y="97632"/>
                  </a:lnTo>
                  <a:cubicBezTo>
                    <a:pt x="1503422" y="97632"/>
                    <a:pt x="1508602" y="98603"/>
                    <a:pt x="1512761" y="100544"/>
                  </a:cubicBezTo>
                  <a:cubicBezTo>
                    <a:pt x="1518227" y="102792"/>
                    <a:pt x="1522973" y="105933"/>
                    <a:pt x="1527001" y="109964"/>
                  </a:cubicBezTo>
                  <a:cubicBezTo>
                    <a:pt x="1527956" y="111108"/>
                    <a:pt x="1529337" y="112828"/>
                    <a:pt x="1531141" y="115126"/>
                  </a:cubicBezTo>
                  <a:cubicBezTo>
                    <a:pt x="1532946" y="117423"/>
                    <a:pt x="1534277" y="119860"/>
                    <a:pt x="1535134" y="122437"/>
                  </a:cubicBezTo>
                  <a:cubicBezTo>
                    <a:pt x="1537502" y="127169"/>
                    <a:pt x="1538686" y="132585"/>
                    <a:pt x="1538686" y="138686"/>
                  </a:cubicBezTo>
                  <a:lnTo>
                    <a:pt x="1538686" y="164879"/>
                  </a:lnTo>
                  <a:lnTo>
                    <a:pt x="1479061" y="164879"/>
                  </a:lnTo>
                  <a:lnTo>
                    <a:pt x="1479061" y="145521"/>
                  </a:lnTo>
                  <a:cubicBezTo>
                    <a:pt x="1479061" y="143609"/>
                    <a:pt x="1478443" y="142114"/>
                    <a:pt x="1477205" y="141034"/>
                  </a:cubicBezTo>
                  <a:cubicBezTo>
                    <a:pt x="1475695" y="139524"/>
                    <a:pt x="1474197" y="138769"/>
                    <a:pt x="1472713" y="138769"/>
                  </a:cubicBezTo>
                  <a:lnTo>
                    <a:pt x="1246179" y="138769"/>
                  </a:lnTo>
                  <a:lnTo>
                    <a:pt x="1246179" y="164879"/>
                  </a:lnTo>
                  <a:lnTo>
                    <a:pt x="1182138" y="164879"/>
                  </a:lnTo>
                  <a:close/>
                  <a:moveTo>
                    <a:pt x="940780" y="53987"/>
                  </a:moveTo>
                  <a:cubicBezTo>
                    <a:pt x="937913" y="53987"/>
                    <a:pt x="935602" y="54865"/>
                    <a:pt x="933846" y="56620"/>
                  </a:cubicBezTo>
                  <a:cubicBezTo>
                    <a:pt x="932091" y="58376"/>
                    <a:pt x="931213" y="60553"/>
                    <a:pt x="931213" y="63151"/>
                  </a:cubicBezTo>
                  <a:lnTo>
                    <a:pt x="931213" y="232709"/>
                  </a:lnTo>
                  <a:cubicBezTo>
                    <a:pt x="931213" y="235576"/>
                    <a:pt x="932111" y="237954"/>
                    <a:pt x="933907" y="239844"/>
                  </a:cubicBezTo>
                  <a:cubicBezTo>
                    <a:pt x="935703" y="241734"/>
                    <a:pt x="937994" y="242679"/>
                    <a:pt x="940780" y="242679"/>
                  </a:cubicBezTo>
                  <a:lnTo>
                    <a:pt x="1040825" y="242679"/>
                  </a:lnTo>
                  <a:cubicBezTo>
                    <a:pt x="1043342" y="242679"/>
                    <a:pt x="1045566" y="241715"/>
                    <a:pt x="1047497" y="239787"/>
                  </a:cubicBezTo>
                  <a:cubicBezTo>
                    <a:pt x="1049427" y="237858"/>
                    <a:pt x="1050393" y="235499"/>
                    <a:pt x="1050393" y="232709"/>
                  </a:cubicBezTo>
                  <a:lnTo>
                    <a:pt x="1050393" y="63151"/>
                  </a:lnTo>
                  <a:cubicBezTo>
                    <a:pt x="1050393" y="60638"/>
                    <a:pt x="1049447" y="58483"/>
                    <a:pt x="1047554" y="56684"/>
                  </a:cubicBezTo>
                  <a:cubicBezTo>
                    <a:pt x="1045662" y="54886"/>
                    <a:pt x="1043419" y="53987"/>
                    <a:pt x="1040825" y="53987"/>
                  </a:cubicBezTo>
                  <a:close/>
                  <a:moveTo>
                    <a:pt x="645505" y="53987"/>
                  </a:moveTo>
                  <a:cubicBezTo>
                    <a:pt x="642638" y="53987"/>
                    <a:pt x="640327" y="54865"/>
                    <a:pt x="638571" y="56620"/>
                  </a:cubicBezTo>
                  <a:cubicBezTo>
                    <a:pt x="636816" y="58376"/>
                    <a:pt x="635938" y="60553"/>
                    <a:pt x="635938" y="63151"/>
                  </a:cubicBezTo>
                  <a:lnTo>
                    <a:pt x="635938" y="232709"/>
                  </a:lnTo>
                  <a:cubicBezTo>
                    <a:pt x="635938" y="235576"/>
                    <a:pt x="636836" y="237954"/>
                    <a:pt x="638632" y="239844"/>
                  </a:cubicBezTo>
                  <a:cubicBezTo>
                    <a:pt x="640428" y="241734"/>
                    <a:pt x="642719" y="242679"/>
                    <a:pt x="645505" y="242679"/>
                  </a:cubicBezTo>
                  <a:lnTo>
                    <a:pt x="745550" y="242679"/>
                  </a:lnTo>
                  <a:cubicBezTo>
                    <a:pt x="748067" y="242679"/>
                    <a:pt x="750291" y="241715"/>
                    <a:pt x="752222" y="239787"/>
                  </a:cubicBezTo>
                  <a:cubicBezTo>
                    <a:pt x="754152" y="237858"/>
                    <a:pt x="755118" y="235499"/>
                    <a:pt x="755118" y="232709"/>
                  </a:cubicBezTo>
                  <a:lnTo>
                    <a:pt x="755118" y="63151"/>
                  </a:lnTo>
                  <a:cubicBezTo>
                    <a:pt x="755118" y="60638"/>
                    <a:pt x="754172" y="58483"/>
                    <a:pt x="752279" y="56684"/>
                  </a:cubicBezTo>
                  <a:cubicBezTo>
                    <a:pt x="750387" y="54886"/>
                    <a:pt x="748144" y="53987"/>
                    <a:pt x="745550" y="53987"/>
                  </a:cubicBezTo>
                  <a:close/>
                  <a:moveTo>
                    <a:pt x="929933" y="8838"/>
                  </a:moveTo>
                  <a:lnTo>
                    <a:pt x="1051673" y="8838"/>
                  </a:lnTo>
                  <a:cubicBezTo>
                    <a:pt x="1060235" y="8838"/>
                    <a:pt x="1068409" y="10495"/>
                    <a:pt x="1076193" y="13810"/>
                  </a:cubicBezTo>
                  <a:cubicBezTo>
                    <a:pt x="1083977" y="17125"/>
                    <a:pt x="1090660" y="21646"/>
                    <a:pt x="1096243" y="27374"/>
                  </a:cubicBezTo>
                  <a:cubicBezTo>
                    <a:pt x="1101825" y="33102"/>
                    <a:pt x="1106253" y="39733"/>
                    <a:pt x="1109525" y="47267"/>
                  </a:cubicBezTo>
                  <a:cubicBezTo>
                    <a:pt x="1112797" y="54802"/>
                    <a:pt x="1114434" y="62908"/>
                    <a:pt x="1114434" y="71586"/>
                  </a:cubicBezTo>
                  <a:lnTo>
                    <a:pt x="1114434" y="224671"/>
                  </a:lnTo>
                  <a:cubicBezTo>
                    <a:pt x="1114434" y="233229"/>
                    <a:pt x="1112772" y="241337"/>
                    <a:pt x="1109448" y="248993"/>
                  </a:cubicBezTo>
                  <a:cubicBezTo>
                    <a:pt x="1106125" y="256649"/>
                    <a:pt x="1101691" y="263249"/>
                    <a:pt x="1096147" y="268793"/>
                  </a:cubicBezTo>
                  <a:cubicBezTo>
                    <a:pt x="1090603" y="274337"/>
                    <a:pt x="1083960" y="278830"/>
                    <a:pt x="1076218" y="282271"/>
                  </a:cubicBezTo>
                  <a:cubicBezTo>
                    <a:pt x="1068477" y="285711"/>
                    <a:pt x="1060295" y="287432"/>
                    <a:pt x="1051673" y="287432"/>
                  </a:cubicBezTo>
                  <a:lnTo>
                    <a:pt x="929933" y="287432"/>
                  </a:lnTo>
                  <a:cubicBezTo>
                    <a:pt x="920948" y="287432"/>
                    <a:pt x="912694" y="285729"/>
                    <a:pt x="905173" y="282322"/>
                  </a:cubicBezTo>
                  <a:cubicBezTo>
                    <a:pt x="897651" y="278915"/>
                    <a:pt x="891015" y="274407"/>
                    <a:pt x="885264" y="268796"/>
                  </a:cubicBezTo>
                  <a:cubicBezTo>
                    <a:pt x="879512" y="263186"/>
                    <a:pt x="874993" y="256593"/>
                    <a:pt x="871706" y="249018"/>
                  </a:cubicBezTo>
                  <a:cubicBezTo>
                    <a:pt x="868419" y="241443"/>
                    <a:pt x="866775" y="233328"/>
                    <a:pt x="866775" y="224671"/>
                  </a:cubicBezTo>
                  <a:lnTo>
                    <a:pt x="866775" y="71586"/>
                  </a:lnTo>
                  <a:cubicBezTo>
                    <a:pt x="866775" y="62814"/>
                    <a:pt x="868409" y="54663"/>
                    <a:pt x="871677" y="47133"/>
                  </a:cubicBezTo>
                  <a:cubicBezTo>
                    <a:pt x="874945" y="39603"/>
                    <a:pt x="879412" y="33004"/>
                    <a:pt x="885078" y="27336"/>
                  </a:cubicBezTo>
                  <a:cubicBezTo>
                    <a:pt x="890744" y="21668"/>
                    <a:pt x="897415" y="17168"/>
                    <a:pt x="905093" y="13836"/>
                  </a:cubicBezTo>
                  <a:cubicBezTo>
                    <a:pt x="912770" y="10504"/>
                    <a:pt x="921050" y="8838"/>
                    <a:pt x="929933" y="8838"/>
                  </a:cubicBezTo>
                  <a:close/>
                  <a:moveTo>
                    <a:pt x="634658" y="8838"/>
                  </a:moveTo>
                  <a:lnTo>
                    <a:pt x="756398" y="8838"/>
                  </a:lnTo>
                  <a:cubicBezTo>
                    <a:pt x="764960" y="8838"/>
                    <a:pt x="773134" y="10495"/>
                    <a:pt x="780918" y="13810"/>
                  </a:cubicBezTo>
                  <a:cubicBezTo>
                    <a:pt x="788702" y="17125"/>
                    <a:pt x="795385" y="21646"/>
                    <a:pt x="800968" y="27374"/>
                  </a:cubicBezTo>
                  <a:cubicBezTo>
                    <a:pt x="806550" y="33102"/>
                    <a:pt x="810978" y="39733"/>
                    <a:pt x="814250" y="47267"/>
                  </a:cubicBezTo>
                  <a:cubicBezTo>
                    <a:pt x="817522" y="54802"/>
                    <a:pt x="819159" y="62908"/>
                    <a:pt x="819159" y="71586"/>
                  </a:cubicBezTo>
                  <a:lnTo>
                    <a:pt x="819159" y="224671"/>
                  </a:lnTo>
                  <a:cubicBezTo>
                    <a:pt x="819159" y="233229"/>
                    <a:pt x="817497" y="241337"/>
                    <a:pt x="814173" y="248993"/>
                  </a:cubicBezTo>
                  <a:cubicBezTo>
                    <a:pt x="810850" y="256649"/>
                    <a:pt x="806416" y="263249"/>
                    <a:pt x="800872" y="268793"/>
                  </a:cubicBezTo>
                  <a:cubicBezTo>
                    <a:pt x="795327" y="274337"/>
                    <a:pt x="788685" y="278830"/>
                    <a:pt x="780943" y="282271"/>
                  </a:cubicBezTo>
                  <a:cubicBezTo>
                    <a:pt x="773202" y="285711"/>
                    <a:pt x="765020" y="287432"/>
                    <a:pt x="756398" y="287432"/>
                  </a:cubicBezTo>
                  <a:lnTo>
                    <a:pt x="634658" y="287432"/>
                  </a:lnTo>
                  <a:cubicBezTo>
                    <a:pt x="625673" y="287432"/>
                    <a:pt x="617419" y="285729"/>
                    <a:pt x="609898" y="282322"/>
                  </a:cubicBezTo>
                  <a:cubicBezTo>
                    <a:pt x="602376" y="278915"/>
                    <a:pt x="595740" y="274407"/>
                    <a:pt x="589989" y="268796"/>
                  </a:cubicBezTo>
                  <a:cubicBezTo>
                    <a:pt x="584237" y="263186"/>
                    <a:pt x="579718" y="256593"/>
                    <a:pt x="576431" y="249018"/>
                  </a:cubicBezTo>
                  <a:cubicBezTo>
                    <a:pt x="573144" y="241443"/>
                    <a:pt x="571500" y="233328"/>
                    <a:pt x="571500" y="224671"/>
                  </a:cubicBezTo>
                  <a:lnTo>
                    <a:pt x="571500" y="71586"/>
                  </a:lnTo>
                  <a:cubicBezTo>
                    <a:pt x="571500" y="62814"/>
                    <a:pt x="573134" y="54663"/>
                    <a:pt x="576402" y="47133"/>
                  </a:cubicBezTo>
                  <a:cubicBezTo>
                    <a:pt x="579670" y="39603"/>
                    <a:pt x="584137" y="33004"/>
                    <a:pt x="589803" y="27336"/>
                  </a:cubicBezTo>
                  <a:cubicBezTo>
                    <a:pt x="595469" y="21668"/>
                    <a:pt x="602140" y="17168"/>
                    <a:pt x="609818" y="13836"/>
                  </a:cubicBezTo>
                  <a:cubicBezTo>
                    <a:pt x="617495" y="10504"/>
                    <a:pt x="625775" y="8838"/>
                    <a:pt x="634658" y="8838"/>
                  </a:cubicBezTo>
                  <a:close/>
                  <a:moveTo>
                    <a:pt x="295275" y="8038"/>
                  </a:moveTo>
                  <a:lnTo>
                    <a:pt x="456872" y="8038"/>
                  </a:lnTo>
                  <a:cubicBezTo>
                    <a:pt x="465776" y="8038"/>
                    <a:pt x="474023" y="9755"/>
                    <a:pt x="481612" y="13189"/>
                  </a:cubicBezTo>
                  <a:cubicBezTo>
                    <a:pt x="489202" y="16624"/>
                    <a:pt x="495864" y="21137"/>
                    <a:pt x="501598" y="26728"/>
                  </a:cubicBezTo>
                  <a:cubicBezTo>
                    <a:pt x="507333" y="32319"/>
                    <a:pt x="511838" y="38890"/>
                    <a:pt x="515114" y="46442"/>
                  </a:cubicBezTo>
                  <a:cubicBezTo>
                    <a:pt x="518391" y="53993"/>
                    <a:pt x="520029" y="62108"/>
                    <a:pt x="520029" y="70786"/>
                  </a:cubicBezTo>
                  <a:lnTo>
                    <a:pt x="520029" y="223468"/>
                  </a:lnTo>
                  <a:cubicBezTo>
                    <a:pt x="520029" y="232291"/>
                    <a:pt x="518368" y="240531"/>
                    <a:pt x="515044" y="248189"/>
                  </a:cubicBezTo>
                  <a:cubicBezTo>
                    <a:pt x="511721" y="255848"/>
                    <a:pt x="507218" y="262517"/>
                    <a:pt x="501538" y="268198"/>
                  </a:cubicBezTo>
                  <a:cubicBezTo>
                    <a:pt x="495857" y="273879"/>
                    <a:pt x="489211" y="278370"/>
                    <a:pt x="481600" y="281672"/>
                  </a:cubicBezTo>
                  <a:cubicBezTo>
                    <a:pt x="473988" y="284974"/>
                    <a:pt x="465746" y="286626"/>
                    <a:pt x="456872" y="286626"/>
                  </a:cubicBezTo>
                  <a:lnTo>
                    <a:pt x="295275" y="286626"/>
                  </a:lnTo>
                  <a:lnTo>
                    <a:pt x="295275" y="241879"/>
                  </a:lnTo>
                  <a:lnTo>
                    <a:pt x="446427" y="241879"/>
                  </a:lnTo>
                  <a:cubicBezTo>
                    <a:pt x="448676" y="241879"/>
                    <a:pt x="450764" y="240914"/>
                    <a:pt x="452693" y="238984"/>
                  </a:cubicBezTo>
                  <a:cubicBezTo>
                    <a:pt x="454621" y="237053"/>
                    <a:pt x="455585" y="234827"/>
                    <a:pt x="455585" y="232306"/>
                  </a:cubicBezTo>
                  <a:lnTo>
                    <a:pt x="455585" y="170108"/>
                  </a:lnTo>
                  <a:lnTo>
                    <a:pt x="305316" y="170108"/>
                  </a:lnTo>
                  <a:lnTo>
                    <a:pt x="305316" y="124959"/>
                  </a:lnTo>
                  <a:lnTo>
                    <a:pt x="455585" y="124959"/>
                  </a:lnTo>
                  <a:lnTo>
                    <a:pt x="455585" y="62748"/>
                  </a:lnTo>
                  <a:cubicBezTo>
                    <a:pt x="455585" y="59966"/>
                    <a:pt x="454640" y="57677"/>
                    <a:pt x="452750" y="55881"/>
                  </a:cubicBezTo>
                  <a:cubicBezTo>
                    <a:pt x="450860" y="54085"/>
                    <a:pt x="448753" y="53187"/>
                    <a:pt x="446427" y="53187"/>
                  </a:cubicBezTo>
                  <a:lnTo>
                    <a:pt x="295275" y="53187"/>
                  </a:lnTo>
                  <a:close/>
                  <a:moveTo>
                    <a:pt x="63158" y="8038"/>
                  </a:moveTo>
                  <a:lnTo>
                    <a:pt x="234399" y="8038"/>
                  </a:lnTo>
                  <a:lnTo>
                    <a:pt x="234399" y="53187"/>
                  </a:lnTo>
                  <a:lnTo>
                    <a:pt x="74005" y="53187"/>
                  </a:lnTo>
                  <a:cubicBezTo>
                    <a:pt x="71138" y="53187"/>
                    <a:pt x="68827" y="54064"/>
                    <a:pt x="67071" y="55817"/>
                  </a:cubicBezTo>
                  <a:cubicBezTo>
                    <a:pt x="65316" y="57571"/>
                    <a:pt x="64438" y="59881"/>
                    <a:pt x="64438" y="62748"/>
                  </a:cubicBezTo>
                  <a:lnTo>
                    <a:pt x="64438" y="109286"/>
                  </a:lnTo>
                  <a:lnTo>
                    <a:pt x="170031" y="109286"/>
                  </a:lnTo>
                  <a:cubicBezTo>
                    <a:pt x="178620" y="109286"/>
                    <a:pt x="186795" y="111011"/>
                    <a:pt x="194558" y="114460"/>
                  </a:cubicBezTo>
                  <a:cubicBezTo>
                    <a:pt x="202321" y="117909"/>
                    <a:pt x="209061" y="122422"/>
                    <a:pt x="214781" y="127998"/>
                  </a:cubicBezTo>
                  <a:cubicBezTo>
                    <a:pt x="220500" y="133575"/>
                    <a:pt x="224999" y="140138"/>
                    <a:pt x="228277" y="147690"/>
                  </a:cubicBezTo>
                  <a:cubicBezTo>
                    <a:pt x="231556" y="155242"/>
                    <a:pt x="233195" y="163356"/>
                    <a:pt x="233195" y="172034"/>
                  </a:cubicBezTo>
                  <a:lnTo>
                    <a:pt x="233195" y="224671"/>
                  </a:lnTo>
                  <a:cubicBezTo>
                    <a:pt x="233195" y="233229"/>
                    <a:pt x="231540" y="241322"/>
                    <a:pt x="228229" y="248948"/>
                  </a:cubicBezTo>
                  <a:cubicBezTo>
                    <a:pt x="224919" y="256574"/>
                    <a:pt x="220394" y="263185"/>
                    <a:pt x="214656" y="268780"/>
                  </a:cubicBezTo>
                  <a:cubicBezTo>
                    <a:pt x="208917" y="274376"/>
                    <a:pt x="202201" y="278883"/>
                    <a:pt x="194507" y="282303"/>
                  </a:cubicBezTo>
                  <a:cubicBezTo>
                    <a:pt x="186812" y="285722"/>
                    <a:pt x="178654" y="287432"/>
                    <a:pt x="170031" y="287432"/>
                  </a:cubicBezTo>
                  <a:lnTo>
                    <a:pt x="63158" y="287432"/>
                  </a:lnTo>
                  <a:cubicBezTo>
                    <a:pt x="54173" y="287432"/>
                    <a:pt x="45896" y="285718"/>
                    <a:pt x="38327" y="282290"/>
                  </a:cubicBezTo>
                  <a:cubicBezTo>
                    <a:pt x="30759" y="278862"/>
                    <a:pt x="24192" y="274365"/>
                    <a:pt x="18626" y="268799"/>
                  </a:cubicBezTo>
                  <a:cubicBezTo>
                    <a:pt x="13061" y="263234"/>
                    <a:pt x="8565" y="256667"/>
                    <a:pt x="5139" y="249098"/>
                  </a:cubicBezTo>
                  <a:cubicBezTo>
                    <a:pt x="1713" y="241530"/>
                    <a:pt x="0" y="233387"/>
                    <a:pt x="0" y="224671"/>
                  </a:cubicBezTo>
                  <a:lnTo>
                    <a:pt x="0" y="70786"/>
                  </a:lnTo>
                  <a:cubicBezTo>
                    <a:pt x="0" y="61954"/>
                    <a:pt x="1695" y="53793"/>
                    <a:pt x="5084" y="46301"/>
                  </a:cubicBezTo>
                  <a:cubicBezTo>
                    <a:pt x="8474" y="38809"/>
                    <a:pt x="12945" y="32287"/>
                    <a:pt x="18498" y="26734"/>
                  </a:cubicBezTo>
                  <a:cubicBezTo>
                    <a:pt x="24051" y="21181"/>
                    <a:pt x="30647" y="16677"/>
                    <a:pt x="38286" y="13221"/>
                  </a:cubicBezTo>
                  <a:cubicBezTo>
                    <a:pt x="45925" y="9766"/>
                    <a:pt x="54215" y="8038"/>
                    <a:pt x="63158" y="8038"/>
                  </a:cubicBezTo>
                  <a:close/>
                  <a:moveTo>
                    <a:pt x="1628723" y="3616"/>
                  </a:moveTo>
                  <a:lnTo>
                    <a:pt x="1869553" y="3616"/>
                  </a:lnTo>
                  <a:lnTo>
                    <a:pt x="1869553" y="129925"/>
                  </a:lnTo>
                  <a:lnTo>
                    <a:pt x="1700988" y="129925"/>
                  </a:lnTo>
                  <a:lnTo>
                    <a:pt x="1694370" y="166345"/>
                  </a:lnTo>
                  <a:lnTo>
                    <a:pt x="1873169" y="166345"/>
                  </a:lnTo>
                  <a:lnTo>
                    <a:pt x="1873169" y="249585"/>
                  </a:lnTo>
                  <a:cubicBezTo>
                    <a:pt x="1873169" y="256253"/>
                    <a:pt x="1871912" y="262546"/>
                    <a:pt x="1869396" y="268463"/>
                  </a:cubicBezTo>
                  <a:cubicBezTo>
                    <a:pt x="1866881" y="274381"/>
                    <a:pt x="1863448" y="279516"/>
                    <a:pt x="1859096" y="283867"/>
                  </a:cubicBezTo>
                  <a:cubicBezTo>
                    <a:pt x="1854745" y="288219"/>
                    <a:pt x="1849634" y="291642"/>
                    <a:pt x="1843766" y="294135"/>
                  </a:cubicBezTo>
                  <a:cubicBezTo>
                    <a:pt x="1837898" y="296629"/>
                    <a:pt x="1831601" y="297876"/>
                    <a:pt x="1824878" y="297876"/>
                  </a:cubicBezTo>
                  <a:lnTo>
                    <a:pt x="1630330" y="297876"/>
                  </a:lnTo>
                  <a:lnTo>
                    <a:pt x="1649330" y="250314"/>
                  </a:lnTo>
                  <a:lnTo>
                    <a:pt x="1800770" y="250314"/>
                  </a:lnTo>
                  <a:cubicBezTo>
                    <a:pt x="1803061" y="250314"/>
                    <a:pt x="1805094" y="249494"/>
                    <a:pt x="1806869" y="247854"/>
                  </a:cubicBezTo>
                  <a:cubicBezTo>
                    <a:pt x="1808644" y="246213"/>
                    <a:pt x="1809397" y="244222"/>
                    <a:pt x="1809128" y="241879"/>
                  </a:cubicBezTo>
                  <a:lnTo>
                    <a:pt x="1809128" y="213900"/>
                  </a:lnTo>
                  <a:lnTo>
                    <a:pt x="1628723" y="213900"/>
                  </a:lnTo>
                  <a:lnTo>
                    <a:pt x="1646860" y="82369"/>
                  </a:lnTo>
                  <a:lnTo>
                    <a:pt x="1805512" y="82369"/>
                  </a:lnTo>
                  <a:lnTo>
                    <a:pt x="1805512" y="51177"/>
                  </a:lnTo>
                  <a:lnTo>
                    <a:pt x="1628723" y="51177"/>
                  </a:lnTo>
                  <a:lnTo>
                    <a:pt x="1628723" y="43863"/>
                  </a:lnTo>
                  <a:close/>
                  <a:moveTo>
                    <a:pt x="2112509" y="1203"/>
                  </a:moveTo>
                  <a:lnTo>
                    <a:pt x="2177119" y="1203"/>
                  </a:lnTo>
                  <a:lnTo>
                    <a:pt x="2170694" y="20895"/>
                  </a:lnTo>
                  <a:lnTo>
                    <a:pt x="2414986" y="20895"/>
                  </a:lnTo>
                  <a:lnTo>
                    <a:pt x="2414986" y="68053"/>
                  </a:lnTo>
                  <a:lnTo>
                    <a:pt x="2156250" y="68053"/>
                  </a:lnTo>
                  <a:lnTo>
                    <a:pt x="2134530" y="128171"/>
                  </a:lnTo>
                  <a:lnTo>
                    <a:pt x="2142088" y="128171"/>
                  </a:lnTo>
                  <a:lnTo>
                    <a:pt x="2203486" y="128171"/>
                  </a:lnTo>
                  <a:lnTo>
                    <a:pt x="2203486" y="88391"/>
                  </a:lnTo>
                  <a:lnTo>
                    <a:pt x="2266720" y="88391"/>
                  </a:lnTo>
                  <a:lnTo>
                    <a:pt x="2266720" y="128171"/>
                  </a:lnTo>
                  <a:lnTo>
                    <a:pt x="2403736" y="128171"/>
                  </a:lnTo>
                  <a:lnTo>
                    <a:pt x="2403736" y="174927"/>
                  </a:lnTo>
                  <a:lnTo>
                    <a:pt x="2266720" y="174927"/>
                  </a:lnTo>
                  <a:lnTo>
                    <a:pt x="2266720" y="214956"/>
                  </a:lnTo>
                  <a:lnTo>
                    <a:pt x="2414986" y="214956"/>
                  </a:lnTo>
                  <a:lnTo>
                    <a:pt x="2414986" y="262115"/>
                  </a:lnTo>
                  <a:lnTo>
                    <a:pt x="2266720" y="262115"/>
                  </a:lnTo>
                  <a:lnTo>
                    <a:pt x="2266720" y="297070"/>
                  </a:lnTo>
                  <a:lnTo>
                    <a:pt x="2203486" y="297070"/>
                  </a:lnTo>
                  <a:lnTo>
                    <a:pt x="2203486" y="262115"/>
                  </a:lnTo>
                  <a:lnTo>
                    <a:pt x="2055226" y="262115"/>
                  </a:lnTo>
                  <a:lnTo>
                    <a:pt x="2055226" y="214956"/>
                  </a:lnTo>
                  <a:lnTo>
                    <a:pt x="2203486" y="214956"/>
                  </a:lnTo>
                  <a:lnTo>
                    <a:pt x="2203486" y="174927"/>
                  </a:lnTo>
                  <a:lnTo>
                    <a:pt x="2117180" y="174927"/>
                  </a:lnTo>
                  <a:lnTo>
                    <a:pt x="2076997" y="174927"/>
                  </a:lnTo>
                  <a:lnTo>
                    <a:pt x="2055623" y="174927"/>
                  </a:lnTo>
                  <a:lnTo>
                    <a:pt x="2091787" y="68053"/>
                  </a:lnTo>
                  <a:lnTo>
                    <a:pt x="2055226" y="68053"/>
                  </a:lnTo>
                  <a:lnTo>
                    <a:pt x="2055226" y="20895"/>
                  </a:lnTo>
                  <a:lnTo>
                    <a:pt x="2106084" y="20895"/>
                  </a:lnTo>
                  <a:close/>
                  <a:moveTo>
                    <a:pt x="1903151" y="806"/>
                  </a:moveTo>
                  <a:lnTo>
                    <a:pt x="1965586" y="806"/>
                  </a:lnTo>
                  <a:lnTo>
                    <a:pt x="1965586" y="297473"/>
                  </a:lnTo>
                  <a:lnTo>
                    <a:pt x="1903151" y="297473"/>
                  </a:lnTo>
                  <a:close/>
                  <a:moveTo>
                    <a:pt x="1321963" y="0"/>
                  </a:moveTo>
                  <a:lnTo>
                    <a:pt x="1396045" y="0"/>
                  </a:lnTo>
                  <a:lnTo>
                    <a:pt x="1396045" y="16472"/>
                  </a:lnTo>
                  <a:lnTo>
                    <a:pt x="1539889" y="16472"/>
                  </a:lnTo>
                  <a:lnTo>
                    <a:pt x="1539889" y="63631"/>
                  </a:lnTo>
                  <a:lnTo>
                    <a:pt x="1463548" y="63631"/>
                  </a:lnTo>
                  <a:lnTo>
                    <a:pt x="1538686" y="90951"/>
                  </a:lnTo>
                  <a:lnTo>
                    <a:pt x="1445713" y="90951"/>
                  </a:lnTo>
                  <a:lnTo>
                    <a:pt x="1370985" y="63631"/>
                  </a:lnTo>
                  <a:lnTo>
                    <a:pt x="1339697" y="63631"/>
                  </a:lnTo>
                  <a:lnTo>
                    <a:pt x="1271400" y="92557"/>
                  </a:lnTo>
                  <a:lnTo>
                    <a:pt x="1178926" y="92557"/>
                  </a:lnTo>
                  <a:lnTo>
                    <a:pt x="1246826" y="63631"/>
                  </a:lnTo>
                  <a:lnTo>
                    <a:pt x="1177716" y="63631"/>
                  </a:lnTo>
                  <a:lnTo>
                    <a:pt x="1177716" y="16472"/>
                  </a:lnTo>
                  <a:lnTo>
                    <a:pt x="1321963" y="16472"/>
                  </a:lnTo>
                  <a:close/>
                </a:path>
              </a:pathLst>
            </a:custGeom>
            <a:solidFill>
              <a:srgbClr val="F2C343"/>
            </a:solidFill>
            <a:ln w="381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3200">
                  <a:solidFill>
                    <a:schemeClr val="bg1"/>
                  </a:solidFill>
                  <a:latin typeface="庞门正道标题体3.0" panose="02010600030101010101" pitchFamily="2" charset="-122"/>
                  <a:ea typeface="庞门正道标题体3.0" panose="02010600030101010101" pitchFamily="2" charset="-122"/>
                  <a:cs typeface="阿里巴巴普惠体 R" panose="00020600040101010101" pitchFamily="18" charset="-122"/>
                </a:defRPr>
              </a:lvl1pPr>
            </a:lstStyle>
            <a:p>
              <a:endParaRPr lang="zh-CN" altLang="en-US" b="1" spc="300" dirty="0">
                <a:solidFill>
                  <a:srgbClr val="F2C343"/>
                </a:solidFill>
                <a:cs typeface="胡晓波男神体" panose="02010600030101010101" pitchFamily="2" charset="-122"/>
              </a:endParaRPr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75BF4A9A-630F-A0E9-1F07-E952559AE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24636" y="934065"/>
              <a:ext cx="1060063" cy="899369"/>
            </a:xfrm>
            <a:prstGeom prst="rect">
              <a:avLst/>
            </a:prstGeom>
          </p:spPr>
        </p:pic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FADEB59C-853E-D3CA-6EBA-D9F4E3CC741D}"/>
              </a:ext>
            </a:extLst>
          </p:cNvPr>
          <p:cNvGrpSpPr/>
          <p:nvPr/>
        </p:nvGrpSpPr>
        <p:grpSpPr>
          <a:xfrm>
            <a:off x="11689598" y="229847"/>
            <a:ext cx="252000" cy="252000"/>
            <a:chOff x="11736938" y="136163"/>
            <a:chExt cx="252000" cy="252000"/>
          </a:xfrm>
        </p:grpSpPr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3594CE10-2D43-19AE-11B9-0A0685C7A914}"/>
                </a:ext>
              </a:extLst>
            </p:cNvPr>
            <p:cNvCxnSpPr/>
            <p:nvPr/>
          </p:nvCxnSpPr>
          <p:spPr>
            <a:xfrm>
              <a:off x="11736938" y="140246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E02F8B32-9A54-6AAF-FE86-0BC7ADD888C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862938" y="262163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8A74FBA7-8E51-2FA0-5AE6-E9BAE675839A}"/>
              </a:ext>
            </a:extLst>
          </p:cNvPr>
          <p:cNvGrpSpPr/>
          <p:nvPr/>
        </p:nvGrpSpPr>
        <p:grpSpPr>
          <a:xfrm flipH="1" flipV="1">
            <a:off x="259537" y="229847"/>
            <a:ext cx="252000" cy="252000"/>
            <a:chOff x="9142257" y="3868781"/>
            <a:chExt cx="252000" cy="252000"/>
          </a:xfrm>
        </p:grpSpPr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BC5EC475-7C32-8FDC-01CD-DFFBF78CC723}"/>
                </a:ext>
              </a:extLst>
            </p:cNvPr>
            <p:cNvCxnSpPr/>
            <p:nvPr/>
          </p:nvCxnSpPr>
          <p:spPr>
            <a:xfrm flipV="1">
              <a:off x="9142257" y="4116698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97436C84-C6BC-44AB-BBB3-1AA98B93C59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268257" y="3994781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1E3AEA35-4946-DD52-B76E-E8989E892D61}"/>
              </a:ext>
            </a:extLst>
          </p:cNvPr>
          <p:cNvGrpSpPr/>
          <p:nvPr/>
        </p:nvGrpSpPr>
        <p:grpSpPr>
          <a:xfrm flipH="1" flipV="1">
            <a:off x="250402" y="6379696"/>
            <a:ext cx="252000" cy="252000"/>
            <a:chOff x="11736938" y="136163"/>
            <a:chExt cx="252000" cy="252000"/>
          </a:xfrm>
        </p:grpSpPr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69DA2BF9-3387-2650-3DDE-85FAC2A584A2}"/>
                </a:ext>
              </a:extLst>
            </p:cNvPr>
            <p:cNvCxnSpPr/>
            <p:nvPr/>
          </p:nvCxnSpPr>
          <p:spPr>
            <a:xfrm>
              <a:off x="11736938" y="140246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7C8D1C60-36AF-EA1D-DE1E-CD6657BE284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862938" y="262163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05FFD3C3-52A6-29F0-7C24-24E19ECCECE7}"/>
              </a:ext>
            </a:extLst>
          </p:cNvPr>
          <p:cNvGrpSpPr/>
          <p:nvPr/>
        </p:nvGrpSpPr>
        <p:grpSpPr>
          <a:xfrm>
            <a:off x="11680463" y="6379696"/>
            <a:ext cx="252000" cy="252000"/>
            <a:chOff x="9142257" y="3868781"/>
            <a:chExt cx="252000" cy="252000"/>
          </a:xfrm>
        </p:grpSpPr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818A4F82-E1C1-CB4E-CE4E-421879647D31}"/>
                </a:ext>
              </a:extLst>
            </p:cNvPr>
            <p:cNvCxnSpPr/>
            <p:nvPr/>
          </p:nvCxnSpPr>
          <p:spPr>
            <a:xfrm flipV="1">
              <a:off x="9142257" y="4116698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CB0F6F49-BE50-5182-B595-44C3898ECBD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268257" y="3994781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65127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6B176C8-6148-C599-2948-E67CC5BD05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32" name="矩形: 圆角 531">
            <a:extLst>
              <a:ext uri="{FF2B5EF4-FFF2-40B4-BE49-F238E27FC236}">
                <a16:creationId xmlns:a16="http://schemas.microsoft.com/office/drawing/2014/main" id="{8FBE7749-DB52-F415-5F29-941D2182C32E}"/>
              </a:ext>
            </a:extLst>
          </p:cNvPr>
          <p:cNvSpPr/>
          <p:nvPr/>
        </p:nvSpPr>
        <p:spPr>
          <a:xfrm>
            <a:off x="0" y="1231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35143">
                  <a:alpha val="80000"/>
                </a:srgbClr>
              </a:gs>
              <a:gs pos="46000">
                <a:srgbClr val="135143">
                  <a:alpha val="30000"/>
                </a:srgbClr>
              </a:gs>
              <a:gs pos="100000">
                <a:srgbClr val="135143">
                  <a:alpha val="80000"/>
                </a:srgbClr>
              </a:gs>
            </a:gsLst>
            <a:lin ang="36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</p:txBody>
      </p:sp>
      <p:sp>
        <p:nvSpPr>
          <p:cNvPr id="481" name="文本框 480">
            <a:extLst>
              <a:ext uri="{FF2B5EF4-FFF2-40B4-BE49-F238E27FC236}">
                <a16:creationId xmlns:a16="http://schemas.microsoft.com/office/drawing/2014/main" id="{AE455525-BDDE-6783-0217-827E3CF9C32C}"/>
              </a:ext>
            </a:extLst>
          </p:cNvPr>
          <p:cNvSpPr txBox="1"/>
          <p:nvPr/>
        </p:nvSpPr>
        <p:spPr>
          <a:xfrm>
            <a:off x="5441937" y="430625"/>
            <a:ext cx="734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 dirty="0">
                <a:gradFill>
                  <a:gsLst>
                    <a:gs pos="0">
                      <a:schemeClr val="bg1"/>
                    </a:gs>
                    <a:gs pos="7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1</a:t>
            </a:r>
            <a:endParaRPr lang="zh-CN" altLang="en-US" sz="7200" i="1" dirty="0">
              <a:gradFill>
                <a:gsLst>
                  <a:gs pos="0">
                    <a:schemeClr val="bg1"/>
                  </a:gs>
                  <a:gs pos="79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庞门正道标题体3.0" panose="02010600030101010101" pitchFamily="2" charset="-122"/>
              <a:ea typeface="庞门正道标题体3.0" panose="02010600030101010101" pitchFamily="2" charset="-122"/>
            </a:endParaRPr>
          </a:p>
        </p:txBody>
      </p:sp>
      <p:sp>
        <p:nvSpPr>
          <p:cNvPr id="482" name="文本框 481">
            <a:extLst>
              <a:ext uri="{FF2B5EF4-FFF2-40B4-BE49-F238E27FC236}">
                <a16:creationId xmlns:a16="http://schemas.microsoft.com/office/drawing/2014/main" id="{D3183FAB-3F32-A947-6F59-DD06AB249A81}"/>
              </a:ext>
            </a:extLst>
          </p:cNvPr>
          <p:cNvSpPr txBox="1"/>
          <p:nvPr/>
        </p:nvSpPr>
        <p:spPr>
          <a:xfrm>
            <a:off x="5769108" y="1419548"/>
            <a:ext cx="881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 dirty="0">
                <a:gradFill>
                  <a:gsLst>
                    <a:gs pos="0">
                      <a:schemeClr val="bg1"/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2</a:t>
            </a:r>
            <a:endParaRPr lang="zh-CN" altLang="en-US" sz="7200" i="1" dirty="0">
              <a:gradFill>
                <a:gsLst>
                  <a:gs pos="0">
                    <a:schemeClr val="bg1"/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庞门正道标题体3.0" panose="02010600030101010101" pitchFamily="2" charset="-122"/>
              <a:ea typeface="庞门正道标题体3.0" panose="02010600030101010101" pitchFamily="2" charset="-122"/>
            </a:endParaRPr>
          </a:p>
        </p:txBody>
      </p:sp>
      <p:sp>
        <p:nvSpPr>
          <p:cNvPr id="483" name="文本框 482">
            <a:extLst>
              <a:ext uri="{FF2B5EF4-FFF2-40B4-BE49-F238E27FC236}">
                <a16:creationId xmlns:a16="http://schemas.microsoft.com/office/drawing/2014/main" id="{AD7FD78F-ACDA-C71F-AAFD-B0BF32A8F4F3}"/>
              </a:ext>
            </a:extLst>
          </p:cNvPr>
          <p:cNvSpPr txBox="1"/>
          <p:nvPr/>
        </p:nvSpPr>
        <p:spPr>
          <a:xfrm>
            <a:off x="6290416" y="2510091"/>
            <a:ext cx="1365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 dirty="0">
                <a:gradFill>
                  <a:gsLst>
                    <a:gs pos="0">
                      <a:schemeClr val="bg1"/>
                    </a:gs>
                    <a:gs pos="7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3</a:t>
            </a:r>
            <a:endParaRPr lang="zh-CN" altLang="en-US" sz="7200" i="1" dirty="0">
              <a:gradFill>
                <a:gsLst>
                  <a:gs pos="0">
                    <a:schemeClr val="bg1"/>
                  </a:gs>
                  <a:gs pos="77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庞门正道标题体3.0" panose="02010600030101010101" pitchFamily="2" charset="-122"/>
              <a:ea typeface="庞门正道标题体3.0" panose="02010600030101010101" pitchFamily="2" charset="-122"/>
            </a:endParaRPr>
          </a:p>
        </p:txBody>
      </p:sp>
      <p:sp>
        <p:nvSpPr>
          <p:cNvPr id="484" name="文本框 483">
            <a:extLst>
              <a:ext uri="{FF2B5EF4-FFF2-40B4-BE49-F238E27FC236}">
                <a16:creationId xmlns:a16="http://schemas.microsoft.com/office/drawing/2014/main" id="{CAEA44A0-60DC-6BB3-DEA5-D335774D5C12}"/>
              </a:ext>
            </a:extLst>
          </p:cNvPr>
          <p:cNvSpPr txBox="1"/>
          <p:nvPr/>
        </p:nvSpPr>
        <p:spPr>
          <a:xfrm>
            <a:off x="7023816" y="4125165"/>
            <a:ext cx="1365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 dirty="0">
                <a:gradFill>
                  <a:gsLst>
                    <a:gs pos="0">
                      <a:schemeClr val="bg1"/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4</a:t>
            </a:r>
            <a:endParaRPr lang="zh-CN" altLang="en-US" sz="7200" i="1" dirty="0">
              <a:gradFill>
                <a:gsLst>
                  <a:gs pos="0">
                    <a:schemeClr val="bg1"/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庞门正道标题体3.0" panose="02010600030101010101" pitchFamily="2" charset="-122"/>
              <a:ea typeface="庞门正道标题体3.0" panose="02010600030101010101" pitchFamily="2" charset="-122"/>
            </a:endParaRPr>
          </a:p>
        </p:txBody>
      </p:sp>
      <p:sp>
        <p:nvSpPr>
          <p:cNvPr id="485" name="文本框 484">
            <a:extLst>
              <a:ext uri="{FF2B5EF4-FFF2-40B4-BE49-F238E27FC236}">
                <a16:creationId xmlns:a16="http://schemas.microsoft.com/office/drawing/2014/main" id="{D39EBF40-1D32-593B-963D-E39B6AAF75FA}"/>
              </a:ext>
            </a:extLst>
          </p:cNvPr>
          <p:cNvSpPr txBox="1"/>
          <p:nvPr/>
        </p:nvSpPr>
        <p:spPr>
          <a:xfrm>
            <a:off x="7647869" y="5363513"/>
            <a:ext cx="1365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 dirty="0">
                <a:gradFill>
                  <a:gsLst>
                    <a:gs pos="0">
                      <a:schemeClr val="bg1"/>
                    </a:gs>
                    <a:gs pos="7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5</a:t>
            </a:r>
            <a:endParaRPr lang="zh-CN" altLang="en-US" sz="7200" i="1" dirty="0">
              <a:gradFill>
                <a:gsLst>
                  <a:gs pos="0">
                    <a:schemeClr val="bg1"/>
                  </a:gs>
                  <a:gs pos="77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庞门正道标题体3.0" panose="02010600030101010101" pitchFamily="2" charset="-122"/>
              <a:ea typeface="庞门正道标题体3.0" panose="02010600030101010101" pitchFamily="2" charset="-122"/>
            </a:endParaRPr>
          </a:p>
        </p:txBody>
      </p:sp>
      <p:grpSp>
        <p:nvGrpSpPr>
          <p:cNvPr id="465" name="组合 464">
            <a:extLst>
              <a:ext uri="{FF2B5EF4-FFF2-40B4-BE49-F238E27FC236}">
                <a16:creationId xmlns:a16="http://schemas.microsoft.com/office/drawing/2014/main" id="{B96A9DF9-FAE9-4719-D39F-C13124498B79}"/>
              </a:ext>
            </a:extLst>
          </p:cNvPr>
          <p:cNvGrpSpPr/>
          <p:nvPr/>
        </p:nvGrpSpPr>
        <p:grpSpPr>
          <a:xfrm>
            <a:off x="486218" y="442764"/>
            <a:ext cx="5260344" cy="1739086"/>
            <a:chOff x="322660" y="350354"/>
            <a:chExt cx="5260344" cy="1739086"/>
          </a:xfrm>
        </p:grpSpPr>
        <p:grpSp>
          <p:nvGrpSpPr>
            <p:cNvPr id="459" name="组合 458">
              <a:extLst>
                <a:ext uri="{FF2B5EF4-FFF2-40B4-BE49-F238E27FC236}">
                  <a16:creationId xmlns:a16="http://schemas.microsoft.com/office/drawing/2014/main" id="{FF310CE4-EC00-399E-EFA9-1A1F38EEF1FC}"/>
                </a:ext>
              </a:extLst>
            </p:cNvPr>
            <p:cNvGrpSpPr/>
            <p:nvPr/>
          </p:nvGrpSpPr>
          <p:grpSpPr>
            <a:xfrm>
              <a:off x="322660" y="350354"/>
              <a:ext cx="5260344" cy="1739086"/>
              <a:chOff x="322660" y="350354"/>
              <a:chExt cx="5260344" cy="1739086"/>
            </a:xfrm>
          </p:grpSpPr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4C6388FB-EF0B-DFB6-9253-F7EF4CBAE7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34011" y="1265586"/>
                <a:ext cx="748993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8D551271-B7B9-FB43-B1A0-6A2143F2DB96}"/>
                  </a:ext>
                </a:extLst>
              </p:cNvPr>
              <p:cNvSpPr/>
              <p:nvPr/>
            </p:nvSpPr>
            <p:spPr>
              <a:xfrm flipV="1">
                <a:off x="322660" y="350354"/>
                <a:ext cx="4460400" cy="1739086"/>
              </a:xfrm>
              <a:custGeom>
                <a:avLst/>
                <a:gdLst>
                  <a:gd name="connsiteX0" fmla="*/ 0 w 4460400"/>
                  <a:gd name="connsiteY0" fmla="*/ 1739086 h 1739086"/>
                  <a:gd name="connsiteX1" fmla="*/ 4396906 w 4460400"/>
                  <a:gd name="connsiteY1" fmla="*/ 1739086 h 1739086"/>
                  <a:gd name="connsiteX2" fmla="*/ 4460400 w 4460400"/>
                  <a:gd name="connsiteY2" fmla="*/ 1675592 h 1739086"/>
                  <a:gd name="connsiteX3" fmla="*/ 4460400 w 4460400"/>
                  <a:gd name="connsiteY3" fmla="*/ 934990 h 1739086"/>
                  <a:gd name="connsiteX4" fmla="*/ 4457978 w 4460400"/>
                  <a:gd name="connsiteY4" fmla="*/ 935479 h 1739086"/>
                  <a:gd name="connsiteX5" fmla="*/ 4343101 w 4460400"/>
                  <a:gd name="connsiteY5" fmla="*/ 820602 h 1739086"/>
                  <a:gd name="connsiteX6" fmla="*/ 4457978 w 4460400"/>
                  <a:gd name="connsiteY6" fmla="*/ 705725 h 1739086"/>
                  <a:gd name="connsiteX7" fmla="*/ 4460400 w 4460400"/>
                  <a:gd name="connsiteY7" fmla="*/ 706214 h 1739086"/>
                  <a:gd name="connsiteX8" fmla="*/ 4460400 w 4460400"/>
                  <a:gd name="connsiteY8" fmla="*/ 0 h 1739086"/>
                  <a:gd name="connsiteX9" fmla="*/ 63494 w 4460400"/>
                  <a:gd name="connsiteY9" fmla="*/ 0 h 1739086"/>
                  <a:gd name="connsiteX10" fmla="*/ 0 w 4460400"/>
                  <a:gd name="connsiteY10" fmla="*/ 63494 h 1739086"/>
                  <a:gd name="connsiteX11" fmla="*/ 0 w 4460400"/>
                  <a:gd name="connsiteY11" fmla="*/ 1739086 h 173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60400" h="1739086">
                    <a:moveTo>
                      <a:pt x="0" y="1739086"/>
                    </a:moveTo>
                    <a:lnTo>
                      <a:pt x="4396906" y="1739086"/>
                    </a:lnTo>
                    <a:cubicBezTo>
                      <a:pt x="4431973" y="1739086"/>
                      <a:pt x="4460400" y="1710659"/>
                      <a:pt x="4460400" y="1675592"/>
                    </a:cubicBezTo>
                    <a:lnTo>
                      <a:pt x="4460400" y="934990"/>
                    </a:lnTo>
                    <a:lnTo>
                      <a:pt x="4457978" y="935479"/>
                    </a:lnTo>
                    <a:cubicBezTo>
                      <a:pt x="4394533" y="935479"/>
                      <a:pt x="4343101" y="884047"/>
                      <a:pt x="4343101" y="820602"/>
                    </a:cubicBezTo>
                    <a:cubicBezTo>
                      <a:pt x="4343101" y="757157"/>
                      <a:pt x="4394533" y="705725"/>
                      <a:pt x="4457978" y="705725"/>
                    </a:cubicBezTo>
                    <a:lnTo>
                      <a:pt x="4460400" y="706214"/>
                    </a:lnTo>
                    <a:lnTo>
                      <a:pt x="4460400" y="0"/>
                    </a:lnTo>
                    <a:lnTo>
                      <a:pt x="63494" y="0"/>
                    </a:lnTo>
                    <a:cubicBezTo>
                      <a:pt x="28427" y="0"/>
                      <a:pt x="0" y="28427"/>
                      <a:pt x="0" y="63494"/>
                    </a:cubicBezTo>
                    <a:lnTo>
                      <a:pt x="0" y="1739086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6" name="文本框 195">
                <a:extLst>
                  <a:ext uri="{FF2B5EF4-FFF2-40B4-BE49-F238E27FC236}">
                    <a16:creationId xmlns:a16="http://schemas.microsoft.com/office/drawing/2014/main" id="{80DE34C0-5FC5-C752-74E4-2D05B3C48C76}"/>
                  </a:ext>
                </a:extLst>
              </p:cNvPr>
              <p:cNvSpPr txBox="1"/>
              <p:nvPr/>
            </p:nvSpPr>
            <p:spPr>
              <a:xfrm flipH="1">
                <a:off x="1413505" y="485814"/>
                <a:ext cx="14918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上门服务</a:t>
                </a:r>
              </a:p>
            </p:txBody>
          </p:sp>
          <p:sp>
            <p:nvSpPr>
              <p:cNvPr id="197" name="文本框 196">
                <a:extLst>
                  <a:ext uri="{FF2B5EF4-FFF2-40B4-BE49-F238E27FC236}">
                    <a16:creationId xmlns:a16="http://schemas.microsoft.com/office/drawing/2014/main" id="{F53C7E1E-FA32-6EB7-2CA7-CC7A08B672A7}"/>
                  </a:ext>
                </a:extLst>
              </p:cNvPr>
              <p:cNvSpPr txBox="1"/>
              <p:nvPr/>
            </p:nvSpPr>
            <p:spPr>
              <a:xfrm flipH="1">
                <a:off x="2048713" y="771213"/>
                <a:ext cx="842478" cy="4201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300"/>
                  </a:lnSpc>
                  <a:defRPr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/>
                  <a:t>主动上门巡回服务</a:t>
                </a:r>
                <a:r>
                  <a:rPr lang="en-US" altLang="zh-CN" dirty="0"/>
                  <a:t>1</a:t>
                </a:r>
                <a:r>
                  <a:rPr lang="zh-CN" altLang="en-US" dirty="0"/>
                  <a:t>次</a:t>
                </a:r>
              </a:p>
            </p:txBody>
          </p:sp>
          <p:sp>
            <p:nvSpPr>
              <p:cNvPr id="198" name="文本框 197">
                <a:extLst>
                  <a:ext uri="{FF2B5EF4-FFF2-40B4-BE49-F238E27FC236}">
                    <a16:creationId xmlns:a16="http://schemas.microsoft.com/office/drawing/2014/main" id="{116AEE10-FB42-8936-5D2E-08E2A8450961}"/>
                  </a:ext>
                </a:extLst>
              </p:cNvPr>
              <p:cNvSpPr txBox="1"/>
              <p:nvPr/>
            </p:nvSpPr>
            <p:spPr>
              <a:xfrm flipH="1">
                <a:off x="861975" y="500328"/>
                <a:ext cx="90167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免责维修</a:t>
                </a:r>
              </a:p>
            </p:txBody>
          </p:sp>
          <p:sp>
            <p:nvSpPr>
              <p:cNvPr id="199" name="文本框 198">
                <a:extLst>
                  <a:ext uri="{FF2B5EF4-FFF2-40B4-BE49-F238E27FC236}">
                    <a16:creationId xmlns:a16="http://schemas.microsoft.com/office/drawing/2014/main" id="{902E9D5D-A534-CAEF-D70D-7E0F651502D2}"/>
                  </a:ext>
                </a:extLst>
              </p:cNvPr>
              <p:cNvSpPr txBox="1"/>
              <p:nvPr/>
            </p:nvSpPr>
            <p:spPr>
              <a:xfrm flipH="1">
                <a:off x="355864" y="774255"/>
                <a:ext cx="1491892" cy="4201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300"/>
                  </a:lnSpc>
                  <a:defRPr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defRPr>
                </a:lvl1pPr>
              </a:lstStyle>
              <a:p>
                <a:pPr algn="r"/>
                <a:r>
                  <a:rPr lang="en-US" altLang="zh-CN" dirty="0"/>
                  <a:t>10</a:t>
                </a:r>
                <a:r>
                  <a:rPr lang="zh-CN" altLang="en-US" dirty="0"/>
                  <a:t>万公里免责保修服务（不追究客户使用责任）</a:t>
                </a:r>
              </a:p>
            </p:txBody>
          </p:sp>
          <p:sp>
            <p:nvSpPr>
              <p:cNvPr id="200" name="文本框 199">
                <a:extLst>
                  <a:ext uri="{FF2B5EF4-FFF2-40B4-BE49-F238E27FC236}">
                    <a16:creationId xmlns:a16="http://schemas.microsoft.com/office/drawing/2014/main" id="{ED3C541E-E057-D71B-1763-F6D0EF26C447}"/>
                  </a:ext>
                </a:extLst>
              </p:cNvPr>
              <p:cNvSpPr txBox="1"/>
              <p:nvPr/>
            </p:nvSpPr>
            <p:spPr>
              <a:xfrm flipH="1">
                <a:off x="1405031" y="1204260"/>
                <a:ext cx="14918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好礼赠送</a:t>
                </a:r>
              </a:p>
            </p:txBody>
          </p:sp>
          <p:sp>
            <p:nvSpPr>
              <p:cNvPr id="201" name="文本框 200">
                <a:extLst>
                  <a:ext uri="{FF2B5EF4-FFF2-40B4-BE49-F238E27FC236}">
                    <a16:creationId xmlns:a16="http://schemas.microsoft.com/office/drawing/2014/main" id="{38D8C53D-64EA-69F0-ED3B-EAC765EA2CAB}"/>
                  </a:ext>
                </a:extLst>
              </p:cNvPr>
              <p:cNvSpPr txBox="1"/>
              <p:nvPr/>
            </p:nvSpPr>
            <p:spPr>
              <a:xfrm flipH="1">
                <a:off x="382873" y="1439938"/>
                <a:ext cx="2496804" cy="5868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300"/>
                  </a:lnSpc>
                  <a:defRPr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/>
                  <a:t>用户进站第一、二次定期保养，买机油送</a:t>
                </a:r>
                <a:r>
                  <a:rPr lang="en-US" altLang="zh-CN" dirty="0"/>
                  <a:t>100</a:t>
                </a:r>
                <a:r>
                  <a:rPr lang="zh-CN" altLang="en-US" dirty="0"/>
                  <a:t>元配件兑换券</a:t>
                </a:r>
                <a:r>
                  <a:rPr lang="en-US" altLang="zh-CN" dirty="0"/>
                  <a:t>+</a:t>
                </a:r>
                <a:r>
                  <a:rPr lang="zh-CN" altLang="en-US" dirty="0"/>
                  <a:t>滤芯（柴滤不含水寒宝）注：必须在陕汽站保养</a:t>
                </a:r>
              </a:p>
            </p:txBody>
          </p:sp>
          <p:grpSp>
            <p:nvGrpSpPr>
              <p:cNvPr id="431" name="组合 430">
                <a:extLst>
                  <a:ext uri="{FF2B5EF4-FFF2-40B4-BE49-F238E27FC236}">
                    <a16:creationId xmlns:a16="http://schemas.microsoft.com/office/drawing/2014/main" id="{1F9748BE-CF44-5CFF-24CE-CC77F2B94EFA}"/>
                  </a:ext>
                </a:extLst>
              </p:cNvPr>
              <p:cNvGrpSpPr/>
              <p:nvPr/>
            </p:nvGrpSpPr>
            <p:grpSpPr>
              <a:xfrm>
                <a:off x="2968898" y="515865"/>
                <a:ext cx="1652843" cy="1421226"/>
                <a:chOff x="2968898" y="515865"/>
                <a:chExt cx="1652843" cy="1421226"/>
              </a:xfrm>
            </p:grpSpPr>
            <p:pic>
              <p:nvPicPr>
                <p:cNvPr id="192" name="图片 191">
                  <a:extLst>
                    <a:ext uri="{FF2B5EF4-FFF2-40B4-BE49-F238E27FC236}">
                      <a16:creationId xmlns:a16="http://schemas.microsoft.com/office/drawing/2014/main" id="{BE241BB0-780A-E4DE-C4D5-BF0E3106030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email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300"/>
                          </a14:imgEffect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 flipH="1">
                  <a:off x="3169857" y="711561"/>
                  <a:ext cx="1274821" cy="925555"/>
                </a:xfrm>
                <a:prstGeom prst="rect">
                  <a:avLst/>
                </a:prstGeom>
                <a:effectLst/>
              </p:spPr>
            </p:pic>
            <p:sp>
              <p:nvSpPr>
                <p:cNvPr id="203" name="TextBox 6">
                  <a:extLst>
                    <a:ext uri="{FF2B5EF4-FFF2-40B4-BE49-F238E27FC236}">
                      <a16:creationId xmlns:a16="http://schemas.microsoft.com/office/drawing/2014/main" id="{97E96549-756F-3628-99EF-594CF2CEFDF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71857" y="1619167"/>
                  <a:ext cx="1270558" cy="26308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400"/>
                    </a:lnSpc>
                    <a:defRPr sz="1000">
                      <a:solidFill>
                        <a:srgbClr val="003D56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defRPr>
                  </a:lvl1pPr>
                </a:lstStyle>
                <a:p>
                  <a:r>
                    <a:rPr lang="zh-CN" altLang="en-US" b="1" dirty="0">
                      <a:solidFill>
                        <a:srgbClr val="2B432F"/>
                      </a:solidFill>
                    </a:rPr>
                    <a:t>国</a:t>
                  </a:r>
                  <a:r>
                    <a:rPr lang="en-US" altLang="zh-CN" b="1" dirty="0">
                      <a:solidFill>
                        <a:srgbClr val="2B432F"/>
                      </a:solidFill>
                    </a:rPr>
                    <a:t>AX | </a:t>
                  </a:r>
                  <a:r>
                    <a:rPr lang="zh-CN" altLang="en-US" b="1" dirty="0">
                      <a:solidFill>
                        <a:srgbClr val="2B432F"/>
                      </a:solidFill>
                    </a:rPr>
                    <a:t>全系载货车</a:t>
                  </a:r>
                </a:p>
              </p:txBody>
            </p:sp>
            <p:grpSp>
              <p:nvGrpSpPr>
                <p:cNvPr id="334" name="组合 333">
                  <a:extLst>
                    <a:ext uri="{FF2B5EF4-FFF2-40B4-BE49-F238E27FC236}">
                      <a16:creationId xmlns:a16="http://schemas.microsoft.com/office/drawing/2014/main" id="{47BD86A7-3419-F2C4-A810-741FD286CD55}"/>
                    </a:ext>
                  </a:extLst>
                </p:cNvPr>
                <p:cNvGrpSpPr/>
                <p:nvPr/>
              </p:nvGrpSpPr>
              <p:grpSpPr>
                <a:xfrm>
                  <a:off x="2968898" y="515865"/>
                  <a:ext cx="1652843" cy="1421226"/>
                  <a:chOff x="2944143" y="2562240"/>
                  <a:chExt cx="1652843" cy="1421226"/>
                </a:xfrm>
              </p:grpSpPr>
              <p:grpSp>
                <p:nvGrpSpPr>
                  <p:cNvPr id="335" name="组合 334">
                    <a:extLst>
                      <a:ext uri="{FF2B5EF4-FFF2-40B4-BE49-F238E27FC236}">
                        <a16:creationId xmlns:a16="http://schemas.microsoft.com/office/drawing/2014/main" id="{A8608F86-CF11-9479-AAD8-BFAFDB4C00E2}"/>
                      </a:ext>
                    </a:extLst>
                  </p:cNvPr>
                  <p:cNvGrpSpPr/>
                  <p:nvPr/>
                </p:nvGrpSpPr>
                <p:grpSpPr>
                  <a:xfrm>
                    <a:off x="4344986" y="2562240"/>
                    <a:ext cx="252000" cy="252000"/>
                    <a:chOff x="11736938" y="136163"/>
                    <a:chExt cx="252000" cy="252000"/>
                  </a:xfrm>
                </p:grpSpPr>
                <p:cxnSp>
                  <p:nvCxnSpPr>
                    <p:cNvPr id="345" name="直接连接符 344">
                      <a:extLst>
                        <a:ext uri="{FF2B5EF4-FFF2-40B4-BE49-F238E27FC236}">
                          <a16:creationId xmlns:a16="http://schemas.microsoft.com/office/drawing/2014/main" id="{68265F08-21CA-5EBB-518D-158475BF640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1736938" y="140246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6" name="直接连接符 345">
                      <a:extLst>
                        <a:ext uri="{FF2B5EF4-FFF2-40B4-BE49-F238E27FC236}">
                          <a16:creationId xmlns:a16="http://schemas.microsoft.com/office/drawing/2014/main" id="{95B5703F-1C37-88C4-E415-00573C717B0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>
                      <a:off x="11862938" y="262163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6" name="组合 335">
                    <a:extLst>
                      <a:ext uri="{FF2B5EF4-FFF2-40B4-BE49-F238E27FC236}">
                        <a16:creationId xmlns:a16="http://schemas.microsoft.com/office/drawing/2014/main" id="{27168AAB-48C7-15C0-3F78-644421110415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2944143" y="2562240"/>
                    <a:ext cx="252000" cy="252000"/>
                    <a:chOff x="11736938" y="136163"/>
                    <a:chExt cx="252000" cy="252000"/>
                  </a:xfrm>
                </p:grpSpPr>
                <p:cxnSp>
                  <p:nvCxnSpPr>
                    <p:cNvPr id="343" name="直接连接符 342">
                      <a:extLst>
                        <a:ext uri="{FF2B5EF4-FFF2-40B4-BE49-F238E27FC236}">
                          <a16:creationId xmlns:a16="http://schemas.microsoft.com/office/drawing/2014/main" id="{C0DC5A0A-42BA-7ABA-71AC-3C0325828A5D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1736938" y="140246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4" name="直接连接符 343">
                      <a:extLst>
                        <a:ext uri="{FF2B5EF4-FFF2-40B4-BE49-F238E27FC236}">
                          <a16:creationId xmlns:a16="http://schemas.microsoft.com/office/drawing/2014/main" id="{6BC9A3F8-664C-3209-BBB8-F1C17D5B89E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>
                      <a:off x="11862938" y="262163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7" name="组合 336">
                    <a:extLst>
                      <a:ext uri="{FF2B5EF4-FFF2-40B4-BE49-F238E27FC236}">
                        <a16:creationId xmlns:a16="http://schemas.microsoft.com/office/drawing/2014/main" id="{FA92B3A6-49FD-C3DF-A957-9A620188C8BD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4344986" y="3731466"/>
                    <a:ext cx="252000" cy="252000"/>
                    <a:chOff x="11736938" y="136163"/>
                    <a:chExt cx="252000" cy="252000"/>
                  </a:xfrm>
                </p:grpSpPr>
                <p:cxnSp>
                  <p:nvCxnSpPr>
                    <p:cNvPr id="341" name="直接连接符 340">
                      <a:extLst>
                        <a:ext uri="{FF2B5EF4-FFF2-40B4-BE49-F238E27FC236}">
                          <a16:creationId xmlns:a16="http://schemas.microsoft.com/office/drawing/2014/main" id="{6604AC09-2A54-C500-9A43-D6140B29EED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1736938" y="140246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2" name="直接连接符 341">
                      <a:extLst>
                        <a:ext uri="{FF2B5EF4-FFF2-40B4-BE49-F238E27FC236}">
                          <a16:creationId xmlns:a16="http://schemas.microsoft.com/office/drawing/2014/main" id="{5B526BD2-1EE8-1346-47D2-EB74EC50C37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>
                      <a:off x="11862938" y="262163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8" name="组合 337">
                    <a:extLst>
                      <a:ext uri="{FF2B5EF4-FFF2-40B4-BE49-F238E27FC236}">
                        <a16:creationId xmlns:a16="http://schemas.microsoft.com/office/drawing/2014/main" id="{03F2B5D2-0389-8760-3C1A-3326F3DAF9A5}"/>
                      </a:ext>
                    </a:extLst>
                  </p:cNvPr>
                  <p:cNvGrpSpPr/>
                  <p:nvPr/>
                </p:nvGrpSpPr>
                <p:grpSpPr>
                  <a:xfrm flipH="1" flipV="1">
                    <a:off x="2944143" y="3731466"/>
                    <a:ext cx="252000" cy="252000"/>
                    <a:chOff x="11736938" y="136163"/>
                    <a:chExt cx="252000" cy="252000"/>
                  </a:xfrm>
                </p:grpSpPr>
                <p:cxnSp>
                  <p:nvCxnSpPr>
                    <p:cNvPr id="339" name="直接连接符 338">
                      <a:extLst>
                        <a:ext uri="{FF2B5EF4-FFF2-40B4-BE49-F238E27FC236}">
                          <a16:creationId xmlns:a16="http://schemas.microsoft.com/office/drawing/2014/main" id="{28C65703-E4B5-4AD6-25BE-0D91A8D760F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1736938" y="140246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0" name="直接连接符 339">
                      <a:extLst>
                        <a:ext uri="{FF2B5EF4-FFF2-40B4-BE49-F238E27FC236}">
                          <a16:creationId xmlns:a16="http://schemas.microsoft.com/office/drawing/2014/main" id="{FCF51619-8C39-7207-64D7-4A34F5FDEA5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>
                      <a:off x="11862938" y="262163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410" name="组合 409">
              <a:extLst>
                <a:ext uri="{FF2B5EF4-FFF2-40B4-BE49-F238E27FC236}">
                  <a16:creationId xmlns:a16="http://schemas.microsoft.com/office/drawing/2014/main" id="{050F3D0F-2A99-8760-B649-A6AEBF03BB93}"/>
                </a:ext>
              </a:extLst>
            </p:cNvPr>
            <p:cNvGrpSpPr/>
            <p:nvPr/>
          </p:nvGrpSpPr>
          <p:grpSpPr>
            <a:xfrm>
              <a:off x="3328114" y="408431"/>
              <a:ext cx="1012675" cy="292388"/>
              <a:chOff x="7742042" y="474704"/>
              <a:chExt cx="1012675" cy="292388"/>
            </a:xfrm>
          </p:grpSpPr>
          <p:sp>
            <p:nvSpPr>
              <p:cNvPr id="411" name="矩形 410">
                <a:extLst>
                  <a:ext uri="{FF2B5EF4-FFF2-40B4-BE49-F238E27FC236}">
                    <a16:creationId xmlns:a16="http://schemas.microsoft.com/office/drawing/2014/main" id="{5EAD3F89-C011-AA0B-57EA-8B23492A00FB}"/>
                  </a:ext>
                </a:extLst>
              </p:cNvPr>
              <p:cNvSpPr/>
              <p:nvPr/>
            </p:nvSpPr>
            <p:spPr>
              <a:xfrm>
                <a:off x="7742042" y="515865"/>
                <a:ext cx="949875" cy="208432"/>
              </a:xfrm>
              <a:prstGeom prst="rect">
                <a:avLst/>
              </a:prstGeom>
              <a:solidFill>
                <a:srgbClr val="1351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文本框 411">
                <a:extLst>
                  <a:ext uri="{FF2B5EF4-FFF2-40B4-BE49-F238E27FC236}">
                    <a16:creationId xmlns:a16="http://schemas.microsoft.com/office/drawing/2014/main" id="{DA060F07-BB08-80EE-6C91-29D02E4B4263}"/>
                  </a:ext>
                </a:extLst>
              </p:cNvPr>
              <p:cNvSpPr txBox="1"/>
              <p:nvPr/>
            </p:nvSpPr>
            <p:spPr>
              <a:xfrm rot="16200000">
                <a:off x="8129545" y="141920"/>
                <a:ext cx="292388" cy="9579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SERVICE PROJECT</a:t>
                </a:r>
                <a:endParaRPr lang="zh-CN" altLang="en-US" sz="7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</p:grpSp>
      <p:grpSp>
        <p:nvGrpSpPr>
          <p:cNvPr id="460" name="组合 459">
            <a:extLst>
              <a:ext uri="{FF2B5EF4-FFF2-40B4-BE49-F238E27FC236}">
                <a16:creationId xmlns:a16="http://schemas.microsoft.com/office/drawing/2014/main" id="{88225126-55BA-3453-131D-5E37F74A8C2B}"/>
              </a:ext>
            </a:extLst>
          </p:cNvPr>
          <p:cNvGrpSpPr/>
          <p:nvPr/>
        </p:nvGrpSpPr>
        <p:grpSpPr>
          <a:xfrm>
            <a:off x="486218" y="2490866"/>
            <a:ext cx="6793127" cy="2171702"/>
            <a:chOff x="300948" y="2350326"/>
            <a:chExt cx="6793127" cy="2171702"/>
          </a:xfrm>
        </p:grpSpPr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8EF68BEE-A9F2-7FE6-B32D-96C8A0EA33A4}"/>
                </a:ext>
              </a:extLst>
            </p:cNvPr>
            <p:cNvSpPr/>
            <p:nvPr/>
          </p:nvSpPr>
          <p:spPr>
            <a:xfrm flipV="1">
              <a:off x="300948" y="2350326"/>
              <a:ext cx="4460400" cy="1739086"/>
            </a:xfrm>
            <a:custGeom>
              <a:avLst/>
              <a:gdLst>
                <a:gd name="connsiteX0" fmla="*/ 0 w 4460400"/>
                <a:gd name="connsiteY0" fmla="*/ 1739086 h 1739086"/>
                <a:gd name="connsiteX1" fmla="*/ 4396906 w 4460400"/>
                <a:gd name="connsiteY1" fmla="*/ 1739086 h 1739086"/>
                <a:gd name="connsiteX2" fmla="*/ 4460400 w 4460400"/>
                <a:gd name="connsiteY2" fmla="*/ 1675592 h 1739086"/>
                <a:gd name="connsiteX3" fmla="*/ 4460400 w 4460400"/>
                <a:gd name="connsiteY3" fmla="*/ 934990 h 1739086"/>
                <a:gd name="connsiteX4" fmla="*/ 4457978 w 4460400"/>
                <a:gd name="connsiteY4" fmla="*/ 935479 h 1739086"/>
                <a:gd name="connsiteX5" fmla="*/ 4343101 w 4460400"/>
                <a:gd name="connsiteY5" fmla="*/ 820602 h 1739086"/>
                <a:gd name="connsiteX6" fmla="*/ 4457978 w 4460400"/>
                <a:gd name="connsiteY6" fmla="*/ 705725 h 1739086"/>
                <a:gd name="connsiteX7" fmla="*/ 4460400 w 4460400"/>
                <a:gd name="connsiteY7" fmla="*/ 706214 h 1739086"/>
                <a:gd name="connsiteX8" fmla="*/ 4460400 w 4460400"/>
                <a:gd name="connsiteY8" fmla="*/ 0 h 1739086"/>
                <a:gd name="connsiteX9" fmla="*/ 63494 w 4460400"/>
                <a:gd name="connsiteY9" fmla="*/ 0 h 1739086"/>
                <a:gd name="connsiteX10" fmla="*/ 0 w 4460400"/>
                <a:gd name="connsiteY10" fmla="*/ 63494 h 1739086"/>
                <a:gd name="connsiteX11" fmla="*/ 0 w 4460400"/>
                <a:gd name="connsiteY11" fmla="*/ 1739086 h 173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60400" h="1739086">
                  <a:moveTo>
                    <a:pt x="0" y="1739086"/>
                  </a:moveTo>
                  <a:lnTo>
                    <a:pt x="4396906" y="1739086"/>
                  </a:lnTo>
                  <a:cubicBezTo>
                    <a:pt x="4431973" y="1739086"/>
                    <a:pt x="4460400" y="1710659"/>
                    <a:pt x="4460400" y="1675592"/>
                  </a:cubicBezTo>
                  <a:lnTo>
                    <a:pt x="4460400" y="934990"/>
                  </a:lnTo>
                  <a:lnTo>
                    <a:pt x="4457978" y="935479"/>
                  </a:lnTo>
                  <a:cubicBezTo>
                    <a:pt x="4394533" y="935479"/>
                    <a:pt x="4343101" y="884047"/>
                    <a:pt x="4343101" y="820602"/>
                  </a:cubicBezTo>
                  <a:cubicBezTo>
                    <a:pt x="4343101" y="757157"/>
                    <a:pt x="4394533" y="705725"/>
                    <a:pt x="4457978" y="705725"/>
                  </a:cubicBezTo>
                  <a:lnTo>
                    <a:pt x="4460400" y="706214"/>
                  </a:lnTo>
                  <a:lnTo>
                    <a:pt x="4460400" y="0"/>
                  </a:lnTo>
                  <a:lnTo>
                    <a:pt x="63494" y="0"/>
                  </a:lnTo>
                  <a:cubicBezTo>
                    <a:pt x="28427" y="0"/>
                    <a:pt x="0" y="28427"/>
                    <a:pt x="0" y="63494"/>
                  </a:cubicBezTo>
                  <a:lnTo>
                    <a:pt x="0" y="1739086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447" name="组合 446">
              <a:extLst>
                <a:ext uri="{FF2B5EF4-FFF2-40B4-BE49-F238E27FC236}">
                  <a16:creationId xmlns:a16="http://schemas.microsoft.com/office/drawing/2014/main" id="{E8924DB4-893E-B563-B78A-715C8A5B3DB4}"/>
                </a:ext>
              </a:extLst>
            </p:cNvPr>
            <p:cNvGrpSpPr/>
            <p:nvPr/>
          </p:nvGrpSpPr>
          <p:grpSpPr>
            <a:xfrm>
              <a:off x="4790510" y="3278700"/>
              <a:ext cx="2303565" cy="1243328"/>
              <a:chOff x="4790510" y="3278700"/>
              <a:chExt cx="2303565" cy="1243328"/>
            </a:xfrm>
          </p:grpSpPr>
          <p:cxnSp>
            <p:nvCxnSpPr>
              <p:cNvPr id="253" name="直接连接符 252">
                <a:extLst>
                  <a:ext uri="{FF2B5EF4-FFF2-40B4-BE49-F238E27FC236}">
                    <a16:creationId xmlns:a16="http://schemas.microsoft.com/office/drawing/2014/main" id="{009489C7-E91C-E8C8-F12D-F288C9A692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90510" y="3283028"/>
                <a:ext cx="1186116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BB5B9BA4-2EB9-CAB2-CC7A-FFEC3121E0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80478" y="3278700"/>
                <a:ext cx="1113597" cy="1243328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6" name="组合 445">
              <a:extLst>
                <a:ext uri="{FF2B5EF4-FFF2-40B4-BE49-F238E27FC236}">
                  <a16:creationId xmlns:a16="http://schemas.microsoft.com/office/drawing/2014/main" id="{CABC0E2C-43BF-E0B5-E971-588651A3AAB1}"/>
                </a:ext>
              </a:extLst>
            </p:cNvPr>
            <p:cNvGrpSpPr/>
            <p:nvPr/>
          </p:nvGrpSpPr>
          <p:grpSpPr>
            <a:xfrm>
              <a:off x="958154" y="2425157"/>
              <a:ext cx="3706326" cy="1530604"/>
              <a:chOff x="958154" y="2425157"/>
              <a:chExt cx="3706326" cy="1530604"/>
            </a:xfrm>
          </p:grpSpPr>
          <p:sp>
            <p:nvSpPr>
              <p:cNvPr id="187" name="文本框 186">
                <a:extLst>
                  <a:ext uri="{FF2B5EF4-FFF2-40B4-BE49-F238E27FC236}">
                    <a16:creationId xmlns:a16="http://schemas.microsoft.com/office/drawing/2014/main" id="{A983CB89-CF93-46C9-ED88-CABB6A3631A9}"/>
                  </a:ext>
                </a:extLst>
              </p:cNvPr>
              <p:cNvSpPr txBox="1"/>
              <p:nvPr/>
            </p:nvSpPr>
            <p:spPr>
              <a:xfrm flipH="1">
                <a:off x="1412521" y="2719345"/>
                <a:ext cx="14918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上门服务</a:t>
                </a:r>
              </a:p>
            </p:txBody>
          </p:sp>
          <p:sp>
            <p:nvSpPr>
              <p:cNvPr id="188" name="文本框 187">
                <a:extLst>
                  <a:ext uri="{FF2B5EF4-FFF2-40B4-BE49-F238E27FC236}">
                    <a16:creationId xmlns:a16="http://schemas.microsoft.com/office/drawing/2014/main" id="{7DF2D8EE-0D2C-5B73-3D67-746494749D6D}"/>
                  </a:ext>
                </a:extLst>
              </p:cNvPr>
              <p:cNvSpPr txBox="1"/>
              <p:nvPr/>
            </p:nvSpPr>
            <p:spPr>
              <a:xfrm flipH="1">
                <a:off x="958154" y="2966002"/>
                <a:ext cx="1920859" cy="2630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1400"/>
                  </a:lnSpc>
                  <a:defRPr sz="1000">
                    <a:solidFill>
                      <a:srgbClr val="003D56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主动上门巡回服务一次</a:t>
                </a:r>
              </a:p>
            </p:txBody>
          </p:sp>
          <p:sp>
            <p:nvSpPr>
              <p:cNvPr id="189" name="文本框 188">
                <a:extLst>
                  <a:ext uri="{FF2B5EF4-FFF2-40B4-BE49-F238E27FC236}">
                    <a16:creationId xmlns:a16="http://schemas.microsoft.com/office/drawing/2014/main" id="{AFE2C5C9-7C88-DAF2-162A-EA90E35ECEED}"/>
                  </a:ext>
                </a:extLst>
              </p:cNvPr>
              <p:cNvSpPr txBox="1"/>
              <p:nvPr/>
            </p:nvSpPr>
            <p:spPr>
              <a:xfrm flipH="1">
                <a:off x="1396612" y="3275525"/>
                <a:ext cx="14918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免费车队管理</a:t>
                </a:r>
              </a:p>
            </p:txBody>
          </p:sp>
          <p:sp>
            <p:nvSpPr>
              <p:cNvPr id="190" name="文本框 189">
                <a:extLst>
                  <a:ext uri="{FF2B5EF4-FFF2-40B4-BE49-F238E27FC236}">
                    <a16:creationId xmlns:a16="http://schemas.microsoft.com/office/drawing/2014/main" id="{A1936BB7-0A2A-169B-F453-44BF29CA7CCC}"/>
                  </a:ext>
                </a:extLst>
              </p:cNvPr>
              <p:cNvSpPr txBox="1"/>
              <p:nvPr/>
            </p:nvSpPr>
            <p:spPr>
              <a:xfrm flipH="1">
                <a:off x="967645" y="3522182"/>
                <a:ext cx="1920859" cy="2630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1400"/>
                  </a:lnSpc>
                  <a:defRPr sz="1000">
                    <a:solidFill>
                      <a:srgbClr val="003D56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批量购车首年免费车队管理</a:t>
                </a:r>
              </a:p>
            </p:txBody>
          </p:sp>
          <p:grpSp>
            <p:nvGrpSpPr>
              <p:cNvPr id="434" name="组合 433">
                <a:extLst>
                  <a:ext uri="{FF2B5EF4-FFF2-40B4-BE49-F238E27FC236}">
                    <a16:creationId xmlns:a16="http://schemas.microsoft.com/office/drawing/2014/main" id="{7975CF93-65DD-A163-6624-6E2BEFB36B99}"/>
                  </a:ext>
                </a:extLst>
              </p:cNvPr>
              <p:cNvGrpSpPr/>
              <p:nvPr/>
            </p:nvGrpSpPr>
            <p:grpSpPr>
              <a:xfrm>
                <a:off x="2932187" y="2425157"/>
                <a:ext cx="1732293" cy="1530604"/>
                <a:chOff x="2932187" y="2425157"/>
                <a:chExt cx="1732293" cy="1530604"/>
              </a:xfrm>
            </p:grpSpPr>
            <p:pic>
              <p:nvPicPr>
                <p:cNvPr id="185" name="图片 184">
                  <a:extLst>
                    <a:ext uri="{FF2B5EF4-FFF2-40B4-BE49-F238E27FC236}">
                      <a16:creationId xmlns:a16="http://schemas.microsoft.com/office/drawing/2014/main" id="{D864ABAE-6EC1-AFBA-93BD-583E817077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email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 flipH="1">
                  <a:off x="2932187" y="2588559"/>
                  <a:ext cx="1732293" cy="1147252"/>
                </a:xfrm>
                <a:prstGeom prst="rect">
                  <a:avLst/>
                </a:prstGeom>
                <a:effectLst/>
              </p:spPr>
            </p:pic>
            <p:sp>
              <p:nvSpPr>
                <p:cNvPr id="186" name="TextBox 6">
                  <a:extLst>
                    <a:ext uri="{FF2B5EF4-FFF2-40B4-BE49-F238E27FC236}">
                      <a16:creationId xmlns:a16="http://schemas.microsoft.com/office/drawing/2014/main" id="{BB2A23C1-B252-BA69-6C3C-631B8E0FF3C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flipH="1">
                  <a:off x="2995424" y="3676210"/>
                  <a:ext cx="1566718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400"/>
                    </a:lnSpc>
                    <a:defRPr sz="10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defRPr>
                  </a:lvl1pPr>
                </a:lstStyle>
                <a:p>
                  <a:pPr algn="ctr">
                    <a:lnSpc>
                      <a:spcPct val="100000"/>
                    </a:lnSpc>
                  </a:pPr>
                  <a:r>
                    <a:rPr lang="zh-CN" altLang="en-US" dirty="0">
                      <a:solidFill>
                        <a:srgbClr val="2B432F"/>
                      </a:solidFill>
                    </a:rPr>
                    <a:t>国</a:t>
                  </a:r>
                  <a:r>
                    <a:rPr lang="en-US" altLang="zh-CN" dirty="0">
                      <a:solidFill>
                        <a:srgbClr val="2B432F"/>
                      </a:solidFill>
                    </a:rPr>
                    <a:t>AX | </a:t>
                  </a:r>
                  <a:r>
                    <a:rPr lang="zh-CN" altLang="en-US" dirty="0">
                      <a:solidFill>
                        <a:srgbClr val="2B432F"/>
                      </a:solidFill>
                    </a:rPr>
                    <a:t>标载自卸车型</a:t>
                  </a:r>
                </a:p>
              </p:txBody>
            </p:sp>
            <p:grpSp>
              <p:nvGrpSpPr>
                <p:cNvPr id="333" name="组合 332">
                  <a:extLst>
                    <a:ext uri="{FF2B5EF4-FFF2-40B4-BE49-F238E27FC236}">
                      <a16:creationId xmlns:a16="http://schemas.microsoft.com/office/drawing/2014/main" id="{48B3AC78-9A68-65C3-8C90-BBE878C4338E}"/>
                    </a:ext>
                  </a:extLst>
                </p:cNvPr>
                <p:cNvGrpSpPr/>
                <p:nvPr/>
              </p:nvGrpSpPr>
              <p:grpSpPr>
                <a:xfrm>
                  <a:off x="2944718" y="2534535"/>
                  <a:ext cx="1652843" cy="1421226"/>
                  <a:chOff x="2944143" y="2562240"/>
                  <a:chExt cx="1652843" cy="1421226"/>
                </a:xfrm>
              </p:grpSpPr>
              <p:grpSp>
                <p:nvGrpSpPr>
                  <p:cNvPr id="321" name="组合 320">
                    <a:extLst>
                      <a:ext uri="{FF2B5EF4-FFF2-40B4-BE49-F238E27FC236}">
                        <a16:creationId xmlns:a16="http://schemas.microsoft.com/office/drawing/2014/main" id="{6A823DDE-4B8E-C9AC-CBFD-6780FEEF525C}"/>
                      </a:ext>
                    </a:extLst>
                  </p:cNvPr>
                  <p:cNvGrpSpPr/>
                  <p:nvPr/>
                </p:nvGrpSpPr>
                <p:grpSpPr>
                  <a:xfrm>
                    <a:off x="4344986" y="2562240"/>
                    <a:ext cx="252000" cy="252000"/>
                    <a:chOff x="11736938" y="136163"/>
                    <a:chExt cx="252000" cy="252000"/>
                  </a:xfrm>
                </p:grpSpPr>
                <p:cxnSp>
                  <p:nvCxnSpPr>
                    <p:cNvPr id="322" name="直接连接符 321">
                      <a:extLst>
                        <a:ext uri="{FF2B5EF4-FFF2-40B4-BE49-F238E27FC236}">
                          <a16:creationId xmlns:a16="http://schemas.microsoft.com/office/drawing/2014/main" id="{9CCB066F-6451-75A4-5BAD-6306F0AA638D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1736938" y="140246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3" name="直接连接符 322">
                      <a:extLst>
                        <a:ext uri="{FF2B5EF4-FFF2-40B4-BE49-F238E27FC236}">
                          <a16:creationId xmlns:a16="http://schemas.microsoft.com/office/drawing/2014/main" id="{8AC0F73E-3C04-C9B6-B4B7-39CF9E12145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>
                      <a:off x="11862938" y="262163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24" name="组合 323">
                    <a:extLst>
                      <a:ext uri="{FF2B5EF4-FFF2-40B4-BE49-F238E27FC236}">
                        <a16:creationId xmlns:a16="http://schemas.microsoft.com/office/drawing/2014/main" id="{0025C893-570F-5EE3-1FD5-6CCF7C392C69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2944143" y="2562240"/>
                    <a:ext cx="252000" cy="252000"/>
                    <a:chOff x="11736938" y="136163"/>
                    <a:chExt cx="252000" cy="252000"/>
                  </a:xfrm>
                </p:grpSpPr>
                <p:cxnSp>
                  <p:nvCxnSpPr>
                    <p:cNvPr id="325" name="直接连接符 324">
                      <a:extLst>
                        <a:ext uri="{FF2B5EF4-FFF2-40B4-BE49-F238E27FC236}">
                          <a16:creationId xmlns:a16="http://schemas.microsoft.com/office/drawing/2014/main" id="{EEC5F119-32CB-3B69-9B81-A749F531B23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1736938" y="140246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6" name="直接连接符 325">
                      <a:extLst>
                        <a:ext uri="{FF2B5EF4-FFF2-40B4-BE49-F238E27FC236}">
                          <a16:creationId xmlns:a16="http://schemas.microsoft.com/office/drawing/2014/main" id="{21531660-4289-A07C-01AB-C81D06F0634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>
                      <a:off x="11862938" y="262163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27" name="组合 326">
                    <a:extLst>
                      <a:ext uri="{FF2B5EF4-FFF2-40B4-BE49-F238E27FC236}">
                        <a16:creationId xmlns:a16="http://schemas.microsoft.com/office/drawing/2014/main" id="{B76EAF52-C6FA-A602-BADA-541786088B2F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4344986" y="3731466"/>
                    <a:ext cx="252000" cy="252000"/>
                    <a:chOff x="11736938" y="136163"/>
                    <a:chExt cx="252000" cy="252000"/>
                  </a:xfrm>
                </p:grpSpPr>
                <p:cxnSp>
                  <p:nvCxnSpPr>
                    <p:cNvPr id="328" name="直接连接符 327">
                      <a:extLst>
                        <a:ext uri="{FF2B5EF4-FFF2-40B4-BE49-F238E27FC236}">
                          <a16:creationId xmlns:a16="http://schemas.microsoft.com/office/drawing/2014/main" id="{486DC5EB-DA72-41D9-0529-18E879B769A4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1736938" y="140246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9" name="直接连接符 328">
                      <a:extLst>
                        <a:ext uri="{FF2B5EF4-FFF2-40B4-BE49-F238E27FC236}">
                          <a16:creationId xmlns:a16="http://schemas.microsoft.com/office/drawing/2014/main" id="{C5F7ED06-9B70-E964-57F6-FCC917764CD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>
                      <a:off x="11862938" y="262163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0" name="组合 329">
                    <a:extLst>
                      <a:ext uri="{FF2B5EF4-FFF2-40B4-BE49-F238E27FC236}">
                        <a16:creationId xmlns:a16="http://schemas.microsoft.com/office/drawing/2014/main" id="{A22D964F-C53A-0D74-649E-C824C5682B70}"/>
                      </a:ext>
                    </a:extLst>
                  </p:cNvPr>
                  <p:cNvGrpSpPr/>
                  <p:nvPr/>
                </p:nvGrpSpPr>
                <p:grpSpPr>
                  <a:xfrm flipH="1" flipV="1">
                    <a:off x="2944143" y="3731466"/>
                    <a:ext cx="252000" cy="252000"/>
                    <a:chOff x="11736938" y="136163"/>
                    <a:chExt cx="252000" cy="252000"/>
                  </a:xfrm>
                </p:grpSpPr>
                <p:cxnSp>
                  <p:nvCxnSpPr>
                    <p:cNvPr id="331" name="直接连接符 330">
                      <a:extLst>
                        <a:ext uri="{FF2B5EF4-FFF2-40B4-BE49-F238E27FC236}">
                          <a16:creationId xmlns:a16="http://schemas.microsoft.com/office/drawing/2014/main" id="{5D761FF9-B047-12F4-75FC-4F6682E0DEC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1736938" y="140246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2" name="直接连接符 331">
                      <a:extLst>
                        <a:ext uri="{FF2B5EF4-FFF2-40B4-BE49-F238E27FC236}">
                          <a16:creationId xmlns:a16="http://schemas.microsoft.com/office/drawing/2014/main" id="{52FB2462-7BFC-7ACB-921B-937F925B81A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5400000">
                      <a:off x="11862938" y="262163"/>
                      <a:ext cx="252000" cy="0"/>
                    </a:xfrm>
                    <a:prstGeom prst="line">
                      <a:avLst/>
                    </a:prstGeom>
                    <a:ln w="31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07" name="组合 406">
                  <a:extLst>
                    <a:ext uri="{FF2B5EF4-FFF2-40B4-BE49-F238E27FC236}">
                      <a16:creationId xmlns:a16="http://schemas.microsoft.com/office/drawing/2014/main" id="{E0FEFC85-5D7E-A50A-D68B-7E642542E439}"/>
                    </a:ext>
                  </a:extLst>
                </p:cNvPr>
                <p:cNvGrpSpPr/>
                <p:nvPr/>
              </p:nvGrpSpPr>
              <p:grpSpPr>
                <a:xfrm>
                  <a:off x="3315604" y="2425157"/>
                  <a:ext cx="1035535" cy="292388"/>
                  <a:chOff x="7726802" y="486134"/>
                  <a:chExt cx="1035535" cy="292388"/>
                </a:xfrm>
              </p:grpSpPr>
              <p:sp>
                <p:nvSpPr>
                  <p:cNvPr id="408" name="矩形 407">
                    <a:extLst>
                      <a:ext uri="{FF2B5EF4-FFF2-40B4-BE49-F238E27FC236}">
                        <a16:creationId xmlns:a16="http://schemas.microsoft.com/office/drawing/2014/main" id="{39FF76B8-8FFC-5E88-6C34-57F0AEF098FD}"/>
                      </a:ext>
                    </a:extLst>
                  </p:cNvPr>
                  <p:cNvSpPr/>
                  <p:nvPr/>
                </p:nvSpPr>
                <p:spPr>
                  <a:xfrm>
                    <a:off x="7726802" y="515865"/>
                    <a:ext cx="949875" cy="208432"/>
                  </a:xfrm>
                  <a:prstGeom prst="rect">
                    <a:avLst/>
                  </a:prstGeom>
                  <a:solidFill>
                    <a:srgbClr val="13514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9" name="文本框 408">
                    <a:extLst>
                      <a:ext uri="{FF2B5EF4-FFF2-40B4-BE49-F238E27FC236}">
                        <a16:creationId xmlns:a16="http://schemas.microsoft.com/office/drawing/2014/main" id="{A1A7739F-BD38-5DC9-4BB5-3E2524E1038F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8137165" y="153350"/>
                    <a:ext cx="292388" cy="957956"/>
                  </a:xfrm>
                  <a:prstGeom prst="rect">
                    <a:avLst/>
                  </a:prstGeom>
                  <a:noFill/>
                </p:spPr>
                <p:txBody>
                  <a:bodyPr vert="eaVert" wrap="square" rtlCol="0">
                    <a:spAutoFit/>
                  </a:bodyPr>
                  <a:lstStyle/>
                  <a:p>
                    <a:r>
                      <a:rPr lang="en-US" altLang="zh-CN" sz="7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t>SERVICE PROJECT</a:t>
                    </a:r>
                    <a:endParaRPr lang="zh-CN" altLang="en-US" sz="700" dirty="0">
                      <a:solidFill>
                        <a:schemeClr val="bg1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endParaRPr>
                  </a:p>
                </p:txBody>
              </p:sp>
            </p:grpSp>
          </p:grpSp>
        </p:grpSp>
      </p:grpSp>
      <p:grpSp>
        <p:nvGrpSpPr>
          <p:cNvPr id="461" name="组合 460">
            <a:extLst>
              <a:ext uri="{FF2B5EF4-FFF2-40B4-BE49-F238E27FC236}">
                <a16:creationId xmlns:a16="http://schemas.microsoft.com/office/drawing/2014/main" id="{171323CE-FAD8-65EA-0101-F1D61292FB0A}"/>
              </a:ext>
            </a:extLst>
          </p:cNvPr>
          <p:cNvGrpSpPr/>
          <p:nvPr/>
        </p:nvGrpSpPr>
        <p:grpSpPr>
          <a:xfrm>
            <a:off x="486218" y="4596194"/>
            <a:ext cx="7377485" cy="1739086"/>
            <a:chOff x="289409" y="4547494"/>
            <a:chExt cx="7377485" cy="1739086"/>
          </a:xfrm>
        </p:grpSpPr>
        <p:grpSp>
          <p:nvGrpSpPr>
            <p:cNvPr id="451" name="组合 450">
              <a:extLst>
                <a:ext uri="{FF2B5EF4-FFF2-40B4-BE49-F238E27FC236}">
                  <a16:creationId xmlns:a16="http://schemas.microsoft.com/office/drawing/2014/main" id="{1E4A3116-8298-2F08-6379-F0C1C8838E39}"/>
                </a:ext>
              </a:extLst>
            </p:cNvPr>
            <p:cNvGrpSpPr/>
            <p:nvPr/>
          </p:nvGrpSpPr>
          <p:grpSpPr>
            <a:xfrm>
              <a:off x="4788914" y="5468625"/>
              <a:ext cx="2877980" cy="585997"/>
              <a:chOff x="4788914" y="5468625"/>
              <a:chExt cx="2877980" cy="585997"/>
            </a:xfrm>
          </p:grpSpPr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FE1E2C70-8D71-BF8A-1A08-1D1508CA92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77169" y="5473408"/>
                <a:ext cx="489725" cy="581214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接连接符 282">
                <a:extLst>
                  <a:ext uri="{FF2B5EF4-FFF2-40B4-BE49-F238E27FC236}">
                    <a16:creationId xmlns:a16="http://schemas.microsoft.com/office/drawing/2014/main" id="{7D595395-65E7-BDF6-3502-10BB8BC070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8914" y="5468625"/>
                <a:ext cx="2385364" cy="825"/>
              </a:xfrm>
              <a:prstGeom prst="line">
                <a:avLst/>
              </a:prstGeom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0" name="组合 449">
              <a:extLst>
                <a:ext uri="{FF2B5EF4-FFF2-40B4-BE49-F238E27FC236}">
                  <a16:creationId xmlns:a16="http://schemas.microsoft.com/office/drawing/2014/main" id="{502E970F-AF38-9E3C-0A63-B7EDB5A83609}"/>
                </a:ext>
              </a:extLst>
            </p:cNvPr>
            <p:cNvGrpSpPr/>
            <p:nvPr/>
          </p:nvGrpSpPr>
          <p:grpSpPr>
            <a:xfrm>
              <a:off x="289409" y="4547494"/>
              <a:ext cx="4460400" cy="1739086"/>
              <a:chOff x="289409" y="4547494"/>
              <a:chExt cx="4460400" cy="1739086"/>
            </a:xfrm>
          </p:grpSpPr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3DA07DF-892A-C4F1-9EB6-160760CAA32E}"/>
                  </a:ext>
                </a:extLst>
              </p:cNvPr>
              <p:cNvSpPr/>
              <p:nvPr/>
            </p:nvSpPr>
            <p:spPr>
              <a:xfrm flipV="1">
                <a:off x="289409" y="4547494"/>
                <a:ext cx="4460400" cy="1739086"/>
              </a:xfrm>
              <a:custGeom>
                <a:avLst/>
                <a:gdLst>
                  <a:gd name="connsiteX0" fmla="*/ 0 w 4460400"/>
                  <a:gd name="connsiteY0" fmla="*/ 1739086 h 1739086"/>
                  <a:gd name="connsiteX1" fmla="*/ 4396906 w 4460400"/>
                  <a:gd name="connsiteY1" fmla="*/ 1739086 h 1739086"/>
                  <a:gd name="connsiteX2" fmla="*/ 4460400 w 4460400"/>
                  <a:gd name="connsiteY2" fmla="*/ 1675592 h 1739086"/>
                  <a:gd name="connsiteX3" fmla="*/ 4460400 w 4460400"/>
                  <a:gd name="connsiteY3" fmla="*/ 934990 h 1739086"/>
                  <a:gd name="connsiteX4" fmla="*/ 4457978 w 4460400"/>
                  <a:gd name="connsiteY4" fmla="*/ 935479 h 1739086"/>
                  <a:gd name="connsiteX5" fmla="*/ 4343101 w 4460400"/>
                  <a:gd name="connsiteY5" fmla="*/ 820602 h 1739086"/>
                  <a:gd name="connsiteX6" fmla="*/ 4457978 w 4460400"/>
                  <a:gd name="connsiteY6" fmla="*/ 705725 h 1739086"/>
                  <a:gd name="connsiteX7" fmla="*/ 4460400 w 4460400"/>
                  <a:gd name="connsiteY7" fmla="*/ 706214 h 1739086"/>
                  <a:gd name="connsiteX8" fmla="*/ 4460400 w 4460400"/>
                  <a:gd name="connsiteY8" fmla="*/ 0 h 1739086"/>
                  <a:gd name="connsiteX9" fmla="*/ 63494 w 4460400"/>
                  <a:gd name="connsiteY9" fmla="*/ 0 h 1739086"/>
                  <a:gd name="connsiteX10" fmla="*/ 0 w 4460400"/>
                  <a:gd name="connsiteY10" fmla="*/ 63494 h 1739086"/>
                  <a:gd name="connsiteX11" fmla="*/ 0 w 4460400"/>
                  <a:gd name="connsiteY11" fmla="*/ 1739086 h 173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60400" h="1739086">
                    <a:moveTo>
                      <a:pt x="0" y="1739086"/>
                    </a:moveTo>
                    <a:lnTo>
                      <a:pt x="4396906" y="1739086"/>
                    </a:lnTo>
                    <a:cubicBezTo>
                      <a:pt x="4431973" y="1739086"/>
                      <a:pt x="4460400" y="1710659"/>
                      <a:pt x="4460400" y="1675592"/>
                    </a:cubicBezTo>
                    <a:lnTo>
                      <a:pt x="4460400" y="934990"/>
                    </a:lnTo>
                    <a:lnTo>
                      <a:pt x="4457978" y="935479"/>
                    </a:lnTo>
                    <a:cubicBezTo>
                      <a:pt x="4394533" y="935479"/>
                      <a:pt x="4343101" y="884047"/>
                      <a:pt x="4343101" y="820602"/>
                    </a:cubicBezTo>
                    <a:cubicBezTo>
                      <a:pt x="4343101" y="757157"/>
                      <a:pt x="4394533" y="705725"/>
                      <a:pt x="4457978" y="705725"/>
                    </a:cubicBezTo>
                    <a:lnTo>
                      <a:pt x="4460400" y="706214"/>
                    </a:lnTo>
                    <a:lnTo>
                      <a:pt x="4460400" y="0"/>
                    </a:lnTo>
                    <a:lnTo>
                      <a:pt x="63494" y="0"/>
                    </a:lnTo>
                    <a:cubicBezTo>
                      <a:pt x="28427" y="0"/>
                      <a:pt x="0" y="28427"/>
                      <a:pt x="0" y="63494"/>
                    </a:cubicBezTo>
                    <a:lnTo>
                      <a:pt x="0" y="1739086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49" name="组合 448">
                <a:extLst>
                  <a:ext uri="{FF2B5EF4-FFF2-40B4-BE49-F238E27FC236}">
                    <a16:creationId xmlns:a16="http://schemas.microsoft.com/office/drawing/2014/main" id="{CBA11EBD-C5A0-1476-040B-7C592D5C0811}"/>
                  </a:ext>
                </a:extLst>
              </p:cNvPr>
              <p:cNvGrpSpPr/>
              <p:nvPr/>
            </p:nvGrpSpPr>
            <p:grpSpPr>
              <a:xfrm>
                <a:off x="745330" y="4644496"/>
                <a:ext cx="3906450" cy="1520808"/>
                <a:chOff x="745330" y="4644496"/>
                <a:chExt cx="3906450" cy="1520808"/>
              </a:xfrm>
            </p:grpSpPr>
            <p:sp>
              <p:nvSpPr>
                <p:cNvPr id="182" name="文本框 181">
                  <a:extLst>
                    <a:ext uri="{FF2B5EF4-FFF2-40B4-BE49-F238E27FC236}">
                      <a16:creationId xmlns:a16="http://schemas.microsoft.com/office/drawing/2014/main" id="{047E96E0-991C-967F-01D1-A330BAC2896F}"/>
                    </a:ext>
                  </a:extLst>
                </p:cNvPr>
                <p:cNvSpPr txBox="1"/>
                <p:nvPr/>
              </p:nvSpPr>
              <p:spPr>
                <a:xfrm flipH="1">
                  <a:off x="1669350" y="4930155"/>
                  <a:ext cx="129954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400" dirty="0">
                      <a:solidFill>
                        <a:srgbClr val="135143"/>
                      </a:solidFill>
                      <a:latin typeface="胡晓波男神体" panose="02010600030101010101" pitchFamily="2" charset="-122"/>
                      <a:ea typeface="胡晓波男神体" panose="02010600030101010101" pitchFamily="2" charset="-122"/>
                      <a:cs typeface="胡晓波男神体" panose="02010600030101010101" pitchFamily="2" charset="-122"/>
                    </a:rPr>
                    <a:t>六大终身服务</a:t>
                  </a:r>
                </a:p>
              </p:txBody>
            </p:sp>
            <p:sp>
              <p:nvSpPr>
                <p:cNvPr id="183" name="文本框 182">
                  <a:extLst>
                    <a:ext uri="{FF2B5EF4-FFF2-40B4-BE49-F238E27FC236}">
                      <a16:creationId xmlns:a16="http://schemas.microsoft.com/office/drawing/2014/main" id="{38B0A347-869B-B5EC-17BD-DA208B0665A3}"/>
                    </a:ext>
                  </a:extLst>
                </p:cNvPr>
                <p:cNvSpPr txBox="1"/>
                <p:nvPr/>
              </p:nvSpPr>
              <p:spPr>
                <a:xfrm flipH="1">
                  <a:off x="1740283" y="5252280"/>
                  <a:ext cx="1178036" cy="65921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just">
                    <a:lnSpc>
                      <a:spcPts val="1300"/>
                    </a:lnSpc>
                    <a:defRPr sz="10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defRPr>
                  </a:lvl1pPr>
                </a:lstStyle>
                <a:p>
                  <a:pPr algn="r">
                    <a:lnSpc>
                      <a:spcPts val="1500"/>
                    </a:lnSpc>
                  </a:pPr>
                  <a:r>
                    <a:rPr lang="zh-CN" altLang="en-US" sz="1050" dirty="0"/>
                    <a:t>终身循环保修</a:t>
                  </a:r>
                </a:p>
                <a:p>
                  <a:pPr algn="r">
                    <a:lnSpc>
                      <a:spcPts val="1500"/>
                    </a:lnSpc>
                  </a:pPr>
                  <a:r>
                    <a:rPr lang="zh-CN" altLang="en-US" sz="1050" dirty="0"/>
                    <a:t>终身赠送滤芯</a:t>
                  </a:r>
                </a:p>
                <a:p>
                  <a:pPr algn="r">
                    <a:lnSpc>
                      <a:spcPts val="1500"/>
                    </a:lnSpc>
                  </a:pPr>
                  <a:r>
                    <a:rPr lang="zh-CN" altLang="en-US" sz="1050" dirty="0"/>
                    <a:t>终身免费维修</a:t>
                  </a:r>
                </a:p>
              </p:txBody>
            </p:sp>
            <p:sp>
              <p:nvSpPr>
                <p:cNvPr id="184" name="文本框 183">
                  <a:extLst>
                    <a:ext uri="{FF2B5EF4-FFF2-40B4-BE49-F238E27FC236}">
                      <a16:creationId xmlns:a16="http://schemas.microsoft.com/office/drawing/2014/main" id="{A7F50464-5EC4-0665-EC5A-582CFB1EFBB9}"/>
                    </a:ext>
                  </a:extLst>
                </p:cNvPr>
                <p:cNvSpPr txBox="1"/>
                <p:nvPr/>
              </p:nvSpPr>
              <p:spPr>
                <a:xfrm flipH="1">
                  <a:off x="745330" y="5264137"/>
                  <a:ext cx="1138729" cy="65921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just">
                    <a:lnSpc>
                      <a:spcPts val="1300"/>
                    </a:lnSpc>
                    <a:defRPr sz="10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defRPr>
                  </a:lvl1pPr>
                </a:lstStyle>
                <a:p>
                  <a:pPr algn="r">
                    <a:lnSpc>
                      <a:spcPts val="1500"/>
                    </a:lnSpc>
                  </a:pPr>
                  <a:r>
                    <a:rPr lang="zh-CN" altLang="en-US" sz="1050" dirty="0"/>
                    <a:t>终身技术支持</a:t>
                  </a:r>
                </a:p>
                <a:p>
                  <a:pPr algn="r">
                    <a:lnSpc>
                      <a:spcPts val="1500"/>
                    </a:lnSpc>
                  </a:pPr>
                  <a:r>
                    <a:rPr lang="zh-CN" altLang="en-US" sz="1050" dirty="0"/>
                    <a:t>终身驾驶培训</a:t>
                  </a:r>
                </a:p>
                <a:p>
                  <a:pPr algn="r">
                    <a:lnSpc>
                      <a:spcPts val="1500"/>
                    </a:lnSpc>
                  </a:pPr>
                  <a:r>
                    <a:rPr lang="zh-CN" altLang="en-US" sz="1050" dirty="0"/>
                    <a:t>终身智能管控</a:t>
                  </a:r>
                </a:p>
              </p:txBody>
            </p:sp>
            <p:grpSp>
              <p:nvGrpSpPr>
                <p:cNvPr id="436" name="组合 435">
                  <a:extLst>
                    <a:ext uri="{FF2B5EF4-FFF2-40B4-BE49-F238E27FC236}">
                      <a16:creationId xmlns:a16="http://schemas.microsoft.com/office/drawing/2014/main" id="{59251A15-7AF1-4F9E-ADF3-7E489ED76CB0}"/>
                    </a:ext>
                  </a:extLst>
                </p:cNvPr>
                <p:cNvGrpSpPr/>
                <p:nvPr/>
              </p:nvGrpSpPr>
              <p:grpSpPr>
                <a:xfrm>
                  <a:off x="2960785" y="4644496"/>
                  <a:ext cx="1690995" cy="1520808"/>
                  <a:chOff x="2960785" y="4644496"/>
                  <a:chExt cx="1690995" cy="1520808"/>
                </a:xfrm>
              </p:grpSpPr>
              <p:pic>
                <p:nvPicPr>
                  <p:cNvPr id="180" name="图片 179">
                    <a:extLst>
                      <a:ext uri="{FF2B5EF4-FFF2-40B4-BE49-F238E27FC236}">
                        <a16:creationId xmlns:a16="http://schemas.microsoft.com/office/drawing/2014/main" id="{FDC36D90-FD3B-A05A-9FB8-6B57D2C5BB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flipH="1">
                    <a:off x="3050341" y="4835060"/>
                    <a:ext cx="1535027" cy="1137725"/>
                  </a:xfrm>
                  <a:prstGeom prst="rect">
                    <a:avLst/>
                  </a:prstGeom>
                  <a:effectLst/>
                </p:spPr>
              </p:pic>
              <p:sp>
                <p:nvSpPr>
                  <p:cNvPr id="181" name="TextBox 6">
                    <a:extLst>
                      <a:ext uri="{FF2B5EF4-FFF2-40B4-BE49-F238E27FC236}">
                        <a16:creationId xmlns:a16="http://schemas.microsoft.com/office/drawing/2014/main" id="{9DA83C6D-9A00-8E8C-F756-E69EAEDB8A4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 flipH="1">
                    <a:off x="2985346" y="5893915"/>
                    <a:ext cx="1666434" cy="25949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ts val="1400"/>
                      </a:lnSpc>
                      <a:defRPr sz="10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defRPr>
                    </a:lvl1pPr>
                  </a:lstStyle>
                  <a:p>
                    <a:r>
                      <a:rPr lang="zh-CN" altLang="en-US" sz="900" dirty="0">
                        <a:solidFill>
                          <a:srgbClr val="2B432F"/>
                        </a:solidFill>
                      </a:rPr>
                      <a:t>国</a:t>
                    </a:r>
                    <a:r>
                      <a:rPr lang="en-US" altLang="zh-CN" sz="900" dirty="0">
                        <a:solidFill>
                          <a:srgbClr val="2B432F"/>
                        </a:solidFill>
                      </a:rPr>
                      <a:t>AX | </a:t>
                    </a:r>
                    <a:r>
                      <a:rPr lang="zh-CN" altLang="en-US" sz="900" dirty="0">
                        <a:solidFill>
                          <a:srgbClr val="2B432F"/>
                        </a:solidFill>
                      </a:rPr>
                      <a:t>柴油版煤炭运输牵引车</a:t>
                    </a:r>
                  </a:p>
                </p:txBody>
              </p:sp>
              <p:grpSp>
                <p:nvGrpSpPr>
                  <p:cNvPr id="374" name="组合 373">
                    <a:extLst>
                      <a:ext uri="{FF2B5EF4-FFF2-40B4-BE49-F238E27FC236}">
                        <a16:creationId xmlns:a16="http://schemas.microsoft.com/office/drawing/2014/main" id="{C61872F4-ACEF-FBFB-1CB4-9159530ED07F}"/>
                      </a:ext>
                    </a:extLst>
                  </p:cNvPr>
                  <p:cNvGrpSpPr/>
                  <p:nvPr/>
                </p:nvGrpSpPr>
                <p:grpSpPr>
                  <a:xfrm>
                    <a:off x="2960785" y="4744078"/>
                    <a:ext cx="1652843" cy="1421226"/>
                    <a:chOff x="2944143" y="2562240"/>
                    <a:chExt cx="1652843" cy="1421226"/>
                  </a:xfrm>
                </p:grpSpPr>
                <p:grpSp>
                  <p:nvGrpSpPr>
                    <p:cNvPr id="375" name="组合 374">
                      <a:extLst>
                        <a:ext uri="{FF2B5EF4-FFF2-40B4-BE49-F238E27FC236}">
                          <a16:creationId xmlns:a16="http://schemas.microsoft.com/office/drawing/2014/main" id="{E8A47342-0FC3-AB03-4B4C-70E0D36BF8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344986" y="2562240"/>
                      <a:ext cx="252000" cy="252000"/>
                      <a:chOff x="11736938" y="136163"/>
                      <a:chExt cx="252000" cy="252000"/>
                    </a:xfrm>
                  </p:grpSpPr>
                  <p:cxnSp>
                    <p:nvCxnSpPr>
                      <p:cNvPr id="385" name="直接连接符 384">
                        <a:extLst>
                          <a:ext uri="{FF2B5EF4-FFF2-40B4-BE49-F238E27FC236}">
                            <a16:creationId xmlns:a16="http://schemas.microsoft.com/office/drawing/2014/main" id="{B1EA5BCF-5BA8-B21A-43F6-87383D519B4D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736938" y="140246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6" name="直接连接符 385">
                        <a:extLst>
                          <a:ext uri="{FF2B5EF4-FFF2-40B4-BE49-F238E27FC236}">
                            <a16:creationId xmlns:a16="http://schemas.microsoft.com/office/drawing/2014/main" id="{F1EC3513-A7E8-19F0-D3C7-4BBA9B902BA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rot="5400000">
                        <a:off x="11862938" y="262163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76" name="组合 375">
                      <a:extLst>
                        <a:ext uri="{FF2B5EF4-FFF2-40B4-BE49-F238E27FC236}">
                          <a16:creationId xmlns:a16="http://schemas.microsoft.com/office/drawing/2014/main" id="{093B7EDA-4A22-3762-552D-E68ED9A91F86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2944143" y="2562240"/>
                      <a:ext cx="252000" cy="252000"/>
                      <a:chOff x="11736938" y="136163"/>
                      <a:chExt cx="252000" cy="252000"/>
                    </a:xfrm>
                  </p:grpSpPr>
                  <p:cxnSp>
                    <p:nvCxnSpPr>
                      <p:cNvPr id="383" name="直接连接符 382">
                        <a:extLst>
                          <a:ext uri="{FF2B5EF4-FFF2-40B4-BE49-F238E27FC236}">
                            <a16:creationId xmlns:a16="http://schemas.microsoft.com/office/drawing/2014/main" id="{518686CA-3247-171E-F7B1-D4BBCE8ECABD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736938" y="140246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4" name="直接连接符 383">
                        <a:extLst>
                          <a:ext uri="{FF2B5EF4-FFF2-40B4-BE49-F238E27FC236}">
                            <a16:creationId xmlns:a16="http://schemas.microsoft.com/office/drawing/2014/main" id="{67F8A35D-E96F-3AC4-33A6-7DBD8B0E358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rot="5400000">
                        <a:off x="11862938" y="262163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77" name="组合 376">
                      <a:extLst>
                        <a:ext uri="{FF2B5EF4-FFF2-40B4-BE49-F238E27FC236}">
                          <a16:creationId xmlns:a16="http://schemas.microsoft.com/office/drawing/2014/main" id="{EBBA1851-05CB-19AE-3AF9-E017847D774A}"/>
                        </a:ext>
                      </a:extLst>
                    </p:cNvPr>
                    <p:cNvGrpSpPr/>
                    <p:nvPr/>
                  </p:nvGrpSpPr>
                  <p:grpSpPr>
                    <a:xfrm flipV="1">
                      <a:off x="4344986" y="3731466"/>
                      <a:ext cx="252000" cy="252000"/>
                      <a:chOff x="11736938" y="136163"/>
                      <a:chExt cx="252000" cy="252000"/>
                    </a:xfrm>
                  </p:grpSpPr>
                  <p:cxnSp>
                    <p:nvCxnSpPr>
                      <p:cNvPr id="381" name="直接连接符 380">
                        <a:extLst>
                          <a:ext uri="{FF2B5EF4-FFF2-40B4-BE49-F238E27FC236}">
                            <a16:creationId xmlns:a16="http://schemas.microsoft.com/office/drawing/2014/main" id="{7267DE5D-0B50-2613-C878-8E385801B8D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736938" y="140246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2" name="直接连接符 381">
                        <a:extLst>
                          <a:ext uri="{FF2B5EF4-FFF2-40B4-BE49-F238E27FC236}">
                            <a16:creationId xmlns:a16="http://schemas.microsoft.com/office/drawing/2014/main" id="{008669B7-A915-D7BD-F292-5D122DB1E5A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rot="5400000">
                        <a:off x="11862938" y="262163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78" name="组合 377">
                      <a:extLst>
                        <a:ext uri="{FF2B5EF4-FFF2-40B4-BE49-F238E27FC236}">
                          <a16:creationId xmlns:a16="http://schemas.microsoft.com/office/drawing/2014/main" id="{7F6C79EC-60F0-12EF-9014-1049C08F9482}"/>
                        </a:ext>
                      </a:extLst>
                    </p:cNvPr>
                    <p:cNvGrpSpPr/>
                    <p:nvPr/>
                  </p:nvGrpSpPr>
                  <p:grpSpPr>
                    <a:xfrm flipH="1" flipV="1">
                      <a:off x="2944143" y="3731466"/>
                      <a:ext cx="252000" cy="252000"/>
                      <a:chOff x="11736938" y="136163"/>
                      <a:chExt cx="252000" cy="252000"/>
                    </a:xfrm>
                  </p:grpSpPr>
                  <p:cxnSp>
                    <p:nvCxnSpPr>
                      <p:cNvPr id="379" name="直接连接符 378">
                        <a:extLst>
                          <a:ext uri="{FF2B5EF4-FFF2-40B4-BE49-F238E27FC236}">
                            <a16:creationId xmlns:a16="http://schemas.microsoft.com/office/drawing/2014/main" id="{BBF2A9B2-4FE1-2BDD-1D15-0BE58D058BF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736938" y="140246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0" name="直接连接符 379">
                        <a:extLst>
                          <a:ext uri="{FF2B5EF4-FFF2-40B4-BE49-F238E27FC236}">
                            <a16:creationId xmlns:a16="http://schemas.microsoft.com/office/drawing/2014/main" id="{CD1F64EE-FDAC-821A-7AC3-AFDC389B801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rot="5400000">
                        <a:off x="11862938" y="262163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400" name="组合 399">
                    <a:extLst>
                      <a:ext uri="{FF2B5EF4-FFF2-40B4-BE49-F238E27FC236}">
                        <a16:creationId xmlns:a16="http://schemas.microsoft.com/office/drawing/2014/main" id="{17DD34B2-1B6F-99F7-3D67-977DE0C19716}"/>
                      </a:ext>
                    </a:extLst>
                  </p:cNvPr>
                  <p:cNvGrpSpPr/>
                  <p:nvPr/>
                </p:nvGrpSpPr>
                <p:grpSpPr>
                  <a:xfrm>
                    <a:off x="3295229" y="4644496"/>
                    <a:ext cx="1024105" cy="292388"/>
                    <a:chOff x="7681082" y="474704"/>
                    <a:chExt cx="1024105" cy="292388"/>
                  </a:xfrm>
                </p:grpSpPr>
                <p:sp>
                  <p:nvSpPr>
                    <p:cNvPr id="401" name="矩形 400">
                      <a:extLst>
                        <a:ext uri="{FF2B5EF4-FFF2-40B4-BE49-F238E27FC236}">
                          <a16:creationId xmlns:a16="http://schemas.microsoft.com/office/drawing/2014/main" id="{26592C4B-72C8-B3AA-7D95-452C952FBA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81082" y="515865"/>
                      <a:ext cx="949875" cy="208432"/>
                    </a:xfrm>
                    <a:prstGeom prst="rect">
                      <a:avLst/>
                    </a:prstGeom>
                    <a:solidFill>
                      <a:srgbClr val="13514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2" name="文本框 401">
                      <a:extLst>
                        <a:ext uri="{FF2B5EF4-FFF2-40B4-BE49-F238E27FC236}">
                          <a16:creationId xmlns:a16="http://schemas.microsoft.com/office/drawing/2014/main" id="{AB7501B3-CC65-A21B-5B5D-BC66F452C08F}"/>
                        </a:ext>
                      </a:extLst>
                    </p:cNvPr>
                    <p:cNvSpPr txBox="1"/>
                    <p:nvPr/>
                  </p:nvSpPr>
                  <p:spPr>
                    <a:xfrm rot="16200000">
                      <a:off x="8080015" y="141920"/>
                      <a:ext cx="292388" cy="957956"/>
                    </a:xfrm>
                    <a:prstGeom prst="rect">
                      <a:avLst/>
                    </a:prstGeom>
                    <a:noFill/>
                  </p:spPr>
                  <p:txBody>
                    <a:bodyPr vert="eaVert" wrap="square" rtlCol="0">
                      <a:spAutoFit/>
                    </a:bodyPr>
                    <a:lstStyle/>
                    <a:p>
                      <a:r>
                        <a:rPr lang="en-US" altLang="zh-CN" sz="700" dirty="0">
                          <a:solidFill>
                            <a:schemeClr val="bg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SERVICE PROJECT</a:t>
                      </a:r>
                      <a:endParaRPr lang="zh-CN" altLang="en-US" sz="7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531" name="文本框 530">
            <a:extLst>
              <a:ext uri="{FF2B5EF4-FFF2-40B4-BE49-F238E27FC236}">
                <a16:creationId xmlns:a16="http://schemas.microsoft.com/office/drawing/2014/main" id="{F95D7932-440F-0308-380C-B8378D3E8879}"/>
              </a:ext>
            </a:extLst>
          </p:cNvPr>
          <p:cNvSpPr txBox="1"/>
          <p:nvPr/>
        </p:nvSpPr>
        <p:spPr>
          <a:xfrm>
            <a:off x="11350935" y="4601193"/>
            <a:ext cx="400110" cy="18161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rgbClr val="F2C343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SERVICE PROJECT</a:t>
            </a:r>
            <a:endParaRPr lang="zh-CN" altLang="en-US" sz="1400" dirty="0">
              <a:solidFill>
                <a:srgbClr val="F2C343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id="{8E12198F-0FAF-034B-9E1A-32C80F8093D1}"/>
              </a:ext>
            </a:extLst>
          </p:cNvPr>
          <p:cNvSpPr txBox="1"/>
          <p:nvPr/>
        </p:nvSpPr>
        <p:spPr>
          <a:xfrm>
            <a:off x="9567350" y="6179484"/>
            <a:ext cx="19052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400"/>
              </a:lnSpc>
              <a:defRPr sz="1000">
                <a:solidFill>
                  <a:srgbClr val="003D5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rgbClr val="F2C34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5</a:t>
            </a:r>
            <a:r>
              <a:rPr lang="zh-CN" altLang="en-US" sz="2000" dirty="0">
                <a:solidFill>
                  <a:srgbClr val="F2C34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大车型全覆盖</a:t>
            </a:r>
          </a:p>
        </p:txBody>
      </p:sp>
      <p:grpSp>
        <p:nvGrpSpPr>
          <p:cNvPr id="463" name="组合 462">
            <a:extLst>
              <a:ext uri="{FF2B5EF4-FFF2-40B4-BE49-F238E27FC236}">
                <a16:creationId xmlns:a16="http://schemas.microsoft.com/office/drawing/2014/main" id="{C5331D22-6CAB-0E6F-E238-A0027BB64F8D}"/>
              </a:ext>
            </a:extLst>
          </p:cNvPr>
          <p:cNvGrpSpPr/>
          <p:nvPr/>
        </p:nvGrpSpPr>
        <p:grpSpPr>
          <a:xfrm>
            <a:off x="6393189" y="449854"/>
            <a:ext cx="5411668" cy="1739086"/>
            <a:chOff x="6593073" y="437446"/>
            <a:chExt cx="5411668" cy="1739086"/>
          </a:xfrm>
        </p:grpSpPr>
        <p:grpSp>
          <p:nvGrpSpPr>
            <p:cNvPr id="455" name="组合 454">
              <a:extLst>
                <a:ext uri="{FF2B5EF4-FFF2-40B4-BE49-F238E27FC236}">
                  <a16:creationId xmlns:a16="http://schemas.microsoft.com/office/drawing/2014/main" id="{06D072F3-7C6C-418D-EE12-1854F9474B98}"/>
                </a:ext>
              </a:extLst>
            </p:cNvPr>
            <p:cNvGrpSpPr/>
            <p:nvPr/>
          </p:nvGrpSpPr>
          <p:grpSpPr>
            <a:xfrm>
              <a:off x="6593073" y="1354710"/>
              <a:ext cx="917268" cy="410882"/>
              <a:chOff x="6593073" y="1354710"/>
              <a:chExt cx="917268" cy="410882"/>
            </a:xfrm>
          </p:grpSpPr>
          <p:cxnSp>
            <p:nvCxnSpPr>
              <p:cNvPr id="291" name="直接连接符 290">
                <a:extLst>
                  <a:ext uri="{FF2B5EF4-FFF2-40B4-BE49-F238E27FC236}">
                    <a16:creationId xmlns:a16="http://schemas.microsoft.com/office/drawing/2014/main" id="{263BD27A-03AF-644B-6DA1-E12FE47F84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5953" y="1354710"/>
                <a:ext cx="654388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接连接符 311">
                <a:extLst>
                  <a:ext uri="{FF2B5EF4-FFF2-40B4-BE49-F238E27FC236}">
                    <a16:creationId xmlns:a16="http://schemas.microsoft.com/office/drawing/2014/main" id="{A22BCA4E-A473-C589-4E9A-301FBA60DA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93073" y="1359192"/>
                <a:ext cx="279400" cy="40640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E63D28C6-61CA-B5B6-006A-38D39467E162}"/>
                </a:ext>
              </a:extLst>
            </p:cNvPr>
            <p:cNvSpPr/>
            <p:nvPr/>
          </p:nvSpPr>
          <p:spPr>
            <a:xfrm flipH="1" flipV="1">
              <a:off x="7544341" y="437446"/>
              <a:ext cx="4460400" cy="1739086"/>
            </a:xfrm>
            <a:custGeom>
              <a:avLst/>
              <a:gdLst>
                <a:gd name="connsiteX0" fmla="*/ 0 w 4460400"/>
                <a:gd name="connsiteY0" fmla="*/ 1739086 h 1739086"/>
                <a:gd name="connsiteX1" fmla="*/ 4396906 w 4460400"/>
                <a:gd name="connsiteY1" fmla="*/ 1739086 h 1739086"/>
                <a:gd name="connsiteX2" fmla="*/ 4460400 w 4460400"/>
                <a:gd name="connsiteY2" fmla="*/ 1675592 h 1739086"/>
                <a:gd name="connsiteX3" fmla="*/ 4460400 w 4460400"/>
                <a:gd name="connsiteY3" fmla="*/ 934990 h 1739086"/>
                <a:gd name="connsiteX4" fmla="*/ 4457978 w 4460400"/>
                <a:gd name="connsiteY4" fmla="*/ 935479 h 1739086"/>
                <a:gd name="connsiteX5" fmla="*/ 4343101 w 4460400"/>
                <a:gd name="connsiteY5" fmla="*/ 820602 h 1739086"/>
                <a:gd name="connsiteX6" fmla="*/ 4457978 w 4460400"/>
                <a:gd name="connsiteY6" fmla="*/ 705725 h 1739086"/>
                <a:gd name="connsiteX7" fmla="*/ 4460400 w 4460400"/>
                <a:gd name="connsiteY7" fmla="*/ 706214 h 1739086"/>
                <a:gd name="connsiteX8" fmla="*/ 4460400 w 4460400"/>
                <a:gd name="connsiteY8" fmla="*/ 0 h 1739086"/>
                <a:gd name="connsiteX9" fmla="*/ 63494 w 4460400"/>
                <a:gd name="connsiteY9" fmla="*/ 0 h 1739086"/>
                <a:gd name="connsiteX10" fmla="*/ 0 w 4460400"/>
                <a:gd name="connsiteY10" fmla="*/ 63494 h 1739086"/>
                <a:gd name="connsiteX11" fmla="*/ 0 w 4460400"/>
                <a:gd name="connsiteY11" fmla="*/ 1739086 h 173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60400" h="1739086">
                  <a:moveTo>
                    <a:pt x="0" y="1739086"/>
                  </a:moveTo>
                  <a:lnTo>
                    <a:pt x="4396906" y="1739086"/>
                  </a:lnTo>
                  <a:cubicBezTo>
                    <a:pt x="4431973" y="1739086"/>
                    <a:pt x="4460400" y="1710659"/>
                    <a:pt x="4460400" y="1675592"/>
                  </a:cubicBezTo>
                  <a:lnTo>
                    <a:pt x="4460400" y="934990"/>
                  </a:lnTo>
                  <a:lnTo>
                    <a:pt x="4457978" y="935479"/>
                  </a:lnTo>
                  <a:cubicBezTo>
                    <a:pt x="4394533" y="935479"/>
                    <a:pt x="4343101" y="884047"/>
                    <a:pt x="4343101" y="820602"/>
                  </a:cubicBezTo>
                  <a:cubicBezTo>
                    <a:pt x="4343101" y="757157"/>
                    <a:pt x="4394533" y="705725"/>
                    <a:pt x="4457978" y="705725"/>
                  </a:cubicBezTo>
                  <a:lnTo>
                    <a:pt x="4460400" y="706214"/>
                  </a:lnTo>
                  <a:lnTo>
                    <a:pt x="4460400" y="0"/>
                  </a:lnTo>
                  <a:lnTo>
                    <a:pt x="63494" y="0"/>
                  </a:lnTo>
                  <a:cubicBezTo>
                    <a:pt x="28427" y="0"/>
                    <a:pt x="0" y="28427"/>
                    <a:pt x="0" y="63494"/>
                  </a:cubicBezTo>
                  <a:lnTo>
                    <a:pt x="0" y="1739086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452" name="组合 451">
              <a:extLst>
                <a:ext uri="{FF2B5EF4-FFF2-40B4-BE49-F238E27FC236}">
                  <a16:creationId xmlns:a16="http://schemas.microsoft.com/office/drawing/2014/main" id="{50010D1E-46EF-7E0C-5388-46CB7EEF231C}"/>
                </a:ext>
              </a:extLst>
            </p:cNvPr>
            <p:cNvGrpSpPr/>
            <p:nvPr/>
          </p:nvGrpSpPr>
          <p:grpSpPr>
            <a:xfrm>
              <a:off x="7665445" y="475351"/>
              <a:ext cx="4200388" cy="1606106"/>
              <a:chOff x="7665445" y="475351"/>
              <a:chExt cx="4200388" cy="1606106"/>
            </a:xfrm>
          </p:grpSpPr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8497DE76-1DDA-5C0C-B865-9FF0DA273E82}"/>
                  </a:ext>
                </a:extLst>
              </p:cNvPr>
              <p:cNvSpPr txBox="1"/>
              <p:nvPr/>
            </p:nvSpPr>
            <p:spPr>
              <a:xfrm>
                <a:off x="9419600" y="546020"/>
                <a:ext cx="119830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保修</a:t>
                </a:r>
                <a:r>
                  <a:rPr lang="en-US" altLang="zh-CN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12</a:t>
                </a:r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个月</a:t>
                </a:r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6303281F-94D8-55AE-BF4A-4B4683AA73D2}"/>
                  </a:ext>
                </a:extLst>
              </p:cNvPr>
              <p:cNvSpPr txBox="1"/>
              <p:nvPr/>
            </p:nvSpPr>
            <p:spPr>
              <a:xfrm>
                <a:off x="9419601" y="796250"/>
                <a:ext cx="1104676" cy="4201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300"/>
                  </a:lnSpc>
                  <a:defRPr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电器件保修期</a:t>
                </a:r>
                <a:r>
                  <a:rPr lang="en-US" altLang="zh-CN" dirty="0"/>
                  <a:t>12</a:t>
                </a:r>
                <a:r>
                  <a:rPr lang="zh-CN" altLang="en-US" dirty="0"/>
                  <a:t>个月不限里程</a:t>
                </a:r>
              </a:p>
            </p:txBody>
          </p:sp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A46A9487-1A2B-05B2-DFB6-DF4586B0BD11}"/>
                  </a:ext>
                </a:extLst>
              </p:cNvPr>
              <p:cNvSpPr txBox="1"/>
              <p:nvPr/>
            </p:nvSpPr>
            <p:spPr>
              <a:xfrm>
                <a:off x="10691275" y="551529"/>
                <a:ext cx="108985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免责维修</a:t>
                </a:r>
              </a:p>
            </p:txBody>
          </p:sp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id="{D601C703-25D2-0737-ED93-A944D9C93517}"/>
                  </a:ext>
                </a:extLst>
              </p:cNvPr>
              <p:cNvSpPr txBox="1"/>
              <p:nvPr/>
            </p:nvSpPr>
            <p:spPr>
              <a:xfrm>
                <a:off x="10691275" y="796250"/>
                <a:ext cx="966654" cy="4201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300"/>
                  </a:lnSpc>
                  <a:defRPr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首年内保零部件免责维修</a:t>
                </a:r>
              </a:p>
            </p:txBody>
          </p:sp>
          <p:grpSp>
            <p:nvGrpSpPr>
              <p:cNvPr id="424" name="组合 423">
                <a:extLst>
                  <a:ext uri="{FF2B5EF4-FFF2-40B4-BE49-F238E27FC236}">
                    <a16:creationId xmlns:a16="http://schemas.microsoft.com/office/drawing/2014/main" id="{B27EC5AB-AF75-CD6D-AEE7-AF3DF08898ED}"/>
                  </a:ext>
                </a:extLst>
              </p:cNvPr>
              <p:cNvGrpSpPr/>
              <p:nvPr/>
            </p:nvGrpSpPr>
            <p:grpSpPr>
              <a:xfrm>
                <a:off x="7665445" y="475351"/>
                <a:ext cx="1678071" cy="1532674"/>
                <a:chOff x="7640045" y="488051"/>
                <a:chExt cx="1678071" cy="1532674"/>
              </a:xfrm>
            </p:grpSpPr>
            <p:grpSp>
              <p:nvGrpSpPr>
                <p:cNvPr id="415" name="组合 414">
                  <a:extLst>
                    <a:ext uri="{FF2B5EF4-FFF2-40B4-BE49-F238E27FC236}">
                      <a16:creationId xmlns:a16="http://schemas.microsoft.com/office/drawing/2014/main" id="{6E46D0DE-92DA-B106-C8A3-02A47040A242}"/>
                    </a:ext>
                  </a:extLst>
                </p:cNvPr>
                <p:cNvGrpSpPr/>
                <p:nvPr/>
              </p:nvGrpSpPr>
              <p:grpSpPr>
                <a:xfrm>
                  <a:off x="7640045" y="591839"/>
                  <a:ext cx="1678071" cy="1428886"/>
                  <a:chOff x="7640045" y="591839"/>
                  <a:chExt cx="1678071" cy="1428886"/>
                </a:xfrm>
              </p:grpSpPr>
              <p:pic>
                <p:nvPicPr>
                  <p:cNvPr id="161" name="图片 160">
                    <a:extLst>
                      <a:ext uri="{FF2B5EF4-FFF2-40B4-BE49-F238E27FC236}">
                        <a16:creationId xmlns:a16="http://schemas.microsoft.com/office/drawing/2014/main" id="{206B8B40-D36F-58A4-1265-7ECE1B2F098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7793089" y="684261"/>
                    <a:ext cx="1362362" cy="1263266"/>
                  </a:xfrm>
                  <a:prstGeom prst="rect">
                    <a:avLst/>
                  </a:prstGeom>
                  <a:effectLst/>
                </p:spPr>
              </p:pic>
              <p:sp>
                <p:nvSpPr>
                  <p:cNvPr id="170" name="TextBox 6">
                    <a:extLst>
                      <a:ext uri="{FF2B5EF4-FFF2-40B4-BE49-F238E27FC236}">
                        <a16:creationId xmlns:a16="http://schemas.microsoft.com/office/drawing/2014/main" id="{CF716E40-DE54-E75F-EFDF-F200B8D3133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726802" y="1761230"/>
                    <a:ext cx="1591314" cy="25949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ts val="1400"/>
                      </a:lnSpc>
                      <a:defRPr sz="1000">
                        <a:solidFill>
                          <a:srgbClr val="003D56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defRPr>
                    </a:lvl1pPr>
                  </a:lstStyle>
                  <a:p>
                    <a:r>
                      <a:rPr lang="zh-CN" altLang="en-US" sz="900" b="1" dirty="0">
                        <a:solidFill>
                          <a:srgbClr val="2B432F"/>
                        </a:solidFill>
                      </a:rPr>
                      <a:t>国 </a:t>
                    </a:r>
                    <a:r>
                      <a:rPr lang="en-US" altLang="zh-CN" sz="900" b="1" dirty="0">
                        <a:solidFill>
                          <a:srgbClr val="2B432F"/>
                        </a:solidFill>
                      </a:rPr>
                      <a:t>AX </a:t>
                    </a:r>
                    <a:r>
                      <a:rPr lang="zh-CN" altLang="en-US" sz="900" b="1" dirty="0">
                        <a:solidFill>
                          <a:srgbClr val="2B432F"/>
                        </a:solidFill>
                      </a:rPr>
                      <a:t>柴油版 </a:t>
                    </a:r>
                    <a:r>
                      <a:rPr lang="en-US" altLang="zh-CN" sz="900" b="1" dirty="0">
                        <a:solidFill>
                          <a:srgbClr val="2B432F"/>
                        </a:solidFill>
                      </a:rPr>
                      <a:t>| 550</a:t>
                    </a:r>
                    <a:r>
                      <a:rPr lang="zh-CN" altLang="en-US" sz="900" b="1" dirty="0">
                        <a:solidFill>
                          <a:srgbClr val="2B432F"/>
                        </a:solidFill>
                      </a:rPr>
                      <a:t>马力以上</a:t>
                    </a:r>
                  </a:p>
                </p:txBody>
              </p:sp>
              <p:grpSp>
                <p:nvGrpSpPr>
                  <p:cNvPr id="347" name="组合 346">
                    <a:extLst>
                      <a:ext uri="{FF2B5EF4-FFF2-40B4-BE49-F238E27FC236}">
                        <a16:creationId xmlns:a16="http://schemas.microsoft.com/office/drawing/2014/main" id="{546509A8-B40C-8198-1AEC-9FE3A1E8C9B9}"/>
                      </a:ext>
                    </a:extLst>
                  </p:cNvPr>
                  <p:cNvGrpSpPr/>
                  <p:nvPr/>
                </p:nvGrpSpPr>
                <p:grpSpPr>
                  <a:xfrm>
                    <a:off x="7640045" y="591839"/>
                    <a:ext cx="1652843" cy="1421226"/>
                    <a:chOff x="2944143" y="2562240"/>
                    <a:chExt cx="1652843" cy="1421226"/>
                  </a:xfrm>
                </p:grpSpPr>
                <p:grpSp>
                  <p:nvGrpSpPr>
                    <p:cNvPr id="348" name="组合 347">
                      <a:extLst>
                        <a:ext uri="{FF2B5EF4-FFF2-40B4-BE49-F238E27FC236}">
                          <a16:creationId xmlns:a16="http://schemas.microsoft.com/office/drawing/2014/main" id="{8B4432F1-37D6-372A-D9D4-B4A42999BB9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344986" y="2562240"/>
                      <a:ext cx="252000" cy="252000"/>
                      <a:chOff x="11736938" y="136163"/>
                      <a:chExt cx="252000" cy="252000"/>
                    </a:xfrm>
                  </p:grpSpPr>
                  <p:cxnSp>
                    <p:nvCxnSpPr>
                      <p:cNvPr id="358" name="直接连接符 357">
                        <a:extLst>
                          <a:ext uri="{FF2B5EF4-FFF2-40B4-BE49-F238E27FC236}">
                            <a16:creationId xmlns:a16="http://schemas.microsoft.com/office/drawing/2014/main" id="{4B7EA47B-485F-72E3-7FC4-3004DEC49485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736938" y="140246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9" name="直接连接符 358">
                        <a:extLst>
                          <a:ext uri="{FF2B5EF4-FFF2-40B4-BE49-F238E27FC236}">
                            <a16:creationId xmlns:a16="http://schemas.microsoft.com/office/drawing/2014/main" id="{38E800C3-C4D3-991E-7EE4-18522FD4099C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rot="5400000">
                        <a:off x="11862938" y="262163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49" name="组合 348">
                      <a:extLst>
                        <a:ext uri="{FF2B5EF4-FFF2-40B4-BE49-F238E27FC236}">
                          <a16:creationId xmlns:a16="http://schemas.microsoft.com/office/drawing/2014/main" id="{F83C2121-549C-3243-F468-4B093D22B557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2944143" y="2562240"/>
                      <a:ext cx="252000" cy="252000"/>
                      <a:chOff x="11736938" y="136163"/>
                      <a:chExt cx="252000" cy="252000"/>
                    </a:xfrm>
                  </p:grpSpPr>
                  <p:cxnSp>
                    <p:nvCxnSpPr>
                      <p:cNvPr id="356" name="直接连接符 355">
                        <a:extLst>
                          <a:ext uri="{FF2B5EF4-FFF2-40B4-BE49-F238E27FC236}">
                            <a16:creationId xmlns:a16="http://schemas.microsoft.com/office/drawing/2014/main" id="{40908F29-C2B5-54CF-A902-0EDEEDD67590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736938" y="140246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7" name="直接连接符 356">
                        <a:extLst>
                          <a:ext uri="{FF2B5EF4-FFF2-40B4-BE49-F238E27FC236}">
                            <a16:creationId xmlns:a16="http://schemas.microsoft.com/office/drawing/2014/main" id="{BC68C30E-234C-A497-0868-C23B3582DD0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rot="5400000">
                        <a:off x="11862938" y="262163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50" name="组合 349">
                      <a:extLst>
                        <a:ext uri="{FF2B5EF4-FFF2-40B4-BE49-F238E27FC236}">
                          <a16:creationId xmlns:a16="http://schemas.microsoft.com/office/drawing/2014/main" id="{24AEFC77-EB90-684C-9C3F-CC7FF8176AA7}"/>
                        </a:ext>
                      </a:extLst>
                    </p:cNvPr>
                    <p:cNvGrpSpPr/>
                    <p:nvPr/>
                  </p:nvGrpSpPr>
                  <p:grpSpPr>
                    <a:xfrm flipV="1">
                      <a:off x="4344986" y="3731466"/>
                      <a:ext cx="252000" cy="252000"/>
                      <a:chOff x="11736938" y="136163"/>
                      <a:chExt cx="252000" cy="252000"/>
                    </a:xfrm>
                  </p:grpSpPr>
                  <p:cxnSp>
                    <p:nvCxnSpPr>
                      <p:cNvPr id="354" name="直接连接符 353">
                        <a:extLst>
                          <a:ext uri="{FF2B5EF4-FFF2-40B4-BE49-F238E27FC236}">
                            <a16:creationId xmlns:a16="http://schemas.microsoft.com/office/drawing/2014/main" id="{6BA27823-5C38-B3D7-D641-7DE57108B0C4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736938" y="140246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5" name="直接连接符 354">
                        <a:extLst>
                          <a:ext uri="{FF2B5EF4-FFF2-40B4-BE49-F238E27FC236}">
                            <a16:creationId xmlns:a16="http://schemas.microsoft.com/office/drawing/2014/main" id="{47DFB2F2-79AE-6053-B3E3-C2BDD5F35C8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rot="5400000">
                        <a:off x="11862938" y="262163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51" name="组合 350">
                      <a:extLst>
                        <a:ext uri="{FF2B5EF4-FFF2-40B4-BE49-F238E27FC236}">
                          <a16:creationId xmlns:a16="http://schemas.microsoft.com/office/drawing/2014/main" id="{A7DBC5B3-C91C-38E7-A58A-42B9C69C1A86}"/>
                        </a:ext>
                      </a:extLst>
                    </p:cNvPr>
                    <p:cNvGrpSpPr/>
                    <p:nvPr/>
                  </p:nvGrpSpPr>
                  <p:grpSpPr>
                    <a:xfrm flipH="1" flipV="1">
                      <a:off x="2944143" y="3731466"/>
                      <a:ext cx="252000" cy="252000"/>
                      <a:chOff x="11736938" y="136163"/>
                      <a:chExt cx="252000" cy="252000"/>
                    </a:xfrm>
                  </p:grpSpPr>
                  <p:cxnSp>
                    <p:nvCxnSpPr>
                      <p:cNvPr id="352" name="直接连接符 351">
                        <a:extLst>
                          <a:ext uri="{FF2B5EF4-FFF2-40B4-BE49-F238E27FC236}">
                            <a16:creationId xmlns:a16="http://schemas.microsoft.com/office/drawing/2014/main" id="{04B677E9-D6AD-1E8F-3C59-429868464EC3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736938" y="140246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3" name="直接连接符 352">
                        <a:extLst>
                          <a:ext uri="{FF2B5EF4-FFF2-40B4-BE49-F238E27FC236}">
                            <a16:creationId xmlns:a16="http://schemas.microsoft.com/office/drawing/2014/main" id="{C21F244F-FD5D-94F7-7E8F-61CFA914953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rot="5400000">
                        <a:off x="11862938" y="262163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grpSp>
              <p:nvGrpSpPr>
                <p:cNvPr id="397" name="组合 396">
                  <a:extLst>
                    <a:ext uri="{FF2B5EF4-FFF2-40B4-BE49-F238E27FC236}">
                      <a16:creationId xmlns:a16="http://schemas.microsoft.com/office/drawing/2014/main" id="{E64A547A-CA58-9A25-F7C2-10356B23D7FA}"/>
                    </a:ext>
                  </a:extLst>
                </p:cNvPr>
                <p:cNvGrpSpPr/>
                <p:nvPr/>
              </p:nvGrpSpPr>
              <p:grpSpPr>
                <a:xfrm>
                  <a:off x="7999333" y="488051"/>
                  <a:ext cx="1033630" cy="292388"/>
                  <a:chOff x="7726802" y="476609"/>
                  <a:chExt cx="1033630" cy="292388"/>
                </a:xfrm>
              </p:grpSpPr>
              <p:sp>
                <p:nvSpPr>
                  <p:cNvPr id="398" name="矩形 397">
                    <a:extLst>
                      <a:ext uri="{FF2B5EF4-FFF2-40B4-BE49-F238E27FC236}">
                        <a16:creationId xmlns:a16="http://schemas.microsoft.com/office/drawing/2014/main" id="{B8D593D2-E0D4-6FCC-C741-68A6D440856D}"/>
                      </a:ext>
                    </a:extLst>
                  </p:cNvPr>
                  <p:cNvSpPr/>
                  <p:nvPr/>
                </p:nvSpPr>
                <p:spPr>
                  <a:xfrm>
                    <a:off x="7726802" y="515865"/>
                    <a:ext cx="949875" cy="208432"/>
                  </a:xfrm>
                  <a:prstGeom prst="rect">
                    <a:avLst/>
                  </a:prstGeom>
                  <a:solidFill>
                    <a:srgbClr val="13514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9" name="文本框 398">
                    <a:extLst>
                      <a:ext uri="{FF2B5EF4-FFF2-40B4-BE49-F238E27FC236}">
                        <a16:creationId xmlns:a16="http://schemas.microsoft.com/office/drawing/2014/main" id="{98081FAC-7D7A-9F07-4F9F-DA56ED0F2DCC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8135260" y="143825"/>
                    <a:ext cx="292388" cy="957956"/>
                  </a:xfrm>
                  <a:prstGeom prst="rect">
                    <a:avLst/>
                  </a:prstGeom>
                  <a:noFill/>
                </p:spPr>
                <p:txBody>
                  <a:bodyPr vert="eaVert" wrap="square" rtlCol="0">
                    <a:spAutoFit/>
                  </a:bodyPr>
                  <a:lstStyle/>
                  <a:p>
                    <a:r>
                      <a:rPr lang="en-US" altLang="zh-CN" sz="7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t>SERVICE PROJECT</a:t>
                    </a:r>
                    <a:endParaRPr lang="zh-CN" altLang="en-US" sz="700" dirty="0">
                      <a:solidFill>
                        <a:schemeClr val="bg1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endParaRPr>
                  </a:p>
                </p:txBody>
              </p:sp>
            </p:grpSp>
          </p:grpSp>
          <p:grpSp>
            <p:nvGrpSpPr>
              <p:cNvPr id="428" name="组合 427">
                <a:extLst>
                  <a:ext uri="{FF2B5EF4-FFF2-40B4-BE49-F238E27FC236}">
                    <a16:creationId xmlns:a16="http://schemas.microsoft.com/office/drawing/2014/main" id="{809F85EE-9242-A2FF-BFCD-BF021D09CECF}"/>
                  </a:ext>
                </a:extLst>
              </p:cNvPr>
              <p:cNvGrpSpPr/>
              <p:nvPr/>
            </p:nvGrpSpPr>
            <p:grpSpPr>
              <a:xfrm>
                <a:off x="9419600" y="1265587"/>
                <a:ext cx="2446233" cy="815870"/>
                <a:chOff x="9419600" y="1290987"/>
                <a:chExt cx="2446233" cy="815870"/>
              </a:xfrm>
            </p:grpSpPr>
            <p:sp>
              <p:nvSpPr>
                <p:cNvPr id="166" name="文本框 165">
                  <a:extLst>
                    <a:ext uri="{FF2B5EF4-FFF2-40B4-BE49-F238E27FC236}">
                      <a16:creationId xmlns:a16="http://schemas.microsoft.com/office/drawing/2014/main" id="{D697C713-C48A-6152-1FEE-4FC2230BE356}"/>
                    </a:ext>
                  </a:extLst>
                </p:cNvPr>
                <p:cNvSpPr txBox="1"/>
                <p:nvPr/>
              </p:nvSpPr>
              <p:spPr>
                <a:xfrm>
                  <a:off x="9419600" y="1290987"/>
                  <a:ext cx="149189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400" dirty="0">
                      <a:solidFill>
                        <a:srgbClr val="135143"/>
                      </a:solidFill>
                      <a:latin typeface="胡晓波男神体" panose="02010600030101010101" pitchFamily="2" charset="-122"/>
                      <a:ea typeface="胡晓波男神体" panose="02010600030101010101" pitchFamily="2" charset="-122"/>
                      <a:cs typeface="胡晓波男神体" panose="02010600030101010101" pitchFamily="2" charset="-122"/>
                    </a:rPr>
                    <a:t>好礼赠送</a:t>
                  </a:r>
                </a:p>
              </p:txBody>
            </p:sp>
            <p:sp>
              <p:nvSpPr>
                <p:cNvPr id="167" name="文本框 166">
                  <a:extLst>
                    <a:ext uri="{FF2B5EF4-FFF2-40B4-BE49-F238E27FC236}">
                      <a16:creationId xmlns:a16="http://schemas.microsoft.com/office/drawing/2014/main" id="{92EBC4F2-1812-818A-F43D-94C5B0963873}"/>
                    </a:ext>
                  </a:extLst>
                </p:cNvPr>
                <p:cNvSpPr txBox="1"/>
                <p:nvPr/>
              </p:nvSpPr>
              <p:spPr>
                <a:xfrm>
                  <a:off x="9538990" y="1519965"/>
                  <a:ext cx="2326843" cy="58689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400"/>
                    </a:lnSpc>
                    <a:defRPr sz="1000">
                      <a:solidFill>
                        <a:srgbClr val="003D56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defRPr>
                  </a:lvl1pPr>
                </a:lstStyle>
                <a:p>
                  <a:pPr algn="just">
                    <a:lnSpc>
                      <a:spcPts val="13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 一年内定期保养送</a:t>
                  </a:r>
                  <a:r>
                    <a:rPr lang="en-US" altLang="zh-CN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200</a:t>
                  </a: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元配件兑换券</a:t>
                  </a:r>
                  <a:r>
                    <a:rPr lang="en-US" altLang="zh-CN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 + </a:t>
                  </a: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柴油粗滤 </a:t>
                  </a:r>
                  <a:r>
                    <a:rPr lang="en-US" altLang="zh-CN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+ </a:t>
                  </a: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柴油精滤（不含水寒宝）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  <a:p>
                  <a:pPr algn="just">
                    <a:lnSpc>
                      <a:spcPts val="13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注册 </a:t>
                  </a:r>
                  <a:r>
                    <a:rPr lang="en-US" altLang="zh-CN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e </a:t>
                  </a: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随行赠送暖心护航包</a:t>
                  </a:r>
                </a:p>
              </p:txBody>
            </p:sp>
            <p:sp>
              <p:nvSpPr>
                <p:cNvPr id="422" name="椭圆 421">
                  <a:extLst>
                    <a:ext uri="{FF2B5EF4-FFF2-40B4-BE49-F238E27FC236}">
                      <a16:creationId xmlns:a16="http://schemas.microsoft.com/office/drawing/2014/main" id="{7F5FEE05-4FE9-4C15-5A65-A866E53495D3}"/>
                    </a:ext>
                  </a:extLst>
                </p:cNvPr>
                <p:cNvSpPr/>
                <p:nvPr/>
              </p:nvSpPr>
              <p:spPr>
                <a:xfrm>
                  <a:off x="9496389" y="1619176"/>
                  <a:ext cx="71352" cy="71352"/>
                </a:xfrm>
                <a:prstGeom prst="ellipse">
                  <a:avLst/>
                </a:prstGeom>
                <a:solidFill>
                  <a:srgbClr val="2B43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3" name="椭圆 422">
                  <a:extLst>
                    <a:ext uri="{FF2B5EF4-FFF2-40B4-BE49-F238E27FC236}">
                      <a16:creationId xmlns:a16="http://schemas.microsoft.com/office/drawing/2014/main" id="{C425BBBD-9CBF-8014-6FAA-57A0AFC4DB81}"/>
                    </a:ext>
                  </a:extLst>
                </p:cNvPr>
                <p:cNvSpPr/>
                <p:nvPr/>
              </p:nvSpPr>
              <p:spPr>
                <a:xfrm>
                  <a:off x="9496389" y="1949376"/>
                  <a:ext cx="71352" cy="71352"/>
                </a:xfrm>
                <a:prstGeom prst="ellipse">
                  <a:avLst/>
                </a:prstGeom>
                <a:solidFill>
                  <a:srgbClr val="2B43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62" name="组合 461">
            <a:extLst>
              <a:ext uri="{FF2B5EF4-FFF2-40B4-BE49-F238E27FC236}">
                <a16:creationId xmlns:a16="http://schemas.microsoft.com/office/drawing/2014/main" id="{C9B5B9EF-C28A-4622-56F3-10A2BBA65419}"/>
              </a:ext>
            </a:extLst>
          </p:cNvPr>
          <p:cNvGrpSpPr/>
          <p:nvPr/>
        </p:nvGrpSpPr>
        <p:grpSpPr>
          <a:xfrm>
            <a:off x="6857197" y="2492896"/>
            <a:ext cx="4947660" cy="1739086"/>
            <a:chOff x="7079486" y="2449836"/>
            <a:chExt cx="4947660" cy="1739086"/>
          </a:xfrm>
        </p:grpSpPr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54F17069-9B41-6AD0-EF0F-275B449CFD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9486" y="3370255"/>
              <a:ext cx="452155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09CE2E8C-004D-A490-7C21-8A255C2BF923}"/>
                </a:ext>
              </a:extLst>
            </p:cNvPr>
            <p:cNvSpPr/>
            <p:nvPr/>
          </p:nvSpPr>
          <p:spPr>
            <a:xfrm flipH="1" flipV="1">
              <a:off x="7566746" y="2449836"/>
              <a:ext cx="4460400" cy="1739086"/>
            </a:xfrm>
            <a:custGeom>
              <a:avLst/>
              <a:gdLst>
                <a:gd name="connsiteX0" fmla="*/ 0 w 4460400"/>
                <a:gd name="connsiteY0" fmla="*/ 1739086 h 1739086"/>
                <a:gd name="connsiteX1" fmla="*/ 4396906 w 4460400"/>
                <a:gd name="connsiteY1" fmla="*/ 1739086 h 1739086"/>
                <a:gd name="connsiteX2" fmla="*/ 4460400 w 4460400"/>
                <a:gd name="connsiteY2" fmla="*/ 1675592 h 1739086"/>
                <a:gd name="connsiteX3" fmla="*/ 4460400 w 4460400"/>
                <a:gd name="connsiteY3" fmla="*/ 934990 h 1739086"/>
                <a:gd name="connsiteX4" fmla="*/ 4457978 w 4460400"/>
                <a:gd name="connsiteY4" fmla="*/ 935479 h 1739086"/>
                <a:gd name="connsiteX5" fmla="*/ 4343101 w 4460400"/>
                <a:gd name="connsiteY5" fmla="*/ 820602 h 1739086"/>
                <a:gd name="connsiteX6" fmla="*/ 4457978 w 4460400"/>
                <a:gd name="connsiteY6" fmla="*/ 705725 h 1739086"/>
                <a:gd name="connsiteX7" fmla="*/ 4460400 w 4460400"/>
                <a:gd name="connsiteY7" fmla="*/ 706214 h 1739086"/>
                <a:gd name="connsiteX8" fmla="*/ 4460400 w 4460400"/>
                <a:gd name="connsiteY8" fmla="*/ 0 h 1739086"/>
                <a:gd name="connsiteX9" fmla="*/ 63494 w 4460400"/>
                <a:gd name="connsiteY9" fmla="*/ 0 h 1739086"/>
                <a:gd name="connsiteX10" fmla="*/ 0 w 4460400"/>
                <a:gd name="connsiteY10" fmla="*/ 63494 h 1739086"/>
                <a:gd name="connsiteX11" fmla="*/ 0 w 4460400"/>
                <a:gd name="connsiteY11" fmla="*/ 1739086 h 173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60400" h="1739086">
                  <a:moveTo>
                    <a:pt x="0" y="1739086"/>
                  </a:moveTo>
                  <a:lnTo>
                    <a:pt x="4396906" y="1739086"/>
                  </a:lnTo>
                  <a:cubicBezTo>
                    <a:pt x="4431973" y="1739086"/>
                    <a:pt x="4460400" y="1710659"/>
                    <a:pt x="4460400" y="1675592"/>
                  </a:cubicBezTo>
                  <a:lnTo>
                    <a:pt x="4460400" y="934990"/>
                  </a:lnTo>
                  <a:lnTo>
                    <a:pt x="4457978" y="935479"/>
                  </a:lnTo>
                  <a:cubicBezTo>
                    <a:pt x="4394533" y="935479"/>
                    <a:pt x="4343101" y="884047"/>
                    <a:pt x="4343101" y="820602"/>
                  </a:cubicBezTo>
                  <a:cubicBezTo>
                    <a:pt x="4343101" y="757157"/>
                    <a:pt x="4394533" y="705725"/>
                    <a:pt x="4457978" y="705725"/>
                  </a:cubicBezTo>
                  <a:lnTo>
                    <a:pt x="4460400" y="706214"/>
                  </a:lnTo>
                  <a:lnTo>
                    <a:pt x="4460400" y="0"/>
                  </a:lnTo>
                  <a:lnTo>
                    <a:pt x="63494" y="0"/>
                  </a:lnTo>
                  <a:cubicBezTo>
                    <a:pt x="28427" y="0"/>
                    <a:pt x="0" y="28427"/>
                    <a:pt x="0" y="63494"/>
                  </a:cubicBezTo>
                  <a:lnTo>
                    <a:pt x="0" y="1739086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456" name="组合 455">
              <a:extLst>
                <a:ext uri="{FF2B5EF4-FFF2-40B4-BE49-F238E27FC236}">
                  <a16:creationId xmlns:a16="http://schemas.microsoft.com/office/drawing/2014/main" id="{419948FA-2146-89F4-5940-095B8D59B3F6}"/>
                </a:ext>
              </a:extLst>
            </p:cNvPr>
            <p:cNvGrpSpPr/>
            <p:nvPr/>
          </p:nvGrpSpPr>
          <p:grpSpPr>
            <a:xfrm>
              <a:off x="7678861" y="2539715"/>
              <a:ext cx="4255294" cy="1525035"/>
              <a:chOff x="7678861" y="2539715"/>
              <a:chExt cx="4255294" cy="1525035"/>
            </a:xfrm>
          </p:grpSpPr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87A91F4C-231B-8FB4-ABEA-4FC1E25D1790}"/>
                  </a:ext>
                </a:extLst>
              </p:cNvPr>
              <p:cNvSpPr txBox="1"/>
              <p:nvPr/>
            </p:nvSpPr>
            <p:spPr>
              <a:xfrm>
                <a:off x="10717641" y="2594305"/>
                <a:ext cx="1216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保修</a:t>
                </a:r>
                <a:r>
                  <a:rPr lang="en-US" altLang="zh-CN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36</a:t>
                </a:r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个月</a:t>
                </a: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152BD32A-D99E-2A9D-45B7-B577D03FAD98}"/>
                  </a:ext>
                </a:extLst>
              </p:cNvPr>
              <p:cNvSpPr txBox="1"/>
              <p:nvPr/>
            </p:nvSpPr>
            <p:spPr>
              <a:xfrm>
                <a:off x="9450295" y="2587093"/>
                <a:ext cx="14918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专属工位</a:t>
                </a:r>
              </a:p>
            </p:txBody>
          </p: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4FA837F2-D176-E188-7EB7-01B274E15C40}"/>
                  </a:ext>
                </a:extLst>
              </p:cNvPr>
              <p:cNvSpPr txBox="1"/>
              <p:nvPr/>
            </p:nvSpPr>
            <p:spPr>
              <a:xfrm>
                <a:off x="9450295" y="2795556"/>
                <a:ext cx="1350627" cy="2630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服务站专属工位服务</a:t>
                </a:r>
              </a:p>
            </p:txBody>
          </p:sp>
          <p:sp>
            <p:nvSpPr>
              <p:cNvPr id="175" name="文本框 174">
                <a:extLst>
                  <a:ext uri="{FF2B5EF4-FFF2-40B4-BE49-F238E27FC236}">
                    <a16:creationId xmlns:a16="http://schemas.microsoft.com/office/drawing/2014/main" id="{74146D8E-872C-4BA4-84A9-6B534E27F7F0}"/>
                  </a:ext>
                </a:extLst>
              </p:cNvPr>
              <p:cNvSpPr txBox="1"/>
              <p:nvPr/>
            </p:nvSpPr>
            <p:spPr>
              <a:xfrm>
                <a:off x="9450295" y="3092094"/>
                <a:ext cx="14918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优先派工</a:t>
                </a:r>
              </a:p>
            </p:txBody>
          </p:sp>
          <p:sp>
            <p:nvSpPr>
              <p:cNvPr id="176" name="文本框 175">
                <a:extLst>
                  <a:ext uri="{FF2B5EF4-FFF2-40B4-BE49-F238E27FC236}">
                    <a16:creationId xmlns:a16="http://schemas.microsoft.com/office/drawing/2014/main" id="{5BCF1CD2-4083-26CB-90DD-4B74C92F0171}"/>
                  </a:ext>
                </a:extLst>
              </p:cNvPr>
              <p:cNvSpPr txBox="1"/>
              <p:nvPr/>
            </p:nvSpPr>
            <p:spPr>
              <a:xfrm>
                <a:off x="9450295" y="3314481"/>
                <a:ext cx="1920859" cy="2630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服务享受优先派工权利</a:t>
                </a:r>
              </a:p>
            </p:txBody>
          </p:sp>
          <p:sp>
            <p:nvSpPr>
              <p:cNvPr id="177" name="文本框 176">
                <a:extLst>
                  <a:ext uri="{FF2B5EF4-FFF2-40B4-BE49-F238E27FC236}">
                    <a16:creationId xmlns:a16="http://schemas.microsoft.com/office/drawing/2014/main" id="{5E42F4BD-6B7E-EAA6-961E-0822C5046918}"/>
                  </a:ext>
                </a:extLst>
              </p:cNvPr>
              <p:cNvSpPr txBox="1"/>
              <p:nvPr/>
            </p:nvSpPr>
            <p:spPr>
              <a:xfrm>
                <a:off x="9450295" y="3572385"/>
                <a:ext cx="10168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135143"/>
                    </a:solidFill>
                    <a:latin typeface="胡晓波男神体" panose="02010600030101010101" pitchFamily="2" charset="-122"/>
                    <a:ea typeface="胡晓波男神体" panose="02010600030101010101" pitchFamily="2" charset="-122"/>
                    <a:cs typeface="胡晓波男神体" panose="02010600030101010101" pitchFamily="2" charset="-122"/>
                  </a:rPr>
                  <a:t>免费保养</a:t>
                </a:r>
              </a:p>
            </p:txBody>
          </p:sp>
          <p:sp>
            <p:nvSpPr>
              <p:cNvPr id="178" name="文本框 177">
                <a:extLst>
                  <a:ext uri="{FF2B5EF4-FFF2-40B4-BE49-F238E27FC236}">
                    <a16:creationId xmlns:a16="http://schemas.microsoft.com/office/drawing/2014/main" id="{12D9072C-9265-F607-1865-1F022D7F9801}"/>
                  </a:ext>
                </a:extLst>
              </p:cNvPr>
              <p:cNvSpPr txBox="1"/>
              <p:nvPr/>
            </p:nvSpPr>
            <p:spPr>
              <a:xfrm>
                <a:off x="9450295" y="3801665"/>
                <a:ext cx="1579020" cy="2630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送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3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年内免费保养服务</a:t>
                </a:r>
              </a:p>
            </p:txBody>
          </p:sp>
          <p:grpSp>
            <p:nvGrpSpPr>
              <p:cNvPr id="425" name="组合 424">
                <a:extLst>
                  <a:ext uri="{FF2B5EF4-FFF2-40B4-BE49-F238E27FC236}">
                    <a16:creationId xmlns:a16="http://schemas.microsoft.com/office/drawing/2014/main" id="{C21F02C2-88DD-25EF-9013-C6139CC0378F}"/>
                  </a:ext>
                </a:extLst>
              </p:cNvPr>
              <p:cNvGrpSpPr/>
              <p:nvPr/>
            </p:nvGrpSpPr>
            <p:grpSpPr>
              <a:xfrm>
                <a:off x="7678861" y="2539715"/>
                <a:ext cx="1657165" cy="1509059"/>
                <a:chOff x="7666161" y="2539715"/>
                <a:chExt cx="1657165" cy="1509059"/>
              </a:xfrm>
            </p:grpSpPr>
            <p:grpSp>
              <p:nvGrpSpPr>
                <p:cNvPr id="416" name="组合 415">
                  <a:extLst>
                    <a:ext uri="{FF2B5EF4-FFF2-40B4-BE49-F238E27FC236}">
                      <a16:creationId xmlns:a16="http://schemas.microsoft.com/office/drawing/2014/main" id="{351789BB-65A3-6C1C-2D87-10209781F041}"/>
                    </a:ext>
                  </a:extLst>
                </p:cNvPr>
                <p:cNvGrpSpPr/>
                <p:nvPr/>
              </p:nvGrpSpPr>
              <p:grpSpPr>
                <a:xfrm>
                  <a:off x="7666161" y="2623365"/>
                  <a:ext cx="1657165" cy="1425409"/>
                  <a:chOff x="7666161" y="2623365"/>
                  <a:chExt cx="1657165" cy="1425409"/>
                </a:xfrm>
              </p:grpSpPr>
              <p:pic>
                <p:nvPicPr>
                  <p:cNvPr id="171" name="图片 170">
                    <a:extLst>
                      <a:ext uri="{FF2B5EF4-FFF2-40B4-BE49-F238E27FC236}">
                        <a16:creationId xmlns:a16="http://schemas.microsoft.com/office/drawing/2014/main" id="{368A0871-482D-3336-19EF-864B00D5EFE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1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7956391" y="2795976"/>
                    <a:ext cx="1312407" cy="1073269"/>
                  </a:xfrm>
                  <a:prstGeom prst="rect">
                    <a:avLst/>
                  </a:prstGeom>
                  <a:effectLst/>
                </p:spPr>
              </p:pic>
              <p:sp>
                <p:nvSpPr>
                  <p:cNvPr id="179" name="TextBox 6">
                    <a:extLst>
                      <a:ext uri="{FF2B5EF4-FFF2-40B4-BE49-F238E27FC236}">
                        <a16:creationId xmlns:a16="http://schemas.microsoft.com/office/drawing/2014/main" id="{495D5CE5-05F4-1F71-06A5-E64048B3034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955417" y="3785689"/>
                    <a:ext cx="1367909" cy="26308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ts val="1400"/>
                      </a:lnSpc>
                      <a:defRPr sz="1000">
                        <a:solidFill>
                          <a:srgbClr val="003D56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defRPr>
                    </a:lvl1pPr>
                  </a:lstStyle>
                  <a:p>
                    <a:r>
                      <a:rPr lang="zh-CN" altLang="en-US" b="1" dirty="0">
                        <a:solidFill>
                          <a:srgbClr val="2B432F"/>
                        </a:solidFill>
                      </a:rPr>
                      <a:t>国</a:t>
                    </a:r>
                    <a:r>
                      <a:rPr lang="en-US" altLang="zh-CN" b="1" dirty="0">
                        <a:solidFill>
                          <a:srgbClr val="2B432F"/>
                        </a:solidFill>
                      </a:rPr>
                      <a:t>AX  | 6300</a:t>
                    </a:r>
                    <a:r>
                      <a:rPr lang="zh-CN" altLang="en-US" b="1" dirty="0">
                        <a:solidFill>
                          <a:srgbClr val="2B432F"/>
                        </a:solidFill>
                      </a:rPr>
                      <a:t>牵引车</a:t>
                    </a:r>
                  </a:p>
                </p:txBody>
              </p:sp>
              <p:grpSp>
                <p:nvGrpSpPr>
                  <p:cNvPr id="361" name="组合 360">
                    <a:extLst>
                      <a:ext uri="{FF2B5EF4-FFF2-40B4-BE49-F238E27FC236}">
                        <a16:creationId xmlns:a16="http://schemas.microsoft.com/office/drawing/2014/main" id="{03C84735-AC93-E033-D144-8F32F31ACC43}"/>
                      </a:ext>
                    </a:extLst>
                  </p:cNvPr>
                  <p:cNvGrpSpPr/>
                  <p:nvPr/>
                </p:nvGrpSpPr>
                <p:grpSpPr>
                  <a:xfrm>
                    <a:off x="7666161" y="2623365"/>
                    <a:ext cx="1652843" cy="1421226"/>
                    <a:chOff x="2944143" y="2562240"/>
                    <a:chExt cx="1652843" cy="1421226"/>
                  </a:xfrm>
                </p:grpSpPr>
                <p:grpSp>
                  <p:nvGrpSpPr>
                    <p:cNvPr id="362" name="组合 361">
                      <a:extLst>
                        <a:ext uri="{FF2B5EF4-FFF2-40B4-BE49-F238E27FC236}">
                          <a16:creationId xmlns:a16="http://schemas.microsoft.com/office/drawing/2014/main" id="{F5CF1B05-37BE-8693-CF8F-DB0945FD193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344986" y="2562240"/>
                      <a:ext cx="252000" cy="252000"/>
                      <a:chOff x="11736938" y="136163"/>
                      <a:chExt cx="252000" cy="252000"/>
                    </a:xfrm>
                  </p:grpSpPr>
                  <p:cxnSp>
                    <p:nvCxnSpPr>
                      <p:cNvPr id="372" name="直接连接符 371">
                        <a:extLst>
                          <a:ext uri="{FF2B5EF4-FFF2-40B4-BE49-F238E27FC236}">
                            <a16:creationId xmlns:a16="http://schemas.microsoft.com/office/drawing/2014/main" id="{2DAD40CD-662C-A2B6-B5A9-FFE85DEF4D4D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736938" y="140246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73" name="直接连接符 372">
                        <a:extLst>
                          <a:ext uri="{FF2B5EF4-FFF2-40B4-BE49-F238E27FC236}">
                            <a16:creationId xmlns:a16="http://schemas.microsoft.com/office/drawing/2014/main" id="{497EB8E7-B8D4-2A29-DE36-89D5F0E1F78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rot="5400000">
                        <a:off x="11862938" y="262163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63" name="组合 362">
                      <a:extLst>
                        <a:ext uri="{FF2B5EF4-FFF2-40B4-BE49-F238E27FC236}">
                          <a16:creationId xmlns:a16="http://schemas.microsoft.com/office/drawing/2014/main" id="{D92516FD-C592-8AED-7ECC-E0751EA53970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2944143" y="2562240"/>
                      <a:ext cx="252000" cy="252000"/>
                      <a:chOff x="11736938" y="136163"/>
                      <a:chExt cx="252000" cy="252000"/>
                    </a:xfrm>
                  </p:grpSpPr>
                  <p:cxnSp>
                    <p:nvCxnSpPr>
                      <p:cNvPr id="370" name="直接连接符 369">
                        <a:extLst>
                          <a:ext uri="{FF2B5EF4-FFF2-40B4-BE49-F238E27FC236}">
                            <a16:creationId xmlns:a16="http://schemas.microsoft.com/office/drawing/2014/main" id="{879A54F5-A61D-24B4-3C39-6A76A99EB85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736938" y="140246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71" name="直接连接符 370">
                        <a:extLst>
                          <a:ext uri="{FF2B5EF4-FFF2-40B4-BE49-F238E27FC236}">
                            <a16:creationId xmlns:a16="http://schemas.microsoft.com/office/drawing/2014/main" id="{72223D94-576D-B36F-7E05-954420773FC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rot="5400000">
                        <a:off x="11862938" y="262163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64" name="组合 363">
                      <a:extLst>
                        <a:ext uri="{FF2B5EF4-FFF2-40B4-BE49-F238E27FC236}">
                          <a16:creationId xmlns:a16="http://schemas.microsoft.com/office/drawing/2014/main" id="{C2632CD3-CE6C-B370-4B4C-1C54302F4543}"/>
                        </a:ext>
                      </a:extLst>
                    </p:cNvPr>
                    <p:cNvGrpSpPr/>
                    <p:nvPr/>
                  </p:nvGrpSpPr>
                  <p:grpSpPr>
                    <a:xfrm flipV="1">
                      <a:off x="4344986" y="3731466"/>
                      <a:ext cx="252000" cy="252000"/>
                      <a:chOff x="11736938" y="136163"/>
                      <a:chExt cx="252000" cy="252000"/>
                    </a:xfrm>
                  </p:grpSpPr>
                  <p:cxnSp>
                    <p:nvCxnSpPr>
                      <p:cNvPr id="368" name="直接连接符 367">
                        <a:extLst>
                          <a:ext uri="{FF2B5EF4-FFF2-40B4-BE49-F238E27FC236}">
                            <a16:creationId xmlns:a16="http://schemas.microsoft.com/office/drawing/2014/main" id="{17955052-C179-5D63-F5D4-20D2BE195620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736938" y="140246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9" name="直接连接符 368">
                        <a:extLst>
                          <a:ext uri="{FF2B5EF4-FFF2-40B4-BE49-F238E27FC236}">
                            <a16:creationId xmlns:a16="http://schemas.microsoft.com/office/drawing/2014/main" id="{AED7E3C6-45DC-DE2D-BF59-976E2C50096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rot="5400000">
                        <a:off x="11862938" y="262163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65" name="组合 364">
                      <a:extLst>
                        <a:ext uri="{FF2B5EF4-FFF2-40B4-BE49-F238E27FC236}">
                          <a16:creationId xmlns:a16="http://schemas.microsoft.com/office/drawing/2014/main" id="{1E29D6CB-0159-D0EA-CABE-233DED1C81E2}"/>
                        </a:ext>
                      </a:extLst>
                    </p:cNvPr>
                    <p:cNvGrpSpPr/>
                    <p:nvPr/>
                  </p:nvGrpSpPr>
                  <p:grpSpPr>
                    <a:xfrm flipH="1" flipV="1">
                      <a:off x="2944143" y="3731466"/>
                      <a:ext cx="252000" cy="252000"/>
                      <a:chOff x="11736938" y="136163"/>
                      <a:chExt cx="252000" cy="252000"/>
                    </a:xfrm>
                  </p:grpSpPr>
                  <p:cxnSp>
                    <p:nvCxnSpPr>
                      <p:cNvPr id="366" name="直接连接符 365">
                        <a:extLst>
                          <a:ext uri="{FF2B5EF4-FFF2-40B4-BE49-F238E27FC236}">
                            <a16:creationId xmlns:a16="http://schemas.microsoft.com/office/drawing/2014/main" id="{AEBB9B25-B02F-91EA-6D6D-BA102D814FA5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736938" y="140246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7" name="直接连接符 366">
                        <a:extLst>
                          <a:ext uri="{FF2B5EF4-FFF2-40B4-BE49-F238E27FC236}">
                            <a16:creationId xmlns:a16="http://schemas.microsoft.com/office/drawing/2014/main" id="{01426D5A-6268-DDF0-9D01-F26B0223F3A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rot="5400000">
                        <a:off x="11862938" y="262163"/>
                        <a:ext cx="252000" cy="0"/>
                      </a:xfrm>
                      <a:prstGeom prst="line">
                        <a:avLst/>
                      </a:prstGeom>
                      <a:ln w="3175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grpSp>
              <p:nvGrpSpPr>
                <p:cNvPr id="417" name="组合 416">
                  <a:extLst>
                    <a:ext uri="{FF2B5EF4-FFF2-40B4-BE49-F238E27FC236}">
                      <a16:creationId xmlns:a16="http://schemas.microsoft.com/office/drawing/2014/main" id="{8D2E31BE-E9CD-830C-0FAE-9A2C751B20DA}"/>
                    </a:ext>
                  </a:extLst>
                </p:cNvPr>
                <p:cNvGrpSpPr/>
                <p:nvPr/>
              </p:nvGrpSpPr>
              <p:grpSpPr>
                <a:xfrm>
                  <a:off x="8039940" y="2539715"/>
                  <a:ext cx="1022200" cy="292388"/>
                  <a:chOff x="7726802" y="486134"/>
                  <a:chExt cx="1022200" cy="292388"/>
                </a:xfrm>
              </p:grpSpPr>
              <p:sp>
                <p:nvSpPr>
                  <p:cNvPr id="418" name="矩形 417">
                    <a:extLst>
                      <a:ext uri="{FF2B5EF4-FFF2-40B4-BE49-F238E27FC236}">
                        <a16:creationId xmlns:a16="http://schemas.microsoft.com/office/drawing/2014/main" id="{09AF44B3-6D7D-D525-8AE5-A07B6DFE2DD9}"/>
                      </a:ext>
                    </a:extLst>
                  </p:cNvPr>
                  <p:cNvSpPr/>
                  <p:nvPr/>
                </p:nvSpPr>
                <p:spPr>
                  <a:xfrm>
                    <a:off x="7726802" y="515865"/>
                    <a:ext cx="949875" cy="208432"/>
                  </a:xfrm>
                  <a:prstGeom prst="rect">
                    <a:avLst/>
                  </a:prstGeom>
                  <a:solidFill>
                    <a:srgbClr val="13514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9" name="文本框 418">
                    <a:extLst>
                      <a:ext uri="{FF2B5EF4-FFF2-40B4-BE49-F238E27FC236}">
                        <a16:creationId xmlns:a16="http://schemas.microsoft.com/office/drawing/2014/main" id="{8D0438F3-24A7-598B-9831-477EDFBE0415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8123830" y="153350"/>
                    <a:ext cx="292388" cy="957956"/>
                  </a:xfrm>
                  <a:prstGeom prst="rect">
                    <a:avLst/>
                  </a:prstGeom>
                  <a:noFill/>
                </p:spPr>
                <p:txBody>
                  <a:bodyPr vert="eaVert" wrap="square" rtlCol="0">
                    <a:spAutoFit/>
                  </a:bodyPr>
                  <a:lstStyle/>
                  <a:p>
                    <a:r>
                      <a:rPr lang="en-US" altLang="zh-CN" sz="7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t>SERVICE PROJECT</a:t>
                    </a:r>
                    <a:endParaRPr lang="zh-CN" altLang="en-US" sz="700" dirty="0">
                      <a:solidFill>
                        <a:schemeClr val="bg1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endParaRPr>
                  </a:p>
                </p:txBody>
              </p:sp>
            </p:grpSp>
          </p:grpSp>
        </p:grpSp>
      </p:grpSp>
      <p:grpSp>
        <p:nvGrpSpPr>
          <p:cNvPr id="530" name="组合 529">
            <a:extLst>
              <a:ext uri="{FF2B5EF4-FFF2-40B4-BE49-F238E27FC236}">
                <a16:creationId xmlns:a16="http://schemas.microsoft.com/office/drawing/2014/main" id="{F04E6D7C-3440-AEA6-F37A-C5E594D3D659}"/>
              </a:ext>
            </a:extLst>
          </p:cNvPr>
          <p:cNvGrpSpPr/>
          <p:nvPr/>
        </p:nvGrpSpPr>
        <p:grpSpPr>
          <a:xfrm>
            <a:off x="8866244" y="4672244"/>
            <a:ext cx="2354589" cy="1435956"/>
            <a:chOff x="9011534" y="4419070"/>
            <a:chExt cx="2354589" cy="1435956"/>
          </a:xfrm>
        </p:grpSpPr>
        <p:sp>
          <p:nvSpPr>
            <p:cNvPr id="526" name="文本框 525">
              <a:extLst>
                <a:ext uri="{FF2B5EF4-FFF2-40B4-BE49-F238E27FC236}">
                  <a16:creationId xmlns:a16="http://schemas.microsoft.com/office/drawing/2014/main" id="{EDAA3609-3693-A5E0-1689-A52EB454AAD2}"/>
                </a:ext>
              </a:extLst>
            </p:cNvPr>
            <p:cNvSpPr txBox="1"/>
            <p:nvPr/>
          </p:nvSpPr>
          <p:spPr>
            <a:xfrm>
              <a:off x="9338106" y="4419070"/>
              <a:ext cx="1728488" cy="1435956"/>
            </a:xfrm>
            <a:custGeom>
              <a:avLst/>
              <a:gdLst/>
              <a:ahLst/>
              <a:cxnLst/>
              <a:rect l="l" t="t" r="r" b="b"/>
              <a:pathLst>
                <a:path w="1728488" h="1435956">
                  <a:moveTo>
                    <a:pt x="515534" y="0"/>
                  </a:moveTo>
                  <a:lnTo>
                    <a:pt x="1728488" y="0"/>
                  </a:lnTo>
                  <a:lnTo>
                    <a:pt x="1649517" y="232046"/>
                  </a:lnTo>
                  <a:lnTo>
                    <a:pt x="767775" y="232046"/>
                  </a:lnTo>
                  <a:lnTo>
                    <a:pt x="652064" y="572008"/>
                  </a:lnTo>
                  <a:lnTo>
                    <a:pt x="1194766" y="572008"/>
                  </a:lnTo>
                  <a:cubicBezTo>
                    <a:pt x="1238752" y="572008"/>
                    <a:pt x="1277859" y="580527"/>
                    <a:pt x="1312088" y="597564"/>
                  </a:cubicBezTo>
                  <a:cubicBezTo>
                    <a:pt x="1346317" y="614602"/>
                    <a:pt x="1372766" y="637839"/>
                    <a:pt x="1391438" y="667277"/>
                  </a:cubicBezTo>
                  <a:cubicBezTo>
                    <a:pt x="1410109" y="696714"/>
                    <a:pt x="1421133" y="731156"/>
                    <a:pt x="1424510" y="770604"/>
                  </a:cubicBezTo>
                  <a:cubicBezTo>
                    <a:pt x="1427886" y="810051"/>
                    <a:pt x="1421999" y="852042"/>
                    <a:pt x="1406847" y="896576"/>
                  </a:cubicBezTo>
                  <a:lnTo>
                    <a:pt x="1333073" y="1113394"/>
                  </a:lnTo>
                  <a:cubicBezTo>
                    <a:pt x="1318096" y="1157380"/>
                    <a:pt x="1295374" y="1199048"/>
                    <a:pt x="1264906" y="1238396"/>
                  </a:cubicBezTo>
                  <a:cubicBezTo>
                    <a:pt x="1234438" y="1277745"/>
                    <a:pt x="1200111" y="1311666"/>
                    <a:pt x="1161924" y="1340161"/>
                  </a:cubicBezTo>
                  <a:cubicBezTo>
                    <a:pt x="1123738" y="1368656"/>
                    <a:pt x="1081736" y="1391745"/>
                    <a:pt x="1035919" y="1409429"/>
                  </a:cubicBezTo>
                  <a:cubicBezTo>
                    <a:pt x="990101" y="1427114"/>
                    <a:pt x="945046" y="1435956"/>
                    <a:pt x="900753" y="1435956"/>
                  </a:cubicBezTo>
                  <a:lnTo>
                    <a:pt x="0" y="1435956"/>
                  </a:lnTo>
                  <a:lnTo>
                    <a:pt x="78280" y="1205949"/>
                  </a:lnTo>
                  <a:lnTo>
                    <a:pt x="923250" y="1205949"/>
                  </a:lnTo>
                  <a:cubicBezTo>
                    <a:pt x="936188" y="1205949"/>
                    <a:pt x="949306" y="1200994"/>
                    <a:pt x="962604" y="1191082"/>
                  </a:cubicBezTo>
                  <a:cubicBezTo>
                    <a:pt x="975904" y="1181171"/>
                    <a:pt x="984987" y="1169046"/>
                    <a:pt x="989855" y="1154705"/>
                  </a:cubicBezTo>
                  <a:lnTo>
                    <a:pt x="1093166" y="851154"/>
                  </a:lnTo>
                  <a:cubicBezTo>
                    <a:pt x="1097573" y="838239"/>
                    <a:pt x="1096488" y="827160"/>
                    <a:pt x="1089909" y="817917"/>
                  </a:cubicBezTo>
                  <a:cubicBezTo>
                    <a:pt x="1083331" y="808675"/>
                    <a:pt x="1073376" y="804054"/>
                    <a:pt x="1060044" y="804054"/>
                  </a:cubicBezTo>
                  <a:lnTo>
                    <a:pt x="241913" y="804054"/>
                  </a:lnTo>
                  <a:close/>
                </a:path>
              </a:pathLst>
            </a:custGeom>
            <a:noFill/>
            <a:ln>
              <a:solidFill>
                <a:srgbClr val="F2C343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b="1" i="1" dirty="0">
                <a:solidFill>
                  <a:schemeClr val="bg1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endParaRPr>
            </a:p>
          </p:txBody>
        </p:sp>
        <p:sp>
          <p:nvSpPr>
            <p:cNvPr id="527" name="文本框 526">
              <a:extLst>
                <a:ext uri="{FF2B5EF4-FFF2-40B4-BE49-F238E27FC236}">
                  <a16:creationId xmlns:a16="http://schemas.microsoft.com/office/drawing/2014/main" id="{DBB2C11F-5608-869A-FB6A-B877C4AA0014}"/>
                </a:ext>
              </a:extLst>
            </p:cNvPr>
            <p:cNvSpPr txBox="1"/>
            <p:nvPr/>
          </p:nvSpPr>
          <p:spPr>
            <a:xfrm>
              <a:off x="9637635" y="4419070"/>
              <a:ext cx="1728488" cy="1435956"/>
            </a:xfrm>
            <a:custGeom>
              <a:avLst/>
              <a:gdLst/>
              <a:ahLst/>
              <a:cxnLst/>
              <a:rect l="l" t="t" r="r" b="b"/>
              <a:pathLst>
                <a:path w="1728488" h="1435956">
                  <a:moveTo>
                    <a:pt x="515534" y="0"/>
                  </a:moveTo>
                  <a:lnTo>
                    <a:pt x="1728488" y="0"/>
                  </a:lnTo>
                  <a:lnTo>
                    <a:pt x="1649517" y="232046"/>
                  </a:lnTo>
                  <a:lnTo>
                    <a:pt x="767775" y="232046"/>
                  </a:lnTo>
                  <a:lnTo>
                    <a:pt x="652064" y="572008"/>
                  </a:lnTo>
                  <a:lnTo>
                    <a:pt x="1194766" y="572008"/>
                  </a:lnTo>
                  <a:cubicBezTo>
                    <a:pt x="1238752" y="572008"/>
                    <a:pt x="1277859" y="580527"/>
                    <a:pt x="1312088" y="597564"/>
                  </a:cubicBezTo>
                  <a:cubicBezTo>
                    <a:pt x="1346317" y="614602"/>
                    <a:pt x="1372766" y="637839"/>
                    <a:pt x="1391438" y="667277"/>
                  </a:cubicBezTo>
                  <a:cubicBezTo>
                    <a:pt x="1410109" y="696714"/>
                    <a:pt x="1421133" y="731156"/>
                    <a:pt x="1424510" y="770604"/>
                  </a:cubicBezTo>
                  <a:cubicBezTo>
                    <a:pt x="1427886" y="810051"/>
                    <a:pt x="1421999" y="852042"/>
                    <a:pt x="1406847" y="896576"/>
                  </a:cubicBezTo>
                  <a:lnTo>
                    <a:pt x="1333073" y="1113394"/>
                  </a:lnTo>
                  <a:cubicBezTo>
                    <a:pt x="1318096" y="1157380"/>
                    <a:pt x="1295374" y="1199048"/>
                    <a:pt x="1264906" y="1238396"/>
                  </a:cubicBezTo>
                  <a:cubicBezTo>
                    <a:pt x="1234438" y="1277745"/>
                    <a:pt x="1200111" y="1311666"/>
                    <a:pt x="1161924" y="1340161"/>
                  </a:cubicBezTo>
                  <a:cubicBezTo>
                    <a:pt x="1123738" y="1368656"/>
                    <a:pt x="1081736" y="1391745"/>
                    <a:pt x="1035919" y="1409429"/>
                  </a:cubicBezTo>
                  <a:cubicBezTo>
                    <a:pt x="990101" y="1427114"/>
                    <a:pt x="945046" y="1435956"/>
                    <a:pt x="900753" y="1435956"/>
                  </a:cubicBezTo>
                  <a:lnTo>
                    <a:pt x="0" y="1435956"/>
                  </a:lnTo>
                  <a:lnTo>
                    <a:pt x="78280" y="1205949"/>
                  </a:lnTo>
                  <a:lnTo>
                    <a:pt x="923250" y="1205949"/>
                  </a:lnTo>
                  <a:cubicBezTo>
                    <a:pt x="936188" y="1205949"/>
                    <a:pt x="949306" y="1200994"/>
                    <a:pt x="962604" y="1191082"/>
                  </a:cubicBezTo>
                  <a:cubicBezTo>
                    <a:pt x="975904" y="1181171"/>
                    <a:pt x="984987" y="1169046"/>
                    <a:pt x="989855" y="1154705"/>
                  </a:cubicBezTo>
                  <a:lnTo>
                    <a:pt x="1093166" y="851154"/>
                  </a:lnTo>
                  <a:cubicBezTo>
                    <a:pt x="1097573" y="838239"/>
                    <a:pt x="1096488" y="827160"/>
                    <a:pt x="1089909" y="817917"/>
                  </a:cubicBezTo>
                  <a:cubicBezTo>
                    <a:pt x="1083331" y="808675"/>
                    <a:pt x="1073376" y="804054"/>
                    <a:pt x="1060044" y="804054"/>
                  </a:cubicBezTo>
                  <a:lnTo>
                    <a:pt x="241913" y="804054"/>
                  </a:lnTo>
                  <a:close/>
                </a:path>
              </a:pathLst>
            </a:custGeom>
            <a:noFill/>
            <a:ln w="76200">
              <a:solidFill>
                <a:srgbClr val="F2C34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b="1" i="1" dirty="0">
                <a:solidFill>
                  <a:schemeClr val="bg1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endParaRPr>
            </a:p>
          </p:txBody>
        </p:sp>
        <p:sp>
          <p:nvSpPr>
            <p:cNvPr id="529" name="文本框 528">
              <a:extLst>
                <a:ext uri="{FF2B5EF4-FFF2-40B4-BE49-F238E27FC236}">
                  <a16:creationId xmlns:a16="http://schemas.microsoft.com/office/drawing/2014/main" id="{2C5E7644-EBF6-F66C-D47F-6A905DF5363E}"/>
                </a:ext>
              </a:extLst>
            </p:cNvPr>
            <p:cNvSpPr txBox="1"/>
            <p:nvPr/>
          </p:nvSpPr>
          <p:spPr>
            <a:xfrm>
              <a:off x="9011534" y="4419070"/>
              <a:ext cx="1728488" cy="1435956"/>
            </a:xfrm>
            <a:custGeom>
              <a:avLst/>
              <a:gdLst/>
              <a:ahLst/>
              <a:cxnLst/>
              <a:rect l="l" t="t" r="r" b="b"/>
              <a:pathLst>
                <a:path w="1728488" h="1435956">
                  <a:moveTo>
                    <a:pt x="515534" y="0"/>
                  </a:moveTo>
                  <a:lnTo>
                    <a:pt x="1728488" y="0"/>
                  </a:lnTo>
                  <a:lnTo>
                    <a:pt x="1649517" y="232046"/>
                  </a:lnTo>
                  <a:lnTo>
                    <a:pt x="767775" y="232046"/>
                  </a:lnTo>
                  <a:lnTo>
                    <a:pt x="652064" y="572008"/>
                  </a:lnTo>
                  <a:lnTo>
                    <a:pt x="1194766" y="572008"/>
                  </a:lnTo>
                  <a:cubicBezTo>
                    <a:pt x="1238752" y="572008"/>
                    <a:pt x="1277859" y="580527"/>
                    <a:pt x="1312088" y="597564"/>
                  </a:cubicBezTo>
                  <a:cubicBezTo>
                    <a:pt x="1346317" y="614602"/>
                    <a:pt x="1372766" y="637839"/>
                    <a:pt x="1391438" y="667277"/>
                  </a:cubicBezTo>
                  <a:cubicBezTo>
                    <a:pt x="1410109" y="696714"/>
                    <a:pt x="1421133" y="731156"/>
                    <a:pt x="1424510" y="770604"/>
                  </a:cubicBezTo>
                  <a:cubicBezTo>
                    <a:pt x="1427886" y="810051"/>
                    <a:pt x="1421999" y="852042"/>
                    <a:pt x="1406847" y="896576"/>
                  </a:cubicBezTo>
                  <a:lnTo>
                    <a:pt x="1333073" y="1113394"/>
                  </a:lnTo>
                  <a:cubicBezTo>
                    <a:pt x="1318096" y="1157380"/>
                    <a:pt x="1295374" y="1199048"/>
                    <a:pt x="1264906" y="1238396"/>
                  </a:cubicBezTo>
                  <a:cubicBezTo>
                    <a:pt x="1234438" y="1277745"/>
                    <a:pt x="1200111" y="1311666"/>
                    <a:pt x="1161924" y="1340161"/>
                  </a:cubicBezTo>
                  <a:cubicBezTo>
                    <a:pt x="1123738" y="1368656"/>
                    <a:pt x="1081736" y="1391745"/>
                    <a:pt x="1035919" y="1409429"/>
                  </a:cubicBezTo>
                  <a:cubicBezTo>
                    <a:pt x="990101" y="1427114"/>
                    <a:pt x="945046" y="1435956"/>
                    <a:pt x="900753" y="1435956"/>
                  </a:cubicBezTo>
                  <a:lnTo>
                    <a:pt x="0" y="1435956"/>
                  </a:lnTo>
                  <a:lnTo>
                    <a:pt x="78280" y="1205949"/>
                  </a:lnTo>
                  <a:lnTo>
                    <a:pt x="923250" y="1205949"/>
                  </a:lnTo>
                  <a:cubicBezTo>
                    <a:pt x="936188" y="1205949"/>
                    <a:pt x="949306" y="1200994"/>
                    <a:pt x="962604" y="1191082"/>
                  </a:cubicBezTo>
                  <a:cubicBezTo>
                    <a:pt x="975904" y="1181171"/>
                    <a:pt x="984987" y="1169046"/>
                    <a:pt x="989855" y="1154705"/>
                  </a:cubicBezTo>
                  <a:lnTo>
                    <a:pt x="1093166" y="851154"/>
                  </a:lnTo>
                  <a:cubicBezTo>
                    <a:pt x="1097573" y="838239"/>
                    <a:pt x="1096488" y="827160"/>
                    <a:pt x="1089909" y="817917"/>
                  </a:cubicBezTo>
                  <a:cubicBezTo>
                    <a:pt x="1083331" y="808675"/>
                    <a:pt x="1073376" y="804054"/>
                    <a:pt x="1060044" y="804054"/>
                  </a:cubicBezTo>
                  <a:lnTo>
                    <a:pt x="241913" y="804054"/>
                  </a:lnTo>
                  <a:close/>
                </a:path>
              </a:pathLst>
            </a:custGeom>
            <a:noFill/>
            <a:ln>
              <a:solidFill>
                <a:srgbClr val="F2C343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b="1" i="1" dirty="0">
                <a:solidFill>
                  <a:schemeClr val="bg1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endParaRPr>
            </a:p>
          </p:txBody>
        </p:sp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DB50AB9C-465F-BC03-B4F1-EE505259C065}"/>
              </a:ext>
            </a:extLst>
          </p:cNvPr>
          <p:cNvGrpSpPr/>
          <p:nvPr/>
        </p:nvGrpSpPr>
        <p:grpSpPr>
          <a:xfrm>
            <a:off x="11689598" y="229847"/>
            <a:ext cx="252000" cy="252000"/>
            <a:chOff x="11736938" y="136163"/>
            <a:chExt cx="252000" cy="252000"/>
          </a:xfrm>
        </p:grpSpPr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C033E548-9936-969B-3C69-0E155D6F05E1}"/>
                </a:ext>
              </a:extLst>
            </p:cNvPr>
            <p:cNvCxnSpPr/>
            <p:nvPr/>
          </p:nvCxnSpPr>
          <p:spPr>
            <a:xfrm>
              <a:off x="11736938" y="140246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id="{EA8EFE62-EAD6-9863-2371-8AE3FDDD06E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862938" y="262163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3AF4DF03-31B5-DDB1-C4F2-29B918540D42}"/>
              </a:ext>
            </a:extLst>
          </p:cNvPr>
          <p:cNvGrpSpPr/>
          <p:nvPr/>
        </p:nvGrpSpPr>
        <p:grpSpPr>
          <a:xfrm flipH="1" flipV="1">
            <a:off x="259537" y="229847"/>
            <a:ext cx="252000" cy="252000"/>
            <a:chOff x="9142257" y="3868781"/>
            <a:chExt cx="252000" cy="252000"/>
          </a:xfrm>
        </p:grpSpPr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AF814D54-227F-3E30-D0D3-D51C610B9334}"/>
                </a:ext>
              </a:extLst>
            </p:cNvPr>
            <p:cNvCxnSpPr/>
            <p:nvPr/>
          </p:nvCxnSpPr>
          <p:spPr>
            <a:xfrm flipV="1">
              <a:off x="9142257" y="4116698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id="{8D63AEE9-3212-DA2E-A754-C1CAC609A0F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268257" y="3994781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DD489BE8-A889-5A4A-4157-37BD70484382}"/>
              </a:ext>
            </a:extLst>
          </p:cNvPr>
          <p:cNvGrpSpPr/>
          <p:nvPr/>
        </p:nvGrpSpPr>
        <p:grpSpPr>
          <a:xfrm flipH="1" flipV="1">
            <a:off x="250402" y="6379696"/>
            <a:ext cx="252000" cy="252000"/>
            <a:chOff x="11736938" y="136163"/>
            <a:chExt cx="252000" cy="252000"/>
          </a:xfrm>
        </p:grpSpPr>
        <p:cxnSp>
          <p:nvCxnSpPr>
            <p:cNvPr id="210" name="直接连接符 209">
              <a:extLst>
                <a:ext uri="{FF2B5EF4-FFF2-40B4-BE49-F238E27FC236}">
                  <a16:creationId xmlns:a16="http://schemas.microsoft.com/office/drawing/2014/main" id="{1E1181FC-FDA9-E00B-DC2C-AE85F3E96769}"/>
                </a:ext>
              </a:extLst>
            </p:cNvPr>
            <p:cNvCxnSpPr/>
            <p:nvPr/>
          </p:nvCxnSpPr>
          <p:spPr>
            <a:xfrm>
              <a:off x="11736938" y="140246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id="{CE7D515D-BF06-0DD6-8DE2-61DFB9E672D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862938" y="262163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6E8BD551-7407-5BC8-1C82-BE3ECA510DE9}"/>
              </a:ext>
            </a:extLst>
          </p:cNvPr>
          <p:cNvGrpSpPr/>
          <p:nvPr/>
        </p:nvGrpSpPr>
        <p:grpSpPr>
          <a:xfrm>
            <a:off x="11680463" y="6379696"/>
            <a:ext cx="252000" cy="252000"/>
            <a:chOff x="9142257" y="3868781"/>
            <a:chExt cx="252000" cy="252000"/>
          </a:xfrm>
        </p:grpSpPr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id="{FCD11E15-4FCF-AAB4-A4F6-EE91D4E579EE}"/>
                </a:ext>
              </a:extLst>
            </p:cNvPr>
            <p:cNvCxnSpPr/>
            <p:nvPr/>
          </p:nvCxnSpPr>
          <p:spPr>
            <a:xfrm flipV="1">
              <a:off x="9142257" y="4116698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256ED997-FEFF-AF20-D877-F52FF5FC78F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268257" y="3994781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17121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26C03253-AEE3-DE03-4B25-6FE5230DF6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7" y="-23242"/>
            <a:ext cx="12204440" cy="6903435"/>
          </a:xfrm>
          <a:prstGeom prst="rect">
            <a:avLst/>
          </a:prstGeom>
        </p:spPr>
      </p:pic>
      <p:sp>
        <p:nvSpPr>
          <p:cNvPr id="99" name="矩形 98">
            <a:extLst>
              <a:ext uri="{FF2B5EF4-FFF2-40B4-BE49-F238E27FC236}">
                <a16:creationId xmlns:a16="http://schemas.microsoft.com/office/drawing/2014/main" id="{50299CD5-C8E6-70B2-E3D2-C3409F19E1F9}"/>
              </a:ext>
            </a:extLst>
          </p:cNvPr>
          <p:cNvSpPr/>
          <p:nvPr/>
        </p:nvSpPr>
        <p:spPr>
          <a:xfrm rot="5400000" flipH="1">
            <a:off x="5816520" y="521599"/>
            <a:ext cx="6903435" cy="5822690"/>
          </a:xfrm>
          <a:prstGeom prst="rect">
            <a:avLst/>
          </a:prstGeom>
          <a:gradFill>
            <a:gsLst>
              <a:gs pos="0">
                <a:srgbClr val="00B050">
                  <a:alpha val="10000"/>
                </a:srgbClr>
              </a:gs>
              <a:gs pos="84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8A35FEB-930B-48C6-62A5-682190E017D3}"/>
              </a:ext>
            </a:extLst>
          </p:cNvPr>
          <p:cNvGrpSpPr/>
          <p:nvPr/>
        </p:nvGrpSpPr>
        <p:grpSpPr>
          <a:xfrm>
            <a:off x="-28993" y="-48960"/>
            <a:ext cx="5903943" cy="6975752"/>
            <a:chOff x="-28268" y="-58259"/>
            <a:chExt cx="5903943" cy="6975752"/>
          </a:xfrm>
        </p:grpSpPr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9B8F760C-3F2F-8BF5-DD03-0396BDFB0472}"/>
                </a:ext>
              </a:extLst>
            </p:cNvPr>
            <p:cNvSpPr/>
            <p:nvPr/>
          </p:nvSpPr>
          <p:spPr>
            <a:xfrm>
              <a:off x="-28268" y="-48960"/>
              <a:ext cx="5887456" cy="6923079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65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8A2C54CB-A5BF-2036-8E43-2467305A9DC7}"/>
                </a:ext>
              </a:extLst>
            </p:cNvPr>
            <p:cNvSpPr/>
            <p:nvPr/>
          </p:nvSpPr>
          <p:spPr>
            <a:xfrm rot="16200000">
              <a:off x="-564172" y="477646"/>
              <a:ext cx="6975752" cy="5903942"/>
            </a:xfrm>
            <a:prstGeom prst="rect">
              <a:avLst/>
            </a:prstGeom>
            <a:gradFill>
              <a:gsLst>
                <a:gs pos="0">
                  <a:srgbClr val="135143">
                    <a:alpha val="40000"/>
                  </a:srgb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8" name="文本框 147">
            <a:extLst>
              <a:ext uri="{FF2B5EF4-FFF2-40B4-BE49-F238E27FC236}">
                <a16:creationId xmlns:a16="http://schemas.microsoft.com/office/drawing/2014/main" id="{2D4D9AC5-3A48-6625-ECA7-8547AE648694}"/>
              </a:ext>
            </a:extLst>
          </p:cNvPr>
          <p:cNvSpPr txBox="1"/>
          <p:nvPr/>
        </p:nvSpPr>
        <p:spPr>
          <a:xfrm rot="10800000" flipH="1" flipV="1">
            <a:off x="11705845" y="2539985"/>
            <a:ext cx="353943" cy="4097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en-US" altLang="zh-CN" sz="1100" spc="3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SERVICE PROJECT</a:t>
            </a:r>
            <a:endParaRPr lang="zh-CN" altLang="en-US" sz="1100" spc="3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BAB89A9-4AF7-22CD-5851-DBB5F68413DE}"/>
              </a:ext>
            </a:extLst>
          </p:cNvPr>
          <p:cNvGrpSpPr/>
          <p:nvPr/>
        </p:nvGrpSpPr>
        <p:grpSpPr>
          <a:xfrm>
            <a:off x="385785" y="668429"/>
            <a:ext cx="3364295" cy="937225"/>
            <a:chOff x="246085" y="516029"/>
            <a:chExt cx="3364295" cy="937225"/>
          </a:xfrm>
        </p:grpSpPr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DD70F03D-5DAD-561B-29E7-BD5E909B70B3}"/>
                </a:ext>
              </a:extLst>
            </p:cNvPr>
            <p:cNvSpPr txBox="1"/>
            <p:nvPr/>
          </p:nvSpPr>
          <p:spPr>
            <a:xfrm>
              <a:off x="418964" y="516029"/>
              <a:ext cx="140828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F2C343"/>
                  </a:solidFill>
                  <a:latin typeface="庞门正道标题体3.0" panose="02010600030101010101" pitchFamily="2" charset="-122"/>
                  <a:ea typeface="庞门正道标题体3.0" panose="02010600030101010101" pitchFamily="2" charset="-122"/>
                  <a:cs typeface="阿里巴巴普惠体 B" panose="00020600040101010101" pitchFamily="18" charset="-122"/>
                </a:rPr>
                <a:t>优惠政策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EA741F5B-1EA3-4ABB-2BDC-63E1829E7843}"/>
                </a:ext>
              </a:extLst>
            </p:cNvPr>
            <p:cNvSpPr txBox="1"/>
            <p:nvPr/>
          </p:nvSpPr>
          <p:spPr>
            <a:xfrm>
              <a:off x="246085" y="939715"/>
              <a:ext cx="3364295" cy="5135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ts val="17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36</a:t>
              </a:r>
              <a:r>
                <a:rPr lang="zh-CN" altLang="en-US" sz="1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个月</a:t>
              </a:r>
              <a:r>
                <a:rPr lang="en-US" altLang="zh-CN" sz="1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/</a:t>
              </a:r>
              <a:r>
                <a:rPr lang="zh-CN" altLang="en-US" sz="1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不限里程（整车保修期、三大总成基础件）</a:t>
              </a:r>
              <a:endParaRPr lang="en-US" altLang="zh-CN" sz="1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7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12</a:t>
              </a:r>
              <a:r>
                <a:rPr lang="zh-CN" altLang="en-US" sz="1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个月</a:t>
              </a:r>
              <a:r>
                <a:rPr lang="en-US" altLang="zh-CN" sz="1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/</a:t>
              </a:r>
              <a:r>
                <a:rPr lang="zh-CN" altLang="en-US" sz="1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不限里程（电器件保修期统一）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8C3D853-449D-57C5-ED3A-B25400698024}"/>
              </a:ext>
            </a:extLst>
          </p:cNvPr>
          <p:cNvGrpSpPr/>
          <p:nvPr/>
        </p:nvGrpSpPr>
        <p:grpSpPr>
          <a:xfrm>
            <a:off x="385785" y="3870891"/>
            <a:ext cx="5068301" cy="1378524"/>
            <a:chOff x="272237" y="1596548"/>
            <a:chExt cx="5068301" cy="1378524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D3878CB7-FE52-184D-4BB4-F8C8DED56327}"/>
                </a:ext>
              </a:extLst>
            </p:cNvPr>
            <p:cNvSpPr txBox="1"/>
            <p:nvPr/>
          </p:nvSpPr>
          <p:spPr>
            <a:xfrm>
              <a:off x="434189" y="1596548"/>
              <a:ext cx="1541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庞门正道标题体3.0" panose="02010600030101010101" pitchFamily="2" charset="-122"/>
                  <a:ea typeface="庞门正道标题体3.0" panose="02010600030101010101" pitchFamily="2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2C343"/>
                  </a:solidFill>
                </a:rPr>
                <a:t>智能管家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9DFC84E3-0A26-5539-0915-0F09245BE235}"/>
                </a:ext>
              </a:extLst>
            </p:cNvPr>
            <p:cNvSpPr txBox="1"/>
            <p:nvPr/>
          </p:nvSpPr>
          <p:spPr>
            <a:xfrm>
              <a:off x="272237" y="2025517"/>
              <a:ext cx="5068301" cy="9495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700"/>
                </a:lnSpc>
                <a:defRPr sz="110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zh-CN" altLang="en-US" dirty="0"/>
                <a:t>保养和故障预提醒：车联网平台持续关注车辆运营状态，车辆维保周期、维保内容主动提醒，车辆故障远程智能诊断，主动提醒、主动报修</a:t>
              </a:r>
              <a:endParaRPr lang="en-US" altLang="zh-CN" dirty="0"/>
            </a:p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zh-CN" altLang="en-US" dirty="0"/>
                <a:t>驾驶行为报告推送：车联网平台主动推送驾驶行为分析报告，改善油耗，改善驾驶行为，使车辆保持最佳性能和最佳油耗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D1E811-451A-C2DB-59E2-3A95A5F8B072}"/>
              </a:ext>
            </a:extLst>
          </p:cNvPr>
          <p:cNvGrpSpPr/>
          <p:nvPr/>
        </p:nvGrpSpPr>
        <p:grpSpPr>
          <a:xfrm>
            <a:off x="384164" y="1834316"/>
            <a:ext cx="5241187" cy="1823585"/>
            <a:chOff x="244464" y="3105503"/>
            <a:chExt cx="5241187" cy="1823585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BDE1035-36A1-4234-2600-ACB26B54DF7C}"/>
                </a:ext>
              </a:extLst>
            </p:cNvPr>
            <p:cNvSpPr txBox="1"/>
            <p:nvPr/>
          </p:nvSpPr>
          <p:spPr>
            <a:xfrm>
              <a:off x="427502" y="3105503"/>
              <a:ext cx="15127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庞门正道标题体3.0" panose="02010600030101010101" pitchFamily="2" charset="-122"/>
                  <a:ea typeface="庞门正道标题体3.0" panose="02010600030101010101" pitchFamily="2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2C343"/>
                  </a:solidFill>
                </a:rPr>
                <a:t>高效护航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5C9FE3D0-0F31-0667-E720-8B98C10481E4}"/>
                </a:ext>
              </a:extLst>
            </p:cNvPr>
            <p:cNvSpPr txBox="1"/>
            <p:nvPr/>
          </p:nvSpPr>
          <p:spPr>
            <a:xfrm>
              <a:off x="244464" y="3543516"/>
              <a:ext cx="5241187" cy="13855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700"/>
                </a:lnSpc>
                <a:defRPr sz="110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dirty="0"/>
                <a:t>干线保障：优先保障长途标载物流车，</a:t>
              </a:r>
              <a:endParaRPr lang="en-US" altLang="zh-CN" dirty="0"/>
            </a:p>
            <a:p>
              <a:r>
                <a:rPr lang="en-US" altLang="zh-CN" dirty="0"/>
                <a:t>                       </a:t>
              </a:r>
              <a:r>
                <a:rPr lang="zh-CN" altLang="en-US" dirty="0"/>
                <a:t>优选国省干线</a:t>
              </a:r>
              <a:r>
                <a:rPr lang="en-US" altLang="zh-CN" dirty="0"/>
                <a:t>600</a:t>
              </a:r>
              <a:r>
                <a:rPr lang="zh-CN" altLang="en-US" dirty="0"/>
                <a:t>家沿线重点保障站点，明确保障线路</a:t>
              </a:r>
              <a:endParaRPr lang="en-US" altLang="zh-CN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dirty="0"/>
                <a:t>线路联动：保障及时供给，线路联动资源互补，专属配件专项预投</a:t>
              </a:r>
              <a:endParaRPr lang="en-US" altLang="zh-CN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dirty="0"/>
                <a:t>护航无忧：保障高效修复，匹配专业维修检测工具，专业技术能力持续提升</a:t>
              </a:r>
              <a:endParaRPr lang="en-US" altLang="zh-CN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dirty="0"/>
                <a:t>贴心服务：提升服务时效，服务全过程实时管控，一站式修复保障</a:t>
              </a:r>
              <a:endParaRPr lang="en-US" altLang="zh-CN" dirty="0"/>
            </a:p>
            <a:p>
              <a:r>
                <a:rPr lang="zh-CN" altLang="en-US" dirty="0"/>
                <a:t>                        促进问题快速解决，服务超时每</a:t>
              </a:r>
              <a:r>
                <a:rPr lang="en-US" altLang="zh-CN" dirty="0"/>
                <a:t>6</a:t>
              </a:r>
              <a:r>
                <a:rPr lang="zh-CN" altLang="en-US" dirty="0"/>
                <a:t>小时</a:t>
              </a:r>
              <a:r>
                <a:rPr lang="en-US" altLang="zh-CN" dirty="0"/>
                <a:t>300</a:t>
              </a:r>
              <a:r>
                <a:rPr lang="zh-CN" altLang="en-US" dirty="0"/>
                <a:t>元，每天最高赔付</a:t>
              </a:r>
              <a:r>
                <a:rPr lang="en-US" altLang="zh-CN" dirty="0"/>
                <a:t>1200</a:t>
              </a:r>
              <a:r>
                <a:rPr lang="zh-CN" altLang="en-US" dirty="0"/>
                <a:t>元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261350C-F223-B26F-54AA-1DA469623285}"/>
              </a:ext>
            </a:extLst>
          </p:cNvPr>
          <p:cNvGrpSpPr/>
          <p:nvPr/>
        </p:nvGrpSpPr>
        <p:grpSpPr>
          <a:xfrm>
            <a:off x="406135" y="5462406"/>
            <a:ext cx="4815815" cy="709312"/>
            <a:chOff x="266435" y="5310006"/>
            <a:chExt cx="4815815" cy="709312"/>
          </a:xfrm>
        </p:grpSpPr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B745F63A-87F8-D750-6DAD-CC35682C41F7}"/>
                </a:ext>
              </a:extLst>
            </p:cNvPr>
            <p:cNvSpPr txBox="1"/>
            <p:nvPr/>
          </p:nvSpPr>
          <p:spPr>
            <a:xfrm>
              <a:off x="266435" y="5723788"/>
              <a:ext cx="4815815" cy="2955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700"/>
                </a:lnSpc>
                <a:defRPr sz="110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dirty="0"/>
                <a:t>为客户制定专属服务解决方案</a:t>
              </a:r>
              <a:r>
                <a:rPr lang="en-US" altLang="zh-CN" dirty="0"/>
                <a:t>A</a:t>
              </a:r>
              <a:r>
                <a:rPr lang="zh-CN" altLang="en-US" dirty="0"/>
                <a:t>、</a:t>
              </a:r>
              <a:r>
                <a:rPr lang="en-US" altLang="zh-CN" dirty="0"/>
                <a:t>B</a:t>
              </a:r>
              <a:r>
                <a:rPr lang="zh-CN" altLang="en-US" dirty="0"/>
                <a:t>、</a:t>
              </a:r>
              <a:r>
                <a:rPr lang="en-US" altLang="zh-CN" dirty="0"/>
                <a:t>C</a:t>
              </a:r>
              <a:r>
                <a:rPr lang="zh-CN" altLang="en-US" dirty="0"/>
                <a:t>服务计划，提升用户车辆运营效率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B6832B34-E673-ADF9-96C5-6006CF554171}"/>
                </a:ext>
              </a:extLst>
            </p:cNvPr>
            <p:cNvSpPr txBox="1"/>
            <p:nvPr/>
          </p:nvSpPr>
          <p:spPr>
            <a:xfrm>
              <a:off x="427502" y="5310006"/>
              <a:ext cx="14353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庞门正道标题体3.0" panose="02010600030101010101" pitchFamily="2" charset="-122"/>
                  <a:ea typeface="庞门正道标题体3.0" panose="02010600030101010101" pitchFamily="2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2C343"/>
                  </a:solidFill>
                </a:rPr>
                <a:t>定制服务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26D6E4E-0DE1-D6DA-0471-59B771FA05A1}"/>
              </a:ext>
            </a:extLst>
          </p:cNvPr>
          <p:cNvGrpSpPr/>
          <p:nvPr/>
        </p:nvGrpSpPr>
        <p:grpSpPr>
          <a:xfrm>
            <a:off x="5367332" y="229847"/>
            <a:ext cx="252000" cy="252000"/>
            <a:chOff x="11736938" y="136163"/>
            <a:chExt cx="252000" cy="252000"/>
          </a:xfrm>
        </p:grpSpPr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E620644E-0BE8-B0F6-8AE2-34013CF401A8}"/>
                </a:ext>
              </a:extLst>
            </p:cNvPr>
            <p:cNvCxnSpPr/>
            <p:nvPr/>
          </p:nvCxnSpPr>
          <p:spPr>
            <a:xfrm>
              <a:off x="11736938" y="140246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FB684005-2109-85BB-27F0-84CF862265F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862938" y="262163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98ACE8C4-E0E4-5897-D37C-9C7CDA4C176E}"/>
              </a:ext>
            </a:extLst>
          </p:cNvPr>
          <p:cNvGrpSpPr/>
          <p:nvPr/>
        </p:nvGrpSpPr>
        <p:grpSpPr>
          <a:xfrm flipV="1">
            <a:off x="5367332" y="6379696"/>
            <a:ext cx="252000" cy="252000"/>
            <a:chOff x="11736938" y="136163"/>
            <a:chExt cx="252000" cy="252000"/>
          </a:xfrm>
        </p:grpSpPr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5D030857-D8B3-BEFF-FD37-180E69447269}"/>
                </a:ext>
              </a:extLst>
            </p:cNvPr>
            <p:cNvCxnSpPr/>
            <p:nvPr/>
          </p:nvCxnSpPr>
          <p:spPr>
            <a:xfrm>
              <a:off x="11736938" y="140246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id="{828BA9FD-3FE8-E95E-44B8-C27E0E43F95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862938" y="262163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16B95CE4-5140-3CB4-636A-A88BCC7761F9}"/>
              </a:ext>
            </a:extLst>
          </p:cNvPr>
          <p:cNvGrpSpPr/>
          <p:nvPr/>
        </p:nvGrpSpPr>
        <p:grpSpPr>
          <a:xfrm flipH="1" flipV="1">
            <a:off x="259537" y="229847"/>
            <a:ext cx="252000" cy="252000"/>
            <a:chOff x="9142257" y="3868781"/>
            <a:chExt cx="252000" cy="252000"/>
          </a:xfrm>
        </p:grpSpPr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7A88CF7A-83E3-40B3-9BA0-7DFAB9334D7F}"/>
                </a:ext>
              </a:extLst>
            </p:cNvPr>
            <p:cNvCxnSpPr/>
            <p:nvPr/>
          </p:nvCxnSpPr>
          <p:spPr>
            <a:xfrm flipV="1">
              <a:off x="9142257" y="4116698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22BE4CB2-7538-D9D7-8100-9498891B96A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268257" y="3994781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71F6D139-6937-B88D-225D-C592AC2ED4C0}"/>
              </a:ext>
            </a:extLst>
          </p:cNvPr>
          <p:cNvGrpSpPr/>
          <p:nvPr/>
        </p:nvGrpSpPr>
        <p:grpSpPr>
          <a:xfrm flipH="1" flipV="1">
            <a:off x="250402" y="6379696"/>
            <a:ext cx="252000" cy="252000"/>
            <a:chOff x="11736938" y="136163"/>
            <a:chExt cx="252000" cy="252000"/>
          </a:xfrm>
        </p:grpSpPr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1FC75051-9B99-64B4-4C54-3EF68CABB3FE}"/>
                </a:ext>
              </a:extLst>
            </p:cNvPr>
            <p:cNvCxnSpPr/>
            <p:nvPr/>
          </p:nvCxnSpPr>
          <p:spPr>
            <a:xfrm>
              <a:off x="11736938" y="140246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FEFA3D2D-F15B-C388-611D-F9D73B700DE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862938" y="262163"/>
              <a:ext cx="2520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75EC1CD-FB0F-8C8D-2776-90C0B1B93090}"/>
              </a:ext>
            </a:extLst>
          </p:cNvPr>
          <p:cNvGrpSpPr/>
          <p:nvPr/>
        </p:nvGrpSpPr>
        <p:grpSpPr>
          <a:xfrm>
            <a:off x="7015176" y="-48960"/>
            <a:ext cx="4504367" cy="6954870"/>
            <a:chOff x="7015176" y="-48960"/>
            <a:chExt cx="4504367" cy="695487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4135203-7AD7-785F-A76A-EA1473219F42}"/>
                </a:ext>
              </a:extLst>
            </p:cNvPr>
            <p:cNvGrpSpPr/>
            <p:nvPr/>
          </p:nvGrpSpPr>
          <p:grpSpPr>
            <a:xfrm>
              <a:off x="7015176" y="-48960"/>
              <a:ext cx="4504367" cy="6954870"/>
              <a:chOff x="448634" y="-67629"/>
              <a:chExt cx="4504367" cy="6954870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FE3C61EB-79D8-F952-AEC8-6EB705B2BDF4}"/>
                  </a:ext>
                </a:extLst>
              </p:cNvPr>
              <p:cNvSpPr/>
              <p:nvPr/>
            </p:nvSpPr>
            <p:spPr>
              <a:xfrm>
                <a:off x="497701" y="-67629"/>
                <a:ext cx="4455300" cy="6954870"/>
              </a:xfrm>
              <a:prstGeom prst="rect">
                <a:avLst/>
              </a:prstGeom>
              <a:solidFill>
                <a:srgbClr val="1351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F936A25F-8BEE-4DA5-7481-6D0DAD02743F}"/>
                  </a:ext>
                </a:extLst>
              </p:cNvPr>
              <p:cNvGrpSpPr/>
              <p:nvPr/>
            </p:nvGrpSpPr>
            <p:grpSpPr>
              <a:xfrm>
                <a:off x="468348" y="2363456"/>
                <a:ext cx="4237041" cy="2122883"/>
                <a:chOff x="469464" y="2356054"/>
                <a:chExt cx="4237041" cy="2122883"/>
              </a:xfrm>
            </p:grpSpPr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300B59F8-5FBB-E5F1-9D1D-1E4756F5F367}"/>
                    </a:ext>
                  </a:extLst>
                </p:cNvPr>
                <p:cNvSpPr/>
                <p:nvPr/>
              </p:nvSpPr>
              <p:spPr>
                <a:xfrm flipH="1">
                  <a:off x="738454" y="2356054"/>
                  <a:ext cx="3968051" cy="2122883"/>
                </a:xfrm>
                <a:custGeom>
                  <a:avLst/>
                  <a:gdLst>
                    <a:gd name="connsiteX0" fmla="*/ 176029 w 3968051"/>
                    <a:gd name="connsiteY0" fmla="*/ 0 h 2122883"/>
                    <a:gd name="connsiteX1" fmla="*/ 3968051 w 3968051"/>
                    <a:gd name="connsiteY1" fmla="*/ 0 h 2122883"/>
                    <a:gd name="connsiteX2" fmla="*/ 3968051 w 3968051"/>
                    <a:gd name="connsiteY2" fmla="*/ 807021 h 2122883"/>
                    <a:gd name="connsiteX3" fmla="*/ 3932635 w 3968051"/>
                    <a:gd name="connsiteY3" fmla="*/ 814171 h 2122883"/>
                    <a:gd name="connsiteX4" fmla="*/ 3854036 w 3968051"/>
                    <a:gd name="connsiteY4" fmla="*/ 932750 h 2122883"/>
                    <a:gd name="connsiteX5" fmla="*/ 3932635 w 3968051"/>
                    <a:gd name="connsiteY5" fmla="*/ 1051329 h 2122883"/>
                    <a:gd name="connsiteX6" fmla="*/ 3968051 w 3968051"/>
                    <a:gd name="connsiteY6" fmla="*/ 1058479 h 2122883"/>
                    <a:gd name="connsiteX7" fmla="*/ 3968051 w 3968051"/>
                    <a:gd name="connsiteY7" fmla="*/ 1946854 h 2122883"/>
                    <a:gd name="connsiteX8" fmla="*/ 3792022 w 3968051"/>
                    <a:gd name="connsiteY8" fmla="*/ 2122883 h 2122883"/>
                    <a:gd name="connsiteX9" fmla="*/ 0 w 3968051"/>
                    <a:gd name="connsiteY9" fmla="*/ 2122883 h 2122883"/>
                    <a:gd name="connsiteX10" fmla="*/ 0 w 3968051"/>
                    <a:gd name="connsiteY10" fmla="*/ 176029 h 2122883"/>
                    <a:gd name="connsiteX11" fmla="*/ 176029 w 3968051"/>
                    <a:gd name="connsiteY11" fmla="*/ 0 h 2122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68051" h="2122883">
                      <a:moveTo>
                        <a:pt x="176029" y="0"/>
                      </a:moveTo>
                      <a:lnTo>
                        <a:pt x="3968051" y="0"/>
                      </a:lnTo>
                      <a:lnTo>
                        <a:pt x="3968051" y="807021"/>
                      </a:lnTo>
                      <a:lnTo>
                        <a:pt x="3932635" y="814171"/>
                      </a:lnTo>
                      <a:cubicBezTo>
                        <a:pt x="3886446" y="833708"/>
                        <a:pt x="3854036" y="879444"/>
                        <a:pt x="3854036" y="932750"/>
                      </a:cubicBezTo>
                      <a:cubicBezTo>
                        <a:pt x="3854036" y="986056"/>
                        <a:pt x="3886446" y="1031792"/>
                        <a:pt x="3932635" y="1051329"/>
                      </a:cubicBezTo>
                      <a:lnTo>
                        <a:pt x="3968051" y="1058479"/>
                      </a:lnTo>
                      <a:lnTo>
                        <a:pt x="3968051" y="1946854"/>
                      </a:lnTo>
                      <a:cubicBezTo>
                        <a:pt x="3968051" y="2044072"/>
                        <a:pt x="3889240" y="2122883"/>
                        <a:pt x="3792022" y="2122883"/>
                      </a:cubicBezTo>
                      <a:lnTo>
                        <a:pt x="0" y="2122883"/>
                      </a:lnTo>
                      <a:lnTo>
                        <a:pt x="0" y="176029"/>
                      </a:lnTo>
                      <a:cubicBezTo>
                        <a:pt x="0" y="78811"/>
                        <a:pt x="78811" y="0"/>
                        <a:pt x="176029" y="0"/>
                      </a:cubicBezTo>
                      <a:close/>
                    </a:path>
                  </a:pathLst>
                </a:custGeom>
                <a:solidFill>
                  <a:schemeClr val="bg1">
                    <a:alpha val="9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schemeClr val="tx2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rgbClr val="2B432F"/>
                    </a:solidFill>
                  </a:endParaRPr>
                </a:p>
              </p:txBody>
            </p:sp>
            <p:sp>
              <p:nvSpPr>
                <p:cNvPr id="80" name="文本框 79">
                  <a:extLst>
                    <a:ext uri="{FF2B5EF4-FFF2-40B4-BE49-F238E27FC236}">
                      <a16:creationId xmlns:a16="http://schemas.microsoft.com/office/drawing/2014/main" id="{0E2D7DCF-D8BD-6E94-5602-D69C62D3D02D}"/>
                    </a:ext>
                  </a:extLst>
                </p:cNvPr>
                <p:cNvSpPr txBox="1"/>
                <p:nvPr/>
              </p:nvSpPr>
              <p:spPr>
                <a:xfrm>
                  <a:off x="469464" y="3920214"/>
                  <a:ext cx="2624955" cy="4308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服务</a:t>
                  </a:r>
                  <a:r>
                    <a:rPr lang="en-US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 B </a:t>
                  </a:r>
                  <a:r>
                    <a:rPr lang="zh-CN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计划</a:t>
                  </a:r>
                  <a:endParaRPr lang="zh-CN" altLang="zh-CN" sz="1100" kern="100" dirty="0">
                    <a:solidFill>
                      <a:srgbClr val="2B432F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endParaRPr>
                </a:p>
                <a:p>
                  <a:pPr algn="ctr"/>
                  <a:r>
                    <a:rPr lang="zh-CN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托管服务模式</a:t>
                  </a:r>
                  <a:r>
                    <a:rPr lang="en-US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-</a:t>
                  </a:r>
                  <a:r>
                    <a:rPr lang="zh-CN" altLang="en-US" sz="1100" kern="0" dirty="0">
                      <a:solidFill>
                        <a:srgbClr val="2B432F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服务项目</a:t>
                  </a:r>
                  <a:endParaRPr lang="zh-CN" altLang="zh-CN" sz="1100" kern="100" dirty="0">
                    <a:solidFill>
                      <a:srgbClr val="2B432F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endParaRPr>
                </a:p>
              </p:txBody>
            </p:sp>
            <p:sp>
              <p:nvSpPr>
                <p:cNvPr id="130" name="文本框 129">
                  <a:extLst>
                    <a:ext uri="{FF2B5EF4-FFF2-40B4-BE49-F238E27FC236}">
                      <a16:creationId xmlns:a16="http://schemas.microsoft.com/office/drawing/2014/main" id="{D477BEC7-FA21-C36C-0096-722D4A69FD38}"/>
                    </a:ext>
                  </a:extLst>
                </p:cNvPr>
                <p:cNvSpPr txBox="1"/>
                <p:nvPr/>
              </p:nvSpPr>
              <p:spPr>
                <a:xfrm>
                  <a:off x="4257093" y="2454704"/>
                  <a:ext cx="369332" cy="1816173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200" b="1">
                      <a:solidFill>
                        <a:srgbClr val="46644D"/>
                      </a:solidFill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rgbClr val="135143"/>
                      </a:solidFill>
                    </a:rPr>
                    <a:t>SERVICE PROJECT</a:t>
                  </a:r>
                  <a:endParaRPr lang="zh-CN" altLang="en-US" dirty="0">
                    <a:solidFill>
                      <a:srgbClr val="135143"/>
                    </a:solidFill>
                  </a:endParaRPr>
                </a:p>
              </p:txBody>
            </p:sp>
            <p:sp>
              <p:nvSpPr>
                <p:cNvPr id="161" name="文本框 160">
                  <a:extLst>
                    <a:ext uri="{FF2B5EF4-FFF2-40B4-BE49-F238E27FC236}">
                      <a16:creationId xmlns:a16="http://schemas.microsoft.com/office/drawing/2014/main" id="{ACBE7D63-938D-ADFE-AB34-F0A69D276874}"/>
                    </a:ext>
                  </a:extLst>
                </p:cNvPr>
                <p:cNvSpPr txBox="1"/>
                <p:nvPr/>
              </p:nvSpPr>
              <p:spPr>
                <a:xfrm>
                  <a:off x="1100043" y="2640366"/>
                  <a:ext cx="1035677" cy="11817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677" h="1181773">
                      <a:moveTo>
                        <a:pt x="274035" y="681461"/>
                      </a:moveTo>
                      <a:lnTo>
                        <a:pt x="274035" y="990302"/>
                      </a:lnTo>
                      <a:lnTo>
                        <a:pt x="720702" y="990302"/>
                      </a:lnTo>
                      <a:cubicBezTo>
                        <a:pt x="731290" y="990302"/>
                        <a:pt x="740473" y="986208"/>
                        <a:pt x="748251" y="978020"/>
                      </a:cubicBezTo>
                      <a:cubicBezTo>
                        <a:pt x="756028" y="969832"/>
                        <a:pt x="759916" y="959695"/>
                        <a:pt x="759916" y="947609"/>
                      </a:cubicBezTo>
                      <a:lnTo>
                        <a:pt x="759916" y="722400"/>
                      </a:lnTo>
                      <a:cubicBezTo>
                        <a:pt x="759916" y="711301"/>
                        <a:pt x="756069" y="701702"/>
                        <a:pt x="748374" y="693606"/>
                      </a:cubicBezTo>
                      <a:cubicBezTo>
                        <a:pt x="740679" y="685509"/>
                        <a:pt x="731455" y="681461"/>
                        <a:pt x="720702" y="681461"/>
                      </a:cubicBezTo>
                      <a:close/>
                      <a:moveTo>
                        <a:pt x="274035" y="191472"/>
                      </a:moveTo>
                      <a:lnTo>
                        <a:pt x="274035" y="491714"/>
                      </a:lnTo>
                      <a:lnTo>
                        <a:pt x="720702" y="491714"/>
                      </a:lnTo>
                      <a:cubicBezTo>
                        <a:pt x="731473" y="491714"/>
                        <a:pt x="740702" y="487871"/>
                        <a:pt x="748387" y="480186"/>
                      </a:cubicBezTo>
                      <a:cubicBezTo>
                        <a:pt x="756073" y="472500"/>
                        <a:pt x="759916" y="462112"/>
                        <a:pt x="759916" y="449022"/>
                      </a:cubicBezTo>
                      <a:lnTo>
                        <a:pt x="759916" y="232384"/>
                      </a:lnTo>
                      <a:cubicBezTo>
                        <a:pt x="759916" y="220317"/>
                        <a:pt x="756114" y="210481"/>
                        <a:pt x="748511" y="202878"/>
                      </a:cubicBezTo>
                      <a:cubicBezTo>
                        <a:pt x="740907" y="195274"/>
                        <a:pt x="731637" y="191472"/>
                        <a:pt x="720702" y="191472"/>
                      </a:cubicBezTo>
                      <a:close/>
                      <a:moveTo>
                        <a:pt x="0" y="0"/>
                      </a:moveTo>
                      <a:lnTo>
                        <a:pt x="767146" y="0"/>
                      </a:lnTo>
                      <a:cubicBezTo>
                        <a:pt x="803823" y="0"/>
                        <a:pt x="838587" y="7130"/>
                        <a:pt x="871439" y="21388"/>
                      </a:cubicBezTo>
                      <a:cubicBezTo>
                        <a:pt x="904291" y="35646"/>
                        <a:pt x="932839" y="54897"/>
                        <a:pt x="957084" y="79141"/>
                      </a:cubicBezTo>
                      <a:cubicBezTo>
                        <a:pt x="981328" y="103386"/>
                        <a:pt x="1000488" y="131719"/>
                        <a:pt x="1014564" y="164142"/>
                      </a:cubicBezTo>
                      <a:cubicBezTo>
                        <a:pt x="1028639" y="196566"/>
                        <a:pt x="1035677" y="231353"/>
                        <a:pt x="1035677" y="268504"/>
                      </a:cubicBezTo>
                      <a:lnTo>
                        <a:pt x="1035677" y="457621"/>
                      </a:lnTo>
                      <a:cubicBezTo>
                        <a:pt x="1035677" y="476881"/>
                        <a:pt x="1032062" y="495713"/>
                        <a:pt x="1024833" y="514115"/>
                      </a:cubicBezTo>
                      <a:cubicBezTo>
                        <a:pt x="1017603" y="532517"/>
                        <a:pt x="1007216" y="548491"/>
                        <a:pt x="993669" y="562037"/>
                      </a:cubicBezTo>
                      <a:cubicBezTo>
                        <a:pt x="986896" y="568811"/>
                        <a:pt x="979694" y="574801"/>
                        <a:pt x="972063" y="580008"/>
                      </a:cubicBezTo>
                      <a:lnTo>
                        <a:pt x="955082" y="589331"/>
                      </a:lnTo>
                      <a:lnTo>
                        <a:pt x="960000" y="590059"/>
                      </a:lnTo>
                      <a:cubicBezTo>
                        <a:pt x="970881" y="593523"/>
                        <a:pt x="981766" y="600695"/>
                        <a:pt x="992656" y="611576"/>
                      </a:cubicBezTo>
                      <a:cubicBezTo>
                        <a:pt x="1021337" y="640275"/>
                        <a:pt x="1035677" y="674925"/>
                        <a:pt x="1035677" y="715527"/>
                      </a:cubicBezTo>
                      <a:lnTo>
                        <a:pt x="1035677" y="911517"/>
                      </a:lnTo>
                      <a:cubicBezTo>
                        <a:pt x="1035677" y="949271"/>
                        <a:pt x="1028594" y="984469"/>
                        <a:pt x="1014427" y="1017111"/>
                      </a:cubicBezTo>
                      <a:cubicBezTo>
                        <a:pt x="1000260" y="1049753"/>
                        <a:pt x="980867" y="1078073"/>
                        <a:pt x="956249" y="1102071"/>
                      </a:cubicBezTo>
                      <a:cubicBezTo>
                        <a:pt x="931630" y="1126069"/>
                        <a:pt x="903237" y="1145352"/>
                        <a:pt x="871069" y="1159920"/>
                      </a:cubicBezTo>
                      <a:cubicBezTo>
                        <a:pt x="838902" y="1174489"/>
                        <a:pt x="804261" y="1181773"/>
                        <a:pt x="767146" y="1181773"/>
                      </a:cubicBezTo>
                      <a:lnTo>
                        <a:pt x="0" y="1181773"/>
                      </a:lnTo>
                      <a:close/>
                    </a:path>
                  </a:pathLst>
                </a:custGeom>
                <a:noFill/>
                <a:ln>
                  <a:solidFill>
                    <a:srgbClr val="135143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>
                    <a:defRPr sz="13800" b="1">
                      <a:solidFill>
                        <a:schemeClr val="tx2"/>
                      </a:solidFill>
                      <a:effectLst>
                        <a:outerShdw blurRad="50800" dist="38100" dir="16200000" rotWithShape="0">
                          <a:schemeClr val="tx2">
                            <a:alpha val="40000"/>
                          </a:schemeClr>
                        </a:outerShdw>
                      </a:effectLst>
                      <a:latin typeface="庞门正道标题体3.0" panose="02010600030101010101" pitchFamily="2" charset="-122"/>
                      <a:ea typeface="庞门正道标题体3.0" panose="02010600030101010101" pitchFamily="2" charset="-122"/>
                      <a:cs typeface="胡晓波男神体" panose="02010600030101010101" pitchFamily="2" charset="-122"/>
                    </a:defRPr>
                  </a:lvl1pPr>
                </a:lstStyle>
                <a:p>
                  <a:endParaRPr lang="en-US" altLang="zh-CN" dirty="0">
                    <a:solidFill>
                      <a:srgbClr val="2B432F"/>
                    </a:solidFill>
                    <a:effectLst/>
                  </a:endParaRPr>
                </a:p>
              </p:txBody>
            </p:sp>
            <p:sp>
              <p:nvSpPr>
                <p:cNvPr id="162" name="文本框 161">
                  <a:extLst>
                    <a:ext uri="{FF2B5EF4-FFF2-40B4-BE49-F238E27FC236}">
                      <a16:creationId xmlns:a16="http://schemas.microsoft.com/office/drawing/2014/main" id="{6A732C1C-BD42-E20D-6F5D-B767DF285A7C}"/>
                    </a:ext>
                  </a:extLst>
                </p:cNvPr>
                <p:cNvSpPr txBox="1"/>
                <p:nvPr/>
              </p:nvSpPr>
              <p:spPr>
                <a:xfrm>
                  <a:off x="1363226" y="2640366"/>
                  <a:ext cx="1035677" cy="11817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677" h="1181773">
                      <a:moveTo>
                        <a:pt x="274035" y="681461"/>
                      </a:moveTo>
                      <a:lnTo>
                        <a:pt x="274035" y="990302"/>
                      </a:lnTo>
                      <a:lnTo>
                        <a:pt x="720702" y="990302"/>
                      </a:lnTo>
                      <a:cubicBezTo>
                        <a:pt x="731290" y="990302"/>
                        <a:pt x="740473" y="986208"/>
                        <a:pt x="748251" y="978020"/>
                      </a:cubicBezTo>
                      <a:cubicBezTo>
                        <a:pt x="756028" y="969832"/>
                        <a:pt x="759916" y="959695"/>
                        <a:pt x="759916" y="947609"/>
                      </a:cubicBezTo>
                      <a:lnTo>
                        <a:pt x="759916" y="722400"/>
                      </a:lnTo>
                      <a:cubicBezTo>
                        <a:pt x="759916" y="711301"/>
                        <a:pt x="756069" y="701702"/>
                        <a:pt x="748374" y="693606"/>
                      </a:cubicBezTo>
                      <a:cubicBezTo>
                        <a:pt x="740679" y="685509"/>
                        <a:pt x="731455" y="681461"/>
                        <a:pt x="720702" y="681461"/>
                      </a:cubicBezTo>
                      <a:close/>
                      <a:moveTo>
                        <a:pt x="274035" y="191472"/>
                      </a:moveTo>
                      <a:lnTo>
                        <a:pt x="274035" y="491714"/>
                      </a:lnTo>
                      <a:lnTo>
                        <a:pt x="720702" y="491714"/>
                      </a:lnTo>
                      <a:cubicBezTo>
                        <a:pt x="731473" y="491714"/>
                        <a:pt x="740702" y="487871"/>
                        <a:pt x="748387" y="480186"/>
                      </a:cubicBezTo>
                      <a:cubicBezTo>
                        <a:pt x="756073" y="472500"/>
                        <a:pt x="759916" y="462112"/>
                        <a:pt x="759916" y="449022"/>
                      </a:cubicBezTo>
                      <a:lnTo>
                        <a:pt x="759916" y="232384"/>
                      </a:lnTo>
                      <a:cubicBezTo>
                        <a:pt x="759916" y="220317"/>
                        <a:pt x="756114" y="210481"/>
                        <a:pt x="748511" y="202878"/>
                      </a:cubicBezTo>
                      <a:cubicBezTo>
                        <a:pt x="740907" y="195274"/>
                        <a:pt x="731637" y="191472"/>
                        <a:pt x="720702" y="191472"/>
                      </a:cubicBezTo>
                      <a:close/>
                      <a:moveTo>
                        <a:pt x="0" y="0"/>
                      </a:moveTo>
                      <a:lnTo>
                        <a:pt x="767146" y="0"/>
                      </a:lnTo>
                      <a:cubicBezTo>
                        <a:pt x="803823" y="0"/>
                        <a:pt x="838587" y="7130"/>
                        <a:pt x="871439" y="21388"/>
                      </a:cubicBezTo>
                      <a:cubicBezTo>
                        <a:pt x="904291" y="35646"/>
                        <a:pt x="932839" y="54897"/>
                        <a:pt x="957084" y="79141"/>
                      </a:cubicBezTo>
                      <a:cubicBezTo>
                        <a:pt x="981328" y="103386"/>
                        <a:pt x="1000488" y="131719"/>
                        <a:pt x="1014564" y="164142"/>
                      </a:cubicBezTo>
                      <a:cubicBezTo>
                        <a:pt x="1028639" y="196566"/>
                        <a:pt x="1035677" y="231353"/>
                        <a:pt x="1035677" y="268504"/>
                      </a:cubicBezTo>
                      <a:lnTo>
                        <a:pt x="1035677" y="457621"/>
                      </a:lnTo>
                      <a:cubicBezTo>
                        <a:pt x="1035677" y="476881"/>
                        <a:pt x="1032062" y="495713"/>
                        <a:pt x="1024833" y="514115"/>
                      </a:cubicBezTo>
                      <a:cubicBezTo>
                        <a:pt x="1017603" y="532517"/>
                        <a:pt x="1007216" y="548491"/>
                        <a:pt x="993669" y="562037"/>
                      </a:cubicBezTo>
                      <a:cubicBezTo>
                        <a:pt x="986896" y="568811"/>
                        <a:pt x="979694" y="574801"/>
                        <a:pt x="972063" y="580008"/>
                      </a:cubicBezTo>
                      <a:lnTo>
                        <a:pt x="955082" y="589331"/>
                      </a:lnTo>
                      <a:lnTo>
                        <a:pt x="960000" y="590059"/>
                      </a:lnTo>
                      <a:cubicBezTo>
                        <a:pt x="970881" y="593523"/>
                        <a:pt x="981766" y="600695"/>
                        <a:pt x="992656" y="611576"/>
                      </a:cubicBezTo>
                      <a:cubicBezTo>
                        <a:pt x="1021337" y="640275"/>
                        <a:pt x="1035677" y="674925"/>
                        <a:pt x="1035677" y="715527"/>
                      </a:cubicBezTo>
                      <a:lnTo>
                        <a:pt x="1035677" y="911517"/>
                      </a:lnTo>
                      <a:cubicBezTo>
                        <a:pt x="1035677" y="949271"/>
                        <a:pt x="1028594" y="984469"/>
                        <a:pt x="1014427" y="1017111"/>
                      </a:cubicBezTo>
                      <a:cubicBezTo>
                        <a:pt x="1000260" y="1049753"/>
                        <a:pt x="980867" y="1078073"/>
                        <a:pt x="956249" y="1102071"/>
                      </a:cubicBezTo>
                      <a:cubicBezTo>
                        <a:pt x="931630" y="1126069"/>
                        <a:pt x="903237" y="1145352"/>
                        <a:pt x="871069" y="1159920"/>
                      </a:cubicBezTo>
                      <a:cubicBezTo>
                        <a:pt x="838902" y="1174489"/>
                        <a:pt x="804261" y="1181773"/>
                        <a:pt x="767146" y="1181773"/>
                      </a:cubicBezTo>
                      <a:lnTo>
                        <a:pt x="0" y="1181773"/>
                      </a:lnTo>
                      <a:close/>
                    </a:path>
                  </a:pathLst>
                </a:custGeom>
                <a:noFill/>
                <a:ln w="63500">
                  <a:solidFill>
                    <a:srgbClr val="135143"/>
                  </a:solidFill>
                </a:ln>
                <a:effectLst>
                  <a:outerShdw blurRad="254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>
                    <a:defRPr sz="13800" b="1">
                      <a:solidFill>
                        <a:srgbClr val="2B432F"/>
                      </a:solidFill>
                      <a:latin typeface="庞门正道标题体3.0" panose="02010600030101010101" pitchFamily="2" charset="-122"/>
                      <a:ea typeface="庞门正道标题体3.0" panose="02010600030101010101" pitchFamily="2" charset="-122"/>
                      <a:cs typeface="胡晓波男神体" panose="02010600030101010101" pitchFamily="2" charset="-122"/>
                    </a:defRPr>
                  </a:lvl1pPr>
                </a:lstStyle>
                <a:p>
                  <a:endParaRPr lang="en-US" altLang="zh-CN" dirty="0"/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2C61CC4D-5323-FB81-DBEE-C864DB7E5E87}"/>
                  </a:ext>
                </a:extLst>
              </p:cNvPr>
              <p:cNvGrpSpPr/>
              <p:nvPr/>
            </p:nvGrpSpPr>
            <p:grpSpPr>
              <a:xfrm>
                <a:off x="497745" y="4600383"/>
                <a:ext cx="4207644" cy="2122883"/>
                <a:chOff x="504514" y="4567258"/>
                <a:chExt cx="4207644" cy="2122883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C89A9D01-4707-E286-531F-4C452CB845DF}"/>
                    </a:ext>
                  </a:extLst>
                </p:cNvPr>
                <p:cNvSpPr/>
                <p:nvPr/>
              </p:nvSpPr>
              <p:spPr>
                <a:xfrm flipH="1">
                  <a:off x="744107" y="4567258"/>
                  <a:ext cx="3968051" cy="2122883"/>
                </a:xfrm>
                <a:custGeom>
                  <a:avLst/>
                  <a:gdLst>
                    <a:gd name="connsiteX0" fmla="*/ 176029 w 3968051"/>
                    <a:gd name="connsiteY0" fmla="*/ 0 h 2122883"/>
                    <a:gd name="connsiteX1" fmla="*/ 3968051 w 3968051"/>
                    <a:gd name="connsiteY1" fmla="*/ 0 h 2122883"/>
                    <a:gd name="connsiteX2" fmla="*/ 3968051 w 3968051"/>
                    <a:gd name="connsiteY2" fmla="*/ 807021 h 2122883"/>
                    <a:gd name="connsiteX3" fmla="*/ 3932635 w 3968051"/>
                    <a:gd name="connsiteY3" fmla="*/ 814171 h 2122883"/>
                    <a:gd name="connsiteX4" fmla="*/ 3854036 w 3968051"/>
                    <a:gd name="connsiteY4" fmla="*/ 932750 h 2122883"/>
                    <a:gd name="connsiteX5" fmla="*/ 3932635 w 3968051"/>
                    <a:gd name="connsiteY5" fmla="*/ 1051329 h 2122883"/>
                    <a:gd name="connsiteX6" fmla="*/ 3968051 w 3968051"/>
                    <a:gd name="connsiteY6" fmla="*/ 1058479 h 2122883"/>
                    <a:gd name="connsiteX7" fmla="*/ 3968051 w 3968051"/>
                    <a:gd name="connsiteY7" fmla="*/ 1946854 h 2122883"/>
                    <a:gd name="connsiteX8" fmla="*/ 3792022 w 3968051"/>
                    <a:gd name="connsiteY8" fmla="*/ 2122883 h 2122883"/>
                    <a:gd name="connsiteX9" fmla="*/ 0 w 3968051"/>
                    <a:gd name="connsiteY9" fmla="*/ 2122883 h 2122883"/>
                    <a:gd name="connsiteX10" fmla="*/ 0 w 3968051"/>
                    <a:gd name="connsiteY10" fmla="*/ 176029 h 2122883"/>
                    <a:gd name="connsiteX11" fmla="*/ 176029 w 3968051"/>
                    <a:gd name="connsiteY11" fmla="*/ 0 h 2122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68051" h="2122883">
                      <a:moveTo>
                        <a:pt x="176029" y="0"/>
                      </a:moveTo>
                      <a:lnTo>
                        <a:pt x="3968051" y="0"/>
                      </a:lnTo>
                      <a:lnTo>
                        <a:pt x="3968051" y="807021"/>
                      </a:lnTo>
                      <a:lnTo>
                        <a:pt x="3932635" y="814171"/>
                      </a:lnTo>
                      <a:cubicBezTo>
                        <a:pt x="3886446" y="833708"/>
                        <a:pt x="3854036" y="879444"/>
                        <a:pt x="3854036" y="932750"/>
                      </a:cubicBezTo>
                      <a:cubicBezTo>
                        <a:pt x="3854036" y="986056"/>
                        <a:pt x="3886446" y="1031792"/>
                        <a:pt x="3932635" y="1051329"/>
                      </a:cubicBezTo>
                      <a:lnTo>
                        <a:pt x="3968051" y="1058479"/>
                      </a:lnTo>
                      <a:lnTo>
                        <a:pt x="3968051" y="1946854"/>
                      </a:lnTo>
                      <a:cubicBezTo>
                        <a:pt x="3968051" y="2044072"/>
                        <a:pt x="3889240" y="2122883"/>
                        <a:pt x="3792022" y="2122883"/>
                      </a:cubicBezTo>
                      <a:lnTo>
                        <a:pt x="0" y="2122883"/>
                      </a:lnTo>
                      <a:lnTo>
                        <a:pt x="0" y="176029"/>
                      </a:lnTo>
                      <a:cubicBezTo>
                        <a:pt x="0" y="78811"/>
                        <a:pt x="78811" y="0"/>
                        <a:pt x="176029" y="0"/>
                      </a:cubicBezTo>
                      <a:close/>
                    </a:path>
                  </a:pathLst>
                </a:custGeom>
                <a:solidFill>
                  <a:schemeClr val="bg1">
                    <a:alpha val="9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schemeClr val="tx2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rgbClr val="2B432F"/>
                    </a:solidFill>
                  </a:endParaRPr>
                </a:p>
              </p:txBody>
            </p:sp>
            <p:sp>
              <p:nvSpPr>
                <p:cNvPr id="102" name="文本框 101">
                  <a:extLst>
                    <a:ext uri="{FF2B5EF4-FFF2-40B4-BE49-F238E27FC236}">
                      <a16:creationId xmlns:a16="http://schemas.microsoft.com/office/drawing/2014/main" id="{26EEB5EB-4066-5041-CCDC-773582CEEA7F}"/>
                    </a:ext>
                  </a:extLst>
                </p:cNvPr>
                <p:cNvSpPr txBox="1"/>
                <p:nvPr/>
              </p:nvSpPr>
              <p:spPr>
                <a:xfrm>
                  <a:off x="504514" y="6139606"/>
                  <a:ext cx="2624955" cy="4308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服务</a:t>
                  </a:r>
                  <a:r>
                    <a:rPr lang="en-US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 </a:t>
                  </a:r>
                  <a:r>
                    <a:rPr lang="en-US" altLang="zh-CN" sz="1100" kern="0" dirty="0">
                      <a:solidFill>
                        <a:srgbClr val="2B432F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C </a:t>
                  </a:r>
                  <a:r>
                    <a:rPr lang="zh-CN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计划</a:t>
                  </a:r>
                  <a:endParaRPr lang="zh-CN" altLang="zh-CN" sz="1100" kern="100" dirty="0">
                    <a:solidFill>
                      <a:srgbClr val="2B432F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endParaRPr>
                </a:p>
                <a:p>
                  <a:pPr algn="ctr"/>
                  <a:r>
                    <a:rPr lang="zh-CN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托管服务模式</a:t>
                  </a:r>
                  <a:r>
                    <a:rPr lang="en-US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-</a:t>
                  </a:r>
                  <a:r>
                    <a:rPr lang="zh-CN" altLang="en-US" sz="1100" kern="0" dirty="0">
                      <a:solidFill>
                        <a:srgbClr val="2B432F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服务项目</a:t>
                  </a:r>
                  <a:endParaRPr lang="zh-CN" altLang="zh-CN" sz="1100" kern="100" dirty="0">
                    <a:solidFill>
                      <a:srgbClr val="2B432F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endParaRPr>
                </a:p>
              </p:txBody>
            </p:sp>
            <p:sp>
              <p:nvSpPr>
                <p:cNvPr id="131" name="文本框 130">
                  <a:extLst>
                    <a:ext uri="{FF2B5EF4-FFF2-40B4-BE49-F238E27FC236}">
                      <a16:creationId xmlns:a16="http://schemas.microsoft.com/office/drawing/2014/main" id="{52A78947-F8E1-A524-5448-F6A100E565B8}"/>
                    </a:ext>
                  </a:extLst>
                </p:cNvPr>
                <p:cNvSpPr txBox="1"/>
                <p:nvPr/>
              </p:nvSpPr>
              <p:spPr>
                <a:xfrm>
                  <a:off x="4249604" y="4707033"/>
                  <a:ext cx="369332" cy="1816173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200" b="1">
                      <a:solidFill>
                        <a:srgbClr val="46644D"/>
                      </a:solidFill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defRPr>
                  </a:lvl1pPr>
                </a:lstStyle>
                <a:p>
                  <a:r>
                    <a:rPr lang="en-US" altLang="zh-CN" dirty="0">
                      <a:solidFill>
                        <a:srgbClr val="135143"/>
                      </a:solidFill>
                    </a:rPr>
                    <a:t>SERVICE PROJECT</a:t>
                  </a:r>
                  <a:endParaRPr lang="zh-CN" altLang="en-US" dirty="0">
                    <a:solidFill>
                      <a:srgbClr val="135143"/>
                    </a:solidFill>
                  </a:endParaRPr>
                </a:p>
              </p:txBody>
            </p:sp>
            <p:sp>
              <p:nvSpPr>
                <p:cNvPr id="165" name="文本框 164">
                  <a:extLst>
                    <a:ext uri="{FF2B5EF4-FFF2-40B4-BE49-F238E27FC236}">
                      <a16:creationId xmlns:a16="http://schemas.microsoft.com/office/drawing/2014/main" id="{40112D5B-616E-F219-DE2C-E78CAC5F9CB2}"/>
                    </a:ext>
                  </a:extLst>
                </p:cNvPr>
                <p:cNvSpPr txBox="1"/>
                <p:nvPr/>
              </p:nvSpPr>
              <p:spPr>
                <a:xfrm>
                  <a:off x="1138143" y="4861424"/>
                  <a:ext cx="1001282" cy="11834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282" h="1183498">
                      <a:moveTo>
                        <a:pt x="270256" y="0"/>
                      </a:moveTo>
                      <a:lnTo>
                        <a:pt x="1001282" y="0"/>
                      </a:lnTo>
                      <a:lnTo>
                        <a:pt x="1001282" y="191471"/>
                      </a:lnTo>
                      <a:lnTo>
                        <a:pt x="316673" y="191471"/>
                      </a:lnTo>
                      <a:cubicBezTo>
                        <a:pt x="304405" y="191471"/>
                        <a:pt x="294514" y="195227"/>
                        <a:pt x="287002" y="202740"/>
                      </a:cubicBezTo>
                      <a:cubicBezTo>
                        <a:pt x="279489" y="210252"/>
                        <a:pt x="275733" y="220133"/>
                        <a:pt x="275733" y="232383"/>
                      </a:cubicBezTo>
                      <a:lnTo>
                        <a:pt x="275733" y="951059"/>
                      </a:lnTo>
                      <a:cubicBezTo>
                        <a:pt x="275733" y="962195"/>
                        <a:pt x="279576" y="971807"/>
                        <a:pt x="287262" y="979895"/>
                      </a:cubicBezTo>
                      <a:cubicBezTo>
                        <a:pt x="294948" y="987982"/>
                        <a:pt x="304751" y="992026"/>
                        <a:pt x="316673" y="992026"/>
                      </a:cubicBezTo>
                      <a:lnTo>
                        <a:pt x="1001282" y="992026"/>
                      </a:lnTo>
                      <a:lnTo>
                        <a:pt x="1001282" y="1183498"/>
                      </a:lnTo>
                      <a:lnTo>
                        <a:pt x="270256" y="1183498"/>
                      </a:lnTo>
                      <a:cubicBezTo>
                        <a:pt x="232082" y="1183498"/>
                        <a:pt x="196779" y="1176460"/>
                        <a:pt x="164347" y="1162384"/>
                      </a:cubicBezTo>
                      <a:cubicBezTo>
                        <a:pt x="131915" y="1148309"/>
                        <a:pt x="103700" y="1128971"/>
                        <a:pt x="79702" y="1104370"/>
                      </a:cubicBezTo>
                      <a:cubicBezTo>
                        <a:pt x="55704" y="1079770"/>
                        <a:pt x="36421" y="1051372"/>
                        <a:pt x="21853" y="1019177"/>
                      </a:cubicBezTo>
                      <a:cubicBezTo>
                        <a:pt x="7284" y="986983"/>
                        <a:pt x="0" y="952246"/>
                        <a:pt x="0" y="914966"/>
                      </a:cubicBezTo>
                      <a:lnTo>
                        <a:pt x="0" y="268503"/>
                      </a:lnTo>
                      <a:cubicBezTo>
                        <a:pt x="0" y="230695"/>
                        <a:pt x="7211" y="195862"/>
                        <a:pt x="21634" y="164005"/>
                      </a:cubicBezTo>
                      <a:cubicBezTo>
                        <a:pt x="36056" y="132147"/>
                        <a:pt x="55234" y="103951"/>
                        <a:pt x="79168" y="79414"/>
                      </a:cubicBezTo>
                      <a:cubicBezTo>
                        <a:pt x="103102" y="54878"/>
                        <a:pt x="131431" y="35508"/>
                        <a:pt x="164156" y="21305"/>
                      </a:cubicBezTo>
                      <a:cubicBezTo>
                        <a:pt x="196880" y="7101"/>
                        <a:pt x="232247" y="0"/>
                        <a:pt x="270256" y="0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135143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>
                    <a:defRPr sz="13800" b="1">
                      <a:solidFill>
                        <a:schemeClr val="tx2"/>
                      </a:solidFill>
                      <a:effectLst>
                        <a:outerShdw blurRad="50800" dist="38100" dir="16200000" rotWithShape="0">
                          <a:schemeClr val="tx2">
                            <a:alpha val="40000"/>
                          </a:schemeClr>
                        </a:outerShdw>
                      </a:effectLst>
                      <a:latin typeface="庞门正道标题体3.0" panose="02010600030101010101" pitchFamily="2" charset="-122"/>
                      <a:ea typeface="庞门正道标题体3.0" panose="02010600030101010101" pitchFamily="2" charset="-122"/>
                      <a:cs typeface="胡晓波男神体" panose="02010600030101010101" pitchFamily="2" charset="-122"/>
                    </a:defRPr>
                  </a:lvl1pPr>
                </a:lstStyle>
                <a:p>
                  <a:endParaRPr lang="en-US" altLang="zh-CN" dirty="0">
                    <a:solidFill>
                      <a:srgbClr val="2B432F"/>
                    </a:solidFill>
                    <a:effectLst/>
                  </a:endParaRPr>
                </a:p>
              </p:txBody>
            </p:sp>
            <p:sp>
              <p:nvSpPr>
                <p:cNvPr id="166" name="文本框 165">
                  <a:extLst>
                    <a:ext uri="{FF2B5EF4-FFF2-40B4-BE49-F238E27FC236}">
                      <a16:creationId xmlns:a16="http://schemas.microsoft.com/office/drawing/2014/main" id="{73A9C6E5-423A-0EEE-8537-B1CEDDEDAE81}"/>
                    </a:ext>
                  </a:extLst>
                </p:cNvPr>
                <p:cNvSpPr txBox="1"/>
                <p:nvPr/>
              </p:nvSpPr>
              <p:spPr>
                <a:xfrm>
                  <a:off x="1418523" y="4861424"/>
                  <a:ext cx="1001282" cy="11834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282" h="1183498">
                      <a:moveTo>
                        <a:pt x="270256" y="0"/>
                      </a:moveTo>
                      <a:lnTo>
                        <a:pt x="1001282" y="0"/>
                      </a:lnTo>
                      <a:lnTo>
                        <a:pt x="1001282" y="191471"/>
                      </a:lnTo>
                      <a:lnTo>
                        <a:pt x="316673" y="191471"/>
                      </a:lnTo>
                      <a:cubicBezTo>
                        <a:pt x="304405" y="191471"/>
                        <a:pt x="294514" y="195227"/>
                        <a:pt x="287002" y="202740"/>
                      </a:cubicBezTo>
                      <a:cubicBezTo>
                        <a:pt x="279489" y="210252"/>
                        <a:pt x="275733" y="220133"/>
                        <a:pt x="275733" y="232383"/>
                      </a:cubicBezTo>
                      <a:lnTo>
                        <a:pt x="275733" y="951059"/>
                      </a:lnTo>
                      <a:cubicBezTo>
                        <a:pt x="275733" y="962195"/>
                        <a:pt x="279576" y="971807"/>
                        <a:pt x="287262" y="979895"/>
                      </a:cubicBezTo>
                      <a:cubicBezTo>
                        <a:pt x="294948" y="987982"/>
                        <a:pt x="304751" y="992026"/>
                        <a:pt x="316673" y="992026"/>
                      </a:cubicBezTo>
                      <a:lnTo>
                        <a:pt x="1001282" y="992026"/>
                      </a:lnTo>
                      <a:lnTo>
                        <a:pt x="1001282" y="1183498"/>
                      </a:lnTo>
                      <a:lnTo>
                        <a:pt x="270256" y="1183498"/>
                      </a:lnTo>
                      <a:cubicBezTo>
                        <a:pt x="232082" y="1183498"/>
                        <a:pt x="196779" y="1176460"/>
                        <a:pt x="164347" y="1162384"/>
                      </a:cubicBezTo>
                      <a:cubicBezTo>
                        <a:pt x="131915" y="1148309"/>
                        <a:pt x="103700" y="1128971"/>
                        <a:pt x="79702" y="1104370"/>
                      </a:cubicBezTo>
                      <a:cubicBezTo>
                        <a:pt x="55704" y="1079770"/>
                        <a:pt x="36421" y="1051372"/>
                        <a:pt x="21853" y="1019177"/>
                      </a:cubicBezTo>
                      <a:cubicBezTo>
                        <a:pt x="7284" y="986983"/>
                        <a:pt x="0" y="952246"/>
                        <a:pt x="0" y="914966"/>
                      </a:cubicBezTo>
                      <a:lnTo>
                        <a:pt x="0" y="268503"/>
                      </a:lnTo>
                      <a:cubicBezTo>
                        <a:pt x="0" y="230695"/>
                        <a:pt x="7211" y="195862"/>
                        <a:pt x="21634" y="164005"/>
                      </a:cubicBezTo>
                      <a:cubicBezTo>
                        <a:pt x="36056" y="132147"/>
                        <a:pt x="55234" y="103951"/>
                        <a:pt x="79168" y="79414"/>
                      </a:cubicBezTo>
                      <a:cubicBezTo>
                        <a:pt x="103102" y="54878"/>
                        <a:pt x="131431" y="35508"/>
                        <a:pt x="164156" y="21305"/>
                      </a:cubicBezTo>
                      <a:cubicBezTo>
                        <a:pt x="196880" y="7101"/>
                        <a:pt x="232247" y="0"/>
                        <a:pt x="270256" y="0"/>
                      </a:cubicBezTo>
                      <a:close/>
                    </a:path>
                  </a:pathLst>
                </a:custGeom>
                <a:noFill/>
                <a:ln w="63500">
                  <a:solidFill>
                    <a:srgbClr val="135143"/>
                  </a:solidFill>
                </a:ln>
                <a:effectLst>
                  <a:outerShdw blurRad="254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>
                    <a:defRPr sz="13800" b="1">
                      <a:solidFill>
                        <a:srgbClr val="2B432F"/>
                      </a:solidFill>
                      <a:latin typeface="庞门正道标题体3.0" panose="02010600030101010101" pitchFamily="2" charset="-122"/>
                      <a:ea typeface="庞门正道标题体3.0" panose="02010600030101010101" pitchFamily="2" charset="-122"/>
                      <a:cs typeface="胡晓波男神体" panose="02010600030101010101" pitchFamily="2" charset="-122"/>
                    </a:defRPr>
                  </a:lvl1pPr>
                </a:lstStyle>
                <a:p>
                  <a:endParaRPr lang="en-US" altLang="zh-CN" dirty="0"/>
                </a:p>
              </p:txBody>
            </p:sp>
          </p:grp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A1D66B18-53BC-319F-72EA-46556827603D}"/>
                  </a:ext>
                </a:extLst>
              </p:cNvPr>
              <p:cNvGrpSpPr/>
              <p:nvPr/>
            </p:nvGrpSpPr>
            <p:grpSpPr>
              <a:xfrm>
                <a:off x="448634" y="108124"/>
                <a:ext cx="4279214" cy="2122883"/>
                <a:chOff x="448634" y="125761"/>
                <a:chExt cx="4279214" cy="2122883"/>
              </a:xfrm>
            </p:grpSpPr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B52D0487-BB75-6B4E-9382-36380703DD4E}"/>
                    </a:ext>
                  </a:extLst>
                </p:cNvPr>
                <p:cNvSpPr/>
                <p:nvPr/>
              </p:nvSpPr>
              <p:spPr>
                <a:xfrm flipH="1">
                  <a:off x="759797" y="125761"/>
                  <a:ext cx="3968051" cy="2122883"/>
                </a:xfrm>
                <a:custGeom>
                  <a:avLst/>
                  <a:gdLst>
                    <a:gd name="connsiteX0" fmla="*/ 176029 w 3968051"/>
                    <a:gd name="connsiteY0" fmla="*/ 0 h 2122883"/>
                    <a:gd name="connsiteX1" fmla="*/ 3968051 w 3968051"/>
                    <a:gd name="connsiteY1" fmla="*/ 0 h 2122883"/>
                    <a:gd name="connsiteX2" fmla="*/ 3968051 w 3968051"/>
                    <a:gd name="connsiteY2" fmla="*/ 807021 h 2122883"/>
                    <a:gd name="connsiteX3" fmla="*/ 3932635 w 3968051"/>
                    <a:gd name="connsiteY3" fmla="*/ 814171 h 2122883"/>
                    <a:gd name="connsiteX4" fmla="*/ 3854036 w 3968051"/>
                    <a:gd name="connsiteY4" fmla="*/ 932750 h 2122883"/>
                    <a:gd name="connsiteX5" fmla="*/ 3932635 w 3968051"/>
                    <a:gd name="connsiteY5" fmla="*/ 1051329 h 2122883"/>
                    <a:gd name="connsiteX6" fmla="*/ 3968051 w 3968051"/>
                    <a:gd name="connsiteY6" fmla="*/ 1058479 h 2122883"/>
                    <a:gd name="connsiteX7" fmla="*/ 3968051 w 3968051"/>
                    <a:gd name="connsiteY7" fmla="*/ 1946854 h 2122883"/>
                    <a:gd name="connsiteX8" fmla="*/ 3792022 w 3968051"/>
                    <a:gd name="connsiteY8" fmla="*/ 2122883 h 2122883"/>
                    <a:gd name="connsiteX9" fmla="*/ 0 w 3968051"/>
                    <a:gd name="connsiteY9" fmla="*/ 2122883 h 2122883"/>
                    <a:gd name="connsiteX10" fmla="*/ 0 w 3968051"/>
                    <a:gd name="connsiteY10" fmla="*/ 176029 h 2122883"/>
                    <a:gd name="connsiteX11" fmla="*/ 176029 w 3968051"/>
                    <a:gd name="connsiteY11" fmla="*/ 0 h 2122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68051" h="2122883">
                      <a:moveTo>
                        <a:pt x="176029" y="0"/>
                      </a:moveTo>
                      <a:lnTo>
                        <a:pt x="3968051" y="0"/>
                      </a:lnTo>
                      <a:lnTo>
                        <a:pt x="3968051" y="807021"/>
                      </a:lnTo>
                      <a:lnTo>
                        <a:pt x="3932635" y="814171"/>
                      </a:lnTo>
                      <a:cubicBezTo>
                        <a:pt x="3886446" y="833708"/>
                        <a:pt x="3854036" y="879444"/>
                        <a:pt x="3854036" y="932750"/>
                      </a:cubicBezTo>
                      <a:cubicBezTo>
                        <a:pt x="3854036" y="986056"/>
                        <a:pt x="3886446" y="1031792"/>
                        <a:pt x="3932635" y="1051329"/>
                      </a:cubicBezTo>
                      <a:lnTo>
                        <a:pt x="3968051" y="1058479"/>
                      </a:lnTo>
                      <a:lnTo>
                        <a:pt x="3968051" y="1946854"/>
                      </a:lnTo>
                      <a:cubicBezTo>
                        <a:pt x="3968051" y="2044072"/>
                        <a:pt x="3889240" y="2122883"/>
                        <a:pt x="3792022" y="2122883"/>
                      </a:cubicBezTo>
                      <a:lnTo>
                        <a:pt x="0" y="2122883"/>
                      </a:lnTo>
                      <a:lnTo>
                        <a:pt x="0" y="176029"/>
                      </a:lnTo>
                      <a:cubicBezTo>
                        <a:pt x="0" y="78811"/>
                        <a:pt x="78811" y="0"/>
                        <a:pt x="176029" y="0"/>
                      </a:cubicBezTo>
                      <a:close/>
                    </a:path>
                  </a:pathLst>
                </a:custGeom>
                <a:solidFill>
                  <a:schemeClr val="bg1">
                    <a:alpha val="9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schemeClr val="tx2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rgbClr val="2B432F"/>
                    </a:solidFill>
                  </a:endParaRPr>
                </a:p>
              </p:txBody>
            </p:sp>
            <p:sp>
              <p:nvSpPr>
                <p:cNvPr id="88" name="文本框 87">
                  <a:extLst>
                    <a:ext uri="{FF2B5EF4-FFF2-40B4-BE49-F238E27FC236}">
                      <a16:creationId xmlns:a16="http://schemas.microsoft.com/office/drawing/2014/main" id="{A1DB7BCF-E8CB-B46D-AA89-BA6C68424CB3}"/>
                    </a:ext>
                  </a:extLst>
                </p:cNvPr>
                <p:cNvSpPr txBox="1"/>
                <p:nvPr/>
              </p:nvSpPr>
              <p:spPr>
                <a:xfrm>
                  <a:off x="448634" y="1659644"/>
                  <a:ext cx="2624955" cy="476726"/>
                </a:xfrm>
                <a:prstGeom prst="round2Diag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服务</a:t>
                  </a:r>
                  <a:r>
                    <a:rPr lang="en-US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 </a:t>
                  </a:r>
                  <a:r>
                    <a:rPr lang="en-US" altLang="zh-CN" sz="1100" kern="0" dirty="0">
                      <a:solidFill>
                        <a:srgbClr val="2B432F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A </a:t>
                  </a:r>
                  <a:r>
                    <a:rPr lang="zh-CN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计划</a:t>
                  </a:r>
                  <a:endParaRPr lang="zh-CN" altLang="zh-CN" sz="1100" kern="100" dirty="0">
                    <a:solidFill>
                      <a:srgbClr val="2B432F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endParaRPr>
                </a:p>
                <a:p>
                  <a:pPr algn="ctr"/>
                  <a:r>
                    <a:rPr lang="zh-CN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托管服务模式</a:t>
                  </a:r>
                  <a:r>
                    <a:rPr lang="en-US" altLang="zh-CN" sz="1100" kern="0" dirty="0">
                      <a:solidFill>
                        <a:srgbClr val="2B432F"/>
                      </a:solidFill>
                      <a:effectLst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-</a:t>
                  </a:r>
                  <a:r>
                    <a:rPr lang="zh-CN" altLang="en-US" sz="1100" kern="0" dirty="0">
                      <a:solidFill>
                        <a:srgbClr val="2B432F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服务项目</a:t>
                  </a:r>
                  <a:endParaRPr lang="zh-CN" altLang="zh-CN" sz="1100" kern="100" dirty="0">
                    <a:solidFill>
                      <a:srgbClr val="2B432F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endParaRPr>
                </a:p>
              </p:txBody>
            </p:sp>
            <p:sp>
              <p:nvSpPr>
                <p:cNvPr id="157" name="文本框 156">
                  <a:extLst>
                    <a:ext uri="{FF2B5EF4-FFF2-40B4-BE49-F238E27FC236}">
                      <a16:creationId xmlns:a16="http://schemas.microsoft.com/office/drawing/2014/main" id="{1075CAE1-6816-1A2E-0ED6-2DCCFA6A5BA9}"/>
                    </a:ext>
                  </a:extLst>
                </p:cNvPr>
                <p:cNvSpPr txBox="1"/>
                <p:nvPr/>
              </p:nvSpPr>
              <p:spPr>
                <a:xfrm>
                  <a:off x="1018864" y="389441"/>
                  <a:ext cx="1162905" cy="1186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2905" h="1186948">
                      <a:moveTo>
                        <a:pt x="579672" y="311826"/>
                      </a:moveTo>
                      <a:lnTo>
                        <a:pt x="432207" y="728972"/>
                      </a:lnTo>
                      <a:lnTo>
                        <a:pt x="728972" y="728972"/>
                      </a:lnTo>
                      <a:close/>
                      <a:moveTo>
                        <a:pt x="431030" y="0"/>
                      </a:moveTo>
                      <a:lnTo>
                        <a:pt x="733326" y="0"/>
                      </a:lnTo>
                      <a:lnTo>
                        <a:pt x="1162905" y="1186948"/>
                      </a:lnTo>
                      <a:lnTo>
                        <a:pt x="892128" y="1186948"/>
                      </a:lnTo>
                      <a:lnTo>
                        <a:pt x="794147" y="922169"/>
                      </a:lnTo>
                      <a:lnTo>
                        <a:pt x="366731" y="922169"/>
                      </a:lnTo>
                      <a:lnTo>
                        <a:pt x="270448" y="1186948"/>
                      </a:lnTo>
                      <a:lnTo>
                        <a:pt x="0" y="1186948"/>
                      </a:lnTo>
                      <a:close/>
                    </a:path>
                  </a:pathLst>
                </a:custGeom>
                <a:noFill/>
                <a:ln>
                  <a:solidFill>
                    <a:srgbClr val="135143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13800" b="1" dirty="0">
                    <a:solidFill>
                      <a:srgbClr val="2B432F"/>
                    </a:solidFill>
                    <a:latin typeface="庞门正道标题体3.0" panose="02010600030101010101" pitchFamily="2" charset="-122"/>
                    <a:ea typeface="庞门正道标题体3.0" panose="02010600030101010101" pitchFamily="2" charset="-122"/>
                    <a:cs typeface="胡晓波男神体" panose="02010600030101010101" pitchFamily="2" charset="-122"/>
                  </a:endParaRPr>
                </a:p>
              </p:txBody>
            </p:sp>
            <p:sp>
              <p:nvSpPr>
                <p:cNvPr id="158" name="文本框 157">
                  <a:extLst>
                    <a:ext uri="{FF2B5EF4-FFF2-40B4-BE49-F238E27FC236}">
                      <a16:creationId xmlns:a16="http://schemas.microsoft.com/office/drawing/2014/main" id="{BDD785D3-C4EA-FA38-4596-8553685BA5E0}"/>
                    </a:ext>
                  </a:extLst>
                </p:cNvPr>
                <p:cNvSpPr txBox="1"/>
                <p:nvPr/>
              </p:nvSpPr>
              <p:spPr>
                <a:xfrm>
                  <a:off x="1286798" y="389441"/>
                  <a:ext cx="1162905" cy="1186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2905" h="1186948">
                      <a:moveTo>
                        <a:pt x="579672" y="311826"/>
                      </a:moveTo>
                      <a:lnTo>
                        <a:pt x="432207" y="728972"/>
                      </a:lnTo>
                      <a:lnTo>
                        <a:pt x="728972" y="728972"/>
                      </a:lnTo>
                      <a:close/>
                      <a:moveTo>
                        <a:pt x="431030" y="0"/>
                      </a:moveTo>
                      <a:lnTo>
                        <a:pt x="733326" y="0"/>
                      </a:lnTo>
                      <a:lnTo>
                        <a:pt x="1162905" y="1186948"/>
                      </a:lnTo>
                      <a:lnTo>
                        <a:pt x="892128" y="1186948"/>
                      </a:lnTo>
                      <a:lnTo>
                        <a:pt x="794147" y="922169"/>
                      </a:lnTo>
                      <a:lnTo>
                        <a:pt x="366731" y="922169"/>
                      </a:lnTo>
                      <a:lnTo>
                        <a:pt x="270448" y="1186948"/>
                      </a:lnTo>
                      <a:lnTo>
                        <a:pt x="0" y="1186948"/>
                      </a:lnTo>
                      <a:close/>
                    </a:path>
                  </a:pathLst>
                </a:custGeom>
                <a:noFill/>
                <a:ln w="63500">
                  <a:solidFill>
                    <a:srgbClr val="135143"/>
                  </a:solidFill>
                </a:ln>
                <a:effectLst>
                  <a:outerShdw blurRad="254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13800" b="1" dirty="0">
                    <a:solidFill>
                      <a:srgbClr val="2B432F"/>
                    </a:solidFill>
                    <a:latin typeface="庞门正道标题体3.0" panose="02010600030101010101" pitchFamily="2" charset="-122"/>
                    <a:ea typeface="庞门正道标题体3.0" panose="02010600030101010101" pitchFamily="2" charset="-122"/>
                    <a:cs typeface="胡晓波男神体" panose="02010600030101010101" pitchFamily="2" charset="-122"/>
                  </a:endParaRPr>
                </a:p>
              </p:txBody>
            </p:sp>
            <p:sp>
              <p:nvSpPr>
                <p:cNvPr id="83" name="文本框 82">
                  <a:extLst>
                    <a:ext uri="{FF2B5EF4-FFF2-40B4-BE49-F238E27FC236}">
                      <a16:creationId xmlns:a16="http://schemas.microsoft.com/office/drawing/2014/main" id="{D45FDE4A-F547-E099-0292-C6EDB58B3EE9}"/>
                    </a:ext>
                  </a:extLst>
                </p:cNvPr>
                <p:cNvSpPr txBox="1"/>
                <p:nvPr/>
              </p:nvSpPr>
              <p:spPr>
                <a:xfrm>
                  <a:off x="4279852" y="210126"/>
                  <a:ext cx="369332" cy="1816173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en-US" altLang="zh-CN" sz="1200" b="1" dirty="0">
                      <a:solidFill>
                        <a:srgbClr val="135143"/>
                      </a:solidFill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rPr>
                    <a:t>SERVICE PROJECT</a:t>
                  </a:r>
                  <a:endParaRPr lang="zh-CN" altLang="en-US" sz="1200" b="1" dirty="0">
                    <a:solidFill>
                      <a:srgbClr val="135143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endParaRPr>
                </a:p>
              </p:txBody>
            </p:sp>
          </p:grpSp>
        </p:grp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EE9D704A-520C-8AC8-B225-CD9A7E082258}"/>
                </a:ext>
              </a:extLst>
            </p:cNvPr>
            <p:cNvSpPr txBox="1"/>
            <p:nvPr/>
          </p:nvSpPr>
          <p:spPr>
            <a:xfrm>
              <a:off x="9037230" y="2474875"/>
              <a:ext cx="2078245" cy="2006294"/>
            </a:xfrm>
            <a:prstGeom prst="round2Diag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驻点服务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车辆停运巡检</a:t>
              </a:r>
              <a:endParaRPr lang="en-US" altLang="zh-CN" sz="100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一站式委改服务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点对点服务保障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后处理清洗套餐</a:t>
              </a:r>
              <a:endParaRPr lang="en-US" altLang="zh-CN" sz="100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夜间服务小分队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车队运营基础数据分析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</a:t>
              </a: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万公里</a:t>
              </a:r>
              <a:r>
                <a:rPr lang="en-US" altLang="zh-CN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/</a:t>
              </a: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次底盘维度计划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kern="100" dirty="0">
                  <a:solidFill>
                    <a:srgbClr val="2B432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 …</a:t>
              </a:r>
              <a:endParaRPr lang="zh-CN" altLang="zh-CN" sz="1200" b="0" kern="100" dirty="0">
                <a:solidFill>
                  <a:srgbClr val="2B432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5A6A0B19-0B51-933E-31FC-F6D707B9C809}"/>
                </a:ext>
              </a:extLst>
            </p:cNvPr>
            <p:cNvSpPr txBox="1"/>
            <p:nvPr/>
          </p:nvSpPr>
          <p:spPr>
            <a:xfrm>
              <a:off x="9037230" y="4706374"/>
              <a:ext cx="2078245" cy="2006294"/>
            </a:xfrm>
            <a:prstGeom prst="round2Diag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驻点服务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车辆停运巡检</a:t>
              </a:r>
              <a:endParaRPr lang="en-US" altLang="zh-CN" sz="100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一站式委改服务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点对点服务保障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后处理清洗套餐</a:t>
              </a:r>
              <a:endParaRPr lang="en-US" altLang="zh-CN" sz="100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夜间服务小分队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定制发动机保养套餐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kern="100" dirty="0">
                  <a:solidFill>
                    <a:srgbClr val="2B432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定制底盘保养套餐</a:t>
              </a:r>
              <a:endParaRPr lang="en-US" altLang="zh-CN" sz="1000" kern="100" dirty="0">
                <a:solidFill>
                  <a:srgbClr val="2B432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5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</a:t>
              </a: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万公里</a:t>
              </a:r>
              <a:r>
                <a:rPr lang="en-US" altLang="zh-CN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/</a:t>
              </a: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次底盘维度计划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E990A0FC-AD20-1347-1FBA-96AE319B09DB}"/>
                </a:ext>
              </a:extLst>
            </p:cNvPr>
            <p:cNvSpPr txBox="1"/>
            <p:nvPr/>
          </p:nvSpPr>
          <p:spPr>
            <a:xfrm>
              <a:off x="9037230" y="79230"/>
              <a:ext cx="2078245" cy="2257525"/>
            </a:xfrm>
            <a:prstGeom prst="round2Diag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驻点服务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车辆停运巡检</a:t>
              </a:r>
              <a:endParaRPr lang="en-US" altLang="zh-CN" sz="100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一站式委改服务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点对点服务保障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后处理清洗套餐</a:t>
              </a:r>
              <a:endParaRPr lang="en-US" altLang="zh-CN" sz="100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夜间服务小分队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车队运营基础数据分析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定制发动机保养套餐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kern="100" dirty="0">
                  <a:solidFill>
                    <a:srgbClr val="2B432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定制底盘保养套餐</a:t>
              </a:r>
              <a:endParaRPr lang="en-US" altLang="zh-CN" sz="1000" kern="100" dirty="0">
                <a:solidFill>
                  <a:srgbClr val="2B432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</a:t>
              </a: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万公里</a:t>
              </a:r>
              <a:r>
                <a:rPr lang="en-US" altLang="zh-CN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/</a:t>
              </a:r>
              <a:r>
                <a:rPr lang="zh-CN" altLang="en-US" sz="1000" b="0" kern="100" dirty="0">
                  <a:solidFill>
                    <a:srgbClr val="2B432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次底盘维度计划</a:t>
              </a:r>
              <a:endParaRPr lang="en-US" altLang="zh-CN" sz="1000" b="0" kern="100" dirty="0">
                <a:solidFill>
                  <a:srgbClr val="2B432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171450" indent="-1714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kern="100" dirty="0">
                  <a:solidFill>
                    <a:srgbClr val="2B432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 …</a:t>
              </a:r>
              <a:endParaRPr lang="zh-CN" altLang="zh-CN" sz="1200" b="0" kern="100" dirty="0">
                <a:solidFill>
                  <a:srgbClr val="2B432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3422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683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9734;#369660;#179757;#398651;#140576;#142376;#87985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9600" dirty="0" smtClean="0">
            <a:solidFill>
              <a:schemeClr val="bg1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5073</TotalTime>
  <Words>790</Words>
  <Application>Microsoft Office PowerPoint</Application>
  <PresentationFormat>宽屏</PresentationFormat>
  <Paragraphs>149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阿里巴巴普惠体 B</vt:lpstr>
      <vt:lpstr>阿里巴巴普惠体 R</vt:lpstr>
      <vt:lpstr>等线</vt:lpstr>
      <vt:lpstr>等线 Light</vt:lpstr>
      <vt:lpstr>胡晓波男神体</vt:lpstr>
      <vt:lpstr>庞门正道标题体3.0</vt:lpstr>
      <vt:lpstr>微软雅黑</vt:lpstr>
      <vt:lpstr>优设标题黑</vt:lpstr>
      <vt:lpstr>站酷高端黑</vt:lpstr>
      <vt:lpstr>Arial</vt:lpstr>
      <vt:lpstr>Calibri</vt:lpstr>
      <vt:lpstr>Office 主题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热情动感卡车介绍ppt模板</dc:title>
  <dc:creator>PPT竞技场</dc:creator>
  <cp:keywords>51PPT模板网</cp:keywords>
  <dc:description>www.51pptmoban.com</dc:description>
  <cp:lastModifiedBy>Win user</cp:lastModifiedBy>
  <cp:revision>79</cp:revision>
  <dcterms:created xsi:type="dcterms:W3CDTF">2022-01-26T05:09:58Z</dcterms:created>
  <dcterms:modified xsi:type="dcterms:W3CDTF">2022-07-30T08:22:00Z</dcterms:modified>
</cp:coreProperties>
</file>